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 id="2147483752" r:id="rId5"/>
    <p:sldMasterId id="2147483764" r:id="rId6"/>
  </p:sldMasterIdLst>
  <p:notesMasterIdLst>
    <p:notesMasterId r:id="rId28"/>
  </p:notesMasterIdLst>
  <p:handoutMasterIdLst>
    <p:handoutMasterId r:id="rId29"/>
  </p:handoutMasterIdLst>
  <p:sldIdLst>
    <p:sldId id="256" r:id="rId7"/>
    <p:sldId id="277" r:id="rId8"/>
    <p:sldId id="288" r:id="rId9"/>
    <p:sldId id="289" r:id="rId10"/>
    <p:sldId id="290" r:id="rId11"/>
    <p:sldId id="291" r:id="rId12"/>
    <p:sldId id="292" r:id="rId13"/>
    <p:sldId id="293" r:id="rId14"/>
    <p:sldId id="294" r:id="rId15"/>
    <p:sldId id="295" r:id="rId16"/>
    <p:sldId id="296" r:id="rId17"/>
    <p:sldId id="297" r:id="rId18"/>
    <p:sldId id="299" r:id="rId19"/>
    <p:sldId id="300" r:id="rId20"/>
    <p:sldId id="298" r:id="rId21"/>
    <p:sldId id="301" r:id="rId22"/>
    <p:sldId id="302" r:id="rId23"/>
    <p:sldId id="303" r:id="rId24"/>
    <p:sldId id="304" r:id="rId25"/>
    <p:sldId id="305" r:id="rId26"/>
    <p:sldId id="270" r:id="rId27"/>
  </p:sldIdLst>
  <p:sldSz cx="12192000" cy="6858000"/>
  <p:notesSz cx="6858000" cy="9144000"/>
  <p:defaultTextStyle>
    <a:defPPr>
      <a:defRPr lang="fi-FI"/>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1969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96327"/>
  </p:normalViewPr>
  <p:slideViewPr>
    <p:cSldViewPr snapToGrid="0" snapToObjects="1">
      <p:cViewPr varScale="1">
        <p:scale>
          <a:sx n="51" d="100"/>
          <a:sy n="51" d="100"/>
        </p:scale>
        <p:origin x="660" y="264"/>
      </p:cViewPr>
      <p:guideLst>
        <p:guide orient="horz" pos="2160"/>
        <p:guide pos="3840"/>
      </p:guideLst>
    </p:cSldViewPr>
  </p:slideViewPr>
  <p:outlineViewPr>
    <p:cViewPr>
      <p:scale>
        <a:sx n="33" d="100"/>
        <a:sy n="33" d="100"/>
      </p:scale>
      <p:origin x="0" y="-328"/>
    </p:cViewPr>
  </p:outlineViewPr>
  <p:notesTextViewPr>
    <p:cViewPr>
      <p:scale>
        <a:sx n="100" d="100"/>
        <a:sy n="100" d="100"/>
      </p:scale>
      <p:origin x="0" y="0"/>
    </p:cViewPr>
  </p:notesTextViewPr>
  <p:notesViewPr>
    <p:cSldViewPr snapToGrid="0" snapToObjects="1">
      <p:cViewPr varScale="1">
        <p:scale>
          <a:sx n="99" d="100"/>
          <a:sy n="99" d="100"/>
        </p:scale>
        <p:origin x="30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onen Tiina" userId="e2007f69-1186-488d-ae01-e7a19aeb810a" providerId="ADAL" clId="{D099D749-61F0-4764-A8AD-3C5C9931E08D}"/>
    <pc:docChg chg="undo custSel addSld delSld modSld sldOrd">
      <pc:chgData name="Muhonen Tiina" userId="e2007f69-1186-488d-ae01-e7a19aeb810a" providerId="ADAL" clId="{D099D749-61F0-4764-A8AD-3C5C9931E08D}" dt="2025-09-01T13:15:04.260" v="1127" actId="1076"/>
      <pc:docMkLst>
        <pc:docMk/>
      </pc:docMkLst>
      <pc:sldChg chg="del">
        <pc:chgData name="Muhonen Tiina" userId="e2007f69-1186-488d-ae01-e7a19aeb810a" providerId="ADAL" clId="{D099D749-61F0-4764-A8AD-3C5C9931E08D}" dt="2025-09-01T10:08:21.945" v="718" actId="2696"/>
        <pc:sldMkLst>
          <pc:docMk/>
          <pc:sldMk cId="2736925266" sldId="257"/>
        </pc:sldMkLst>
      </pc:sldChg>
      <pc:sldChg chg="del">
        <pc:chgData name="Muhonen Tiina" userId="e2007f69-1186-488d-ae01-e7a19aeb810a" providerId="ADAL" clId="{D099D749-61F0-4764-A8AD-3C5C9931E08D}" dt="2025-09-01T10:08:45.465" v="719" actId="2696"/>
        <pc:sldMkLst>
          <pc:docMk/>
          <pc:sldMk cId="1383628840" sldId="258"/>
        </pc:sldMkLst>
      </pc:sldChg>
      <pc:sldChg chg="del">
        <pc:chgData name="Muhonen Tiina" userId="e2007f69-1186-488d-ae01-e7a19aeb810a" providerId="ADAL" clId="{D099D749-61F0-4764-A8AD-3C5C9931E08D}" dt="2025-09-01T10:08:45.465" v="719" actId="2696"/>
        <pc:sldMkLst>
          <pc:docMk/>
          <pc:sldMk cId="4194453954" sldId="259"/>
        </pc:sldMkLst>
      </pc:sldChg>
      <pc:sldChg chg="del">
        <pc:chgData name="Muhonen Tiina" userId="e2007f69-1186-488d-ae01-e7a19aeb810a" providerId="ADAL" clId="{D099D749-61F0-4764-A8AD-3C5C9931E08D}" dt="2025-09-01T10:08:45.465" v="719" actId="2696"/>
        <pc:sldMkLst>
          <pc:docMk/>
          <pc:sldMk cId="257076235" sldId="260"/>
        </pc:sldMkLst>
      </pc:sldChg>
      <pc:sldChg chg="del">
        <pc:chgData name="Muhonen Tiina" userId="e2007f69-1186-488d-ae01-e7a19aeb810a" providerId="ADAL" clId="{D099D749-61F0-4764-A8AD-3C5C9931E08D}" dt="2025-09-01T10:08:45.465" v="719" actId="2696"/>
        <pc:sldMkLst>
          <pc:docMk/>
          <pc:sldMk cId="4073109933" sldId="261"/>
        </pc:sldMkLst>
      </pc:sldChg>
      <pc:sldChg chg="del">
        <pc:chgData name="Muhonen Tiina" userId="e2007f69-1186-488d-ae01-e7a19aeb810a" providerId="ADAL" clId="{D099D749-61F0-4764-A8AD-3C5C9931E08D}" dt="2025-09-01T10:08:45.465" v="719" actId="2696"/>
        <pc:sldMkLst>
          <pc:docMk/>
          <pc:sldMk cId="1783601332" sldId="262"/>
        </pc:sldMkLst>
      </pc:sldChg>
      <pc:sldChg chg="del">
        <pc:chgData name="Muhonen Tiina" userId="e2007f69-1186-488d-ae01-e7a19aeb810a" providerId="ADAL" clId="{D099D749-61F0-4764-A8AD-3C5C9931E08D}" dt="2025-09-01T10:08:45.465" v="719" actId="2696"/>
        <pc:sldMkLst>
          <pc:docMk/>
          <pc:sldMk cId="2073733274" sldId="264"/>
        </pc:sldMkLst>
      </pc:sldChg>
      <pc:sldChg chg="del">
        <pc:chgData name="Muhonen Tiina" userId="e2007f69-1186-488d-ae01-e7a19aeb810a" providerId="ADAL" clId="{D099D749-61F0-4764-A8AD-3C5C9931E08D}" dt="2025-09-01T10:08:45.465" v="719" actId="2696"/>
        <pc:sldMkLst>
          <pc:docMk/>
          <pc:sldMk cId="1099182871" sldId="266"/>
        </pc:sldMkLst>
      </pc:sldChg>
      <pc:sldChg chg="del">
        <pc:chgData name="Muhonen Tiina" userId="e2007f69-1186-488d-ae01-e7a19aeb810a" providerId="ADAL" clId="{D099D749-61F0-4764-A8AD-3C5C9931E08D}" dt="2025-09-01T10:08:45.465" v="719" actId="2696"/>
        <pc:sldMkLst>
          <pc:docMk/>
          <pc:sldMk cId="1436801357" sldId="268"/>
        </pc:sldMkLst>
      </pc:sldChg>
      <pc:sldChg chg="del">
        <pc:chgData name="Muhonen Tiina" userId="e2007f69-1186-488d-ae01-e7a19aeb810a" providerId="ADAL" clId="{D099D749-61F0-4764-A8AD-3C5C9931E08D}" dt="2025-09-01T10:08:45.465" v="719" actId="2696"/>
        <pc:sldMkLst>
          <pc:docMk/>
          <pc:sldMk cId="4258029893" sldId="269"/>
        </pc:sldMkLst>
      </pc:sldChg>
      <pc:sldChg chg="modSp mod">
        <pc:chgData name="Muhonen Tiina" userId="e2007f69-1186-488d-ae01-e7a19aeb810a" providerId="ADAL" clId="{D099D749-61F0-4764-A8AD-3C5C9931E08D}" dt="2025-09-01T10:21:57.548" v="839" actId="14100"/>
        <pc:sldMkLst>
          <pc:docMk/>
          <pc:sldMk cId="3018354912" sldId="271"/>
        </pc:sldMkLst>
      </pc:sldChg>
      <pc:sldChg chg="del">
        <pc:chgData name="Muhonen Tiina" userId="e2007f69-1186-488d-ae01-e7a19aeb810a" providerId="ADAL" clId="{D099D749-61F0-4764-A8AD-3C5C9931E08D}" dt="2025-09-01T10:08:45.465" v="719" actId="2696"/>
        <pc:sldMkLst>
          <pc:docMk/>
          <pc:sldMk cId="1245494220" sldId="272"/>
        </pc:sldMkLst>
      </pc:sldChg>
      <pc:sldChg chg="del">
        <pc:chgData name="Muhonen Tiina" userId="e2007f69-1186-488d-ae01-e7a19aeb810a" providerId="ADAL" clId="{D099D749-61F0-4764-A8AD-3C5C9931E08D}" dt="2025-09-01T10:08:45.465" v="719" actId="2696"/>
        <pc:sldMkLst>
          <pc:docMk/>
          <pc:sldMk cId="2806068726" sldId="274"/>
        </pc:sldMkLst>
      </pc:sldChg>
      <pc:sldChg chg="del">
        <pc:chgData name="Muhonen Tiina" userId="e2007f69-1186-488d-ae01-e7a19aeb810a" providerId="ADAL" clId="{D099D749-61F0-4764-A8AD-3C5C9931E08D}" dt="2025-09-01T08:51:08.770" v="0" actId="2696"/>
        <pc:sldMkLst>
          <pc:docMk/>
          <pc:sldMk cId="1973311754" sldId="275"/>
        </pc:sldMkLst>
      </pc:sldChg>
      <pc:sldChg chg="del">
        <pc:chgData name="Muhonen Tiina" userId="e2007f69-1186-488d-ae01-e7a19aeb810a" providerId="ADAL" clId="{D099D749-61F0-4764-A8AD-3C5C9931E08D}" dt="2025-09-01T10:08:45.465" v="719" actId="2696"/>
        <pc:sldMkLst>
          <pc:docMk/>
          <pc:sldMk cId="1525218549" sldId="276"/>
        </pc:sldMkLst>
      </pc:sldChg>
      <pc:sldChg chg="del">
        <pc:chgData name="Muhonen Tiina" userId="e2007f69-1186-488d-ae01-e7a19aeb810a" providerId="ADAL" clId="{D099D749-61F0-4764-A8AD-3C5C9931E08D}" dt="2025-09-01T10:08:18.441" v="717" actId="2696"/>
        <pc:sldMkLst>
          <pc:docMk/>
          <pc:sldMk cId="2421211650" sldId="277"/>
        </pc:sldMkLst>
      </pc:sldChg>
      <pc:sldChg chg="del">
        <pc:chgData name="Muhonen Tiina" userId="e2007f69-1186-488d-ae01-e7a19aeb810a" providerId="ADAL" clId="{D099D749-61F0-4764-A8AD-3C5C9931E08D}" dt="2025-09-01T10:08:45.465" v="719" actId="2696"/>
        <pc:sldMkLst>
          <pc:docMk/>
          <pc:sldMk cId="1779319669" sldId="287"/>
        </pc:sldMkLst>
      </pc:sldChg>
      <pc:sldChg chg="delSp modSp mod ord">
        <pc:chgData name="Muhonen Tiina" userId="e2007f69-1186-488d-ae01-e7a19aeb810a" providerId="ADAL" clId="{D099D749-61F0-4764-A8AD-3C5C9931E08D}" dt="2025-09-01T10:18:58.232" v="774" actId="1076"/>
        <pc:sldMkLst>
          <pc:docMk/>
          <pc:sldMk cId="3391387312" sldId="288"/>
        </pc:sldMkLst>
        <pc:spChg chg="mod">
          <ac:chgData name="Muhonen Tiina" userId="e2007f69-1186-488d-ae01-e7a19aeb810a" providerId="ADAL" clId="{D099D749-61F0-4764-A8AD-3C5C9931E08D}" dt="2025-09-01T10:18:51.299" v="773" actId="1076"/>
          <ac:spMkLst>
            <pc:docMk/>
            <pc:sldMk cId="3391387312" sldId="288"/>
            <ac:spMk id="2" creationId="{FAEDE017-890C-3A48-BCD0-44357F271784}"/>
          </ac:spMkLst>
        </pc:spChg>
        <pc:spChg chg="mod">
          <ac:chgData name="Muhonen Tiina" userId="e2007f69-1186-488d-ae01-e7a19aeb810a" providerId="ADAL" clId="{D099D749-61F0-4764-A8AD-3C5C9931E08D}" dt="2025-09-01T10:18:58.232" v="774" actId="1076"/>
          <ac:spMkLst>
            <pc:docMk/>
            <pc:sldMk cId="3391387312" sldId="288"/>
            <ac:spMk id="3" creationId="{9D46F786-8092-E441-8355-35EA3C1E8536}"/>
          </ac:spMkLst>
        </pc:spChg>
      </pc:sldChg>
      <pc:sldChg chg="delSp modSp add mod">
        <pc:chgData name="Muhonen Tiina" userId="e2007f69-1186-488d-ae01-e7a19aeb810a" providerId="ADAL" clId="{D099D749-61F0-4764-A8AD-3C5C9931E08D}" dt="2025-09-01T12:17:00.222" v="877" actId="255"/>
        <pc:sldMkLst>
          <pc:docMk/>
          <pc:sldMk cId="2444831945" sldId="289"/>
        </pc:sldMkLst>
        <pc:spChg chg="mod">
          <ac:chgData name="Muhonen Tiina" userId="e2007f69-1186-488d-ae01-e7a19aeb810a" providerId="ADAL" clId="{D099D749-61F0-4764-A8AD-3C5C9931E08D}" dt="2025-09-01T08:56:47.696" v="60"/>
          <ac:spMkLst>
            <pc:docMk/>
            <pc:sldMk cId="2444831945" sldId="289"/>
            <ac:spMk id="2" creationId="{9E96D830-ABA6-5773-19F8-34AFBD098665}"/>
          </ac:spMkLst>
        </pc:spChg>
        <pc:spChg chg="mod">
          <ac:chgData name="Muhonen Tiina" userId="e2007f69-1186-488d-ae01-e7a19aeb810a" providerId="ADAL" clId="{D099D749-61F0-4764-A8AD-3C5C9931E08D}" dt="2025-09-01T12:17:00.222" v="877" actId="255"/>
          <ac:spMkLst>
            <pc:docMk/>
            <pc:sldMk cId="2444831945" sldId="289"/>
            <ac:spMk id="3" creationId="{278C5B8B-4E0D-2076-E6A2-80D1DF6ED1B6}"/>
          </ac:spMkLst>
        </pc:spChg>
      </pc:sldChg>
      <pc:sldChg chg="addSp modSp add mod">
        <pc:chgData name="Muhonen Tiina" userId="e2007f69-1186-488d-ae01-e7a19aeb810a" providerId="ADAL" clId="{D099D749-61F0-4764-A8AD-3C5C9931E08D}" dt="2025-09-01T12:17:48.976" v="880" actId="1076"/>
        <pc:sldMkLst>
          <pc:docMk/>
          <pc:sldMk cId="346029968" sldId="290"/>
        </pc:sldMkLst>
        <pc:spChg chg="mod">
          <ac:chgData name="Muhonen Tiina" userId="e2007f69-1186-488d-ae01-e7a19aeb810a" providerId="ADAL" clId="{D099D749-61F0-4764-A8AD-3C5C9931E08D}" dt="2025-09-01T12:16:28.429" v="875" actId="1076"/>
          <ac:spMkLst>
            <pc:docMk/>
            <pc:sldMk cId="346029968" sldId="290"/>
            <ac:spMk id="2" creationId="{10B262E9-A252-FDB0-C9D6-7A7AEE5441A2}"/>
          </ac:spMkLst>
        </pc:spChg>
        <pc:spChg chg="mod">
          <ac:chgData name="Muhonen Tiina" userId="e2007f69-1186-488d-ae01-e7a19aeb810a" providerId="ADAL" clId="{D099D749-61F0-4764-A8AD-3C5C9931E08D}" dt="2025-09-01T09:02:18.549" v="106" actId="255"/>
          <ac:spMkLst>
            <pc:docMk/>
            <pc:sldMk cId="346029968" sldId="290"/>
            <ac:spMk id="3" creationId="{220A79FC-EF51-B957-5461-9F6290DBCD2D}"/>
          </ac:spMkLst>
        </pc:spChg>
        <pc:picChg chg="add mod">
          <ac:chgData name="Muhonen Tiina" userId="e2007f69-1186-488d-ae01-e7a19aeb810a" providerId="ADAL" clId="{D099D749-61F0-4764-A8AD-3C5C9931E08D}" dt="2025-09-01T12:17:48.976" v="880" actId="1076"/>
          <ac:picMkLst>
            <pc:docMk/>
            <pc:sldMk cId="346029968" sldId="290"/>
            <ac:picMk id="4" creationId="{605A733E-C279-6143-8D8E-604484BC77F8}"/>
          </ac:picMkLst>
        </pc:picChg>
      </pc:sldChg>
      <pc:sldChg chg="modSp add mod">
        <pc:chgData name="Muhonen Tiina" userId="e2007f69-1186-488d-ae01-e7a19aeb810a" providerId="ADAL" clId="{D099D749-61F0-4764-A8AD-3C5C9931E08D}" dt="2025-09-01T13:15:04.260" v="1127" actId="1076"/>
        <pc:sldMkLst>
          <pc:docMk/>
          <pc:sldMk cId="394799639" sldId="291"/>
        </pc:sldMkLst>
        <pc:spChg chg="mod">
          <ac:chgData name="Muhonen Tiina" userId="e2007f69-1186-488d-ae01-e7a19aeb810a" providerId="ADAL" clId="{D099D749-61F0-4764-A8AD-3C5C9931E08D}" dt="2025-09-01T13:13:55.161" v="1120" actId="14100"/>
          <ac:spMkLst>
            <pc:docMk/>
            <pc:sldMk cId="394799639" sldId="291"/>
            <ac:spMk id="2" creationId="{5F075BEA-5BBF-1FAF-1228-015336E3D3AD}"/>
          </ac:spMkLst>
        </pc:spChg>
        <pc:spChg chg="mod">
          <ac:chgData name="Muhonen Tiina" userId="e2007f69-1186-488d-ae01-e7a19aeb810a" providerId="ADAL" clId="{D099D749-61F0-4764-A8AD-3C5C9931E08D}" dt="2025-09-01T13:15:04.260" v="1127" actId="1076"/>
          <ac:spMkLst>
            <pc:docMk/>
            <pc:sldMk cId="394799639" sldId="291"/>
            <ac:spMk id="3" creationId="{172B9358-827F-0812-51BF-5FA79B42BC97}"/>
          </ac:spMkLst>
        </pc:spChg>
      </pc:sldChg>
      <pc:sldChg chg="addSp modSp add mod modClrScheme chgLayout">
        <pc:chgData name="Muhonen Tiina" userId="e2007f69-1186-488d-ae01-e7a19aeb810a" providerId="ADAL" clId="{D099D749-61F0-4764-A8AD-3C5C9931E08D}" dt="2025-09-01T13:12:39.805" v="1112" actId="1076"/>
        <pc:sldMkLst>
          <pc:docMk/>
          <pc:sldMk cId="275641209" sldId="292"/>
        </pc:sldMkLst>
        <pc:spChg chg="mod ord">
          <ac:chgData name="Muhonen Tiina" userId="e2007f69-1186-488d-ae01-e7a19aeb810a" providerId="ADAL" clId="{D099D749-61F0-4764-A8AD-3C5C9931E08D}" dt="2025-09-01T13:01:04.674" v="1109" actId="1076"/>
          <ac:spMkLst>
            <pc:docMk/>
            <pc:sldMk cId="275641209" sldId="292"/>
            <ac:spMk id="2" creationId="{CB5E3DBC-2F66-4B95-CD43-69F327E67FCA}"/>
          </ac:spMkLst>
        </pc:spChg>
        <pc:spChg chg="mod ord">
          <ac:chgData name="Muhonen Tiina" userId="e2007f69-1186-488d-ae01-e7a19aeb810a" providerId="ADAL" clId="{D099D749-61F0-4764-A8AD-3C5C9931E08D}" dt="2025-09-01T13:01:16.027" v="1111" actId="20577"/>
          <ac:spMkLst>
            <pc:docMk/>
            <pc:sldMk cId="275641209" sldId="292"/>
            <ac:spMk id="3" creationId="{2398A1E7-0E65-6AFB-B3B5-88A63B6E7548}"/>
          </ac:spMkLst>
        </pc:spChg>
        <pc:picChg chg="add mod">
          <ac:chgData name="Muhonen Tiina" userId="e2007f69-1186-488d-ae01-e7a19aeb810a" providerId="ADAL" clId="{D099D749-61F0-4764-A8AD-3C5C9931E08D}" dt="2025-09-01T13:12:39.805" v="1112" actId="1076"/>
          <ac:picMkLst>
            <pc:docMk/>
            <pc:sldMk cId="275641209" sldId="292"/>
            <ac:picMk id="4" creationId="{FFC4BA5E-666F-8FE8-FFD2-D9F5AC7FBDB6}"/>
          </ac:picMkLst>
        </pc:picChg>
      </pc:sldChg>
      <pc:sldChg chg="addSp modSp add mod">
        <pc:chgData name="Muhonen Tiina" userId="e2007f69-1186-488d-ae01-e7a19aeb810a" providerId="ADAL" clId="{D099D749-61F0-4764-A8AD-3C5C9931E08D}" dt="2025-09-01T12:52:02.649" v="971" actId="1076"/>
        <pc:sldMkLst>
          <pc:docMk/>
          <pc:sldMk cId="903518188" sldId="293"/>
        </pc:sldMkLst>
        <pc:spChg chg="mod">
          <ac:chgData name="Muhonen Tiina" userId="e2007f69-1186-488d-ae01-e7a19aeb810a" providerId="ADAL" clId="{D099D749-61F0-4764-A8AD-3C5C9931E08D}" dt="2025-09-01T09:08:51.399" v="150"/>
          <ac:spMkLst>
            <pc:docMk/>
            <pc:sldMk cId="903518188" sldId="293"/>
            <ac:spMk id="2" creationId="{029C7F9D-805C-A3B5-D726-2AA10913A746}"/>
          </ac:spMkLst>
        </pc:spChg>
        <pc:spChg chg="mod">
          <ac:chgData name="Muhonen Tiina" userId="e2007f69-1186-488d-ae01-e7a19aeb810a" providerId="ADAL" clId="{D099D749-61F0-4764-A8AD-3C5C9931E08D}" dt="2025-09-01T09:19:07.238" v="333" actId="20577"/>
          <ac:spMkLst>
            <pc:docMk/>
            <pc:sldMk cId="903518188" sldId="293"/>
            <ac:spMk id="3" creationId="{FC20C19E-BE93-5C86-08D9-5EF0DB9A511E}"/>
          </ac:spMkLst>
        </pc:spChg>
        <pc:spChg chg="add mod">
          <ac:chgData name="Muhonen Tiina" userId="e2007f69-1186-488d-ae01-e7a19aeb810a" providerId="ADAL" clId="{D099D749-61F0-4764-A8AD-3C5C9931E08D}" dt="2025-09-01T12:52:02.649" v="971" actId="1076"/>
          <ac:spMkLst>
            <pc:docMk/>
            <pc:sldMk cId="903518188" sldId="293"/>
            <ac:spMk id="4" creationId="{E99AD527-326B-6DD7-0E58-4C50A45D0A8D}"/>
          </ac:spMkLst>
        </pc:spChg>
        <pc:spChg chg="add mod">
          <ac:chgData name="Muhonen Tiina" userId="e2007f69-1186-488d-ae01-e7a19aeb810a" providerId="ADAL" clId="{D099D749-61F0-4764-A8AD-3C5C9931E08D}" dt="2025-09-01T12:51:38.259" v="969" actId="1076"/>
          <ac:spMkLst>
            <pc:docMk/>
            <pc:sldMk cId="903518188" sldId="293"/>
            <ac:spMk id="5" creationId="{11B8726F-A500-7D94-2F89-F11C0158455A}"/>
          </ac:spMkLst>
        </pc:spChg>
        <pc:picChg chg="add mod">
          <ac:chgData name="Muhonen Tiina" userId="e2007f69-1186-488d-ae01-e7a19aeb810a" providerId="ADAL" clId="{D099D749-61F0-4764-A8AD-3C5C9931E08D}" dt="2025-09-01T12:51:56.656" v="970" actId="1076"/>
          <ac:picMkLst>
            <pc:docMk/>
            <pc:sldMk cId="903518188" sldId="293"/>
            <ac:picMk id="7" creationId="{ED109ABC-0BE0-802F-0BAE-57315424D98E}"/>
          </ac:picMkLst>
        </pc:picChg>
      </pc:sldChg>
      <pc:sldChg chg="delSp modSp add mod">
        <pc:chgData name="Muhonen Tiina" userId="e2007f69-1186-488d-ae01-e7a19aeb810a" providerId="ADAL" clId="{D099D749-61F0-4764-A8AD-3C5C9931E08D}" dt="2025-09-01T12:23:24.751" v="900" actId="255"/>
        <pc:sldMkLst>
          <pc:docMk/>
          <pc:sldMk cId="3951403447" sldId="294"/>
        </pc:sldMkLst>
        <pc:spChg chg="mod">
          <ac:chgData name="Muhonen Tiina" userId="e2007f69-1186-488d-ae01-e7a19aeb810a" providerId="ADAL" clId="{D099D749-61F0-4764-A8AD-3C5C9931E08D}" dt="2025-09-01T09:51:04.386" v="577" actId="255"/>
          <ac:spMkLst>
            <pc:docMk/>
            <pc:sldMk cId="3951403447" sldId="294"/>
            <ac:spMk id="2" creationId="{83F15226-CDD0-C542-2C69-6951ABE0854B}"/>
          </ac:spMkLst>
        </pc:spChg>
        <pc:spChg chg="mod">
          <ac:chgData name="Muhonen Tiina" userId="e2007f69-1186-488d-ae01-e7a19aeb810a" providerId="ADAL" clId="{D099D749-61F0-4764-A8AD-3C5C9931E08D}" dt="2025-09-01T12:23:24.751" v="900" actId="255"/>
          <ac:spMkLst>
            <pc:docMk/>
            <pc:sldMk cId="3951403447" sldId="294"/>
            <ac:spMk id="3" creationId="{F0FF8D15-C185-688D-28DC-771E73260862}"/>
          </ac:spMkLst>
        </pc:spChg>
      </pc:sldChg>
      <pc:sldChg chg="addSp delSp modSp add mod">
        <pc:chgData name="Muhonen Tiina" userId="e2007f69-1186-488d-ae01-e7a19aeb810a" providerId="ADAL" clId="{D099D749-61F0-4764-A8AD-3C5C9931E08D}" dt="2025-09-01T12:25:52.180" v="910" actId="255"/>
        <pc:sldMkLst>
          <pc:docMk/>
          <pc:sldMk cId="2729317623" sldId="295"/>
        </pc:sldMkLst>
        <pc:spChg chg="mod">
          <ac:chgData name="Muhonen Tiina" userId="e2007f69-1186-488d-ae01-e7a19aeb810a" providerId="ADAL" clId="{D099D749-61F0-4764-A8AD-3C5C9931E08D}" dt="2025-09-01T09:23:07.334" v="358"/>
          <ac:spMkLst>
            <pc:docMk/>
            <pc:sldMk cId="2729317623" sldId="295"/>
            <ac:spMk id="2" creationId="{6095A423-A480-3825-DDCD-65FBBBB14811}"/>
          </ac:spMkLst>
        </pc:spChg>
        <pc:spChg chg="mod">
          <ac:chgData name="Muhonen Tiina" userId="e2007f69-1186-488d-ae01-e7a19aeb810a" providerId="ADAL" clId="{D099D749-61F0-4764-A8AD-3C5C9931E08D}" dt="2025-09-01T12:25:52.180" v="910" actId="255"/>
          <ac:spMkLst>
            <pc:docMk/>
            <pc:sldMk cId="2729317623" sldId="295"/>
            <ac:spMk id="3" creationId="{4B4A4BE0-59B0-7F99-10A2-5FAC3DF7036E}"/>
          </ac:spMkLst>
        </pc:spChg>
        <pc:spChg chg="add mod ord">
          <ac:chgData name="Muhonen Tiina" userId="e2007f69-1186-488d-ae01-e7a19aeb810a" providerId="ADAL" clId="{D099D749-61F0-4764-A8AD-3C5C9931E08D}" dt="2025-09-01T10:01:50.891" v="674" actId="20577"/>
          <ac:spMkLst>
            <pc:docMk/>
            <pc:sldMk cId="2729317623" sldId="295"/>
            <ac:spMk id="6" creationId="{7C2F6B75-7CD8-A2FD-ECB7-7067E1AE13AD}"/>
          </ac:spMkLst>
        </pc:spChg>
      </pc:sldChg>
      <pc:sldChg chg="modSp add mod">
        <pc:chgData name="Muhonen Tiina" userId="e2007f69-1186-488d-ae01-e7a19aeb810a" providerId="ADAL" clId="{D099D749-61F0-4764-A8AD-3C5C9931E08D}" dt="2025-09-01T12:27:39.802" v="914" actId="12"/>
        <pc:sldMkLst>
          <pc:docMk/>
          <pc:sldMk cId="215409637" sldId="296"/>
        </pc:sldMkLst>
        <pc:spChg chg="mod">
          <ac:chgData name="Muhonen Tiina" userId="e2007f69-1186-488d-ae01-e7a19aeb810a" providerId="ADAL" clId="{D099D749-61F0-4764-A8AD-3C5C9931E08D}" dt="2025-09-01T09:51:14.780" v="578" actId="255"/>
          <ac:spMkLst>
            <pc:docMk/>
            <pc:sldMk cId="215409637" sldId="296"/>
            <ac:spMk id="2" creationId="{0042C98D-989C-A783-238A-6CCCBBE5CA67}"/>
          </ac:spMkLst>
        </pc:spChg>
        <pc:spChg chg="mod">
          <ac:chgData name="Muhonen Tiina" userId="e2007f69-1186-488d-ae01-e7a19aeb810a" providerId="ADAL" clId="{D099D749-61F0-4764-A8AD-3C5C9931E08D}" dt="2025-09-01T12:27:39.802" v="914" actId="12"/>
          <ac:spMkLst>
            <pc:docMk/>
            <pc:sldMk cId="215409637" sldId="296"/>
            <ac:spMk id="3" creationId="{7A1E8A91-44B5-F4B1-471E-4D3170FFF41B}"/>
          </ac:spMkLst>
        </pc:spChg>
      </pc:sldChg>
      <pc:sldChg chg="modSp add mod">
        <pc:chgData name="Muhonen Tiina" userId="e2007f69-1186-488d-ae01-e7a19aeb810a" providerId="ADAL" clId="{D099D749-61F0-4764-A8AD-3C5C9931E08D}" dt="2025-09-01T12:28:42.864" v="918" actId="255"/>
        <pc:sldMkLst>
          <pc:docMk/>
          <pc:sldMk cId="1098409742" sldId="297"/>
        </pc:sldMkLst>
        <pc:spChg chg="mod">
          <ac:chgData name="Muhonen Tiina" userId="e2007f69-1186-488d-ae01-e7a19aeb810a" providerId="ADAL" clId="{D099D749-61F0-4764-A8AD-3C5C9931E08D}" dt="2025-09-01T09:43:04.255" v="531"/>
          <ac:spMkLst>
            <pc:docMk/>
            <pc:sldMk cId="1098409742" sldId="297"/>
            <ac:spMk id="2" creationId="{C73C0212-82DB-D1C2-9046-6ABA0781D6C5}"/>
          </ac:spMkLst>
        </pc:spChg>
        <pc:spChg chg="mod">
          <ac:chgData name="Muhonen Tiina" userId="e2007f69-1186-488d-ae01-e7a19aeb810a" providerId="ADAL" clId="{D099D749-61F0-4764-A8AD-3C5C9931E08D}" dt="2025-09-01T12:28:42.864" v="918" actId="255"/>
          <ac:spMkLst>
            <pc:docMk/>
            <pc:sldMk cId="1098409742" sldId="297"/>
            <ac:spMk id="3" creationId="{D2F4091C-97A8-53C0-2D27-CF14D7E019B4}"/>
          </ac:spMkLst>
        </pc:spChg>
        <pc:spChg chg="mod">
          <ac:chgData name="Muhonen Tiina" userId="e2007f69-1186-488d-ae01-e7a19aeb810a" providerId="ADAL" clId="{D099D749-61F0-4764-A8AD-3C5C9931E08D}" dt="2025-09-01T09:42:06.309" v="530" actId="1076"/>
          <ac:spMkLst>
            <pc:docMk/>
            <pc:sldMk cId="1098409742" sldId="297"/>
            <ac:spMk id="6" creationId="{918774EE-7219-1CC2-8412-0B5910F15A32}"/>
          </ac:spMkLst>
        </pc:spChg>
      </pc:sldChg>
      <pc:sldChg chg="modSp add mod">
        <pc:chgData name="Muhonen Tiina" userId="e2007f69-1186-488d-ae01-e7a19aeb810a" providerId="ADAL" clId="{D099D749-61F0-4764-A8AD-3C5C9931E08D}" dt="2025-09-01T10:01:41.514" v="673" actId="20577"/>
        <pc:sldMkLst>
          <pc:docMk/>
          <pc:sldMk cId="4062475064" sldId="298"/>
        </pc:sldMkLst>
        <pc:spChg chg="mod">
          <ac:chgData name="Muhonen Tiina" userId="e2007f69-1186-488d-ae01-e7a19aeb810a" providerId="ADAL" clId="{D099D749-61F0-4764-A8AD-3C5C9931E08D}" dt="2025-09-01T09:54:33.047" v="605"/>
          <ac:spMkLst>
            <pc:docMk/>
            <pc:sldMk cId="4062475064" sldId="298"/>
            <ac:spMk id="2" creationId="{458AB5B0-5208-8710-050A-44C3E4F0E2FF}"/>
          </ac:spMkLst>
        </pc:spChg>
        <pc:spChg chg="mod">
          <ac:chgData name="Muhonen Tiina" userId="e2007f69-1186-488d-ae01-e7a19aeb810a" providerId="ADAL" clId="{D099D749-61F0-4764-A8AD-3C5C9931E08D}" dt="2025-09-01T10:01:38.712" v="672" actId="1076"/>
          <ac:spMkLst>
            <pc:docMk/>
            <pc:sldMk cId="4062475064" sldId="298"/>
            <ac:spMk id="3" creationId="{E0967835-7071-F62D-5654-07C642FB5FA2}"/>
          </ac:spMkLst>
        </pc:spChg>
        <pc:spChg chg="mod">
          <ac:chgData name="Muhonen Tiina" userId="e2007f69-1186-488d-ae01-e7a19aeb810a" providerId="ADAL" clId="{D099D749-61F0-4764-A8AD-3C5C9931E08D}" dt="2025-09-01T10:01:41.514" v="673" actId="20577"/>
          <ac:spMkLst>
            <pc:docMk/>
            <pc:sldMk cId="4062475064" sldId="298"/>
            <ac:spMk id="6" creationId="{8165575E-D1D7-5AAA-4CF3-909EA4F0D293}"/>
          </ac:spMkLst>
        </pc:spChg>
      </pc:sldChg>
      <pc:sldChg chg="addSp delSp modSp add mod">
        <pc:chgData name="Muhonen Tiina" userId="e2007f69-1186-488d-ae01-e7a19aeb810a" providerId="ADAL" clId="{D099D749-61F0-4764-A8AD-3C5C9931E08D}" dt="2025-09-01T12:46:28.822" v="950" actId="478"/>
        <pc:sldMkLst>
          <pc:docMk/>
          <pc:sldMk cId="3094176984" sldId="299"/>
        </pc:sldMkLst>
        <pc:spChg chg="mod">
          <ac:chgData name="Muhonen Tiina" userId="e2007f69-1186-488d-ae01-e7a19aeb810a" providerId="ADAL" clId="{D099D749-61F0-4764-A8AD-3C5C9931E08D}" dt="2025-09-01T09:48:59.046" v="570" actId="255"/>
          <ac:spMkLst>
            <pc:docMk/>
            <pc:sldMk cId="3094176984" sldId="299"/>
            <ac:spMk id="2" creationId="{68F66D1F-82B6-EC7B-751A-A72670731D96}"/>
          </ac:spMkLst>
        </pc:spChg>
        <pc:spChg chg="mod">
          <ac:chgData name="Muhonen Tiina" userId="e2007f69-1186-488d-ae01-e7a19aeb810a" providerId="ADAL" clId="{D099D749-61F0-4764-A8AD-3C5C9931E08D}" dt="2025-09-01T12:45:23.743" v="946" actId="20578"/>
          <ac:spMkLst>
            <pc:docMk/>
            <pc:sldMk cId="3094176984" sldId="299"/>
            <ac:spMk id="3" creationId="{0D0E5D2B-65CC-DC05-09A6-AFBEC9CE502D}"/>
          </ac:spMkLst>
        </pc:spChg>
      </pc:sldChg>
      <pc:sldChg chg="modSp add mod">
        <pc:chgData name="Muhonen Tiina" userId="e2007f69-1186-488d-ae01-e7a19aeb810a" providerId="ADAL" clId="{D099D749-61F0-4764-A8AD-3C5C9931E08D}" dt="2025-09-01T12:29:55.366" v="920" actId="15"/>
        <pc:sldMkLst>
          <pc:docMk/>
          <pc:sldMk cId="1697505972" sldId="300"/>
        </pc:sldMkLst>
        <pc:spChg chg="mod">
          <ac:chgData name="Muhonen Tiina" userId="e2007f69-1186-488d-ae01-e7a19aeb810a" providerId="ADAL" clId="{D099D749-61F0-4764-A8AD-3C5C9931E08D}" dt="2025-09-01T09:53:23.273" v="601" actId="20577"/>
          <ac:spMkLst>
            <pc:docMk/>
            <pc:sldMk cId="1697505972" sldId="300"/>
            <ac:spMk id="2" creationId="{14FC0FAD-CAC9-CB52-7C25-539338728F10}"/>
          </ac:spMkLst>
        </pc:spChg>
        <pc:spChg chg="mod">
          <ac:chgData name="Muhonen Tiina" userId="e2007f69-1186-488d-ae01-e7a19aeb810a" providerId="ADAL" clId="{D099D749-61F0-4764-A8AD-3C5C9931E08D}" dt="2025-09-01T12:29:55.366" v="920" actId="15"/>
          <ac:spMkLst>
            <pc:docMk/>
            <pc:sldMk cId="1697505972" sldId="300"/>
            <ac:spMk id="3" creationId="{7B18B4B5-0132-E941-1D0F-45DAEDC7F4B3}"/>
          </ac:spMkLst>
        </pc:spChg>
      </pc:sldChg>
      <pc:sldChg chg="addSp modSp add mod">
        <pc:chgData name="Muhonen Tiina" userId="e2007f69-1186-488d-ae01-e7a19aeb810a" providerId="ADAL" clId="{D099D749-61F0-4764-A8AD-3C5C9931E08D}" dt="2025-09-01T12:32:33.284" v="929" actId="1076"/>
        <pc:sldMkLst>
          <pc:docMk/>
          <pc:sldMk cId="1172309254" sldId="301"/>
        </pc:sldMkLst>
        <pc:spChg chg="mod">
          <ac:chgData name="Muhonen Tiina" userId="e2007f69-1186-488d-ae01-e7a19aeb810a" providerId="ADAL" clId="{D099D749-61F0-4764-A8AD-3C5C9931E08D}" dt="2025-09-01T12:32:15.503" v="926" actId="1076"/>
          <ac:spMkLst>
            <pc:docMk/>
            <pc:sldMk cId="1172309254" sldId="301"/>
            <ac:spMk id="2" creationId="{2045C39D-016A-9731-3A72-8979FBDD4A7C}"/>
          </ac:spMkLst>
        </pc:spChg>
        <pc:spChg chg="mod">
          <ac:chgData name="Muhonen Tiina" userId="e2007f69-1186-488d-ae01-e7a19aeb810a" providerId="ADAL" clId="{D099D749-61F0-4764-A8AD-3C5C9931E08D}" dt="2025-09-01T12:32:21.834" v="927" actId="1076"/>
          <ac:spMkLst>
            <pc:docMk/>
            <pc:sldMk cId="1172309254" sldId="301"/>
            <ac:spMk id="3" creationId="{9CDA562B-B03E-7A3E-58D6-81348F7B2D26}"/>
          </ac:spMkLst>
        </pc:spChg>
        <pc:picChg chg="add mod">
          <ac:chgData name="Muhonen Tiina" userId="e2007f69-1186-488d-ae01-e7a19aeb810a" providerId="ADAL" clId="{D099D749-61F0-4764-A8AD-3C5C9931E08D}" dt="2025-09-01T12:32:33.284" v="929" actId="1076"/>
          <ac:picMkLst>
            <pc:docMk/>
            <pc:sldMk cId="1172309254" sldId="301"/>
            <ac:picMk id="4" creationId="{C8BA8E91-864C-D423-EFE9-AA834A51DD92}"/>
          </ac:picMkLst>
        </pc:picChg>
      </pc:sldChg>
      <pc:sldChg chg="modSp add mod">
        <pc:chgData name="Muhonen Tiina" userId="e2007f69-1186-488d-ae01-e7a19aeb810a" providerId="ADAL" clId="{D099D749-61F0-4764-A8AD-3C5C9931E08D}" dt="2025-09-01T12:35:14.308" v="941" actId="1076"/>
        <pc:sldMkLst>
          <pc:docMk/>
          <pc:sldMk cId="3160838886" sldId="302"/>
        </pc:sldMkLst>
        <pc:spChg chg="mod">
          <ac:chgData name="Muhonen Tiina" userId="e2007f69-1186-488d-ae01-e7a19aeb810a" providerId="ADAL" clId="{D099D749-61F0-4764-A8AD-3C5C9931E08D}" dt="2025-09-01T12:35:06.035" v="940" actId="1076"/>
          <ac:spMkLst>
            <pc:docMk/>
            <pc:sldMk cId="3160838886" sldId="302"/>
            <ac:spMk id="2" creationId="{EC4AD1A2-57F9-A5A6-E0DF-A210C66B1851}"/>
          </ac:spMkLst>
        </pc:spChg>
        <pc:spChg chg="mod">
          <ac:chgData name="Muhonen Tiina" userId="e2007f69-1186-488d-ae01-e7a19aeb810a" providerId="ADAL" clId="{D099D749-61F0-4764-A8AD-3C5C9931E08D}" dt="2025-09-01T12:35:14.308" v="941" actId="1076"/>
          <ac:spMkLst>
            <pc:docMk/>
            <pc:sldMk cId="3160838886" sldId="302"/>
            <ac:spMk id="3" creationId="{372CC4F5-6035-5B4E-8EEA-40B9E8F75ECA}"/>
          </ac:spMkLst>
        </pc:spChg>
      </pc:sldChg>
      <pc:sldChg chg="addSp modSp add mod">
        <pc:chgData name="Muhonen Tiina" userId="e2007f69-1186-488d-ae01-e7a19aeb810a" providerId="ADAL" clId="{D099D749-61F0-4764-A8AD-3C5C9931E08D}" dt="2025-09-01T12:35:30.865" v="942" actId="1076"/>
        <pc:sldMkLst>
          <pc:docMk/>
          <pc:sldMk cId="4098477526" sldId="303"/>
        </pc:sldMkLst>
        <pc:spChg chg="mod">
          <ac:chgData name="Muhonen Tiina" userId="e2007f69-1186-488d-ae01-e7a19aeb810a" providerId="ADAL" clId="{D099D749-61F0-4764-A8AD-3C5C9931E08D}" dt="2025-09-01T12:35:30.865" v="942" actId="1076"/>
          <ac:spMkLst>
            <pc:docMk/>
            <pc:sldMk cId="4098477526" sldId="303"/>
            <ac:spMk id="2" creationId="{220964E6-3616-6ABF-1E33-A69FA900655B}"/>
          </ac:spMkLst>
        </pc:spChg>
        <pc:spChg chg="mod">
          <ac:chgData name="Muhonen Tiina" userId="e2007f69-1186-488d-ae01-e7a19aeb810a" providerId="ADAL" clId="{D099D749-61F0-4764-A8AD-3C5C9931E08D}" dt="2025-09-01T12:15:04.724" v="874" actId="948"/>
          <ac:spMkLst>
            <pc:docMk/>
            <pc:sldMk cId="4098477526" sldId="303"/>
            <ac:spMk id="3" creationId="{0BCE83C2-0BD7-27D3-38FD-89B8B8C5F0D8}"/>
          </ac:spMkLst>
        </pc:spChg>
      </pc:sldChg>
    </pc:docChg>
  </pc:docChgLst>
  <pc:docChgLst>
    <pc:chgData name="Muhonen Tiina" userId="e2007f69-1186-488d-ae01-e7a19aeb810a" providerId="ADAL" clId="{91EA10D9-DEB9-4651-8CC3-1E45CD9E1686}"/>
    <pc:docChg chg="undo custSel addSld delSld modSld">
      <pc:chgData name="Muhonen Tiina" userId="e2007f69-1186-488d-ae01-e7a19aeb810a" providerId="ADAL" clId="{91EA10D9-DEB9-4651-8CC3-1E45CD9E1686}" dt="2025-09-24T08:00:08.842" v="443" actId="962"/>
      <pc:docMkLst>
        <pc:docMk/>
      </pc:docMkLst>
      <pc:sldChg chg="del">
        <pc:chgData name="Muhonen Tiina" userId="e2007f69-1186-488d-ae01-e7a19aeb810a" providerId="ADAL" clId="{91EA10D9-DEB9-4651-8CC3-1E45CD9E1686}" dt="2025-09-02T08:44:19.661" v="35" actId="2696"/>
        <pc:sldMkLst>
          <pc:docMk/>
          <pc:sldMk cId="3018354912" sldId="271"/>
        </pc:sldMkLst>
      </pc:sldChg>
      <pc:sldChg chg="addSp delSp modSp add mod">
        <pc:chgData name="Muhonen Tiina" userId="e2007f69-1186-488d-ae01-e7a19aeb810a" providerId="ADAL" clId="{91EA10D9-DEB9-4651-8CC3-1E45CD9E1686}" dt="2025-09-18T07:50:44.042" v="433" actId="948"/>
        <pc:sldMkLst>
          <pc:docMk/>
          <pc:sldMk cId="2421211650" sldId="277"/>
        </pc:sldMkLst>
        <pc:spChg chg="mod">
          <ac:chgData name="Muhonen Tiina" userId="e2007f69-1186-488d-ae01-e7a19aeb810a" providerId="ADAL" clId="{91EA10D9-DEB9-4651-8CC3-1E45CD9E1686}" dt="2025-09-18T07:48:45.487" v="387" actId="255"/>
          <ac:spMkLst>
            <pc:docMk/>
            <pc:sldMk cId="2421211650" sldId="277"/>
            <ac:spMk id="2" creationId="{EA1B27E6-4C14-424C-BF6C-DAC244727E43}"/>
          </ac:spMkLst>
        </pc:spChg>
        <pc:spChg chg="mod">
          <ac:chgData name="Muhonen Tiina" userId="e2007f69-1186-488d-ae01-e7a19aeb810a" providerId="ADAL" clId="{91EA10D9-DEB9-4651-8CC3-1E45CD9E1686}" dt="2025-09-18T07:50:44.042" v="433" actId="948"/>
          <ac:spMkLst>
            <pc:docMk/>
            <pc:sldMk cId="2421211650" sldId="277"/>
            <ac:spMk id="3" creationId="{2BE15FA6-ADCE-3F42-8CF3-791509E088BA}"/>
          </ac:spMkLst>
        </pc:spChg>
        <pc:spChg chg="add mod">
          <ac:chgData name="Muhonen Tiina" userId="e2007f69-1186-488d-ae01-e7a19aeb810a" providerId="ADAL" clId="{91EA10D9-DEB9-4651-8CC3-1E45CD9E1686}" dt="2025-09-02T12:51:32.135" v="341" actId="1076"/>
          <ac:spMkLst>
            <pc:docMk/>
            <pc:sldMk cId="2421211650" sldId="277"/>
            <ac:spMk id="4" creationId="{62F9AD53-BEE7-7A0E-0F76-67C3DA9ACC7F}"/>
          </ac:spMkLst>
        </pc:spChg>
        <pc:picChg chg="add mod">
          <ac:chgData name="Muhonen Tiina" userId="e2007f69-1186-488d-ae01-e7a19aeb810a" providerId="ADAL" clId="{91EA10D9-DEB9-4651-8CC3-1E45CD9E1686}" dt="2025-09-18T07:49:08.221" v="389" actId="1076"/>
          <ac:picMkLst>
            <pc:docMk/>
            <pc:sldMk cId="2421211650" sldId="277"/>
            <ac:picMk id="19" creationId="{F8F16DB6-1854-510E-BD73-0BFF74218ECC}"/>
          </ac:picMkLst>
        </pc:picChg>
        <pc:picChg chg="add mod ord">
          <ac:chgData name="Muhonen Tiina" userId="e2007f69-1186-488d-ae01-e7a19aeb810a" providerId="ADAL" clId="{91EA10D9-DEB9-4651-8CC3-1E45CD9E1686}" dt="2025-09-02T12:20:48.580" v="123" actId="1076"/>
          <ac:picMkLst>
            <pc:docMk/>
            <pc:sldMk cId="2421211650" sldId="277"/>
            <ac:picMk id="21" creationId="{60139ED2-7D5A-5FF0-186A-75D4E1C0FF42}"/>
          </ac:picMkLst>
        </pc:picChg>
      </pc:sldChg>
      <pc:sldChg chg="modSp mod">
        <pc:chgData name="Muhonen Tiina" userId="e2007f69-1186-488d-ae01-e7a19aeb810a" providerId="ADAL" clId="{91EA10D9-DEB9-4651-8CC3-1E45CD9E1686}" dt="2025-09-24T08:00:08.842" v="443" actId="962"/>
        <pc:sldMkLst>
          <pc:docMk/>
          <pc:sldMk cId="903518188" sldId="293"/>
        </pc:sldMkLst>
        <pc:spChg chg="mod">
          <ac:chgData name="Muhonen Tiina" userId="e2007f69-1186-488d-ae01-e7a19aeb810a" providerId="ADAL" clId="{91EA10D9-DEB9-4651-8CC3-1E45CD9E1686}" dt="2025-09-24T08:00:08.842" v="443" actId="962"/>
          <ac:spMkLst>
            <pc:docMk/>
            <pc:sldMk cId="903518188" sldId="293"/>
            <ac:spMk id="4" creationId="{E99AD527-326B-6DD7-0E58-4C50A45D0A8D}"/>
          </ac:spMkLst>
        </pc:spChg>
      </pc:sldChg>
      <pc:sldChg chg="delSp modSp new mod">
        <pc:chgData name="Muhonen Tiina" userId="e2007f69-1186-488d-ae01-e7a19aeb810a" providerId="ADAL" clId="{91EA10D9-DEB9-4651-8CC3-1E45CD9E1686}" dt="2025-09-18T07:53:27.404" v="440" actId="20577"/>
        <pc:sldMkLst>
          <pc:docMk/>
          <pc:sldMk cId="2965278953" sldId="304"/>
        </pc:sldMkLst>
        <pc:spChg chg="mod">
          <ac:chgData name="Muhonen Tiina" userId="e2007f69-1186-488d-ae01-e7a19aeb810a" providerId="ADAL" clId="{91EA10D9-DEB9-4651-8CC3-1E45CD9E1686}" dt="2025-09-18T07:53:27.404" v="440" actId="20577"/>
          <ac:spMkLst>
            <pc:docMk/>
            <pc:sldMk cId="2965278953" sldId="304"/>
            <ac:spMk id="2" creationId="{586C83CB-2F1D-9EC7-9EB0-1113DB92004D}"/>
          </ac:spMkLst>
        </pc:spChg>
        <pc:spChg chg="mod">
          <ac:chgData name="Muhonen Tiina" userId="e2007f69-1186-488d-ae01-e7a19aeb810a" providerId="ADAL" clId="{91EA10D9-DEB9-4651-8CC3-1E45CD9E1686}" dt="2025-09-18T07:51:35.780" v="434" actId="255"/>
          <ac:spMkLst>
            <pc:docMk/>
            <pc:sldMk cId="2965278953" sldId="304"/>
            <ac:spMk id="4" creationId="{83E3C1A0-37E2-661A-0E04-572F84C3D989}"/>
          </ac:spMkLst>
        </pc:spChg>
      </pc:sldChg>
      <pc:sldChg chg="delSp modSp add mod">
        <pc:chgData name="Muhonen Tiina" userId="e2007f69-1186-488d-ae01-e7a19aeb810a" providerId="ADAL" clId="{91EA10D9-DEB9-4651-8CC3-1E45CD9E1686}" dt="2025-09-18T07:53:36.284" v="442" actId="20577"/>
        <pc:sldMkLst>
          <pc:docMk/>
          <pc:sldMk cId="1480675648" sldId="305"/>
        </pc:sldMkLst>
        <pc:spChg chg="mod">
          <ac:chgData name="Muhonen Tiina" userId="e2007f69-1186-488d-ae01-e7a19aeb810a" providerId="ADAL" clId="{91EA10D9-DEB9-4651-8CC3-1E45CD9E1686}" dt="2025-09-18T07:53:36.284" v="442" actId="20577"/>
          <ac:spMkLst>
            <pc:docMk/>
            <pc:sldMk cId="1480675648" sldId="305"/>
            <ac:spMk id="2" creationId="{AC1A0BB7-25E1-524F-01AA-064B39FF635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7262" y="200520"/>
            <a:ext cx="3021263" cy="457200"/>
          </a:xfrm>
          <a:prstGeom prst="rect">
            <a:avLst/>
          </a:prstGeom>
        </p:spPr>
        <p:txBody>
          <a:bodyPr vert="horz" lIns="91440" tIns="45720" rIns="91440" bIns="45720" rtlCol="0"/>
          <a:lstStyle>
            <a:lvl1pPr algn="l">
              <a:defRPr sz="1200"/>
            </a:lvl1pPr>
          </a:lstStyle>
          <a:p>
            <a:endParaRPr lang="en-US" dirty="0">
              <a:latin typeface="Poppins" pitchFamily="2" charset="77"/>
              <a:cs typeface="Poppins" pitchFamily="2" charset="77"/>
            </a:endParaRPr>
          </a:p>
        </p:txBody>
      </p:sp>
      <p:sp>
        <p:nvSpPr>
          <p:cNvPr id="3" name="Date Placeholder 2"/>
          <p:cNvSpPr>
            <a:spLocks noGrp="1"/>
          </p:cNvSpPr>
          <p:nvPr>
            <p:ph type="dt" sz="quarter" idx="1"/>
          </p:nvPr>
        </p:nvSpPr>
        <p:spPr>
          <a:xfrm>
            <a:off x="3643985" y="200520"/>
            <a:ext cx="2998539" cy="457200"/>
          </a:xfrm>
          <a:prstGeom prst="rect">
            <a:avLst/>
          </a:prstGeom>
        </p:spPr>
        <p:txBody>
          <a:bodyPr vert="horz" lIns="91440" tIns="45720" rIns="91440" bIns="45720" rtlCol="0"/>
          <a:lstStyle>
            <a:lvl1pPr algn="r">
              <a:defRPr sz="1200"/>
            </a:lvl1pPr>
          </a:lstStyle>
          <a:p>
            <a:fld id="{44CC022F-5633-6543-894E-FD2DE400FD49}" type="datetime1">
              <a:rPr lang="fi-FI" smtClean="0">
                <a:latin typeface="Poppins" pitchFamily="2" charset="77"/>
                <a:cs typeface="Poppins" pitchFamily="2" charset="77"/>
              </a:rPr>
              <a:pPr/>
              <a:t>24.9.2025</a:t>
            </a:fld>
            <a:endParaRPr lang="en-US" dirty="0">
              <a:latin typeface="Poppins" pitchFamily="2" charset="77"/>
              <a:cs typeface="Poppins" pitchFamily="2" charset="77"/>
            </a:endParaRPr>
          </a:p>
        </p:txBody>
      </p:sp>
      <p:sp>
        <p:nvSpPr>
          <p:cNvPr id="4" name="Footer Placeholder 3"/>
          <p:cNvSpPr>
            <a:spLocks noGrp="1"/>
          </p:cNvSpPr>
          <p:nvPr>
            <p:ph type="ftr" sz="quarter" idx="2"/>
          </p:nvPr>
        </p:nvSpPr>
        <p:spPr>
          <a:xfrm>
            <a:off x="227262" y="8471325"/>
            <a:ext cx="3021263" cy="457200"/>
          </a:xfrm>
          <a:prstGeom prst="rect">
            <a:avLst/>
          </a:prstGeom>
        </p:spPr>
        <p:txBody>
          <a:bodyPr vert="horz" lIns="91440" tIns="45720" rIns="91440" bIns="45720" rtlCol="0" anchor="b"/>
          <a:lstStyle>
            <a:lvl1pPr algn="l">
              <a:defRPr sz="1200"/>
            </a:lvl1pPr>
          </a:lstStyle>
          <a:p>
            <a:endParaRPr lang="en-US" dirty="0">
              <a:latin typeface="Poppins" pitchFamily="2" charset="77"/>
              <a:cs typeface="Poppins" pitchFamily="2" charset="77"/>
            </a:endParaRPr>
          </a:p>
        </p:txBody>
      </p:sp>
      <p:sp>
        <p:nvSpPr>
          <p:cNvPr id="5" name="Slide Number Placeholder 4"/>
          <p:cNvSpPr>
            <a:spLocks noGrp="1"/>
          </p:cNvSpPr>
          <p:nvPr>
            <p:ph type="sldNum" sz="quarter" idx="3"/>
          </p:nvPr>
        </p:nvSpPr>
        <p:spPr>
          <a:xfrm>
            <a:off x="3643985" y="8471325"/>
            <a:ext cx="3026857" cy="457200"/>
          </a:xfrm>
          <a:prstGeom prst="rect">
            <a:avLst/>
          </a:prstGeom>
        </p:spPr>
        <p:txBody>
          <a:bodyPr vert="horz" lIns="91440" tIns="45720" rIns="91440" bIns="45720" rtlCol="0" anchor="b"/>
          <a:lstStyle>
            <a:lvl1pPr algn="r">
              <a:defRPr sz="1200"/>
            </a:lvl1pPr>
          </a:lstStyle>
          <a:p>
            <a:fld id="{71E63BAE-304B-2D44-8228-4473014F364F}" type="slidenum">
              <a:rPr lang="en-US" smtClean="0"/>
              <a:pPr/>
              <a:t>‹#›</a:t>
            </a:fld>
            <a:endParaRPr lang="en-US" dirty="0"/>
          </a:p>
        </p:txBody>
      </p:sp>
    </p:spTree>
    <p:extLst>
      <p:ext uri="{BB962C8B-B14F-4D97-AF65-F5344CB8AC3E}">
        <p14:creationId xmlns:p14="http://schemas.microsoft.com/office/powerpoint/2010/main" val="42217705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858838"/>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43000" y="4490448"/>
            <a:ext cx="4572000" cy="3691021"/>
          </a:xfrm>
          <a:prstGeom prst="rect">
            <a:avLst/>
          </a:prstGeom>
        </p:spPr>
        <p:txBody>
          <a:bodyPr vert="horz" lIns="91440" tIns="45720" rIns="91440" bIns="45720" rtlCol="0"/>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8" name="Header Placeholder 1"/>
          <p:cNvSpPr>
            <a:spLocks noGrp="1"/>
          </p:cNvSpPr>
          <p:nvPr>
            <p:ph type="hdr" sz="quarter"/>
          </p:nvPr>
        </p:nvSpPr>
        <p:spPr>
          <a:xfrm>
            <a:off x="227262" y="200520"/>
            <a:ext cx="3021263" cy="457200"/>
          </a:xfrm>
          <a:prstGeom prst="rect">
            <a:avLst/>
          </a:prstGeom>
        </p:spPr>
        <p:txBody>
          <a:bodyPr vert="horz" lIns="91440" tIns="45720" rIns="91440" bIns="45720" rtlCol="0"/>
          <a:lstStyle>
            <a:lvl1pPr algn="l">
              <a:defRPr sz="1200" b="0" i="0">
                <a:latin typeface="Poppins" pitchFamily="2" charset="77"/>
                <a:cs typeface="Poppins" pitchFamily="2" charset="77"/>
              </a:defRPr>
            </a:lvl1pPr>
          </a:lstStyle>
          <a:p>
            <a:endParaRPr lang="en-US" dirty="0">
              <a:latin typeface="Poppins" pitchFamily="2" charset="77"/>
              <a:cs typeface="Poppins" pitchFamily="2" charset="77"/>
            </a:endParaRPr>
          </a:p>
        </p:txBody>
      </p:sp>
      <p:sp>
        <p:nvSpPr>
          <p:cNvPr id="9" name="Date Placeholder 2"/>
          <p:cNvSpPr>
            <a:spLocks noGrp="1"/>
          </p:cNvSpPr>
          <p:nvPr>
            <p:ph type="dt" sz="quarter" idx="1"/>
          </p:nvPr>
        </p:nvSpPr>
        <p:spPr>
          <a:xfrm>
            <a:off x="3643985" y="200520"/>
            <a:ext cx="2998539" cy="457200"/>
          </a:xfrm>
          <a:prstGeom prst="rect">
            <a:avLst/>
          </a:prstGeom>
        </p:spPr>
        <p:txBody>
          <a:bodyPr vert="horz" lIns="91440" tIns="45720" rIns="91440" bIns="45720" rtlCol="0"/>
          <a:lstStyle>
            <a:lvl1pPr algn="r">
              <a:defRPr sz="1200" b="0" i="0">
                <a:latin typeface="Poppins" pitchFamily="2" charset="77"/>
                <a:cs typeface="Poppins" pitchFamily="2" charset="77"/>
              </a:defRPr>
            </a:lvl1pPr>
          </a:lstStyle>
          <a:p>
            <a:fld id="{44CC022F-5633-6543-894E-FD2DE400FD49}" type="datetime1">
              <a:rPr lang="fi-FI" smtClean="0"/>
              <a:pPr/>
              <a:t>24.9.2025</a:t>
            </a:fld>
            <a:endParaRPr lang="en-US" dirty="0">
              <a:latin typeface="Poppins" pitchFamily="2" charset="77"/>
              <a:cs typeface="Poppins" pitchFamily="2" charset="77"/>
            </a:endParaRPr>
          </a:p>
        </p:txBody>
      </p:sp>
      <p:sp>
        <p:nvSpPr>
          <p:cNvPr id="10" name="Footer Placeholder 3"/>
          <p:cNvSpPr>
            <a:spLocks noGrp="1"/>
          </p:cNvSpPr>
          <p:nvPr>
            <p:ph type="ftr" sz="quarter" idx="4"/>
          </p:nvPr>
        </p:nvSpPr>
        <p:spPr>
          <a:xfrm>
            <a:off x="227262" y="8471325"/>
            <a:ext cx="3021263" cy="457200"/>
          </a:xfrm>
          <a:prstGeom prst="rect">
            <a:avLst/>
          </a:prstGeom>
        </p:spPr>
        <p:txBody>
          <a:bodyPr vert="horz" lIns="91440" tIns="45720" rIns="91440" bIns="45720" rtlCol="0" anchor="b"/>
          <a:lstStyle>
            <a:lvl1pPr algn="l">
              <a:defRPr sz="1200" b="0" i="0">
                <a:latin typeface="Poppins" pitchFamily="2" charset="77"/>
                <a:cs typeface="Poppins" pitchFamily="2" charset="77"/>
              </a:defRPr>
            </a:lvl1pPr>
          </a:lstStyle>
          <a:p>
            <a:endParaRPr lang="en-US" dirty="0">
              <a:latin typeface="Poppins" pitchFamily="2" charset="77"/>
              <a:cs typeface="Poppins" pitchFamily="2" charset="77"/>
            </a:endParaRPr>
          </a:p>
        </p:txBody>
      </p:sp>
      <p:sp>
        <p:nvSpPr>
          <p:cNvPr id="11" name="Slide Number Placeholder 4"/>
          <p:cNvSpPr>
            <a:spLocks noGrp="1"/>
          </p:cNvSpPr>
          <p:nvPr>
            <p:ph type="sldNum" sz="quarter" idx="5"/>
          </p:nvPr>
        </p:nvSpPr>
        <p:spPr>
          <a:xfrm>
            <a:off x="3643985" y="8471325"/>
            <a:ext cx="3026857" cy="457200"/>
          </a:xfrm>
          <a:prstGeom prst="rect">
            <a:avLst/>
          </a:prstGeom>
        </p:spPr>
        <p:txBody>
          <a:bodyPr vert="horz" lIns="91440" tIns="45720" rIns="91440" bIns="45720" rtlCol="0" anchor="b"/>
          <a:lstStyle>
            <a:lvl1pPr algn="r">
              <a:defRPr sz="1200"/>
            </a:lvl1pPr>
          </a:lstStyle>
          <a:p>
            <a:fld id="{71E63BAE-304B-2D44-8228-4473014F364F}" type="slidenum">
              <a:rPr lang="en-US" smtClean="0"/>
              <a:pPr/>
              <a:t>‹#›</a:t>
            </a:fld>
            <a:endParaRPr lang="en-US" dirty="0"/>
          </a:p>
        </p:txBody>
      </p:sp>
    </p:spTree>
    <p:extLst>
      <p:ext uri="{BB962C8B-B14F-4D97-AF65-F5344CB8AC3E}">
        <p14:creationId xmlns:p14="http://schemas.microsoft.com/office/powerpoint/2010/main" val="808916131"/>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b="0" i="0" kern="1200">
        <a:solidFill>
          <a:schemeClr val="tx1"/>
        </a:solidFill>
        <a:latin typeface="Poppins" pitchFamily="2" charset="77"/>
        <a:ea typeface="+mn-ea"/>
        <a:cs typeface="Poppins" pitchFamily="2" charset="77"/>
      </a:defRPr>
    </a:lvl1pPr>
    <a:lvl2pPr marL="457200" algn="l" defTabSz="457200" rtl="0" eaLnBrk="1" latinLnBrk="0" hangingPunct="1">
      <a:defRPr sz="1200" b="0" i="0" kern="1200">
        <a:solidFill>
          <a:schemeClr val="tx1"/>
        </a:solidFill>
        <a:latin typeface="Poppins" pitchFamily="2" charset="77"/>
        <a:ea typeface="+mn-ea"/>
        <a:cs typeface="Poppins" pitchFamily="2" charset="77"/>
      </a:defRPr>
    </a:lvl2pPr>
    <a:lvl3pPr marL="914400" algn="l" defTabSz="457200" rtl="0" eaLnBrk="1" latinLnBrk="0" hangingPunct="1">
      <a:defRPr sz="1200" b="0" i="0" kern="1200">
        <a:solidFill>
          <a:schemeClr val="tx1"/>
        </a:solidFill>
        <a:latin typeface="Poppins" pitchFamily="2" charset="77"/>
        <a:ea typeface="+mn-ea"/>
        <a:cs typeface="Poppins" pitchFamily="2" charset="77"/>
      </a:defRPr>
    </a:lvl3pPr>
    <a:lvl4pPr marL="1371600" algn="l" defTabSz="457200" rtl="0" eaLnBrk="1" latinLnBrk="0" hangingPunct="1">
      <a:defRPr sz="1200" b="0" i="0" kern="1200">
        <a:solidFill>
          <a:schemeClr val="tx1"/>
        </a:solidFill>
        <a:latin typeface="Poppins" pitchFamily="2" charset="77"/>
        <a:ea typeface="+mn-ea"/>
        <a:cs typeface="Poppins" pitchFamily="2" charset="77"/>
      </a:defRPr>
    </a:lvl4pPr>
    <a:lvl5pPr marL="1828800" algn="l" defTabSz="457200" rtl="0" eaLnBrk="1" latinLnBrk="0" hangingPunct="1">
      <a:defRPr sz="1200" b="0" i="0" kern="1200">
        <a:solidFill>
          <a:schemeClr val="tx1"/>
        </a:solidFill>
        <a:latin typeface="Poppins" pitchFamily="2" charset="77"/>
        <a:ea typeface="+mn-ea"/>
        <a:cs typeface="Poppins" pitchFamily="2" charset="77"/>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US"/>
          </a:p>
        </p:txBody>
      </p:sp>
      <p:sp>
        <p:nvSpPr>
          <p:cNvPr id="4" name="Alatunnisteen paikkamerkki 3"/>
          <p:cNvSpPr>
            <a:spLocks noGrp="1"/>
          </p:cNvSpPr>
          <p:nvPr>
            <p:ph type="ftr" sz="quarter" idx="4"/>
          </p:nvPr>
        </p:nvSpPr>
        <p:spPr/>
        <p:txBody>
          <a:bodyPr/>
          <a:lstStyle/>
          <a:p>
            <a:endParaRPr lang="en-US" dirty="0">
              <a:latin typeface="Poppins" pitchFamily="2" charset="77"/>
              <a:cs typeface="Poppins" pitchFamily="2" charset="77"/>
            </a:endParaRPr>
          </a:p>
        </p:txBody>
      </p:sp>
      <p:sp>
        <p:nvSpPr>
          <p:cNvPr id="5" name="Dian numeron paikkamerkki 4"/>
          <p:cNvSpPr>
            <a:spLocks noGrp="1"/>
          </p:cNvSpPr>
          <p:nvPr>
            <p:ph type="sldNum" sz="quarter" idx="5"/>
          </p:nvPr>
        </p:nvSpPr>
        <p:spPr/>
        <p:txBody>
          <a:bodyPr/>
          <a:lstStyle/>
          <a:p>
            <a:fld id="{71E63BAE-304B-2D44-8228-4473014F364F}" type="slidenum">
              <a:rPr lang="en-US" smtClean="0"/>
              <a:pPr/>
              <a:t>1</a:t>
            </a:fld>
            <a:endParaRPr lang="en-US" dirty="0"/>
          </a:p>
        </p:txBody>
      </p:sp>
    </p:spTree>
    <p:extLst>
      <p:ext uri="{BB962C8B-B14F-4D97-AF65-F5344CB8AC3E}">
        <p14:creationId xmlns:p14="http://schemas.microsoft.com/office/powerpoint/2010/main" val="4279037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5F0C0-47D1-6358-D9AE-05C46FB77D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385146-0047-575C-D834-E35C3BA0F7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9D7EC-9942-E097-7C35-62A09E567DE2}"/>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156D57FF-C309-EE48-B673-F6202CB8BBD0}"/>
              </a:ext>
            </a:extLst>
          </p:cNvPr>
          <p:cNvSpPr>
            <a:spLocks noGrp="1"/>
          </p:cNvSpPr>
          <p:nvPr>
            <p:ph type="ftr" sz="quarter" idx="4"/>
          </p:nvPr>
        </p:nvSpPr>
        <p:spPr/>
        <p:txBody>
          <a:bodyPr/>
          <a:lstStyle/>
          <a:p>
            <a:endParaRPr lang="en-US" dirty="0">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B912D915-AB42-EF11-05BC-D9CA386A942D}"/>
              </a:ext>
            </a:extLst>
          </p:cNvPr>
          <p:cNvSpPr>
            <a:spLocks noGrp="1"/>
          </p:cNvSpPr>
          <p:nvPr>
            <p:ph type="sldNum" sz="quarter" idx="5"/>
          </p:nvPr>
        </p:nvSpPr>
        <p:spPr/>
        <p:txBody>
          <a:bodyPr/>
          <a:lstStyle/>
          <a:p>
            <a:fld id="{71E63BAE-304B-2D44-8228-4473014F364F}" type="slidenum">
              <a:rPr lang="en-US" smtClean="0"/>
              <a:pPr/>
              <a:t>14</a:t>
            </a:fld>
            <a:endParaRPr lang="en-US" dirty="0"/>
          </a:p>
        </p:txBody>
      </p:sp>
    </p:spTree>
    <p:extLst>
      <p:ext uri="{BB962C8B-B14F-4D97-AF65-F5344CB8AC3E}">
        <p14:creationId xmlns:p14="http://schemas.microsoft.com/office/powerpoint/2010/main" val="634517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61E54-D94A-D491-ACC6-D6A1E4CED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90D96-4A24-F8C4-FB4C-9FFAF71F4B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1534E4-1909-B995-F7EB-5B94116CEA84}"/>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031DA22C-FB17-7A1B-F374-57CC1EA7FCE7}"/>
              </a:ext>
            </a:extLst>
          </p:cNvPr>
          <p:cNvSpPr>
            <a:spLocks noGrp="1"/>
          </p:cNvSpPr>
          <p:nvPr>
            <p:ph type="ftr" sz="quarter" idx="4"/>
          </p:nvPr>
        </p:nvSpPr>
        <p:spPr/>
        <p:txBody>
          <a:bodyPr/>
          <a:lstStyle/>
          <a:p>
            <a:endParaRPr lang="en-US" dirty="0">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6DB108E4-822A-0C9E-497B-77D6E36E114D}"/>
              </a:ext>
            </a:extLst>
          </p:cNvPr>
          <p:cNvSpPr>
            <a:spLocks noGrp="1"/>
          </p:cNvSpPr>
          <p:nvPr>
            <p:ph type="sldNum" sz="quarter" idx="5"/>
          </p:nvPr>
        </p:nvSpPr>
        <p:spPr/>
        <p:txBody>
          <a:bodyPr/>
          <a:lstStyle/>
          <a:p>
            <a:fld id="{71E63BAE-304B-2D44-8228-4473014F364F}" type="slidenum">
              <a:rPr lang="en-US" smtClean="0"/>
              <a:pPr/>
              <a:t>15</a:t>
            </a:fld>
            <a:endParaRPr lang="en-US" dirty="0"/>
          </a:p>
        </p:txBody>
      </p:sp>
    </p:spTree>
    <p:extLst>
      <p:ext uri="{BB962C8B-B14F-4D97-AF65-F5344CB8AC3E}">
        <p14:creationId xmlns:p14="http://schemas.microsoft.com/office/powerpoint/2010/main" val="2724228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EAE65-0C44-CE7F-7B4C-3C765876D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53A01-76E0-97A8-D5F2-6A206600D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4176C-3AA8-AB4A-7246-D2149526B043}"/>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AE9011C0-741D-2558-E32D-07417552EB1D}"/>
              </a:ext>
            </a:extLst>
          </p:cNvPr>
          <p:cNvSpPr>
            <a:spLocks noGrp="1"/>
          </p:cNvSpPr>
          <p:nvPr>
            <p:ph type="ftr" sz="quarter" idx="4"/>
          </p:nvPr>
        </p:nvSpPr>
        <p:spPr/>
        <p:txBody>
          <a:bodyPr/>
          <a:lstStyle/>
          <a:p>
            <a:endParaRPr lang="en-US" dirty="0">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F8541C7B-EE6D-BDD4-0E42-1486A5BC04B4}"/>
              </a:ext>
            </a:extLst>
          </p:cNvPr>
          <p:cNvSpPr>
            <a:spLocks noGrp="1"/>
          </p:cNvSpPr>
          <p:nvPr>
            <p:ph type="sldNum" sz="quarter" idx="5"/>
          </p:nvPr>
        </p:nvSpPr>
        <p:spPr/>
        <p:txBody>
          <a:bodyPr/>
          <a:lstStyle/>
          <a:p>
            <a:fld id="{71E63BAE-304B-2D44-8228-4473014F364F}" type="slidenum">
              <a:rPr lang="en-US" smtClean="0"/>
              <a:pPr/>
              <a:t>17</a:t>
            </a:fld>
            <a:endParaRPr lang="en-US" dirty="0"/>
          </a:p>
        </p:txBody>
      </p:sp>
    </p:spTree>
    <p:extLst>
      <p:ext uri="{BB962C8B-B14F-4D97-AF65-F5344CB8AC3E}">
        <p14:creationId xmlns:p14="http://schemas.microsoft.com/office/powerpoint/2010/main" val="2481665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197B5-F01B-E4AA-1C6F-53E5A6D007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47630C-35AF-CAD0-A5FF-ACDC4350D7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A4C8B-F9D4-F244-7B1B-B43CE207A082}"/>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64C6DB63-727F-7BB3-33E8-8E8072C31D7A}"/>
              </a:ext>
            </a:extLst>
          </p:cNvPr>
          <p:cNvSpPr>
            <a:spLocks noGrp="1"/>
          </p:cNvSpPr>
          <p:nvPr>
            <p:ph type="ftr" sz="quarter" idx="4"/>
          </p:nvPr>
        </p:nvSpPr>
        <p:spPr/>
        <p:txBody>
          <a:bodyPr/>
          <a:lstStyle/>
          <a:p>
            <a:endParaRPr lang="en-US" dirty="0">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99916D1D-F520-7E62-35A2-965891C8305A}"/>
              </a:ext>
            </a:extLst>
          </p:cNvPr>
          <p:cNvSpPr>
            <a:spLocks noGrp="1"/>
          </p:cNvSpPr>
          <p:nvPr>
            <p:ph type="sldNum" sz="quarter" idx="5"/>
          </p:nvPr>
        </p:nvSpPr>
        <p:spPr/>
        <p:txBody>
          <a:bodyPr/>
          <a:lstStyle/>
          <a:p>
            <a:fld id="{71E63BAE-304B-2D44-8228-4473014F364F}" type="slidenum">
              <a:rPr lang="en-US" smtClean="0"/>
              <a:pPr/>
              <a:t>18</a:t>
            </a:fld>
            <a:endParaRPr lang="en-US" dirty="0"/>
          </a:p>
        </p:txBody>
      </p:sp>
    </p:spTree>
    <p:extLst>
      <p:ext uri="{BB962C8B-B14F-4D97-AF65-F5344CB8AC3E}">
        <p14:creationId xmlns:p14="http://schemas.microsoft.com/office/powerpoint/2010/main" val="208299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endParaRPr lang="en-US" dirty="0">
              <a:latin typeface="Poppins" pitchFamily="2" charset="77"/>
              <a:cs typeface="Poppins" pitchFamily="2" charset="77"/>
            </a:endParaRPr>
          </a:p>
        </p:txBody>
      </p:sp>
      <p:sp>
        <p:nvSpPr>
          <p:cNvPr id="5" name="Slide Number Placeholder 4"/>
          <p:cNvSpPr>
            <a:spLocks noGrp="1"/>
          </p:cNvSpPr>
          <p:nvPr>
            <p:ph type="sldNum" sz="quarter" idx="5"/>
          </p:nvPr>
        </p:nvSpPr>
        <p:spPr/>
        <p:txBody>
          <a:bodyPr/>
          <a:lstStyle/>
          <a:p>
            <a:fld id="{71E63BAE-304B-2D44-8228-4473014F364F}" type="slidenum">
              <a:rPr lang="en-US" smtClean="0"/>
              <a:pPr/>
              <a:t>2</a:t>
            </a:fld>
            <a:endParaRPr lang="en-US" dirty="0"/>
          </a:p>
        </p:txBody>
      </p:sp>
    </p:spTree>
    <p:extLst>
      <p:ext uri="{BB962C8B-B14F-4D97-AF65-F5344CB8AC3E}">
        <p14:creationId xmlns:p14="http://schemas.microsoft.com/office/powerpoint/2010/main" val="2341987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endParaRPr lang="en-US" dirty="0">
              <a:latin typeface="Poppins" pitchFamily="2" charset="77"/>
              <a:cs typeface="Poppins" pitchFamily="2" charset="77"/>
            </a:endParaRPr>
          </a:p>
        </p:txBody>
      </p:sp>
      <p:sp>
        <p:nvSpPr>
          <p:cNvPr id="5" name="Slide Number Placeholder 4"/>
          <p:cNvSpPr>
            <a:spLocks noGrp="1"/>
          </p:cNvSpPr>
          <p:nvPr>
            <p:ph type="sldNum" sz="quarter" idx="5"/>
          </p:nvPr>
        </p:nvSpPr>
        <p:spPr/>
        <p:txBody>
          <a:bodyPr/>
          <a:lstStyle/>
          <a:p>
            <a:fld id="{71E63BAE-304B-2D44-8228-4473014F364F}" type="slidenum">
              <a:rPr lang="en-US" smtClean="0"/>
              <a:pPr/>
              <a:t>3</a:t>
            </a:fld>
            <a:endParaRPr lang="en-US" dirty="0"/>
          </a:p>
        </p:txBody>
      </p:sp>
    </p:spTree>
    <p:extLst>
      <p:ext uri="{BB962C8B-B14F-4D97-AF65-F5344CB8AC3E}">
        <p14:creationId xmlns:p14="http://schemas.microsoft.com/office/powerpoint/2010/main" val="255167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endParaRPr lang="en-US" dirty="0">
              <a:latin typeface="Poppins" pitchFamily="2" charset="77"/>
              <a:cs typeface="Poppins" pitchFamily="2" charset="77"/>
            </a:endParaRPr>
          </a:p>
        </p:txBody>
      </p:sp>
      <p:sp>
        <p:nvSpPr>
          <p:cNvPr id="5" name="Slide Number Placeholder 4"/>
          <p:cNvSpPr>
            <a:spLocks noGrp="1"/>
          </p:cNvSpPr>
          <p:nvPr>
            <p:ph type="sldNum" sz="quarter" idx="5"/>
          </p:nvPr>
        </p:nvSpPr>
        <p:spPr/>
        <p:txBody>
          <a:bodyPr/>
          <a:lstStyle/>
          <a:p>
            <a:fld id="{71E63BAE-304B-2D44-8228-4473014F364F}" type="slidenum">
              <a:rPr lang="en-US" smtClean="0"/>
              <a:pPr/>
              <a:t>7</a:t>
            </a:fld>
            <a:endParaRPr lang="en-US" dirty="0"/>
          </a:p>
        </p:txBody>
      </p:sp>
    </p:spTree>
    <p:extLst>
      <p:ext uri="{BB962C8B-B14F-4D97-AF65-F5344CB8AC3E}">
        <p14:creationId xmlns:p14="http://schemas.microsoft.com/office/powerpoint/2010/main" val="2507791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endParaRPr lang="en-US" dirty="0">
              <a:latin typeface="Poppins" pitchFamily="2" charset="77"/>
              <a:cs typeface="Poppins" pitchFamily="2" charset="77"/>
            </a:endParaRPr>
          </a:p>
        </p:txBody>
      </p:sp>
      <p:sp>
        <p:nvSpPr>
          <p:cNvPr id="5" name="Slide Number Placeholder 4"/>
          <p:cNvSpPr>
            <a:spLocks noGrp="1"/>
          </p:cNvSpPr>
          <p:nvPr>
            <p:ph type="sldNum" sz="quarter" idx="5"/>
          </p:nvPr>
        </p:nvSpPr>
        <p:spPr/>
        <p:txBody>
          <a:bodyPr/>
          <a:lstStyle/>
          <a:p>
            <a:fld id="{71E63BAE-304B-2D44-8228-4473014F364F}" type="slidenum">
              <a:rPr lang="en-US" smtClean="0"/>
              <a:pPr/>
              <a:t>8</a:t>
            </a:fld>
            <a:endParaRPr lang="en-US" dirty="0"/>
          </a:p>
        </p:txBody>
      </p:sp>
    </p:spTree>
    <p:extLst>
      <p:ext uri="{BB962C8B-B14F-4D97-AF65-F5344CB8AC3E}">
        <p14:creationId xmlns:p14="http://schemas.microsoft.com/office/powerpoint/2010/main" val="4006601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endParaRPr lang="en-US" dirty="0">
              <a:latin typeface="Poppins" pitchFamily="2" charset="77"/>
              <a:cs typeface="Poppins" pitchFamily="2" charset="77"/>
            </a:endParaRPr>
          </a:p>
        </p:txBody>
      </p:sp>
      <p:sp>
        <p:nvSpPr>
          <p:cNvPr id="5" name="Slide Number Placeholder 4"/>
          <p:cNvSpPr>
            <a:spLocks noGrp="1"/>
          </p:cNvSpPr>
          <p:nvPr>
            <p:ph type="sldNum" sz="quarter" idx="5"/>
          </p:nvPr>
        </p:nvSpPr>
        <p:spPr/>
        <p:txBody>
          <a:bodyPr/>
          <a:lstStyle/>
          <a:p>
            <a:fld id="{71E63BAE-304B-2D44-8228-4473014F364F}" type="slidenum">
              <a:rPr lang="en-US" smtClean="0"/>
              <a:pPr/>
              <a:t>9</a:t>
            </a:fld>
            <a:endParaRPr lang="en-US" dirty="0"/>
          </a:p>
        </p:txBody>
      </p:sp>
    </p:spTree>
    <p:extLst>
      <p:ext uri="{BB962C8B-B14F-4D97-AF65-F5344CB8AC3E}">
        <p14:creationId xmlns:p14="http://schemas.microsoft.com/office/powerpoint/2010/main" val="729528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16A80-671D-68E4-CFFE-2E30A3D01E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8A7C75-15C8-B404-2630-3B99256666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A1C141-F3D4-03CE-84CD-A4D2D942660F}"/>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7E19D12A-8587-D4C6-EADC-BE4B6001E0E3}"/>
              </a:ext>
            </a:extLst>
          </p:cNvPr>
          <p:cNvSpPr>
            <a:spLocks noGrp="1"/>
          </p:cNvSpPr>
          <p:nvPr>
            <p:ph type="ftr" sz="quarter" idx="4"/>
          </p:nvPr>
        </p:nvSpPr>
        <p:spPr/>
        <p:txBody>
          <a:bodyPr/>
          <a:lstStyle/>
          <a:p>
            <a:endParaRPr lang="en-US" dirty="0">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460EC620-57AF-D352-F290-8E26145AA4A0}"/>
              </a:ext>
            </a:extLst>
          </p:cNvPr>
          <p:cNvSpPr>
            <a:spLocks noGrp="1"/>
          </p:cNvSpPr>
          <p:nvPr>
            <p:ph type="sldNum" sz="quarter" idx="5"/>
          </p:nvPr>
        </p:nvSpPr>
        <p:spPr/>
        <p:txBody>
          <a:bodyPr/>
          <a:lstStyle/>
          <a:p>
            <a:fld id="{71E63BAE-304B-2D44-8228-4473014F364F}" type="slidenum">
              <a:rPr lang="en-US" smtClean="0"/>
              <a:pPr/>
              <a:t>10</a:t>
            </a:fld>
            <a:endParaRPr lang="en-US" dirty="0"/>
          </a:p>
        </p:txBody>
      </p:sp>
    </p:spTree>
    <p:extLst>
      <p:ext uri="{BB962C8B-B14F-4D97-AF65-F5344CB8AC3E}">
        <p14:creationId xmlns:p14="http://schemas.microsoft.com/office/powerpoint/2010/main" val="149066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313D4-29E2-19DB-84DE-2EAFA0614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7D78A-E442-4C3F-18BA-53F7648BD2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F4C72-FEC8-BDC2-398A-BFEBDBEC764A}"/>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C76C32D7-D5F7-AB43-1EA9-06980FFBBFA9}"/>
              </a:ext>
            </a:extLst>
          </p:cNvPr>
          <p:cNvSpPr>
            <a:spLocks noGrp="1"/>
          </p:cNvSpPr>
          <p:nvPr>
            <p:ph type="ftr" sz="quarter" idx="4"/>
          </p:nvPr>
        </p:nvSpPr>
        <p:spPr/>
        <p:txBody>
          <a:bodyPr/>
          <a:lstStyle/>
          <a:p>
            <a:endParaRPr lang="en-US" dirty="0">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79A83751-5AC6-CC79-0FAD-3EE22388A47A}"/>
              </a:ext>
            </a:extLst>
          </p:cNvPr>
          <p:cNvSpPr>
            <a:spLocks noGrp="1"/>
          </p:cNvSpPr>
          <p:nvPr>
            <p:ph type="sldNum" sz="quarter" idx="5"/>
          </p:nvPr>
        </p:nvSpPr>
        <p:spPr/>
        <p:txBody>
          <a:bodyPr/>
          <a:lstStyle/>
          <a:p>
            <a:fld id="{71E63BAE-304B-2D44-8228-4473014F364F}" type="slidenum">
              <a:rPr lang="en-US" smtClean="0"/>
              <a:pPr/>
              <a:t>11</a:t>
            </a:fld>
            <a:endParaRPr lang="en-US" dirty="0"/>
          </a:p>
        </p:txBody>
      </p:sp>
    </p:spTree>
    <p:extLst>
      <p:ext uri="{BB962C8B-B14F-4D97-AF65-F5344CB8AC3E}">
        <p14:creationId xmlns:p14="http://schemas.microsoft.com/office/powerpoint/2010/main" val="242578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02C5D-7B65-E7A7-3560-32E63ED5C6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16DA7B-F840-0868-AFF0-C07DBA2AD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5975D-0B3A-949B-D457-94D2503D4063}"/>
              </a:ext>
            </a:extLst>
          </p:cNvPr>
          <p:cNvSpPr>
            <a:spLocks noGrp="1"/>
          </p:cNvSpPr>
          <p:nvPr>
            <p:ph type="body" idx="1"/>
          </p:nvPr>
        </p:nvSpPr>
        <p:spPr/>
        <p:txBody>
          <a:bodyPr/>
          <a:lstStyle/>
          <a:p>
            <a:endParaRPr lang="fi-FI"/>
          </a:p>
        </p:txBody>
      </p:sp>
      <p:sp>
        <p:nvSpPr>
          <p:cNvPr id="4" name="Footer Placeholder 3">
            <a:extLst>
              <a:ext uri="{FF2B5EF4-FFF2-40B4-BE49-F238E27FC236}">
                <a16:creationId xmlns:a16="http://schemas.microsoft.com/office/drawing/2014/main" id="{1C8C2FF9-F9F1-FE57-CE13-10859E3AB313}"/>
              </a:ext>
            </a:extLst>
          </p:cNvPr>
          <p:cNvSpPr>
            <a:spLocks noGrp="1"/>
          </p:cNvSpPr>
          <p:nvPr>
            <p:ph type="ftr" sz="quarter" idx="4"/>
          </p:nvPr>
        </p:nvSpPr>
        <p:spPr/>
        <p:txBody>
          <a:bodyPr/>
          <a:lstStyle/>
          <a:p>
            <a:endParaRPr lang="en-US" dirty="0">
              <a:latin typeface="Poppins" pitchFamily="2" charset="77"/>
              <a:cs typeface="Poppins" pitchFamily="2" charset="77"/>
            </a:endParaRPr>
          </a:p>
        </p:txBody>
      </p:sp>
      <p:sp>
        <p:nvSpPr>
          <p:cNvPr id="5" name="Slide Number Placeholder 4">
            <a:extLst>
              <a:ext uri="{FF2B5EF4-FFF2-40B4-BE49-F238E27FC236}">
                <a16:creationId xmlns:a16="http://schemas.microsoft.com/office/drawing/2014/main" id="{028FF26E-50EB-ACF0-44E9-14E235EB900D}"/>
              </a:ext>
            </a:extLst>
          </p:cNvPr>
          <p:cNvSpPr>
            <a:spLocks noGrp="1"/>
          </p:cNvSpPr>
          <p:nvPr>
            <p:ph type="sldNum" sz="quarter" idx="5"/>
          </p:nvPr>
        </p:nvSpPr>
        <p:spPr/>
        <p:txBody>
          <a:bodyPr/>
          <a:lstStyle/>
          <a:p>
            <a:fld id="{71E63BAE-304B-2D44-8228-4473014F364F}" type="slidenum">
              <a:rPr lang="en-US" smtClean="0"/>
              <a:pPr/>
              <a:t>12</a:t>
            </a:fld>
            <a:endParaRPr lang="en-US" dirty="0"/>
          </a:p>
        </p:txBody>
      </p:sp>
    </p:spTree>
    <p:extLst>
      <p:ext uri="{BB962C8B-B14F-4D97-AF65-F5344CB8AC3E}">
        <p14:creationId xmlns:p14="http://schemas.microsoft.com/office/powerpoint/2010/main" val="1152334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Aloitusdi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47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teksti 5">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391776" y="727212"/>
            <a:ext cx="4887163" cy="5083651"/>
          </a:xfrm>
        </p:spPr>
        <p:txBody>
          <a:bodyPr>
            <a:normAutofit/>
          </a:bodyPr>
          <a:lstStyle>
            <a:lvl1pPr algn="l">
              <a:defRPr sz="5400">
                <a:solidFill>
                  <a:schemeClr val="tx2"/>
                </a:solidFill>
              </a:defRPr>
            </a:lvl1pPr>
          </a:lstStyle>
          <a:p>
            <a:r>
              <a:rPr lang="en-US"/>
              <a:t>Click to edit Master title style</a:t>
            </a:r>
            <a:endParaRPr lang="fi-FI" dirty="0"/>
          </a:p>
        </p:txBody>
      </p:sp>
      <p:sp>
        <p:nvSpPr>
          <p:cNvPr id="4" name="Sisällön paikkamerkki 2">
            <a:extLst>
              <a:ext uri="{FF2B5EF4-FFF2-40B4-BE49-F238E27FC236}">
                <a16:creationId xmlns:a16="http://schemas.microsoft.com/office/drawing/2014/main" id="{34A55CE7-687F-4F40-BECE-0C8C7BE6A42C}"/>
              </a:ext>
            </a:extLst>
          </p:cNvPr>
          <p:cNvSpPr>
            <a:spLocks noGrp="1"/>
          </p:cNvSpPr>
          <p:nvPr>
            <p:ph sz="half" idx="1"/>
          </p:nvPr>
        </p:nvSpPr>
        <p:spPr>
          <a:xfrm>
            <a:off x="5884606" y="727212"/>
            <a:ext cx="5791466" cy="4714943"/>
          </a:xfrm>
        </p:spPr>
        <p:txBody>
          <a:bodyPr>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46543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teksti 6">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37083" y="1169664"/>
            <a:ext cx="4901833" cy="5083651"/>
          </a:xfrm>
        </p:spPr>
        <p:txBody>
          <a:bodyPr>
            <a:normAutofit/>
          </a:bodyPr>
          <a:lstStyle>
            <a:lvl1pPr algn="l">
              <a:defRPr sz="5400">
                <a:solidFill>
                  <a:srgbClr val="19693C"/>
                </a:solidFill>
              </a:defRPr>
            </a:lvl1pPr>
          </a:lstStyle>
          <a:p>
            <a:r>
              <a:rPr lang="en-US"/>
              <a:t>Click to edit Master title style</a:t>
            </a:r>
            <a:endParaRPr lang="fi-FI" dirty="0"/>
          </a:p>
        </p:txBody>
      </p:sp>
      <p:sp>
        <p:nvSpPr>
          <p:cNvPr id="4" name="Sisällön paikkamerkki 2">
            <a:extLst>
              <a:ext uri="{FF2B5EF4-FFF2-40B4-BE49-F238E27FC236}">
                <a16:creationId xmlns:a16="http://schemas.microsoft.com/office/drawing/2014/main" id="{1B870629-8278-B741-AD33-69BD84FA52B6}"/>
              </a:ext>
            </a:extLst>
          </p:cNvPr>
          <p:cNvSpPr>
            <a:spLocks noGrp="1"/>
          </p:cNvSpPr>
          <p:nvPr>
            <p:ph sz="half" idx="1"/>
          </p:nvPr>
        </p:nvSpPr>
        <p:spPr>
          <a:xfrm>
            <a:off x="5884606" y="727212"/>
            <a:ext cx="5791466" cy="4714943"/>
          </a:xfrm>
        </p:spPr>
        <p:txBody>
          <a:bodyPr>
            <a:normAutofit/>
          </a:bodyPr>
          <a:lstStyle>
            <a:lvl1pPr>
              <a:defRPr sz="2800"/>
            </a:lvl1pPr>
            <a:lvl2pPr>
              <a:defRPr sz="24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07541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ja teksti 7">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584489" y="691764"/>
            <a:ext cx="6126028" cy="2259336"/>
          </a:xfrm>
        </p:spPr>
        <p:txBody>
          <a:bodyPr>
            <a:normAutofit/>
          </a:bodyPr>
          <a:lstStyle>
            <a:lvl1pPr algn="l">
              <a:defRPr sz="5400">
                <a:solidFill>
                  <a:srgbClr val="19693C"/>
                </a:solidFill>
              </a:defRPr>
            </a:lvl1pPr>
          </a:lstStyle>
          <a:p>
            <a:r>
              <a:rPr lang="en-US"/>
              <a:t>Click to edit Master title style</a:t>
            </a:r>
            <a:endParaRPr lang="fi-FI" dirty="0"/>
          </a:p>
        </p:txBody>
      </p:sp>
      <p:sp>
        <p:nvSpPr>
          <p:cNvPr id="3" name="Sisällön paikkamerkki 2"/>
          <p:cNvSpPr>
            <a:spLocks noGrp="1"/>
          </p:cNvSpPr>
          <p:nvPr>
            <p:ph sz="half" idx="1"/>
          </p:nvPr>
        </p:nvSpPr>
        <p:spPr>
          <a:xfrm>
            <a:off x="584489" y="3429000"/>
            <a:ext cx="6126028" cy="2853813"/>
          </a:xfrm>
        </p:spPr>
        <p:txBody>
          <a:bodyPr>
            <a:normAutofit/>
          </a:bodyPr>
          <a:lstStyle>
            <a:lvl1pPr>
              <a:defRPr sz="2800"/>
            </a:lvl1pPr>
            <a:lvl2pPr>
              <a:defRPr sz="24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64090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teksti 8">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5DAA945E-9DE6-3F40-A71A-D125B7834FE9}"/>
              </a:ext>
            </a:extLst>
          </p:cNvPr>
          <p:cNvSpPr>
            <a:spLocks noGrp="1"/>
          </p:cNvSpPr>
          <p:nvPr>
            <p:ph sz="half" idx="1"/>
          </p:nvPr>
        </p:nvSpPr>
        <p:spPr>
          <a:xfrm>
            <a:off x="609600" y="2633870"/>
            <a:ext cx="3942080" cy="3693188"/>
          </a:xfrm>
        </p:spPr>
        <p:txBody>
          <a:bodyPr>
            <a:normAutofit/>
          </a:bodyPr>
          <a:lstStyle>
            <a:lvl1pPr>
              <a:defRPr sz="2800"/>
            </a:lvl1pPr>
            <a:lvl2pPr>
              <a:defRPr sz="24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Sisällön paikkamerkki 2">
            <a:extLst>
              <a:ext uri="{FF2B5EF4-FFF2-40B4-BE49-F238E27FC236}">
                <a16:creationId xmlns:a16="http://schemas.microsoft.com/office/drawing/2014/main" id="{2DC11887-A8B3-A642-B6C7-2BD1798883BC}"/>
              </a:ext>
            </a:extLst>
          </p:cNvPr>
          <p:cNvSpPr>
            <a:spLocks noGrp="1"/>
          </p:cNvSpPr>
          <p:nvPr>
            <p:ph sz="half" idx="10"/>
          </p:nvPr>
        </p:nvSpPr>
        <p:spPr>
          <a:xfrm>
            <a:off x="4886960" y="2633870"/>
            <a:ext cx="4013200" cy="3693188"/>
          </a:xfrm>
        </p:spPr>
        <p:txBody>
          <a:bodyPr>
            <a:normAutofit/>
          </a:bodyPr>
          <a:lstStyle>
            <a:lvl1pPr>
              <a:defRPr sz="2800"/>
            </a:lvl1pPr>
            <a:lvl2pPr>
              <a:defRPr sz="24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Otsikko 1">
            <a:extLst>
              <a:ext uri="{FF2B5EF4-FFF2-40B4-BE49-F238E27FC236}">
                <a16:creationId xmlns:a16="http://schemas.microsoft.com/office/drawing/2014/main" id="{F06C947D-950B-9544-A3AA-33DA966107AE}"/>
              </a:ext>
            </a:extLst>
          </p:cNvPr>
          <p:cNvSpPr>
            <a:spLocks noGrp="1"/>
          </p:cNvSpPr>
          <p:nvPr>
            <p:ph type="title"/>
          </p:nvPr>
        </p:nvSpPr>
        <p:spPr>
          <a:xfrm>
            <a:off x="609600" y="549461"/>
            <a:ext cx="6543368" cy="1702187"/>
          </a:xfrm>
        </p:spPr>
        <p:txBody>
          <a:bodyPr/>
          <a:lstStyle/>
          <a:p>
            <a:r>
              <a:rPr lang="en-US"/>
              <a:t>Click to edit Master title style</a:t>
            </a:r>
            <a:endParaRPr lang="fi-US" dirty="0"/>
          </a:p>
        </p:txBody>
      </p:sp>
    </p:spTree>
    <p:extLst>
      <p:ext uri="{BB962C8B-B14F-4D97-AF65-F5344CB8AC3E}">
        <p14:creationId xmlns:p14="http://schemas.microsoft.com/office/powerpoint/2010/main" val="17280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teksti ja kuva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Sisällön paikkamerkki 2">
            <a:extLst>
              <a:ext uri="{FF2B5EF4-FFF2-40B4-BE49-F238E27FC236}">
                <a16:creationId xmlns:a16="http://schemas.microsoft.com/office/drawing/2014/main" id="{82E7A08A-4448-374F-81DE-8FB75B89EF06}"/>
              </a:ext>
            </a:extLst>
          </p:cNvPr>
          <p:cNvSpPr>
            <a:spLocks noGrp="1"/>
          </p:cNvSpPr>
          <p:nvPr>
            <p:ph sz="half" idx="1"/>
          </p:nvPr>
        </p:nvSpPr>
        <p:spPr>
          <a:xfrm>
            <a:off x="609600" y="2633870"/>
            <a:ext cx="3942080" cy="3693188"/>
          </a:xfrm>
        </p:spPr>
        <p:txBody>
          <a:bodyPr>
            <a:normAutofit/>
          </a:bodyPr>
          <a:lstStyle>
            <a:lvl1pPr>
              <a:defRPr sz="2800"/>
            </a:lvl1pPr>
            <a:lvl2pPr>
              <a:defRPr sz="24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8" name="Otsikko 1">
            <a:extLst>
              <a:ext uri="{FF2B5EF4-FFF2-40B4-BE49-F238E27FC236}">
                <a16:creationId xmlns:a16="http://schemas.microsoft.com/office/drawing/2014/main" id="{836EA59F-E91F-CB45-B657-DD377E862984}"/>
              </a:ext>
            </a:extLst>
          </p:cNvPr>
          <p:cNvSpPr>
            <a:spLocks noGrp="1"/>
          </p:cNvSpPr>
          <p:nvPr>
            <p:ph type="title"/>
          </p:nvPr>
        </p:nvSpPr>
        <p:spPr>
          <a:xfrm>
            <a:off x="609600" y="549461"/>
            <a:ext cx="6543368" cy="1702187"/>
          </a:xfrm>
        </p:spPr>
        <p:txBody>
          <a:bodyPr/>
          <a:lstStyle/>
          <a:p>
            <a:r>
              <a:rPr lang="en-US"/>
              <a:t>Click to edit Master title style</a:t>
            </a:r>
            <a:endParaRPr lang="fi-US" dirty="0"/>
          </a:p>
        </p:txBody>
      </p:sp>
      <p:sp>
        <p:nvSpPr>
          <p:cNvPr id="9" name="Kuvan paikkamerkki 8">
            <a:extLst>
              <a:ext uri="{FF2B5EF4-FFF2-40B4-BE49-F238E27FC236}">
                <a16:creationId xmlns:a16="http://schemas.microsoft.com/office/drawing/2014/main" id="{B6B90CC5-B800-D141-8243-EB8F28708548}"/>
              </a:ext>
            </a:extLst>
          </p:cNvPr>
          <p:cNvSpPr>
            <a:spLocks noGrp="1"/>
          </p:cNvSpPr>
          <p:nvPr>
            <p:ph type="pic" sz="quarter" idx="10"/>
          </p:nvPr>
        </p:nvSpPr>
        <p:spPr>
          <a:xfrm>
            <a:off x="4897438" y="2633663"/>
            <a:ext cx="4533900" cy="2765425"/>
          </a:xfrm>
        </p:spPr>
        <p:txBody>
          <a:bodyPr/>
          <a:lstStyle/>
          <a:p>
            <a:r>
              <a:rPr lang="en-US"/>
              <a:t>Click icon to add picture</a:t>
            </a:r>
            <a:endParaRPr lang="fi-US"/>
          </a:p>
        </p:txBody>
      </p:sp>
    </p:spTree>
    <p:extLst>
      <p:ext uri="{BB962C8B-B14F-4D97-AF65-F5344CB8AC3E}">
        <p14:creationId xmlns:p14="http://schemas.microsoft.com/office/powerpoint/2010/main" val="79959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 name="Kuvan paikkamerkki 10"/>
          <p:cNvSpPr>
            <a:spLocks noGrp="1"/>
          </p:cNvSpPr>
          <p:nvPr>
            <p:ph type="pic" sz="quarter" idx="10"/>
          </p:nvPr>
        </p:nvSpPr>
        <p:spPr>
          <a:xfrm>
            <a:off x="609600" y="423380"/>
            <a:ext cx="11068051" cy="5033524"/>
          </a:xfrm>
        </p:spPr>
        <p:txBody>
          <a:bodyPr/>
          <a:lstStyle/>
          <a:p>
            <a:pPr lvl="0"/>
            <a:r>
              <a:rPr lang="en-US" noProof="0"/>
              <a:t>Click icon to add picture</a:t>
            </a:r>
            <a:endParaRPr lang="fi-FI" noProof="0"/>
          </a:p>
        </p:txBody>
      </p:sp>
    </p:spTree>
    <p:extLst>
      <p:ext uri="{BB962C8B-B14F-4D97-AF65-F5344CB8AC3E}">
        <p14:creationId xmlns:p14="http://schemas.microsoft.com/office/powerpoint/2010/main" val="338907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teksti ja kuva 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077487C-CF26-1145-9686-8FF8DCBA9211}"/>
              </a:ext>
            </a:extLst>
          </p:cNvPr>
          <p:cNvSpPr>
            <a:spLocks noGrp="1"/>
          </p:cNvSpPr>
          <p:nvPr>
            <p:ph sz="quarter" idx="10"/>
          </p:nvPr>
        </p:nvSpPr>
        <p:spPr>
          <a:xfrm>
            <a:off x="635000" y="2184400"/>
            <a:ext cx="5765800" cy="4038600"/>
          </a:xfrm>
        </p:spPr>
        <p:txBody>
          <a:bodyPr/>
          <a:lstStyle>
            <a:lvl2pPr>
              <a:defRPr>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US" dirty="0"/>
          </a:p>
        </p:txBody>
      </p:sp>
      <p:sp>
        <p:nvSpPr>
          <p:cNvPr id="5" name="Kuvan paikkamerkki 4">
            <a:extLst>
              <a:ext uri="{FF2B5EF4-FFF2-40B4-BE49-F238E27FC236}">
                <a16:creationId xmlns:a16="http://schemas.microsoft.com/office/drawing/2014/main" id="{D5331007-FA58-134C-8F2B-34C563A77B7F}"/>
              </a:ext>
            </a:extLst>
          </p:cNvPr>
          <p:cNvSpPr>
            <a:spLocks noGrp="1"/>
          </p:cNvSpPr>
          <p:nvPr>
            <p:ph type="pic" sz="quarter" idx="11"/>
          </p:nvPr>
        </p:nvSpPr>
        <p:spPr>
          <a:xfrm>
            <a:off x="6781800" y="2184400"/>
            <a:ext cx="4864100" cy="3162300"/>
          </a:xfrm>
        </p:spPr>
        <p:txBody>
          <a:bodyPr/>
          <a:lstStyle/>
          <a:p>
            <a:r>
              <a:rPr lang="en-US"/>
              <a:t>Click icon to add picture</a:t>
            </a:r>
            <a:endParaRPr lang="fi-US"/>
          </a:p>
        </p:txBody>
      </p:sp>
      <p:sp>
        <p:nvSpPr>
          <p:cNvPr id="6" name="Otsikko 5">
            <a:extLst>
              <a:ext uri="{FF2B5EF4-FFF2-40B4-BE49-F238E27FC236}">
                <a16:creationId xmlns:a16="http://schemas.microsoft.com/office/drawing/2014/main" id="{4E2C07F9-E197-1140-99E1-E643602DA074}"/>
              </a:ext>
            </a:extLst>
          </p:cNvPr>
          <p:cNvSpPr>
            <a:spLocks noGrp="1"/>
          </p:cNvSpPr>
          <p:nvPr>
            <p:ph type="title"/>
          </p:nvPr>
        </p:nvSpPr>
        <p:spPr>
          <a:xfrm>
            <a:off x="635000" y="482213"/>
            <a:ext cx="11010900" cy="1702187"/>
          </a:xfrm>
        </p:spPr>
        <p:txBody>
          <a:bodyPr/>
          <a:lstStyle/>
          <a:p>
            <a:r>
              <a:rPr lang="en-US"/>
              <a:t>Click to edit Master title style</a:t>
            </a:r>
            <a:endParaRPr lang="fi-US" dirty="0"/>
          </a:p>
        </p:txBody>
      </p:sp>
      <p:sp>
        <p:nvSpPr>
          <p:cNvPr id="2" name="Tekstiruutu 1">
            <a:extLst>
              <a:ext uri="{FF2B5EF4-FFF2-40B4-BE49-F238E27FC236}">
                <a16:creationId xmlns:a16="http://schemas.microsoft.com/office/drawing/2014/main" id="{E794B891-A8F3-4D49-A244-45F4C5359139}"/>
              </a:ext>
            </a:extLst>
          </p:cNvPr>
          <p:cNvSpPr txBox="1"/>
          <p:nvPr userDrawn="1"/>
        </p:nvSpPr>
        <p:spPr>
          <a:xfrm>
            <a:off x="11141765" y="482213"/>
            <a:ext cx="504136" cy="369332"/>
          </a:xfrm>
          <a:prstGeom prst="rect">
            <a:avLst/>
          </a:prstGeom>
          <a:noFill/>
        </p:spPr>
        <p:txBody>
          <a:bodyPr wrap="square" rtlCol="0">
            <a:spAutoFit/>
          </a:bodyPr>
          <a:lstStyle/>
          <a:p>
            <a:pPr algn="r"/>
            <a:fld id="{7B59C2FA-DC5D-C541-A7C3-21840A03D65D}" type="slidenum">
              <a:rPr lang="fi-US" smtClean="0">
                <a:latin typeface="Poppins" pitchFamily="2" charset="77"/>
                <a:cs typeface="Poppins" pitchFamily="2" charset="77"/>
              </a:rPr>
              <a:pPr algn="r"/>
              <a:t>‹#›</a:t>
            </a:fld>
            <a:r>
              <a:rPr lang="fi-US" dirty="0">
                <a:latin typeface="Poppins" pitchFamily="2" charset="77"/>
                <a:cs typeface="Poppins" pitchFamily="2" charset="77"/>
              </a:rPr>
              <a:t> </a:t>
            </a:r>
          </a:p>
        </p:txBody>
      </p:sp>
    </p:spTree>
    <p:extLst>
      <p:ext uri="{BB962C8B-B14F-4D97-AF65-F5344CB8AC3E}">
        <p14:creationId xmlns:p14="http://schemas.microsoft.com/office/powerpoint/2010/main" val="335720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ja teksti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077487C-CF26-1145-9686-8FF8DCBA9211}"/>
              </a:ext>
            </a:extLst>
          </p:cNvPr>
          <p:cNvSpPr>
            <a:spLocks noGrp="1"/>
          </p:cNvSpPr>
          <p:nvPr>
            <p:ph sz="quarter" idx="10"/>
          </p:nvPr>
        </p:nvSpPr>
        <p:spPr>
          <a:xfrm>
            <a:off x="635000" y="2184400"/>
            <a:ext cx="5105400" cy="3799840"/>
          </a:xfrm>
        </p:spPr>
        <p:txBody>
          <a:bodyPr/>
          <a:lstStyle>
            <a:lvl2pPr>
              <a:defRPr>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US" dirty="0"/>
          </a:p>
        </p:txBody>
      </p:sp>
      <p:sp>
        <p:nvSpPr>
          <p:cNvPr id="6" name="Otsikko 5">
            <a:extLst>
              <a:ext uri="{FF2B5EF4-FFF2-40B4-BE49-F238E27FC236}">
                <a16:creationId xmlns:a16="http://schemas.microsoft.com/office/drawing/2014/main" id="{4E2C07F9-E197-1140-99E1-E643602DA074}"/>
              </a:ext>
            </a:extLst>
          </p:cNvPr>
          <p:cNvSpPr>
            <a:spLocks noGrp="1"/>
          </p:cNvSpPr>
          <p:nvPr>
            <p:ph type="title"/>
          </p:nvPr>
        </p:nvSpPr>
        <p:spPr>
          <a:xfrm>
            <a:off x="635000" y="482213"/>
            <a:ext cx="11010900" cy="1702187"/>
          </a:xfrm>
        </p:spPr>
        <p:txBody>
          <a:bodyPr/>
          <a:lstStyle/>
          <a:p>
            <a:r>
              <a:rPr lang="en-US"/>
              <a:t>Click to edit Master title style</a:t>
            </a:r>
            <a:endParaRPr lang="fi-US" dirty="0"/>
          </a:p>
        </p:txBody>
      </p:sp>
      <p:sp>
        <p:nvSpPr>
          <p:cNvPr id="7" name="Sisällön paikkamerkki 2">
            <a:extLst>
              <a:ext uri="{FF2B5EF4-FFF2-40B4-BE49-F238E27FC236}">
                <a16:creationId xmlns:a16="http://schemas.microsoft.com/office/drawing/2014/main" id="{20E11CA1-96AC-BE40-9355-E95828FBF408}"/>
              </a:ext>
            </a:extLst>
          </p:cNvPr>
          <p:cNvSpPr>
            <a:spLocks noGrp="1"/>
          </p:cNvSpPr>
          <p:nvPr>
            <p:ph sz="quarter" idx="11"/>
          </p:nvPr>
        </p:nvSpPr>
        <p:spPr>
          <a:xfrm>
            <a:off x="5999480" y="2184400"/>
            <a:ext cx="5646420" cy="3302000"/>
          </a:xfrm>
        </p:spPr>
        <p:txBody>
          <a:bodyPr/>
          <a:lstStyle>
            <a:lvl2pPr>
              <a:defRPr>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US" dirty="0"/>
          </a:p>
        </p:txBody>
      </p:sp>
      <p:sp>
        <p:nvSpPr>
          <p:cNvPr id="8" name="Tekstiruutu 7">
            <a:extLst>
              <a:ext uri="{FF2B5EF4-FFF2-40B4-BE49-F238E27FC236}">
                <a16:creationId xmlns:a16="http://schemas.microsoft.com/office/drawing/2014/main" id="{6A4926E6-5088-A544-B5E2-39D21C338E39}"/>
              </a:ext>
            </a:extLst>
          </p:cNvPr>
          <p:cNvSpPr txBox="1"/>
          <p:nvPr userDrawn="1"/>
        </p:nvSpPr>
        <p:spPr>
          <a:xfrm>
            <a:off x="11141765" y="482213"/>
            <a:ext cx="504136" cy="369332"/>
          </a:xfrm>
          <a:prstGeom prst="rect">
            <a:avLst/>
          </a:prstGeom>
          <a:noFill/>
        </p:spPr>
        <p:txBody>
          <a:bodyPr wrap="square" rtlCol="0">
            <a:spAutoFit/>
          </a:bodyPr>
          <a:lstStyle/>
          <a:p>
            <a:pPr algn="r"/>
            <a:fld id="{7B59C2FA-DC5D-C541-A7C3-21840A03D65D}" type="slidenum">
              <a:rPr lang="fi-US" smtClean="0">
                <a:latin typeface="Poppins" pitchFamily="2" charset="77"/>
                <a:cs typeface="Poppins" pitchFamily="2" charset="77"/>
              </a:rPr>
              <a:pPr algn="r"/>
              <a:t>‹#›</a:t>
            </a:fld>
            <a:r>
              <a:rPr lang="fi-US" dirty="0">
                <a:latin typeface="Poppins" pitchFamily="2" charset="77"/>
                <a:cs typeface="Poppins" pitchFamily="2" charset="77"/>
              </a:rPr>
              <a:t> </a:t>
            </a:r>
          </a:p>
        </p:txBody>
      </p:sp>
    </p:spTree>
    <p:extLst>
      <p:ext uri="{BB962C8B-B14F-4D97-AF65-F5344CB8AC3E}">
        <p14:creationId xmlns:p14="http://schemas.microsoft.com/office/powerpoint/2010/main" val="254877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petusdi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D19AB-CB1E-0743-8440-005BF23B2DD0}"/>
              </a:ext>
            </a:extLst>
          </p:cNvPr>
          <p:cNvSpPr>
            <a:spLocks noGrp="1"/>
          </p:cNvSpPr>
          <p:nvPr>
            <p:ph type="title"/>
          </p:nvPr>
        </p:nvSpPr>
        <p:spPr>
          <a:xfrm>
            <a:off x="1565565" y="1427018"/>
            <a:ext cx="9337962" cy="4017818"/>
          </a:xfrm>
        </p:spPr>
        <p:txBody>
          <a:bodyPr/>
          <a:lstStyle>
            <a:lvl1pPr algn="ctr">
              <a:defRPr sz="6600">
                <a:solidFill>
                  <a:schemeClr val="bg1"/>
                </a:solidFill>
              </a:defRPr>
            </a:lvl1pPr>
          </a:lstStyle>
          <a:p>
            <a:r>
              <a:rPr lang="en-US"/>
              <a:t>Click to edit Master title style</a:t>
            </a:r>
            <a:endParaRPr lang="fi-US" dirty="0"/>
          </a:p>
        </p:txBody>
      </p:sp>
    </p:spTree>
    <p:extLst>
      <p:ext uri="{BB962C8B-B14F-4D97-AF65-F5344CB8AC3E}">
        <p14:creationId xmlns:p14="http://schemas.microsoft.com/office/powerpoint/2010/main" val="327187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petusdia, projektin logo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D19AB-CB1E-0743-8440-005BF23B2DD0}"/>
              </a:ext>
            </a:extLst>
          </p:cNvPr>
          <p:cNvSpPr>
            <a:spLocks noGrp="1"/>
          </p:cNvSpPr>
          <p:nvPr>
            <p:ph type="title"/>
          </p:nvPr>
        </p:nvSpPr>
        <p:spPr>
          <a:xfrm>
            <a:off x="1565565" y="1427018"/>
            <a:ext cx="9337962" cy="4017818"/>
          </a:xfrm>
        </p:spPr>
        <p:txBody>
          <a:bodyPr/>
          <a:lstStyle>
            <a:lvl1pPr algn="ctr">
              <a:defRPr sz="6600">
                <a:solidFill>
                  <a:schemeClr val="bg1"/>
                </a:solidFill>
              </a:defRPr>
            </a:lvl1pPr>
          </a:lstStyle>
          <a:p>
            <a:r>
              <a:rPr lang="en-US"/>
              <a:t>Click to edit Master title style</a:t>
            </a:r>
            <a:endParaRPr lang="fi-US" dirty="0"/>
          </a:p>
        </p:txBody>
      </p:sp>
      <p:sp>
        <p:nvSpPr>
          <p:cNvPr id="4" name="Kuvan paikkamerkki 3">
            <a:extLst>
              <a:ext uri="{FF2B5EF4-FFF2-40B4-BE49-F238E27FC236}">
                <a16:creationId xmlns:a16="http://schemas.microsoft.com/office/drawing/2014/main" id="{75A13A21-20F1-254B-B981-F4FD7662B38E}"/>
              </a:ext>
            </a:extLst>
          </p:cNvPr>
          <p:cNvSpPr>
            <a:spLocks noGrp="1"/>
          </p:cNvSpPr>
          <p:nvPr>
            <p:ph type="pic" sz="quarter" idx="10" hasCustomPrompt="1"/>
          </p:nvPr>
        </p:nvSpPr>
        <p:spPr>
          <a:xfrm>
            <a:off x="0" y="5115697"/>
            <a:ext cx="10443411" cy="1742303"/>
          </a:xfrm>
        </p:spPr>
        <p:txBody>
          <a:bodyPr/>
          <a:lstStyle/>
          <a:p>
            <a:r>
              <a:rPr lang="fi-US" dirty="0"/>
              <a:t>Lisää projektin logot</a:t>
            </a:r>
          </a:p>
        </p:txBody>
      </p:sp>
    </p:spTree>
    <p:extLst>
      <p:ext uri="{BB962C8B-B14F-4D97-AF65-F5344CB8AC3E}">
        <p14:creationId xmlns:p14="http://schemas.microsoft.com/office/powerpoint/2010/main" val="246911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Aloitusdia-eng">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96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38F8-1612-2022-3340-1D4F04C045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F6DA201A-978C-F861-B916-BD7B02B06A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C7541B8A-81B7-51CC-9E7E-33BD7E0445D8}"/>
              </a:ext>
            </a:extLst>
          </p:cNvPr>
          <p:cNvSpPr>
            <a:spLocks noGrp="1"/>
          </p:cNvSpPr>
          <p:nvPr>
            <p:ph type="dt" sz="half" idx="10"/>
          </p:nvPr>
        </p:nvSpPr>
        <p:spPr/>
        <p:txBody>
          <a:bodyPr/>
          <a:lstStyle/>
          <a:p>
            <a:fld id="{DDF2ACF5-B2E3-4DF4-98C5-9E2A90C080E8}" type="datetimeFigureOut">
              <a:rPr lang="fi-FI" smtClean="0"/>
              <a:t>24.9.2025</a:t>
            </a:fld>
            <a:endParaRPr lang="fi-FI"/>
          </a:p>
        </p:txBody>
      </p:sp>
      <p:sp>
        <p:nvSpPr>
          <p:cNvPr id="5" name="Footer Placeholder 4">
            <a:extLst>
              <a:ext uri="{FF2B5EF4-FFF2-40B4-BE49-F238E27FC236}">
                <a16:creationId xmlns:a16="http://schemas.microsoft.com/office/drawing/2014/main" id="{D9A262BF-355A-9662-E5F4-1589674044EE}"/>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23CD454-61C8-97E2-8C54-50B4AFD393B2}"/>
              </a:ext>
            </a:extLst>
          </p:cNvPr>
          <p:cNvSpPr>
            <a:spLocks noGrp="1"/>
          </p:cNvSpPr>
          <p:nvPr>
            <p:ph type="sldNum" sz="quarter" idx="12"/>
          </p:nvPr>
        </p:nvSpPr>
        <p:spPr/>
        <p:txBody>
          <a:bodyPr/>
          <a:lstStyle/>
          <a:p>
            <a:fld id="{E3D7AEC3-1334-49F2-BCB5-F1236EE02751}" type="slidenum">
              <a:rPr lang="fi-FI" smtClean="0"/>
              <a:t>‹#›</a:t>
            </a:fld>
            <a:endParaRPr lang="fi-FI"/>
          </a:p>
        </p:txBody>
      </p:sp>
    </p:spTree>
    <p:extLst>
      <p:ext uri="{BB962C8B-B14F-4D97-AF65-F5344CB8AC3E}">
        <p14:creationId xmlns:p14="http://schemas.microsoft.com/office/powerpoint/2010/main" val="1549494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7835E-3433-B273-726F-2EA620984A43}"/>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30FEF49E-607D-2B18-FEEA-49270DE3E3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597D300E-2403-AE2F-65CB-CC9B86A8BB60}"/>
              </a:ext>
            </a:extLst>
          </p:cNvPr>
          <p:cNvSpPr>
            <a:spLocks noGrp="1"/>
          </p:cNvSpPr>
          <p:nvPr>
            <p:ph type="dt" sz="half" idx="10"/>
          </p:nvPr>
        </p:nvSpPr>
        <p:spPr/>
        <p:txBody>
          <a:bodyPr/>
          <a:lstStyle/>
          <a:p>
            <a:fld id="{DDF2ACF5-B2E3-4DF4-98C5-9E2A90C080E8}" type="datetimeFigureOut">
              <a:rPr lang="fi-FI" smtClean="0"/>
              <a:t>24.9.2025</a:t>
            </a:fld>
            <a:endParaRPr lang="fi-FI"/>
          </a:p>
        </p:txBody>
      </p:sp>
      <p:sp>
        <p:nvSpPr>
          <p:cNvPr id="5" name="Footer Placeholder 4">
            <a:extLst>
              <a:ext uri="{FF2B5EF4-FFF2-40B4-BE49-F238E27FC236}">
                <a16:creationId xmlns:a16="http://schemas.microsoft.com/office/drawing/2014/main" id="{12C6F292-B5D4-9C20-216E-356F1A13564D}"/>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4BC88BB-3003-CA92-DC04-DD2570FB776E}"/>
              </a:ext>
            </a:extLst>
          </p:cNvPr>
          <p:cNvSpPr>
            <a:spLocks noGrp="1"/>
          </p:cNvSpPr>
          <p:nvPr>
            <p:ph type="sldNum" sz="quarter" idx="12"/>
          </p:nvPr>
        </p:nvSpPr>
        <p:spPr/>
        <p:txBody>
          <a:bodyPr/>
          <a:lstStyle/>
          <a:p>
            <a:fld id="{E3D7AEC3-1334-49F2-BCB5-F1236EE02751}" type="slidenum">
              <a:rPr lang="fi-FI" smtClean="0"/>
              <a:t>‹#›</a:t>
            </a:fld>
            <a:endParaRPr lang="fi-FI"/>
          </a:p>
        </p:txBody>
      </p:sp>
    </p:spTree>
    <p:extLst>
      <p:ext uri="{BB962C8B-B14F-4D97-AF65-F5344CB8AC3E}">
        <p14:creationId xmlns:p14="http://schemas.microsoft.com/office/powerpoint/2010/main" val="3704189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CD7EF-E025-117C-AFA3-9686672E04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F45895A5-C1D5-7C99-6700-5493F5C70A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339608-A964-7C7A-F322-5F7741FEE5D9}"/>
              </a:ext>
            </a:extLst>
          </p:cNvPr>
          <p:cNvSpPr>
            <a:spLocks noGrp="1"/>
          </p:cNvSpPr>
          <p:nvPr>
            <p:ph type="dt" sz="half" idx="10"/>
          </p:nvPr>
        </p:nvSpPr>
        <p:spPr/>
        <p:txBody>
          <a:bodyPr/>
          <a:lstStyle/>
          <a:p>
            <a:fld id="{DDF2ACF5-B2E3-4DF4-98C5-9E2A90C080E8}" type="datetimeFigureOut">
              <a:rPr lang="fi-FI" smtClean="0"/>
              <a:t>24.9.2025</a:t>
            </a:fld>
            <a:endParaRPr lang="fi-FI"/>
          </a:p>
        </p:txBody>
      </p:sp>
      <p:sp>
        <p:nvSpPr>
          <p:cNvPr id="5" name="Footer Placeholder 4">
            <a:extLst>
              <a:ext uri="{FF2B5EF4-FFF2-40B4-BE49-F238E27FC236}">
                <a16:creationId xmlns:a16="http://schemas.microsoft.com/office/drawing/2014/main" id="{3E1AFE62-5778-1634-9413-349DC74D36C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1BEED357-D06D-CE64-1F7C-5218A5A274E1}"/>
              </a:ext>
            </a:extLst>
          </p:cNvPr>
          <p:cNvSpPr>
            <a:spLocks noGrp="1"/>
          </p:cNvSpPr>
          <p:nvPr>
            <p:ph type="sldNum" sz="quarter" idx="12"/>
          </p:nvPr>
        </p:nvSpPr>
        <p:spPr/>
        <p:txBody>
          <a:bodyPr/>
          <a:lstStyle/>
          <a:p>
            <a:fld id="{E3D7AEC3-1334-49F2-BCB5-F1236EE02751}" type="slidenum">
              <a:rPr lang="fi-FI" smtClean="0"/>
              <a:t>‹#›</a:t>
            </a:fld>
            <a:endParaRPr lang="fi-FI"/>
          </a:p>
        </p:txBody>
      </p:sp>
    </p:spTree>
    <p:extLst>
      <p:ext uri="{BB962C8B-B14F-4D97-AF65-F5344CB8AC3E}">
        <p14:creationId xmlns:p14="http://schemas.microsoft.com/office/powerpoint/2010/main" val="601646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DCAC-744F-683E-2D5A-57BA82A983BD}"/>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631A68A2-9F16-DA2E-4AA9-664E394D13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203CEACD-D67B-DE8D-A7C6-A5D1DE3E6B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0AEE4DC6-2362-93DB-627C-41A6E27D49D7}"/>
              </a:ext>
            </a:extLst>
          </p:cNvPr>
          <p:cNvSpPr>
            <a:spLocks noGrp="1"/>
          </p:cNvSpPr>
          <p:nvPr>
            <p:ph type="dt" sz="half" idx="10"/>
          </p:nvPr>
        </p:nvSpPr>
        <p:spPr/>
        <p:txBody>
          <a:bodyPr/>
          <a:lstStyle/>
          <a:p>
            <a:fld id="{DDF2ACF5-B2E3-4DF4-98C5-9E2A90C080E8}" type="datetimeFigureOut">
              <a:rPr lang="fi-FI" smtClean="0"/>
              <a:t>24.9.2025</a:t>
            </a:fld>
            <a:endParaRPr lang="fi-FI"/>
          </a:p>
        </p:txBody>
      </p:sp>
      <p:sp>
        <p:nvSpPr>
          <p:cNvPr id="6" name="Footer Placeholder 5">
            <a:extLst>
              <a:ext uri="{FF2B5EF4-FFF2-40B4-BE49-F238E27FC236}">
                <a16:creationId xmlns:a16="http://schemas.microsoft.com/office/drawing/2014/main" id="{044D767F-1749-3DE1-7194-9F8D22C79E5A}"/>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9B2A4CC-3D79-A5DF-A838-B1F69F091CD0}"/>
              </a:ext>
            </a:extLst>
          </p:cNvPr>
          <p:cNvSpPr>
            <a:spLocks noGrp="1"/>
          </p:cNvSpPr>
          <p:nvPr>
            <p:ph type="sldNum" sz="quarter" idx="12"/>
          </p:nvPr>
        </p:nvSpPr>
        <p:spPr/>
        <p:txBody>
          <a:bodyPr/>
          <a:lstStyle/>
          <a:p>
            <a:fld id="{E3D7AEC3-1334-49F2-BCB5-F1236EE02751}" type="slidenum">
              <a:rPr lang="fi-FI" smtClean="0"/>
              <a:t>‹#›</a:t>
            </a:fld>
            <a:endParaRPr lang="fi-FI"/>
          </a:p>
        </p:txBody>
      </p:sp>
    </p:spTree>
    <p:extLst>
      <p:ext uri="{BB962C8B-B14F-4D97-AF65-F5344CB8AC3E}">
        <p14:creationId xmlns:p14="http://schemas.microsoft.com/office/powerpoint/2010/main" val="790248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90E1-A857-F6C8-012A-723EC4823FD5}"/>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6B890F78-073D-AC32-FEBA-6E005C1C2C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585039-FFE0-E425-DE59-385E1AEA32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AEA443E3-2467-D552-CF85-4E3A8AF16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DC924B-5EEF-175C-0A43-C665E829E6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FA011F8F-62ED-9BD1-55B4-3F4FF98E6408}"/>
              </a:ext>
            </a:extLst>
          </p:cNvPr>
          <p:cNvSpPr>
            <a:spLocks noGrp="1"/>
          </p:cNvSpPr>
          <p:nvPr>
            <p:ph type="dt" sz="half" idx="10"/>
          </p:nvPr>
        </p:nvSpPr>
        <p:spPr/>
        <p:txBody>
          <a:bodyPr/>
          <a:lstStyle/>
          <a:p>
            <a:fld id="{DDF2ACF5-B2E3-4DF4-98C5-9E2A90C080E8}" type="datetimeFigureOut">
              <a:rPr lang="fi-FI" smtClean="0"/>
              <a:t>24.9.2025</a:t>
            </a:fld>
            <a:endParaRPr lang="fi-FI"/>
          </a:p>
        </p:txBody>
      </p:sp>
      <p:sp>
        <p:nvSpPr>
          <p:cNvPr id="8" name="Footer Placeholder 7">
            <a:extLst>
              <a:ext uri="{FF2B5EF4-FFF2-40B4-BE49-F238E27FC236}">
                <a16:creationId xmlns:a16="http://schemas.microsoft.com/office/drawing/2014/main" id="{6E1432C5-6385-9534-D249-95E095DD84D4}"/>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E3E4CE2-0260-F4A2-0B4B-332E3E7F6E15}"/>
              </a:ext>
            </a:extLst>
          </p:cNvPr>
          <p:cNvSpPr>
            <a:spLocks noGrp="1"/>
          </p:cNvSpPr>
          <p:nvPr>
            <p:ph type="sldNum" sz="quarter" idx="12"/>
          </p:nvPr>
        </p:nvSpPr>
        <p:spPr/>
        <p:txBody>
          <a:bodyPr/>
          <a:lstStyle/>
          <a:p>
            <a:fld id="{E3D7AEC3-1334-49F2-BCB5-F1236EE02751}" type="slidenum">
              <a:rPr lang="fi-FI" smtClean="0"/>
              <a:t>‹#›</a:t>
            </a:fld>
            <a:endParaRPr lang="fi-FI"/>
          </a:p>
        </p:txBody>
      </p:sp>
    </p:spTree>
    <p:extLst>
      <p:ext uri="{BB962C8B-B14F-4D97-AF65-F5344CB8AC3E}">
        <p14:creationId xmlns:p14="http://schemas.microsoft.com/office/powerpoint/2010/main" val="715039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19AC0-FAFA-5AE6-DC75-320B900B8DFE}"/>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225A8C4-8ADA-E597-BB1E-EED1EC17F98D}"/>
              </a:ext>
            </a:extLst>
          </p:cNvPr>
          <p:cNvSpPr>
            <a:spLocks noGrp="1"/>
          </p:cNvSpPr>
          <p:nvPr>
            <p:ph type="dt" sz="half" idx="10"/>
          </p:nvPr>
        </p:nvSpPr>
        <p:spPr/>
        <p:txBody>
          <a:bodyPr/>
          <a:lstStyle/>
          <a:p>
            <a:fld id="{DDF2ACF5-B2E3-4DF4-98C5-9E2A90C080E8}" type="datetimeFigureOut">
              <a:rPr lang="fi-FI" smtClean="0"/>
              <a:t>24.9.2025</a:t>
            </a:fld>
            <a:endParaRPr lang="fi-FI"/>
          </a:p>
        </p:txBody>
      </p:sp>
      <p:sp>
        <p:nvSpPr>
          <p:cNvPr id="4" name="Footer Placeholder 3">
            <a:extLst>
              <a:ext uri="{FF2B5EF4-FFF2-40B4-BE49-F238E27FC236}">
                <a16:creationId xmlns:a16="http://schemas.microsoft.com/office/drawing/2014/main" id="{95089455-5E8B-8AAE-E346-BCD08D3832F1}"/>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16976541-96CF-EFF7-4609-C00582923772}"/>
              </a:ext>
            </a:extLst>
          </p:cNvPr>
          <p:cNvSpPr>
            <a:spLocks noGrp="1"/>
          </p:cNvSpPr>
          <p:nvPr>
            <p:ph type="sldNum" sz="quarter" idx="12"/>
          </p:nvPr>
        </p:nvSpPr>
        <p:spPr/>
        <p:txBody>
          <a:bodyPr/>
          <a:lstStyle/>
          <a:p>
            <a:fld id="{E3D7AEC3-1334-49F2-BCB5-F1236EE02751}" type="slidenum">
              <a:rPr lang="fi-FI" smtClean="0"/>
              <a:t>‹#›</a:t>
            </a:fld>
            <a:endParaRPr lang="fi-FI"/>
          </a:p>
        </p:txBody>
      </p:sp>
    </p:spTree>
    <p:extLst>
      <p:ext uri="{BB962C8B-B14F-4D97-AF65-F5344CB8AC3E}">
        <p14:creationId xmlns:p14="http://schemas.microsoft.com/office/powerpoint/2010/main" val="59076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74363E-1CCB-EEDC-5E6D-7F555A0B4031}"/>
              </a:ext>
            </a:extLst>
          </p:cNvPr>
          <p:cNvSpPr>
            <a:spLocks noGrp="1"/>
          </p:cNvSpPr>
          <p:nvPr>
            <p:ph type="dt" sz="half" idx="10"/>
          </p:nvPr>
        </p:nvSpPr>
        <p:spPr/>
        <p:txBody>
          <a:bodyPr/>
          <a:lstStyle/>
          <a:p>
            <a:fld id="{DDF2ACF5-B2E3-4DF4-98C5-9E2A90C080E8}" type="datetimeFigureOut">
              <a:rPr lang="fi-FI" smtClean="0"/>
              <a:t>24.9.2025</a:t>
            </a:fld>
            <a:endParaRPr lang="fi-FI"/>
          </a:p>
        </p:txBody>
      </p:sp>
      <p:sp>
        <p:nvSpPr>
          <p:cNvPr id="3" name="Footer Placeholder 2">
            <a:extLst>
              <a:ext uri="{FF2B5EF4-FFF2-40B4-BE49-F238E27FC236}">
                <a16:creationId xmlns:a16="http://schemas.microsoft.com/office/drawing/2014/main" id="{242A3774-7743-FF44-4B6C-9CD1C154A5AB}"/>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CD4CF3A7-70BA-17C3-B761-F2A2F3969E37}"/>
              </a:ext>
            </a:extLst>
          </p:cNvPr>
          <p:cNvSpPr>
            <a:spLocks noGrp="1"/>
          </p:cNvSpPr>
          <p:nvPr>
            <p:ph type="sldNum" sz="quarter" idx="12"/>
          </p:nvPr>
        </p:nvSpPr>
        <p:spPr/>
        <p:txBody>
          <a:bodyPr/>
          <a:lstStyle/>
          <a:p>
            <a:fld id="{E3D7AEC3-1334-49F2-BCB5-F1236EE02751}" type="slidenum">
              <a:rPr lang="fi-FI" smtClean="0"/>
              <a:t>‹#›</a:t>
            </a:fld>
            <a:endParaRPr lang="fi-FI"/>
          </a:p>
        </p:txBody>
      </p:sp>
    </p:spTree>
    <p:extLst>
      <p:ext uri="{BB962C8B-B14F-4D97-AF65-F5344CB8AC3E}">
        <p14:creationId xmlns:p14="http://schemas.microsoft.com/office/powerpoint/2010/main" val="3145361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38A3-1187-CF85-5FE1-1DA2FAA1E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A3E7CEA2-71A1-6EAD-EBEA-34566A971E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7B2E4CF2-C9D3-B7FA-A579-DCE6B61DE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984117-9874-34B9-89D9-CDBA7771F85A}"/>
              </a:ext>
            </a:extLst>
          </p:cNvPr>
          <p:cNvSpPr>
            <a:spLocks noGrp="1"/>
          </p:cNvSpPr>
          <p:nvPr>
            <p:ph type="dt" sz="half" idx="10"/>
          </p:nvPr>
        </p:nvSpPr>
        <p:spPr/>
        <p:txBody>
          <a:bodyPr/>
          <a:lstStyle/>
          <a:p>
            <a:fld id="{DDF2ACF5-B2E3-4DF4-98C5-9E2A90C080E8}" type="datetimeFigureOut">
              <a:rPr lang="fi-FI" smtClean="0"/>
              <a:t>24.9.2025</a:t>
            </a:fld>
            <a:endParaRPr lang="fi-FI"/>
          </a:p>
        </p:txBody>
      </p:sp>
      <p:sp>
        <p:nvSpPr>
          <p:cNvPr id="6" name="Footer Placeholder 5">
            <a:extLst>
              <a:ext uri="{FF2B5EF4-FFF2-40B4-BE49-F238E27FC236}">
                <a16:creationId xmlns:a16="http://schemas.microsoft.com/office/drawing/2014/main" id="{9FDB44A2-8713-66A3-A203-7F3A36566350}"/>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637C3EEC-EC22-727C-3898-0910D4F5FC90}"/>
              </a:ext>
            </a:extLst>
          </p:cNvPr>
          <p:cNvSpPr>
            <a:spLocks noGrp="1"/>
          </p:cNvSpPr>
          <p:nvPr>
            <p:ph type="sldNum" sz="quarter" idx="12"/>
          </p:nvPr>
        </p:nvSpPr>
        <p:spPr/>
        <p:txBody>
          <a:bodyPr/>
          <a:lstStyle/>
          <a:p>
            <a:fld id="{E3D7AEC3-1334-49F2-BCB5-F1236EE02751}" type="slidenum">
              <a:rPr lang="fi-FI" smtClean="0"/>
              <a:t>‹#›</a:t>
            </a:fld>
            <a:endParaRPr lang="fi-FI"/>
          </a:p>
        </p:txBody>
      </p:sp>
    </p:spTree>
    <p:extLst>
      <p:ext uri="{BB962C8B-B14F-4D97-AF65-F5344CB8AC3E}">
        <p14:creationId xmlns:p14="http://schemas.microsoft.com/office/powerpoint/2010/main" val="3945761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0645-6F6F-5804-2BE0-2B3E8E41B6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F5599D58-F6BC-75EE-1259-63919D4122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2CD3DB5B-EF73-421B-D74D-0F420398F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3B5D8A-732F-9DBE-C0ED-3A5B6E37E79C}"/>
              </a:ext>
            </a:extLst>
          </p:cNvPr>
          <p:cNvSpPr>
            <a:spLocks noGrp="1"/>
          </p:cNvSpPr>
          <p:nvPr>
            <p:ph type="dt" sz="half" idx="10"/>
          </p:nvPr>
        </p:nvSpPr>
        <p:spPr/>
        <p:txBody>
          <a:bodyPr/>
          <a:lstStyle/>
          <a:p>
            <a:fld id="{DDF2ACF5-B2E3-4DF4-98C5-9E2A90C080E8}" type="datetimeFigureOut">
              <a:rPr lang="fi-FI" smtClean="0"/>
              <a:t>24.9.2025</a:t>
            </a:fld>
            <a:endParaRPr lang="fi-FI"/>
          </a:p>
        </p:txBody>
      </p:sp>
      <p:sp>
        <p:nvSpPr>
          <p:cNvPr id="6" name="Footer Placeholder 5">
            <a:extLst>
              <a:ext uri="{FF2B5EF4-FFF2-40B4-BE49-F238E27FC236}">
                <a16:creationId xmlns:a16="http://schemas.microsoft.com/office/drawing/2014/main" id="{BD89A370-F38C-D35C-71D3-C5D10B67A9F2}"/>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1C255CE-6AC9-3F2C-5543-4C85DB1358DE}"/>
              </a:ext>
            </a:extLst>
          </p:cNvPr>
          <p:cNvSpPr>
            <a:spLocks noGrp="1"/>
          </p:cNvSpPr>
          <p:nvPr>
            <p:ph type="sldNum" sz="quarter" idx="12"/>
          </p:nvPr>
        </p:nvSpPr>
        <p:spPr/>
        <p:txBody>
          <a:bodyPr/>
          <a:lstStyle/>
          <a:p>
            <a:fld id="{E3D7AEC3-1334-49F2-BCB5-F1236EE02751}" type="slidenum">
              <a:rPr lang="fi-FI" smtClean="0"/>
              <a:t>‹#›</a:t>
            </a:fld>
            <a:endParaRPr lang="fi-FI"/>
          </a:p>
        </p:txBody>
      </p:sp>
    </p:spTree>
    <p:extLst>
      <p:ext uri="{BB962C8B-B14F-4D97-AF65-F5344CB8AC3E}">
        <p14:creationId xmlns:p14="http://schemas.microsoft.com/office/powerpoint/2010/main" val="2601982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1527-AB49-4D0A-7890-8F2B9640F758}"/>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AEB3CDB8-9CBC-AA14-2FD6-D24F00E594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F9AD935-5CF3-1CBE-AB8B-97346D7A1270}"/>
              </a:ext>
            </a:extLst>
          </p:cNvPr>
          <p:cNvSpPr>
            <a:spLocks noGrp="1"/>
          </p:cNvSpPr>
          <p:nvPr>
            <p:ph type="dt" sz="half" idx="10"/>
          </p:nvPr>
        </p:nvSpPr>
        <p:spPr/>
        <p:txBody>
          <a:bodyPr/>
          <a:lstStyle/>
          <a:p>
            <a:fld id="{DDF2ACF5-B2E3-4DF4-98C5-9E2A90C080E8}" type="datetimeFigureOut">
              <a:rPr lang="fi-FI" smtClean="0"/>
              <a:t>24.9.2025</a:t>
            </a:fld>
            <a:endParaRPr lang="fi-FI"/>
          </a:p>
        </p:txBody>
      </p:sp>
      <p:sp>
        <p:nvSpPr>
          <p:cNvPr id="5" name="Footer Placeholder 4">
            <a:extLst>
              <a:ext uri="{FF2B5EF4-FFF2-40B4-BE49-F238E27FC236}">
                <a16:creationId xmlns:a16="http://schemas.microsoft.com/office/drawing/2014/main" id="{1B27E97D-89CF-BDED-A92F-6C6FCBC4C4B7}"/>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66E23C2-A94C-1800-E470-3B041321E1C9}"/>
              </a:ext>
            </a:extLst>
          </p:cNvPr>
          <p:cNvSpPr>
            <a:spLocks noGrp="1"/>
          </p:cNvSpPr>
          <p:nvPr>
            <p:ph type="sldNum" sz="quarter" idx="12"/>
          </p:nvPr>
        </p:nvSpPr>
        <p:spPr/>
        <p:txBody>
          <a:bodyPr/>
          <a:lstStyle/>
          <a:p>
            <a:fld id="{E3D7AEC3-1334-49F2-BCB5-F1236EE02751}" type="slidenum">
              <a:rPr lang="fi-FI" smtClean="0"/>
              <a:t>‹#›</a:t>
            </a:fld>
            <a:endParaRPr lang="fi-FI"/>
          </a:p>
        </p:txBody>
      </p:sp>
    </p:spTree>
    <p:extLst>
      <p:ext uri="{BB962C8B-B14F-4D97-AF65-F5344CB8AC3E}">
        <p14:creationId xmlns:p14="http://schemas.microsoft.com/office/powerpoint/2010/main" val="177672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ijän nimi ja otsikk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85A3DD-669B-A443-8A6C-CF05F3DCD5C0}"/>
              </a:ext>
            </a:extLst>
          </p:cNvPr>
          <p:cNvSpPr>
            <a:spLocks noGrp="1"/>
          </p:cNvSpPr>
          <p:nvPr>
            <p:ph type="title"/>
          </p:nvPr>
        </p:nvSpPr>
        <p:spPr>
          <a:xfrm>
            <a:off x="954087" y="2628280"/>
            <a:ext cx="10284771" cy="3165119"/>
          </a:xfrm>
        </p:spPr>
        <p:txBody>
          <a:bodyPr/>
          <a:lstStyle>
            <a:lvl1pPr algn="ctr">
              <a:defRPr sz="6600">
                <a:solidFill>
                  <a:schemeClr val="bg1"/>
                </a:solidFill>
              </a:defRPr>
            </a:lvl1pPr>
          </a:lstStyle>
          <a:p>
            <a:r>
              <a:rPr lang="en-US"/>
              <a:t>Click to edit Master title style</a:t>
            </a:r>
            <a:endParaRPr lang="fi-US" dirty="0"/>
          </a:p>
        </p:txBody>
      </p:sp>
      <p:sp>
        <p:nvSpPr>
          <p:cNvPr id="8" name="Tekstin paikkamerkki 7">
            <a:extLst>
              <a:ext uri="{FF2B5EF4-FFF2-40B4-BE49-F238E27FC236}">
                <a16:creationId xmlns:a16="http://schemas.microsoft.com/office/drawing/2014/main" id="{EB48E245-A2A9-9C43-B109-D18710050D08}"/>
              </a:ext>
            </a:extLst>
          </p:cNvPr>
          <p:cNvSpPr>
            <a:spLocks noGrp="1"/>
          </p:cNvSpPr>
          <p:nvPr>
            <p:ph type="body" sz="quarter" idx="10"/>
          </p:nvPr>
        </p:nvSpPr>
        <p:spPr>
          <a:xfrm>
            <a:off x="954087" y="920750"/>
            <a:ext cx="5141912" cy="706438"/>
          </a:xfrm>
        </p:spPr>
        <p:txBody>
          <a:bodyPr/>
          <a:lstStyle>
            <a:lvl1pPr algn="l">
              <a:buFontTx/>
              <a:buNone/>
              <a:defRPr sz="3200">
                <a:solidFill>
                  <a:schemeClr val="bg1"/>
                </a:solidFill>
              </a:defRPr>
            </a:lvl1pPr>
            <a:lvl2pPr algn="l">
              <a:buNone/>
              <a:defRPr>
                <a:solidFill>
                  <a:schemeClr val="bg1"/>
                </a:solidFill>
              </a:defRPr>
            </a:lvl2pPr>
            <a:lvl3pPr algn="l">
              <a:buNone/>
              <a:defRPr>
                <a:solidFill>
                  <a:schemeClr val="bg1"/>
                </a:solidFill>
              </a:defRPr>
            </a:lvl3pPr>
            <a:lvl4pPr algn="l">
              <a:buNone/>
              <a:defRPr>
                <a:solidFill>
                  <a:schemeClr val="bg1"/>
                </a:solidFill>
              </a:defRPr>
            </a:lvl4pPr>
            <a:lvl5pPr algn="l">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202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CA4785-FC2A-1783-A747-13FE4891BD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C29456F3-5CE1-C402-4CA2-F226B1AE64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C620DC6F-2913-5953-29D4-C74DD6BC4146}"/>
              </a:ext>
            </a:extLst>
          </p:cNvPr>
          <p:cNvSpPr>
            <a:spLocks noGrp="1"/>
          </p:cNvSpPr>
          <p:nvPr>
            <p:ph type="dt" sz="half" idx="10"/>
          </p:nvPr>
        </p:nvSpPr>
        <p:spPr/>
        <p:txBody>
          <a:bodyPr/>
          <a:lstStyle/>
          <a:p>
            <a:fld id="{DDF2ACF5-B2E3-4DF4-98C5-9E2A90C080E8}" type="datetimeFigureOut">
              <a:rPr lang="fi-FI" smtClean="0"/>
              <a:t>24.9.2025</a:t>
            </a:fld>
            <a:endParaRPr lang="fi-FI"/>
          </a:p>
        </p:txBody>
      </p:sp>
      <p:sp>
        <p:nvSpPr>
          <p:cNvPr id="5" name="Footer Placeholder 4">
            <a:extLst>
              <a:ext uri="{FF2B5EF4-FFF2-40B4-BE49-F238E27FC236}">
                <a16:creationId xmlns:a16="http://schemas.microsoft.com/office/drawing/2014/main" id="{19CBD7CF-8065-C66A-21BD-D5D0758AF1DA}"/>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3D9BE267-2EAF-2545-50BD-5729E0EDB1C0}"/>
              </a:ext>
            </a:extLst>
          </p:cNvPr>
          <p:cNvSpPr>
            <a:spLocks noGrp="1"/>
          </p:cNvSpPr>
          <p:nvPr>
            <p:ph type="sldNum" sz="quarter" idx="12"/>
          </p:nvPr>
        </p:nvSpPr>
        <p:spPr/>
        <p:txBody>
          <a:bodyPr/>
          <a:lstStyle/>
          <a:p>
            <a:fld id="{E3D7AEC3-1334-49F2-BCB5-F1236EE02751}" type="slidenum">
              <a:rPr lang="fi-FI" smtClean="0"/>
              <a:t>‹#›</a:t>
            </a:fld>
            <a:endParaRPr lang="fi-FI"/>
          </a:p>
        </p:txBody>
      </p:sp>
    </p:spTree>
    <p:extLst>
      <p:ext uri="{BB962C8B-B14F-4D97-AF65-F5344CB8AC3E}">
        <p14:creationId xmlns:p14="http://schemas.microsoft.com/office/powerpoint/2010/main" val="75929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B4967-68A5-7F4E-9D46-2A5C234782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27A00ABD-463E-A03B-219B-E36EF6044E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6E8EF86F-59D2-8D87-9758-7E6F8FD2DDFF}"/>
              </a:ext>
            </a:extLst>
          </p:cNvPr>
          <p:cNvSpPr>
            <a:spLocks noGrp="1"/>
          </p:cNvSpPr>
          <p:nvPr>
            <p:ph type="dt" sz="half" idx="10"/>
          </p:nvPr>
        </p:nvSpPr>
        <p:spPr/>
        <p:txBody>
          <a:bodyPr/>
          <a:lstStyle/>
          <a:p>
            <a:fld id="{317DD921-C799-43DB-84E9-06B16BAE40AA}" type="datetimeFigureOut">
              <a:rPr lang="fi-FI" smtClean="0"/>
              <a:t>24.9.2025</a:t>
            </a:fld>
            <a:endParaRPr lang="fi-FI"/>
          </a:p>
        </p:txBody>
      </p:sp>
      <p:sp>
        <p:nvSpPr>
          <p:cNvPr id="5" name="Footer Placeholder 4">
            <a:extLst>
              <a:ext uri="{FF2B5EF4-FFF2-40B4-BE49-F238E27FC236}">
                <a16:creationId xmlns:a16="http://schemas.microsoft.com/office/drawing/2014/main" id="{93B44CEC-A178-7EA0-9378-4B2E4E89405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9D4AC393-4BB4-7421-4DB6-80610EA0ED96}"/>
              </a:ext>
            </a:extLst>
          </p:cNvPr>
          <p:cNvSpPr>
            <a:spLocks noGrp="1"/>
          </p:cNvSpPr>
          <p:nvPr>
            <p:ph type="sldNum" sz="quarter" idx="12"/>
          </p:nvPr>
        </p:nvSpPr>
        <p:spPr/>
        <p:txBody>
          <a:bodyPr/>
          <a:lstStyle/>
          <a:p>
            <a:fld id="{8E03B044-A5AC-4653-A0E8-81E6AB7E3A41}" type="slidenum">
              <a:rPr lang="fi-FI" smtClean="0"/>
              <a:t>‹#›</a:t>
            </a:fld>
            <a:endParaRPr lang="fi-FI"/>
          </a:p>
        </p:txBody>
      </p:sp>
    </p:spTree>
    <p:extLst>
      <p:ext uri="{BB962C8B-B14F-4D97-AF65-F5344CB8AC3E}">
        <p14:creationId xmlns:p14="http://schemas.microsoft.com/office/powerpoint/2010/main" val="95825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F3B13-4AF1-724D-71A7-FBEED571C48B}"/>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225D6D8-2258-D2FD-7937-83B5D83400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7362F44-10BA-7168-009B-6FEB7D268EE7}"/>
              </a:ext>
            </a:extLst>
          </p:cNvPr>
          <p:cNvSpPr>
            <a:spLocks noGrp="1"/>
          </p:cNvSpPr>
          <p:nvPr>
            <p:ph type="dt" sz="half" idx="10"/>
          </p:nvPr>
        </p:nvSpPr>
        <p:spPr/>
        <p:txBody>
          <a:bodyPr/>
          <a:lstStyle/>
          <a:p>
            <a:fld id="{317DD921-C799-43DB-84E9-06B16BAE40AA}" type="datetimeFigureOut">
              <a:rPr lang="fi-FI" smtClean="0"/>
              <a:t>24.9.2025</a:t>
            </a:fld>
            <a:endParaRPr lang="fi-FI"/>
          </a:p>
        </p:txBody>
      </p:sp>
      <p:sp>
        <p:nvSpPr>
          <p:cNvPr id="5" name="Footer Placeholder 4">
            <a:extLst>
              <a:ext uri="{FF2B5EF4-FFF2-40B4-BE49-F238E27FC236}">
                <a16:creationId xmlns:a16="http://schemas.microsoft.com/office/drawing/2014/main" id="{8394A0FC-AB0F-F8AD-7AB4-DE30575EB777}"/>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29087E6-5B57-3A32-13A3-2AE85867928A}"/>
              </a:ext>
            </a:extLst>
          </p:cNvPr>
          <p:cNvSpPr>
            <a:spLocks noGrp="1"/>
          </p:cNvSpPr>
          <p:nvPr>
            <p:ph type="sldNum" sz="quarter" idx="12"/>
          </p:nvPr>
        </p:nvSpPr>
        <p:spPr/>
        <p:txBody>
          <a:bodyPr/>
          <a:lstStyle/>
          <a:p>
            <a:fld id="{8E03B044-A5AC-4653-A0E8-81E6AB7E3A41}" type="slidenum">
              <a:rPr lang="fi-FI" smtClean="0"/>
              <a:t>‹#›</a:t>
            </a:fld>
            <a:endParaRPr lang="fi-FI"/>
          </a:p>
        </p:txBody>
      </p:sp>
    </p:spTree>
    <p:extLst>
      <p:ext uri="{BB962C8B-B14F-4D97-AF65-F5344CB8AC3E}">
        <p14:creationId xmlns:p14="http://schemas.microsoft.com/office/powerpoint/2010/main" val="1973168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6A44-3E22-0EAD-B684-31704D3961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AD5E1938-721C-36F8-4E42-FB0C9823197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D30C15-21A0-2826-995B-A5B1B79A5B76}"/>
              </a:ext>
            </a:extLst>
          </p:cNvPr>
          <p:cNvSpPr>
            <a:spLocks noGrp="1"/>
          </p:cNvSpPr>
          <p:nvPr>
            <p:ph type="dt" sz="half" idx="10"/>
          </p:nvPr>
        </p:nvSpPr>
        <p:spPr/>
        <p:txBody>
          <a:bodyPr/>
          <a:lstStyle/>
          <a:p>
            <a:fld id="{317DD921-C799-43DB-84E9-06B16BAE40AA}" type="datetimeFigureOut">
              <a:rPr lang="fi-FI" smtClean="0"/>
              <a:t>24.9.2025</a:t>
            </a:fld>
            <a:endParaRPr lang="fi-FI"/>
          </a:p>
        </p:txBody>
      </p:sp>
      <p:sp>
        <p:nvSpPr>
          <p:cNvPr id="5" name="Footer Placeholder 4">
            <a:extLst>
              <a:ext uri="{FF2B5EF4-FFF2-40B4-BE49-F238E27FC236}">
                <a16:creationId xmlns:a16="http://schemas.microsoft.com/office/drawing/2014/main" id="{171A4045-BE6B-7EC3-87B9-1D91C8CD8F7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7D049AA-3CB8-7183-D45E-C8C766F9AC13}"/>
              </a:ext>
            </a:extLst>
          </p:cNvPr>
          <p:cNvSpPr>
            <a:spLocks noGrp="1"/>
          </p:cNvSpPr>
          <p:nvPr>
            <p:ph type="sldNum" sz="quarter" idx="12"/>
          </p:nvPr>
        </p:nvSpPr>
        <p:spPr/>
        <p:txBody>
          <a:bodyPr/>
          <a:lstStyle/>
          <a:p>
            <a:fld id="{8E03B044-A5AC-4653-A0E8-81E6AB7E3A41}" type="slidenum">
              <a:rPr lang="fi-FI" smtClean="0"/>
              <a:t>‹#›</a:t>
            </a:fld>
            <a:endParaRPr lang="fi-FI"/>
          </a:p>
        </p:txBody>
      </p:sp>
    </p:spTree>
    <p:extLst>
      <p:ext uri="{BB962C8B-B14F-4D97-AF65-F5344CB8AC3E}">
        <p14:creationId xmlns:p14="http://schemas.microsoft.com/office/powerpoint/2010/main" val="3232232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54A9C-E8A2-5462-4B67-98D36B63E2DF}"/>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ACA8CDC-EA12-106E-AFBC-79AA3315CF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7048629B-A609-967F-9553-8C620D120E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1FE2B956-2F28-4622-F87A-9FEB8CD3AB6B}"/>
              </a:ext>
            </a:extLst>
          </p:cNvPr>
          <p:cNvSpPr>
            <a:spLocks noGrp="1"/>
          </p:cNvSpPr>
          <p:nvPr>
            <p:ph type="dt" sz="half" idx="10"/>
          </p:nvPr>
        </p:nvSpPr>
        <p:spPr/>
        <p:txBody>
          <a:bodyPr/>
          <a:lstStyle/>
          <a:p>
            <a:fld id="{317DD921-C799-43DB-84E9-06B16BAE40AA}" type="datetimeFigureOut">
              <a:rPr lang="fi-FI" smtClean="0"/>
              <a:t>24.9.2025</a:t>
            </a:fld>
            <a:endParaRPr lang="fi-FI"/>
          </a:p>
        </p:txBody>
      </p:sp>
      <p:sp>
        <p:nvSpPr>
          <p:cNvPr id="6" name="Footer Placeholder 5">
            <a:extLst>
              <a:ext uri="{FF2B5EF4-FFF2-40B4-BE49-F238E27FC236}">
                <a16:creationId xmlns:a16="http://schemas.microsoft.com/office/drawing/2014/main" id="{F4DC0667-385F-C45E-036F-4C98FFF6E087}"/>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E80E6E1-E6F7-9139-5254-2CFCB10CE6DB}"/>
              </a:ext>
            </a:extLst>
          </p:cNvPr>
          <p:cNvSpPr>
            <a:spLocks noGrp="1"/>
          </p:cNvSpPr>
          <p:nvPr>
            <p:ph type="sldNum" sz="quarter" idx="12"/>
          </p:nvPr>
        </p:nvSpPr>
        <p:spPr/>
        <p:txBody>
          <a:bodyPr/>
          <a:lstStyle/>
          <a:p>
            <a:fld id="{8E03B044-A5AC-4653-A0E8-81E6AB7E3A41}" type="slidenum">
              <a:rPr lang="fi-FI" smtClean="0"/>
              <a:t>‹#›</a:t>
            </a:fld>
            <a:endParaRPr lang="fi-FI"/>
          </a:p>
        </p:txBody>
      </p:sp>
    </p:spTree>
    <p:extLst>
      <p:ext uri="{BB962C8B-B14F-4D97-AF65-F5344CB8AC3E}">
        <p14:creationId xmlns:p14="http://schemas.microsoft.com/office/powerpoint/2010/main" val="37069326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1D49-253B-AF71-61C3-04383B7D8F6E}"/>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30EA70A6-0567-4C8C-7D83-8283635A18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AF7D4-9699-5148-5738-E81A667736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0AF4A503-35AF-D32A-EF40-E3355C23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51539-A4AD-7B3D-9657-E3901E0E2F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A4225227-4899-2086-60E9-85E8D52AD1C7}"/>
              </a:ext>
            </a:extLst>
          </p:cNvPr>
          <p:cNvSpPr>
            <a:spLocks noGrp="1"/>
          </p:cNvSpPr>
          <p:nvPr>
            <p:ph type="dt" sz="half" idx="10"/>
          </p:nvPr>
        </p:nvSpPr>
        <p:spPr/>
        <p:txBody>
          <a:bodyPr/>
          <a:lstStyle/>
          <a:p>
            <a:fld id="{317DD921-C799-43DB-84E9-06B16BAE40AA}" type="datetimeFigureOut">
              <a:rPr lang="fi-FI" smtClean="0"/>
              <a:t>24.9.2025</a:t>
            </a:fld>
            <a:endParaRPr lang="fi-FI"/>
          </a:p>
        </p:txBody>
      </p:sp>
      <p:sp>
        <p:nvSpPr>
          <p:cNvPr id="8" name="Footer Placeholder 7">
            <a:extLst>
              <a:ext uri="{FF2B5EF4-FFF2-40B4-BE49-F238E27FC236}">
                <a16:creationId xmlns:a16="http://schemas.microsoft.com/office/drawing/2014/main" id="{22C7F7C8-CAD0-8748-FE27-D6CD48B74092}"/>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70DC1815-C114-3B5C-8D5A-B4AB05D95477}"/>
              </a:ext>
            </a:extLst>
          </p:cNvPr>
          <p:cNvSpPr>
            <a:spLocks noGrp="1"/>
          </p:cNvSpPr>
          <p:nvPr>
            <p:ph type="sldNum" sz="quarter" idx="12"/>
          </p:nvPr>
        </p:nvSpPr>
        <p:spPr/>
        <p:txBody>
          <a:bodyPr/>
          <a:lstStyle/>
          <a:p>
            <a:fld id="{8E03B044-A5AC-4653-A0E8-81E6AB7E3A41}" type="slidenum">
              <a:rPr lang="fi-FI" smtClean="0"/>
              <a:t>‹#›</a:t>
            </a:fld>
            <a:endParaRPr lang="fi-FI"/>
          </a:p>
        </p:txBody>
      </p:sp>
    </p:spTree>
    <p:extLst>
      <p:ext uri="{BB962C8B-B14F-4D97-AF65-F5344CB8AC3E}">
        <p14:creationId xmlns:p14="http://schemas.microsoft.com/office/powerpoint/2010/main" val="3023142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26D0A-9D59-5EB3-DB36-469516AB18ED}"/>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2FDAED0A-4119-3E30-5DAB-1E7E113B0D9B}"/>
              </a:ext>
            </a:extLst>
          </p:cNvPr>
          <p:cNvSpPr>
            <a:spLocks noGrp="1"/>
          </p:cNvSpPr>
          <p:nvPr>
            <p:ph type="dt" sz="half" idx="10"/>
          </p:nvPr>
        </p:nvSpPr>
        <p:spPr/>
        <p:txBody>
          <a:bodyPr/>
          <a:lstStyle/>
          <a:p>
            <a:fld id="{317DD921-C799-43DB-84E9-06B16BAE40AA}" type="datetimeFigureOut">
              <a:rPr lang="fi-FI" smtClean="0"/>
              <a:t>24.9.2025</a:t>
            </a:fld>
            <a:endParaRPr lang="fi-FI"/>
          </a:p>
        </p:txBody>
      </p:sp>
      <p:sp>
        <p:nvSpPr>
          <p:cNvPr id="4" name="Footer Placeholder 3">
            <a:extLst>
              <a:ext uri="{FF2B5EF4-FFF2-40B4-BE49-F238E27FC236}">
                <a16:creationId xmlns:a16="http://schemas.microsoft.com/office/drawing/2014/main" id="{AA4FE025-FE1F-420E-898C-F95156D448BA}"/>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6C92C69C-AE44-6E12-627B-3B3A41E00945}"/>
              </a:ext>
            </a:extLst>
          </p:cNvPr>
          <p:cNvSpPr>
            <a:spLocks noGrp="1"/>
          </p:cNvSpPr>
          <p:nvPr>
            <p:ph type="sldNum" sz="quarter" idx="12"/>
          </p:nvPr>
        </p:nvSpPr>
        <p:spPr/>
        <p:txBody>
          <a:bodyPr/>
          <a:lstStyle/>
          <a:p>
            <a:fld id="{8E03B044-A5AC-4653-A0E8-81E6AB7E3A41}" type="slidenum">
              <a:rPr lang="fi-FI" smtClean="0"/>
              <a:t>‹#›</a:t>
            </a:fld>
            <a:endParaRPr lang="fi-FI"/>
          </a:p>
        </p:txBody>
      </p:sp>
    </p:spTree>
    <p:extLst>
      <p:ext uri="{BB962C8B-B14F-4D97-AF65-F5344CB8AC3E}">
        <p14:creationId xmlns:p14="http://schemas.microsoft.com/office/powerpoint/2010/main" val="1205713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777697-30DA-20B4-D3F4-E5C1CA015A5B}"/>
              </a:ext>
            </a:extLst>
          </p:cNvPr>
          <p:cNvSpPr>
            <a:spLocks noGrp="1"/>
          </p:cNvSpPr>
          <p:nvPr>
            <p:ph type="dt" sz="half" idx="10"/>
          </p:nvPr>
        </p:nvSpPr>
        <p:spPr/>
        <p:txBody>
          <a:bodyPr/>
          <a:lstStyle/>
          <a:p>
            <a:fld id="{317DD921-C799-43DB-84E9-06B16BAE40AA}" type="datetimeFigureOut">
              <a:rPr lang="fi-FI" smtClean="0"/>
              <a:t>24.9.2025</a:t>
            </a:fld>
            <a:endParaRPr lang="fi-FI"/>
          </a:p>
        </p:txBody>
      </p:sp>
      <p:sp>
        <p:nvSpPr>
          <p:cNvPr id="3" name="Footer Placeholder 2">
            <a:extLst>
              <a:ext uri="{FF2B5EF4-FFF2-40B4-BE49-F238E27FC236}">
                <a16:creationId xmlns:a16="http://schemas.microsoft.com/office/drawing/2014/main" id="{CEEC457F-2FA3-1B96-F414-FDEC9E1B578C}"/>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8BEDCFE8-9A6F-ED5B-50A3-18E3B29063BF}"/>
              </a:ext>
            </a:extLst>
          </p:cNvPr>
          <p:cNvSpPr>
            <a:spLocks noGrp="1"/>
          </p:cNvSpPr>
          <p:nvPr>
            <p:ph type="sldNum" sz="quarter" idx="12"/>
          </p:nvPr>
        </p:nvSpPr>
        <p:spPr/>
        <p:txBody>
          <a:bodyPr/>
          <a:lstStyle/>
          <a:p>
            <a:fld id="{8E03B044-A5AC-4653-A0E8-81E6AB7E3A41}" type="slidenum">
              <a:rPr lang="fi-FI" smtClean="0"/>
              <a:t>‹#›</a:t>
            </a:fld>
            <a:endParaRPr lang="fi-FI"/>
          </a:p>
        </p:txBody>
      </p:sp>
    </p:spTree>
    <p:extLst>
      <p:ext uri="{BB962C8B-B14F-4D97-AF65-F5344CB8AC3E}">
        <p14:creationId xmlns:p14="http://schemas.microsoft.com/office/powerpoint/2010/main" val="1849387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AC36-9DCB-04CC-5C06-AB95CA0FF1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02A5E0D1-6455-3564-6CA7-D32D1E50EE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319F4467-B230-40C5-9CE8-6110976A4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981E60-21CA-BD4A-29A6-3282B1E8542F}"/>
              </a:ext>
            </a:extLst>
          </p:cNvPr>
          <p:cNvSpPr>
            <a:spLocks noGrp="1"/>
          </p:cNvSpPr>
          <p:nvPr>
            <p:ph type="dt" sz="half" idx="10"/>
          </p:nvPr>
        </p:nvSpPr>
        <p:spPr/>
        <p:txBody>
          <a:bodyPr/>
          <a:lstStyle/>
          <a:p>
            <a:fld id="{317DD921-C799-43DB-84E9-06B16BAE40AA}" type="datetimeFigureOut">
              <a:rPr lang="fi-FI" smtClean="0"/>
              <a:t>24.9.2025</a:t>
            </a:fld>
            <a:endParaRPr lang="fi-FI"/>
          </a:p>
        </p:txBody>
      </p:sp>
      <p:sp>
        <p:nvSpPr>
          <p:cNvPr id="6" name="Footer Placeholder 5">
            <a:extLst>
              <a:ext uri="{FF2B5EF4-FFF2-40B4-BE49-F238E27FC236}">
                <a16:creationId xmlns:a16="http://schemas.microsoft.com/office/drawing/2014/main" id="{6DB28309-6749-A16E-7C30-C04D1E26B358}"/>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D661F7EF-15E3-3508-B12D-8F63555BAB6D}"/>
              </a:ext>
            </a:extLst>
          </p:cNvPr>
          <p:cNvSpPr>
            <a:spLocks noGrp="1"/>
          </p:cNvSpPr>
          <p:nvPr>
            <p:ph type="sldNum" sz="quarter" idx="12"/>
          </p:nvPr>
        </p:nvSpPr>
        <p:spPr/>
        <p:txBody>
          <a:bodyPr/>
          <a:lstStyle/>
          <a:p>
            <a:fld id="{8E03B044-A5AC-4653-A0E8-81E6AB7E3A41}" type="slidenum">
              <a:rPr lang="fi-FI" smtClean="0"/>
              <a:t>‹#›</a:t>
            </a:fld>
            <a:endParaRPr lang="fi-FI"/>
          </a:p>
        </p:txBody>
      </p:sp>
    </p:spTree>
    <p:extLst>
      <p:ext uri="{BB962C8B-B14F-4D97-AF65-F5344CB8AC3E}">
        <p14:creationId xmlns:p14="http://schemas.microsoft.com/office/powerpoint/2010/main" val="2522601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E186-5CA9-8292-7BD9-C37013F77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6963E3F9-E8AE-B4C3-1142-C1A2C6B99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8AC6B46E-CB11-B22B-9BD3-6552A73AD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B153ED-1086-B100-46BB-136F8CD5DBE9}"/>
              </a:ext>
            </a:extLst>
          </p:cNvPr>
          <p:cNvSpPr>
            <a:spLocks noGrp="1"/>
          </p:cNvSpPr>
          <p:nvPr>
            <p:ph type="dt" sz="half" idx="10"/>
          </p:nvPr>
        </p:nvSpPr>
        <p:spPr/>
        <p:txBody>
          <a:bodyPr/>
          <a:lstStyle/>
          <a:p>
            <a:fld id="{317DD921-C799-43DB-84E9-06B16BAE40AA}" type="datetimeFigureOut">
              <a:rPr lang="fi-FI" smtClean="0"/>
              <a:t>24.9.2025</a:t>
            </a:fld>
            <a:endParaRPr lang="fi-FI"/>
          </a:p>
        </p:txBody>
      </p:sp>
      <p:sp>
        <p:nvSpPr>
          <p:cNvPr id="6" name="Footer Placeholder 5">
            <a:extLst>
              <a:ext uri="{FF2B5EF4-FFF2-40B4-BE49-F238E27FC236}">
                <a16:creationId xmlns:a16="http://schemas.microsoft.com/office/drawing/2014/main" id="{F9A056D5-DAB4-FEA5-9B73-4DA47B483C22}"/>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E065002-81F7-952B-7955-F74733196A24}"/>
              </a:ext>
            </a:extLst>
          </p:cNvPr>
          <p:cNvSpPr>
            <a:spLocks noGrp="1"/>
          </p:cNvSpPr>
          <p:nvPr>
            <p:ph type="sldNum" sz="quarter" idx="12"/>
          </p:nvPr>
        </p:nvSpPr>
        <p:spPr/>
        <p:txBody>
          <a:bodyPr/>
          <a:lstStyle/>
          <a:p>
            <a:fld id="{8E03B044-A5AC-4653-A0E8-81E6AB7E3A41}" type="slidenum">
              <a:rPr lang="fi-FI" smtClean="0"/>
              <a:t>‹#›</a:t>
            </a:fld>
            <a:endParaRPr lang="fi-FI"/>
          </a:p>
        </p:txBody>
      </p:sp>
    </p:spTree>
    <p:extLst>
      <p:ext uri="{BB962C8B-B14F-4D97-AF65-F5344CB8AC3E}">
        <p14:creationId xmlns:p14="http://schemas.microsoft.com/office/powerpoint/2010/main" val="352518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ijän nimi, otsikko, projektin logo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85A3DD-669B-A443-8A6C-CF05F3DCD5C0}"/>
              </a:ext>
            </a:extLst>
          </p:cNvPr>
          <p:cNvSpPr>
            <a:spLocks noGrp="1"/>
          </p:cNvSpPr>
          <p:nvPr>
            <p:ph type="title"/>
          </p:nvPr>
        </p:nvSpPr>
        <p:spPr>
          <a:xfrm>
            <a:off x="953613" y="2118828"/>
            <a:ext cx="10284771" cy="3165119"/>
          </a:xfrm>
        </p:spPr>
        <p:txBody>
          <a:bodyPr/>
          <a:lstStyle>
            <a:lvl1pPr algn="ctr">
              <a:defRPr sz="6600">
                <a:solidFill>
                  <a:schemeClr val="bg1"/>
                </a:solidFill>
              </a:defRPr>
            </a:lvl1pPr>
          </a:lstStyle>
          <a:p>
            <a:r>
              <a:rPr lang="en-US"/>
              <a:t>Click to edit Master title style</a:t>
            </a:r>
            <a:endParaRPr lang="fi-US" dirty="0"/>
          </a:p>
        </p:txBody>
      </p:sp>
      <p:sp>
        <p:nvSpPr>
          <p:cNvPr id="8" name="Tekstin paikkamerkki 7">
            <a:extLst>
              <a:ext uri="{FF2B5EF4-FFF2-40B4-BE49-F238E27FC236}">
                <a16:creationId xmlns:a16="http://schemas.microsoft.com/office/drawing/2014/main" id="{EB48E245-A2A9-9C43-B109-D18710050D08}"/>
              </a:ext>
            </a:extLst>
          </p:cNvPr>
          <p:cNvSpPr>
            <a:spLocks noGrp="1"/>
          </p:cNvSpPr>
          <p:nvPr>
            <p:ph type="body" sz="quarter" idx="10"/>
          </p:nvPr>
        </p:nvSpPr>
        <p:spPr>
          <a:xfrm>
            <a:off x="954087" y="920750"/>
            <a:ext cx="5141912" cy="706438"/>
          </a:xfrm>
        </p:spPr>
        <p:txBody>
          <a:bodyPr/>
          <a:lstStyle>
            <a:lvl1pPr algn="l">
              <a:buFontTx/>
              <a:buNone/>
              <a:defRPr sz="3200">
                <a:solidFill>
                  <a:schemeClr val="bg1"/>
                </a:solidFill>
              </a:defRPr>
            </a:lvl1pPr>
            <a:lvl2pPr algn="l">
              <a:buNone/>
              <a:defRPr>
                <a:solidFill>
                  <a:schemeClr val="bg1"/>
                </a:solidFill>
              </a:defRPr>
            </a:lvl2pPr>
            <a:lvl3pPr algn="l">
              <a:buNone/>
              <a:defRPr>
                <a:solidFill>
                  <a:schemeClr val="bg1"/>
                </a:solidFill>
              </a:defRPr>
            </a:lvl3pPr>
            <a:lvl4pPr algn="l">
              <a:buNone/>
              <a:defRPr>
                <a:solidFill>
                  <a:schemeClr val="bg1"/>
                </a:solidFill>
              </a:defRPr>
            </a:lvl4pPr>
            <a:lvl5pPr algn="l">
              <a:buNone/>
              <a:defRPr>
                <a:solidFill>
                  <a:schemeClr val="bg1"/>
                </a:solidFill>
              </a:defRPr>
            </a:lvl5pPr>
          </a:lstStyle>
          <a:p>
            <a:pPr lvl="0"/>
            <a:r>
              <a:rPr lang="en-US"/>
              <a:t>Click to edit Master text styles</a:t>
            </a:r>
          </a:p>
        </p:txBody>
      </p:sp>
      <p:sp>
        <p:nvSpPr>
          <p:cNvPr id="4" name="Kuvan paikkamerkki 3">
            <a:extLst>
              <a:ext uri="{FF2B5EF4-FFF2-40B4-BE49-F238E27FC236}">
                <a16:creationId xmlns:a16="http://schemas.microsoft.com/office/drawing/2014/main" id="{F4669684-0034-1146-96CF-1836AF5E0D5B}"/>
              </a:ext>
            </a:extLst>
          </p:cNvPr>
          <p:cNvSpPr>
            <a:spLocks noGrp="1"/>
          </p:cNvSpPr>
          <p:nvPr>
            <p:ph type="pic" sz="quarter" idx="11" hasCustomPrompt="1"/>
          </p:nvPr>
        </p:nvSpPr>
        <p:spPr>
          <a:xfrm>
            <a:off x="0" y="5189838"/>
            <a:ext cx="10491537" cy="1668162"/>
          </a:xfrm>
        </p:spPr>
        <p:txBody>
          <a:bodyPr/>
          <a:lstStyle/>
          <a:p>
            <a:r>
              <a:rPr lang="fi-US" dirty="0"/>
              <a:t>Lisää projektin logot</a:t>
            </a:r>
          </a:p>
        </p:txBody>
      </p:sp>
    </p:spTree>
    <p:extLst>
      <p:ext uri="{BB962C8B-B14F-4D97-AF65-F5344CB8AC3E}">
        <p14:creationId xmlns:p14="http://schemas.microsoft.com/office/powerpoint/2010/main" val="43708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5D366-DA8D-8EF7-A42F-C1973F0352B5}"/>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8EDECD6A-7073-1982-28C5-4FCCEBCF17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EE0C7245-1B54-2FAF-1C2D-817F7343DEAA}"/>
              </a:ext>
            </a:extLst>
          </p:cNvPr>
          <p:cNvSpPr>
            <a:spLocks noGrp="1"/>
          </p:cNvSpPr>
          <p:nvPr>
            <p:ph type="dt" sz="half" idx="10"/>
          </p:nvPr>
        </p:nvSpPr>
        <p:spPr/>
        <p:txBody>
          <a:bodyPr/>
          <a:lstStyle/>
          <a:p>
            <a:fld id="{317DD921-C799-43DB-84E9-06B16BAE40AA}" type="datetimeFigureOut">
              <a:rPr lang="fi-FI" smtClean="0"/>
              <a:t>24.9.2025</a:t>
            </a:fld>
            <a:endParaRPr lang="fi-FI"/>
          </a:p>
        </p:txBody>
      </p:sp>
      <p:sp>
        <p:nvSpPr>
          <p:cNvPr id="5" name="Footer Placeholder 4">
            <a:extLst>
              <a:ext uri="{FF2B5EF4-FFF2-40B4-BE49-F238E27FC236}">
                <a16:creationId xmlns:a16="http://schemas.microsoft.com/office/drawing/2014/main" id="{42A53F5F-A439-5F7D-9B0F-ED9D9D0CB617}"/>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F286F864-A680-2EC1-CCF5-BF579BA66B9D}"/>
              </a:ext>
            </a:extLst>
          </p:cNvPr>
          <p:cNvSpPr>
            <a:spLocks noGrp="1"/>
          </p:cNvSpPr>
          <p:nvPr>
            <p:ph type="sldNum" sz="quarter" idx="12"/>
          </p:nvPr>
        </p:nvSpPr>
        <p:spPr/>
        <p:txBody>
          <a:bodyPr/>
          <a:lstStyle/>
          <a:p>
            <a:fld id="{8E03B044-A5AC-4653-A0E8-81E6AB7E3A41}" type="slidenum">
              <a:rPr lang="fi-FI" smtClean="0"/>
              <a:t>‹#›</a:t>
            </a:fld>
            <a:endParaRPr lang="fi-FI"/>
          </a:p>
        </p:txBody>
      </p:sp>
    </p:spTree>
    <p:extLst>
      <p:ext uri="{BB962C8B-B14F-4D97-AF65-F5344CB8AC3E}">
        <p14:creationId xmlns:p14="http://schemas.microsoft.com/office/powerpoint/2010/main" val="1306571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814740-6A4A-0484-5569-66DFFAE9F2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3A9F336E-CB64-C530-3B93-E7C4E450AB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AFC4F54-BAE5-82E0-3CDF-D7D3A753C66C}"/>
              </a:ext>
            </a:extLst>
          </p:cNvPr>
          <p:cNvSpPr>
            <a:spLocks noGrp="1"/>
          </p:cNvSpPr>
          <p:nvPr>
            <p:ph type="dt" sz="half" idx="10"/>
          </p:nvPr>
        </p:nvSpPr>
        <p:spPr/>
        <p:txBody>
          <a:bodyPr/>
          <a:lstStyle/>
          <a:p>
            <a:fld id="{317DD921-C799-43DB-84E9-06B16BAE40AA}" type="datetimeFigureOut">
              <a:rPr lang="fi-FI" smtClean="0"/>
              <a:t>24.9.2025</a:t>
            </a:fld>
            <a:endParaRPr lang="fi-FI"/>
          </a:p>
        </p:txBody>
      </p:sp>
      <p:sp>
        <p:nvSpPr>
          <p:cNvPr id="5" name="Footer Placeholder 4">
            <a:extLst>
              <a:ext uri="{FF2B5EF4-FFF2-40B4-BE49-F238E27FC236}">
                <a16:creationId xmlns:a16="http://schemas.microsoft.com/office/drawing/2014/main" id="{12B08443-0C8A-A4B8-ADCB-8A16DAABB98A}"/>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4AD8E2B-80FD-6127-F451-67D2867CEA3A}"/>
              </a:ext>
            </a:extLst>
          </p:cNvPr>
          <p:cNvSpPr>
            <a:spLocks noGrp="1"/>
          </p:cNvSpPr>
          <p:nvPr>
            <p:ph type="sldNum" sz="quarter" idx="12"/>
          </p:nvPr>
        </p:nvSpPr>
        <p:spPr/>
        <p:txBody>
          <a:bodyPr/>
          <a:lstStyle/>
          <a:p>
            <a:fld id="{8E03B044-A5AC-4653-A0E8-81E6AB7E3A41}" type="slidenum">
              <a:rPr lang="fi-FI" smtClean="0"/>
              <a:t>‹#›</a:t>
            </a:fld>
            <a:endParaRPr lang="fi-FI"/>
          </a:p>
        </p:txBody>
      </p:sp>
    </p:spTree>
    <p:extLst>
      <p:ext uri="{BB962C8B-B14F-4D97-AF65-F5344CB8AC3E}">
        <p14:creationId xmlns:p14="http://schemas.microsoft.com/office/powerpoint/2010/main" val="2988660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teksti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314631" y="1729891"/>
            <a:ext cx="5781369" cy="1927102"/>
          </a:xfrm>
        </p:spPr>
        <p:txBody>
          <a:bodyPr>
            <a:normAutofit/>
          </a:bodyPr>
          <a:lstStyle>
            <a:lvl1pPr>
              <a:defRPr sz="6600" b="1" i="0">
                <a:solidFill>
                  <a:schemeClr val="bg1"/>
                </a:solidFill>
                <a:latin typeface="Poppins" pitchFamily="2" charset="77"/>
                <a:cs typeface="Poppins" pitchFamily="2" charset="77"/>
              </a:defRPr>
            </a:lvl1pPr>
          </a:lstStyle>
          <a:p>
            <a:r>
              <a:rPr lang="en-US"/>
              <a:t>Click to edit Master title style</a:t>
            </a:r>
            <a:endParaRPr lang="fi-FI" dirty="0"/>
          </a:p>
        </p:txBody>
      </p:sp>
      <p:sp>
        <p:nvSpPr>
          <p:cNvPr id="7" name="Sisällön paikkamerkki 2">
            <a:extLst>
              <a:ext uri="{FF2B5EF4-FFF2-40B4-BE49-F238E27FC236}">
                <a16:creationId xmlns:a16="http://schemas.microsoft.com/office/drawing/2014/main" id="{6CD1DA3F-D3C2-7646-B83A-A31150665319}"/>
              </a:ext>
            </a:extLst>
          </p:cNvPr>
          <p:cNvSpPr>
            <a:spLocks noGrp="1"/>
          </p:cNvSpPr>
          <p:nvPr>
            <p:ph idx="1"/>
          </p:nvPr>
        </p:nvSpPr>
        <p:spPr>
          <a:xfrm>
            <a:off x="7152968" y="663677"/>
            <a:ext cx="4439264" cy="4572000"/>
          </a:xfrm>
        </p:spPr>
        <p:txBody>
          <a:bodyPr>
            <a:normAutofit/>
          </a:bodyPr>
          <a:lstStyle>
            <a:lvl2pPr>
              <a:defRPr>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52920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teksti 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096000" y="691764"/>
            <a:ext cx="5653548" cy="1702187"/>
          </a:xfrm>
        </p:spPr>
        <p:txBody>
          <a:bodyPr>
            <a:normAutofit/>
          </a:bodyPr>
          <a:lstStyle>
            <a:lvl1pPr algn="l">
              <a:defRPr/>
            </a:lvl1pPr>
          </a:lstStyle>
          <a:p>
            <a:r>
              <a:rPr lang="en-US"/>
              <a:t>Click to edit Master title style</a:t>
            </a:r>
            <a:endParaRPr lang="fi-FI" dirty="0"/>
          </a:p>
        </p:txBody>
      </p:sp>
      <p:sp>
        <p:nvSpPr>
          <p:cNvPr id="3" name="Sisällön paikkamerkki 2"/>
          <p:cNvSpPr>
            <a:spLocks noGrp="1"/>
          </p:cNvSpPr>
          <p:nvPr>
            <p:ph idx="1"/>
          </p:nvPr>
        </p:nvSpPr>
        <p:spPr>
          <a:xfrm>
            <a:off x="6096000" y="2759076"/>
            <a:ext cx="5653548" cy="2785602"/>
          </a:xfrm>
        </p:spPr>
        <p:txBody>
          <a:bodyPr>
            <a:normAutofit/>
          </a:bodyPr>
          <a:lstStyle>
            <a:lvl2pPr>
              <a:defRPr>
                <a:solidFill>
                  <a:srgbClr val="59595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40147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va, otsikko ja teksti">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096000" y="691764"/>
            <a:ext cx="5653548" cy="1702187"/>
          </a:xfrm>
        </p:spPr>
        <p:txBody>
          <a:bodyPr>
            <a:normAutofit/>
          </a:bodyPr>
          <a:lstStyle>
            <a:lvl1pPr algn="l">
              <a:defRPr/>
            </a:lvl1pPr>
          </a:lstStyle>
          <a:p>
            <a:r>
              <a:rPr lang="en-US"/>
              <a:t>Click to edit Master title style</a:t>
            </a:r>
            <a:endParaRPr lang="fi-FI" dirty="0"/>
          </a:p>
        </p:txBody>
      </p:sp>
      <p:sp>
        <p:nvSpPr>
          <p:cNvPr id="3" name="Sisällön paikkamerkki 2"/>
          <p:cNvSpPr>
            <a:spLocks noGrp="1"/>
          </p:cNvSpPr>
          <p:nvPr>
            <p:ph idx="1"/>
          </p:nvPr>
        </p:nvSpPr>
        <p:spPr>
          <a:xfrm>
            <a:off x="6096000" y="2759076"/>
            <a:ext cx="5653548" cy="2785602"/>
          </a:xfrm>
        </p:spPr>
        <p:txBody>
          <a:bodyPr>
            <a:normAutofit/>
          </a:bodyPr>
          <a:lstStyle>
            <a:lvl2pPr>
              <a:defRPr>
                <a:solidFill>
                  <a:srgbClr val="59595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Kuvan paikkamerkki 4">
            <a:extLst>
              <a:ext uri="{FF2B5EF4-FFF2-40B4-BE49-F238E27FC236}">
                <a16:creationId xmlns:a16="http://schemas.microsoft.com/office/drawing/2014/main" id="{3D97C76C-288A-4443-B61A-46082CADB7B6}"/>
              </a:ext>
            </a:extLst>
          </p:cNvPr>
          <p:cNvSpPr>
            <a:spLocks noGrp="1"/>
          </p:cNvSpPr>
          <p:nvPr>
            <p:ph type="pic" sz="quarter" idx="10"/>
          </p:nvPr>
        </p:nvSpPr>
        <p:spPr>
          <a:xfrm>
            <a:off x="0" y="0"/>
            <a:ext cx="5441950" cy="6858000"/>
          </a:xfrm>
        </p:spPr>
        <p:txBody>
          <a:bodyPr/>
          <a:lstStyle/>
          <a:p>
            <a:r>
              <a:rPr lang="en-US"/>
              <a:t>Click icon to add picture</a:t>
            </a:r>
            <a:endParaRPr lang="fi-US"/>
          </a:p>
        </p:txBody>
      </p:sp>
    </p:spTree>
    <p:extLst>
      <p:ext uri="{BB962C8B-B14F-4D97-AF65-F5344CB8AC3E}">
        <p14:creationId xmlns:p14="http://schemas.microsoft.com/office/powerpoint/2010/main" val="389713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teksti 3">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42452" y="691764"/>
            <a:ext cx="5653548" cy="1702187"/>
          </a:xfrm>
        </p:spPr>
        <p:txBody>
          <a:bodyPr>
            <a:normAutofit/>
          </a:bodyPr>
          <a:lstStyle>
            <a:lvl1pPr algn="l">
              <a:defRPr>
                <a:solidFill>
                  <a:schemeClr val="bg1"/>
                </a:solidFill>
              </a:defRPr>
            </a:lvl1pPr>
          </a:lstStyle>
          <a:p>
            <a:r>
              <a:rPr lang="en-US"/>
              <a:t>Click to edit Master title style</a:t>
            </a:r>
            <a:endParaRPr lang="fi-FI" dirty="0"/>
          </a:p>
        </p:txBody>
      </p:sp>
      <p:sp>
        <p:nvSpPr>
          <p:cNvPr id="4" name="Sisällön paikkamerkki 2">
            <a:extLst>
              <a:ext uri="{FF2B5EF4-FFF2-40B4-BE49-F238E27FC236}">
                <a16:creationId xmlns:a16="http://schemas.microsoft.com/office/drawing/2014/main" id="{4FF9C358-BB74-F84D-ADDC-4A4D4289C456}"/>
              </a:ext>
            </a:extLst>
          </p:cNvPr>
          <p:cNvSpPr>
            <a:spLocks noGrp="1"/>
          </p:cNvSpPr>
          <p:nvPr>
            <p:ph sz="half" idx="1"/>
          </p:nvPr>
        </p:nvSpPr>
        <p:spPr>
          <a:xfrm>
            <a:off x="6096000" y="691764"/>
            <a:ext cx="5791466" cy="4714943"/>
          </a:xfrm>
        </p:spPr>
        <p:txBody>
          <a:bodyPr>
            <a:normAutofit/>
          </a:bodyPr>
          <a:lstStyle>
            <a:lvl1pPr>
              <a:defRPr sz="2800"/>
            </a:lvl1pPr>
            <a:lvl2pPr>
              <a:defRPr sz="24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05517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teksti 4">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422257" y="1169664"/>
            <a:ext cx="4916660" cy="5083651"/>
          </a:xfrm>
        </p:spPr>
        <p:txBody>
          <a:bodyPr>
            <a:normAutofit/>
          </a:bodyPr>
          <a:lstStyle>
            <a:lvl1pPr algn="l">
              <a:defRPr sz="5400">
                <a:solidFill>
                  <a:schemeClr val="bg1"/>
                </a:solidFill>
              </a:defRPr>
            </a:lvl1pPr>
          </a:lstStyle>
          <a:p>
            <a:r>
              <a:rPr lang="en-US"/>
              <a:t>Click to edit Master title style</a:t>
            </a:r>
            <a:endParaRPr lang="fi-FI" dirty="0"/>
          </a:p>
        </p:txBody>
      </p:sp>
      <p:sp>
        <p:nvSpPr>
          <p:cNvPr id="3" name="Sisällön paikkamerkki 2"/>
          <p:cNvSpPr>
            <a:spLocks noGrp="1"/>
          </p:cNvSpPr>
          <p:nvPr>
            <p:ph sz="half" idx="1"/>
          </p:nvPr>
        </p:nvSpPr>
        <p:spPr>
          <a:xfrm>
            <a:off x="5884606" y="727212"/>
            <a:ext cx="5791466" cy="4860788"/>
          </a:xfrm>
        </p:spPr>
        <p:txBody>
          <a:bodyPr>
            <a:normAutofit/>
          </a:bodyPr>
          <a:lstStyle>
            <a:lvl1pPr>
              <a:defRPr sz="2800"/>
            </a:lvl1pPr>
            <a:lvl2pPr>
              <a:defRPr sz="24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41743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1">
            <a:lum/>
          </a:blip>
          <a:srcRect/>
          <a:stretch>
            <a:fillRect/>
          </a:stretch>
        </a:blip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096000" y="691764"/>
            <a:ext cx="5486400" cy="170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i-FI" dirty="0"/>
              <a:t>Muokkaa perustyylejä naps.</a:t>
            </a:r>
          </a:p>
        </p:txBody>
      </p:sp>
      <p:sp>
        <p:nvSpPr>
          <p:cNvPr id="1027" name="Tekstin paikkamerkki 2"/>
          <p:cNvSpPr>
            <a:spLocks noGrp="1"/>
          </p:cNvSpPr>
          <p:nvPr>
            <p:ph type="body" idx="1"/>
          </p:nvPr>
        </p:nvSpPr>
        <p:spPr bwMode="auto">
          <a:xfrm>
            <a:off x="6095998" y="2686050"/>
            <a:ext cx="5658919" cy="2785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cSld>
  <p:clrMap bg1="lt1" tx1="dk1" bg2="lt2" tx2="dk2" accent1="accent1" accent2="accent2" accent3="accent3" accent4="accent4" accent5="accent5" accent6="accent6" hlink="hlink" folHlink="folHlink"/>
  <p:sldLayoutIdLst>
    <p:sldLayoutId id="2147483726" r:id="rId1"/>
    <p:sldLayoutId id="2147483740" r:id="rId2"/>
    <p:sldLayoutId id="2147483733" r:id="rId3"/>
    <p:sldLayoutId id="2147483741" r:id="rId4"/>
    <p:sldLayoutId id="2147483727" r:id="rId5"/>
    <p:sldLayoutId id="2147483724" r:id="rId6"/>
    <p:sldLayoutId id="2147483735" r:id="rId7"/>
    <p:sldLayoutId id="2147483729" r:id="rId8"/>
    <p:sldLayoutId id="2147483725" r:id="rId9"/>
    <p:sldLayoutId id="2147483730" r:id="rId10"/>
    <p:sldLayoutId id="2147483731" r:id="rId11"/>
    <p:sldLayoutId id="2147483732" r:id="rId12"/>
    <p:sldLayoutId id="2147483734" r:id="rId13"/>
    <p:sldLayoutId id="2147483751" r:id="rId14"/>
    <p:sldLayoutId id="2147483728" r:id="rId15"/>
    <p:sldLayoutId id="2147483737" r:id="rId16"/>
    <p:sldLayoutId id="2147483738" r:id="rId17"/>
    <p:sldLayoutId id="2147483736" r:id="rId18"/>
    <p:sldLayoutId id="214748374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200" rtl="0" eaLnBrk="1" fontAlgn="base" hangingPunct="1">
        <a:spcBef>
          <a:spcPct val="0"/>
        </a:spcBef>
        <a:spcAft>
          <a:spcPct val="0"/>
        </a:spcAft>
        <a:defRPr sz="4800" b="1" i="0" kern="1200">
          <a:solidFill>
            <a:schemeClr val="accent1"/>
          </a:solidFill>
          <a:latin typeface="Poppins" pitchFamily="2" charset="77"/>
          <a:ea typeface="ＭＳ Ｐゴシック" charset="0"/>
          <a:cs typeface="Poppins" pitchFamily="2" charset="77"/>
        </a:defRPr>
      </a:lvl1pPr>
      <a:lvl2pPr algn="ctr" defTabSz="457200" rtl="0" eaLnBrk="1" fontAlgn="base" hangingPunct="1">
        <a:spcBef>
          <a:spcPct val="0"/>
        </a:spcBef>
        <a:spcAft>
          <a:spcPct val="0"/>
        </a:spcAft>
        <a:defRPr sz="4800">
          <a:solidFill>
            <a:srgbClr val="00AEC4"/>
          </a:solidFill>
          <a:latin typeface="Constantia" charset="0"/>
          <a:ea typeface="ＭＳ Ｐゴシック" charset="0"/>
        </a:defRPr>
      </a:lvl2pPr>
      <a:lvl3pPr algn="ctr" defTabSz="457200" rtl="0" eaLnBrk="1" fontAlgn="base" hangingPunct="1">
        <a:spcBef>
          <a:spcPct val="0"/>
        </a:spcBef>
        <a:spcAft>
          <a:spcPct val="0"/>
        </a:spcAft>
        <a:defRPr sz="4800">
          <a:solidFill>
            <a:srgbClr val="00AEC4"/>
          </a:solidFill>
          <a:latin typeface="Constantia" charset="0"/>
          <a:ea typeface="ＭＳ Ｐゴシック" charset="0"/>
        </a:defRPr>
      </a:lvl3pPr>
      <a:lvl4pPr algn="ctr" defTabSz="457200" rtl="0" eaLnBrk="1" fontAlgn="base" hangingPunct="1">
        <a:spcBef>
          <a:spcPct val="0"/>
        </a:spcBef>
        <a:spcAft>
          <a:spcPct val="0"/>
        </a:spcAft>
        <a:defRPr sz="4800">
          <a:solidFill>
            <a:srgbClr val="00AEC4"/>
          </a:solidFill>
          <a:latin typeface="Constantia" charset="0"/>
          <a:ea typeface="ＭＳ Ｐゴシック" charset="0"/>
        </a:defRPr>
      </a:lvl4pPr>
      <a:lvl5pPr algn="ctr" defTabSz="457200" rtl="0" eaLnBrk="1" fontAlgn="base" hangingPunct="1">
        <a:spcBef>
          <a:spcPct val="0"/>
        </a:spcBef>
        <a:spcAft>
          <a:spcPct val="0"/>
        </a:spcAft>
        <a:defRPr sz="4800">
          <a:solidFill>
            <a:srgbClr val="00AEC4"/>
          </a:solidFill>
          <a:latin typeface="Constantia" charset="0"/>
          <a:ea typeface="ＭＳ Ｐゴシック" charset="0"/>
        </a:defRPr>
      </a:lvl5pPr>
      <a:lvl6pPr marL="457200" algn="ctr" defTabSz="457200" rtl="0" eaLnBrk="1" fontAlgn="base" hangingPunct="1">
        <a:spcBef>
          <a:spcPct val="0"/>
        </a:spcBef>
        <a:spcAft>
          <a:spcPct val="0"/>
        </a:spcAft>
        <a:defRPr sz="4800">
          <a:solidFill>
            <a:srgbClr val="00AEC4"/>
          </a:solidFill>
          <a:latin typeface="Constantia" charset="0"/>
          <a:ea typeface="ＭＳ Ｐゴシック" charset="0"/>
        </a:defRPr>
      </a:lvl6pPr>
      <a:lvl7pPr marL="914400" algn="ctr" defTabSz="457200" rtl="0" eaLnBrk="1" fontAlgn="base" hangingPunct="1">
        <a:spcBef>
          <a:spcPct val="0"/>
        </a:spcBef>
        <a:spcAft>
          <a:spcPct val="0"/>
        </a:spcAft>
        <a:defRPr sz="4800">
          <a:solidFill>
            <a:srgbClr val="00AEC4"/>
          </a:solidFill>
          <a:latin typeface="Constantia" charset="0"/>
          <a:ea typeface="ＭＳ Ｐゴシック" charset="0"/>
        </a:defRPr>
      </a:lvl7pPr>
      <a:lvl8pPr marL="1371600" algn="ctr" defTabSz="457200" rtl="0" eaLnBrk="1" fontAlgn="base" hangingPunct="1">
        <a:spcBef>
          <a:spcPct val="0"/>
        </a:spcBef>
        <a:spcAft>
          <a:spcPct val="0"/>
        </a:spcAft>
        <a:defRPr sz="4800">
          <a:solidFill>
            <a:srgbClr val="00AEC4"/>
          </a:solidFill>
          <a:latin typeface="Constantia" charset="0"/>
          <a:ea typeface="ＭＳ Ｐゴシック" charset="0"/>
        </a:defRPr>
      </a:lvl8pPr>
      <a:lvl9pPr marL="1828800" algn="ctr" defTabSz="457200" rtl="0" eaLnBrk="1" fontAlgn="base" hangingPunct="1">
        <a:spcBef>
          <a:spcPct val="0"/>
        </a:spcBef>
        <a:spcAft>
          <a:spcPct val="0"/>
        </a:spcAft>
        <a:defRPr sz="4800">
          <a:solidFill>
            <a:srgbClr val="00AEC4"/>
          </a:solidFill>
          <a:latin typeface="Constantia" charset="0"/>
          <a:ea typeface="ＭＳ Ｐゴシック" charset="0"/>
        </a:defRPr>
      </a:lvl9pPr>
    </p:titleStyle>
    <p:bodyStyle>
      <a:lvl1pPr marL="342900" indent="-342900" algn="l" defTabSz="457200" rtl="0" eaLnBrk="1" fontAlgn="base" hangingPunct="1">
        <a:spcBef>
          <a:spcPct val="20000"/>
        </a:spcBef>
        <a:spcAft>
          <a:spcPct val="0"/>
        </a:spcAft>
        <a:buClr>
          <a:srgbClr val="BFBFBF"/>
        </a:buClr>
        <a:buFont typeface="Lucida Grande" charset="0"/>
        <a:buChar char="-"/>
        <a:defRPr sz="2800" b="0" i="0" kern="1200">
          <a:solidFill>
            <a:schemeClr val="tx1"/>
          </a:solidFill>
          <a:latin typeface="Poppins" pitchFamily="2" charset="77"/>
          <a:ea typeface="ＭＳ Ｐゴシック" charset="0"/>
          <a:cs typeface="Poppins" pitchFamily="2" charset="77"/>
        </a:defRPr>
      </a:lvl1pPr>
      <a:lvl2pPr marL="742950" indent="-285750" algn="l" defTabSz="457200" rtl="0" eaLnBrk="1" fontAlgn="base" hangingPunct="1">
        <a:spcBef>
          <a:spcPct val="20000"/>
        </a:spcBef>
        <a:spcAft>
          <a:spcPct val="0"/>
        </a:spcAft>
        <a:buClr>
          <a:srgbClr val="BFBFBF"/>
        </a:buClr>
        <a:buFont typeface="Lucida Grande" charset="0"/>
        <a:buChar char="-"/>
        <a:defRPr sz="2800" b="0" i="0" kern="1200">
          <a:solidFill>
            <a:schemeClr val="tx1">
              <a:lumMod val="65000"/>
              <a:lumOff val="35000"/>
            </a:schemeClr>
          </a:solidFill>
          <a:latin typeface="Poppins" pitchFamily="2" charset="77"/>
          <a:ea typeface="ＭＳ Ｐゴシック" charset="0"/>
          <a:cs typeface="Poppins" pitchFamily="2" charset="77"/>
        </a:defRPr>
      </a:lvl2pPr>
      <a:lvl3pPr marL="1143000" indent="-228600" algn="l" defTabSz="457200" rtl="0" eaLnBrk="1" fontAlgn="base" hangingPunct="1">
        <a:spcBef>
          <a:spcPct val="20000"/>
        </a:spcBef>
        <a:spcAft>
          <a:spcPct val="0"/>
        </a:spcAft>
        <a:buClr>
          <a:srgbClr val="BFBFBF"/>
        </a:buClr>
        <a:buFont typeface="Lucida Grande" charset="0"/>
        <a:buChar char="-"/>
        <a:defRPr sz="2400" b="0" i="0" kern="1200">
          <a:solidFill>
            <a:schemeClr val="tx1"/>
          </a:solidFill>
          <a:latin typeface="Poppins" pitchFamily="2" charset="77"/>
          <a:ea typeface="ＭＳ Ｐゴシック" charset="0"/>
          <a:cs typeface="Poppins" pitchFamily="2" charset="77"/>
        </a:defRPr>
      </a:lvl3pPr>
      <a:lvl4pPr marL="1600200" indent="-228600" algn="l" defTabSz="457200" rtl="0" eaLnBrk="1" fontAlgn="base" hangingPunct="1">
        <a:spcBef>
          <a:spcPct val="20000"/>
        </a:spcBef>
        <a:spcAft>
          <a:spcPct val="0"/>
        </a:spcAft>
        <a:buClr>
          <a:srgbClr val="BFBFBF"/>
        </a:buClr>
        <a:buFont typeface="Lucida Grande" charset="0"/>
        <a:buChar char="-"/>
        <a:defRPr sz="2000" b="0" i="0" kern="1200">
          <a:solidFill>
            <a:schemeClr val="tx1"/>
          </a:solidFill>
          <a:latin typeface="Poppins" pitchFamily="2" charset="77"/>
          <a:ea typeface="ＭＳ Ｐゴシック" charset="0"/>
          <a:cs typeface="Poppins" pitchFamily="2" charset="77"/>
        </a:defRPr>
      </a:lvl4pPr>
      <a:lvl5pPr marL="2057400" indent="-228600" algn="l" defTabSz="457200" rtl="0" eaLnBrk="1" fontAlgn="base" hangingPunct="1">
        <a:spcBef>
          <a:spcPct val="20000"/>
        </a:spcBef>
        <a:spcAft>
          <a:spcPct val="0"/>
        </a:spcAft>
        <a:buClr>
          <a:srgbClr val="BFBFBF"/>
        </a:buClr>
        <a:buFont typeface="Lucida Grande" charset="0"/>
        <a:buChar char="-"/>
        <a:defRPr sz="2000" b="0" i="0" kern="1200">
          <a:solidFill>
            <a:schemeClr val="tx1"/>
          </a:solidFill>
          <a:latin typeface="Poppins" pitchFamily="2" charset="77"/>
          <a:ea typeface="ＭＳ Ｐゴシック" charset="0"/>
          <a:cs typeface="Poppins" pitchFamily="2"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E2520E-B759-0ABC-E0AD-6ACDEB6ED0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BB13DF5C-95E6-F6CA-0D97-8DADDF9A4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519BED7-330D-B9A5-8C1B-B28D0E4642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F2ACF5-B2E3-4DF4-98C5-9E2A90C080E8}" type="datetimeFigureOut">
              <a:rPr lang="fi-FI" smtClean="0"/>
              <a:t>24.9.2025</a:t>
            </a:fld>
            <a:endParaRPr lang="fi-FI"/>
          </a:p>
        </p:txBody>
      </p:sp>
      <p:sp>
        <p:nvSpPr>
          <p:cNvPr id="5" name="Footer Placeholder 4">
            <a:extLst>
              <a:ext uri="{FF2B5EF4-FFF2-40B4-BE49-F238E27FC236}">
                <a16:creationId xmlns:a16="http://schemas.microsoft.com/office/drawing/2014/main" id="{ECF1D5BC-E996-7B0F-7110-80C9ED80B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Slide Number Placeholder 5">
            <a:extLst>
              <a:ext uri="{FF2B5EF4-FFF2-40B4-BE49-F238E27FC236}">
                <a16:creationId xmlns:a16="http://schemas.microsoft.com/office/drawing/2014/main" id="{DF58E2A2-58ED-14AA-D137-FCA4672975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D7AEC3-1334-49F2-BCB5-F1236EE02751}" type="slidenum">
              <a:rPr lang="fi-FI" smtClean="0"/>
              <a:t>‹#›</a:t>
            </a:fld>
            <a:endParaRPr lang="fi-FI"/>
          </a:p>
        </p:txBody>
      </p:sp>
    </p:spTree>
    <p:extLst>
      <p:ext uri="{BB962C8B-B14F-4D97-AF65-F5344CB8AC3E}">
        <p14:creationId xmlns:p14="http://schemas.microsoft.com/office/powerpoint/2010/main" val="250125864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6B65EB-0A8A-808C-EAA5-6CAFC8C150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FB6040E1-6485-5B03-1898-F72B6C56C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CE899F53-4382-C634-7E3A-A5A1EDE648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7DD921-C799-43DB-84E9-06B16BAE40AA}" type="datetimeFigureOut">
              <a:rPr lang="fi-FI" smtClean="0"/>
              <a:t>24.9.2025</a:t>
            </a:fld>
            <a:endParaRPr lang="fi-FI"/>
          </a:p>
        </p:txBody>
      </p:sp>
      <p:sp>
        <p:nvSpPr>
          <p:cNvPr id="5" name="Footer Placeholder 4">
            <a:extLst>
              <a:ext uri="{FF2B5EF4-FFF2-40B4-BE49-F238E27FC236}">
                <a16:creationId xmlns:a16="http://schemas.microsoft.com/office/drawing/2014/main" id="{1BAC413C-B8DD-9425-5505-BD6384D44C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Slide Number Placeholder 5">
            <a:extLst>
              <a:ext uri="{FF2B5EF4-FFF2-40B4-BE49-F238E27FC236}">
                <a16:creationId xmlns:a16="http://schemas.microsoft.com/office/drawing/2014/main" id="{7BC9EFFF-7B57-FDED-53D9-A7B64FD56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03B044-A5AC-4653-A0E8-81E6AB7E3A41}" type="slidenum">
              <a:rPr lang="fi-FI" smtClean="0"/>
              <a:t>‹#›</a:t>
            </a:fld>
            <a:endParaRPr lang="fi-FI"/>
          </a:p>
        </p:txBody>
      </p:sp>
    </p:spTree>
    <p:extLst>
      <p:ext uri="{BB962C8B-B14F-4D97-AF65-F5344CB8AC3E}">
        <p14:creationId xmlns:p14="http://schemas.microsoft.com/office/powerpoint/2010/main" val="299846173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udlguidelines.cast.org/" TargetMode="External"/><Relationship Id="rId7" Type="http://schemas.openxmlformats.org/officeDocument/2006/relationships/hyperlink" Target="https://julkaisut.valtioneuvosto.fi/bitstream/handle/10024/165042/Paaministeri-Petteri-Orpon-hallituksen-ohjelma-20062023.pdf?sequence=1&amp;isAllowed=y"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hyperlink" Target="https://lehti.yliopistopedagogiikka.fi/2025/01/22/mita-on-oppimisen-pedagoginen-tuki-yliopistossa-miten-sita-tulisi-kehittaa/" TargetMode="External"/><Relationship Id="rId5" Type="http://schemas.openxmlformats.org/officeDocument/2006/relationships/hyperlink" Target="https://www.julkari.fi/handle/10024/135650" TargetMode="External"/><Relationship Id="rId4" Type="http://schemas.openxmlformats.org/officeDocument/2006/relationships/hyperlink" Target="https://julkaisut.valtioneuvosto.fi/bitstream/handle/10024/163235/OKM_2021_35.pdf?sequence=1&amp;isAllowed=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nc/3.0/deed.fi" TargetMode="External"/><Relationship Id="rId2" Type="http://schemas.openxmlformats.org/officeDocument/2006/relationships/hyperlink" Target="http://creativecommons.fi/"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5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A6620-18E2-67C8-9B86-2BEA1E8FB577}"/>
            </a:ext>
          </a:extLst>
        </p:cNvPr>
        <p:cNvGrpSpPr/>
        <p:nvPr/>
      </p:nvGrpSpPr>
      <p:grpSpPr>
        <a:xfrm>
          <a:off x="0" y="0"/>
          <a:ext cx="0" cy="0"/>
          <a:chOff x="0" y="0"/>
          <a:chExt cx="0" cy="0"/>
        </a:xfrm>
      </p:grpSpPr>
      <p:sp>
        <p:nvSpPr>
          <p:cNvPr id="6" name="Sisällön paikkamerkki 2">
            <a:extLst>
              <a:ext uri="{FF2B5EF4-FFF2-40B4-BE49-F238E27FC236}">
                <a16:creationId xmlns:a16="http://schemas.microsoft.com/office/drawing/2014/main" id="{7C2F6B75-7CD8-A2FD-ECB7-7067E1AE13AD}"/>
              </a:ext>
            </a:extLst>
          </p:cNvPr>
          <p:cNvSpPr txBox="1">
            <a:spLocks/>
          </p:cNvSpPr>
          <p:nvPr/>
        </p:nvSpPr>
        <p:spPr bwMode="auto">
          <a:xfrm>
            <a:off x="635000" y="1491880"/>
            <a:ext cx="10979244" cy="3618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BFBFBF"/>
              </a:buClr>
              <a:buFont typeface="Lucida Grande" charset="0"/>
              <a:buChar char="-"/>
              <a:defRPr sz="2800" b="0" i="0" kern="1200">
                <a:solidFill>
                  <a:schemeClr val="tx1"/>
                </a:solidFill>
                <a:latin typeface="Poppins" pitchFamily="2" charset="77"/>
                <a:ea typeface="ＭＳ Ｐゴシック" charset="0"/>
                <a:cs typeface="Poppins" pitchFamily="2" charset="77"/>
              </a:defRPr>
            </a:lvl1pPr>
            <a:lvl2pPr marL="742950" indent="-285750" algn="l" defTabSz="457200" rtl="0" eaLnBrk="1" fontAlgn="base" hangingPunct="1">
              <a:spcBef>
                <a:spcPct val="20000"/>
              </a:spcBef>
              <a:spcAft>
                <a:spcPct val="0"/>
              </a:spcAft>
              <a:buClr>
                <a:srgbClr val="BFBFBF"/>
              </a:buClr>
              <a:buFont typeface="Lucida Grande" charset="0"/>
              <a:buChar char="-"/>
              <a:defRPr sz="2800" b="0" i="0" kern="1200">
                <a:solidFill>
                  <a:schemeClr val="tx1"/>
                </a:solidFill>
                <a:latin typeface="Poppins" pitchFamily="2" charset="77"/>
                <a:ea typeface="ＭＳ Ｐゴシック" charset="0"/>
                <a:cs typeface="Poppins" pitchFamily="2" charset="77"/>
              </a:defRPr>
            </a:lvl2pPr>
            <a:lvl3pPr marL="1143000" indent="-228600" algn="l" defTabSz="457200" rtl="0" eaLnBrk="1" fontAlgn="base" hangingPunct="1">
              <a:spcBef>
                <a:spcPct val="20000"/>
              </a:spcBef>
              <a:spcAft>
                <a:spcPct val="0"/>
              </a:spcAft>
              <a:buClr>
                <a:srgbClr val="BFBFBF"/>
              </a:buClr>
              <a:buFont typeface="Lucida Grande" charset="0"/>
              <a:buChar char="-"/>
              <a:defRPr sz="2400" b="0" i="0" kern="1200">
                <a:solidFill>
                  <a:schemeClr val="tx1"/>
                </a:solidFill>
                <a:latin typeface="Poppins" pitchFamily="2" charset="77"/>
                <a:ea typeface="ＭＳ Ｐゴシック" charset="0"/>
                <a:cs typeface="Poppins" pitchFamily="2" charset="77"/>
              </a:defRPr>
            </a:lvl3pPr>
            <a:lvl4pPr marL="1600200" indent="-228600" algn="l" defTabSz="457200" rtl="0" eaLnBrk="1" fontAlgn="base" hangingPunct="1">
              <a:spcBef>
                <a:spcPct val="20000"/>
              </a:spcBef>
              <a:spcAft>
                <a:spcPct val="0"/>
              </a:spcAft>
              <a:buClr>
                <a:srgbClr val="BFBFBF"/>
              </a:buClr>
              <a:buFont typeface="Lucida Grande" charset="0"/>
              <a:buChar char="-"/>
              <a:defRPr sz="2000" b="0" i="0" kern="1200">
                <a:solidFill>
                  <a:schemeClr val="tx1"/>
                </a:solidFill>
                <a:latin typeface="Poppins" pitchFamily="2" charset="77"/>
                <a:ea typeface="ＭＳ Ｐゴシック" charset="0"/>
                <a:cs typeface="Poppins" pitchFamily="2" charset="77"/>
              </a:defRPr>
            </a:lvl4pPr>
            <a:lvl5pPr marL="2057400" indent="-228600" algn="l" defTabSz="457200" rtl="0" eaLnBrk="1" fontAlgn="base" hangingPunct="1">
              <a:spcBef>
                <a:spcPct val="20000"/>
              </a:spcBef>
              <a:spcAft>
                <a:spcPct val="0"/>
              </a:spcAft>
              <a:buClr>
                <a:srgbClr val="BFBFBF"/>
              </a:buClr>
              <a:buFont typeface="Lucida Grande" charset="0"/>
              <a:buChar char="-"/>
              <a:defRPr sz="2000" b="0" i="0" kern="1200">
                <a:solidFill>
                  <a:schemeClr val="tx1"/>
                </a:solidFill>
                <a:latin typeface="Poppins" pitchFamily="2" charset="77"/>
                <a:ea typeface="ＭＳ Ｐゴシック" charset="0"/>
                <a:cs typeface="Poppins" pitchFamily="2"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i-FI" sz="2400"/>
          </a:p>
          <a:p>
            <a:pPr marL="0" indent="0">
              <a:buNone/>
            </a:pPr>
            <a:br>
              <a:rPr lang="fi-FI" sz="2400"/>
            </a:br>
            <a:endParaRPr lang="fi-FI" sz="2400"/>
          </a:p>
          <a:p>
            <a:pPr marL="0" indent="0">
              <a:buNone/>
            </a:pPr>
            <a:endParaRPr lang="fi-FI" sz="2400"/>
          </a:p>
          <a:p>
            <a:pPr marL="0" indent="0">
              <a:buNone/>
            </a:pPr>
            <a:endParaRPr lang="fi-FI" sz="2400"/>
          </a:p>
          <a:p>
            <a:pPr marL="0" indent="0">
              <a:buNone/>
            </a:pPr>
            <a:endParaRPr lang="fi-FI" sz="2400"/>
          </a:p>
          <a:p>
            <a:pPr marL="0" indent="0">
              <a:buNone/>
            </a:pPr>
            <a:endParaRPr lang="fi-FI" sz="2400"/>
          </a:p>
          <a:p>
            <a:pPr marL="0" indent="0">
              <a:buNone/>
            </a:pPr>
            <a:endParaRPr lang="fi-FI" sz="2400"/>
          </a:p>
          <a:p>
            <a:pPr marL="0" indent="0">
              <a:buNone/>
            </a:pPr>
            <a:endParaRPr lang="fi-FI" sz="2400"/>
          </a:p>
          <a:p>
            <a:pPr marL="0" indent="0">
              <a:buNone/>
            </a:pPr>
            <a:br>
              <a:rPr lang="fi-FI" sz="1600"/>
            </a:br>
            <a:endParaRPr lang="fi-FI" sz="1600"/>
          </a:p>
          <a:p>
            <a:pPr marL="0" indent="0">
              <a:buNone/>
            </a:pPr>
            <a:r>
              <a:rPr lang="fi-FI" sz="1600"/>
              <a:t>¹ CAST 2024</a:t>
            </a:r>
          </a:p>
          <a:p>
            <a:pPr marL="0" indent="0">
              <a:buNone/>
            </a:pPr>
            <a:r>
              <a:rPr lang="fi-FI" sz="1600"/>
              <a:t>² Pesonen &amp; Äikäs 2024</a:t>
            </a:r>
          </a:p>
        </p:txBody>
      </p:sp>
      <p:sp>
        <p:nvSpPr>
          <p:cNvPr id="3" name="Sisällön paikkamerkki 2">
            <a:extLst>
              <a:ext uri="{FF2B5EF4-FFF2-40B4-BE49-F238E27FC236}">
                <a16:creationId xmlns:a16="http://schemas.microsoft.com/office/drawing/2014/main" id="{4B4A4BE0-59B0-7F99-10A2-5FAC3DF7036E}"/>
              </a:ext>
            </a:extLst>
          </p:cNvPr>
          <p:cNvSpPr>
            <a:spLocks noGrp="1"/>
          </p:cNvSpPr>
          <p:nvPr>
            <p:ph sz="quarter" idx="10"/>
          </p:nvPr>
        </p:nvSpPr>
        <p:spPr>
          <a:xfrm>
            <a:off x="577756" y="2086497"/>
            <a:ext cx="10979244" cy="3122026"/>
          </a:xfrm>
          <a:solidFill>
            <a:schemeClr val="bg2"/>
          </a:solidFill>
          <a:ln>
            <a:noFill/>
          </a:ln>
        </p:spPr>
        <p:txBody>
          <a:bodyPr vert="horz" wrap="square" lIns="91440" tIns="45720" rIns="91440" bIns="45720" numCol="1" anchor="t" anchorCtr="0" compatLnSpc="1">
            <a:prstTxWarp prst="textNoShape">
              <a:avLst/>
            </a:prstTxWarp>
          </a:bodyPr>
          <a:lstStyle/>
          <a:p>
            <a:pPr>
              <a:buClr>
                <a:schemeClr val="tx1"/>
              </a:buClr>
              <a:buFont typeface="Arial" panose="020B0604020202020204" pitchFamily="34" charset="0"/>
              <a:buChar char="•"/>
            </a:pPr>
            <a:r>
              <a:rPr lang="fi-FI" sz="2400"/>
              <a:t>Opiskeltavien asioiden tarkoituksen ja tavoitteiden selkeyttäminen. ¹</a:t>
            </a:r>
          </a:p>
          <a:p>
            <a:pPr>
              <a:buClr>
                <a:schemeClr val="tx1"/>
              </a:buClr>
              <a:buFont typeface="Arial" panose="020B0604020202020204" pitchFamily="34" charset="0"/>
              <a:buChar char="•"/>
            </a:pPr>
            <a:r>
              <a:rPr lang="fi-FI" sz="2400"/>
              <a:t>Materiaalien ja tehtävien peilaus oppimistavoitteisiin. ¹</a:t>
            </a:r>
          </a:p>
          <a:p>
            <a:pPr>
              <a:buClr>
                <a:schemeClr val="tx1"/>
              </a:buClr>
              <a:buFont typeface="Arial" panose="020B0604020202020204" pitchFamily="34" charset="0"/>
              <a:buChar char="•"/>
            </a:pPr>
            <a:r>
              <a:rPr lang="fi-FI" sz="2400"/>
              <a:t>Erilaiset vaihtoehdot tehtäviin ja materiaaleihin tavoitteisiin pääsemiseksi: voiko tavoitteeseen päästä erilaisia polkuja pitkin? ¹</a:t>
            </a:r>
          </a:p>
          <a:p>
            <a:pPr>
              <a:buClr>
                <a:schemeClr val="tx1"/>
              </a:buClr>
              <a:buFont typeface="Arial" panose="020B0604020202020204" pitchFamily="34" charset="0"/>
              <a:buChar char="•"/>
            </a:pPr>
            <a:r>
              <a:rPr lang="fi-FI" sz="2400"/>
              <a:t>Tehtävien suunnittelu siten, että ne liittyvät opiskelijoiden elämään. ²</a:t>
            </a:r>
          </a:p>
          <a:p>
            <a:pPr>
              <a:buClr>
                <a:schemeClr val="tx1"/>
              </a:buClr>
              <a:buFont typeface="Arial" panose="020B0604020202020204" pitchFamily="34" charset="0"/>
              <a:buChar char="•"/>
            </a:pPr>
            <a:r>
              <a:rPr lang="fi-FI" sz="2400"/>
              <a:t>Arvioinnin monipuolisuus: tehtävän arvioinnin lisäksi myös opiskelijan itse- sekä vertaisarviointia. ²</a:t>
            </a:r>
          </a:p>
        </p:txBody>
      </p:sp>
      <p:sp>
        <p:nvSpPr>
          <p:cNvPr id="2" name="Otsikko 1">
            <a:extLst>
              <a:ext uri="{FF2B5EF4-FFF2-40B4-BE49-F238E27FC236}">
                <a16:creationId xmlns:a16="http://schemas.microsoft.com/office/drawing/2014/main" id="{6095A423-A480-3825-DDCD-65FBBBB14811}"/>
              </a:ext>
            </a:extLst>
          </p:cNvPr>
          <p:cNvSpPr>
            <a:spLocks noGrp="1"/>
          </p:cNvSpPr>
          <p:nvPr>
            <p:ph type="title"/>
          </p:nvPr>
        </p:nvSpPr>
        <p:spPr>
          <a:xfrm>
            <a:off x="635000" y="482213"/>
            <a:ext cx="11115722" cy="1702187"/>
          </a:xfrm>
        </p:spPr>
        <p:txBody>
          <a:bodyPr/>
          <a:lstStyle/>
          <a:p>
            <a:r>
              <a:rPr lang="fi-FI" sz="4400"/>
              <a:t>Sitoutumisen tukeminen </a:t>
            </a:r>
          </a:p>
        </p:txBody>
      </p:sp>
    </p:spTree>
    <p:extLst>
      <p:ext uri="{BB962C8B-B14F-4D97-AF65-F5344CB8AC3E}">
        <p14:creationId xmlns:p14="http://schemas.microsoft.com/office/powerpoint/2010/main" val="272931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3AF14-96D5-4D1C-5753-4251F5CCB43C}"/>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A1E8A91-44B5-F4B1-471E-4D3170FFF41B}"/>
              </a:ext>
            </a:extLst>
          </p:cNvPr>
          <p:cNvSpPr>
            <a:spLocks noGrp="1"/>
          </p:cNvSpPr>
          <p:nvPr>
            <p:ph sz="quarter" idx="10"/>
          </p:nvPr>
        </p:nvSpPr>
        <p:spPr>
          <a:xfrm>
            <a:off x="635000" y="2545119"/>
            <a:ext cx="10979244" cy="4038600"/>
          </a:xfrm>
        </p:spPr>
        <p:txBody>
          <a:bodyPr/>
          <a:lstStyle/>
          <a:p>
            <a:pPr>
              <a:buClr>
                <a:schemeClr val="tx1"/>
              </a:buClr>
              <a:buFont typeface="Arial" panose="020B0604020202020204" pitchFamily="34" charset="0"/>
              <a:buChar char="•"/>
            </a:pPr>
            <a:r>
              <a:rPr lang="fi-FI" sz="2200"/>
              <a:t>Havainnointiverkostoon (mitä opin) liittyy se, kuinka opiskeltava tieto esitetään ja havainnollistetaan. ¹</a:t>
            </a:r>
          </a:p>
          <a:p>
            <a:pPr>
              <a:buClr>
                <a:schemeClr val="tx1"/>
              </a:buClr>
              <a:buFont typeface="Arial" panose="020B0604020202020204" pitchFamily="34" charset="0"/>
              <a:buChar char="•"/>
            </a:pPr>
            <a:r>
              <a:rPr lang="fi-FI" sz="2200"/>
              <a:t>Saavutettavaa oppimista luodaan huomioimalla opiskeltavat materiaalit ja niiden muokattavuus. ¹ </a:t>
            </a:r>
          </a:p>
          <a:p>
            <a:pPr>
              <a:buClr>
                <a:schemeClr val="tx1"/>
              </a:buClr>
              <a:buFont typeface="Arial" panose="020B0604020202020204" pitchFamily="34" charset="0"/>
              <a:buChar char="•"/>
            </a:pPr>
            <a:r>
              <a:rPr lang="fi-FI" sz="2200"/>
              <a:t>Moninaisemmat esitystavat lisäävät ymmärrettävyyttä ja selkeyttä. ¹</a:t>
            </a:r>
          </a:p>
          <a:p>
            <a:pPr>
              <a:buClr>
                <a:schemeClr val="tx1"/>
              </a:buClr>
              <a:buFont typeface="Arial" panose="020B0604020202020204" pitchFamily="34" charset="0"/>
              <a:buChar char="•"/>
            </a:pPr>
            <a:r>
              <a:rPr lang="fi-FI" sz="2200"/>
              <a:t>Opetuksessa viitataan edeltäviin opiskeltuihin asioihin uutta tietoa haltuun otettaessa. ²</a:t>
            </a:r>
          </a:p>
          <a:p>
            <a:pPr lvl="1">
              <a:buClr>
                <a:schemeClr val="tx1"/>
              </a:buClr>
              <a:buFont typeface="Wingdings" panose="05000000000000000000" pitchFamily="2" charset="2"/>
              <a:buChar char="Ø"/>
            </a:pPr>
            <a:r>
              <a:rPr lang="fi-FI" sz="2200"/>
              <a:t>Opiskelijan ohjaus siinä, miten hän voi yhdistää vanhan tiedon uuteen. ²</a:t>
            </a:r>
            <a:br>
              <a:rPr lang="fi-FI" sz="2400"/>
            </a:br>
            <a:endParaRPr lang="fi-FI" sz="2400"/>
          </a:p>
          <a:p>
            <a:pPr marL="0" indent="0">
              <a:buClr>
                <a:schemeClr val="tx1"/>
              </a:buClr>
              <a:buNone/>
            </a:pPr>
            <a:r>
              <a:rPr lang="fi-FI" sz="1600"/>
              <a:t>¹ Merry 2023</a:t>
            </a:r>
          </a:p>
          <a:p>
            <a:pPr marL="0" indent="0">
              <a:buClr>
                <a:schemeClr val="tx1"/>
              </a:buClr>
              <a:buNone/>
            </a:pPr>
            <a:r>
              <a:rPr lang="fi-FI" sz="1600"/>
              <a:t>² CAST 2024</a:t>
            </a:r>
          </a:p>
          <a:p>
            <a:pPr marL="0" indent="0">
              <a:buClr>
                <a:schemeClr val="tx1"/>
              </a:buClr>
              <a:buNone/>
            </a:pPr>
            <a:endParaRPr lang="fi-FI" sz="1600"/>
          </a:p>
        </p:txBody>
      </p:sp>
      <p:sp>
        <p:nvSpPr>
          <p:cNvPr id="2" name="Otsikko 1">
            <a:extLst>
              <a:ext uri="{FF2B5EF4-FFF2-40B4-BE49-F238E27FC236}">
                <a16:creationId xmlns:a16="http://schemas.microsoft.com/office/drawing/2014/main" id="{0042C98D-989C-A783-238A-6CCCBBE5CA67}"/>
              </a:ext>
            </a:extLst>
          </p:cNvPr>
          <p:cNvSpPr>
            <a:spLocks noGrp="1"/>
          </p:cNvSpPr>
          <p:nvPr>
            <p:ph type="title"/>
          </p:nvPr>
        </p:nvSpPr>
        <p:spPr>
          <a:xfrm>
            <a:off x="635000" y="482213"/>
            <a:ext cx="11115722" cy="1702187"/>
          </a:xfrm>
        </p:spPr>
        <p:txBody>
          <a:bodyPr/>
          <a:lstStyle/>
          <a:p>
            <a:r>
              <a:rPr lang="fi-FI" sz="4200"/>
              <a:t>Toinen periaate: opittavan aineksen esittäminen useammalla tavalla - joustavat resurssit</a:t>
            </a:r>
          </a:p>
        </p:txBody>
      </p:sp>
    </p:spTree>
    <p:extLst>
      <p:ext uri="{BB962C8B-B14F-4D97-AF65-F5344CB8AC3E}">
        <p14:creationId xmlns:p14="http://schemas.microsoft.com/office/powerpoint/2010/main" val="21540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4B25D-BC45-123A-540F-9E3EAF8A4340}"/>
            </a:ext>
          </a:extLst>
        </p:cNvPr>
        <p:cNvGrpSpPr/>
        <p:nvPr/>
      </p:nvGrpSpPr>
      <p:grpSpPr>
        <a:xfrm>
          <a:off x="0" y="0"/>
          <a:ext cx="0" cy="0"/>
          <a:chOff x="0" y="0"/>
          <a:chExt cx="0" cy="0"/>
        </a:xfrm>
      </p:grpSpPr>
      <p:sp>
        <p:nvSpPr>
          <p:cNvPr id="6" name="Sisällön paikkamerkki 2">
            <a:extLst>
              <a:ext uri="{FF2B5EF4-FFF2-40B4-BE49-F238E27FC236}">
                <a16:creationId xmlns:a16="http://schemas.microsoft.com/office/drawing/2014/main" id="{918774EE-7219-1CC2-8412-0B5910F15A32}"/>
              </a:ext>
            </a:extLst>
          </p:cNvPr>
          <p:cNvSpPr txBox="1">
            <a:spLocks/>
          </p:cNvSpPr>
          <p:nvPr/>
        </p:nvSpPr>
        <p:spPr bwMode="auto">
          <a:xfrm>
            <a:off x="577756" y="1744800"/>
            <a:ext cx="10979244" cy="3618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BFBFBF"/>
              </a:buClr>
              <a:buFont typeface="Lucida Grande" charset="0"/>
              <a:buChar char="-"/>
              <a:defRPr sz="2800" b="0" i="0" kern="1200">
                <a:solidFill>
                  <a:schemeClr val="tx1"/>
                </a:solidFill>
                <a:latin typeface="Poppins" pitchFamily="2" charset="77"/>
                <a:ea typeface="ＭＳ Ｐゴシック" charset="0"/>
                <a:cs typeface="Poppins" pitchFamily="2" charset="77"/>
              </a:defRPr>
            </a:lvl1pPr>
            <a:lvl2pPr marL="742950" indent="-285750" algn="l" defTabSz="457200" rtl="0" eaLnBrk="1" fontAlgn="base" hangingPunct="1">
              <a:spcBef>
                <a:spcPct val="20000"/>
              </a:spcBef>
              <a:spcAft>
                <a:spcPct val="0"/>
              </a:spcAft>
              <a:buClr>
                <a:srgbClr val="BFBFBF"/>
              </a:buClr>
              <a:buFont typeface="Lucida Grande" charset="0"/>
              <a:buChar char="-"/>
              <a:defRPr sz="2800" b="0" i="0" kern="1200">
                <a:solidFill>
                  <a:schemeClr val="tx1"/>
                </a:solidFill>
                <a:latin typeface="Poppins" pitchFamily="2" charset="77"/>
                <a:ea typeface="ＭＳ Ｐゴシック" charset="0"/>
                <a:cs typeface="Poppins" pitchFamily="2" charset="77"/>
              </a:defRPr>
            </a:lvl2pPr>
            <a:lvl3pPr marL="1143000" indent="-228600" algn="l" defTabSz="457200" rtl="0" eaLnBrk="1" fontAlgn="base" hangingPunct="1">
              <a:spcBef>
                <a:spcPct val="20000"/>
              </a:spcBef>
              <a:spcAft>
                <a:spcPct val="0"/>
              </a:spcAft>
              <a:buClr>
                <a:srgbClr val="BFBFBF"/>
              </a:buClr>
              <a:buFont typeface="Lucida Grande" charset="0"/>
              <a:buChar char="-"/>
              <a:defRPr sz="2400" b="0" i="0" kern="1200">
                <a:solidFill>
                  <a:schemeClr val="tx1"/>
                </a:solidFill>
                <a:latin typeface="Poppins" pitchFamily="2" charset="77"/>
                <a:ea typeface="ＭＳ Ｐゴシック" charset="0"/>
                <a:cs typeface="Poppins" pitchFamily="2" charset="77"/>
              </a:defRPr>
            </a:lvl3pPr>
            <a:lvl4pPr marL="1600200" indent="-228600" algn="l" defTabSz="457200" rtl="0" eaLnBrk="1" fontAlgn="base" hangingPunct="1">
              <a:spcBef>
                <a:spcPct val="20000"/>
              </a:spcBef>
              <a:spcAft>
                <a:spcPct val="0"/>
              </a:spcAft>
              <a:buClr>
                <a:srgbClr val="BFBFBF"/>
              </a:buClr>
              <a:buFont typeface="Lucida Grande" charset="0"/>
              <a:buChar char="-"/>
              <a:defRPr sz="2000" b="0" i="0" kern="1200">
                <a:solidFill>
                  <a:schemeClr val="tx1"/>
                </a:solidFill>
                <a:latin typeface="Poppins" pitchFamily="2" charset="77"/>
                <a:ea typeface="ＭＳ Ｐゴシック" charset="0"/>
                <a:cs typeface="Poppins" pitchFamily="2" charset="77"/>
              </a:defRPr>
            </a:lvl4pPr>
            <a:lvl5pPr marL="2057400" indent="-228600" algn="l" defTabSz="457200" rtl="0" eaLnBrk="1" fontAlgn="base" hangingPunct="1">
              <a:spcBef>
                <a:spcPct val="20000"/>
              </a:spcBef>
              <a:spcAft>
                <a:spcPct val="0"/>
              </a:spcAft>
              <a:buClr>
                <a:srgbClr val="BFBFBF"/>
              </a:buClr>
              <a:buFont typeface="Lucida Grande" charset="0"/>
              <a:buChar char="-"/>
              <a:defRPr sz="2000" b="0" i="0" kern="1200">
                <a:solidFill>
                  <a:schemeClr val="tx1"/>
                </a:solidFill>
                <a:latin typeface="Poppins" pitchFamily="2" charset="77"/>
                <a:ea typeface="ＭＳ Ｐゴシック" charset="0"/>
                <a:cs typeface="Poppins" pitchFamily="2"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i-FI" sz="2400"/>
          </a:p>
          <a:p>
            <a:pPr marL="0" indent="0">
              <a:buNone/>
            </a:pPr>
            <a:br>
              <a:rPr lang="fi-FI" sz="2400"/>
            </a:br>
            <a:endParaRPr lang="fi-FI" sz="2400"/>
          </a:p>
          <a:p>
            <a:pPr marL="0" indent="0">
              <a:buNone/>
            </a:pPr>
            <a:endParaRPr lang="fi-FI" sz="2400"/>
          </a:p>
          <a:p>
            <a:pPr marL="0" indent="0">
              <a:buNone/>
            </a:pPr>
            <a:endParaRPr lang="fi-FI" sz="2400"/>
          </a:p>
          <a:p>
            <a:pPr marL="0" indent="0">
              <a:buNone/>
            </a:pPr>
            <a:endParaRPr lang="fi-FI" sz="2400"/>
          </a:p>
          <a:p>
            <a:pPr marL="0" indent="0">
              <a:buNone/>
            </a:pPr>
            <a:endParaRPr lang="fi-FI" sz="2400"/>
          </a:p>
          <a:p>
            <a:pPr marL="0" indent="0">
              <a:buNone/>
            </a:pPr>
            <a:endParaRPr lang="fi-FI" sz="2400"/>
          </a:p>
          <a:p>
            <a:pPr marL="0" indent="0">
              <a:buNone/>
            </a:pPr>
            <a:endParaRPr lang="fi-FI" sz="2400"/>
          </a:p>
          <a:p>
            <a:pPr marL="0" indent="0">
              <a:buNone/>
            </a:pPr>
            <a:endParaRPr lang="fi-FI" sz="1600"/>
          </a:p>
          <a:p>
            <a:pPr marL="0" indent="0">
              <a:buNone/>
            </a:pPr>
            <a:endParaRPr lang="sv-SE" sz="1600"/>
          </a:p>
          <a:p>
            <a:pPr marL="0" indent="0">
              <a:buNone/>
            </a:pPr>
            <a:r>
              <a:rPr lang="sv-SE" sz="1600"/>
              <a:t> Pesonen &amp; Äikäs 2024, ² CAST 2024 , ³ Merry 2023</a:t>
            </a:r>
          </a:p>
        </p:txBody>
      </p:sp>
      <p:sp>
        <p:nvSpPr>
          <p:cNvPr id="3" name="Sisällön paikkamerkki 2">
            <a:extLst>
              <a:ext uri="{FF2B5EF4-FFF2-40B4-BE49-F238E27FC236}">
                <a16:creationId xmlns:a16="http://schemas.microsoft.com/office/drawing/2014/main" id="{D2F4091C-97A8-53C0-2D27-CF14D7E019B4}"/>
              </a:ext>
            </a:extLst>
          </p:cNvPr>
          <p:cNvSpPr>
            <a:spLocks noGrp="1"/>
          </p:cNvSpPr>
          <p:nvPr>
            <p:ph sz="quarter" idx="10"/>
          </p:nvPr>
        </p:nvSpPr>
        <p:spPr>
          <a:xfrm>
            <a:off x="635000" y="1892780"/>
            <a:ext cx="10979244" cy="3470759"/>
          </a:xfrm>
          <a:solidFill>
            <a:schemeClr val="bg2"/>
          </a:solidFill>
          <a:ln>
            <a:noFill/>
          </a:ln>
        </p:spPr>
        <p:txBody>
          <a:bodyPr vert="horz" wrap="square" lIns="91440" tIns="45720" rIns="91440" bIns="45720" numCol="1" anchor="t" anchorCtr="0" compatLnSpc="1">
            <a:prstTxWarp prst="textNoShape">
              <a:avLst/>
            </a:prstTxWarp>
          </a:bodyPr>
          <a:lstStyle/>
          <a:p>
            <a:pPr>
              <a:buClr>
                <a:schemeClr val="tx1"/>
              </a:buClr>
              <a:buFont typeface="Arial" panose="020B0604020202020204" pitchFamily="34" charset="0"/>
              <a:buChar char="•"/>
            </a:pPr>
            <a:r>
              <a:rPr lang="fi-FI" sz="2250"/>
              <a:t>Tekstimuotoisten materiaalien moninaisemmat esitystavat esim. podcastien, kuvien, videoiden tai simulaatioiden avulla. ¹ </a:t>
            </a:r>
          </a:p>
          <a:p>
            <a:pPr>
              <a:buClr>
                <a:schemeClr val="tx1"/>
              </a:buClr>
              <a:buFont typeface="Arial" panose="020B0604020202020204" pitchFamily="34" charset="0"/>
              <a:buChar char="•"/>
            </a:pPr>
            <a:r>
              <a:rPr lang="fi-FI" sz="2250"/>
              <a:t>Monimutkaisten termien selkokielistäminen tai symbolein kuvaaminen. ²</a:t>
            </a:r>
          </a:p>
          <a:p>
            <a:pPr>
              <a:buClr>
                <a:schemeClr val="tx1"/>
              </a:buClr>
              <a:buFont typeface="Arial" panose="020B0604020202020204" pitchFamily="34" charset="0"/>
              <a:buChar char="•"/>
            </a:pPr>
            <a:r>
              <a:rPr lang="fi-FI" sz="2250"/>
              <a:t>Kirjoitetun tekstin kääntäminen puheeksi (text-to-speech) hyödyntämiseen kannustaminen. ²</a:t>
            </a:r>
          </a:p>
          <a:p>
            <a:pPr>
              <a:buClr>
                <a:schemeClr val="tx1"/>
              </a:buClr>
              <a:buFont typeface="Arial" panose="020B0604020202020204" pitchFamily="34" charset="0"/>
              <a:buChar char="•"/>
            </a:pPr>
            <a:r>
              <a:rPr lang="fi-FI" sz="2250"/>
              <a:t>Kirjallisten materiaalien ja opetusdiojen muokattavuuden huomioiminen esim. fontti koko, tyyli tai väri. ³</a:t>
            </a:r>
          </a:p>
          <a:p>
            <a:pPr>
              <a:buClr>
                <a:schemeClr val="tx1"/>
              </a:buClr>
              <a:buFont typeface="Arial" panose="020B0604020202020204" pitchFamily="34" charset="0"/>
              <a:buChar char="•"/>
            </a:pPr>
            <a:r>
              <a:rPr lang="fi-FI" sz="2250"/>
              <a:t>Vanhan tiedon yhdistäminen uuteen esim. tarkistuslistat, muistisäännöt, muistiinpanojen tekeminen ja käsitekartat (myös puolitäytetyt). ²</a:t>
            </a:r>
          </a:p>
        </p:txBody>
      </p:sp>
      <p:sp>
        <p:nvSpPr>
          <p:cNvPr id="2" name="Otsikko 1">
            <a:extLst>
              <a:ext uri="{FF2B5EF4-FFF2-40B4-BE49-F238E27FC236}">
                <a16:creationId xmlns:a16="http://schemas.microsoft.com/office/drawing/2014/main" id="{C73C0212-82DB-D1C2-9046-6ABA0781D6C5}"/>
              </a:ext>
            </a:extLst>
          </p:cNvPr>
          <p:cNvSpPr>
            <a:spLocks noGrp="1"/>
          </p:cNvSpPr>
          <p:nvPr>
            <p:ph type="title"/>
          </p:nvPr>
        </p:nvSpPr>
        <p:spPr>
          <a:xfrm>
            <a:off x="635000" y="482213"/>
            <a:ext cx="11115722" cy="1702187"/>
          </a:xfrm>
        </p:spPr>
        <p:txBody>
          <a:bodyPr/>
          <a:lstStyle/>
          <a:p>
            <a:r>
              <a:rPr lang="fi-FI" sz="4400"/>
              <a:t>Erilaiset tiedon esitystavat ja -keinot </a:t>
            </a:r>
          </a:p>
        </p:txBody>
      </p:sp>
    </p:spTree>
    <p:extLst>
      <p:ext uri="{BB962C8B-B14F-4D97-AF65-F5344CB8AC3E}">
        <p14:creationId xmlns:p14="http://schemas.microsoft.com/office/powerpoint/2010/main" val="109840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6E940-E1C0-C40F-897A-CBCDE55EF3D7}"/>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D0E5D2B-65CC-DC05-09A6-AFBEC9CE502D}"/>
              </a:ext>
            </a:extLst>
          </p:cNvPr>
          <p:cNvSpPr>
            <a:spLocks noGrp="1"/>
          </p:cNvSpPr>
          <p:nvPr>
            <p:ph sz="half" idx="1"/>
          </p:nvPr>
        </p:nvSpPr>
        <p:spPr>
          <a:xfrm>
            <a:off x="609599" y="2355811"/>
            <a:ext cx="8930185" cy="3693188"/>
          </a:xfrm>
        </p:spPr>
        <p:txBody>
          <a:bodyPr>
            <a:normAutofit fontScale="25000" lnSpcReduction="20000"/>
          </a:bodyPr>
          <a:lstStyle/>
          <a:p>
            <a:pPr>
              <a:buClr>
                <a:schemeClr val="tx1"/>
              </a:buClr>
              <a:buFont typeface="Arial" panose="020B0604020202020204" pitchFamily="34" charset="0"/>
              <a:buChar char="•"/>
            </a:pPr>
            <a:r>
              <a:rPr lang="fi-FI" sz="9600"/>
              <a:t>Selkeä fontti, kuten Sans serif, Arial, Verdana.</a:t>
            </a:r>
          </a:p>
          <a:p>
            <a:pPr>
              <a:buClr>
                <a:schemeClr val="tx1"/>
              </a:buClr>
              <a:buFont typeface="Arial" panose="020B0604020202020204" pitchFamily="34" charset="0"/>
              <a:buChar char="•"/>
            </a:pPr>
            <a:r>
              <a:rPr lang="fi-FI" sz="9600"/>
              <a:t>Fonttikoko 12-14.</a:t>
            </a:r>
          </a:p>
          <a:p>
            <a:pPr>
              <a:buClr>
                <a:schemeClr val="tx1"/>
              </a:buClr>
              <a:buFont typeface="Arial" panose="020B0604020202020204" pitchFamily="34" charset="0"/>
              <a:buChar char="•"/>
            </a:pPr>
            <a:r>
              <a:rPr lang="fi-FI" sz="9600"/>
              <a:t>Riviväli 1,5.</a:t>
            </a:r>
          </a:p>
          <a:p>
            <a:pPr>
              <a:buClr>
                <a:schemeClr val="tx1"/>
              </a:buClr>
              <a:buFont typeface="Arial" panose="020B0604020202020204" pitchFamily="34" charset="0"/>
              <a:buChar char="•"/>
            </a:pPr>
            <a:r>
              <a:rPr lang="fi-FI" sz="9600"/>
              <a:t>Vasen tasaus.</a:t>
            </a:r>
          </a:p>
          <a:p>
            <a:pPr>
              <a:buClr>
                <a:schemeClr val="tx1"/>
              </a:buClr>
              <a:buFont typeface="Arial" panose="020B0604020202020204" pitchFamily="34" charset="0"/>
              <a:buChar char="•"/>
            </a:pPr>
            <a:r>
              <a:rPr lang="fi-FI" sz="9600"/>
              <a:t>Tärkeiden asioiden </a:t>
            </a:r>
            <a:r>
              <a:rPr lang="fi-FI" sz="9600" b="1"/>
              <a:t>vahvennus</a:t>
            </a:r>
            <a:r>
              <a:rPr lang="fi-FI" sz="9600"/>
              <a:t>.</a:t>
            </a:r>
          </a:p>
          <a:p>
            <a:pPr>
              <a:buClr>
                <a:schemeClr val="tx1"/>
              </a:buClr>
              <a:buFont typeface="Arial" panose="020B0604020202020204" pitchFamily="34" charset="0"/>
              <a:buChar char="•"/>
            </a:pPr>
            <a:r>
              <a:rPr lang="fi-FI" sz="9600"/>
              <a:t>Käytä tummaa tekstiä pastellipohjalla. </a:t>
            </a:r>
          </a:p>
          <a:p>
            <a:pPr>
              <a:buClr>
                <a:schemeClr val="tx1"/>
              </a:buClr>
              <a:buFont typeface="Arial" panose="020B0604020202020204" pitchFamily="34" charset="0"/>
              <a:buChar char="•"/>
            </a:pPr>
            <a:r>
              <a:rPr lang="fi-FI" sz="9600"/>
              <a:t>Punaisen ja vihreän yhdessä käyttämisen välttäminen. </a:t>
            </a:r>
          </a:p>
          <a:p>
            <a:pPr>
              <a:buClr>
                <a:schemeClr val="tx1"/>
              </a:buClr>
              <a:buFont typeface="Arial" panose="020B0604020202020204" pitchFamily="34" charset="0"/>
              <a:buChar char="•"/>
            </a:pPr>
            <a:r>
              <a:rPr lang="fi-FI" sz="9600"/>
              <a:t>Vaihtoehtoinen teksti kuville ja kaavioille.</a:t>
            </a:r>
          </a:p>
          <a:p>
            <a:pPr>
              <a:buClr>
                <a:schemeClr val="tx1"/>
              </a:buClr>
              <a:buFont typeface="Arial" panose="020B0604020202020204" pitchFamily="34" charset="0"/>
              <a:buChar char="•"/>
            </a:pPr>
            <a:r>
              <a:rPr lang="fi-FI" sz="9600"/>
              <a:t>Hyperlinkeissä ”Klikkaa tätä” -tekstin sijaan mieluummin kuvailevampaa tekstiä sisällöstä. </a:t>
            </a:r>
          </a:p>
          <a:p>
            <a:endParaRPr lang="fi-FI" sz="2300"/>
          </a:p>
          <a:p>
            <a:pPr marL="0" indent="0">
              <a:buNone/>
            </a:pPr>
            <a:endParaRPr lang="fi-FI" sz="2300"/>
          </a:p>
          <a:p>
            <a:pPr marL="0" indent="0">
              <a:buNone/>
            </a:pPr>
            <a:endParaRPr lang="fi-FI" sz="6400"/>
          </a:p>
          <a:p>
            <a:pPr marL="0" indent="0">
              <a:buNone/>
            </a:pPr>
            <a:r>
              <a:rPr lang="en-US" sz="6400">
                <a:solidFill>
                  <a:srgbClr val="000000"/>
                </a:solidFill>
                <a:latin typeface="Arial"/>
                <a:ea typeface="Arial"/>
                <a:cs typeface="Arial"/>
                <a:sym typeface="Arial"/>
              </a:rPr>
              <a:t>¹ Merry 2023</a:t>
            </a:r>
          </a:p>
          <a:p>
            <a:endParaRPr lang="fi-FI" dirty="0"/>
          </a:p>
        </p:txBody>
      </p:sp>
      <p:sp>
        <p:nvSpPr>
          <p:cNvPr id="2" name="Otsikko 1">
            <a:extLst>
              <a:ext uri="{FF2B5EF4-FFF2-40B4-BE49-F238E27FC236}">
                <a16:creationId xmlns:a16="http://schemas.microsoft.com/office/drawing/2014/main" id="{68F66D1F-82B6-EC7B-751A-A72670731D96}"/>
              </a:ext>
            </a:extLst>
          </p:cNvPr>
          <p:cNvSpPr>
            <a:spLocks noGrp="1"/>
          </p:cNvSpPr>
          <p:nvPr>
            <p:ph type="title"/>
          </p:nvPr>
        </p:nvSpPr>
        <p:spPr>
          <a:xfrm>
            <a:off x="609600" y="549461"/>
            <a:ext cx="7824716" cy="1702187"/>
          </a:xfrm>
        </p:spPr>
        <p:txBody>
          <a:bodyPr/>
          <a:lstStyle/>
          <a:p>
            <a:r>
              <a:rPr lang="fi-US" sz="4300"/>
              <a:t>Suositeltavat esitystavat opetusmateriaaleihin ¹</a:t>
            </a:r>
            <a:endParaRPr lang="fi-US" sz="4300" dirty="0"/>
          </a:p>
        </p:txBody>
      </p:sp>
    </p:spTree>
    <p:extLst>
      <p:ext uri="{BB962C8B-B14F-4D97-AF65-F5344CB8AC3E}">
        <p14:creationId xmlns:p14="http://schemas.microsoft.com/office/powerpoint/2010/main" val="309417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1B913-CCDB-8276-1558-F851847D1B11}"/>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B18B4B5-0132-E941-1D0F-45DAEDC7F4B3}"/>
              </a:ext>
            </a:extLst>
          </p:cNvPr>
          <p:cNvSpPr>
            <a:spLocks noGrp="1"/>
          </p:cNvSpPr>
          <p:nvPr>
            <p:ph sz="quarter" idx="10"/>
          </p:nvPr>
        </p:nvSpPr>
        <p:spPr>
          <a:xfrm>
            <a:off x="606378" y="2456221"/>
            <a:ext cx="10979244" cy="4038600"/>
          </a:xfrm>
        </p:spPr>
        <p:txBody>
          <a:bodyPr/>
          <a:lstStyle/>
          <a:p>
            <a:pPr>
              <a:buClr>
                <a:schemeClr val="tx1"/>
              </a:buClr>
              <a:buFont typeface="Arial" panose="020B0604020202020204" pitchFamily="34" charset="0"/>
              <a:buChar char="•"/>
            </a:pPr>
            <a:r>
              <a:rPr lang="fi-FI" sz="2200"/>
              <a:t>Aivojen toiminnallisen verkoston (miten opin) toimintaan liittyy se, kuinka asioita ilmaistaan. ¹</a:t>
            </a:r>
          </a:p>
          <a:p>
            <a:pPr>
              <a:buClr>
                <a:schemeClr val="tx1"/>
              </a:buClr>
              <a:buFont typeface="Arial" panose="020B0604020202020204" pitchFamily="34" charset="0"/>
              <a:buChar char="•"/>
            </a:pPr>
            <a:r>
              <a:rPr lang="fi-FI" sz="2200"/>
              <a:t>Opiskelijat eroavat toisistaan siinä, miten he ilmaisevat opittuja asioita.</a:t>
            </a:r>
          </a:p>
          <a:p>
            <a:pPr lvl="1">
              <a:buClr>
                <a:schemeClr val="tx1"/>
              </a:buClr>
              <a:buFont typeface="Wingdings" panose="05000000000000000000" pitchFamily="2" charset="2"/>
              <a:buChar char="Ø"/>
            </a:pPr>
            <a:r>
              <a:rPr lang="fi-FI" sz="2200"/>
              <a:t>Opiskelijalle tarjotaan erilaisia tapoja osoittaa osaamistaan, toisaalta vaihtoehtoja myös palautteen saantiin.</a:t>
            </a:r>
          </a:p>
          <a:p>
            <a:pPr lvl="1">
              <a:buClr>
                <a:schemeClr val="tx1"/>
              </a:buClr>
              <a:buFont typeface="Wingdings" panose="05000000000000000000" pitchFamily="2" charset="2"/>
              <a:buChar char="Ø"/>
            </a:pPr>
            <a:r>
              <a:rPr lang="fi-FI" sz="2200"/>
              <a:t>Tuetaan opiskelijaa löytämään itselleen optimaalein tapa saavuttaa tavoitteet. ¹</a:t>
            </a:r>
          </a:p>
          <a:p>
            <a:pPr>
              <a:buClr>
                <a:schemeClr val="tx1"/>
              </a:buClr>
              <a:buFont typeface="Arial" panose="020B0604020202020204" pitchFamily="34" charset="0"/>
              <a:buChar char="•"/>
            </a:pPr>
            <a:r>
              <a:rPr lang="fi-FI" sz="2200"/>
              <a:t>Huomioidaan myös fyysisen tai sähköisen oppimisympäristön joustavuus ja esteettömyys. ²</a:t>
            </a:r>
            <a:br>
              <a:rPr lang="fi-FI" sz="2200"/>
            </a:br>
            <a:endParaRPr lang="fi-FI" sz="2200"/>
          </a:p>
          <a:p>
            <a:pPr marL="0" indent="0">
              <a:buClr>
                <a:schemeClr val="tx1"/>
              </a:buClr>
              <a:buNone/>
            </a:pPr>
            <a:r>
              <a:rPr lang="fi-FI" sz="1600"/>
              <a:t>¹ Merry 2023</a:t>
            </a:r>
          </a:p>
          <a:p>
            <a:pPr marL="0" indent="0">
              <a:buClr>
                <a:schemeClr val="tx1"/>
              </a:buClr>
              <a:buNone/>
            </a:pPr>
            <a:r>
              <a:rPr lang="fi-FI" sz="1600"/>
              <a:t>² CAST 2024</a:t>
            </a:r>
          </a:p>
          <a:p>
            <a:pPr marL="0" indent="0">
              <a:buClr>
                <a:schemeClr val="tx1"/>
              </a:buClr>
              <a:buNone/>
            </a:pPr>
            <a:endParaRPr lang="fi-FI" sz="1600"/>
          </a:p>
        </p:txBody>
      </p:sp>
      <p:sp>
        <p:nvSpPr>
          <p:cNvPr id="2" name="Otsikko 1">
            <a:extLst>
              <a:ext uri="{FF2B5EF4-FFF2-40B4-BE49-F238E27FC236}">
                <a16:creationId xmlns:a16="http://schemas.microsoft.com/office/drawing/2014/main" id="{14FC0FAD-CAC9-CB52-7C25-539338728F10}"/>
              </a:ext>
            </a:extLst>
          </p:cNvPr>
          <p:cNvSpPr>
            <a:spLocks noGrp="1"/>
          </p:cNvSpPr>
          <p:nvPr>
            <p:ph type="title"/>
          </p:nvPr>
        </p:nvSpPr>
        <p:spPr>
          <a:xfrm>
            <a:off x="635000" y="482213"/>
            <a:ext cx="11115722" cy="1702187"/>
          </a:xfrm>
        </p:spPr>
        <p:txBody>
          <a:bodyPr/>
          <a:lstStyle/>
          <a:p>
            <a:r>
              <a:rPr lang="fi-FI" sz="4000"/>
              <a:t>Kolmas periaate: monenlaiset toiminta- ja ilmaisutavat  - joustavat tavat havainnollistavat opittavaa asiaa</a:t>
            </a:r>
          </a:p>
        </p:txBody>
      </p:sp>
    </p:spTree>
    <p:extLst>
      <p:ext uri="{BB962C8B-B14F-4D97-AF65-F5344CB8AC3E}">
        <p14:creationId xmlns:p14="http://schemas.microsoft.com/office/powerpoint/2010/main" val="169750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35280-B683-36DC-6D66-76A2FA1D4EA8}"/>
            </a:ext>
          </a:extLst>
        </p:cNvPr>
        <p:cNvGrpSpPr/>
        <p:nvPr/>
      </p:nvGrpSpPr>
      <p:grpSpPr>
        <a:xfrm>
          <a:off x="0" y="0"/>
          <a:ext cx="0" cy="0"/>
          <a:chOff x="0" y="0"/>
          <a:chExt cx="0" cy="0"/>
        </a:xfrm>
      </p:grpSpPr>
      <p:sp>
        <p:nvSpPr>
          <p:cNvPr id="6" name="Sisällön paikkamerkki 2">
            <a:extLst>
              <a:ext uri="{FF2B5EF4-FFF2-40B4-BE49-F238E27FC236}">
                <a16:creationId xmlns:a16="http://schemas.microsoft.com/office/drawing/2014/main" id="{8165575E-D1D7-5AAA-4CF3-909EA4F0D293}"/>
              </a:ext>
            </a:extLst>
          </p:cNvPr>
          <p:cNvSpPr txBox="1">
            <a:spLocks/>
          </p:cNvSpPr>
          <p:nvPr/>
        </p:nvSpPr>
        <p:spPr bwMode="auto">
          <a:xfrm>
            <a:off x="577756" y="1744800"/>
            <a:ext cx="10979244" cy="36187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BFBFBF"/>
              </a:buClr>
              <a:buFont typeface="Lucida Grande" charset="0"/>
              <a:buChar char="-"/>
              <a:defRPr sz="2800" b="0" i="0" kern="1200">
                <a:solidFill>
                  <a:schemeClr val="tx1"/>
                </a:solidFill>
                <a:latin typeface="Poppins" pitchFamily="2" charset="77"/>
                <a:ea typeface="ＭＳ Ｐゴシック" charset="0"/>
                <a:cs typeface="Poppins" pitchFamily="2" charset="77"/>
              </a:defRPr>
            </a:lvl1pPr>
            <a:lvl2pPr marL="742950" indent="-285750" algn="l" defTabSz="457200" rtl="0" eaLnBrk="1" fontAlgn="base" hangingPunct="1">
              <a:spcBef>
                <a:spcPct val="20000"/>
              </a:spcBef>
              <a:spcAft>
                <a:spcPct val="0"/>
              </a:spcAft>
              <a:buClr>
                <a:srgbClr val="BFBFBF"/>
              </a:buClr>
              <a:buFont typeface="Lucida Grande" charset="0"/>
              <a:buChar char="-"/>
              <a:defRPr sz="2800" b="0" i="0" kern="1200">
                <a:solidFill>
                  <a:schemeClr val="tx1"/>
                </a:solidFill>
                <a:latin typeface="Poppins" pitchFamily="2" charset="77"/>
                <a:ea typeface="ＭＳ Ｐゴシック" charset="0"/>
                <a:cs typeface="Poppins" pitchFamily="2" charset="77"/>
              </a:defRPr>
            </a:lvl2pPr>
            <a:lvl3pPr marL="1143000" indent="-228600" algn="l" defTabSz="457200" rtl="0" eaLnBrk="1" fontAlgn="base" hangingPunct="1">
              <a:spcBef>
                <a:spcPct val="20000"/>
              </a:spcBef>
              <a:spcAft>
                <a:spcPct val="0"/>
              </a:spcAft>
              <a:buClr>
                <a:srgbClr val="BFBFBF"/>
              </a:buClr>
              <a:buFont typeface="Lucida Grande" charset="0"/>
              <a:buChar char="-"/>
              <a:defRPr sz="2400" b="0" i="0" kern="1200">
                <a:solidFill>
                  <a:schemeClr val="tx1"/>
                </a:solidFill>
                <a:latin typeface="Poppins" pitchFamily="2" charset="77"/>
                <a:ea typeface="ＭＳ Ｐゴシック" charset="0"/>
                <a:cs typeface="Poppins" pitchFamily="2" charset="77"/>
              </a:defRPr>
            </a:lvl3pPr>
            <a:lvl4pPr marL="1600200" indent="-228600" algn="l" defTabSz="457200" rtl="0" eaLnBrk="1" fontAlgn="base" hangingPunct="1">
              <a:spcBef>
                <a:spcPct val="20000"/>
              </a:spcBef>
              <a:spcAft>
                <a:spcPct val="0"/>
              </a:spcAft>
              <a:buClr>
                <a:srgbClr val="BFBFBF"/>
              </a:buClr>
              <a:buFont typeface="Lucida Grande" charset="0"/>
              <a:buChar char="-"/>
              <a:defRPr sz="2000" b="0" i="0" kern="1200">
                <a:solidFill>
                  <a:schemeClr val="tx1"/>
                </a:solidFill>
                <a:latin typeface="Poppins" pitchFamily="2" charset="77"/>
                <a:ea typeface="ＭＳ Ｐゴシック" charset="0"/>
                <a:cs typeface="Poppins" pitchFamily="2" charset="77"/>
              </a:defRPr>
            </a:lvl4pPr>
            <a:lvl5pPr marL="2057400" indent="-228600" algn="l" defTabSz="457200" rtl="0" eaLnBrk="1" fontAlgn="base" hangingPunct="1">
              <a:spcBef>
                <a:spcPct val="20000"/>
              </a:spcBef>
              <a:spcAft>
                <a:spcPct val="0"/>
              </a:spcAft>
              <a:buClr>
                <a:srgbClr val="BFBFBF"/>
              </a:buClr>
              <a:buFont typeface="Lucida Grande" charset="0"/>
              <a:buChar char="-"/>
              <a:defRPr sz="2000" b="0" i="0" kern="1200">
                <a:solidFill>
                  <a:schemeClr val="tx1"/>
                </a:solidFill>
                <a:latin typeface="Poppins" pitchFamily="2" charset="77"/>
                <a:ea typeface="ＭＳ Ｐゴシック" charset="0"/>
                <a:cs typeface="Poppins" pitchFamily="2" charset="77"/>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fi-FI" sz="2400"/>
          </a:p>
          <a:p>
            <a:pPr marL="0" indent="0">
              <a:buNone/>
            </a:pPr>
            <a:br>
              <a:rPr lang="fi-FI" sz="2400"/>
            </a:br>
            <a:endParaRPr lang="fi-FI" sz="2400"/>
          </a:p>
          <a:p>
            <a:pPr marL="0" indent="0">
              <a:buNone/>
            </a:pPr>
            <a:endParaRPr lang="fi-FI" sz="2400"/>
          </a:p>
          <a:p>
            <a:pPr marL="0" indent="0">
              <a:buNone/>
            </a:pPr>
            <a:endParaRPr lang="fi-FI" sz="2400"/>
          </a:p>
          <a:p>
            <a:pPr marL="0" indent="0">
              <a:buNone/>
            </a:pPr>
            <a:endParaRPr lang="fi-FI" sz="2400"/>
          </a:p>
          <a:p>
            <a:pPr marL="0" indent="0">
              <a:buNone/>
            </a:pPr>
            <a:endParaRPr lang="fi-FI" sz="2400"/>
          </a:p>
          <a:p>
            <a:pPr marL="0" indent="0">
              <a:buNone/>
            </a:pPr>
            <a:endParaRPr lang="fi-FI" sz="2400"/>
          </a:p>
          <a:p>
            <a:pPr marL="0" indent="0">
              <a:buNone/>
            </a:pPr>
            <a:endParaRPr lang="fi-FI" sz="2400"/>
          </a:p>
          <a:p>
            <a:pPr marL="0" indent="0">
              <a:buNone/>
            </a:pPr>
            <a:endParaRPr lang="sv-SE" sz="1600"/>
          </a:p>
          <a:p>
            <a:pPr marL="0" indent="0">
              <a:buNone/>
            </a:pPr>
            <a:r>
              <a:rPr lang="sv-SE" sz="1600"/>
              <a:t> </a:t>
            </a:r>
          </a:p>
          <a:p>
            <a:pPr marL="0" indent="0">
              <a:buNone/>
            </a:pPr>
            <a:r>
              <a:rPr lang="sv-SE" sz="1600"/>
              <a:t>Pesonen &amp; Äikäs 2024, ² CAST 2024 , ³ Merry 2023</a:t>
            </a:r>
          </a:p>
        </p:txBody>
      </p:sp>
      <p:sp>
        <p:nvSpPr>
          <p:cNvPr id="3" name="Sisällön paikkamerkki 2">
            <a:extLst>
              <a:ext uri="{FF2B5EF4-FFF2-40B4-BE49-F238E27FC236}">
                <a16:creationId xmlns:a16="http://schemas.microsoft.com/office/drawing/2014/main" id="{E0967835-7071-F62D-5654-07C642FB5FA2}"/>
              </a:ext>
            </a:extLst>
          </p:cNvPr>
          <p:cNvSpPr>
            <a:spLocks noGrp="1"/>
          </p:cNvSpPr>
          <p:nvPr>
            <p:ph sz="quarter" idx="10"/>
          </p:nvPr>
        </p:nvSpPr>
        <p:spPr>
          <a:xfrm>
            <a:off x="635000" y="2359572"/>
            <a:ext cx="10979244" cy="3222362"/>
          </a:xfrm>
          <a:solidFill>
            <a:schemeClr val="bg2"/>
          </a:solidFill>
          <a:ln>
            <a:noFill/>
          </a:ln>
        </p:spPr>
        <p:txBody>
          <a:bodyPr vert="horz" wrap="square" lIns="91440" tIns="45720" rIns="91440" bIns="45720" numCol="1" anchor="t" anchorCtr="0" compatLnSpc="1">
            <a:prstTxWarp prst="textNoShape">
              <a:avLst/>
            </a:prstTxWarp>
          </a:bodyPr>
          <a:lstStyle/>
          <a:p>
            <a:pPr>
              <a:buClr>
                <a:schemeClr val="tx1"/>
              </a:buClr>
              <a:buFont typeface="Arial" panose="020B0604020202020204" pitchFamily="34" charset="0"/>
              <a:buChar char="•"/>
            </a:pPr>
            <a:r>
              <a:rPr lang="fi-FI" sz="2050"/>
              <a:t>Osaamisen osoittamiseen erilaiset tavat esim. esseen rinnalla äänitiedostolla tehtävän palautus. ¹</a:t>
            </a:r>
          </a:p>
          <a:p>
            <a:pPr>
              <a:buClr>
                <a:schemeClr val="tx1"/>
              </a:buClr>
              <a:buFont typeface="Arial" panose="020B0604020202020204" pitchFamily="34" charset="0"/>
              <a:buChar char="•"/>
            </a:pPr>
            <a:r>
              <a:rPr lang="fi-FI" sz="2050"/>
              <a:t>Asian ilmauksissa erilaisten medioiden kuten tekstin, puheen, piirrosten, musiikin tai toiminnallisen työskentelyn hyödyntäminen. ²</a:t>
            </a:r>
          </a:p>
          <a:p>
            <a:pPr>
              <a:buClr>
                <a:schemeClr val="tx1"/>
              </a:buClr>
              <a:buFont typeface="Arial" panose="020B0604020202020204" pitchFamily="34" charset="0"/>
              <a:buChar char="•"/>
            </a:pPr>
            <a:r>
              <a:rPr lang="fi-FI" sz="2050"/>
              <a:t>Fyysiset mallinnukset kuten 3D-malli tai erilaiset interaktiiviset verkkotyökalut kuten foorumit ja chatit. ²</a:t>
            </a:r>
          </a:p>
          <a:p>
            <a:pPr>
              <a:buClr>
                <a:schemeClr val="tx1"/>
              </a:buClr>
              <a:buFont typeface="Arial" panose="020B0604020202020204" pitchFamily="34" charset="0"/>
              <a:buChar char="•"/>
            </a:pPr>
            <a:r>
              <a:rPr lang="fi-FI" sz="2050"/>
              <a:t>Tehtävänpalautukseen vaihtoehto palautettavaksi yksin, pareittain tai ryhmässä. ³</a:t>
            </a:r>
          </a:p>
          <a:p>
            <a:pPr>
              <a:buClr>
                <a:schemeClr val="tx1"/>
              </a:buClr>
              <a:buFont typeface="Arial" panose="020B0604020202020204" pitchFamily="34" charset="0"/>
              <a:buChar char="•"/>
            </a:pPr>
            <a:r>
              <a:rPr lang="fi-FI" sz="2050"/>
              <a:t>Fyysisen tilan istumis- ja sijoitteluratkaisut ja verkkoympäristön navigointi. ²</a:t>
            </a:r>
          </a:p>
          <a:p>
            <a:pPr>
              <a:buClr>
                <a:schemeClr val="tx1"/>
              </a:buClr>
              <a:buFont typeface="Arial" panose="020B0604020202020204" pitchFamily="34" charset="0"/>
              <a:buChar char="•"/>
            </a:pPr>
            <a:endParaRPr lang="fi-FI" sz="2400"/>
          </a:p>
        </p:txBody>
      </p:sp>
      <p:sp>
        <p:nvSpPr>
          <p:cNvPr id="2" name="Otsikko 1">
            <a:extLst>
              <a:ext uri="{FF2B5EF4-FFF2-40B4-BE49-F238E27FC236}">
                <a16:creationId xmlns:a16="http://schemas.microsoft.com/office/drawing/2014/main" id="{458AB5B0-5208-8710-050A-44C3E4F0E2FF}"/>
              </a:ext>
            </a:extLst>
          </p:cNvPr>
          <p:cNvSpPr>
            <a:spLocks noGrp="1"/>
          </p:cNvSpPr>
          <p:nvPr>
            <p:ph type="title"/>
          </p:nvPr>
        </p:nvSpPr>
        <p:spPr>
          <a:xfrm>
            <a:off x="635000" y="482213"/>
            <a:ext cx="11115722" cy="1702187"/>
          </a:xfrm>
        </p:spPr>
        <p:txBody>
          <a:bodyPr/>
          <a:lstStyle/>
          <a:p>
            <a:r>
              <a:rPr lang="fi-FI" sz="4400"/>
              <a:t>Monenlaisten toiminta- ja ilmaisutapojen tarjoaminen</a:t>
            </a:r>
          </a:p>
        </p:txBody>
      </p:sp>
    </p:spTree>
    <p:extLst>
      <p:ext uri="{BB962C8B-B14F-4D97-AF65-F5344CB8AC3E}">
        <p14:creationId xmlns:p14="http://schemas.microsoft.com/office/powerpoint/2010/main" val="406247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DBC91-E1A6-1EB8-67B8-8EB84A403AE1}"/>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CDA562B-B03E-7A3E-58D6-81348F7B2D26}"/>
              </a:ext>
            </a:extLst>
          </p:cNvPr>
          <p:cNvSpPr>
            <a:spLocks noGrp="1"/>
          </p:cNvSpPr>
          <p:nvPr>
            <p:ph sz="half" idx="1"/>
          </p:nvPr>
        </p:nvSpPr>
        <p:spPr>
          <a:xfrm>
            <a:off x="609600" y="1925522"/>
            <a:ext cx="8930185" cy="3693188"/>
          </a:xfrm>
        </p:spPr>
        <p:txBody>
          <a:bodyPr>
            <a:normAutofit fontScale="25000" lnSpcReduction="20000"/>
          </a:bodyPr>
          <a:lstStyle/>
          <a:p>
            <a:pPr>
              <a:buClr>
                <a:schemeClr val="tx1"/>
              </a:buClr>
              <a:buFont typeface="Arial" panose="020B0604020202020204" pitchFamily="34" charset="0"/>
              <a:buChar char="•"/>
            </a:pPr>
            <a:r>
              <a:rPr lang="fi-FI" sz="8800"/>
              <a:t>Tavoitteeseen pääsemisessä palautteella tärkeä rooli, ja sillä voidaan tukea opiskelijan kasvua ja oppimista läpi opintojakson tai -kokonaisuuden. ¹</a:t>
            </a:r>
          </a:p>
          <a:p>
            <a:pPr>
              <a:buClr>
                <a:schemeClr val="tx1"/>
              </a:buClr>
              <a:buFont typeface="Arial" panose="020B0604020202020204" pitchFamily="34" charset="0"/>
              <a:buChar char="•"/>
            </a:pPr>
            <a:r>
              <a:rPr lang="fi-FI" sz="8800"/>
              <a:t>Geoff Pettyn “Medals and missions” -periaate:</a:t>
            </a:r>
          </a:p>
          <a:p>
            <a:pPr lvl="2">
              <a:buClr>
                <a:schemeClr val="tx1"/>
              </a:buClr>
              <a:buFont typeface="Wingdings" panose="05000000000000000000" pitchFamily="2" charset="2"/>
              <a:buChar char="Ø"/>
            </a:pPr>
            <a:r>
              <a:rPr lang="fi-FI" sz="8800"/>
              <a:t>Mitä opiskelija teki hyvin tehtävässä tai oppimisaktiviteetissä (medals)</a:t>
            </a:r>
          </a:p>
          <a:p>
            <a:pPr lvl="2">
              <a:buClr>
                <a:schemeClr val="tx1"/>
              </a:buClr>
              <a:buFont typeface="Wingdings" panose="05000000000000000000" pitchFamily="2" charset="2"/>
              <a:buChar char="Ø"/>
            </a:pPr>
            <a:r>
              <a:rPr lang="fi-FI" sz="8800"/>
              <a:t>Mitä opiskelijan tulisi vielä kehittää (mission). ²</a:t>
            </a:r>
          </a:p>
          <a:p>
            <a:pPr>
              <a:buClr>
                <a:schemeClr val="tx1"/>
              </a:buClr>
              <a:buFont typeface="Arial" panose="020B0604020202020204" pitchFamily="34" charset="0"/>
              <a:buChar char="•"/>
            </a:pPr>
            <a:r>
              <a:rPr lang="fi-FI" sz="8800"/>
              <a:t>Palautetta voi saada eri tavoin:</a:t>
            </a:r>
          </a:p>
          <a:p>
            <a:pPr lvl="2">
              <a:buClr>
                <a:schemeClr val="tx1"/>
              </a:buClr>
              <a:buFont typeface="Wingdings" panose="05000000000000000000" pitchFamily="2" charset="2"/>
              <a:buChar char="Ø"/>
            </a:pPr>
            <a:r>
              <a:rPr lang="fi-FI" sz="8800"/>
              <a:t>Opettajan palaute - se perinteinen. </a:t>
            </a:r>
          </a:p>
          <a:p>
            <a:pPr lvl="2">
              <a:buClr>
                <a:schemeClr val="tx1"/>
              </a:buClr>
              <a:buFont typeface="Wingdings" panose="05000000000000000000" pitchFamily="2" charset="2"/>
              <a:buChar char="Ø"/>
            </a:pPr>
            <a:r>
              <a:rPr lang="fi-FI" sz="8800"/>
              <a:t>Opiskelijan itsereflektio ja vertaispalaute.</a:t>
            </a:r>
          </a:p>
          <a:p>
            <a:pPr lvl="2">
              <a:buClr>
                <a:schemeClr val="tx1"/>
              </a:buClr>
              <a:buFont typeface="Wingdings" panose="05000000000000000000" pitchFamily="2" charset="2"/>
              <a:buChar char="Ø"/>
            </a:pPr>
            <a:r>
              <a:rPr lang="fi-FI" sz="8800"/>
              <a:t>Oppimisen seurannan kaaviota ja työkalut.</a:t>
            </a:r>
          </a:p>
          <a:p>
            <a:pPr lvl="2">
              <a:buClr>
                <a:schemeClr val="tx1"/>
              </a:buClr>
              <a:buFont typeface="Wingdings" panose="05000000000000000000" pitchFamily="2" charset="2"/>
              <a:buChar char="Ø"/>
            </a:pPr>
            <a:r>
              <a:rPr lang="fi-FI" sz="8800"/>
              <a:t>Tarkistuslistat ja esimerkit. ¹</a:t>
            </a:r>
          </a:p>
          <a:p>
            <a:pPr marL="0" indent="0">
              <a:buClr>
                <a:schemeClr val="tx1"/>
              </a:buClr>
              <a:buNone/>
            </a:pPr>
            <a:endParaRPr lang="fi-FI" sz="9600"/>
          </a:p>
          <a:p>
            <a:pPr marL="0" indent="0">
              <a:buClr>
                <a:schemeClr val="tx1"/>
              </a:buClr>
              <a:buNone/>
            </a:pPr>
            <a:r>
              <a:rPr lang="fi-FI" sz="6400"/>
              <a:t>¹ CAST 2024</a:t>
            </a:r>
          </a:p>
          <a:p>
            <a:pPr marL="0" indent="0">
              <a:buClr>
                <a:schemeClr val="tx1"/>
              </a:buClr>
              <a:buNone/>
            </a:pPr>
            <a:r>
              <a:rPr lang="fi-FI" sz="6400"/>
              <a:t>² Merry 2023</a:t>
            </a:r>
          </a:p>
          <a:p>
            <a:endParaRPr lang="fi-FI" dirty="0"/>
          </a:p>
        </p:txBody>
      </p:sp>
      <p:sp>
        <p:nvSpPr>
          <p:cNvPr id="2" name="Otsikko 1">
            <a:extLst>
              <a:ext uri="{FF2B5EF4-FFF2-40B4-BE49-F238E27FC236}">
                <a16:creationId xmlns:a16="http://schemas.microsoft.com/office/drawing/2014/main" id="{2045C39D-016A-9731-3A72-8979FBDD4A7C}"/>
              </a:ext>
            </a:extLst>
          </p:cNvPr>
          <p:cNvSpPr>
            <a:spLocks noGrp="1"/>
          </p:cNvSpPr>
          <p:nvPr>
            <p:ph type="title"/>
          </p:nvPr>
        </p:nvSpPr>
        <p:spPr>
          <a:xfrm>
            <a:off x="609600" y="422909"/>
            <a:ext cx="7824716" cy="1702187"/>
          </a:xfrm>
        </p:spPr>
        <p:txBody>
          <a:bodyPr/>
          <a:lstStyle/>
          <a:p>
            <a:r>
              <a:rPr lang="fi-US" sz="4300"/>
              <a:t>Palautteen ilmaisutavat</a:t>
            </a:r>
          </a:p>
        </p:txBody>
      </p:sp>
      <p:pic>
        <p:nvPicPr>
          <p:cNvPr id="4" name="Picture 3">
            <a:extLst>
              <a:ext uri="{FF2B5EF4-FFF2-40B4-BE49-F238E27FC236}">
                <a16:creationId xmlns:a16="http://schemas.microsoft.com/office/drawing/2014/main" id="{C8BA8E91-864C-D423-EFE9-AA834A51DD92}"/>
              </a:ext>
            </a:extLst>
          </p:cNvPr>
          <p:cNvPicPr>
            <a:picLocks noChangeAspect="1"/>
          </p:cNvPicPr>
          <p:nvPr/>
        </p:nvPicPr>
        <p:blipFill>
          <a:blip r:embed="rId2"/>
          <a:stretch>
            <a:fillRect/>
          </a:stretch>
        </p:blipFill>
        <p:spPr>
          <a:xfrm>
            <a:off x="8434316" y="3429000"/>
            <a:ext cx="2021466" cy="2241840"/>
          </a:xfrm>
          <a:prstGeom prst="rect">
            <a:avLst/>
          </a:prstGeom>
        </p:spPr>
      </p:pic>
    </p:spTree>
    <p:extLst>
      <p:ext uri="{BB962C8B-B14F-4D97-AF65-F5344CB8AC3E}">
        <p14:creationId xmlns:p14="http://schemas.microsoft.com/office/powerpoint/2010/main" val="11723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1892E-1339-1E90-9FB2-FCA4155C9CCA}"/>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72CC4F5-6035-5B4E-8EEA-40B9E8F75ECA}"/>
              </a:ext>
            </a:extLst>
          </p:cNvPr>
          <p:cNvSpPr>
            <a:spLocks noGrp="1"/>
          </p:cNvSpPr>
          <p:nvPr>
            <p:ph sz="quarter" idx="10"/>
          </p:nvPr>
        </p:nvSpPr>
        <p:spPr>
          <a:xfrm>
            <a:off x="577756" y="1732890"/>
            <a:ext cx="10979244" cy="4038600"/>
          </a:xfrm>
        </p:spPr>
        <p:txBody>
          <a:bodyPr/>
          <a:lstStyle/>
          <a:p>
            <a:pPr>
              <a:buClr>
                <a:schemeClr val="tx1"/>
              </a:buClr>
              <a:buFont typeface="Arial" panose="020B0604020202020204" pitchFamily="34" charset="0"/>
              <a:buChar char="•"/>
            </a:pPr>
            <a:r>
              <a:rPr lang="fi-FI" sz="2150"/>
              <a:t>Todennäköisesti teet jo jotain UDL:n mukaisesti - hienoa!</a:t>
            </a:r>
          </a:p>
          <a:p>
            <a:pPr>
              <a:buClr>
                <a:schemeClr val="tx1"/>
              </a:buClr>
              <a:buFont typeface="Arial" panose="020B0604020202020204" pitchFamily="34" charset="0"/>
              <a:buChar char="•"/>
            </a:pPr>
            <a:r>
              <a:rPr lang="fi-FI" sz="2150"/>
              <a:t>UDL on prosessi ja pitkänaikavälin työtä ja opetuksen kehittämistä.</a:t>
            </a:r>
          </a:p>
          <a:p>
            <a:pPr lvl="1">
              <a:buClr>
                <a:schemeClr val="tx1"/>
              </a:buClr>
              <a:buFont typeface="Wingdings" panose="05000000000000000000" pitchFamily="2" charset="2"/>
              <a:buChar char="Ø"/>
            </a:pPr>
            <a:r>
              <a:rPr lang="fi-FI" sz="2150"/>
              <a:t>Aikaa ja resursseja ei kenelläkään ole ylimääräistä, mutta UDL:n mukainen suunnittelu voi säästää aikaa tulevaisuudessa esim. ohjauksesta.</a:t>
            </a:r>
          </a:p>
          <a:p>
            <a:pPr>
              <a:buClr>
                <a:schemeClr val="tx1"/>
              </a:buClr>
              <a:buFont typeface="Arial" panose="020B0604020202020204" pitchFamily="34" charset="0"/>
              <a:buChar char="•"/>
            </a:pPr>
            <a:r>
              <a:rPr lang="fi-FI" sz="2150"/>
              <a:t>Kokeile yhtä asiaa ja pilotoi se jollakin opintojaksolla yksin tai yhdessä kollegan kanssa. Monista hyvä käytänne toisaalle. Kokeile sitten jotain muuta.</a:t>
            </a:r>
          </a:p>
          <a:p>
            <a:pPr lvl="1">
              <a:buClr>
                <a:schemeClr val="tx1"/>
              </a:buClr>
              <a:buFont typeface="Wingdings" panose="05000000000000000000" pitchFamily="2" charset="2"/>
              <a:buChar char="Ø"/>
            </a:pPr>
            <a:r>
              <a:rPr lang="fi-FI" sz="2150"/>
              <a:t>Maailmaa ei tarvitse tehdä valmiiksi kerralla. </a:t>
            </a:r>
          </a:p>
          <a:p>
            <a:pPr>
              <a:buClr>
                <a:schemeClr val="tx1"/>
              </a:buClr>
              <a:buFont typeface="Arial" panose="020B0604020202020204" pitchFamily="34" charset="0"/>
              <a:buChar char="•"/>
            </a:pPr>
            <a:r>
              <a:rPr lang="fi-FI" sz="2150"/>
              <a:t>Tutustu opiskelijoihisi: millaisia tarpeita heillä on?</a:t>
            </a:r>
          </a:p>
          <a:p>
            <a:pPr lvl="1">
              <a:buClr>
                <a:schemeClr val="tx1"/>
              </a:buClr>
              <a:buFont typeface="Wingdings" panose="05000000000000000000" pitchFamily="2" charset="2"/>
              <a:buChar char="Ø"/>
            </a:pPr>
            <a:r>
              <a:rPr lang="fi-FI" sz="2150"/>
              <a:t>Pyydä palautetta opiskelijoilta ja osallista heidät mukaan.</a:t>
            </a:r>
          </a:p>
          <a:p>
            <a:pPr marL="0" indent="0">
              <a:buClr>
                <a:schemeClr val="tx1"/>
              </a:buClr>
              <a:buNone/>
            </a:pPr>
            <a:endParaRPr lang="fi-FI" sz="1600"/>
          </a:p>
        </p:txBody>
      </p:sp>
      <p:sp>
        <p:nvSpPr>
          <p:cNvPr id="2" name="Otsikko 1">
            <a:extLst>
              <a:ext uri="{FF2B5EF4-FFF2-40B4-BE49-F238E27FC236}">
                <a16:creationId xmlns:a16="http://schemas.microsoft.com/office/drawing/2014/main" id="{EC4AD1A2-57F9-A5A6-E0DF-A210C66B1851}"/>
              </a:ext>
            </a:extLst>
          </p:cNvPr>
          <p:cNvSpPr>
            <a:spLocks noGrp="1"/>
          </p:cNvSpPr>
          <p:nvPr>
            <p:ph type="title"/>
          </p:nvPr>
        </p:nvSpPr>
        <p:spPr>
          <a:xfrm>
            <a:off x="635000" y="249067"/>
            <a:ext cx="11115722" cy="1702187"/>
          </a:xfrm>
        </p:spPr>
        <p:txBody>
          <a:bodyPr/>
          <a:lstStyle/>
          <a:p>
            <a:r>
              <a:rPr lang="fi-FI"/>
              <a:t>Lähde liikkeelle yhdestä asiasta</a:t>
            </a:r>
          </a:p>
        </p:txBody>
      </p:sp>
    </p:spTree>
    <p:extLst>
      <p:ext uri="{BB962C8B-B14F-4D97-AF65-F5344CB8AC3E}">
        <p14:creationId xmlns:p14="http://schemas.microsoft.com/office/powerpoint/2010/main" val="316083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DFE6B-0EE4-DBD4-4445-545BE9FEBF91}"/>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BCE83C2-0BD7-27D3-38FD-89B8B8C5F0D8}"/>
              </a:ext>
            </a:extLst>
          </p:cNvPr>
          <p:cNvSpPr>
            <a:spLocks noGrp="1"/>
          </p:cNvSpPr>
          <p:nvPr>
            <p:ph sz="quarter" idx="10"/>
          </p:nvPr>
        </p:nvSpPr>
        <p:spPr>
          <a:xfrm>
            <a:off x="441278" y="1310156"/>
            <a:ext cx="10979244" cy="4038600"/>
          </a:xfrm>
        </p:spPr>
        <p:txBody>
          <a:bodyPr/>
          <a:lstStyle/>
          <a:p>
            <a:pPr marL="180000" indent="-457200">
              <a:buClr>
                <a:schemeClr val="tx1"/>
              </a:buClr>
              <a:buNone/>
            </a:pPr>
            <a:r>
              <a:rPr lang="fi-FI" sz="1300"/>
              <a:t>CAST. 2024. Universal Design for Learning Guidelines version 3.0. </a:t>
            </a:r>
            <a:r>
              <a:rPr lang="fi-FI" sz="1300">
                <a:hlinkClick r:id="rId3"/>
              </a:rPr>
              <a:t>https://udlguidelines.cast.org</a:t>
            </a:r>
            <a:r>
              <a:rPr lang="fi-FI" sz="1300"/>
              <a:t>. Luettu 9.7.2025. </a:t>
            </a:r>
          </a:p>
          <a:p>
            <a:pPr marL="180000" indent="-457200">
              <a:buClr>
                <a:schemeClr val="tx1"/>
              </a:buClr>
              <a:buNone/>
            </a:pPr>
            <a:r>
              <a:rPr lang="fi-FI" sz="1300"/>
              <a:t>Kosunen, T. 2021. Kohti saavutettavampaa korkeakoulutusta ja korkeakoulua. Opetus- ja kulttuuriministeriön julkaisuja 2021:35. Helsinki: OKM. </a:t>
            </a:r>
            <a:r>
              <a:rPr lang="fi-FI" sz="1300">
                <a:hlinkClick r:id="rId4"/>
              </a:rPr>
              <a:t>https://julkaisut.valtioneuvosto.fi/bitstream/handle/10024/163235/OKM_2021_35.pdf?sequence=1&amp;isAllowed=y</a:t>
            </a:r>
            <a:r>
              <a:rPr lang="fi-FI" sz="1300"/>
              <a:t>. Luettu 20.3.2025. </a:t>
            </a:r>
          </a:p>
          <a:p>
            <a:pPr marL="180000" indent="-457200">
              <a:buClr>
                <a:schemeClr val="tx1"/>
              </a:buClr>
              <a:buNone/>
            </a:pPr>
            <a:r>
              <a:rPr lang="fi-FI" sz="1300"/>
              <a:t>Merry, K.L. 2023. Delivering Inclusive and Impactful Instruction. Unversal Design for Learning in Higher Education. CAST Professional Publishing: Lynnfield. Ebook Central. Luettu 18.5.2025.</a:t>
            </a:r>
          </a:p>
          <a:p>
            <a:pPr marL="180000" indent="-457200">
              <a:buClr>
                <a:schemeClr val="tx1"/>
              </a:buClr>
              <a:buNone/>
            </a:pPr>
            <a:r>
              <a:rPr lang="fi-FI" sz="1300"/>
              <a:t>Nelson, L.L. 2014. Design and Deliver. Planning and Teaching Using Universal Design for Learning. Paul H. Brookes Publishin Co.: Baltimore. Ebook Central. Luettu 18.5.2025 </a:t>
            </a:r>
          </a:p>
          <a:p>
            <a:pPr marL="180000" indent="-457200">
              <a:buClr>
                <a:schemeClr val="tx1"/>
              </a:buClr>
              <a:buNone/>
            </a:pPr>
            <a:r>
              <a:rPr lang="fi-FI" sz="1300"/>
              <a:t>Nurmi-Koikkalainen, P. 2017. Vammaisuus: valta, syrjintä ja identiteetti. Teoksessa Nurmi-Koikkalainen, P., Ahola, S., Gissler, M., Halme, N., Koskinen, S., Luoma, M-L., Malmivaara, A., Muuri, A., Sainio, P., Sääksjärvi, K. &amp; Väyrynen, R. 2017 (toim.) Tietoa ja tietotarpeita vammaisuudesta – analyysia THL:n tietotuotannosta. Työpaperi 38/2017. Helsinki: THL. </a:t>
            </a:r>
            <a:r>
              <a:rPr lang="fi-FI" sz="1300">
                <a:hlinkClick r:id="rId5"/>
              </a:rPr>
              <a:t>https://www.julkari.fi/handle/10024/135650</a:t>
            </a:r>
            <a:r>
              <a:rPr lang="fi-FI" sz="1300"/>
              <a:t>. Luettu 9.5.2025. </a:t>
            </a:r>
          </a:p>
          <a:p>
            <a:pPr marL="180000" indent="-457200">
              <a:buClr>
                <a:schemeClr val="tx1"/>
              </a:buClr>
              <a:buNone/>
            </a:pPr>
            <a:r>
              <a:rPr lang="fi-FI" sz="1300"/>
              <a:t>Pesonen, H. &amp; Äikäs, A. 2025. Opintojen esteettömyys ja pedagoginen tuki korkeakoulussa. Teoksessa Dindar, K., Kämäräinen, A., Kilpiä, A., Kärnä, E., Pihlainen, K. &amp; Pukki, H. (toim.). 2025. Autismikirjo eri elämänvaiheissa. Kasvatus, koulutus, työelämä ja palvelut. Helsinki: Gaudeamus. </a:t>
            </a:r>
          </a:p>
          <a:p>
            <a:pPr marL="180000" indent="-457200">
              <a:buClr>
                <a:schemeClr val="tx1"/>
              </a:buClr>
              <a:buNone/>
            </a:pPr>
            <a:r>
              <a:rPr lang="fi-FI" sz="1300"/>
              <a:t>Sointu, E., Vuojärvi, H., Korkeamäki, J. Pesonen, H. &amp; Äikäs, A. 2025. Mitä on oppimisen pedagoginen tuki yliopistossa? Miten sitä tulisi kehittää? Yliopistopedagogiikka 2/2024. Jyväskylä: Jyväskylän yliopisto. </a:t>
            </a:r>
            <a:r>
              <a:rPr lang="fi-FI" sz="1300">
                <a:hlinkClick r:id="rId6"/>
              </a:rPr>
              <a:t>https://lehti.yliopistopedagogiikka.fi/2025/01/22/mita-on-oppimisen-pedagoginen-tuki-yliopistossa-miten-sita-tulisi-kehittaa/</a:t>
            </a:r>
            <a:r>
              <a:rPr lang="fi-FI" sz="1300"/>
              <a:t>. Luettu 23.3.2025. </a:t>
            </a:r>
          </a:p>
          <a:p>
            <a:pPr marL="180000" indent="-457200">
              <a:buClr>
                <a:schemeClr val="tx1"/>
              </a:buClr>
              <a:buNone/>
            </a:pPr>
            <a:r>
              <a:rPr lang="fi-FI" sz="1300"/>
              <a:t>Valtioneuvosto. 2023. Vahva ja välittävä Suomi. Pääministeri Petteri Orpon hallituksen ohjelma 20.6.2023. Valtioneuvoston julkaisuja 2023:58. Helsinki: Valtioneuvosto. </a:t>
            </a:r>
            <a:r>
              <a:rPr lang="fi-FI" sz="1300">
                <a:hlinkClick r:id="rId7"/>
              </a:rPr>
              <a:t>https://julkaisut.valtioneuvosto.fi/bitstream/handle/10024/165042/Paaministeri-Petteri-Orpon-hallituksen-ohjelma-20062023.pdf?sequence=1&amp;isAllowed=y</a:t>
            </a:r>
            <a:r>
              <a:rPr lang="fi-FI" sz="1300"/>
              <a:t>. Luettu 9.5.2025. </a:t>
            </a:r>
          </a:p>
          <a:p>
            <a:pPr marL="0" indent="0">
              <a:buClr>
                <a:schemeClr val="tx1"/>
              </a:buClr>
              <a:buNone/>
            </a:pPr>
            <a:endParaRPr lang="fi-FI" sz="1600"/>
          </a:p>
        </p:txBody>
      </p:sp>
      <p:sp>
        <p:nvSpPr>
          <p:cNvPr id="2" name="Otsikko 1">
            <a:extLst>
              <a:ext uri="{FF2B5EF4-FFF2-40B4-BE49-F238E27FC236}">
                <a16:creationId xmlns:a16="http://schemas.microsoft.com/office/drawing/2014/main" id="{220964E6-3616-6ABF-1E33-A69FA900655B}"/>
              </a:ext>
            </a:extLst>
          </p:cNvPr>
          <p:cNvSpPr>
            <a:spLocks noGrp="1"/>
          </p:cNvSpPr>
          <p:nvPr>
            <p:ph type="title"/>
          </p:nvPr>
        </p:nvSpPr>
        <p:spPr>
          <a:xfrm>
            <a:off x="441278" y="482214"/>
            <a:ext cx="11115722" cy="623256"/>
          </a:xfrm>
        </p:spPr>
        <p:txBody>
          <a:bodyPr/>
          <a:lstStyle/>
          <a:p>
            <a:r>
              <a:rPr lang="fi-FI" sz="4000"/>
              <a:t>Lähdeluettelo</a:t>
            </a:r>
          </a:p>
        </p:txBody>
      </p:sp>
    </p:spTree>
    <p:extLst>
      <p:ext uri="{BB962C8B-B14F-4D97-AF65-F5344CB8AC3E}">
        <p14:creationId xmlns:p14="http://schemas.microsoft.com/office/powerpoint/2010/main" val="409847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6C83CB-2F1D-9EC7-9EB0-1113DB92004D}"/>
              </a:ext>
            </a:extLst>
          </p:cNvPr>
          <p:cNvSpPr>
            <a:spLocks noGrp="1"/>
          </p:cNvSpPr>
          <p:nvPr>
            <p:ph sz="quarter" idx="10"/>
          </p:nvPr>
        </p:nvSpPr>
        <p:spPr>
          <a:xfrm>
            <a:off x="635000" y="2426306"/>
            <a:ext cx="10137384" cy="4038600"/>
          </a:xfrm>
        </p:spPr>
        <p:txBody>
          <a:bodyPr/>
          <a:lstStyle/>
          <a:p>
            <a:pPr marL="274638" indent="-274638">
              <a:lnSpc>
                <a:spcPct val="90000"/>
              </a:lnSpc>
              <a:buNone/>
            </a:pPr>
            <a:r>
              <a:rPr lang="fi-FI" altLang="fi-FI" sz="2000" b="1"/>
              <a:t>Lisätietoja</a:t>
            </a:r>
          </a:p>
          <a:p>
            <a:pPr>
              <a:lnSpc>
                <a:spcPct val="90000"/>
              </a:lnSpc>
              <a:buClr>
                <a:schemeClr val="tx1"/>
              </a:buClr>
              <a:buFont typeface="Arial" panose="020B0604020202020204" pitchFamily="34" charset="0"/>
              <a:buChar char="•"/>
            </a:pPr>
            <a:r>
              <a:rPr lang="fi-FI" altLang="fi-FI" sz="1700"/>
              <a:t>CC-lisenssit: </a:t>
            </a:r>
            <a:r>
              <a:rPr lang="fi-FI" altLang="fi-FI" sz="1700">
                <a:solidFill>
                  <a:srgbClr val="002060"/>
                </a:solidFill>
                <a:hlinkClick r:id="rId2"/>
              </a:rPr>
              <a:t>creativecommons.fi</a:t>
            </a:r>
            <a:r>
              <a:rPr lang="fi-FI" altLang="fi-FI" sz="1700">
                <a:solidFill>
                  <a:srgbClr val="002060"/>
                </a:solidFill>
              </a:rPr>
              <a:t> </a:t>
            </a:r>
          </a:p>
          <a:p>
            <a:pPr>
              <a:lnSpc>
                <a:spcPct val="90000"/>
              </a:lnSpc>
              <a:buClr>
                <a:schemeClr val="tx1"/>
              </a:buClr>
              <a:buFont typeface="Arial" panose="020B0604020202020204" pitchFamily="34" charset="0"/>
              <a:buChar char="•"/>
            </a:pPr>
            <a:r>
              <a:rPr lang="fi-FI" altLang="fi-FI" sz="1700"/>
              <a:t>CC BY-NC 3.0 eli Creative Commons Nimeä-EiKaupallinen 3.0 Ei sovitettu -lisenssi: </a:t>
            </a:r>
            <a:r>
              <a:rPr lang="fi-FI" altLang="fi-FI" sz="1700">
                <a:solidFill>
                  <a:srgbClr val="002060"/>
                </a:solidFill>
                <a:hlinkClick r:id="rId3"/>
              </a:rPr>
              <a:t>https://creativecommons.org/licenses/by-nc/3.0/deed.fi</a:t>
            </a:r>
            <a:r>
              <a:rPr lang="fi-FI" altLang="fi-FI" sz="1700">
                <a:solidFill>
                  <a:srgbClr val="002060"/>
                </a:solidFill>
              </a:rPr>
              <a:t>   </a:t>
            </a:r>
          </a:p>
          <a:p>
            <a:pPr>
              <a:lnSpc>
                <a:spcPct val="90000"/>
              </a:lnSpc>
              <a:buClr>
                <a:schemeClr val="tx1"/>
              </a:buClr>
              <a:buFont typeface="Arial" panose="020B0604020202020204" pitchFamily="34" charset="0"/>
              <a:buChar char="•"/>
            </a:pPr>
            <a:r>
              <a:rPr lang="fi-FI" altLang="fi-FI" sz="1700"/>
              <a:t>lyhyesti:</a:t>
            </a:r>
          </a:p>
          <a:p>
            <a:pPr marL="685800" lvl="1">
              <a:lnSpc>
                <a:spcPct val="90000"/>
              </a:lnSpc>
              <a:buClr>
                <a:schemeClr val="tx1"/>
              </a:buClr>
              <a:buFont typeface="Wingdings" panose="05000000000000000000" pitchFamily="2" charset="2"/>
              <a:buChar char="Ø"/>
            </a:pPr>
            <a:r>
              <a:rPr lang="fi-FI" altLang="fi-FI" sz="1700"/>
              <a:t>Sinä saat jakaa ja muuntaa tätä diasarjaa, mutta kaupallinen hyödyntäminen on kielletty.</a:t>
            </a:r>
          </a:p>
          <a:p>
            <a:pPr marL="685800" lvl="1">
              <a:lnSpc>
                <a:spcPct val="90000"/>
              </a:lnSpc>
              <a:buClr>
                <a:schemeClr val="tx1"/>
              </a:buClr>
              <a:buFont typeface="Wingdings" panose="05000000000000000000" pitchFamily="2" charset="2"/>
              <a:buChar char="Ø"/>
            </a:pPr>
            <a:r>
              <a:rPr lang="fi-FI" altLang="fi-FI" sz="1700"/>
              <a:t>Ehtona on, että sinun on mainittava lähde asianmukaisesti , tarjottava linkki lisenssiin sekä merkittävä, mikäli olet tehnyt muutoksia . Voit tehdä yllä olevan millä tahansa kohtuullisella tavalla, mutta et siten, että annat ymmärtää lisenssinantajan suosittelevan sinua tai teoksen käyttöäsi.</a:t>
            </a:r>
          </a:p>
          <a:p>
            <a:pPr marL="685800" lvl="1">
              <a:lnSpc>
                <a:spcPct val="90000"/>
              </a:lnSpc>
              <a:buClr>
                <a:schemeClr val="tx1"/>
              </a:buClr>
              <a:buFont typeface="Wingdings" panose="05000000000000000000" pitchFamily="2" charset="2"/>
              <a:buChar char="Ø"/>
            </a:pPr>
            <a:r>
              <a:rPr lang="fi-FI" altLang="fi-FI" sz="1700"/>
              <a:t>Tätä lisenssiä laajempia oikeuksia voit kysyä tekijältä: Anu Ihanus, Karelia-ammattikorkeakoulu</a:t>
            </a:r>
            <a:endParaRPr lang="fi-FI" sz="1700"/>
          </a:p>
        </p:txBody>
      </p:sp>
      <p:sp>
        <p:nvSpPr>
          <p:cNvPr id="4" name="Title 3">
            <a:extLst>
              <a:ext uri="{FF2B5EF4-FFF2-40B4-BE49-F238E27FC236}">
                <a16:creationId xmlns:a16="http://schemas.microsoft.com/office/drawing/2014/main" id="{83E3C1A0-37E2-661A-0E04-572F84C3D989}"/>
              </a:ext>
            </a:extLst>
          </p:cNvPr>
          <p:cNvSpPr>
            <a:spLocks noGrp="1"/>
          </p:cNvSpPr>
          <p:nvPr>
            <p:ph type="title"/>
          </p:nvPr>
        </p:nvSpPr>
        <p:spPr>
          <a:xfrm>
            <a:off x="635000" y="594947"/>
            <a:ext cx="11010900" cy="1702187"/>
          </a:xfrm>
        </p:spPr>
        <p:txBody>
          <a:bodyPr/>
          <a:lstStyle/>
          <a:p>
            <a:r>
              <a:rPr lang="fi-FI" sz="4000"/>
              <a:t>Tämä diasarja on lisensoitu Creative  Commons -lisenssillä CC BY-NC 3.0</a:t>
            </a:r>
          </a:p>
        </p:txBody>
      </p:sp>
    </p:spTree>
    <p:extLst>
      <p:ext uri="{BB962C8B-B14F-4D97-AF65-F5344CB8AC3E}">
        <p14:creationId xmlns:p14="http://schemas.microsoft.com/office/powerpoint/2010/main" val="296527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0139ED2-7D5A-5FF0-186A-75D4E1C0FF42}"/>
              </a:ext>
            </a:extLst>
          </p:cNvPr>
          <p:cNvPicPr>
            <a:picLocks noChangeAspect="1"/>
          </p:cNvPicPr>
          <p:nvPr/>
        </p:nvPicPr>
        <p:blipFill>
          <a:blip r:embed="rId3"/>
          <a:stretch>
            <a:fillRect/>
          </a:stretch>
        </p:blipFill>
        <p:spPr>
          <a:xfrm>
            <a:off x="193121" y="5368438"/>
            <a:ext cx="6338170" cy="1329717"/>
          </a:xfrm>
          <a:prstGeom prst="rect">
            <a:avLst/>
          </a:prstGeom>
        </p:spPr>
      </p:pic>
      <p:sp>
        <p:nvSpPr>
          <p:cNvPr id="2" name="Otsikko 1">
            <a:extLst>
              <a:ext uri="{FF2B5EF4-FFF2-40B4-BE49-F238E27FC236}">
                <a16:creationId xmlns:a16="http://schemas.microsoft.com/office/drawing/2014/main" id="{EA1B27E6-4C14-424C-BF6C-DAC244727E43}"/>
              </a:ext>
            </a:extLst>
          </p:cNvPr>
          <p:cNvSpPr>
            <a:spLocks noGrp="1"/>
          </p:cNvSpPr>
          <p:nvPr>
            <p:ph type="title"/>
          </p:nvPr>
        </p:nvSpPr>
        <p:spPr>
          <a:xfrm>
            <a:off x="953614" y="1846440"/>
            <a:ext cx="10284771" cy="3165119"/>
          </a:xfrm>
        </p:spPr>
        <p:txBody>
          <a:bodyPr anchor="ctr"/>
          <a:lstStyle/>
          <a:p>
            <a:r>
              <a:rPr lang="fi-FI" sz="3600"/>
              <a:t>Universal Design for Learning (UDL):</a:t>
            </a:r>
            <a:br>
              <a:rPr lang="fi-FI" sz="3600"/>
            </a:br>
            <a:r>
              <a:rPr lang="fi-FI" sz="3600"/>
              <a:t>vinkkejä korkeakouluopettajalle </a:t>
            </a:r>
            <a:br>
              <a:rPr lang="fi-FI" sz="3600"/>
            </a:br>
            <a:r>
              <a:rPr lang="fi-FI" sz="3600"/>
              <a:t>saavutettavamman ja yhdenvertaisemman </a:t>
            </a:r>
            <a:br>
              <a:rPr lang="fi-FI" sz="3600"/>
            </a:br>
            <a:r>
              <a:rPr lang="fi-FI" sz="3600"/>
              <a:t>opetuksen ja sisältöjen luomiseen</a:t>
            </a:r>
            <a:endParaRPr lang="fi-US" sz="3600" dirty="0"/>
          </a:p>
        </p:txBody>
      </p:sp>
      <p:sp>
        <p:nvSpPr>
          <p:cNvPr id="3" name="Tekstin paikkamerkki 2">
            <a:extLst>
              <a:ext uri="{FF2B5EF4-FFF2-40B4-BE49-F238E27FC236}">
                <a16:creationId xmlns:a16="http://schemas.microsoft.com/office/drawing/2014/main" id="{2BE15FA6-ADCE-3F42-8CF3-791509E088BA}"/>
              </a:ext>
            </a:extLst>
          </p:cNvPr>
          <p:cNvSpPr>
            <a:spLocks noGrp="1"/>
          </p:cNvSpPr>
          <p:nvPr>
            <p:ph type="body" sz="quarter" idx="10"/>
          </p:nvPr>
        </p:nvSpPr>
        <p:spPr>
          <a:xfrm>
            <a:off x="1718175" y="342763"/>
            <a:ext cx="6506666" cy="706438"/>
          </a:xfrm>
        </p:spPr>
        <p:txBody>
          <a:bodyPr/>
          <a:lstStyle/>
          <a:p>
            <a:pPr marL="0" indent="0"/>
            <a:r>
              <a:rPr lang="en-US"/>
              <a:t>Anu Ihanus, lehtori,</a:t>
            </a:r>
            <a:br>
              <a:rPr lang="en-US"/>
            </a:br>
            <a:r>
              <a:rPr lang="en-US"/>
              <a:t>Karelia-ammattikorkeakoulu</a:t>
            </a:r>
            <a:endParaRPr lang="en-US" dirty="0"/>
          </a:p>
        </p:txBody>
      </p:sp>
      <p:pic>
        <p:nvPicPr>
          <p:cNvPr id="19" name="Picture 18">
            <a:extLst>
              <a:ext uri="{FF2B5EF4-FFF2-40B4-BE49-F238E27FC236}">
                <a16:creationId xmlns:a16="http://schemas.microsoft.com/office/drawing/2014/main" id="{F8F16DB6-1854-510E-BD73-0BFF74218ECC}"/>
              </a:ext>
            </a:extLst>
          </p:cNvPr>
          <p:cNvPicPr>
            <a:picLocks noChangeAspect="1"/>
          </p:cNvPicPr>
          <p:nvPr/>
        </p:nvPicPr>
        <p:blipFill>
          <a:blip r:embed="rId4"/>
          <a:stretch>
            <a:fillRect/>
          </a:stretch>
        </p:blipFill>
        <p:spPr>
          <a:xfrm>
            <a:off x="6427821" y="5208591"/>
            <a:ext cx="1571703" cy="1649405"/>
          </a:xfrm>
          <a:prstGeom prst="rect">
            <a:avLst/>
          </a:prstGeom>
        </p:spPr>
      </p:pic>
      <p:sp>
        <p:nvSpPr>
          <p:cNvPr id="4" name="TextBox 3">
            <a:extLst>
              <a:ext uri="{FF2B5EF4-FFF2-40B4-BE49-F238E27FC236}">
                <a16:creationId xmlns:a16="http://schemas.microsoft.com/office/drawing/2014/main" id="{62F9AD53-BEE7-7A0E-0F76-67C3DA9ACC7F}"/>
              </a:ext>
            </a:extLst>
          </p:cNvPr>
          <p:cNvSpPr txBox="1"/>
          <p:nvPr/>
        </p:nvSpPr>
        <p:spPr>
          <a:xfrm>
            <a:off x="8224841" y="5433128"/>
            <a:ext cx="3251537" cy="1200329"/>
          </a:xfrm>
          <a:prstGeom prst="rect">
            <a:avLst/>
          </a:prstGeom>
          <a:noFill/>
        </p:spPr>
        <p:txBody>
          <a:bodyPr wrap="square" rtlCol="0">
            <a:spAutoFit/>
          </a:bodyPr>
          <a:lstStyle/>
          <a:p>
            <a:r>
              <a:rPr lang="fi-FI">
                <a:latin typeface="Poppins" panose="00000500000000000000" pitchFamily="2" charset="0"/>
                <a:cs typeface="Poppins" panose="00000500000000000000" pitchFamily="2" charset="0"/>
              </a:rPr>
              <a:t>Tämä materiaali on </a:t>
            </a:r>
            <a:br>
              <a:rPr lang="fi-FI">
                <a:latin typeface="Poppins" panose="00000500000000000000" pitchFamily="2" charset="0"/>
                <a:cs typeface="Poppins" panose="00000500000000000000" pitchFamily="2" charset="0"/>
              </a:rPr>
            </a:br>
            <a:r>
              <a:rPr lang="fi-FI">
                <a:latin typeface="Poppins" panose="00000500000000000000" pitchFamily="2" charset="0"/>
                <a:cs typeface="Poppins" panose="00000500000000000000" pitchFamily="2" charset="0"/>
              </a:rPr>
              <a:t>tuotettu yhteistyössä </a:t>
            </a:r>
            <a:br>
              <a:rPr lang="fi-FI">
                <a:latin typeface="Poppins" panose="00000500000000000000" pitchFamily="2" charset="0"/>
                <a:cs typeface="Poppins" panose="00000500000000000000" pitchFamily="2" charset="0"/>
              </a:rPr>
            </a:br>
            <a:r>
              <a:rPr lang="fi-FI">
                <a:latin typeface="Poppins" panose="00000500000000000000" pitchFamily="2" charset="0"/>
                <a:cs typeface="Poppins" panose="00000500000000000000" pitchFamily="2" charset="0"/>
              </a:rPr>
              <a:t>TEACHPHEN-hankkeen kanssa</a:t>
            </a:r>
          </a:p>
        </p:txBody>
      </p:sp>
    </p:spTree>
    <p:extLst>
      <p:ext uri="{BB962C8B-B14F-4D97-AF65-F5344CB8AC3E}">
        <p14:creationId xmlns:p14="http://schemas.microsoft.com/office/powerpoint/2010/main" val="242121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CFB26-4A0B-098D-79C9-174EDE6CEBE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1A0BB7-25E1-524F-01AA-064B39FF6356}"/>
              </a:ext>
            </a:extLst>
          </p:cNvPr>
          <p:cNvSpPr>
            <a:spLocks noGrp="1"/>
          </p:cNvSpPr>
          <p:nvPr>
            <p:ph sz="quarter" idx="10"/>
          </p:nvPr>
        </p:nvSpPr>
        <p:spPr>
          <a:xfrm>
            <a:off x="1027308" y="1409700"/>
            <a:ext cx="10137384" cy="4038600"/>
          </a:xfrm>
        </p:spPr>
        <p:txBody>
          <a:bodyPr/>
          <a:lstStyle/>
          <a:p>
            <a:pPr marL="274638" indent="-274638">
              <a:lnSpc>
                <a:spcPct val="90000"/>
              </a:lnSpc>
              <a:buNone/>
            </a:pPr>
            <a:r>
              <a:rPr lang="fi-FI" altLang="fi-FI" b="1"/>
              <a:t>Lisätietoja:</a:t>
            </a:r>
          </a:p>
          <a:p>
            <a:pPr marL="274638" indent="-274638">
              <a:lnSpc>
                <a:spcPct val="90000"/>
              </a:lnSpc>
              <a:buNone/>
            </a:pPr>
            <a:endParaRPr lang="fi-FI" altLang="fi-FI"/>
          </a:p>
          <a:p>
            <a:pPr marL="0" indent="0">
              <a:lnSpc>
                <a:spcPct val="90000"/>
              </a:lnSpc>
              <a:buNone/>
            </a:pPr>
            <a:r>
              <a:rPr lang="fi-FI" altLang="fi-FI"/>
              <a:t>Euroopan unionin rahoittama. Esitetyt näkemykset ja mielipiteet ovat ainoastaan tämän tekstin laatijoiden näkemyksiä eivätkä välttämättä vastaa Euroopan unionin tai Euroopan koulutuksen ja kulttuurin toimeenpanovirasto (EACEA) kantaa. Euroopan unioni ja EACEA eivät ole vastuussa niistä.</a:t>
            </a:r>
          </a:p>
          <a:p>
            <a:pPr marL="274638" indent="-274638">
              <a:lnSpc>
                <a:spcPct val="90000"/>
              </a:lnSpc>
              <a:buNone/>
            </a:pPr>
            <a:endParaRPr lang="fi-FI" altLang="fi-FI"/>
          </a:p>
        </p:txBody>
      </p:sp>
    </p:spTree>
    <p:extLst>
      <p:ext uri="{BB962C8B-B14F-4D97-AF65-F5344CB8AC3E}">
        <p14:creationId xmlns:p14="http://schemas.microsoft.com/office/powerpoint/2010/main" val="148067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8C63EF-DC0C-1F4A-B252-C6DB360DB102}"/>
              </a:ext>
            </a:extLst>
          </p:cNvPr>
          <p:cNvSpPr>
            <a:spLocks noGrp="1"/>
          </p:cNvSpPr>
          <p:nvPr>
            <p:ph type="title"/>
          </p:nvPr>
        </p:nvSpPr>
        <p:spPr>
          <a:xfrm>
            <a:off x="1427019" y="1420091"/>
            <a:ext cx="9337962" cy="4017818"/>
          </a:xfrm>
        </p:spPr>
        <p:txBody>
          <a:bodyPr/>
          <a:lstStyle/>
          <a:p>
            <a:r>
              <a:rPr lang="fi-US" sz="8000" dirty="0"/>
              <a:t>Ylihuomisen osaamista. Yhdessä.</a:t>
            </a:r>
          </a:p>
        </p:txBody>
      </p:sp>
    </p:spTree>
    <p:extLst>
      <p:ext uri="{BB962C8B-B14F-4D97-AF65-F5344CB8AC3E}">
        <p14:creationId xmlns:p14="http://schemas.microsoft.com/office/powerpoint/2010/main" val="58131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9D46F786-8092-E441-8355-35EA3C1E8536}"/>
              </a:ext>
            </a:extLst>
          </p:cNvPr>
          <p:cNvSpPr>
            <a:spLocks noGrp="1"/>
          </p:cNvSpPr>
          <p:nvPr>
            <p:ph sz="half" idx="1"/>
          </p:nvPr>
        </p:nvSpPr>
        <p:spPr>
          <a:xfrm>
            <a:off x="609600" y="2251648"/>
            <a:ext cx="9325970" cy="3693188"/>
          </a:xfrm>
        </p:spPr>
        <p:txBody>
          <a:bodyPr>
            <a:normAutofit fontScale="92500" lnSpcReduction="10000"/>
          </a:bodyPr>
          <a:lstStyle/>
          <a:p>
            <a:pPr>
              <a:buClr>
                <a:schemeClr val="tx1"/>
              </a:buClr>
              <a:buFont typeface="Arial" panose="020B0604020202020204" pitchFamily="34" charset="0"/>
              <a:buChar char="•"/>
            </a:pPr>
            <a:r>
              <a:rPr lang="fi-FI"/>
              <a:t>Mikä on Universal Design for Learning (UDL)?</a:t>
            </a:r>
          </a:p>
          <a:p>
            <a:pPr>
              <a:buClr>
                <a:schemeClr val="tx1"/>
              </a:buClr>
              <a:buFont typeface="Arial" panose="020B0604020202020204" pitchFamily="34" charset="0"/>
              <a:buChar char="•"/>
            </a:pPr>
            <a:endParaRPr lang="fi-FI"/>
          </a:p>
          <a:p>
            <a:pPr>
              <a:buClr>
                <a:schemeClr val="tx1"/>
              </a:buClr>
              <a:buFont typeface="Arial" panose="020B0604020202020204" pitchFamily="34" charset="0"/>
              <a:buChar char="•"/>
            </a:pPr>
            <a:r>
              <a:rPr lang="fi-FI"/>
              <a:t>Oppimisen anatomiaa UDL-viitekehyksessä</a:t>
            </a:r>
          </a:p>
          <a:p>
            <a:pPr>
              <a:buClr>
                <a:schemeClr val="tx1"/>
              </a:buClr>
              <a:buFont typeface="Arial" panose="020B0604020202020204" pitchFamily="34" charset="0"/>
              <a:buChar char="•"/>
            </a:pPr>
            <a:endParaRPr lang="fi-FI"/>
          </a:p>
          <a:p>
            <a:pPr>
              <a:buClr>
                <a:schemeClr val="tx1"/>
              </a:buClr>
              <a:buFont typeface="Arial" panose="020B0604020202020204" pitchFamily="34" charset="0"/>
              <a:buChar char="•"/>
            </a:pPr>
            <a:r>
              <a:rPr lang="fi-FI"/>
              <a:t>UDL-mallin kolme keskeistä periaatetta ja konkreettiset vinkit niiden toteuttamiseen</a:t>
            </a:r>
          </a:p>
          <a:p>
            <a:pPr>
              <a:buClr>
                <a:schemeClr val="tx1"/>
              </a:buClr>
              <a:buFont typeface="Arial" panose="020B0604020202020204" pitchFamily="34" charset="0"/>
              <a:buChar char="•"/>
            </a:pPr>
            <a:endParaRPr lang="fi-FI"/>
          </a:p>
          <a:p>
            <a:pPr>
              <a:buClr>
                <a:schemeClr val="tx1"/>
              </a:buClr>
              <a:buFont typeface="Arial" panose="020B0604020202020204" pitchFamily="34" charset="0"/>
              <a:buChar char="•"/>
            </a:pPr>
            <a:r>
              <a:rPr lang="fi-FI"/>
              <a:t>Mistä lähteä liikkeelle?</a:t>
            </a:r>
          </a:p>
        </p:txBody>
      </p:sp>
      <p:sp>
        <p:nvSpPr>
          <p:cNvPr id="2" name="Otsikko 1">
            <a:extLst>
              <a:ext uri="{FF2B5EF4-FFF2-40B4-BE49-F238E27FC236}">
                <a16:creationId xmlns:a16="http://schemas.microsoft.com/office/drawing/2014/main" id="{FAEDE017-890C-3A48-BCD0-44357F271784}"/>
              </a:ext>
            </a:extLst>
          </p:cNvPr>
          <p:cNvSpPr>
            <a:spLocks noGrp="1"/>
          </p:cNvSpPr>
          <p:nvPr>
            <p:ph type="title"/>
          </p:nvPr>
        </p:nvSpPr>
        <p:spPr/>
        <p:txBody>
          <a:bodyPr/>
          <a:lstStyle/>
          <a:p>
            <a:r>
              <a:rPr lang="fi-US"/>
              <a:t>Sisältö</a:t>
            </a:r>
          </a:p>
        </p:txBody>
      </p:sp>
    </p:spTree>
    <p:extLst>
      <p:ext uri="{BB962C8B-B14F-4D97-AF65-F5344CB8AC3E}">
        <p14:creationId xmlns:p14="http://schemas.microsoft.com/office/powerpoint/2010/main" val="339138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05430-2BDC-4A48-91A6-90A6CE2451F3}"/>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78C5B8B-4E0D-2076-E6A2-80D1DF6ED1B6}"/>
              </a:ext>
            </a:extLst>
          </p:cNvPr>
          <p:cNvSpPr>
            <a:spLocks noGrp="1"/>
          </p:cNvSpPr>
          <p:nvPr>
            <p:ph sz="quarter" idx="10"/>
          </p:nvPr>
        </p:nvSpPr>
        <p:spPr>
          <a:xfrm>
            <a:off x="635000" y="2337187"/>
            <a:ext cx="11115722" cy="4038600"/>
          </a:xfrm>
        </p:spPr>
        <p:txBody>
          <a:bodyPr/>
          <a:lstStyle/>
          <a:p>
            <a:pPr>
              <a:buClr>
                <a:schemeClr val="tx1"/>
              </a:buClr>
              <a:buFont typeface="Arial" panose="020B0604020202020204" pitchFamily="34" charset="0"/>
              <a:buChar char="•"/>
            </a:pPr>
            <a:r>
              <a:rPr lang="fi-FI" sz="2400"/>
              <a:t>Oppimisen suunnittelun viitekehys, joka ohjaa suunnittelemaan opetusta ja sen ympäristöjä saavutettavaksi ja esteettömäksi.¹</a:t>
            </a:r>
          </a:p>
          <a:p>
            <a:pPr>
              <a:buClr>
                <a:schemeClr val="tx1"/>
              </a:buClr>
              <a:buFont typeface="Arial" panose="020B0604020202020204" pitchFamily="34" charset="0"/>
              <a:buChar char="•"/>
            </a:pPr>
            <a:r>
              <a:rPr lang="fi-FI" sz="2400"/>
              <a:t>Voidaan hyödyntää opetuksen ja arvioinnin suunnitteluun ja toteutukseen. ², ³ </a:t>
            </a:r>
          </a:p>
          <a:p>
            <a:pPr>
              <a:buClr>
                <a:schemeClr val="tx1"/>
              </a:buClr>
              <a:buFont typeface="Arial" panose="020B0604020202020204" pitchFamily="34" charset="0"/>
              <a:buChar char="•"/>
            </a:pPr>
            <a:r>
              <a:rPr lang="fi-FI" sz="2400"/>
              <a:t>Malli painottaa mukautusta ja yksilöllistämistä. ³  </a:t>
            </a:r>
          </a:p>
          <a:p>
            <a:pPr>
              <a:buClr>
                <a:schemeClr val="tx1"/>
              </a:buClr>
              <a:buFont typeface="Arial" panose="020B0604020202020204" pitchFamily="34" charset="0"/>
              <a:buChar char="•"/>
            </a:pPr>
            <a:r>
              <a:rPr lang="fi-FI" sz="2400"/>
              <a:t>Huomioi kaikki opiskelijat: ei vain opiskelijoita, joilla on jokin erityinen tarve. ¹</a:t>
            </a:r>
          </a:p>
          <a:p>
            <a:endParaRPr lang="fi-FI" sz="1400"/>
          </a:p>
          <a:p>
            <a:pPr marL="0" indent="0">
              <a:buNone/>
            </a:pPr>
            <a:endParaRPr lang="fi-FI" sz="1400"/>
          </a:p>
          <a:p>
            <a:pPr marL="0" indent="0">
              <a:buNone/>
            </a:pPr>
            <a:r>
              <a:rPr lang="fi-FI" sz="1600"/>
              <a:t>¹ Nelson 2014</a:t>
            </a:r>
          </a:p>
          <a:p>
            <a:pPr marL="0" indent="0">
              <a:buNone/>
            </a:pPr>
            <a:r>
              <a:rPr lang="fi-FI" sz="1600"/>
              <a:t>² Sointu ym. 2025</a:t>
            </a:r>
          </a:p>
          <a:p>
            <a:pPr marL="0" indent="0">
              <a:buNone/>
            </a:pPr>
            <a:r>
              <a:rPr lang="fi-FI" sz="1600"/>
              <a:t>³ Merry 2023</a:t>
            </a:r>
            <a:endParaRPr lang="fi-FI" sz="1600" dirty="0"/>
          </a:p>
        </p:txBody>
      </p:sp>
      <p:sp>
        <p:nvSpPr>
          <p:cNvPr id="2" name="Otsikko 1">
            <a:extLst>
              <a:ext uri="{FF2B5EF4-FFF2-40B4-BE49-F238E27FC236}">
                <a16:creationId xmlns:a16="http://schemas.microsoft.com/office/drawing/2014/main" id="{9E96D830-ABA6-5773-19F8-34AFBD098665}"/>
              </a:ext>
            </a:extLst>
          </p:cNvPr>
          <p:cNvSpPr>
            <a:spLocks noGrp="1"/>
          </p:cNvSpPr>
          <p:nvPr>
            <p:ph type="title"/>
          </p:nvPr>
        </p:nvSpPr>
        <p:spPr/>
        <p:txBody>
          <a:bodyPr/>
          <a:lstStyle/>
          <a:p>
            <a:r>
              <a:rPr lang="en-US"/>
              <a:t>Mikä on Universal Design for Learning eli UDL?</a:t>
            </a:r>
            <a:endParaRPr lang="en-US" dirty="0"/>
          </a:p>
        </p:txBody>
      </p:sp>
    </p:spTree>
    <p:extLst>
      <p:ext uri="{BB962C8B-B14F-4D97-AF65-F5344CB8AC3E}">
        <p14:creationId xmlns:p14="http://schemas.microsoft.com/office/powerpoint/2010/main" val="244483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D1643-6562-BB53-D642-BB8204492D5F}"/>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20A79FC-EF51-B957-5461-9F6290DBCD2D}"/>
              </a:ext>
            </a:extLst>
          </p:cNvPr>
          <p:cNvSpPr>
            <a:spLocks noGrp="1"/>
          </p:cNvSpPr>
          <p:nvPr>
            <p:ph sz="quarter" idx="10"/>
          </p:nvPr>
        </p:nvSpPr>
        <p:spPr>
          <a:xfrm>
            <a:off x="635000" y="2002445"/>
            <a:ext cx="11115722" cy="4038600"/>
          </a:xfrm>
        </p:spPr>
        <p:txBody>
          <a:bodyPr/>
          <a:lstStyle/>
          <a:p>
            <a:pPr>
              <a:buClr>
                <a:schemeClr val="tx1"/>
              </a:buClr>
              <a:buFont typeface="Arial" panose="020B0604020202020204" pitchFamily="34" charset="0"/>
              <a:buChar char="•"/>
            </a:pPr>
            <a:r>
              <a:rPr lang="fi-FI" sz="2400"/>
              <a:t>UDL-malli pohjautuu vammaisuuden sosiaaliseen malliin: jos opetus on luotu saavuttamattomaksi, tuottaa se haasteita oppimiseen. ¹</a:t>
            </a:r>
          </a:p>
          <a:p>
            <a:pPr>
              <a:buClr>
                <a:schemeClr val="tx1"/>
              </a:buClr>
              <a:buFont typeface="Arial" panose="020B0604020202020204" pitchFamily="34" charset="0"/>
              <a:buChar char="•"/>
            </a:pPr>
            <a:r>
              <a:rPr lang="fi-FI" sz="2400"/>
              <a:t>Opettaja tunnistaa oppimisen esteet yksin tai yhdessä opiskelijoiden ja kollegoiden kanssa. ²</a:t>
            </a:r>
          </a:p>
          <a:p>
            <a:pPr>
              <a:buClr>
                <a:schemeClr val="tx1"/>
              </a:buClr>
              <a:buFont typeface="Arial" panose="020B0604020202020204" pitchFamily="34" charset="0"/>
              <a:buChar char="•"/>
            </a:pPr>
            <a:r>
              <a:rPr lang="fi-FI" sz="2400"/>
              <a:t>Opettaja poistaa tai vähentää esteitä. ²</a:t>
            </a:r>
          </a:p>
          <a:p>
            <a:pPr>
              <a:buClr>
                <a:schemeClr val="tx1"/>
              </a:buClr>
              <a:buFont typeface="Arial" panose="020B0604020202020204" pitchFamily="34" charset="0"/>
              <a:buChar char="•"/>
            </a:pPr>
            <a:r>
              <a:rPr lang="fi-FI" sz="2400"/>
              <a:t>Esteitä voi olla esimerkiksi fyysisessä tai sähköisessä oppimisympäristössä, viestinnässä, järjestelmissä, opetusmenetelmissä tai asenneilmapiirissä. ³</a:t>
            </a:r>
          </a:p>
          <a:p>
            <a:pPr marL="0" indent="0">
              <a:buClr>
                <a:schemeClr val="tx1"/>
              </a:buClr>
              <a:buNone/>
            </a:pPr>
            <a:endParaRPr lang="fi-FI" sz="2400"/>
          </a:p>
          <a:p>
            <a:pPr marL="0" indent="0">
              <a:buClr>
                <a:schemeClr val="tx1"/>
              </a:buClr>
              <a:buNone/>
            </a:pPr>
            <a:r>
              <a:rPr lang="fi-FI" sz="1600"/>
              <a:t>¹ Pesonen &amp; Äikäs 2025</a:t>
            </a:r>
          </a:p>
          <a:p>
            <a:pPr marL="0" indent="0">
              <a:buClr>
                <a:schemeClr val="tx1"/>
              </a:buClr>
              <a:buNone/>
            </a:pPr>
            <a:r>
              <a:rPr lang="fi-FI" sz="1600"/>
              <a:t>² Merry 2023</a:t>
            </a:r>
          </a:p>
          <a:p>
            <a:pPr marL="0" indent="0">
              <a:buClr>
                <a:schemeClr val="tx1"/>
              </a:buClr>
              <a:buNone/>
            </a:pPr>
            <a:r>
              <a:rPr lang="fi-FI" sz="1600"/>
              <a:t>³ Nurmi-Koikkalainen 2017</a:t>
            </a:r>
          </a:p>
        </p:txBody>
      </p:sp>
      <p:sp>
        <p:nvSpPr>
          <p:cNvPr id="2" name="Otsikko 1">
            <a:extLst>
              <a:ext uri="{FF2B5EF4-FFF2-40B4-BE49-F238E27FC236}">
                <a16:creationId xmlns:a16="http://schemas.microsoft.com/office/drawing/2014/main" id="{10B262E9-A252-FDB0-C9D6-7A7AEE5441A2}"/>
              </a:ext>
            </a:extLst>
          </p:cNvPr>
          <p:cNvSpPr>
            <a:spLocks noGrp="1"/>
          </p:cNvSpPr>
          <p:nvPr>
            <p:ph type="title"/>
          </p:nvPr>
        </p:nvSpPr>
        <p:spPr>
          <a:xfrm>
            <a:off x="635000" y="332095"/>
            <a:ext cx="11010900" cy="1702187"/>
          </a:xfrm>
        </p:spPr>
        <p:txBody>
          <a:bodyPr/>
          <a:lstStyle/>
          <a:p>
            <a:r>
              <a:rPr lang="en-US"/>
              <a:t>Tunnista oppimisen esteet</a:t>
            </a:r>
          </a:p>
        </p:txBody>
      </p:sp>
      <p:pic>
        <p:nvPicPr>
          <p:cNvPr id="4" name="Picture 3">
            <a:extLst>
              <a:ext uri="{FF2B5EF4-FFF2-40B4-BE49-F238E27FC236}">
                <a16:creationId xmlns:a16="http://schemas.microsoft.com/office/drawing/2014/main" id="{605A733E-C279-6143-8D8E-604484BC77F8}"/>
              </a:ext>
            </a:extLst>
          </p:cNvPr>
          <p:cNvPicPr>
            <a:picLocks noChangeAspect="1"/>
          </p:cNvPicPr>
          <p:nvPr/>
        </p:nvPicPr>
        <p:blipFill>
          <a:blip r:embed="rId2"/>
          <a:stretch>
            <a:fillRect/>
          </a:stretch>
        </p:blipFill>
        <p:spPr>
          <a:xfrm>
            <a:off x="9664638" y="3704632"/>
            <a:ext cx="1597290" cy="1755800"/>
          </a:xfrm>
          <a:prstGeom prst="rect">
            <a:avLst/>
          </a:prstGeom>
        </p:spPr>
      </p:pic>
    </p:spTree>
    <p:extLst>
      <p:ext uri="{BB962C8B-B14F-4D97-AF65-F5344CB8AC3E}">
        <p14:creationId xmlns:p14="http://schemas.microsoft.com/office/powerpoint/2010/main" val="34602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6A359-6113-F846-61C3-9B030D798E8C}"/>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72B9358-827F-0812-51BF-5FA79B42BC97}"/>
              </a:ext>
            </a:extLst>
          </p:cNvPr>
          <p:cNvSpPr>
            <a:spLocks noGrp="1"/>
          </p:cNvSpPr>
          <p:nvPr>
            <p:ph sz="quarter" idx="10"/>
          </p:nvPr>
        </p:nvSpPr>
        <p:spPr>
          <a:xfrm>
            <a:off x="635000" y="2654301"/>
            <a:ext cx="11115722" cy="4038600"/>
          </a:xfrm>
        </p:spPr>
        <p:txBody>
          <a:bodyPr/>
          <a:lstStyle/>
          <a:p>
            <a:pPr>
              <a:buClr>
                <a:schemeClr val="tx1"/>
              </a:buClr>
              <a:buFont typeface="Arial" panose="020B0604020202020204" pitchFamily="34" charset="0"/>
              <a:buChar char="•"/>
            </a:pPr>
            <a:r>
              <a:rPr lang="fi-FI" sz="2200"/>
              <a:t>Korkeakouluissa on yhä enemmän opiskelijoita, jotka ovat saaneet tukea opintoihinsa aiemmilla kouluasteilla, ja määrä on lisääntynyt. ¹</a:t>
            </a:r>
          </a:p>
          <a:p>
            <a:pPr>
              <a:buClr>
                <a:schemeClr val="tx1"/>
              </a:buClr>
              <a:buFont typeface="Arial" panose="020B0604020202020204" pitchFamily="34" charset="0"/>
              <a:buChar char="•"/>
            </a:pPr>
            <a:r>
              <a:rPr lang="fi-FI" sz="2200"/>
              <a:t>Samaan aikaan Orpon hallituksen tavoitteena on lisätä korkeakoulussa opiskelevien nuorten aikuisten määrää vuoteen 2030 mennessä. ²</a:t>
            </a:r>
          </a:p>
          <a:p>
            <a:pPr>
              <a:buClr>
                <a:schemeClr val="tx1"/>
              </a:buClr>
              <a:buFont typeface="Arial" panose="020B0604020202020204" pitchFamily="34" charset="0"/>
              <a:buChar char="•"/>
            </a:pPr>
            <a:r>
              <a:rPr lang="fi-FI" sz="2200"/>
              <a:t>Suomessa on on yhteiskunnallinen tilaus koulutuksen yhdenvertaisuudelle, saavutettavuudelle, osallisuudelle, tasa-arvolle ja moninaisuudelle. ³</a:t>
            </a:r>
          </a:p>
          <a:p>
            <a:pPr>
              <a:buClr>
                <a:schemeClr val="tx1"/>
              </a:buClr>
              <a:buFont typeface="Arial" panose="020B0604020202020204" pitchFamily="34" charset="0"/>
              <a:buChar char="•"/>
            </a:pPr>
            <a:r>
              <a:rPr lang="fi-FI" sz="2200"/>
              <a:t>Inklusiivinen koulutus luo myös moninaisempaa työelämää. ¹</a:t>
            </a:r>
          </a:p>
          <a:p>
            <a:pPr marL="0" indent="0">
              <a:buClr>
                <a:schemeClr val="tx1"/>
              </a:buClr>
              <a:buNone/>
            </a:pPr>
            <a:endParaRPr lang="fi-FI" sz="2400"/>
          </a:p>
          <a:p>
            <a:pPr marL="0" indent="0">
              <a:buClr>
                <a:schemeClr val="tx1"/>
              </a:buClr>
              <a:buNone/>
            </a:pPr>
            <a:r>
              <a:rPr lang="fi-FI" sz="1600"/>
              <a:t>¹ Sointu ym. 2025</a:t>
            </a:r>
          </a:p>
          <a:p>
            <a:pPr marL="0" indent="0">
              <a:buClr>
                <a:schemeClr val="tx1"/>
              </a:buClr>
              <a:buNone/>
            </a:pPr>
            <a:r>
              <a:rPr lang="fi-FI" sz="1600"/>
              <a:t>² Valtioneuvosto 2023</a:t>
            </a:r>
          </a:p>
          <a:p>
            <a:pPr marL="0" indent="0">
              <a:buClr>
                <a:schemeClr val="tx1"/>
              </a:buClr>
              <a:buNone/>
            </a:pPr>
            <a:r>
              <a:rPr lang="fi-FI" sz="1600"/>
              <a:t>³ Kosunen 2021</a:t>
            </a:r>
          </a:p>
          <a:p>
            <a:pPr marL="0" indent="0">
              <a:buClr>
                <a:schemeClr val="tx1"/>
              </a:buClr>
              <a:buNone/>
            </a:pPr>
            <a:endParaRPr lang="fi-FI" sz="1600"/>
          </a:p>
        </p:txBody>
      </p:sp>
      <p:sp>
        <p:nvSpPr>
          <p:cNvPr id="2" name="Otsikko 1">
            <a:extLst>
              <a:ext uri="{FF2B5EF4-FFF2-40B4-BE49-F238E27FC236}">
                <a16:creationId xmlns:a16="http://schemas.microsoft.com/office/drawing/2014/main" id="{5F075BEA-5BBF-1FAF-1228-015336E3D3AD}"/>
              </a:ext>
            </a:extLst>
          </p:cNvPr>
          <p:cNvSpPr>
            <a:spLocks noGrp="1"/>
          </p:cNvSpPr>
          <p:nvPr>
            <p:ph type="title"/>
          </p:nvPr>
        </p:nvSpPr>
        <p:spPr>
          <a:xfrm>
            <a:off x="635000" y="482213"/>
            <a:ext cx="11115722" cy="1702187"/>
          </a:xfrm>
        </p:spPr>
        <p:txBody>
          <a:bodyPr/>
          <a:lstStyle/>
          <a:p>
            <a:r>
              <a:rPr lang="fi-FI" sz="4400"/>
              <a:t>Miksi saavutettavuus on ajankohtaista ammattikorkeakouluissa?</a:t>
            </a:r>
          </a:p>
        </p:txBody>
      </p:sp>
    </p:spTree>
    <p:extLst>
      <p:ext uri="{BB962C8B-B14F-4D97-AF65-F5344CB8AC3E}">
        <p14:creationId xmlns:p14="http://schemas.microsoft.com/office/powerpoint/2010/main" val="39479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7E009-E632-FEAE-0BEB-86520CBE9443}"/>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398A1E7-0E65-6AFB-B3B5-88A63B6E7548}"/>
              </a:ext>
            </a:extLst>
          </p:cNvPr>
          <p:cNvSpPr>
            <a:spLocks noGrp="1"/>
          </p:cNvSpPr>
          <p:nvPr>
            <p:ph sz="quarter" idx="10"/>
          </p:nvPr>
        </p:nvSpPr>
        <p:spPr>
          <a:xfrm>
            <a:off x="635000" y="1627872"/>
            <a:ext cx="6693848" cy="4434764"/>
          </a:xfrm>
        </p:spPr>
        <p:txBody>
          <a:bodyPr wrap="square" anchor="t">
            <a:normAutofit fontScale="25000" lnSpcReduction="20000"/>
          </a:bodyPr>
          <a:lstStyle/>
          <a:p>
            <a:pPr>
              <a:lnSpc>
                <a:spcPct val="120000"/>
              </a:lnSpc>
              <a:buClr>
                <a:schemeClr val="tx1"/>
              </a:buClr>
              <a:buFont typeface="Arial" panose="020B0604020202020204" pitchFamily="34" charset="0"/>
              <a:buChar char="•"/>
            </a:pPr>
            <a:r>
              <a:rPr lang="fi-FI" sz="9600"/>
              <a:t>UDL-malli voidaan nähdä prosessina, jossa on tekoja, jotka johtavat haluuttuun lopputulokseen. ¹</a:t>
            </a:r>
          </a:p>
          <a:p>
            <a:pPr>
              <a:lnSpc>
                <a:spcPct val="120000"/>
              </a:lnSpc>
              <a:buClr>
                <a:schemeClr val="tx1"/>
              </a:buClr>
              <a:buFont typeface="Arial" panose="020B0604020202020204" pitchFamily="34" charset="0"/>
              <a:buChar char="•"/>
            </a:pPr>
            <a:r>
              <a:rPr lang="fi-FI" sz="9600"/>
              <a:t>UDL-malli pohjautuu neurotieteeseen. ²</a:t>
            </a:r>
          </a:p>
          <a:p>
            <a:pPr>
              <a:lnSpc>
                <a:spcPct val="120000"/>
              </a:lnSpc>
              <a:buClr>
                <a:schemeClr val="tx1"/>
              </a:buClr>
              <a:buFont typeface="Arial" panose="020B0604020202020204" pitchFamily="34" charset="0"/>
              <a:buChar char="•"/>
            </a:pPr>
            <a:r>
              <a:rPr lang="fi-FI" sz="9600"/>
              <a:t>Oppiminen liittyy kolmeen toisistaan riippuvaiseen hermostolliseen aivojen verkostoon:</a:t>
            </a:r>
          </a:p>
          <a:p>
            <a:pPr lvl="2">
              <a:lnSpc>
                <a:spcPct val="120000"/>
              </a:lnSpc>
              <a:buClr>
                <a:schemeClr val="tx1"/>
              </a:buClr>
              <a:buFont typeface="Wingdings" panose="05000000000000000000" pitchFamily="2" charset="2"/>
              <a:buChar char="Ø"/>
            </a:pPr>
            <a:r>
              <a:rPr lang="fi-FI" sz="9600"/>
              <a:t>tunneverkostoon (miksi opin)</a:t>
            </a:r>
          </a:p>
          <a:p>
            <a:pPr lvl="2">
              <a:lnSpc>
                <a:spcPct val="120000"/>
              </a:lnSpc>
              <a:buClr>
                <a:schemeClr val="tx1"/>
              </a:buClr>
              <a:buFont typeface="Wingdings" panose="05000000000000000000" pitchFamily="2" charset="2"/>
              <a:buChar char="Ø"/>
            </a:pPr>
            <a:r>
              <a:rPr lang="fi-FI" sz="9600"/>
              <a:t>havainnointi- (mitä opin)</a:t>
            </a:r>
          </a:p>
          <a:p>
            <a:pPr lvl="2">
              <a:lnSpc>
                <a:spcPct val="120000"/>
              </a:lnSpc>
              <a:buClr>
                <a:schemeClr val="tx1"/>
              </a:buClr>
              <a:buFont typeface="Wingdings" panose="05000000000000000000" pitchFamily="2" charset="2"/>
              <a:buChar char="Ø"/>
            </a:pPr>
            <a:r>
              <a:rPr lang="fi-FI" sz="9600"/>
              <a:t>sekä toiminnalliseen (miten opin). ²</a:t>
            </a:r>
          </a:p>
          <a:p>
            <a:pPr>
              <a:lnSpc>
                <a:spcPct val="90000"/>
              </a:lnSpc>
              <a:buClr>
                <a:schemeClr val="tx1"/>
              </a:buClr>
              <a:buFont typeface="Arial" panose="020B0604020202020204" pitchFamily="34" charset="0"/>
              <a:buChar char="•"/>
            </a:pPr>
            <a:endParaRPr lang="fi-FI" sz="6800"/>
          </a:p>
          <a:p>
            <a:pPr>
              <a:lnSpc>
                <a:spcPct val="90000"/>
              </a:lnSpc>
              <a:buClr>
                <a:schemeClr val="tx1"/>
              </a:buClr>
              <a:buFont typeface="Arial" panose="020B0604020202020204" pitchFamily="34" charset="0"/>
              <a:buChar char="•"/>
            </a:pPr>
            <a:endParaRPr lang="fi-FI" sz="6800"/>
          </a:p>
          <a:p>
            <a:pPr marL="0" indent="0">
              <a:lnSpc>
                <a:spcPct val="90000"/>
              </a:lnSpc>
              <a:buClr>
                <a:schemeClr val="tx1"/>
              </a:buClr>
              <a:buNone/>
            </a:pPr>
            <a:r>
              <a:rPr lang="fi-FI" sz="6800"/>
              <a:t>¹ Nelson 2014</a:t>
            </a:r>
          </a:p>
          <a:p>
            <a:pPr marL="0" indent="0">
              <a:lnSpc>
                <a:spcPct val="90000"/>
              </a:lnSpc>
              <a:buClr>
                <a:schemeClr val="tx1"/>
              </a:buClr>
              <a:buNone/>
            </a:pPr>
            <a:r>
              <a:rPr lang="fi-FI" sz="6800"/>
              <a:t>² Merry 2023 </a:t>
            </a:r>
          </a:p>
          <a:p>
            <a:pPr marL="0" indent="0">
              <a:lnSpc>
                <a:spcPct val="90000"/>
              </a:lnSpc>
              <a:buClr>
                <a:schemeClr val="tx1"/>
              </a:buClr>
              <a:buNone/>
            </a:pPr>
            <a:endParaRPr lang="fi-FI" sz="6800"/>
          </a:p>
        </p:txBody>
      </p:sp>
      <p:sp>
        <p:nvSpPr>
          <p:cNvPr id="2" name="Otsikko 1">
            <a:extLst>
              <a:ext uri="{FF2B5EF4-FFF2-40B4-BE49-F238E27FC236}">
                <a16:creationId xmlns:a16="http://schemas.microsoft.com/office/drawing/2014/main" id="{CB5E3DBC-2F66-4B95-CD43-69F327E67FCA}"/>
              </a:ext>
            </a:extLst>
          </p:cNvPr>
          <p:cNvSpPr>
            <a:spLocks noGrp="1"/>
          </p:cNvSpPr>
          <p:nvPr>
            <p:ph type="title"/>
          </p:nvPr>
        </p:nvSpPr>
        <p:spPr>
          <a:xfrm>
            <a:off x="635000" y="113576"/>
            <a:ext cx="11010900" cy="1702187"/>
          </a:xfrm>
        </p:spPr>
        <p:txBody>
          <a:bodyPr wrap="square" anchor="ctr">
            <a:normAutofit/>
          </a:bodyPr>
          <a:lstStyle/>
          <a:p>
            <a:r>
              <a:rPr lang="fi-FI"/>
              <a:t>Oppimisen anatomiaa</a:t>
            </a:r>
          </a:p>
        </p:txBody>
      </p:sp>
      <p:pic>
        <p:nvPicPr>
          <p:cNvPr id="4" name="Picture 3" descr="A drawing of a brain&#10;&#10;AI-generated content may be incorrect.">
            <a:extLst>
              <a:ext uri="{FF2B5EF4-FFF2-40B4-BE49-F238E27FC236}">
                <a16:creationId xmlns:a16="http://schemas.microsoft.com/office/drawing/2014/main" id="{FFC4BA5E-666F-8FE8-FFD2-D9F5AC7FBDB6}"/>
              </a:ext>
            </a:extLst>
          </p:cNvPr>
          <p:cNvPicPr>
            <a:picLocks noChangeAspect="1"/>
          </p:cNvPicPr>
          <p:nvPr/>
        </p:nvPicPr>
        <p:blipFill>
          <a:blip r:embed="rId3"/>
          <a:stretch>
            <a:fillRect/>
          </a:stretch>
        </p:blipFill>
        <p:spPr>
          <a:xfrm>
            <a:off x="7777550" y="1627872"/>
            <a:ext cx="3419648" cy="3302000"/>
          </a:xfrm>
          <a:prstGeom prst="rect">
            <a:avLst/>
          </a:prstGeom>
          <a:noFill/>
        </p:spPr>
      </p:pic>
    </p:spTree>
    <p:extLst>
      <p:ext uri="{BB962C8B-B14F-4D97-AF65-F5344CB8AC3E}">
        <p14:creationId xmlns:p14="http://schemas.microsoft.com/office/powerpoint/2010/main" val="2756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4980F-9448-CEED-D125-4DB0926E14E0}"/>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C20C19E-BE93-5C86-08D9-5EF0DB9A511E}"/>
              </a:ext>
            </a:extLst>
          </p:cNvPr>
          <p:cNvSpPr>
            <a:spLocks noGrp="1"/>
          </p:cNvSpPr>
          <p:nvPr>
            <p:ph sz="quarter" idx="10"/>
          </p:nvPr>
        </p:nvSpPr>
        <p:spPr>
          <a:xfrm>
            <a:off x="1856095" y="2337187"/>
            <a:ext cx="9758149" cy="4038600"/>
          </a:xfrm>
        </p:spPr>
        <p:txBody>
          <a:bodyPr/>
          <a:lstStyle/>
          <a:p>
            <a:pPr marL="457200" indent="-457200">
              <a:buClr>
                <a:schemeClr val="tx1"/>
              </a:buClr>
              <a:buFont typeface="+mj-lt"/>
              <a:buAutoNum type="arabicPeriod"/>
            </a:pPr>
            <a:r>
              <a:rPr lang="fi-FI" sz="2200"/>
              <a:t>Oppimiseen sitoutuminen (engagement) ¹ </a:t>
            </a:r>
            <a:br>
              <a:rPr lang="fi-FI" sz="2200"/>
            </a:br>
            <a:r>
              <a:rPr lang="fi-FI" sz="2200"/>
              <a:t>(miksi opin eli aivojen tunneverkosto) ²</a:t>
            </a:r>
          </a:p>
          <a:p>
            <a:pPr marL="457200" indent="-457200">
              <a:buClr>
                <a:schemeClr val="tx1"/>
              </a:buClr>
              <a:buFont typeface="+mj-lt"/>
              <a:buAutoNum type="arabicPeriod"/>
            </a:pPr>
            <a:endParaRPr lang="fi-FI" sz="2200"/>
          </a:p>
          <a:p>
            <a:pPr marL="457200" indent="-457200">
              <a:buClr>
                <a:schemeClr val="tx1"/>
              </a:buClr>
              <a:buFont typeface="+mj-lt"/>
              <a:buAutoNum type="arabicPeriod"/>
            </a:pPr>
            <a:r>
              <a:rPr lang="fi-FI" sz="2200"/>
              <a:t>Opittavan aineksen esittäminen useammalla tavalla (representation) ¹ </a:t>
            </a:r>
            <a:br>
              <a:rPr lang="fi-FI" sz="2200"/>
            </a:br>
            <a:r>
              <a:rPr lang="fi-FI" sz="2200"/>
              <a:t>(mitä opin eli aivojen havainnointiverkosto) ²</a:t>
            </a:r>
          </a:p>
          <a:p>
            <a:pPr marL="457200" indent="-457200">
              <a:buClr>
                <a:schemeClr val="tx1"/>
              </a:buClr>
              <a:buFont typeface="+mj-lt"/>
              <a:buAutoNum type="arabicPeriod"/>
            </a:pPr>
            <a:endParaRPr lang="fi-FI" sz="2200"/>
          </a:p>
          <a:p>
            <a:pPr marL="457200" indent="-457200">
              <a:buClr>
                <a:schemeClr val="tx1"/>
              </a:buClr>
              <a:buFont typeface="+mj-lt"/>
              <a:buAutoNum type="arabicPeriod"/>
            </a:pPr>
            <a:r>
              <a:rPr lang="fi-FI" sz="2200"/>
              <a:t>Monenlaiset toiminta- ja ilmaisutavat (action and expression) ¹ (miten opin eli aivojen toiminnallinen verkosto) ²</a:t>
            </a:r>
            <a:br>
              <a:rPr lang="fi-FI" sz="2400"/>
            </a:br>
            <a:endParaRPr lang="fi-FI" sz="2400"/>
          </a:p>
          <a:p>
            <a:pPr marL="0" indent="0">
              <a:buClr>
                <a:schemeClr val="tx1"/>
              </a:buClr>
              <a:buNone/>
            </a:pPr>
            <a:r>
              <a:rPr lang="en-US" sz="1600"/>
              <a:t>¹ CAST 2024</a:t>
            </a:r>
          </a:p>
          <a:p>
            <a:pPr marL="0" indent="0">
              <a:buClr>
                <a:schemeClr val="tx1"/>
              </a:buClr>
              <a:buNone/>
            </a:pPr>
            <a:r>
              <a:rPr lang="en-US" sz="1600"/>
              <a:t>² Merry 2023</a:t>
            </a:r>
          </a:p>
          <a:p>
            <a:pPr marL="0" indent="0">
              <a:buClr>
                <a:schemeClr val="tx1"/>
              </a:buClr>
              <a:buNone/>
            </a:pPr>
            <a:endParaRPr lang="fi-FI" sz="1600"/>
          </a:p>
        </p:txBody>
      </p:sp>
      <p:sp>
        <p:nvSpPr>
          <p:cNvPr id="2" name="Otsikko 1">
            <a:extLst>
              <a:ext uri="{FF2B5EF4-FFF2-40B4-BE49-F238E27FC236}">
                <a16:creationId xmlns:a16="http://schemas.microsoft.com/office/drawing/2014/main" id="{029C7F9D-805C-A3B5-D726-2AA10913A746}"/>
              </a:ext>
            </a:extLst>
          </p:cNvPr>
          <p:cNvSpPr>
            <a:spLocks noGrp="1"/>
          </p:cNvSpPr>
          <p:nvPr>
            <p:ph type="title"/>
          </p:nvPr>
        </p:nvSpPr>
        <p:spPr>
          <a:xfrm>
            <a:off x="635000" y="482213"/>
            <a:ext cx="11115722" cy="1702187"/>
          </a:xfrm>
        </p:spPr>
        <p:txBody>
          <a:bodyPr/>
          <a:lstStyle/>
          <a:p>
            <a:r>
              <a:rPr lang="fi-FI"/>
              <a:t>UDL-mallin kolme keskeistä periaatetta</a:t>
            </a:r>
          </a:p>
        </p:txBody>
      </p:sp>
      <p:sp>
        <p:nvSpPr>
          <p:cNvPr id="4" name="Freeform 4">
            <a:extLst>
              <a:ext uri="{FF2B5EF4-FFF2-40B4-BE49-F238E27FC236}">
                <a16:creationId xmlns:a16="http://schemas.microsoft.com/office/drawing/2014/main" id="{E99AD527-326B-6DD7-0E58-4C50A45D0A8D}"/>
              </a:ext>
              <a:ext uri="{C183D7F6-B498-43B3-948B-1728B52AA6E4}">
                <adec:decorative xmlns:adec="http://schemas.microsoft.com/office/drawing/2017/decorative" val="1"/>
              </a:ext>
            </a:extLst>
          </p:cNvPr>
          <p:cNvSpPr>
            <a:spLocks/>
          </p:cNvSpPr>
          <p:nvPr/>
        </p:nvSpPr>
        <p:spPr>
          <a:xfrm>
            <a:off x="482513" y="2409477"/>
            <a:ext cx="1167292" cy="777534"/>
          </a:xfrm>
          <a:custGeom>
            <a:avLst/>
            <a:gdLst/>
            <a:ahLst/>
            <a:cxnLst/>
            <a:rect l="l" t="t" r="r" b="b"/>
            <a:pathLst>
              <a:path w="2325372" h="1513606">
                <a:moveTo>
                  <a:pt x="0" y="0"/>
                </a:moveTo>
                <a:lnTo>
                  <a:pt x="2325372" y="0"/>
                </a:lnTo>
                <a:lnTo>
                  <a:pt x="2325372" y="1513606"/>
                </a:lnTo>
                <a:lnTo>
                  <a:pt x="0" y="15136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i-FI"/>
          </a:p>
        </p:txBody>
      </p:sp>
      <p:sp>
        <p:nvSpPr>
          <p:cNvPr id="5" name="Freeform 5" descr="Kuvassa on kirja sekä kolme erilaista symbolia kuvan reunoilla">
            <a:extLst>
              <a:ext uri="{FF2B5EF4-FFF2-40B4-BE49-F238E27FC236}">
                <a16:creationId xmlns:a16="http://schemas.microsoft.com/office/drawing/2014/main" id="{11B8726F-A500-7D94-2F89-F11C0158455A}"/>
              </a:ext>
            </a:extLst>
          </p:cNvPr>
          <p:cNvSpPr>
            <a:spLocks/>
          </p:cNvSpPr>
          <p:nvPr/>
        </p:nvSpPr>
        <p:spPr>
          <a:xfrm>
            <a:off x="457081" y="3556277"/>
            <a:ext cx="1184246" cy="777534"/>
          </a:xfrm>
          <a:custGeom>
            <a:avLst/>
            <a:gdLst/>
            <a:ahLst/>
            <a:cxnLst/>
            <a:rect l="l" t="t" r="r" b="b"/>
            <a:pathLst>
              <a:path w="2239624" h="1807988">
                <a:moveTo>
                  <a:pt x="0" y="0"/>
                </a:moveTo>
                <a:lnTo>
                  <a:pt x="2239624" y="0"/>
                </a:lnTo>
                <a:lnTo>
                  <a:pt x="2239624" y="1807988"/>
                </a:lnTo>
                <a:lnTo>
                  <a:pt x="0" y="18079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i-FI" dirty="0"/>
          </a:p>
        </p:txBody>
      </p:sp>
      <p:pic>
        <p:nvPicPr>
          <p:cNvPr id="7" name="Picture 6">
            <a:extLst>
              <a:ext uri="{FF2B5EF4-FFF2-40B4-BE49-F238E27FC236}">
                <a16:creationId xmlns:a16="http://schemas.microsoft.com/office/drawing/2014/main" id="{ED109ABC-0BE0-802F-0BAE-57315424D98E}"/>
              </a:ext>
            </a:extLst>
          </p:cNvPr>
          <p:cNvPicPr>
            <a:picLocks noChangeAspect="1"/>
          </p:cNvPicPr>
          <p:nvPr/>
        </p:nvPicPr>
        <p:blipFill>
          <a:blip r:embed="rId7"/>
          <a:stretch>
            <a:fillRect/>
          </a:stretch>
        </p:blipFill>
        <p:spPr>
          <a:xfrm>
            <a:off x="581551" y="4947655"/>
            <a:ext cx="969215" cy="969215"/>
          </a:xfrm>
          <a:prstGeom prst="rect">
            <a:avLst/>
          </a:prstGeom>
        </p:spPr>
      </p:pic>
    </p:spTree>
    <p:extLst>
      <p:ext uri="{BB962C8B-B14F-4D97-AF65-F5344CB8AC3E}">
        <p14:creationId xmlns:p14="http://schemas.microsoft.com/office/powerpoint/2010/main" val="90351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3020A-5D80-9714-75E6-5A03A87BC41E}"/>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0FF8D15-C185-688D-28DC-771E73260862}"/>
              </a:ext>
            </a:extLst>
          </p:cNvPr>
          <p:cNvSpPr>
            <a:spLocks noGrp="1"/>
          </p:cNvSpPr>
          <p:nvPr>
            <p:ph sz="quarter" idx="10"/>
          </p:nvPr>
        </p:nvSpPr>
        <p:spPr>
          <a:xfrm>
            <a:off x="577756" y="2184400"/>
            <a:ext cx="10979244" cy="4038600"/>
          </a:xfrm>
        </p:spPr>
        <p:txBody>
          <a:bodyPr/>
          <a:lstStyle/>
          <a:p>
            <a:pPr>
              <a:buClr>
                <a:schemeClr val="tx1"/>
              </a:buClr>
              <a:buFont typeface="Arial" panose="020B0604020202020204" pitchFamily="34" charset="0"/>
              <a:buChar char="•"/>
            </a:pPr>
            <a:r>
              <a:rPr lang="fi-FI" sz="2400"/>
              <a:t>Tunneverkostoon (miksi opin) liittyy olennaisesti oppijan motivaatio, mielenkiinto ja itsesäätely, eli kyse on siitä, miten oppija sitoutuu oppimiseen. ¹</a:t>
            </a:r>
          </a:p>
          <a:p>
            <a:pPr>
              <a:buClr>
                <a:schemeClr val="tx1"/>
              </a:buClr>
              <a:buFont typeface="Arial" panose="020B0604020202020204" pitchFamily="34" charset="0"/>
              <a:buChar char="•"/>
            </a:pPr>
            <a:r>
              <a:rPr lang="fi-FI" sz="2400"/>
              <a:t>Sitoutumiseen vaikuttaa keskeisesti tehtävät ja aktiviteetit, mutta myös arviointi ja palaute. ¹, ²</a:t>
            </a:r>
          </a:p>
          <a:p>
            <a:pPr>
              <a:buClr>
                <a:schemeClr val="tx1"/>
              </a:buClr>
              <a:buFont typeface="Arial" panose="020B0604020202020204" pitchFamily="34" charset="0"/>
              <a:buChar char="•"/>
            </a:pPr>
            <a:r>
              <a:rPr lang="fi-FI" sz="2400"/>
              <a:t>Vaihtoehtojen tarjoaminen esimerkikis tehtävämuotoihin lisää opiskelija toimijuuden tunnetta. ²</a:t>
            </a:r>
          </a:p>
          <a:p>
            <a:pPr>
              <a:buClr>
                <a:schemeClr val="tx1"/>
              </a:buClr>
              <a:buFont typeface="Arial" panose="020B0604020202020204" pitchFamily="34" charset="0"/>
              <a:buChar char="•"/>
            </a:pPr>
            <a:r>
              <a:rPr lang="fi-FI" sz="2400"/>
              <a:t>Opettaja luo hyväksyvän ja tukevan ympäristön opimiselle, jossa opiskelija voi ottaa riskejä, tehdä virheitä ja osallistua dialogiin. ²</a:t>
            </a:r>
            <a:br>
              <a:rPr lang="fi-FI" sz="2400"/>
            </a:br>
            <a:endParaRPr lang="fi-FI" sz="1600"/>
          </a:p>
          <a:p>
            <a:pPr marL="0" indent="0">
              <a:buClr>
                <a:schemeClr val="tx1"/>
              </a:buClr>
              <a:buNone/>
            </a:pPr>
            <a:r>
              <a:rPr lang="en-US" sz="1600"/>
              <a:t>¹ Merry 2023</a:t>
            </a:r>
          </a:p>
          <a:p>
            <a:pPr marL="0" indent="0">
              <a:buClr>
                <a:schemeClr val="tx1"/>
              </a:buClr>
              <a:buNone/>
            </a:pPr>
            <a:r>
              <a:rPr lang="en-US" sz="1600"/>
              <a:t>² CAST 2024</a:t>
            </a:r>
          </a:p>
          <a:p>
            <a:pPr marL="0" indent="0">
              <a:buClr>
                <a:schemeClr val="tx1"/>
              </a:buClr>
              <a:buNone/>
            </a:pPr>
            <a:endParaRPr lang="fi-FI" sz="1600"/>
          </a:p>
        </p:txBody>
      </p:sp>
      <p:sp>
        <p:nvSpPr>
          <p:cNvPr id="2" name="Otsikko 1">
            <a:extLst>
              <a:ext uri="{FF2B5EF4-FFF2-40B4-BE49-F238E27FC236}">
                <a16:creationId xmlns:a16="http://schemas.microsoft.com/office/drawing/2014/main" id="{83F15226-CDD0-C542-2C69-6951ABE0854B}"/>
              </a:ext>
            </a:extLst>
          </p:cNvPr>
          <p:cNvSpPr>
            <a:spLocks noGrp="1"/>
          </p:cNvSpPr>
          <p:nvPr>
            <p:ph type="title"/>
          </p:nvPr>
        </p:nvSpPr>
        <p:spPr>
          <a:xfrm>
            <a:off x="635000" y="482213"/>
            <a:ext cx="11115722" cy="1702187"/>
          </a:xfrm>
        </p:spPr>
        <p:txBody>
          <a:bodyPr/>
          <a:lstStyle/>
          <a:p>
            <a:r>
              <a:rPr lang="fi-FI" sz="4200"/>
              <a:t>Ensimmäinen periaate: oppimiseen sitoutuminen - joustavat tavat oppia</a:t>
            </a:r>
          </a:p>
        </p:txBody>
      </p:sp>
    </p:spTree>
    <p:extLst>
      <p:ext uri="{BB962C8B-B14F-4D97-AF65-F5344CB8AC3E}">
        <p14:creationId xmlns:p14="http://schemas.microsoft.com/office/powerpoint/2010/main" val="395140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relia-PP-pohja_mac">
  <a:themeElements>
    <a:clrScheme name="Karelian värit">
      <a:dk1>
        <a:srgbClr val="000000"/>
      </a:dk1>
      <a:lt1>
        <a:srgbClr val="FFFFFF"/>
      </a:lt1>
      <a:dk2>
        <a:srgbClr val="006B38"/>
      </a:dk2>
      <a:lt2>
        <a:srgbClr val="D9EDBC"/>
      </a:lt2>
      <a:accent1>
        <a:srgbClr val="009648"/>
      </a:accent1>
      <a:accent2>
        <a:srgbClr val="67C04D"/>
      </a:accent2>
      <a:accent3>
        <a:srgbClr val="7DC8B3"/>
      </a:accent3>
      <a:accent4>
        <a:srgbClr val="F8C278"/>
      </a:accent4>
      <a:accent5>
        <a:srgbClr val="F0DC64"/>
      </a:accent5>
      <a:accent6>
        <a:srgbClr val="F58F2C"/>
      </a:accent6>
      <a:hlink>
        <a:srgbClr val="009648"/>
      </a:hlink>
      <a:folHlink>
        <a:srgbClr val="009648"/>
      </a:folHlink>
    </a:clrScheme>
    <a:fontScheme name="Nas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arelia-esityspohja-2020" id="{EC708C4A-CE67-F54F-BD3C-76F863BDF8CC}" vid="{94AB7B57-EA05-3A44-B230-B95A7C42431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d8ad603-3c84-4870-89f0-38c0679d940d">
      <Terms xmlns="http://schemas.microsoft.com/office/infopath/2007/PartnerControls"/>
    </lcf76f155ced4ddcb4097134ff3c332f>
    <TaxCatchAll xmlns="c51dc104-2f23-4cd2-b59b-92d046ba7ca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7CC0D9572919439F9EE63646F90158" ma:contentTypeVersion="11" ma:contentTypeDescription="Create a new document." ma:contentTypeScope="" ma:versionID="0912f57e6c820f5805c03ae44407bab9">
  <xsd:schema xmlns:xsd="http://www.w3.org/2001/XMLSchema" xmlns:xs="http://www.w3.org/2001/XMLSchema" xmlns:p="http://schemas.microsoft.com/office/2006/metadata/properties" xmlns:ns2="3d8ad603-3c84-4870-89f0-38c0679d940d" xmlns:ns3="c51dc104-2f23-4cd2-b59b-92d046ba7ca4" targetNamespace="http://schemas.microsoft.com/office/2006/metadata/properties" ma:root="true" ma:fieldsID="431bad4b22267e0ac98d5c12dd639ab6" ns2:_="" ns3:_="">
    <xsd:import namespace="3d8ad603-3c84-4870-89f0-38c0679d940d"/>
    <xsd:import namespace="c51dc104-2f23-4cd2-b59b-92d046ba7c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8ad603-3c84-4870-89f0-38c0679d94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bcb5315-3b73-4dfd-8407-37c77ab9fb9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1dc104-2f23-4cd2-b59b-92d046ba7ca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0fda284-687f-4554-8bbe-56273b44756e}" ma:internalName="TaxCatchAll" ma:showField="CatchAllData" ma:web="c51dc104-2f23-4cd2-b59b-92d046ba7c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09A298-E83A-463B-B3E2-15BCC3FFFB3E}">
  <ds:schemaRefs>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dba3a803-ff5d-4e6e-bc77-be1967f73efa"/>
    <ds:schemaRef ds:uri="http://purl.org/dc/dcmitype/"/>
    <ds:schemaRef ds:uri="http://schemas.openxmlformats.org/package/2006/metadata/core-properties"/>
    <ds:schemaRef ds:uri="085af1e5-61a2-47f1-abb1-c8830754d1eb"/>
    <ds:schemaRef ds:uri="http://purl.org/dc/terms/"/>
    <ds:schemaRef ds:uri="3d8ad603-3c84-4870-89f0-38c0679d940d"/>
    <ds:schemaRef ds:uri="c51dc104-2f23-4cd2-b59b-92d046ba7ca4"/>
  </ds:schemaRefs>
</ds:datastoreItem>
</file>

<file path=customXml/itemProps2.xml><?xml version="1.0" encoding="utf-8"?>
<ds:datastoreItem xmlns:ds="http://schemas.openxmlformats.org/officeDocument/2006/customXml" ds:itemID="{4ABD47D4-B880-46D7-81A5-9791FA9843A8}">
  <ds:schemaRefs>
    <ds:schemaRef ds:uri="http://schemas.microsoft.com/sharepoint/v3/contenttype/forms"/>
  </ds:schemaRefs>
</ds:datastoreItem>
</file>

<file path=customXml/itemProps3.xml><?xml version="1.0" encoding="utf-8"?>
<ds:datastoreItem xmlns:ds="http://schemas.openxmlformats.org/officeDocument/2006/customXml" ds:itemID="{FA7EE5FD-AC84-49A3-A6F1-9AEAE9019504}"/>
</file>

<file path=docProps/app.xml><?xml version="1.0" encoding="utf-8"?>
<Properties xmlns="http://schemas.openxmlformats.org/officeDocument/2006/extended-properties" xmlns:vt="http://schemas.openxmlformats.org/officeDocument/2006/docPropsVTypes">
  <Template>Karelia-esityspohja-2020</Template>
  <TotalTime>163</TotalTime>
  <Words>1721</Words>
  <Application>Microsoft Office PowerPoint</Application>
  <PresentationFormat>Widescreen</PresentationFormat>
  <Paragraphs>201</Paragraphs>
  <Slides>21</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Aptos</vt:lpstr>
      <vt:lpstr>Aptos Display</vt:lpstr>
      <vt:lpstr>Arial</vt:lpstr>
      <vt:lpstr>Calibri</vt:lpstr>
      <vt:lpstr>Constantia</vt:lpstr>
      <vt:lpstr>Lucida Grande</vt:lpstr>
      <vt:lpstr>Poppins</vt:lpstr>
      <vt:lpstr>Wingdings</vt:lpstr>
      <vt:lpstr>Karelia-PP-pohja_mac</vt:lpstr>
      <vt:lpstr>Custom Design</vt:lpstr>
      <vt:lpstr>1_Custom Design</vt:lpstr>
      <vt:lpstr>PowerPoint Presentation</vt:lpstr>
      <vt:lpstr>Universal Design for Learning (UDL): vinkkejä korkeakouluopettajalle  saavutettavamman ja yhdenvertaisemman  opetuksen ja sisältöjen luomiseen</vt:lpstr>
      <vt:lpstr>Sisältö</vt:lpstr>
      <vt:lpstr>Mikä on Universal Design for Learning eli UDL?</vt:lpstr>
      <vt:lpstr>Tunnista oppimisen esteet</vt:lpstr>
      <vt:lpstr>Miksi saavutettavuus on ajankohtaista ammattikorkeakouluissa?</vt:lpstr>
      <vt:lpstr>Oppimisen anatomiaa</vt:lpstr>
      <vt:lpstr>UDL-mallin kolme keskeistä periaatetta</vt:lpstr>
      <vt:lpstr>Ensimmäinen periaate: oppimiseen sitoutuminen - joustavat tavat oppia</vt:lpstr>
      <vt:lpstr>Sitoutumisen tukeminen </vt:lpstr>
      <vt:lpstr>Toinen periaate: opittavan aineksen esittäminen useammalla tavalla - joustavat resurssit</vt:lpstr>
      <vt:lpstr>Erilaiset tiedon esitystavat ja -keinot </vt:lpstr>
      <vt:lpstr>Suositeltavat esitystavat opetusmateriaaleihin ¹</vt:lpstr>
      <vt:lpstr>Kolmas periaate: monenlaiset toiminta- ja ilmaisutavat  - joustavat tavat havainnollistavat opittavaa asiaa</vt:lpstr>
      <vt:lpstr>Monenlaisten toiminta- ja ilmaisutapojen tarjoaminen</vt:lpstr>
      <vt:lpstr>Palautteen ilmaisutavat</vt:lpstr>
      <vt:lpstr>Lähde liikkeelle yhdestä asiasta</vt:lpstr>
      <vt:lpstr>Lähdeluettelo</vt:lpstr>
      <vt:lpstr>Tämä diasarja on lisensoitu Creative  Commons -lisenssillä CC BY-NC 3.0</vt:lpstr>
      <vt:lpstr>PowerPoint Presentation</vt:lpstr>
      <vt:lpstr>Ylihuomisen osaamista. Yhdessä.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Muhonen Tiina</dc:creator>
  <cp:lastModifiedBy>Muhonen Tiina</cp:lastModifiedBy>
  <cp:revision>1</cp:revision>
  <cp:lastPrinted>2012-12-04T14:27:45Z</cp:lastPrinted>
  <dcterms:created xsi:type="dcterms:W3CDTF">2025-09-01T08:46:21Z</dcterms:created>
  <dcterms:modified xsi:type="dcterms:W3CDTF">2025-09-24T08:00:19Z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8eeb0308-5dd3-4098-94ba-2f31d6777329</vt:lpwstr>
  </property>
  <property fmtid="{D5CDD505-2E9C-101B-9397-08002B2CF9AE}" pid="3" name="MediaServiceImageTags">
    <vt:lpwstr/>
  </property>
  <property fmtid="{D5CDD505-2E9C-101B-9397-08002B2CF9AE}" pid="4" name="ContentTypeId">
    <vt:lpwstr>0x010100577CC0D9572919439F9EE63646F90158</vt:lpwstr>
  </property>
</Properties>
</file>