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0" r:id="rId6"/>
    <p:sldId id="261" r:id="rId7"/>
    <p:sldId id="262" r:id="rId8"/>
    <p:sldId id="277" r:id="rId9"/>
    <p:sldId id="274" r:id="rId10"/>
    <p:sldId id="276" r:id="rId11"/>
    <p:sldId id="275" r:id="rId12"/>
    <p:sldId id="273" r:id="rId13"/>
    <p:sldId id="263" r:id="rId14"/>
    <p:sldId id="264" r:id="rId15"/>
    <p:sldId id="266" r:id="rId16"/>
    <p:sldId id="265" r:id="rId17"/>
    <p:sldId id="268" r:id="rId18"/>
    <p:sldId id="269" r:id="rId19"/>
    <p:sldId id="270" r:id="rId20"/>
    <p:sldId id="271"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C4C6A-F1EF-9828-8C61-FCA30C506B67}" v="70" dt="2022-05-03T05:23:18.625"/>
    <p1510:client id="{3720DF20-400F-398D-6A9A-DC6DAC8BCA42}" v="1" dt="2022-05-02T18:31:58.111"/>
    <p1510:client id="{A84C2402-A050-42B5-BEC8-2DB9FC79C0E3}" v="107" dt="2022-05-03T10:31:14.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usko Helka" userId="73386c35-c951-4dae-9f19-6e4c6279fa17" providerId="ADAL" clId="{A84C2402-A050-42B5-BEC8-2DB9FC79C0E3}"/>
    <pc:docChg chg="undo custSel addSld delSld modSld sldOrd">
      <pc:chgData name="Huusko Helka" userId="73386c35-c951-4dae-9f19-6e4c6279fa17" providerId="ADAL" clId="{A84C2402-A050-42B5-BEC8-2DB9FC79C0E3}" dt="2022-05-03T10:37:52.369" v="6587" actId="1076"/>
      <pc:docMkLst>
        <pc:docMk/>
      </pc:docMkLst>
      <pc:sldChg chg="addSp delSp modSp mod ord setBg">
        <pc:chgData name="Huusko Helka" userId="73386c35-c951-4dae-9f19-6e4c6279fa17" providerId="ADAL" clId="{A84C2402-A050-42B5-BEC8-2DB9FC79C0E3}" dt="2022-05-03T10:37:52.369" v="6587" actId="1076"/>
        <pc:sldMkLst>
          <pc:docMk/>
          <pc:sldMk cId="782385677" sldId="256"/>
        </pc:sldMkLst>
        <pc:spChg chg="mod ord">
          <ac:chgData name="Huusko Helka" userId="73386c35-c951-4dae-9f19-6e4c6279fa17" providerId="ADAL" clId="{A84C2402-A050-42B5-BEC8-2DB9FC79C0E3}" dt="2022-05-03T10:37:52.369" v="6587" actId="1076"/>
          <ac:spMkLst>
            <pc:docMk/>
            <pc:sldMk cId="782385677" sldId="256"/>
            <ac:spMk id="2" creationId="{00000000-0000-0000-0000-000000000000}"/>
          </ac:spMkLst>
        </pc:spChg>
        <pc:spChg chg="del mod">
          <ac:chgData name="Huusko Helka" userId="73386c35-c951-4dae-9f19-6e4c6279fa17" providerId="ADAL" clId="{A84C2402-A050-42B5-BEC8-2DB9FC79C0E3}" dt="2022-05-03T10:14:33.791" v="6471" actId="478"/>
          <ac:spMkLst>
            <pc:docMk/>
            <pc:sldMk cId="782385677" sldId="256"/>
            <ac:spMk id="3" creationId="{00000000-0000-0000-0000-000000000000}"/>
          </ac:spMkLst>
        </pc:spChg>
        <pc:spChg chg="add mod ord">
          <ac:chgData name="Huusko Helka" userId="73386c35-c951-4dae-9f19-6e4c6279fa17" providerId="ADAL" clId="{A84C2402-A050-42B5-BEC8-2DB9FC79C0E3}" dt="2022-05-03T10:37:47.777" v="6586" actId="20577"/>
          <ac:spMkLst>
            <pc:docMk/>
            <pc:sldMk cId="782385677" sldId="256"/>
            <ac:spMk id="4" creationId="{DAD55098-9F08-63CA-1253-C94AB2C4438E}"/>
          </ac:spMkLst>
        </pc:spChg>
        <pc:spChg chg="add del">
          <ac:chgData name="Huusko Helka" userId="73386c35-c951-4dae-9f19-6e4c6279fa17" providerId="ADAL" clId="{A84C2402-A050-42B5-BEC8-2DB9FC79C0E3}" dt="2022-05-03T10:29:41.292" v="6578" actId="26606"/>
          <ac:spMkLst>
            <pc:docMk/>
            <pc:sldMk cId="782385677" sldId="256"/>
            <ac:spMk id="20" creationId="{6DF5CBCC-16F2-4C56-B518-5478C8A7F4D4}"/>
          </ac:spMkLst>
        </pc:spChg>
        <pc:spChg chg="add del">
          <ac:chgData name="Huusko Helka" userId="73386c35-c951-4dae-9f19-6e4c6279fa17" providerId="ADAL" clId="{A84C2402-A050-42B5-BEC8-2DB9FC79C0E3}" dt="2022-05-03T10:29:41.292" v="6578" actId="26606"/>
          <ac:spMkLst>
            <pc:docMk/>
            <pc:sldMk cId="782385677" sldId="256"/>
            <ac:spMk id="24" creationId="{77538DF4-5303-4C80-A00B-74D9BF658520}"/>
          </ac:spMkLst>
        </pc:spChg>
        <pc:spChg chg="add del">
          <ac:chgData name="Huusko Helka" userId="73386c35-c951-4dae-9f19-6e4c6279fa17" providerId="ADAL" clId="{A84C2402-A050-42B5-BEC8-2DB9FC79C0E3}" dt="2022-05-03T10:29:41.292" v="6578" actId="26606"/>
          <ac:spMkLst>
            <pc:docMk/>
            <pc:sldMk cId="782385677" sldId="256"/>
            <ac:spMk id="26" creationId="{1F19EB64-8A0A-4C52-B758-F18CB5136653}"/>
          </ac:spMkLst>
        </pc:spChg>
        <pc:spChg chg="add del">
          <ac:chgData name="Huusko Helka" userId="73386c35-c951-4dae-9f19-6e4c6279fa17" providerId="ADAL" clId="{A84C2402-A050-42B5-BEC8-2DB9FC79C0E3}" dt="2022-05-03T10:29:41.292" v="6578" actId="26606"/>
          <ac:spMkLst>
            <pc:docMk/>
            <pc:sldMk cId="782385677" sldId="256"/>
            <ac:spMk id="30" creationId="{02F84B15-7822-4523-BC28-356B551227AF}"/>
          </ac:spMkLst>
        </pc:spChg>
        <pc:spChg chg="add">
          <ac:chgData name="Huusko Helka" userId="73386c35-c951-4dae-9f19-6e4c6279fa17" providerId="ADAL" clId="{A84C2402-A050-42B5-BEC8-2DB9FC79C0E3}" dt="2022-05-03T10:29:41.292" v="6578" actId="26606"/>
          <ac:spMkLst>
            <pc:docMk/>
            <pc:sldMk cId="782385677" sldId="256"/>
            <ac:spMk id="41" creationId="{9F5CA056-9C83-4A65-BF43-431D3BAA699D}"/>
          </ac:spMkLst>
        </pc:spChg>
        <pc:spChg chg="add">
          <ac:chgData name="Huusko Helka" userId="73386c35-c951-4dae-9f19-6e4c6279fa17" providerId="ADAL" clId="{A84C2402-A050-42B5-BEC8-2DB9FC79C0E3}" dt="2022-05-03T10:29:41.292" v="6578" actId="26606"/>
          <ac:spMkLst>
            <pc:docMk/>
            <pc:sldMk cId="782385677" sldId="256"/>
            <ac:spMk id="45" creationId="{DCAE309C-A7F9-4DC1-983D-4F4029441FC7}"/>
          </ac:spMkLst>
        </pc:spChg>
        <pc:spChg chg="add">
          <ac:chgData name="Huusko Helka" userId="73386c35-c951-4dae-9f19-6e4c6279fa17" providerId="ADAL" clId="{A84C2402-A050-42B5-BEC8-2DB9FC79C0E3}" dt="2022-05-03T10:29:41.292" v="6578" actId="26606"/>
          <ac:spMkLst>
            <pc:docMk/>
            <pc:sldMk cId="782385677" sldId="256"/>
            <ac:spMk id="49" creationId="{0FF0E230-42FF-4C22-8D82-79E803449EF2}"/>
          </ac:spMkLst>
        </pc:spChg>
        <pc:picChg chg="add del">
          <ac:chgData name="Huusko Helka" userId="73386c35-c951-4dae-9f19-6e4c6279fa17" providerId="ADAL" clId="{A84C2402-A050-42B5-BEC8-2DB9FC79C0E3}" dt="2022-05-03T10:26:57.223" v="6556" actId="22"/>
          <ac:picMkLst>
            <pc:docMk/>
            <pc:sldMk cId="782385677" sldId="256"/>
            <ac:picMk id="6" creationId="{3E38FDF9-8CF5-152F-06BB-E9CEDB3D9DAA}"/>
          </ac:picMkLst>
        </pc:picChg>
        <pc:picChg chg="add mod ord">
          <ac:chgData name="Huusko Helka" userId="73386c35-c951-4dae-9f19-6e4c6279fa17" providerId="ADAL" clId="{A84C2402-A050-42B5-BEC8-2DB9FC79C0E3}" dt="2022-05-03T10:29:41.292" v="6578" actId="26606"/>
          <ac:picMkLst>
            <pc:docMk/>
            <pc:sldMk cId="782385677" sldId="256"/>
            <ac:picMk id="7" creationId="{46B223DC-2F1F-4E7C-72B7-73BEBB58681B}"/>
          </ac:picMkLst>
        </pc:picChg>
        <pc:picChg chg="add mod ord">
          <ac:chgData name="Huusko Helka" userId="73386c35-c951-4dae-9f19-6e4c6279fa17" providerId="ADAL" clId="{A84C2402-A050-42B5-BEC8-2DB9FC79C0E3}" dt="2022-05-03T10:29:41.292" v="6578" actId="26606"/>
          <ac:picMkLst>
            <pc:docMk/>
            <pc:sldMk cId="782385677" sldId="256"/>
            <ac:picMk id="8" creationId="{B21B7F6C-F89F-E770-04D1-89721D4D6B4F}"/>
          </ac:picMkLst>
        </pc:picChg>
        <pc:picChg chg="add mod">
          <ac:chgData name="Huusko Helka" userId="73386c35-c951-4dae-9f19-6e4c6279fa17" providerId="ADAL" clId="{A84C2402-A050-42B5-BEC8-2DB9FC79C0E3}" dt="2022-05-03T10:29:41.292" v="6578" actId="26606"/>
          <ac:picMkLst>
            <pc:docMk/>
            <pc:sldMk cId="782385677" sldId="256"/>
            <ac:picMk id="9" creationId="{DCB939E4-C15D-CA08-96B8-EE8828516E57}"/>
          </ac:picMkLst>
        </pc:picChg>
        <pc:picChg chg="add mod">
          <ac:chgData name="Huusko Helka" userId="73386c35-c951-4dae-9f19-6e4c6279fa17" providerId="ADAL" clId="{A84C2402-A050-42B5-BEC8-2DB9FC79C0E3}" dt="2022-05-03T10:31:14.365" v="6581" actId="1076"/>
          <ac:picMkLst>
            <pc:docMk/>
            <pc:sldMk cId="782385677" sldId="256"/>
            <ac:picMk id="11" creationId="{6EF36792-F819-68C9-7190-FBAD0C556E7F}"/>
          </ac:picMkLst>
        </pc:picChg>
        <pc:picChg chg="add del">
          <ac:chgData name="Huusko Helka" userId="73386c35-c951-4dae-9f19-6e4c6279fa17" providerId="ADAL" clId="{A84C2402-A050-42B5-BEC8-2DB9FC79C0E3}" dt="2022-05-03T10:29:41.292" v="6578" actId="26606"/>
          <ac:picMkLst>
            <pc:docMk/>
            <pc:sldMk cId="782385677" sldId="256"/>
            <ac:picMk id="16" creationId="{A9FB7553-CC30-4E3C-8D25-CC941C275D4B}"/>
          </ac:picMkLst>
        </pc:picChg>
        <pc:picChg chg="add del">
          <ac:chgData name="Huusko Helka" userId="73386c35-c951-4dae-9f19-6e4c6279fa17" providerId="ADAL" clId="{A84C2402-A050-42B5-BEC8-2DB9FC79C0E3}" dt="2022-05-03T10:29:41.292" v="6578" actId="26606"/>
          <ac:picMkLst>
            <pc:docMk/>
            <pc:sldMk cId="782385677" sldId="256"/>
            <ac:picMk id="18" creationId="{192E0088-44CC-4DF8-A2C4-AF2287C0297F}"/>
          </ac:picMkLst>
        </pc:picChg>
        <pc:picChg chg="add del">
          <ac:chgData name="Huusko Helka" userId="73386c35-c951-4dae-9f19-6e4c6279fa17" providerId="ADAL" clId="{A84C2402-A050-42B5-BEC8-2DB9FC79C0E3}" dt="2022-05-03T10:29:41.292" v="6578" actId="26606"/>
          <ac:picMkLst>
            <pc:docMk/>
            <pc:sldMk cId="782385677" sldId="256"/>
            <ac:picMk id="22" creationId="{983EF8AE-FAB9-449F-8525-472BD63FD39A}"/>
          </ac:picMkLst>
        </pc:picChg>
        <pc:picChg chg="add del">
          <ac:chgData name="Huusko Helka" userId="73386c35-c951-4dae-9f19-6e4c6279fa17" providerId="ADAL" clId="{A84C2402-A050-42B5-BEC8-2DB9FC79C0E3}" dt="2022-05-03T10:29:41.292" v="6578" actId="26606"/>
          <ac:picMkLst>
            <pc:docMk/>
            <pc:sldMk cId="782385677" sldId="256"/>
            <ac:picMk id="32" creationId="{21E37328-39C2-45A7-A196-899E940C8CF7}"/>
          </ac:picMkLst>
        </pc:picChg>
        <pc:picChg chg="add">
          <ac:chgData name="Huusko Helka" userId="73386c35-c951-4dae-9f19-6e4c6279fa17" providerId="ADAL" clId="{A84C2402-A050-42B5-BEC8-2DB9FC79C0E3}" dt="2022-05-03T10:29:41.292" v="6578" actId="26606"/>
          <ac:picMkLst>
            <pc:docMk/>
            <pc:sldMk cId="782385677" sldId="256"/>
            <ac:picMk id="37" creationId="{A9FB7553-CC30-4E3C-8D25-CC941C275D4B}"/>
          </ac:picMkLst>
        </pc:picChg>
        <pc:picChg chg="add">
          <ac:chgData name="Huusko Helka" userId="73386c35-c951-4dae-9f19-6e4c6279fa17" providerId="ADAL" clId="{A84C2402-A050-42B5-BEC8-2DB9FC79C0E3}" dt="2022-05-03T10:29:41.292" v="6578" actId="26606"/>
          <ac:picMkLst>
            <pc:docMk/>
            <pc:sldMk cId="782385677" sldId="256"/>
            <ac:picMk id="39" creationId="{192E0088-44CC-4DF8-A2C4-AF2287C0297F}"/>
          </ac:picMkLst>
        </pc:picChg>
        <pc:picChg chg="add">
          <ac:chgData name="Huusko Helka" userId="73386c35-c951-4dae-9f19-6e4c6279fa17" providerId="ADAL" clId="{A84C2402-A050-42B5-BEC8-2DB9FC79C0E3}" dt="2022-05-03T10:29:41.292" v="6578" actId="26606"/>
          <ac:picMkLst>
            <pc:docMk/>
            <pc:sldMk cId="782385677" sldId="256"/>
            <ac:picMk id="43" creationId="{2749C71B-08B9-4A64-B0F5-288208F571AB}"/>
          </ac:picMkLst>
        </pc:picChg>
        <pc:picChg chg="add">
          <ac:chgData name="Huusko Helka" userId="73386c35-c951-4dae-9f19-6e4c6279fa17" providerId="ADAL" clId="{A84C2402-A050-42B5-BEC8-2DB9FC79C0E3}" dt="2022-05-03T10:29:41.292" v="6578" actId="26606"/>
          <ac:picMkLst>
            <pc:docMk/>
            <pc:sldMk cId="782385677" sldId="256"/>
            <ac:picMk id="51" creationId="{B743E9EF-215F-4392-A1F1-FFA3D36D9C13}"/>
          </ac:picMkLst>
        </pc:picChg>
        <pc:cxnChg chg="add del">
          <ac:chgData name="Huusko Helka" userId="73386c35-c951-4dae-9f19-6e4c6279fa17" providerId="ADAL" clId="{A84C2402-A050-42B5-BEC8-2DB9FC79C0E3}" dt="2022-05-03T10:29:41.292" v="6578" actId="26606"/>
          <ac:cxnSpMkLst>
            <pc:docMk/>
            <pc:sldMk cId="782385677" sldId="256"/>
            <ac:cxnSpMk id="28" creationId="{CF5E9CE8-6B5A-4C34-843A-F579A77F60E7}"/>
          </ac:cxnSpMkLst>
        </pc:cxnChg>
        <pc:cxnChg chg="add">
          <ac:chgData name="Huusko Helka" userId="73386c35-c951-4dae-9f19-6e4c6279fa17" providerId="ADAL" clId="{A84C2402-A050-42B5-BEC8-2DB9FC79C0E3}" dt="2022-05-03T10:29:41.292" v="6578" actId="26606"/>
          <ac:cxnSpMkLst>
            <pc:docMk/>
            <pc:sldMk cId="782385677" sldId="256"/>
            <ac:cxnSpMk id="47" creationId="{781F254A-03F7-4A26-9E16-CB85347583A1}"/>
          </ac:cxnSpMkLst>
        </pc:cxnChg>
      </pc:sldChg>
      <pc:sldChg chg="addSp delSp modSp new mod modClrScheme chgLayout">
        <pc:chgData name="Huusko Helka" userId="73386c35-c951-4dae-9f19-6e4c6279fa17" providerId="ADAL" clId="{A84C2402-A050-42B5-BEC8-2DB9FC79C0E3}" dt="2022-05-03T10:16:15.279" v="6489" actId="113"/>
        <pc:sldMkLst>
          <pc:docMk/>
          <pc:sldMk cId="509963569" sldId="257"/>
        </pc:sldMkLst>
        <pc:spChg chg="del">
          <ac:chgData name="Huusko Helka" userId="73386c35-c951-4dae-9f19-6e4c6279fa17" providerId="ADAL" clId="{A84C2402-A050-42B5-BEC8-2DB9FC79C0E3}" dt="2022-05-02T10:37:55.410" v="143" actId="700"/>
          <ac:spMkLst>
            <pc:docMk/>
            <pc:sldMk cId="509963569" sldId="257"/>
            <ac:spMk id="2" creationId="{9402D451-E9AF-4720-8031-07894F9D89FA}"/>
          </ac:spMkLst>
        </pc:spChg>
        <pc:spChg chg="del">
          <ac:chgData name="Huusko Helka" userId="73386c35-c951-4dae-9f19-6e4c6279fa17" providerId="ADAL" clId="{A84C2402-A050-42B5-BEC8-2DB9FC79C0E3}" dt="2022-05-02T10:37:55.410" v="143" actId="700"/>
          <ac:spMkLst>
            <pc:docMk/>
            <pc:sldMk cId="509963569" sldId="257"/>
            <ac:spMk id="3" creationId="{59359DAE-E959-4095-9452-47FF6ADA4D46}"/>
          </ac:spMkLst>
        </pc:spChg>
        <pc:spChg chg="add mod">
          <ac:chgData name="Huusko Helka" userId="73386c35-c951-4dae-9f19-6e4c6279fa17" providerId="ADAL" clId="{A84C2402-A050-42B5-BEC8-2DB9FC79C0E3}" dt="2022-05-03T10:16:15.279" v="6489" actId="113"/>
          <ac:spMkLst>
            <pc:docMk/>
            <pc:sldMk cId="509963569" sldId="257"/>
            <ac:spMk id="5" creationId="{E1B38A50-6565-4046-9FAA-4F9345B66BE1}"/>
          </ac:spMkLst>
        </pc:spChg>
      </pc:sldChg>
      <pc:sldChg chg="addSp modSp new mod ord">
        <pc:chgData name="Huusko Helka" userId="73386c35-c951-4dae-9f19-6e4c6279fa17" providerId="ADAL" clId="{A84C2402-A050-42B5-BEC8-2DB9FC79C0E3}" dt="2022-05-03T08:53:06.580" v="6141" actId="20577"/>
        <pc:sldMkLst>
          <pc:docMk/>
          <pc:sldMk cId="709119236" sldId="258"/>
        </pc:sldMkLst>
        <pc:spChg chg="add mod">
          <ac:chgData name="Huusko Helka" userId="73386c35-c951-4dae-9f19-6e4c6279fa17" providerId="ADAL" clId="{A84C2402-A050-42B5-BEC8-2DB9FC79C0E3}" dt="2022-05-03T08:53:06.580" v="6141" actId="20577"/>
          <ac:spMkLst>
            <pc:docMk/>
            <pc:sldMk cId="709119236" sldId="258"/>
            <ac:spMk id="3" creationId="{54E858AF-EBBD-4FE5-82C8-3839EE54AFAF}"/>
          </ac:spMkLst>
        </pc:spChg>
      </pc:sldChg>
      <pc:sldChg chg="addSp delSp modSp new mod setBg delDesignElem">
        <pc:chgData name="Huusko Helka" userId="73386c35-c951-4dae-9f19-6e4c6279fa17" providerId="ADAL" clId="{A84C2402-A050-42B5-BEC8-2DB9FC79C0E3}" dt="2022-05-03T10:26:46.129" v="6554" actId="14100"/>
        <pc:sldMkLst>
          <pc:docMk/>
          <pc:sldMk cId="1552258605" sldId="259"/>
        </pc:sldMkLst>
        <pc:spChg chg="add mod ord">
          <ac:chgData name="Huusko Helka" userId="73386c35-c951-4dae-9f19-6e4c6279fa17" providerId="ADAL" clId="{A84C2402-A050-42B5-BEC8-2DB9FC79C0E3}" dt="2022-05-02T10:45:20.773" v="186" actId="1076"/>
          <ac:spMkLst>
            <pc:docMk/>
            <pc:sldMk cId="1552258605" sldId="259"/>
            <ac:spMk id="3" creationId="{B529713C-9B38-4E70-82C5-7011A1543D24}"/>
          </ac:spMkLst>
        </pc:spChg>
        <pc:spChg chg="add del">
          <ac:chgData name="Huusko Helka" userId="73386c35-c951-4dae-9f19-6e4c6279fa17" providerId="ADAL" clId="{A84C2402-A050-42B5-BEC8-2DB9FC79C0E3}" dt="2022-05-02T10:44:49.512" v="182" actId="26606"/>
          <ac:spMkLst>
            <pc:docMk/>
            <pc:sldMk cId="1552258605" sldId="259"/>
            <ac:spMk id="15" creationId="{0166DB98-302A-46FE-BE82-C13AF10BC1FC}"/>
          </ac:spMkLst>
        </pc:spChg>
        <pc:spChg chg="add del">
          <ac:chgData name="Huusko Helka" userId="73386c35-c951-4dae-9f19-6e4c6279fa17" providerId="ADAL" clId="{A84C2402-A050-42B5-BEC8-2DB9FC79C0E3}" dt="2022-05-02T11:06:55.427" v="519"/>
          <ac:spMkLst>
            <pc:docMk/>
            <pc:sldMk cId="1552258605" sldId="259"/>
            <ac:spMk id="28" creationId="{1B18B230-CFEC-4847-9B12-B3CB74CCFBBB}"/>
          </ac:spMkLst>
        </pc:spChg>
        <pc:picChg chg="add del">
          <ac:chgData name="Huusko Helka" userId="73386c35-c951-4dae-9f19-6e4c6279fa17" providerId="ADAL" clId="{A84C2402-A050-42B5-BEC8-2DB9FC79C0E3}" dt="2022-05-02T10:40:03.600" v="153" actId="21"/>
          <ac:picMkLst>
            <pc:docMk/>
            <pc:sldMk cId="1552258605" sldId="259"/>
            <ac:picMk id="4" creationId="{384D8C3F-B37A-4E26-A227-EC00C1EBE2DA}"/>
          </ac:picMkLst>
        </pc:picChg>
        <pc:picChg chg="add mod ord">
          <ac:chgData name="Huusko Helka" userId="73386c35-c951-4dae-9f19-6e4c6279fa17" providerId="ADAL" clId="{A84C2402-A050-42B5-BEC8-2DB9FC79C0E3}" dt="2022-05-03T10:26:40.952" v="6552" actId="1076"/>
          <ac:picMkLst>
            <pc:docMk/>
            <pc:sldMk cId="1552258605" sldId="259"/>
            <ac:picMk id="6" creationId="{687A1B00-BF87-45CD-B695-389E28BC5A87}"/>
          </ac:picMkLst>
        </pc:picChg>
        <pc:picChg chg="add mod">
          <ac:chgData name="Huusko Helka" userId="73386c35-c951-4dae-9f19-6e4c6279fa17" providerId="ADAL" clId="{A84C2402-A050-42B5-BEC8-2DB9FC79C0E3}" dt="2022-05-03T10:26:39.408" v="6551" actId="14100"/>
          <ac:picMkLst>
            <pc:docMk/>
            <pc:sldMk cId="1552258605" sldId="259"/>
            <ac:picMk id="8" creationId="{C859ED61-1576-4622-921A-E9FEC574041C}"/>
          </ac:picMkLst>
        </pc:picChg>
        <pc:picChg chg="add mod">
          <ac:chgData name="Huusko Helka" userId="73386c35-c951-4dae-9f19-6e4c6279fa17" providerId="ADAL" clId="{A84C2402-A050-42B5-BEC8-2DB9FC79C0E3}" dt="2022-05-03T10:26:46.129" v="6554" actId="14100"/>
          <ac:picMkLst>
            <pc:docMk/>
            <pc:sldMk cId="1552258605" sldId="259"/>
            <ac:picMk id="10" creationId="{A35799B5-2BB0-40C2-8368-73932870DC4D}"/>
          </ac:picMkLst>
        </pc:picChg>
        <pc:picChg chg="add del">
          <ac:chgData name="Huusko Helka" userId="73386c35-c951-4dae-9f19-6e4c6279fa17" providerId="ADAL" clId="{A84C2402-A050-42B5-BEC8-2DB9FC79C0E3}" dt="2022-05-02T10:44:49.512" v="182" actId="26606"/>
          <ac:picMkLst>
            <pc:docMk/>
            <pc:sldMk cId="1552258605" sldId="259"/>
            <ac:picMk id="11" creationId="{E43006C0-9CF0-4AD0-9C72-B3F9942A80C0}"/>
          </ac:picMkLst>
        </pc:picChg>
        <pc:picChg chg="add del">
          <ac:chgData name="Huusko Helka" userId="73386c35-c951-4dae-9f19-6e4c6279fa17" providerId="ADAL" clId="{A84C2402-A050-42B5-BEC8-2DB9FC79C0E3}" dt="2022-05-02T10:44:49.512" v="182" actId="26606"/>
          <ac:picMkLst>
            <pc:docMk/>
            <pc:sldMk cId="1552258605" sldId="259"/>
            <ac:picMk id="13" creationId="{78A20B43-EA35-4D51-8E25-05F8B334E9EC}"/>
          </ac:picMkLst>
        </pc:picChg>
        <pc:picChg chg="add del">
          <ac:chgData name="Huusko Helka" userId="73386c35-c951-4dae-9f19-6e4c6279fa17" providerId="ADAL" clId="{A84C2402-A050-42B5-BEC8-2DB9FC79C0E3}" dt="2022-05-02T10:44:49.512" v="182" actId="26606"/>
          <ac:picMkLst>
            <pc:docMk/>
            <pc:sldMk cId="1552258605" sldId="259"/>
            <ac:picMk id="17" creationId="{34059663-8A30-44C3-8C60-8F31A6FE55DA}"/>
          </ac:picMkLst>
        </pc:picChg>
        <pc:picChg chg="add del">
          <ac:chgData name="Huusko Helka" userId="73386c35-c951-4dae-9f19-6e4c6279fa17" providerId="ADAL" clId="{A84C2402-A050-42B5-BEC8-2DB9FC79C0E3}" dt="2022-05-02T10:44:49.512" v="182" actId="26606"/>
          <ac:picMkLst>
            <pc:docMk/>
            <pc:sldMk cId="1552258605" sldId="259"/>
            <ac:picMk id="19" creationId="{1DA5DBE7-7AAD-48D9-A121-8102870FD7B6}"/>
          </ac:picMkLst>
        </pc:picChg>
        <pc:picChg chg="add del">
          <ac:chgData name="Huusko Helka" userId="73386c35-c951-4dae-9f19-6e4c6279fa17" providerId="ADAL" clId="{A84C2402-A050-42B5-BEC8-2DB9FC79C0E3}" dt="2022-05-02T11:06:55.427" v="519"/>
          <ac:picMkLst>
            <pc:docMk/>
            <pc:sldMk cId="1552258605" sldId="259"/>
            <ac:picMk id="24" creationId="{158DD2C3-C549-410E-9C07-470B182900B4}"/>
          </ac:picMkLst>
        </pc:picChg>
        <pc:picChg chg="add del">
          <ac:chgData name="Huusko Helka" userId="73386c35-c951-4dae-9f19-6e4c6279fa17" providerId="ADAL" clId="{A84C2402-A050-42B5-BEC8-2DB9FC79C0E3}" dt="2022-05-02T11:06:55.427" v="519"/>
          <ac:picMkLst>
            <pc:docMk/>
            <pc:sldMk cId="1552258605" sldId="259"/>
            <ac:picMk id="26" creationId="{CA2D8A56-7804-48F5-873A-B483835CB87E}"/>
          </ac:picMkLst>
        </pc:picChg>
        <pc:picChg chg="add del">
          <ac:chgData name="Huusko Helka" userId="73386c35-c951-4dae-9f19-6e4c6279fa17" providerId="ADAL" clId="{A84C2402-A050-42B5-BEC8-2DB9FC79C0E3}" dt="2022-05-02T11:06:55.427" v="519"/>
          <ac:picMkLst>
            <pc:docMk/>
            <pc:sldMk cId="1552258605" sldId="259"/>
            <ac:picMk id="30" creationId="{A6262680-39CC-495A-95F3-841DC0AE8024}"/>
          </ac:picMkLst>
        </pc:picChg>
        <pc:picChg chg="add del">
          <ac:chgData name="Huusko Helka" userId="73386c35-c951-4dae-9f19-6e4c6279fa17" providerId="ADAL" clId="{A84C2402-A050-42B5-BEC8-2DB9FC79C0E3}" dt="2022-05-02T11:06:55.427" v="519"/>
          <ac:picMkLst>
            <pc:docMk/>
            <pc:sldMk cId="1552258605" sldId="259"/>
            <ac:picMk id="32" creationId="{6885AB5E-B19E-45BF-821B-164ED09B28B6}"/>
          </ac:picMkLst>
        </pc:picChg>
        <pc:picChg chg="add del">
          <ac:chgData name="Huusko Helka" userId="73386c35-c951-4dae-9f19-6e4c6279fa17" providerId="ADAL" clId="{A84C2402-A050-42B5-BEC8-2DB9FC79C0E3}" dt="2022-05-02T11:06:55.427" v="519"/>
          <ac:picMkLst>
            <pc:docMk/>
            <pc:sldMk cId="1552258605" sldId="259"/>
            <ac:picMk id="34" creationId="{DCE9DB42-5D0A-4249-A6D1-CE041A74B9ED}"/>
          </ac:picMkLst>
        </pc:picChg>
      </pc:sldChg>
      <pc:sldChg chg="addSp delSp modSp new mod">
        <pc:chgData name="Huusko Helka" userId="73386c35-c951-4dae-9f19-6e4c6279fa17" providerId="ADAL" clId="{A84C2402-A050-42B5-BEC8-2DB9FC79C0E3}" dt="2022-05-03T09:32:14.711" v="6179" actId="20577"/>
        <pc:sldMkLst>
          <pc:docMk/>
          <pc:sldMk cId="2542688425" sldId="260"/>
        </pc:sldMkLst>
        <pc:spChg chg="add mod">
          <ac:chgData name="Huusko Helka" userId="73386c35-c951-4dae-9f19-6e4c6279fa17" providerId="ADAL" clId="{A84C2402-A050-42B5-BEC8-2DB9FC79C0E3}" dt="2022-05-03T09:32:14.711" v="6179" actId="20577"/>
          <ac:spMkLst>
            <pc:docMk/>
            <pc:sldMk cId="2542688425" sldId="260"/>
            <ac:spMk id="3" creationId="{6C47E78B-8072-4929-B873-322C9D3CA55D}"/>
          </ac:spMkLst>
        </pc:spChg>
        <pc:picChg chg="add del mod">
          <ac:chgData name="Huusko Helka" userId="73386c35-c951-4dae-9f19-6e4c6279fa17" providerId="ADAL" clId="{A84C2402-A050-42B5-BEC8-2DB9FC79C0E3}" dt="2022-05-02T19:44:32.046" v="4229" actId="21"/>
          <ac:picMkLst>
            <pc:docMk/>
            <pc:sldMk cId="2542688425" sldId="260"/>
            <ac:picMk id="2" creationId="{89CC1551-4A05-4496-843D-4EC543EEA11E}"/>
          </ac:picMkLst>
        </pc:picChg>
      </pc:sldChg>
      <pc:sldChg chg="addSp modSp new mod">
        <pc:chgData name="Huusko Helka" userId="73386c35-c951-4dae-9f19-6e4c6279fa17" providerId="ADAL" clId="{A84C2402-A050-42B5-BEC8-2DB9FC79C0E3}" dt="2022-05-03T05:27:20.907" v="5126" actId="20577"/>
        <pc:sldMkLst>
          <pc:docMk/>
          <pc:sldMk cId="1029083440" sldId="261"/>
        </pc:sldMkLst>
        <pc:spChg chg="add mod">
          <ac:chgData name="Huusko Helka" userId="73386c35-c951-4dae-9f19-6e4c6279fa17" providerId="ADAL" clId="{A84C2402-A050-42B5-BEC8-2DB9FC79C0E3}" dt="2022-05-03T05:27:20.907" v="5126" actId="20577"/>
          <ac:spMkLst>
            <pc:docMk/>
            <pc:sldMk cId="1029083440" sldId="261"/>
            <ac:spMk id="3" creationId="{8D4BF6AC-31B7-4FF5-8A82-AAF9054C4D60}"/>
          </ac:spMkLst>
        </pc:spChg>
      </pc:sldChg>
      <pc:sldChg chg="addSp delSp modSp new mod">
        <pc:chgData name="Huusko Helka" userId="73386c35-c951-4dae-9f19-6e4c6279fa17" providerId="ADAL" clId="{A84C2402-A050-42B5-BEC8-2DB9FC79C0E3}" dt="2022-05-03T10:08:03.437" v="6202" actId="14100"/>
        <pc:sldMkLst>
          <pc:docMk/>
          <pc:sldMk cId="577636689" sldId="262"/>
        </pc:sldMkLst>
        <pc:spChg chg="add mod">
          <ac:chgData name="Huusko Helka" userId="73386c35-c951-4dae-9f19-6e4c6279fa17" providerId="ADAL" clId="{A84C2402-A050-42B5-BEC8-2DB9FC79C0E3}" dt="2022-05-03T10:08:03.437" v="6202" actId="14100"/>
          <ac:spMkLst>
            <pc:docMk/>
            <pc:sldMk cId="577636689" sldId="262"/>
            <ac:spMk id="3" creationId="{CA98906D-880E-4BEC-9C12-92F4CF243E33}"/>
          </ac:spMkLst>
        </pc:spChg>
        <pc:picChg chg="add del mod">
          <ac:chgData name="Huusko Helka" userId="73386c35-c951-4dae-9f19-6e4c6279fa17" providerId="ADAL" clId="{A84C2402-A050-42B5-BEC8-2DB9FC79C0E3}" dt="2022-05-02T19:58:00.826" v="4875" actId="478"/>
          <ac:picMkLst>
            <pc:docMk/>
            <pc:sldMk cId="577636689" sldId="262"/>
            <ac:picMk id="4" creationId="{36C250B1-A756-47B5-81C0-83251809936E}"/>
          </ac:picMkLst>
        </pc:picChg>
      </pc:sldChg>
      <pc:sldChg chg="addSp modSp mod setBg">
        <pc:chgData name="Huusko Helka" userId="73386c35-c951-4dae-9f19-6e4c6279fa17" providerId="ADAL" clId="{A84C2402-A050-42B5-BEC8-2DB9FC79C0E3}" dt="2022-05-02T19:43:04.423" v="4219" actId="26606"/>
        <pc:sldMkLst>
          <pc:docMk/>
          <pc:sldMk cId="575696052" sldId="263"/>
        </pc:sldMkLst>
        <pc:spChg chg="mod">
          <ac:chgData name="Huusko Helka" userId="73386c35-c951-4dae-9f19-6e4c6279fa17" providerId="ADAL" clId="{A84C2402-A050-42B5-BEC8-2DB9FC79C0E3}" dt="2022-05-02T19:43:04.423" v="4219" actId="26606"/>
          <ac:spMkLst>
            <pc:docMk/>
            <pc:sldMk cId="575696052" sldId="263"/>
            <ac:spMk id="2" creationId="{00000000-0000-0000-0000-000000000000}"/>
          </ac:spMkLst>
        </pc:spChg>
        <pc:spChg chg="mod">
          <ac:chgData name="Huusko Helka" userId="73386c35-c951-4dae-9f19-6e4c6279fa17" providerId="ADAL" clId="{A84C2402-A050-42B5-BEC8-2DB9FC79C0E3}" dt="2022-05-02T19:43:04.423" v="4219" actId="26606"/>
          <ac:spMkLst>
            <pc:docMk/>
            <pc:sldMk cId="575696052" sldId="263"/>
            <ac:spMk id="3" creationId="{00000000-0000-0000-0000-000000000000}"/>
          </ac:spMkLst>
        </pc:spChg>
        <pc:spChg chg="add">
          <ac:chgData name="Huusko Helka" userId="73386c35-c951-4dae-9f19-6e4c6279fa17" providerId="ADAL" clId="{A84C2402-A050-42B5-BEC8-2DB9FC79C0E3}" dt="2022-05-02T19:43:04.423" v="4219" actId="26606"/>
          <ac:spMkLst>
            <pc:docMk/>
            <pc:sldMk cId="575696052" sldId="263"/>
            <ac:spMk id="10" creationId="{4A16AED4-33F9-4A33-833A-0249DBC38A14}"/>
          </ac:spMkLst>
        </pc:spChg>
        <pc:picChg chg="add mod ord">
          <ac:chgData name="Huusko Helka" userId="73386c35-c951-4dae-9f19-6e4c6279fa17" providerId="ADAL" clId="{A84C2402-A050-42B5-BEC8-2DB9FC79C0E3}" dt="2022-05-02T19:43:04.423" v="4219" actId="26606"/>
          <ac:picMkLst>
            <pc:docMk/>
            <pc:sldMk cId="575696052" sldId="263"/>
            <ac:picMk id="4" creationId="{F8DCEFB9-3664-4C71-ADD8-CE5AB659942D}"/>
          </ac:picMkLst>
        </pc:picChg>
        <pc:picChg chg="add mod ord">
          <ac:chgData name="Huusko Helka" userId="73386c35-c951-4dae-9f19-6e4c6279fa17" providerId="ADAL" clId="{A84C2402-A050-42B5-BEC8-2DB9FC79C0E3}" dt="2022-05-02T19:43:04.423" v="4219" actId="26606"/>
          <ac:picMkLst>
            <pc:docMk/>
            <pc:sldMk cId="575696052" sldId="263"/>
            <ac:picMk id="5" creationId="{2A4EE508-6CBF-44AB-9EBE-ACE955A04B83}"/>
          </ac:picMkLst>
        </pc:picChg>
        <pc:picChg chg="add">
          <ac:chgData name="Huusko Helka" userId="73386c35-c951-4dae-9f19-6e4c6279fa17" providerId="ADAL" clId="{A84C2402-A050-42B5-BEC8-2DB9FC79C0E3}" dt="2022-05-02T19:43:04.423" v="4219" actId="26606"/>
          <ac:picMkLst>
            <pc:docMk/>
            <pc:sldMk cId="575696052" sldId="263"/>
            <ac:picMk id="12" creationId="{C3EB7CFD-35F7-4687-B451-87972F6798EA}"/>
          </ac:picMkLst>
        </pc:picChg>
        <pc:picChg chg="add">
          <ac:chgData name="Huusko Helka" userId="73386c35-c951-4dae-9f19-6e4c6279fa17" providerId="ADAL" clId="{A84C2402-A050-42B5-BEC8-2DB9FC79C0E3}" dt="2022-05-02T19:43:04.423" v="4219" actId="26606"/>
          <ac:picMkLst>
            <pc:docMk/>
            <pc:sldMk cId="575696052" sldId="263"/>
            <ac:picMk id="14" creationId="{023B1484-2BFA-48CF-B5F4-320A2F94AD16}"/>
          </ac:picMkLst>
        </pc:picChg>
        <pc:picChg chg="add">
          <ac:chgData name="Huusko Helka" userId="73386c35-c951-4dae-9f19-6e4c6279fa17" providerId="ADAL" clId="{A84C2402-A050-42B5-BEC8-2DB9FC79C0E3}" dt="2022-05-02T19:43:04.423" v="4219" actId="26606"/>
          <ac:picMkLst>
            <pc:docMk/>
            <pc:sldMk cId="575696052" sldId="263"/>
            <ac:picMk id="16" creationId="{D53E31EE-3B49-4B23-807E-581201796F45}"/>
          </ac:picMkLst>
        </pc:picChg>
      </pc:sldChg>
      <pc:sldChg chg="del">
        <pc:chgData name="Huusko Helka" userId="73386c35-c951-4dae-9f19-6e4c6279fa17" providerId="ADAL" clId="{A84C2402-A050-42B5-BEC8-2DB9FC79C0E3}" dt="2022-05-02T10:52:51.240" v="264" actId="2696"/>
        <pc:sldMkLst>
          <pc:docMk/>
          <pc:sldMk cId="2648836993" sldId="264"/>
        </pc:sldMkLst>
      </pc:sldChg>
      <pc:sldChg chg="addSp delSp modSp new mod modClrScheme chgLayout">
        <pc:chgData name="Huusko Helka" userId="73386c35-c951-4dae-9f19-6e4c6279fa17" providerId="ADAL" clId="{A84C2402-A050-42B5-BEC8-2DB9FC79C0E3}" dt="2022-05-02T19:36:59.173" v="4207" actId="20577"/>
        <pc:sldMkLst>
          <pc:docMk/>
          <pc:sldMk cId="2722790382" sldId="264"/>
        </pc:sldMkLst>
        <pc:spChg chg="del">
          <ac:chgData name="Huusko Helka" userId="73386c35-c951-4dae-9f19-6e4c6279fa17" providerId="ADAL" clId="{A84C2402-A050-42B5-BEC8-2DB9FC79C0E3}" dt="2022-05-02T10:54:21.369" v="274" actId="700"/>
          <ac:spMkLst>
            <pc:docMk/>
            <pc:sldMk cId="2722790382" sldId="264"/>
            <ac:spMk id="2" creationId="{2A040AA8-8FB1-4A8C-A8CB-919A120131BF}"/>
          </ac:spMkLst>
        </pc:spChg>
        <pc:spChg chg="del">
          <ac:chgData name="Huusko Helka" userId="73386c35-c951-4dae-9f19-6e4c6279fa17" providerId="ADAL" clId="{A84C2402-A050-42B5-BEC8-2DB9FC79C0E3}" dt="2022-05-02T10:54:21.369" v="274" actId="700"/>
          <ac:spMkLst>
            <pc:docMk/>
            <pc:sldMk cId="2722790382" sldId="264"/>
            <ac:spMk id="3" creationId="{009A15C9-0593-46E4-8B8D-8E83925B981D}"/>
          </ac:spMkLst>
        </pc:spChg>
        <pc:spChg chg="add mod">
          <ac:chgData name="Huusko Helka" userId="73386c35-c951-4dae-9f19-6e4c6279fa17" providerId="ADAL" clId="{A84C2402-A050-42B5-BEC8-2DB9FC79C0E3}" dt="2022-05-02T19:36:59.173" v="4207" actId="20577"/>
          <ac:spMkLst>
            <pc:docMk/>
            <pc:sldMk cId="2722790382" sldId="264"/>
            <ac:spMk id="5" creationId="{246BCB6C-092F-4926-A5F9-8DCC8E90F634}"/>
          </ac:spMkLst>
        </pc:spChg>
      </pc:sldChg>
      <pc:sldChg chg="addSp modSp new mod">
        <pc:chgData name="Huusko Helka" userId="73386c35-c951-4dae-9f19-6e4c6279fa17" providerId="ADAL" clId="{A84C2402-A050-42B5-BEC8-2DB9FC79C0E3}" dt="2022-05-02T10:57:57.299" v="362" actId="1076"/>
        <pc:sldMkLst>
          <pc:docMk/>
          <pc:sldMk cId="2642193932" sldId="265"/>
        </pc:sldMkLst>
        <pc:spChg chg="add mod">
          <ac:chgData name="Huusko Helka" userId="73386c35-c951-4dae-9f19-6e4c6279fa17" providerId="ADAL" clId="{A84C2402-A050-42B5-BEC8-2DB9FC79C0E3}" dt="2022-05-02T10:57:57.299" v="362" actId="1076"/>
          <ac:spMkLst>
            <pc:docMk/>
            <pc:sldMk cId="2642193932" sldId="265"/>
            <ac:spMk id="3" creationId="{4AB932D5-C1FA-461A-886A-478D010B2F39}"/>
          </ac:spMkLst>
        </pc:spChg>
      </pc:sldChg>
      <pc:sldChg chg="addSp modSp new mod">
        <pc:chgData name="Huusko Helka" userId="73386c35-c951-4dae-9f19-6e4c6279fa17" providerId="ADAL" clId="{A84C2402-A050-42B5-BEC8-2DB9FC79C0E3}" dt="2022-05-02T10:57:30.900" v="348" actId="1076"/>
        <pc:sldMkLst>
          <pc:docMk/>
          <pc:sldMk cId="854037678" sldId="266"/>
        </pc:sldMkLst>
        <pc:spChg chg="add mod">
          <ac:chgData name="Huusko Helka" userId="73386c35-c951-4dae-9f19-6e4c6279fa17" providerId="ADAL" clId="{A84C2402-A050-42B5-BEC8-2DB9FC79C0E3}" dt="2022-05-02T10:57:30.900" v="348" actId="1076"/>
          <ac:spMkLst>
            <pc:docMk/>
            <pc:sldMk cId="854037678" sldId="266"/>
            <ac:spMk id="3" creationId="{F9D29BCC-DB35-402C-AF5B-45478A107185}"/>
          </ac:spMkLst>
        </pc:spChg>
      </pc:sldChg>
      <pc:sldChg chg="new del">
        <pc:chgData name="Huusko Helka" userId="73386c35-c951-4dae-9f19-6e4c6279fa17" providerId="ADAL" clId="{A84C2402-A050-42B5-BEC8-2DB9FC79C0E3}" dt="2022-05-02T11:01:11.247" v="393" actId="2696"/>
        <pc:sldMkLst>
          <pc:docMk/>
          <pc:sldMk cId="2292224812" sldId="267"/>
        </pc:sldMkLst>
      </pc:sldChg>
      <pc:sldChg chg="addSp modSp add mod">
        <pc:chgData name="Huusko Helka" userId="73386c35-c951-4dae-9f19-6e4c6279fa17" providerId="ADAL" clId="{A84C2402-A050-42B5-BEC8-2DB9FC79C0E3}" dt="2022-05-02T12:01:39.147" v="1377" actId="1076"/>
        <pc:sldMkLst>
          <pc:docMk/>
          <pc:sldMk cId="2085849200" sldId="268"/>
        </pc:sldMkLst>
        <pc:spChg chg="mod">
          <ac:chgData name="Huusko Helka" userId="73386c35-c951-4dae-9f19-6e4c6279fa17" providerId="ADAL" clId="{A84C2402-A050-42B5-BEC8-2DB9FC79C0E3}" dt="2022-05-02T12:01:07.308" v="1369" actId="1076"/>
          <ac:spMkLst>
            <pc:docMk/>
            <pc:sldMk cId="2085849200" sldId="268"/>
            <ac:spMk id="3" creationId="{E750491D-E948-4C92-ADEF-6854E3F4DD41}"/>
          </ac:spMkLst>
        </pc:spChg>
        <pc:spChg chg="mod">
          <ac:chgData name="Huusko Helka" userId="73386c35-c951-4dae-9f19-6e4c6279fa17" providerId="ADAL" clId="{A84C2402-A050-42B5-BEC8-2DB9FC79C0E3}" dt="2022-05-02T12:01:30.881" v="1375" actId="1076"/>
          <ac:spMkLst>
            <pc:docMk/>
            <pc:sldMk cId="2085849200" sldId="268"/>
            <ac:spMk id="8" creationId="{E507F0FE-BF30-498C-B2DF-451BE03A3613}"/>
          </ac:spMkLst>
        </pc:spChg>
        <pc:spChg chg="mod">
          <ac:chgData name="Huusko Helka" userId="73386c35-c951-4dae-9f19-6e4c6279fa17" providerId="ADAL" clId="{A84C2402-A050-42B5-BEC8-2DB9FC79C0E3}" dt="2022-05-02T12:00:43.033" v="1367" actId="1076"/>
          <ac:spMkLst>
            <pc:docMk/>
            <pc:sldMk cId="2085849200" sldId="268"/>
            <ac:spMk id="9" creationId="{BBE3EAF1-0FCB-4D9B-8A40-606177902925}"/>
          </ac:spMkLst>
        </pc:spChg>
        <pc:spChg chg="add mod">
          <ac:chgData name="Huusko Helka" userId="73386c35-c951-4dae-9f19-6e4c6279fa17" providerId="ADAL" clId="{A84C2402-A050-42B5-BEC8-2DB9FC79C0E3}" dt="2022-05-02T12:01:20.580" v="1372" actId="1076"/>
          <ac:spMkLst>
            <pc:docMk/>
            <pc:sldMk cId="2085849200" sldId="268"/>
            <ac:spMk id="11" creationId="{DDB5AC99-2BF2-4AB3-B98E-7797490851CA}"/>
          </ac:spMkLst>
        </pc:spChg>
        <pc:spChg chg="add mod">
          <ac:chgData name="Huusko Helka" userId="73386c35-c951-4dae-9f19-6e4c6279fa17" providerId="ADAL" clId="{A84C2402-A050-42B5-BEC8-2DB9FC79C0E3}" dt="2022-05-02T12:01:39.147" v="1377" actId="1076"/>
          <ac:spMkLst>
            <pc:docMk/>
            <pc:sldMk cId="2085849200" sldId="268"/>
            <ac:spMk id="12" creationId="{1AC65AD9-114C-4AA7-9C13-4FD4A768006B}"/>
          </ac:spMkLst>
        </pc:spChg>
        <pc:picChg chg="mod">
          <ac:chgData name="Huusko Helka" userId="73386c35-c951-4dae-9f19-6e4c6279fa17" providerId="ADAL" clId="{A84C2402-A050-42B5-BEC8-2DB9FC79C0E3}" dt="2022-05-02T12:01:09.436" v="1370" actId="1076"/>
          <ac:picMkLst>
            <pc:docMk/>
            <pc:sldMk cId="2085849200" sldId="268"/>
            <ac:picMk id="2" creationId="{4E2904B4-061A-4E5B-84D3-0778220CA863}"/>
          </ac:picMkLst>
        </pc:picChg>
        <pc:picChg chg="mod">
          <ac:chgData name="Huusko Helka" userId="73386c35-c951-4dae-9f19-6e4c6279fa17" providerId="ADAL" clId="{A84C2402-A050-42B5-BEC8-2DB9FC79C0E3}" dt="2022-05-02T11:01:00.717" v="390" actId="1076"/>
          <ac:picMkLst>
            <pc:docMk/>
            <pc:sldMk cId="2085849200" sldId="268"/>
            <ac:picMk id="4" creationId="{99D0BFE9-D7FA-4E03-A9BB-F079A9C3F9E0}"/>
          </ac:picMkLst>
        </pc:picChg>
        <pc:picChg chg="mod">
          <ac:chgData name="Huusko Helka" userId="73386c35-c951-4dae-9f19-6e4c6279fa17" providerId="ADAL" clId="{A84C2402-A050-42B5-BEC8-2DB9FC79C0E3}" dt="2022-05-02T11:00:59.192" v="389" actId="1076"/>
          <ac:picMkLst>
            <pc:docMk/>
            <pc:sldMk cId="2085849200" sldId="268"/>
            <ac:picMk id="5" creationId="{E5245C60-0E17-4B45-AE43-1E85D095BDAF}"/>
          </ac:picMkLst>
        </pc:picChg>
        <pc:picChg chg="mod">
          <ac:chgData name="Huusko Helka" userId="73386c35-c951-4dae-9f19-6e4c6279fa17" providerId="ADAL" clId="{A84C2402-A050-42B5-BEC8-2DB9FC79C0E3}" dt="2022-05-02T10:58:50.795" v="368" actId="1076"/>
          <ac:picMkLst>
            <pc:docMk/>
            <pc:sldMk cId="2085849200" sldId="268"/>
            <ac:picMk id="6" creationId="{E4667237-08A4-4238-B5CA-796864E2ED81}"/>
          </ac:picMkLst>
        </pc:picChg>
        <pc:picChg chg="mod">
          <ac:chgData name="Huusko Helka" userId="73386c35-c951-4dae-9f19-6e4c6279fa17" providerId="ADAL" clId="{A84C2402-A050-42B5-BEC8-2DB9FC79C0E3}" dt="2022-05-02T10:59:05.394" v="373" actId="1076"/>
          <ac:picMkLst>
            <pc:docMk/>
            <pc:sldMk cId="2085849200" sldId="268"/>
            <ac:picMk id="7" creationId="{6AF18B52-C0C9-4365-BCFA-153A00A8F5F7}"/>
          </ac:picMkLst>
        </pc:picChg>
        <pc:picChg chg="mod">
          <ac:chgData name="Huusko Helka" userId="73386c35-c951-4dae-9f19-6e4c6279fa17" providerId="ADAL" clId="{A84C2402-A050-42B5-BEC8-2DB9FC79C0E3}" dt="2022-05-02T11:01:05.727" v="392" actId="1076"/>
          <ac:picMkLst>
            <pc:docMk/>
            <pc:sldMk cId="2085849200" sldId="268"/>
            <ac:picMk id="10" creationId="{4FA09CBA-413A-4F76-A414-99048DDCBF24}"/>
          </ac:picMkLst>
        </pc:picChg>
      </pc:sldChg>
      <pc:sldChg chg="addSp modSp new mod">
        <pc:chgData name="Huusko Helka" userId="73386c35-c951-4dae-9f19-6e4c6279fa17" providerId="ADAL" clId="{A84C2402-A050-42B5-BEC8-2DB9FC79C0E3}" dt="2022-05-03T10:19:34.981" v="6507" actId="1076"/>
        <pc:sldMkLst>
          <pc:docMk/>
          <pc:sldMk cId="2828490904" sldId="269"/>
        </pc:sldMkLst>
        <pc:spChg chg="add mod">
          <ac:chgData name="Huusko Helka" userId="73386c35-c951-4dae-9f19-6e4c6279fa17" providerId="ADAL" clId="{A84C2402-A050-42B5-BEC8-2DB9FC79C0E3}" dt="2022-05-03T10:19:34.981" v="6507" actId="1076"/>
          <ac:spMkLst>
            <pc:docMk/>
            <pc:sldMk cId="2828490904" sldId="269"/>
            <ac:spMk id="3" creationId="{C652C880-C862-4527-BD3B-16D6C35D0671}"/>
          </ac:spMkLst>
        </pc:spChg>
      </pc:sldChg>
      <pc:sldChg chg="addSp delSp modSp new mod setBg setClrOvrMap delDesignElem">
        <pc:chgData name="Huusko Helka" userId="73386c35-c951-4dae-9f19-6e4c6279fa17" providerId="ADAL" clId="{A84C2402-A050-42B5-BEC8-2DB9FC79C0E3}" dt="2022-05-02T11:07:28.863" v="530" actId="1076"/>
        <pc:sldMkLst>
          <pc:docMk/>
          <pc:sldMk cId="3781651908" sldId="270"/>
        </pc:sldMkLst>
        <pc:spChg chg="add mod">
          <ac:chgData name="Huusko Helka" userId="73386c35-c951-4dae-9f19-6e4c6279fa17" providerId="ADAL" clId="{A84C2402-A050-42B5-BEC8-2DB9FC79C0E3}" dt="2022-05-02T11:07:28.863" v="530" actId="1076"/>
          <ac:spMkLst>
            <pc:docMk/>
            <pc:sldMk cId="3781651908" sldId="270"/>
            <ac:spMk id="4" creationId="{368997BD-E570-494F-ACE1-9DCFE0B4B87E}"/>
          </ac:spMkLst>
        </pc:spChg>
        <pc:spChg chg="add del">
          <ac:chgData name="Huusko Helka" userId="73386c35-c951-4dae-9f19-6e4c6279fa17" providerId="ADAL" clId="{A84C2402-A050-42B5-BEC8-2DB9FC79C0E3}" dt="2022-05-02T11:06:55.427" v="519"/>
          <ac:spMkLst>
            <pc:docMk/>
            <pc:sldMk cId="3781651908" sldId="270"/>
            <ac:spMk id="8" creationId="{DDDE267B-E820-4910-868D-BA40CFB936D7}"/>
          </ac:spMkLst>
        </pc:spChg>
        <pc:spChg chg="add del">
          <ac:chgData name="Huusko Helka" userId="73386c35-c951-4dae-9f19-6e4c6279fa17" providerId="ADAL" clId="{A84C2402-A050-42B5-BEC8-2DB9FC79C0E3}" dt="2022-05-02T11:07:13.835" v="524" actId="26606"/>
          <ac:spMkLst>
            <pc:docMk/>
            <pc:sldMk cId="3781651908" sldId="270"/>
            <ac:spMk id="12" creationId="{FD89322B-D5EE-4F94-A9CB-0727D3EB4C5F}"/>
          </ac:spMkLst>
        </pc:spChg>
        <pc:spChg chg="add del">
          <ac:chgData name="Huusko Helka" userId="73386c35-c951-4dae-9f19-6e4c6279fa17" providerId="ADAL" clId="{A84C2402-A050-42B5-BEC8-2DB9FC79C0E3}" dt="2022-05-02T11:06:25.200" v="513" actId="26606"/>
          <ac:spMkLst>
            <pc:docMk/>
            <pc:sldMk cId="3781651908" sldId="270"/>
            <ac:spMk id="13" creationId="{D9A2C2F4-3DE8-4946-A834-28B7AC0F6C86}"/>
          </ac:spMkLst>
        </pc:spChg>
        <pc:spChg chg="add del">
          <ac:chgData name="Huusko Helka" userId="73386c35-c951-4dae-9f19-6e4c6279fa17" providerId="ADAL" clId="{A84C2402-A050-42B5-BEC8-2DB9FC79C0E3}" dt="2022-05-02T11:07:13.785" v="523" actId="26606"/>
          <ac:spMkLst>
            <pc:docMk/>
            <pc:sldMk cId="3781651908" sldId="270"/>
            <ac:spMk id="27" creationId="{FD89322B-D5EE-4F94-A9CB-0727D3EB4C5F}"/>
          </ac:spMkLst>
        </pc:spChg>
        <pc:spChg chg="add del">
          <ac:chgData name="Huusko Helka" userId="73386c35-c951-4dae-9f19-6e4c6279fa17" providerId="ADAL" clId="{A84C2402-A050-42B5-BEC8-2DB9FC79C0E3}" dt="2022-05-02T11:06:19.104" v="511" actId="26606"/>
          <ac:spMkLst>
            <pc:docMk/>
            <pc:sldMk cId="3781651908" sldId="270"/>
            <ac:spMk id="28" creationId="{B40FCD49-2060-48B9-8212-8A5F1DF4726F}"/>
          </ac:spMkLst>
        </pc:spChg>
        <pc:picChg chg="add mod ord">
          <ac:chgData name="Huusko Helka" userId="73386c35-c951-4dae-9f19-6e4c6279fa17" providerId="ADAL" clId="{A84C2402-A050-42B5-BEC8-2DB9FC79C0E3}" dt="2022-05-02T11:07:25.754" v="529" actId="1076"/>
          <ac:picMkLst>
            <pc:docMk/>
            <pc:sldMk cId="3781651908" sldId="270"/>
            <ac:picMk id="3" creationId="{344E41F1-73FA-4610-8A2B-2A51681D1973}"/>
          </ac:picMkLst>
        </pc:picChg>
        <pc:picChg chg="add del">
          <ac:chgData name="Huusko Helka" userId="73386c35-c951-4dae-9f19-6e4c6279fa17" providerId="ADAL" clId="{A84C2402-A050-42B5-BEC8-2DB9FC79C0E3}" dt="2022-05-02T11:07:13.835" v="524" actId="26606"/>
          <ac:picMkLst>
            <pc:docMk/>
            <pc:sldMk cId="3781651908" sldId="270"/>
            <ac:picMk id="6" creationId="{80DF651B-0216-4CE1-9993-9C81C4629822}"/>
          </ac:picMkLst>
        </pc:picChg>
        <pc:picChg chg="add del">
          <ac:chgData name="Huusko Helka" userId="73386c35-c951-4dae-9f19-6e4c6279fa17" providerId="ADAL" clId="{A84C2402-A050-42B5-BEC8-2DB9FC79C0E3}" dt="2022-05-02T11:07:13.835" v="524" actId="26606"/>
          <ac:picMkLst>
            <pc:docMk/>
            <pc:sldMk cId="3781651908" sldId="270"/>
            <ac:picMk id="7" creationId="{AB703B97-31D0-4D92-B70B-F64FFB490256}"/>
          </ac:picMkLst>
        </pc:picChg>
        <pc:picChg chg="add del">
          <ac:chgData name="Huusko Helka" userId="73386c35-c951-4dae-9f19-6e4c6279fa17" providerId="ADAL" clId="{A84C2402-A050-42B5-BEC8-2DB9FC79C0E3}" dt="2022-05-02T11:05:33.903" v="506" actId="26606"/>
          <ac:picMkLst>
            <pc:docMk/>
            <pc:sldMk cId="3781651908" sldId="270"/>
            <ac:picMk id="9" creationId="{E43006C0-9CF0-4AD0-9C72-B3F9942A80C0}"/>
          </ac:picMkLst>
        </pc:picChg>
        <pc:picChg chg="add del">
          <ac:chgData name="Huusko Helka" userId="73386c35-c951-4dae-9f19-6e4c6279fa17" providerId="ADAL" clId="{A84C2402-A050-42B5-BEC8-2DB9FC79C0E3}" dt="2022-05-02T11:06:55.427" v="519"/>
          <ac:picMkLst>
            <pc:docMk/>
            <pc:sldMk cId="3781651908" sldId="270"/>
            <ac:picMk id="10" creationId="{FF3E25D7-C2F8-445D-AA42-C1163028DA68}"/>
          </ac:picMkLst>
        </pc:picChg>
        <pc:picChg chg="add del">
          <ac:chgData name="Huusko Helka" userId="73386c35-c951-4dae-9f19-6e4c6279fa17" providerId="ADAL" clId="{A84C2402-A050-42B5-BEC8-2DB9FC79C0E3}" dt="2022-05-02T11:05:33.903" v="506" actId="26606"/>
          <ac:picMkLst>
            <pc:docMk/>
            <pc:sldMk cId="3781651908" sldId="270"/>
            <ac:picMk id="11" creationId="{78A20B43-EA35-4D51-8E25-05F8B334E9EC}"/>
          </ac:picMkLst>
        </pc:picChg>
        <pc:picChg chg="add del">
          <ac:chgData name="Huusko Helka" userId="73386c35-c951-4dae-9f19-6e4c6279fa17" providerId="ADAL" clId="{A84C2402-A050-42B5-BEC8-2DB9FC79C0E3}" dt="2022-05-02T11:06:25.200" v="513" actId="26606"/>
          <ac:picMkLst>
            <pc:docMk/>
            <pc:sldMk cId="3781651908" sldId="270"/>
            <ac:picMk id="14" creationId="{80DF651B-0216-4CE1-9993-9C81C4629822}"/>
          </ac:picMkLst>
        </pc:picChg>
        <pc:picChg chg="add del">
          <ac:chgData name="Huusko Helka" userId="73386c35-c951-4dae-9f19-6e4c6279fa17" providerId="ADAL" clId="{A84C2402-A050-42B5-BEC8-2DB9FC79C0E3}" dt="2022-05-02T11:06:25.200" v="513" actId="26606"/>
          <ac:picMkLst>
            <pc:docMk/>
            <pc:sldMk cId="3781651908" sldId="270"/>
            <ac:picMk id="15" creationId="{9D56D576-2007-4499-96AC-B7E9FF3AA771}"/>
          </ac:picMkLst>
        </pc:picChg>
        <pc:picChg chg="add del">
          <ac:chgData name="Huusko Helka" userId="73386c35-c951-4dae-9f19-6e4c6279fa17" providerId="ADAL" clId="{A84C2402-A050-42B5-BEC8-2DB9FC79C0E3}" dt="2022-05-02T11:06:25.200" v="513" actId="26606"/>
          <ac:picMkLst>
            <pc:docMk/>
            <pc:sldMk cId="3781651908" sldId="270"/>
            <ac:picMk id="16" creationId="{AB703B97-31D0-4D92-B70B-F64FFB490256}"/>
          </ac:picMkLst>
        </pc:picChg>
        <pc:picChg chg="add del">
          <ac:chgData name="Huusko Helka" userId="73386c35-c951-4dae-9f19-6e4c6279fa17" providerId="ADAL" clId="{A84C2402-A050-42B5-BEC8-2DB9FC79C0E3}" dt="2022-05-02T11:07:13.835" v="524" actId="26606"/>
          <ac:picMkLst>
            <pc:docMk/>
            <pc:sldMk cId="3781651908" sldId="270"/>
            <ac:picMk id="18" creationId="{6C632D00-0F7A-4464-BEBD-3F8ED9DEEE7F}"/>
          </ac:picMkLst>
        </pc:picChg>
        <pc:picChg chg="add del">
          <ac:chgData name="Huusko Helka" userId="73386c35-c951-4dae-9f19-6e4c6279fa17" providerId="ADAL" clId="{A84C2402-A050-42B5-BEC8-2DB9FC79C0E3}" dt="2022-05-02T11:06:25.200" v="513" actId="26606"/>
          <ac:picMkLst>
            <pc:docMk/>
            <pc:sldMk cId="3781651908" sldId="270"/>
            <ac:picMk id="19" creationId="{774B9966-34A1-4CB2-B8B2-38900CF356FC}"/>
          </ac:picMkLst>
        </pc:picChg>
        <pc:picChg chg="add del">
          <ac:chgData name="Huusko Helka" userId="73386c35-c951-4dae-9f19-6e4c6279fa17" providerId="ADAL" clId="{A84C2402-A050-42B5-BEC8-2DB9FC79C0E3}" dt="2022-05-02T11:07:13.835" v="524" actId="26606"/>
          <ac:picMkLst>
            <pc:docMk/>
            <pc:sldMk cId="3781651908" sldId="270"/>
            <ac:picMk id="21" creationId="{9A94445F-58D5-4560-8344-57985EDB38B1}"/>
          </ac:picMkLst>
        </pc:picChg>
        <pc:picChg chg="add del">
          <ac:chgData name="Huusko Helka" userId="73386c35-c951-4dae-9f19-6e4c6279fa17" providerId="ADAL" clId="{A84C2402-A050-42B5-BEC8-2DB9FC79C0E3}" dt="2022-05-02T11:07:13.785" v="523" actId="26606"/>
          <ac:picMkLst>
            <pc:docMk/>
            <pc:sldMk cId="3781651908" sldId="270"/>
            <ac:picMk id="23" creationId="{80DF651B-0216-4CE1-9993-9C81C4629822}"/>
          </ac:picMkLst>
        </pc:picChg>
        <pc:picChg chg="add del">
          <ac:chgData name="Huusko Helka" userId="73386c35-c951-4dae-9f19-6e4c6279fa17" providerId="ADAL" clId="{A84C2402-A050-42B5-BEC8-2DB9FC79C0E3}" dt="2022-05-02T11:06:19.104" v="511" actId="26606"/>
          <ac:picMkLst>
            <pc:docMk/>
            <pc:sldMk cId="3781651908" sldId="270"/>
            <ac:picMk id="24" creationId="{80DF651B-0216-4CE1-9993-9C81C4629822}"/>
          </ac:picMkLst>
        </pc:picChg>
        <pc:picChg chg="add del">
          <ac:chgData name="Huusko Helka" userId="73386c35-c951-4dae-9f19-6e4c6279fa17" providerId="ADAL" clId="{A84C2402-A050-42B5-BEC8-2DB9FC79C0E3}" dt="2022-05-02T11:07:13.785" v="523" actId="26606"/>
          <ac:picMkLst>
            <pc:docMk/>
            <pc:sldMk cId="3781651908" sldId="270"/>
            <ac:picMk id="25" creationId="{AB703B97-31D0-4D92-B70B-F64FFB490256}"/>
          </ac:picMkLst>
        </pc:picChg>
        <pc:picChg chg="add del">
          <ac:chgData name="Huusko Helka" userId="73386c35-c951-4dae-9f19-6e4c6279fa17" providerId="ADAL" clId="{A84C2402-A050-42B5-BEC8-2DB9FC79C0E3}" dt="2022-05-02T11:06:19.104" v="511" actId="26606"/>
          <ac:picMkLst>
            <pc:docMk/>
            <pc:sldMk cId="3781651908" sldId="270"/>
            <ac:picMk id="26" creationId="{AB703B97-31D0-4D92-B70B-F64FFB490256}"/>
          </ac:picMkLst>
        </pc:picChg>
        <pc:picChg chg="add del">
          <ac:chgData name="Huusko Helka" userId="73386c35-c951-4dae-9f19-6e4c6279fa17" providerId="ADAL" clId="{A84C2402-A050-42B5-BEC8-2DB9FC79C0E3}" dt="2022-05-02T11:06:19.104" v="511" actId="26606"/>
          <ac:picMkLst>
            <pc:docMk/>
            <pc:sldMk cId="3781651908" sldId="270"/>
            <ac:picMk id="30" creationId="{83A45DCD-B5FB-4A86-88D2-91088C7FFC5F}"/>
          </ac:picMkLst>
        </pc:picChg>
        <pc:picChg chg="add del">
          <ac:chgData name="Huusko Helka" userId="73386c35-c951-4dae-9f19-6e4c6279fa17" providerId="ADAL" clId="{A84C2402-A050-42B5-BEC8-2DB9FC79C0E3}" dt="2022-05-02T11:07:13.785" v="523" actId="26606"/>
          <ac:picMkLst>
            <pc:docMk/>
            <pc:sldMk cId="3781651908" sldId="270"/>
            <ac:picMk id="32" creationId="{6C632D00-0F7A-4464-BEBD-3F8ED9DEEE7F}"/>
          </ac:picMkLst>
        </pc:picChg>
        <pc:picChg chg="add del">
          <ac:chgData name="Huusko Helka" userId="73386c35-c951-4dae-9f19-6e4c6279fa17" providerId="ADAL" clId="{A84C2402-A050-42B5-BEC8-2DB9FC79C0E3}" dt="2022-05-02T11:07:13.785" v="523" actId="26606"/>
          <ac:picMkLst>
            <pc:docMk/>
            <pc:sldMk cId="3781651908" sldId="270"/>
            <ac:picMk id="36" creationId="{9A94445F-58D5-4560-8344-57985EDB38B1}"/>
          </ac:picMkLst>
        </pc:picChg>
        <pc:picChg chg="add">
          <ac:chgData name="Huusko Helka" userId="73386c35-c951-4dae-9f19-6e4c6279fa17" providerId="ADAL" clId="{A84C2402-A050-42B5-BEC8-2DB9FC79C0E3}" dt="2022-05-02T11:07:13.835" v="524" actId="26606"/>
          <ac:picMkLst>
            <pc:docMk/>
            <pc:sldMk cId="3781651908" sldId="270"/>
            <ac:picMk id="38" creationId="{80DF651B-0216-4CE1-9993-9C81C4629822}"/>
          </ac:picMkLst>
        </pc:picChg>
        <pc:picChg chg="add">
          <ac:chgData name="Huusko Helka" userId="73386c35-c951-4dae-9f19-6e4c6279fa17" providerId="ADAL" clId="{A84C2402-A050-42B5-BEC8-2DB9FC79C0E3}" dt="2022-05-02T11:07:13.835" v="524" actId="26606"/>
          <ac:picMkLst>
            <pc:docMk/>
            <pc:sldMk cId="3781651908" sldId="270"/>
            <ac:picMk id="39" creationId="{AB703B97-31D0-4D92-B70B-F64FFB490256}"/>
          </ac:picMkLst>
        </pc:picChg>
        <pc:cxnChg chg="add del">
          <ac:chgData name="Huusko Helka" userId="73386c35-c951-4dae-9f19-6e4c6279fa17" providerId="ADAL" clId="{A84C2402-A050-42B5-BEC8-2DB9FC79C0E3}" dt="2022-05-02T11:06:25.200" v="513" actId="26606"/>
          <ac:cxnSpMkLst>
            <pc:docMk/>
            <pc:sldMk cId="3781651908" sldId="270"/>
            <ac:cxnSpMk id="17" creationId="{07D6C532-9E83-439A-B096-039D52AE187F}"/>
          </ac:cxnSpMkLst>
        </pc:cxnChg>
        <pc:cxnChg chg="add del">
          <ac:chgData name="Huusko Helka" userId="73386c35-c951-4dae-9f19-6e4c6279fa17" providerId="ADAL" clId="{A84C2402-A050-42B5-BEC8-2DB9FC79C0E3}" dt="2022-05-02T11:07:13.835" v="524" actId="26606"/>
          <ac:cxnSpMkLst>
            <pc:docMk/>
            <pc:sldMk cId="3781651908" sldId="270"/>
            <ac:cxnSpMk id="20" creationId="{C6CBDAC7-966A-4EED-8916-387BC2F4F21E}"/>
          </ac:cxnSpMkLst>
        </pc:cxnChg>
        <pc:cxnChg chg="add del">
          <ac:chgData name="Huusko Helka" userId="73386c35-c951-4dae-9f19-6e4c6279fa17" providerId="ADAL" clId="{A84C2402-A050-42B5-BEC8-2DB9FC79C0E3}" dt="2022-05-02T11:07:13.785" v="523" actId="26606"/>
          <ac:cxnSpMkLst>
            <pc:docMk/>
            <pc:sldMk cId="3781651908" sldId="270"/>
            <ac:cxnSpMk id="34" creationId="{C6CBDAC7-966A-4EED-8916-387BC2F4F21E}"/>
          </ac:cxnSpMkLst>
        </pc:cxnChg>
      </pc:sldChg>
      <pc:sldChg chg="addSp delSp modSp new mod setBg">
        <pc:chgData name="Huusko Helka" userId="73386c35-c951-4dae-9f19-6e4c6279fa17" providerId="ADAL" clId="{A84C2402-A050-42B5-BEC8-2DB9FC79C0E3}" dt="2022-05-02T11:19:34.657" v="751" actId="1076"/>
        <pc:sldMkLst>
          <pc:docMk/>
          <pc:sldMk cId="1745088681" sldId="271"/>
        </pc:sldMkLst>
        <pc:spChg chg="add mod">
          <ac:chgData name="Huusko Helka" userId="73386c35-c951-4dae-9f19-6e4c6279fa17" providerId="ADAL" clId="{A84C2402-A050-42B5-BEC8-2DB9FC79C0E3}" dt="2022-05-02T11:19:32.764" v="750" actId="1076"/>
          <ac:spMkLst>
            <pc:docMk/>
            <pc:sldMk cId="1745088681" sldId="271"/>
            <ac:spMk id="6" creationId="{1B278B17-CB72-407B-9A2D-9037AD63315C}"/>
          </ac:spMkLst>
        </pc:spChg>
        <pc:spChg chg="add del">
          <ac:chgData name="Huusko Helka" userId="73386c35-c951-4dae-9f19-6e4c6279fa17" providerId="ADAL" clId="{A84C2402-A050-42B5-BEC8-2DB9FC79C0E3}" dt="2022-05-02T11:16:15.375" v="540" actId="26606"/>
          <ac:spMkLst>
            <pc:docMk/>
            <pc:sldMk cId="1745088681" sldId="271"/>
            <ac:spMk id="10" creationId="{9903F35F-971C-455E-A8E1-D6B34D9EC573}"/>
          </ac:spMkLst>
        </pc:spChg>
        <pc:spChg chg="add del">
          <ac:chgData name="Huusko Helka" userId="73386c35-c951-4dae-9f19-6e4c6279fa17" providerId="ADAL" clId="{A84C2402-A050-42B5-BEC8-2DB9FC79C0E3}" dt="2022-05-02T11:16:44.380" v="544" actId="26606"/>
          <ac:spMkLst>
            <pc:docMk/>
            <pc:sldMk cId="1745088681" sldId="271"/>
            <ac:spMk id="16" creationId="{3DACB4BF-B663-4E4E-97D0-48B50D603A25}"/>
          </ac:spMkLst>
        </pc:spChg>
        <pc:picChg chg="add mod ord">
          <ac:chgData name="Huusko Helka" userId="73386c35-c951-4dae-9f19-6e4c6279fa17" providerId="ADAL" clId="{A84C2402-A050-42B5-BEC8-2DB9FC79C0E3}" dt="2022-05-02T11:19:34.657" v="751" actId="1076"/>
          <ac:picMkLst>
            <pc:docMk/>
            <pc:sldMk cId="1745088681" sldId="271"/>
            <ac:picMk id="3" creationId="{71F3094F-EFBD-479A-B7B9-E4CD74F90235}"/>
          </ac:picMkLst>
        </pc:picChg>
        <pc:picChg chg="add mod">
          <ac:chgData name="Huusko Helka" userId="73386c35-c951-4dae-9f19-6e4c6279fa17" providerId="ADAL" clId="{A84C2402-A050-42B5-BEC8-2DB9FC79C0E3}" dt="2022-05-02T11:16:49.903" v="546" actId="1076"/>
          <ac:picMkLst>
            <pc:docMk/>
            <pc:sldMk cId="1745088681" sldId="271"/>
            <ac:picMk id="5" creationId="{8ACBDE6C-2C41-41B0-968A-46DDE45A9223}"/>
          </ac:picMkLst>
        </pc:picChg>
        <pc:picChg chg="add del">
          <ac:chgData name="Huusko Helka" userId="73386c35-c951-4dae-9f19-6e4c6279fa17" providerId="ADAL" clId="{A84C2402-A050-42B5-BEC8-2DB9FC79C0E3}" dt="2022-05-02T11:16:15.375" v="540" actId="26606"/>
          <ac:picMkLst>
            <pc:docMk/>
            <pc:sldMk cId="1745088681" sldId="271"/>
            <ac:picMk id="12" creationId="{FA62AE0B-31FB-41D5-A233-3C6DCDF2EA87}"/>
          </ac:picMkLst>
        </pc:picChg>
        <pc:picChg chg="add del">
          <ac:chgData name="Huusko Helka" userId="73386c35-c951-4dae-9f19-6e4c6279fa17" providerId="ADAL" clId="{A84C2402-A050-42B5-BEC8-2DB9FC79C0E3}" dt="2022-05-02T11:16:44.380" v="544" actId="26606"/>
          <ac:picMkLst>
            <pc:docMk/>
            <pc:sldMk cId="1745088681" sldId="271"/>
            <ac:picMk id="17" creationId="{D0A5348A-9533-464E-9D6D-2961C456678E}"/>
          </ac:picMkLst>
        </pc:picChg>
        <pc:cxnChg chg="add del">
          <ac:chgData name="Huusko Helka" userId="73386c35-c951-4dae-9f19-6e4c6279fa17" providerId="ADAL" clId="{A84C2402-A050-42B5-BEC8-2DB9FC79C0E3}" dt="2022-05-02T11:16:15.375" v="540" actId="26606"/>
          <ac:cxnSpMkLst>
            <pc:docMk/>
            <pc:sldMk cId="1745088681" sldId="271"/>
            <ac:cxnSpMk id="14" creationId="{4A0F0EDD-0C18-4DC7-A0B1-4EF2CE9EF65D}"/>
          </ac:cxnSpMkLst>
        </pc:cxnChg>
      </pc:sldChg>
      <pc:sldChg chg="addSp delSp modSp new mod">
        <pc:chgData name="Huusko Helka" userId="73386c35-c951-4dae-9f19-6e4c6279fa17" providerId="ADAL" clId="{A84C2402-A050-42B5-BEC8-2DB9FC79C0E3}" dt="2022-05-02T19:34:31.224" v="4146" actId="1076"/>
        <pc:sldMkLst>
          <pc:docMk/>
          <pc:sldMk cId="3926924644" sldId="272"/>
        </pc:sldMkLst>
        <pc:spChg chg="add mod">
          <ac:chgData name="Huusko Helka" userId="73386c35-c951-4dae-9f19-6e4c6279fa17" providerId="ADAL" clId="{A84C2402-A050-42B5-BEC8-2DB9FC79C0E3}" dt="2022-05-02T19:23:33.825" v="3630" actId="20577"/>
          <ac:spMkLst>
            <pc:docMk/>
            <pc:sldMk cId="3926924644" sldId="272"/>
            <ac:spMk id="2" creationId="{743DF253-2125-4DA9-B2EC-4DE2680CC282}"/>
          </ac:spMkLst>
        </pc:spChg>
        <pc:spChg chg="add mod">
          <ac:chgData name="Huusko Helka" userId="73386c35-c951-4dae-9f19-6e4c6279fa17" providerId="ADAL" clId="{A84C2402-A050-42B5-BEC8-2DB9FC79C0E3}" dt="2022-05-02T19:32:56.221" v="4043" actId="1076"/>
          <ac:spMkLst>
            <pc:docMk/>
            <pc:sldMk cId="3926924644" sldId="272"/>
            <ac:spMk id="3" creationId="{93CFF637-5DF2-4D91-9204-12747ECDDCD8}"/>
          </ac:spMkLst>
        </pc:spChg>
        <pc:spChg chg="add del mod">
          <ac:chgData name="Huusko Helka" userId="73386c35-c951-4dae-9f19-6e4c6279fa17" providerId="ADAL" clId="{A84C2402-A050-42B5-BEC8-2DB9FC79C0E3}" dt="2022-05-02T19:24:56.526" v="3639"/>
          <ac:spMkLst>
            <pc:docMk/>
            <pc:sldMk cId="3926924644" sldId="272"/>
            <ac:spMk id="4" creationId="{10DBD60C-560F-4331-B317-8858175003F7}"/>
          </ac:spMkLst>
        </pc:spChg>
        <pc:spChg chg="add del mod">
          <ac:chgData name="Huusko Helka" userId="73386c35-c951-4dae-9f19-6e4c6279fa17" providerId="ADAL" clId="{A84C2402-A050-42B5-BEC8-2DB9FC79C0E3}" dt="2022-05-02T19:31:25.169" v="3893" actId="478"/>
          <ac:spMkLst>
            <pc:docMk/>
            <pc:sldMk cId="3926924644" sldId="272"/>
            <ac:spMk id="7" creationId="{085B3DA2-3411-400F-9E98-2AB9A78BBF5E}"/>
          </ac:spMkLst>
        </pc:spChg>
        <pc:spChg chg="add mod">
          <ac:chgData name="Huusko Helka" userId="73386c35-c951-4dae-9f19-6e4c6279fa17" providerId="ADAL" clId="{A84C2402-A050-42B5-BEC8-2DB9FC79C0E3}" dt="2022-05-02T19:34:31.224" v="4146" actId="1076"/>
          <ac:spMkLst>
            <pc:docMk/>
            <pc:sldMk cId="3926924644" sldId="272"/>
            <ac:spMk id="8" creationId="{0EC22BB5-2250-4350-8C93-EC8503A32EB5}"/>
          </ac:spMkLst>
        </pc:spChg>
        <pc:picChg chg="add mod">
          <ac:chgData name="Huusko Helka" userId="73386c35-c951-4dae-9f19-6e4c6279fa17" providerId="ADAL" clId="{A84C2402-A050-42B5-BEC8-2DB9FC79C0E3}" dt="2022-05-02T19:33:00.785" v="4044" actId="1076"/>
          <ac:picMkLst>
            <pc:docMk/>
            <pc:sldMk cId="3926924644" sldId="272"/>
            <ac:picMk id="6" creationId="{5FB527DC-504F-4D32-98B5-854B442E7CBE}"/>
          </ac:picMkLst>
        </pc:picChg>
      </pc:sldChg>
      <pc:sldChg chg="addSp delSp modSp new mod ord setBg">
        <pc:chgData name="Huusko Helka" userId="73386c35-c951-4dae-9f19-6e4c6279fa17" providerId="ADAL" clId="{A84C2402-A050-42B5-BEC8-2DB9FC79C0E3}" dt="2022-05-03T07:30:22.219" v="5763" actId="1076"/>
        <pc:sldMkLst>
          <pc:docMk/>
          <pc:sldMk cId="3108014029" sldId="273"/>
        </pc:sldMkLst>
        <pc:spChg chg="add mod">
          <ac:chgData name="Huusko Helka" userId="73386c35-c951-4dae-9f19-6e4c6279fa17" providerId="ADAL" clId="{A84C2402-A050-42B5-BEC8-2DB9FC79C0E3}" dt="2022-05-03T07:30:19.210" v="5762" actId="1076"/>
          <ac:spMkLst>
            <pc:docMk/>
            <pc:sldMk cId="3108014029" sldId="273"/>
            <ac:spMk id="2" creationId="{9EF703E7-14E8-49B1-A338-EAAD60708354}"/>
          </ac:spMkLst>
        </pc:spChg>
        <pc:spChg chg="add del mod">
          <ac:chgData name="Huusko Helka" userId="73386c35-c951-4dae-9f19-6e4c6279fa17" providerId="ADAL" clId="{A84C2402-A050-42B5-BEC8-2DB9FC79C0E3}" dt="2022-05-02T18:40:04.825" v="1940" actId="478"/>
          <ac:spMkLst>
            <pc:docMk/>
            <pc:sldMk cId="3108014029" sldId="273"/>
            <ac:spMk id="4" creationId="{CD37E233-4595-43F6-ABE1-C1A5EA8415A6}"/>
          </ac:spMkLst>
        </pc:spChg>
        <pc:spChg chg="add mod">
          <ac:chgData name="Huusko Helka" userId="73386c35-c951-4dae-9f19-6e4c6279fa17" providerId="ADAL" clId="{A84C2402-A050-42B5-BEC8-2DB9FC79C0E3}" dt="2022-05-03T07:29:11.787" v="5748" actId="14100"/>
          <ac:spMkLst>
            <pc:docMk/>
            <pc:sldMk cId="3108014029" sldId="273"/>
            <ac:spMk id="5" creationId="{6B6CEF6B-0D47-41A5-8B9E-72586ACE4842}"/>
          </ac:spMkLst>
        </pc:spChg>
        <pc:spChg chg="add mod">
          <ac:chgData name="Huusko Helka" userId="73386c35-c951-4dae-9f19-6e4c6279fa17" providerId="ADAL" clId="{A84C2402-A050-42B5-BEC8-2DB9FC79C0E3}" dt="2022-05-03T07:27:59.826" v="5709" actId="14100"/>
          <ac:spMkLst>
            <pc:docMk/>
            <pc:sldMk cId="3108014029" sldId="273"/>
            <ac:spMk id="6" creationId="{F3DCB8C5-FCB2-4A7B-827C-1C96AFE73820}"/>
          </ac:spMkLst>
        </pc:spChg>
        <pc:spChg chg="add mod">
          <ac:chgData name="Huusko Helka" userId="73386c35-c951-4dae-9f19-6e4c6279fa17" providerId="ADAL" clId="{A84C2402-A050-42B5-BEC8-2DB9FC79C0E3}" dt="2022-05-03T07:28:12.503" v="5710" actId="1076"/>
          <ac:spMkLst>
            <pc:docMk/>
            <pc:sldMk cId="3108014029" sldId="273"/>
            <ac:spMk id="7" creationId="{F00EB265-1343-4AD9-A9FF-2980C75BC5A0}"/>
          </ac:spMkLst>
        </pc:spChg>
        <pc:spChg chg="add mod">
          <ac:chgData name="Huusko Helka" userId="73386c35-c951-4dae-9f19-6e4c6279fa17" providerId="ADAL" clId="{A84C2402-A050-42B5-BEC8-2DB9FC79C0E3}" dt="2022-05-03T07:27:52.864" v="5708" actId="1076"/>
          <ac:spMkLst>
            <pc:docMk/>
            <pc:sldMk cId="3108014029" sldId="273"/>
            <ac:spMk id="8" creationId="{BD723EBD-8E89-49B3-A6B0-2663C0876941}"/>
          </ac:spMkLst>
        </pc:spChg>
        <pc:spChg chg="add mod">
          <ac:chgData name="Huusko Helka" userId="73386c35-c951-4dae-9f19-6e4c6279fa17" providerId="ADAL" clId="{A84C2402-A050-42B5-BEC8-2DB9FC79C0E3}" dt="2022-05-03T07:30:22.219" v="5763" actId="1076"/>
          <ac:spMkLst>
            <pc:docMk/>
            <pc:sldMk cId="3108014029" sldId="273"/>
            <ac:spMk id="10" creationId="{9881A790-F3CA-24EB-6DCD-CD68D94AED5F}"/>
          </ac:spMkLst>
        </pc:spChg>
        <pc:picChg chg="add del mod">
          <ac:chgData name="Huusko Helka" userId="73386c35-c951-4dae-9f19-6e4c6279fa17" providerId="ADAL" clId="{A84C2402-A050-42B5-BEC8-2DB9FC79C0E3}" dt="2022-05-03T07:26:13.431" v="5688" actId="478"/>
          <ac:picMkLst>
            <pc:docMk/>
            <pc:sldMk cId="3108014029" sldId="273"/>
            <ac:picMk id="3" creationId="{C8B4EAFB-267D-4033-A788-00B88BCCB27E}"/>
          </ac:picMkLst>
        </pc:picChg>
        <pc:picChg chg="add mod ord">
          <ac:chgData name="Huusko Helka" userId="73386c35-c951-4dae-9f19-6e4c6279fa17" providerId="ADAL" clId="{A84C2402-A050-42B5-BEC8-2DB9FC79C0E3}" dt="2022-05-03T07:30:13.361" v="5761" actId="14100"/>
          <ac:picMkLst>
            <pc:docMk/>
            <pc:sldMk cId="3108014029" sldId="273"/>
            <ac:picMk id="9" creationId="{3AFB0BEA-BD7B-A16E-9AD2-9DBF43989891}"/>
          </ac:picMkLst>
        </pc:picChg>
      </pc:sldChg>
      <pc:sldChg chg="addSp delSp modSp new mod ord setBg">
        <pc:chgData name="Huusko Helka" userId="73386c35-c951-4dae-9f19-6e4c6279fa17" providerId="ADAL" clId="{A84C2402-A050-42B5-BEC8-2DB9FC79C0E3}" dt="2022-05-03T07:48:25.161" v="5892" actId="20577"/>
        <pc:sldMkLst>
          <pc:docMk/>
          <pc:sldMk cId="74026189" sldId="274"/>
        </pc:sldMkLst>
        <pc:spChg chg="add mod ord">
          <ac:chgData name="Huusko Helka" userId="73386c35-c951-4dae-9f19-6e4c6279fa17" providerId="ADAL" clId="{A84C2402-A050-42B5-BEC8-2DB9FC79C0E3}" dt="2022-05-03T07:46:19.128" v="5822" actId="1076"/>
          <ac:spMkLst>
            <pc:docMk/>
            <pc:sldMk cId="74026189" sldId="274"/>
            <ac:spMk id="2" creationId="{DFDBDDF8-59A1-4BAC-9623-17844CB2C676}"/>
          </ac:spMkLst>
        </pc:spChg>
        <pc:spChg chg="add mod">
          <ac:chgData name="Huusko Helka" userId="73386c35-c951-4dae-9f19-6e4c6279fa17" providerId="ADAL" clId="{A84C2402-A050-42B5-BEC8-2DB9FC79C0E3}" dt="2022-05-03T07:48:25.161" v="5892" actId="20577"/>
          <ac:spMkLst>
            <pc:docMk/>
            <pc:sldMk cId="74026189" sldId="274"/>
            <ac:spMk id="3" creationId="{E4558C98-7A02-88FC-ECBE-491D413FF2F4}"/>
          </ac:spMkLst>
        </pc:spChg>
        <pc:spChg chg="add del mod">
          <ac:chgData name="Huusko Helka" userId="73386c35-c951-4dae-9f19-6e4c6279fa17" providerId="ADAL" clId="{A84C2402-A050-42B5-BEC8-2DB9FC79C0E3}" dt="2022-05-02T18:46:23.210" v="1987"/>
          <ac:spMkLst>
            <pc:docMk/>
            <pc:sldMk cId="74026189" sldId="274"/>
            <ac:spMk id="4" creationId="{B884D649-9C61-4E04-BE5E-4D4B64250CBB}"/>
          </ac:spMkLst>
        </pc:spChg>
        <pc:spChg chg="add mod">
          <ac:chgData name="Huusko Helka" userId="73386c35-c951-4dae-9f19-6e4c6279fa17" providerId="ADAL" clId="{A84C2402-A050-42B5-BEC8-2DB9FC79C0E3}" dt="2022-05-02T19:00:12.446" v="2205" actId="1076"/>
          <ac:spMkLst>
            <pc:docMk/>
            <pc:sldMk cId="74026189" sldId="274"/>
            <ac:spMk id="5" creationId="{8CB0F8C1-51A6-42C0-8691-F0E6DF747A0E}"/>
          </ac:spMkLst>
        </pc:spChg>
        <pc:spChg chg="add mod ord">
          <ac:chgData name="Huusko Helka" userId="73386c35-c951-4dae-9f19-6e4c6279fa17" providerId="ADAL" clId="{A84C2402-A050-42B5-BEC8-2DB9FC79C0E3}" dt="2022-05-03T07:46:22.647" v="5823" actId="1076"/>
          <ac:spMkLst>
            <pc:docMk/>
            <pc:sldMk cId="74026189" sldId="274"/>
            <ac:spMk id="7" creationId="{7F5247A3-A805-4B46-BDA0-38F65043FFC9}"/>
          </ac:spMkLst>
        </pc:spChg>
        <pc:spChg chg="add mod">
          <ac:chgData name="Huusko Helka" userId="73386c35-c951-4dae-9f19-6e4c6279fa17" providerId="ADAL" clId="{A84C2402-A050-42B5-BEC8-2DB9FC79C0E3}" dt="2022-05-03T07:46:41.079" v="5826" actId="1076"/>
          <ac:spMkLst>
            <pc:docMk/>
            <pc:sldMk cId="74026189" sldId="274"/>
            <ac:spMk id="9" creationId="{47B72C53-E7FA-4496-9D2D-56367B872177}"/>
          </ac:spMkLst>
        </pc:spChg>
        <pc:spChg chg="add mod">
          <ac:chgData name="Huusko Helka" userId="73386c35-c951-4dae-9f19-6e4c6279fa17" providerId="ADAL" clId="{A84C2402-A050-42B5-BEC8-2DB9FC79C0E3}" dt="2022-05-03T07:47:55.747" v="5891" actId="1076"/>
          <ac:spMkLst>
            <pc:docMk/>
            <pc:sldMk cId="74026189" sldId="274"/>
            <ac:spMk id="10" creationId="{190366B4-F513-4E08-BCAF-4E8FF400D77D}"/>
          </ac:spMkLst>
        </pc:spChg>
        <pc:spChg chg="add mod">
          <ac:chgData name="Huusko Helka" userId="73386c35-c951-4dae-9f19-6e4c6279fa17" providerId="ADAL" clId="{A84C2402-A050-42B5-BEC8-2DB9FC79C0E3}" dt="2022-05-02T19:06:23.415" v="2750" actId="1076"/>
          <ac:spMkLst>
            <pc:docMk/>
            <pc:sldMk cId="74026189" sldId="274"/>
            <ac:spMk id="11" creationId="{1F73E01D-56D7-4326-9EC8-E84C8929092E}"/>
          </ac:spMkLst>
        </pc:spChg>
        <pc:spChg chg="add del">
          <ac:chgData name="Huusko Helka" userId="73386c35-c951-4dae-9f19-6e4c6279fa17" providerId="ADAL" clId="{A84C2402-A050-42B5-BEC8-2DB9FC79C0E3}" dt="2022-05-02T18:47:45.110" v="1994" actId="26606"/>
          <ac:spMkLst>
            <pc:docMk/>
            <pc:sldMk cId="74026189" sldId="274"/>
            <ac:spMk id="77" creationId="{22052095-6D4E-412C-BDAD-22612DA69DA5}"/>
          </ac:spMkLst>
        </pc:spChg>
        <pc:spChg chg="add del">
          <ac:chgData name="Huusko Helka" userId="73386c35-c951-4dae-9f19-6e4c6279fa17" providerId="ADAL" clId="{A84C2402-A050-42B5-BEC8-2DB9FC79C0E3}" dt="2022-05-02T18:51:22.570" v="2024" actId="26606"/>
          <ac:spMkLst>
            <pc:docMk/>
            <pc:sldMk cId="74026189" sldId="274"/>
            <ac:spMk id="87" creationId="{6D0BE8D5-5401-4C56-8CEE-A26ED4B73756}"/>
          </ac:spMkLst>
        </pc:spChg>
        <pc:spChg chg="add del">
          <ac:chgData name="Huusko Helka" userId="73386c35-c951-4dae-9f19-6e4c6279fa17" providerId="ADAL" clId="{A84C2402-A050-42B5-BEC8-2DB9FC79C0E3}" dt="2022-05-02T18:51:22.570" v="2024" actId="26606"/>
          <ac:spMkLst>
            <pc:docMk/>
            <pc:sldMk cId="74026189" sldId="274"/>
            <ac:spMk id="91" creationId="{FDCBF867-C7AF-41A2-8FD3-2D82ACA4A635}"/>
          </ac:spMkLst>
        </pc:spChg>
        <pc:spChg chg="add del">
          <ac:chgData name="Huusko Helka" userId="73386c35-c951-4dae-9f19-6e4c6279fa17" providerId="ADAL" clId="{A84C2402-A050-42B5-BEC8-2DB9FC79C0E3}" dt="2022-05-02T18:53:05.234" v="2045" actId="26606"/>
          <ac:spMkLst>
            <pc:docMk/>
            <pc:sldMk cId="74026189" sldId="274"/>
            <ac:spMk id="149" creationId="{81172742-48B0-4D63-905D-C391103CC937}"/>
          </ac:spMkLst>
        </pc:spChg>
        <pc:spChg chg="add del">
          <ac:chgData name="Huusko Helka" userId="73386c35-c951-4dae-9f19-6e4c6279fa17" providerId="ADAL" clId="{A84C2402-A050-42B5-BEC8-2DB9FC79C0E3}" dt="2022-05-02T18:53:05.234" v="2045" actId="26606"/>
          <ac:spMkLst>
            <pc:docMk/>
            <pc:sldMk cId="74026189" sldId="274"/>
            <ac:spMk id="153" creationId="{05A4F9E5-6D63-44B5-86E7-5AC7DD5F95B2}"/>
          </ac:spMkLst>
        </pc:spChg>
        <pc:spChg chg="add">
          <ac:chgData name="Huusko Helka" userId="73386c35-c951-4dae-9f19-6e4c6279fa17" providerId="ADAL" clId="{A84C2402-A050-42B5-BEC8-2DB9FC79C0E3}" dt="2022-05-02T18:53:05.234" v="2045" actId="26606"/>
          <ac:spMkLst>
            <pc:docMk/>
            <pc:sldMk cId="74026189" sldId="274"/>
            <ac:spMk id="194" creationId="{47725250-709C-4087-8BEF-B08B12189B07}"/>
          </ac:spMkLst>
        </pc:spChg>
        <pc:spChg chg="add">
          <ac:chgData name="Huusko Helka" userId="73386c35-c951-4dae-9f19-6e4c6279fa17" providerId="ADAL" clId="{A84C2402-A050-42B5-BEC8-2DB9FC79C0E3}" dt="2022-05-02T18:53:05.234" v="2045" actId="26606"/>
          <ac:spMkLst>
            <pc:docMk/>
            <pc:sldMk cId="74026189" sldId="274"/>
            <ac:spMk id="197" creationId="{9FFAEFAE-F29E-4D5B-8EFE-8C8D6DEB6B36}"/>
          </ac:spMkLst>
        </pc:spChg>
        <pc:spChg chg="add">
          <ac:chgData name="Huusko Helka" userId="73386c35-c951-4dae-9f19-6e4c6279fa17" providerId="ADAL" clId="{A84C2402-A050-42B5-BEC8-2DB9FC79C0E3}" dt="2022-05-02T18:53:05.234" v="2045" actId="26606"/>
          <ac:spMkLst>
            <pc:docMk/>
            <pc:sldMk cId="74026189" sldId="274"/>
            <ac:spMk id="199" creationId="{6FB4BFD0-312C-4BAA-B735-5BB4407E1BE6}"/>
          </ac:spMkLst>
        </pc:spChg>
        <pc:spChg chg="add del">
          <ac:chgData name="Huusko Helka" userId="73386c35-c951-4dae-9f19-6e4c6279fa17" providerId="ADAL" clId="{A84C2402-A050-42B5-BEC8-2DB9FC79C0E3}" dt="2022-05-02T18:51:22.570" v="2024" actId="26606"/>
          <ac:spMkLst>
            <pc:docMk/>
            <pc:sldMk cId="74026189" sldId="274"/>
            <ac:spMk id="1036" creationId="{EA0826E4-240D-4C41-A873-82000F8C8C20}"/>
          </ac:spMkLst>
        </pc:spChg>
        <pc:picChg chg="add del mod">
          <ac:chgData name="Huusko Helka" userId="73386c35-c951-4dae-9f19-6e4c6279fa17" providerId="ADAL" clId="{A84C2402-A050-42B5-BEC8-2DB9FC79C0E3}" dt="2022-05-02T18:39:44.634" v="1938" actId="478"/>
          <ac:picMkLst>
            <pc:docMk/>
            <pc:sldMk cId="74026189" sldId="274"/>
            <ac:picMk id="3" creationId="{A5340E06-84DF-4286-9714-6BEE6D359291}"/>
          </ac:picMkLst>
        </pc:picChg>
        <pc:picChg chg="add mod ord">
          <ac:chgData name="Huusko Helka" userId="73386c35-c951-4dae-9f19-6e4c6279fa17" providerId="ADAL" clId="{A84C2402-A050-42B5-BEC8-2DB9FC79C0E3}" dt="2022-05-02T18:53:05.234" v="2045" actId="26606"/>
          <ac:picMkLst>
            <pc:docMk/>
            <pc:sldMk cId="74026189" sldId="274"/>
            <ac:picMk id="8" creationId="{768DD64F-9A5A-4A80-BF0F-0BC1DC9E6329}"/>
          </ac:picMkLst>
        </pc:picChg>
        <pc:picChg chg="add del">
          <ac:chgData name="Huusko Helka" userId="73386c35-c951-4dae-9f19-6e4c6279fa17" providerId="ADAL" clId="{A84C2402-A050-42B5-BEC8-2DB9FC79C0E3}" dt="2022-05-02T18:47:45.110" v="1994" actId="26606"/>
          <ac:picMkLst>
            <pc:docMk/>
            <pc:sldMk cId="74026189" sldId="274"/>
            <ac:picMk id="73" creationId="{E43006C0-9CF0-4AD0-9C72-B3F9942A80C0}"/>
          </ac:picMkLst>
        </pc:picChg>
        <pc:picChg chg="add del">
          <ac:chgData name="Huusko Helka" userId="73386c35-c951-4dae-9f19-6e4c6279fa17" providerId="ADAL" clId="{A84C2402-A050-42B5-BEC8-2DB9FC79C0E3}" dt="2022-05-02T18:47:45.110" v="1994" actId="26606"/>
          <ac:picMkLst>
            <pc:docMk/>
            <pc:sldMk cId="74026189" sldId="274"/>
            <ac:picMk id="75" creationId="{4307D36E-6608-46E6-857A-E172960BB66B}"/>
          </ac:picMkLst>
        </pc:picChg>
        <pc:picChg chg="add del">
          <ac:chgData name="Huusko Helka" userId="73386c35-c951-4dae-9f19-6e4c6279fa17" providerId="ADAL" clId="{A84C2402-A050-42B5-BEC8-2DB9FC79C0E3}" dt="2022-05-02T18:47:45.110" v="1994" actId="26606"/>
          <ac:picMkLst>
            <pc:docMk/>
            <pc:sldMk cId="74026189" sldId="274"/>
            <ac:picMk id="79" creationId="{8606ADE0-AB1F-4565-8DAA-F9038957256C}"/>
          </ac:picMkLst>
        </pc:picChg>
        <pc:picChg chg="add del">
          <ac:chgData name="Huusko Helka" userId="73386c35-c951-4dae-9f19-6e4c6279fa17" providerId="ADAL" clId="{A84C2402-A050-42B5-BEC8-2DB9FC79C0E3}" dt="2022-05-02T18:47:45.110" v="1994" actId="26606"/>
          <ac:picMkLst>
            <pc:docMk/>
            <pc:sldMk cId="74026189" sldId="274"/>
            <ac:picMk id="81" creationId="{1F77F438-9D32-4287-9708-0AC36FEBC929}"/>
          </ac:picMkLst>
        </pc:picChg>
        <pc:picChg chg="add del">
          <ac:chgData name="Huusko Helka" userId="73386c35-c951-4dae-9f19-6e4c6279fa17" providerId="ADAL" clId="{A84C2402-A050-42B5-BEC8-2DB9FC79C0E3}" dt="2022-05-02T18:51:22.570" v="2024" actId="26606"/>
          <ac:picMkLst>
            <pc:docMk/>
            <pc:sldMk cId="74026189" sldId="274"/>
            <ac:picMk id="83" creationId="{8B7D2D6E-116A-463D-9B1F-C2FF58D06E15}"/>
          </ac:picMkLst>
        </pc:picChg>
        <pc:picChg chg="add del">
          <ac:chgData name="Huusko Helka" userId="73386c35-c951-4dae-9f19-6e4c6279fa17" providerId="ADAL" clId="{A84C2402-A050-42B5-BEC8-2DB9FC79C0E3}" dt="2022-05-02T18:51:22.570" v="2024" actId="26606"/>
          <ac:picMkLst>
            <pc:docMk/>
            <pc:sldMk cId="74026189" sldId="274"/>
            <ac:picMk id="93" creationId="{F87A14ED-36C8-4725-8092-CD9CAE281B6F}"/>
          </ac:picMkLst>
        </pc:picChg>
        <pc:picChg chg="add del">
          <ac:chgData name="Huusko Helka" userId="73386c35-c951-4dae-9f19-6e4c6279fa17" providerId="ADAL" clId="{A84C2402-A050-42B5-BEC8-2DB9FC79C0E3}" dt="2022-05-02T18:53:05.234" v="2045" actId="26606"/>
          <ac:picMkLst>
            <pc:docMk/>
            <pc:sldMk cId="74026189" sldId="274"/>
            <ac:picMk id="145" creationId="{A9FB7553-CC30-4E3C-8D25-CC941C275D4B}"/>
          </ac:picMkLst>
        </pc:picChg>
        <pc:picChg chg="add del">
          <ac:chgData name="Huusko Helka" userId="73386c35-c951-4dae-9f19-6e4c6279fa17" providerId="ADAL" clId="{A84C2402-A050-42B5-BEC8-2DB9FC79C0E3}" dt="2022-05-02T18:53:05.234" v="2045" actId="26606"/>
          <ac:picMkLst>
            <pc:docMk/>
            <pc:sldMk cId="74026189" sldId="274"/>
            <ac:picMk id="147" creationId="{192E0088-44CC-4DF8-A2C4-AF2287C0297F}"/>
          </ac:picMkLst>
        </pc:picChg>
        <pc:picChg chg="add del">
          <ac:chgData name="Huusko Helka" userId="73386c35-c951-4dae-9f19-6e4c6279fa17" providerId="ADAL" clId="{A84C2402-A050-42B5-BEC8-2DB9FC79C0E3}" dt="2022-05-02T18:53:05.234" v="2045" actId="26606"/>
          <ac:picMkLst>
            <pc:docMk/>
            <pc:sldMk cId="74026189" sldId="274"/>
            <ac:picMk id="151" creationId="{E930D1FB-7E32-442C-BF76-75E7F271D2E8}"/>
          </ac:picMkLst>
        </pc:picChg>
        <pc:picChg chg="add del">
          <ac:chgData name="Huusko Helka" userId="73386c35-c951-4dae-9f19-6e4c6279fa17" providerId="ADAL" clId="{A84C2402-A050-42B5-BEC8-2DB9FC79C0E3}" dt="2022-05-02T18:53:05.234" v="2045" actId="26606"/>
          <ac:picMkLst>
            <pc:docMk/>
            <pc:sldMk cId="74026189" sldId="274"/>
            <ac:picMk id="155" creationId="{EFCB3035-4A62-4BA9-A925-8C3E7F312656}"/>
          </ac:picMkLst>
        </pc:picChg>
        <pc:picChg chg="add">
          <ac:chgData name="Huusko Helka" userId="73386c35-c951-4dae-9f19-6e4c6279fa17" providerId="ADAL" clId="{A84C2402-A050-42B5-BEC8-2DB9FC79C0E3}" dt="2022-05-02T18:53:05.234" v="2045" actId="26606"/>
          <ac:picMkLst>
            <pc:docMk/>
            <pc:sldMk cId="74026189" sldId="274"/>
            <ac:picMk id="192" creationId="{A9FB7553-CC30-4E3C-8D25-CC941C275D4B}"/>
          </ac:picMkLst>
        </pc:picChg>
        <pc:picChg chg="add">
          <ac:chgData name="Huusko Helka" userId="73386c35-c951-4dae-9f19-6e4c6279fa17" providerId="ADAL" clId="{A84C2402-A050-42B5-BEC8-2DB9FC79C0E3}" dt="2022-05-02T18:53:05.234" v="2045" actId="26606"/>
          <ac:picMkLst>
            <pc:docMk/>
            <pc:sldMk cId="74026189" sldId="274"/>
            <ac:picMk id="193" creationId="{192E0088-44CC-4DF8-A2C4-AF2287C0297F}"/>
          </ac:picMkLst>
        </pc:picChg>
        <pc:picChg chg="add">
          <ac:chgData name="Huusko Helka" userId="73386c35-c951-4dae-9f19-6e4c6279fa17" providerId="ADAL" clId="{A84C2402-A050-42B5-BEC8-2DB9FC79C0E3}" dt="2022-05-02T18:53:05.234" v="2045" actId="26606"/>
          <ac:picMkLst>
            <pc:docMk/>
            <pc:sldMk cId="74026189" sldId="274"/>
            <ac:picMk id="195" creationId="{D7257C27-CFEA-4D80-9632-AA50B13DEA75}"/>
          </ac:picMkLst>
        </pc:picChg>
        <pc:picChg chg="add">
          <ac:chgData name="Huusko Helka" userId="73386c35-c951-4dae-9f19-6e4c6279fa17" providerId="ADAL" clId="{A84C2402-A050-42B5-BEC8-2DB9FC79C0E3}" dt="2022-05-02T18:53:05.234" v="2045" actId="26606"/>
          <ac:picMkLst>
            <pc:docMk/>
            <pc:sldMk cId="74026189" sldId="274"/>
            <ac:picMk id="200" creationId="{7B387F55-7CE4-408A-92B9-42DA9AD26313}"/>
          </ac:picMkLst>
        </pc:picChg>
        <pc:picChg chg="add mod ord">
          <ac:chgData name="Huusko Helka" userId="73386c35-c951-4dae-9f19-6e4c6279fa17" providerId="ADAL" clId="{A84C2402-A050-42B5-BEC8-2DB9FC79C0E3}" dt="2022-05-02T18:53:05.234" v="2045" actId="26606"/>
          <ac:picMkLst>
            <pc:docMk/>
            <pc:sldMk cId="74026189" sldId="274"/>
            <ac:picMk id="1028" creationId="{AB6C454B-0CF6-4B90-B056-795E817D19F9}"/>
          </ac:picMkLst>
        </pc:picChg>
        <pc:picChg chg="add mod ord">
          <ac:chgData name="Huusko Helka" userId="73386c35-c951-4dae-9f19-6e4c6279fa17" providerId="ADAL" clId="{A84C2402-A050-42B5-BEC8-2DB9FC79C0E3}" dt="2022-05-03T07:46:26.263" v="5824" actId="1076"/>
          <ac:picMkLst>
            <pc:docMk/>
            <pc:sldMk cId="74026189" sldId="274"/>
            <ac:picMk id="1030" creationId="{992FBED4-6B96-48C4-B679-958CE6717BF7}"/>
          </ac:picMkLst>
        </pc:picChg>
        <pc:picChg chg="add mod ord">
          <ac:chgData name="Huusko Helka" userId="73386c35-c951-4dae-9f19-6e4c6279fa17" providerId="ADAL" clId="{A84C2402-A050-42B5-BEC8-2DB9FC79C0E3}" dt="2022-05-02T18:53:05.234" v="2045" actId="26606"/>
          <ac:picMkLst>
            <pc:docMk/>
            <pc:sldMk cId="74026189" sldId="274"/>
            <ac:picMk id="1032" creationId="{5EEBF87D-F9E2-481C-8463-D561DA2C482F}"/>
          </ac:picMkLst>
        </pc:picChg>
        <pc:picChg chg="add del">
          <ac:chgData name="Huusko Helka" userId="73386c35-c951-4dae-9f19-6e4c6279fa17" providerId="ADAL" clId="{A84C2402-A050-42B5-BEC8-2DB9FC79C0E3}" dt="2022-05-02T18:51:22.570" v="2024" actId="26606"/>
          <ac:picMkLst>
            <pc:docMk/>
            <pc:sldMk cId="74026189" sldId="274"/>
            <ac:picMk id="1034" creationId="{A9FB7553-CC30-4E3C-8D25-CC941C275D4B}"/>
          </ac:picMkLst>
        </pc:picChg>
        <pc:picChg chg="add del">
          <ac:chgData name="Huusko Helka" userId="73386c35-c951-4dae-9f19-6e4c6279fa17" providerId="ADAL" clId="{A84C2402-A050-42B5-BEC8-2DB9FC79C0E3}" dt="2022-05-02T18:51:22.570" v="2024" actId="26606"/>
          <ac:picMkLst>
            <pc:docMk/>
            <pc:sldMk cId="74026189" sldId="274"/>
            <ac:picMk id="1035" creationId="{192E0088-44CC-4DF8-A2C4-AF2287C0297F}"/>
          </ac:picMkLst>
        </pc:picChg>
        <pc:cxnChg chg="add del">
          <ac:chgData name="Huusko Helka" userId="73386c35-c951-4dae-9f19-6e4c6279fa17" providerId="ADAL" clId="{A84C2402-A050-42B5-BEC8-2DB9FC79C0E3}" dt="2022-05-02T18:51:22.570" v="2024" actId="26606"/>
          <ac:cxnSpMkLst>
            <pc:docMk/>
            <pc:sldMk cId="74026189" sldId="274"/>
            <ac:cxnSpMk id="85" creationId="{2ED30F40-822F-4ADD-AF2E-AFC087ACE2D5}"/>
          </ac:cxnSpMkLst>
        </pc:cxnChg>
        <pc:cxnChg chg="add del">
          <ac:chgData name="Huusko Helka" userId="73386c35-c951-4dae-9f19-6e4c6279fa17" providerId="ADAL" clId="{A84C2402-A050-42B5-BEC8-2DB9FC79C0E3}" dt="2022-05-02T18:51:22.570" v="2024" actId="26606"/>
          <ac:cxnSpMkLst>
            <pc:docMk/>
            <pc:sldMk cId="74026189" sldId="274"/>
            <ac:cxnSpMk id="89" creationId="{E2819BD4-FCEA-4577-AF87-FBF9A7A9B224}"/>
          </ac:cxnSpMkLst>
        </pc:cxnChg>
        <pc:cxnChg chg="add">
          <ac:chgData name="Huusko Helka" userId="73386c35-c951-4dae-9f19-6e4c6279fa17" providerId="ADAL" clId="{A84C2402-A050-42B5-BEC8-2DB9FC79C0E3}" dt="2022-05-02T18:53:05.234" v="2045" actId="26606"/>
          <ac:cxnSpMkLst>
            <pc:docMk/>
            <pc:sldMk cId="74026189" sldId="274"/>
            <ac:cxnSpMk id="196" creationId="{75FED2A1-424A-4271-9CA1-B93971FF3C6C}"/>
          </ac:cxnSpMkLst>
        </pc:cxnChg>
        <pc:cxnChg chg="add">
          <ac:chgData name="Huusko Helka" userId="73386c35-c951-4dae-9f19-6e4c6279fa17" providerId="ADAL" clId="{A84C2402-A050-42B5-BEC8-2DB9FC79C0E3}" dt="2022-05-02T18:53:05.234" v="2045" actId="26606"/>
          <ac:cxnSpMkLst>
            <pc:docMk/>
            <pc:sldMk cId="74026189" sldId="274"/>
            <ac:cxnSpMk id="198" creationId="{C3A0454F-BD5E-4093-97B7-5C0516B36CAD}"/>
          </ac:cxnSpMkLst>
        </pc:cxnChg>
      </pc:sldChg>
      <pc:sldChg chg="addSp delSp modSp new mod ord">
        <pc:chgData name="Huusko Helka" userId="73386c35-c951-4dae-9f19-6e4c6279fa17" providerId="ADAL" clId="{A84C2402-A050-42B5-BEC8-2DB9FC79C0E3}" dt="2022-05-03T10:23:50.406" v="6548" actId="20577"/>
        <pc:sldMkLst>
          <pc:docMk/>
          <pc:sldMk cId="4142993639" sldId="275"/>
        </pc:sldMkLst>
        <pc:spChg chg="add del mod">
          <ac:chgData name="Huusko Helka" userId="73386c35-c951-4dae-9f19-6e4c6279fa17" providerId="ADAL" clId="{A84C2402-A050-42B5-BEC8-2DB9FC79C0E3}" dt="2022-05-02T19:17:56.407" v="3334" actId="478"/>
          <ac:spMkLst>
            <pc:docMk/>
            <pc:sldMk cId="4142993639" sldId="275"/>
            <ac:spMk id="3" creationId="{7E3DB993-96E3-462C-98C1-71935081A1FF}"/>
          </ac:spMkLst>
        </pc:spChg>
        <pc:spChg chg="add mod">
          <ac:chgData name="Huusko Helka" userId="73386c35-c951-4dae-9f19-6e4c6279fa17" providerId="ADAL" clId="{A84C2402-A050-42B5-BEC8-2DB9FC79C0E3}" dt="2022-05-03T10:23:50.406" v="6548" actId="20577"/>
          <ac:spMkLst>
            <pc:docMk/>
            <pc:sldMk cId="4142993639" sldId="275"/>
            <ac:spMk id="5" creationId="{45AADD56-DC0F-41EB-B076-435CD0B85145}"/>
          </ac:spMkLst>
        </pc:spChg>
      </pc:sldChg>
      <pc:sldChg chg="addSp modSp new mod ord">
        <pc:chgData name="Huusko Helka" userId="73386c35-c951-4dae-9f19-6e4c6279fa17" providerId="ADAL" clId="{A84C2402-A050-42B5-BEC8-2DB9FC79C0E3}" dt="2022-05-03T07:21:00.243" v="5681"/>
        <pc:sldMkLst>
          <pc:docMk/>
          <pc:sldMk cId="1181794485" sldId="276"/>
        </pc:sldMkLst>
        <pc:spChg chg="add mod">
          <ac:chgData name="Huusko Helka" userId="73386c35-c951-4dae-9f19-6e4c6279fa17" providerId="ADAL" clId="{A84C2402-A050-42B5-BEC8-2DB9FC79C0E3}" dt="2022-05-02T19:09:16.879" v="2779" actId="1076"/>
          <ac:spMkLst>
            <pc:docMk/>
            <pc:sldMk cId="1181794485" sldId="276"/>
            <ac:spMk id="3" creationId="{BB0ED4ED-80BA-4231-BBC3-3B84703C8318}"/>
          </ac:spMkLst>
        </pc:spChg>
      </pc:sldChg>
      <pc:sldChg chg="addSp delSp modSp new mod setBg">
        <pc:chgData name="Huusko Helka" userId="73386c35-c951-4dae-9f19-6e4c6279fa17" providerId="ADAL" clId="{A84C2402-A050-42B5-BEC8-2DB9FC79C0E3}" dt="2022-05-03T10:17:17.839" v="6503" actId="20577"/>
        <pc:sldMkLst>
          <pc:docMk/>
          <pc:sldMk cId="2650043086" sldId="277"/>
        </pc:sldMkLst>
        <pc:spChg chg="add mod">
          <ac:chgData name="Huusko Helka" userId="73386c35-c951-4dae-9f19-6e4c6279fa17" providerId="ADAL" clId="{A84C2402-A050-42B5-BEC8-2DB9FC79C0E3}" dt="2022-05-03T10:17:17.839" v="6503" actId="20577"/>
          <ac:spMkLst>
            <pc:docMk/>
            <pc:sldMk cId="2650043086" sldId="277"/>
            <ac:spMk id="2" creationId="{1256B95F-1F91-4383-36E8-0116B6B354B9}"/>
          </ac:spMkLst>
        </pc:spChg>
        <pc:spChg chg="add del">
          <ac:chgData name="Huusko Helka" userId="73386c35-c951-4dae-9f19-6e4c6279fa17" providerId="ADAL" clId="{A84C2402-A050-42B5-BEC8-2DB9FC79C0E3}" dt="2022-05-03T10:12:06.197" v="6377" actId="26606"/>
          <ac:spMkLst>
            <pc:docMk/>
            <pc:sldMk cId="2650043086" sldId="277"/>
            <ac:spMk id="13" creationId="{2120660E-F826-4655-BB97-984B17FE52E9}"/>
          </ac:spMkLst>
        </pc:spChg>
        <pc:picChg chg="add mod">
          <ac:chgData name="Huusko Helka" userId="73386c35-c951-4dae-9f19-6e4c6279fa17" providerId="ADAL" clId="{A84C2402-A050-42B5-BEC8-2DB9FC79C0E3}" dt="2022-05-03T10:12:06.197" v="6377" actId="26606"/>
          <ac:picMkLst>
            <pc:docMk/>
            <pc:sldMk cId="2650043086" sldId="277"/>
            <ac:picMk id="4" creationId="{55845219-4A2F-3B7F-C84D-A14473C8C373}"/>
          </ac:picMkLst>
        </pc:picChg>
        <pc:picChg chg="add del">
          <ac:chgData name="Huusko Helka" userId="73386c35-c951-4dae-9f19-6e4c6279fa17" providerId="ADAL" clId="{A84C2402-A050-42B5-BEC8-2DB9FC79C0E3}" dt="2022-05-03T10:12:06.197" v="6377" actId="26606"/>
          <ac:picMkLst>
            <pc:docMk/>
            <pc:sldMk cId="2650043086" sldId="277"/>
            <ac:picMk id="9" creationId="{E43006C0-9CF0-4AD0-9C72-B3F9942A80C0}"/>
          </ac:picMkLst>
        </pc:picChg>
        <pc:picChg chg="add del">
          <ac:chgData name="Huusko Helka" userId="73386c35-c951-4dae-9f19-6e4c6279fa17" providerId="ADAL" clId="{A84C2402-A050-42B5-BEC8-2DB9FC79C0E3}" dt="2022-05-03T10:12:06.197" v="6377" actId="26606"/>
          <ac:picMkLst>
            <pc:docMk/>
            <pc:sldMk cId="2650043086" sldId="277"/>
            <ac:picMk id="11" creationId="{4307D36E-6608-46E6-857A-E172960BB66B}"/>
          </ac:picMkLst>
        </pc:picChg>
        <pc:picChg chg="add del">
          <ac:chgData name="Huusko Helka" userId="73386c35-c951-4dae-9f19-6e4c6279fa17" providerId="ADAL" clId="{A84C2402-A050-42B5-BEC8-2DB9FC79C0E3}" dt="2022-05-03T10:12:06.197" v="6377" actId="26606"/>
          <ac:picMkLst>
            <pc:docMk/>
            <pc:sldMk cId="2650043086" sldId="277"/>
            <ac:picMk id="15" creationId="{B36D89EE-FA2B-4C32-8C00-B2C6ED2123E2}"/>
          </ac:picMkLst>
        </pc:picChg>
        <pc:picChg chg="add del">
          <ac:chgData name="Huusko Helka" userId="73386c35-c951-4dae-9f19-6e4c6279fa17" providerId="ADAL" clId="{A84C2402-A050-42B5-BEC8-2DB9FC79C0E3}" dt="2022-05-03T10:12:06.197" v="6377" actId="26606"/>
          <ac:picMkLst>
            <pc:docMk/>
            <pc:sldMk cId="2650043086" sldId="277"/>
            <ac:picMk id="17" creationId="{318307F8-152F-4244-A9FE-8D30EFFB79F0}"/>
          </ac:picMkLst>
        </pc:picChg>
      </pc:sldChg>
    </pc:docChg>
  </pc:docChgLst>
  <pc:docChgLst>
    <pc:chgData name="Huusko Helka" userId="S::helka.huusko@edu.vaasa.fi::73386c35-c951-4dae-9f19-6e4c6279fa17" providerId="AD" clId="Web-{34AC4C6A-F1EF-9828-8C61-FCA30C506B67}"/>
    <pc:docChg chg="modSld">
      <pc:chgData name="Huusko Helka" userId="S::helka.huusko@edu.vaasa.fi::73386c35-c951-4dae-9f19-6e4c6279fa17" providerId="AD" clId="Web-{34AC4C6A-F1EF-9828-8C61-FCA30C506B67}" dt="2022-05-03T05:23:18.625" v="34" actId="20577"/>
      <pc:docMkLst>
        <pc:docMk/>
      </pc:docMkLst>
      <pc:sldChg chg="modSp">
        <pc:chgData name="Huusko Helka" userId="S::helka.huusko@edu.vaasa.fi::73386c35-c951-4dae-9f19-6e4c6279fa17" providerId="AD" clId="Web-{34AC4C6A-F1EF-9828-8C61-FCA30C506B67}" dt="2022-05-03T05:23:18.625" v="34" actId="20577"/>
        <pc:sldMkLst>
          <pc:docMk/>
          <pc:sldMk cId="2542688425" sldId="260"/>
        </pc:sldMkLst>
        <pc:spChg chg="mod">
          <ac:chgData name="Huusko Helka" userId="S::helka.huusko@edu.vaasa.fi::73386c35-c951-4dae-9f19-6e4c6279fa17" providerId="AD" clId="Web-{34AC4C6A-F1EF-9828-8C61-FCA30C506B67}" dt="2022-05-03T05:23:18.625" v="34" actId="20577"/>
          <ac:spMkLst>
            <pc:docMk/>
            <pc:sldMk cId="2542688425" sldId="260"/>
            <ac:spMk id="3" creationId="{6C47E78B-8072-4929-B873-322C9D3CA55D}"/>
          </ac:spMkLst>
        </pc:spChg>
      </pc:sldChg>
    </pc:docChg>
  </pc:docChgLst>
  <pc:docChgLst>
    <pc:chgData name="Huusko Helka" userId="S::helka.huusko@edu.vaasa.fi::73386c35-c951-4dae-9f19-6e4c6279fa17" providerId="AD" clId="Web-{3720DF20-400F-398D-6A9A-DC6DAC8BCA42}"/>
    <pc:docChg chg="modSld">
      <pc:chgData name="Huusko Helka" userId="S::helka.huusko@edu.vaasa.fi::73386c35-c951-4dae-9f19-6e4c6279fa17" providerId="AD" clId="Web-{3720DF20-400F-398D-6A9A-DC6DAC8BCA42}" dt="2022-05-02T18:31:58.111" v="0" actId="14100"/>
      <pc:docMkLst>
        <pc:docMk/>
      </pc:docMkLst>
      <pc:sldChg chg="modSp">
        <pc:chgData name="Huusko Helka" userId="S::helka.huusko@edu.vaasa.fi::73386c35-c951-4dae-9f19-6e4c6279fa17" providerId="AD" clId="Web-{3720DF20-400F-398D-6A9A-DC6DAC8BCA42}" dt="2022-05-02T18:31:58.111" v="0" actId="14100"/>
        <pc:sldMkLst>
          <pc:docMk/>
          <pc:sldMk cId="3108014029" sldId="273"/>
        </pc:sldMkLst>
        <pc:picChg chg="mod">
          <ac:chgData name="Huusko Helka" userId="S::helka.huusko@edu.vaasa.fi::73386c35-c951-4dae-9f19-6e4c6279fa17" providerId="AD" clId="Web-{3720DF20-400F-398D-6A9A-DC6DAC8BCA42}" dt="2022-05-02T18:31:58.111" v="0" actId="14100"/>
          <ac:picMkLst>
            <pc:docMk/>
            <pc:sldMk cId="3108014029" sldId="273"/>
            <ac:picMk id="3" creationId="{C8B4EAFB-267D-4033-A788-00B88BCCB27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a:t>Muokkaa ots. perustyyl. napsautt.</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3.5.2022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13141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02ABAE3-D89C-4001-9AEC-5083F82B749C}" type="datetimeFigureOut">
              <a:rPr lang="fi-FI" smtClean="0"/>
              <a:t>3.5.2022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5400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a:t>Muokkaa ots. perustyyl. napsautt.</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02ABAE3-D89C-4001-9AEC-5083F82B749C}" type="datetimeFigureOut">
              <a:rPr lang="fi-FI" smtClean="0"/>
              <a:t>3.5.2022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747979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a:t>Muokkaa ots. perustyyl. napsautt.</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02ABAE3-D89C-4001-9AEC-5083F82B749C}" type="datetimeFigureOut">
              <a:rPr lang="fi-FI" smtClean="0"/>
              <a:t>3.5.2022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632799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a:t>Muokkaa ots. perustyyl. napsautt.</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02ABAE3-D89C-4001-9AEC-5083F82B749C}" type="datetimeFigureOut">
              <a:rPr lang="fi-FI" smtClean="0"/>
              <a:t>3.5.2022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41918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a:t>Muokkaa ots. perustyyl. napsautt.</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A02ABAE3-D89C-4001-9AEC-5083F82B749C}" type="datetimeFigureOut">
              <a:rPr lang="fi-FI" smtClean="0"/>
              <a:t>3.5.2022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9238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a:t>Muokkaa ots. perustyyl. napsautt.</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A02ABAE3-D89C-4001-9AEC-5083F82B749C}" type="datetimeFigureOut">
              <a:rPr lang="fi-FI" smtClean="0"/>
              <a:t>3.5.2022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0535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3.5.2022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02020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a:t>Muokkaa ots. perustyyl. napsautt.</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3.5.2022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57072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3.5.2022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77167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a:t>Muokkaa ots. perustyyl. napsautt.</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A02ABAE3-D89C-4001-9AEC-5083F82B749C}" type="datetimeFigureOut">
              <a:rPr lang="fi-FI" smtClean="0"/>
              <a:t>3.5.2022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09387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A02ABAE3-D89C-4001-9AEC-5083F82B749C}" type="datetimeFigureOut">
              <a:rPr lang="fi-FI" smtClean="0"/>
              <a:t>3.5.2022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6263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ots. perustyyl. napsautt.</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Content Placeholder 3"/>
          <p:cNvSpPr>
            <a:spLocks noGrp="1"/>
          </p:cNvSpPr>
          <p:nvPr>
            <p:ph sz="quarter" idx="13"/>
          </p:nvPr>
        </p:nvSpPr>
        <p:spPr>
          <a:xfrm>
            <a:off x="913774" y="3051012"/>
            <a:ext cx="5106027"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Content Placeholder 5"/>
          <p:cNvSpPr>
            <a:spLocks noGrp="1"/>
          </p:cNvSpPr>
          <p:nvPr>
            <p:ph sz="quarter" idx="14"/>
          </p:nvPr>
        </p:nvSpPr>
        <p:spPr>
          <a:xfrm>
            <a:off x="6172200" y="3051012"/>
            <a:ext cx="5105401" cy="274018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3.5.2022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78140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A02ABAE3-D89C-4001-9AEC-5083F82B749C}" type="datetimeFigureOut">
              <a:rPr lang="fi-FI" smtClean="0"/>
              <a:t>3.5.2022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967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02ABAE3-D89C-4001-9AEC-5083F82B749C}" type="datetimeFigureOut">
              <a:rPr lang="fi-FI" smtClean="0"/>
              <a:t>3.5.2022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7723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a:t>Muokkaa ots. perustyyl. napsautt.</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02ABAE3-D89C-4001-9AEC-5083F82B749C}" type="datetimeFigureOut">
              <a:rPr lang="fi-FI" smtClean="0"/>
              <a:t>3.5.2022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89525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02ABAE3-D89C-4001-9AEC-5083F82B749C}" type="datetimeFigureOut">
              <a:rPr lang="fi-FI" smtClean="0"/>
              <a:t>3.5.2022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58992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02ABAE3-D89C-4001-9AEC-5083F82B749C}" type="datetimeFigureOut">
              <a:rPr lang="fi-FI" smtClean="0"/>
              <a:t>3.5.2022</a:t>
            </a:fld>
            <a:endParaRPr lang="fi-FI"/>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i-FI"/>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2142387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inglink.com/card/156129309781865267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eppo.i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ylyLYA1lvdM" TargetMode="External"/><Relationship Id="rId3" Type="http://schemas.openxmlformats.org/officeDocument/2006/relationships/hyperlink" Target="https://youtu.be/nLWcvMdwY0w" TargetMode="External"/><Relationship Id="rId7" Type="http://schemas.openxmlformats.org/officeDocument/2006/relationships/hyperlink" Target="https://youtu.be/EyBlGfqzBvQ" TargetMode="External"/><Relationship Id="rId2" Type="http://schemas.openxmlformats.org/officeDocument/2006/relationships/hyperlink" Target="https://youtu.be/xLMquNDxrIk" TargetMode="External"/><Relationship Id="rId1" Type="http://schemas.openxmlformats.org/officeDocument/2006/relationships/slideLayout" Target="../slideLayouts/slideLayout7.xml"/><Relationship Id="rId6" Type="http://schemas.openxmlformats.org/officeDocument/2006/relationships/hyperlink" Target="https://youtu.be/z6xQvLjQcI0" TargetMode="External"/><Relationship Id="rId5" Type="http://schemas.openxmlformats.org/officeDocument/2006/relationships/hyperlink" Target="https://youtu.be/yi8_0gNj4hw" TargetMode="External"/><Relationship Id="rId4" Type="http://schemas.openxmlformats.org/officeDocument/2006/relationships/hyperlink" Target="https://youtu.be/QE35eHyoMb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lyLYA1lvdM" TargetMode="External"/><Relationship Id="rId2" Type="http://schemas.openxmlformats.org/officeDocument/2006/relationships/hyperlink" Target="https://youtu.be/EyBlGfqzBvQ"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hinglink.com/card/157795593539184230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youtu.be/ICWtkVbZ1fw" TargetMode="Externa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37" name="Picture 2">
            <a:extLst>
              <a:ext uri="{FF2B5EF4-FFF2-40B4-BE49-F238E27FC236}">
                <a16:creationId xmlns:a16="http://schemas.microsoft.com/office/drawing/2014/main" id="{A9FB7553-CC30-4E3C-8D25-CC941C275D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192E0088-44CC-4DF8-A2C4-AF2287C029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1" name="Rectangle 40">
            <a:extLst>
              <a:ext uri="{FF2B5EF4-FFF2-40B4-BE49-F238E27FC236}">
                <a16:creationId xmlns:a16="http://schemas.microsoft.com/office/drawing/2014/main" id="{9F5CA056-9C83-4A65-BF43-431D3BAA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a:extLst>
              <a:ext uri="{FF2B5EF4-FFF2-40B4-BE49-F238E27FC236}">
                <a16:creationId xmlns:a16="http://schemas.microsoft.com/office/drawing/2014/main" id="{2749C71B-08B9-4A64-B0F5-288208F57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DAD55098-9F08-63CA-1253-C94AB2C4438E}"/>
              </a:ext>
            </a:extLst>
          </p:cNvPr>
          <p:cNvSpPr txBox="1"/>
          <p:nvPr/>
        </p:nvSpPr>
        <p:spPr>
          <a:xfrm>
            <a:off x="913775" y="2367092"/>
            <a:ext cx="5876990" cy="3424107"/>
          </a:xfrm>
          <a:prstGeom prst="rect">
            <a:avLst/>
          </a:prstGeom>
        </p:spPr>
        <p:txBody>
          <a:bodyPr vert="horz" lIns="91440" tIns="45720" rIns="91440" bIns="45720" rtlCol="0">
            <a:normAutofit/>
          </a:bodyPr>
          <a:lstStyle/>
          <a:p>
            <a:pPr defTabSz="914400">
              <a:lnSpc>
                <a:spcPct val="120000"/>
              </a:lnSpc>
              <a:spcAft>
                <a:spcPts val="600"/>
              </a:spcAft>
              <a:buClr>
                <a:schemeClr val="tx1"/>
              </a:buClr>
            </a:pPr>
            <a:endParaRPr lang="en-US" sz="1600" b="1" cap="all" dirty="0"/>
          </a:p>
          <a:p>
            <a:pPr defTabSz="914400">
              <a:lnSpc>
                <a:spcPct val="120000"/>
              </a:lnSpc>
              <a:spcAft>
                <a:spcPts val="600"/>
              </a:spcAft>
              <a:buClr>
                <a:schemeClr val="tx1"/>
              </a:buClr>
            </a:pPr>
            <a:endParaRPr lang="en-US" sz="1600" b="1" cap="all" dirty="0"/>
          </a:p>
          <a:p>
            <a:pPr defTabSz="914400">
              <a:lnSpc>
                <a:spcPct val="120000"/>
              </a:lnSpc>
              <a:spcAft>
                <a:spcPts val="600"/>
              </a:spcAft>
              <a:buClr>
                <a:schemeClr val="tx1"/>
              </a:buClr>
            </a:pPr>
            <a:endParaRPr lang="en-US" sz="1600" b="1" cap="all" dirty="0"/>
          </a:p>
          <a:p>
            <a:pPr defTabSz="914400">
              <a:lnSpc>
                <a:spcPct val="120000"/>
              </a:lnSpc>
              <a:spcAft>
                <a:spcPts val="600"/>
              </a:spcAft>
              <a:buClr>
                <a:schemeClr val="tx1"/>
              </a:buClr>
            </a:pPr>
            <a:endParaRPr lang="en-US" sz="1600" b="1" cap="all" dirty="0"/>
          </a:p>
          <a:p>
            <a:pPr defTabSz="914400">
              <a:lnSpc>
                <a:spcPct val="120000"/>
              </a:lnSpc>
              <a:spcAft>
                <a:spcPts val="600"/>
              </a:spcAft>
              <a:buClr>
                <a:schemeClr val="tx1"/>
              </a:buClr>
            </a:pPr>
            <a:r>
              <a:rPr lang="en-US" sz="1600" b="1" cap="all" dirty="0" err="1"/>
              <a:t>Opettajan</a:t>
            </a:r>
            <a:r>
              <a:rPr lang="en-US" sz="1600" b="1" cap="all" dirty="0"/>
              <a:t> </a:t>
            </a:r>
            <a:r>
              <a:rPr lang="en-US" sz="1600" b="1" cap="all" dirty="0" err="1"/>
              <a:t>pedagogisen</a:t>
            </a:r>
            <a:r>
              <a:rPr lang="en-US" sz="1600" b="1" cap="all" dirty="0"/>
              <a:t> </a:t>
            </a:r>
            <a:r>
              <a:rPr lang="en-US" sz="1600" b="1" cap="all" dirty="0" err="1"/>
              <a:t>digiosaamisen</a:t>
            </a:r>
            <a:r>
              <a:rPr lang="en-US" sz="1600" b="1" cap="all" dirty="0"/>
              <a:t> </a:t>
            </a:r>
            <a:r>
              <a:rPr lang="en-US" sz="1600" b="1" cap="all" dirty="0" err="1"/>
              <a:t>vahvistaminen</a:t>
            </a:r>
            <a:r>
              <a:rPr lang="en-US" sz="1600" b="1" cap="all" dirty="0"/>
              <a:t> – </a:t>
            </a:r>
            <a:r>
              <a:rPr lang="en-US" sz="1600" b="1" cap="all" dirty="0" err="1"/>
              <a:t>koulutus</a:t>
            </a:r>
            <a:endParaRPr lang="en-US" sz="1600" b="1" cap="all" dirty="0"/>
          </a:p>
          <a:p>
            <a:pPr defTabSz="914400">
              <a:lnSpc>
                <a:spcPct val="120000"/>
              </a:lnSpc>
              <a:spcAft>
                <a:spcPts val="600"/>
              </a:spcAft>
              <a:buClr>
                <a:schemeClr val="tx1"/>
              </a:buClr>
            </a:pPr>
            <a:r>
              <a:rPr lang="en-US" sz="1600" cap="all" dirty="0"/>
              <a:t>Helka Huusko</a:t>
            </a:r>
          </a:p>
        </p:txBody>
      </p:sp>
      <p:pic>
        <p:nvPicPr>
          <p:cNvPr id="9" name="Picture 4" descr="Kaiken kotitalousmuovin keräys kirittäisi kierrätystä - Taloustaito.fi">
            <a:extLst>
              <a:ext uri="{FF2B5EF4-FFF2-40B4-BE49-F238E27FC236}">
                <a16:creationId xmlns:a16="http://schemas.microsoft.com/office/drawing/2014/main" id="{DCB939E4-C15D-CA08-96B8-EE8828516E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88" r="29198" b="2"/>
          <a:stretch/>
        </p:blipFill>
        <p:spPr bwMode="auto">
          <a:xfrm>
            <a:off x="7357274" y="10"/>
            <a:ext cx="2376212" cy="3428990"/>
          </a:xfrm>
          <a:prstGeom prst="rect">
            <a:avLst/>
          </a:prstGeom>
          <a:noFill/>
          <a:extLst>
            <a:ext uri="{909E8E84-426E-40DD-AFC4-6F175D3DCCD1}">
              <a14:hiddenFill xmlns:a14="http://schemas.microsoft.com/office/drawing/2010/main">
                <a:solidFill>
                  <a:srgbClr val="FFFFFF"/>
                </a:solidFill>
              </a14:hiddenFill>
            </a:ext>
          </a:extLst>
        </p:spPr>
      </p:pic>
      <p:pic>
        <p:nvPicPr>
          <p:cNvPr id="7" name="Kuva 6">
            <a:extLst>
              <a:ext uri="{FF2B5EF4-FFF2-40B4-BE49-F238E27FC236}">
                <a16:creationId xmlns:a16="http://schemas.microsoft.com/office/drawing/2014/main" id="{46B223DC-2F1F-4E7C-72B7-73BEBB58681B}"/>
              </a:ext>
            </a:extLst>
          </p:cNvPr>
          <p:cNvPicPr>
            <a:picLocks noChangeAspect="1"/>
          </p:cNvPicPr>
          <p:nvPr/>
        </p:nvPicPr>
        <p:blipFill rotWithShape="1">
          <a:blip r:embed="rId5"/>
          <a:srcRect l="20477" r="22914" b="-1"/>
          <a:stretch/>
        </p:blipFill>
        <p:spPr>
          <a:xfrm>
            <a:off x="9814796" y="10"/>
            <a:ext cx="2376212" cy="3428990"/>
          </a:xfrm>
          <a:prstGeom prst="rect">
            <a:avLst/>
          </a:prstGeom>
          <a:scene3d>
            <a:camera prst="orthographicFront"/>
            <a:lightRig rig="threePt" dir="t">
              <a:rot lat="0" lon="0" rev="2700000"/>
            </a:lightRig>
          </a:scene3d>
          <a:sp3d contourW="6350">
            <a:bevelT h="38100"/>
            <a:contourClr>
              <a:srgbClr val="C0C0C0"/>
            </a:contourClr>
          </a:sp3d>
        </p:spPr>
      </p:pic>
      <p:pic>
        <p:nvPicPr>
          <p:cNvPr id="11" name="Kuva 10">
            <a:extLst>
              <a:ext uri="{FF2B5EF4-FFF2-40B4-BE49-F238E27FC236}">
                <a16:creationId xmlns:a16="http://schemas.microsoft.com/office/drawing/2014/main" id="{6EF36792-F819-68C9-7190-FBAD0C556E7F}"/>
              </a:ext>
            </a:extLst>
          </p:cNvPr>
          <p:cNvPicPr>
            <a:picLocks noChangeAspect="1"/>
          </p:cNvPicPr>
          <p:nvPr/>
        </p:nvPicPr>
        <p:blipFill rotWithShape="1">
          <a:blip r:embed="rId6"/>
          <a:srcRect l="16425" r="44420"/>
          <a:stretch/>
        </p:blipFill>
        <p:spPr>
          <a:xfrm>
            <a:off x="9772817" y="3429001"/>
            <a:ext cx="2419180" cy="3429000"/>
          </a:xfrm>
          <a:prstGeom prst="rect">
            <a:avLst/>
          </a:prstGeom>
        </p:spPr>
      </p:pic>
      <p:pic>
        <p:nvPicPr>
          <p:cNvPr id="8" name="Kuva 7">
            <a:extLst>
              <a:ext uri="{FF2B5EF4-FFF2-40B4-BE49-F238E27FC236}">
                <a16:creationId xmlns:a16="http://schemas.microsoft.com/office/drawing/2014/main" id="{B21B7F6C-F89F-E770-04D1-89721D4D6B4F}"/>
              </a:ext>
            </a:extLst>
          </p:cNvPr>
          <p:cNvPicPr>
            <a:picLocks noChangeAspect="1"/>
          </p:cNvPicPr>
          <p:nvPr/>
        </p:nvPicPr>
        <p:blipFill rotWithShape="1">
          <a:blip r:embed="rId7"/>
          <a:srcRect l="29785" r="29834"/>
          <a:stretch/>
        </p:blipFill>
        <p:spPr>
          <a:xfrm rot="21600000">
            <a:off x="7316951" y="3429001"/>
            <a:ext cx="2472575" cy="3429000"/>
          </a:xfrm>
          <a:prstGeom prst="rect">
            <a:avLst/>
          </a:prstGeom>
        </p:spPr>
      </p:pic>
      <p:sp>
        <p:nvSpPr>
          <p:cNvPr id="45" name="Rectangle 44">
            <a:extLst>
              <a:ext uri="{FF2B5EF4-FFF2-40B4-BE49-F238E27FC236}">
                <a16:creationId xmlns:a16="http://schemas.microsoft.com/office/drawing/2014/main" id="{DCAE309C-A7F9-4DC1-983D-4F402944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3486" y="-3"/>
            <a:ext cx="82296" cy="6858000"/>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781F254A-03F7-4A26-9E16-CB85347583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17943" y="3429000"/>
            <a:ext cx="4834726"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FF0E230-42FF-4C22-8D82-79E803449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B743E9EF-215F-4392-A1F1-FFA3D36D9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428579" y="1714505"/>
            <a:ext cx="5876989" cy="1596177"/>
          </a:xfrm>
        </p:spPr>
        <p:txBody>
          <a:bodyPr vert="horz" lIns="91440" tIns="45720" rIns="91440" bIns="45720" rtlCol="0" anchor="ctr">
            <a:normAutofit/>
          </a:bodyPr>
          <a:lstStyle/>
          <a:p>
            <a:r>
              <a:rPr lang="en-US" sz="3600" dirty="0" err="1"/>
              <a:t>Pieniä</a:t>
            </a:r>
            <a:r>
              <a:rPr lang="en-US" sz="3600" dirty="0"/>
              <a:t> </a:t>
            </a:r>
            <a:r>
              <a:rPr lang="en-US" sz="3600" dirty="0" err="1"/>
              <a:t>digiprojekteja</a:t>
            </a:r>
            <a:r>
              <a:rPr lang="en-US" sz="3600" dirty="0"/>
              <a:t> </a:t>
            </a:r>
            <a:r>
              <a:rPr lang="en-US" sz="3600" dirty="0" err="1"/>
              <a:t>yläkouluun</a:t>
            </a:r>
            <a:endParaRPr lang="en-US" sz="3600" dirty="0"/>
          </a:p>
        </p:txBody>
      </p:sp>
    </p:spTree>
    <p:extLst>
      <p:ext uri="{BB962C8B-B14F-4D97-AF65-F5344CB8AC3E}">
        <p14:creationId xmlns:p14="http://schemas.microsoft.com/office/powerpoint/2010/main" val="78238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BB0ED4ED-80BA-4231-BBC3-3B84703C8318}"/>
              </a:ext>
            </a:extLst>
          </p:cNvPr>
          <p:cNvSpPr txBox="1"/>
          <p:nvPr/>
        </p:nvSpPr>
        <p:spPr>
          <a:xfrm>
            <a:off x="1190625" y="531339"/>
            <a:ext cx="9810750" cy="5469382"/>
          </a:xfrm>
          <a:prstGeom prst="rect">
            <a:avLst/>
          </a:prstGeom>
          <a:noFill/>
        </p:spPr>
        <p:txBody>
          <a:bodyPr wrap="square">
            <a:spAutoFit/>
          </a:bodyPr>
          <a:lstStyle/>
          <a:p>
            <a:pPr indent="-228600" defTabSz="914400" fontAlgn="base">
              <a:lnSpc>
                <a:spcPct val="110000"/>
              </a:lnSpc>
              <a:spcAft>
                <a:spcPts val="600"/>
              </a:spcAft>
              <a:buClr>
                <a:schemeClr val="tx1"/>
              </a:buClr>
              <a:buFont typeface="Arial" panose="020B0604020202020204" pitchFamily="34" charset="0"/>
              <a:buChar char="•"/>
            </a:pPr>
            <a:endParaRPr lang="en-US" sz="1800" b="0" i="0" cap="all">
              <a:latin typeface="Comic Sans MS" panose="030F0702030302020204" pitchFamily="66" charset="0"/>
            </a:endParaRPr>
          </a:p>
          <a:p>
            <a:pPr algn="l" rtl="0" fontAlgn="base"/>
            <a:r>
              <a:rPr lang="fi-FI" sz="1800" b="1" i="0">
                <a:solidFill>
                  <a:srgbClr val="000000"/>
                </a:solidFill>
                <a:effectLst/>
                <a:latin typeface="Comic Sans MS" panose="030F0702030302020204" pitchFamily="66" charset="0"/>
              </a:rPr>
              <a:t>Tavoitteita opetussuunnitelmasta:</a:t>
            </a:r>
            <a:r>
              <a:rPr lang="fi-FI" sz="1800" b="0" i="0">
                <a:solidFill>
                  <a:srgbClr val="000000"/>
                </a:solidFill>
                <a:effectLst/>
                <a:latin typeface="Comic Sans MS" panose="030F0702030302020204" pitchFamily="66" charset="0"/>
              </a:rPr>
              <a:t> </a:t>
            </a:r>
            <a:endParaRPr lang="fi-FI" b="0" i="0">
              <a:solidFill>
                <a:srgbClr val="000000"/>
              </a:solidFill>
              <a:effectLst/>
              <a:latin typeface="Comic Sans MS" panose="030F0702030302020204" pitchFamily="66" charset="0"/>
            </a:endParaRPr>
          </a:p>
          <a:p>
            <a:pPr algn="l" rtl="0" fontAlgn="base"/>
            <a:r>
              <a:rPr lang="fi-FI" sz="1800" b="0" i="0">
                <a:solidFill>
                  <a:srgbClr val="000000"/>
                </a:solidFill>
                <a:effectLst/>
                <a:latin typeface="Comic Sans MS" panose="030F0702030302020204" pitchFamily="66" charset="0"/>
              </a:rPr>
              <a:t> </a:t>
            </a:r>
            <a:endParaRPr lang="fi-FI" b="0" i="0">
              <a:solidFill>
                <a:srgbClr val="000000"/>
              </a:solidFill>
              <a:effectLst/>
              <a:latin typeface="Comic Sans MS" panose="030F0702030302020204" pitchFamily="66" charset="0"/>
            </a:endParaRPr>
          </a:p>
          <a:p>
            <a:pPr algn="l" rtl="0" fontAlgn="base">
              <a:buFont typeface="+mj-lt"/>
              <a:buAutoNum type="arabicPeriod"/>
            </a:pPr>
            <a:r>
              <a:rPr lang="fi-FI" sz="1800" b="0" i="0">
                <a:solidFill>
                  <a:srgbClr val="1F1F1F"/>
                </a:solidFill>
                <a:effectLst/>
                <a:latin typeface="Comic Sans MS" panose="030F0702030302020204" pitchFamily="66" charset="0"/>
              </a:rPr>
              <a:t>Ympäristön huomioiminen ja kestävä kehitys  </a:t>
            </a:r>
          </a:p>
          <a:p>
            <a:pPr algn="l" rtl="0" fontAlgn="base"/>
            <a:endParaRPr lang="fi-FI" sz="1800" b="0" i="0">
              <a:solidFill>
                <a:srgbClr val="000000"/>
              </a:solidFill>
              <a:effectLst/>
              <a:latin typeface="Comic Sans MS" panose="030F0702030302020204" pitchFamily="66" charset="0"/>
            </a:endParaRPr>
          </a:p>
          <a:p>
            <a:pPr algn="l" rtl="0" fontAlgn="base">
              <a:buFont typeface="+mj-lt"/>
              <a:buAutoNum type="arabicPeriod" startAt="2"/>
            </a:pPr>
            <a:r>
              <a:rPr lang="fi-FI" sz="1800" b="0" i="0">
                <a:solidFill>
                  <a:srgbClr val="000000"/>
                </a:solidFill>
                <a:effectLst/>
                <a:latin typeface="Comic Sans MS" panose="030F0702030302020204" pitchFamily="66" charset="0"/>
              </a:rPr>
              <a:t>Ohjata oppilasta ymmärtämään kemian osaamisen merkitystä omassa elämässä, elinympäristössä ja yhteiskunnassa </a:t>
            </a:r>
          </a:p>
          <a:p>
            <a:pPr algn="l" rtl="0" fontAlgn="base"/>
            <a:endParaRPr lang="fi-FI" sz="1800" b="0" i="0">
              <a:solidFill>
                <a:srgbClr val="000000"/>
              </a:solidFill>
              <a:effectLst/>
              <a:latin typeface="Comic Sans MS" panose="030F0702030302020204" pitchFamily="66" charset="0"/>
            </a:endParaRPr>
          </a:p>
          <a:p>
            <a:pPr algn="l" rtl="0" fontAlgn="base">
              <a:buFont typeface="+mj-lt"/>
              <a:buAutoNum type="arabicPeriod" startAt="3"/>
            </a:pPr>
            <a:r>
              <a:rPr lang="fi-FI" sz="1800" b="0" i="0">
                <a:solidFill>
                  <a:srgbClr val="000000"/>
                </a:solidFill>
                <a:effectLst/>
                <a:latin typeface="Comic Sans MS" panose="030F0702030302020204" pitchFamily="66" charset="0"/>
              </a:rPr>
              <a:t>Ohjata oppilasta käyttämään kemian osaamistaan kestävän tulevaisuuden rakentamisessa sekä arvioimaan omia valintojaan luonnonvarojen kestävän käytön ja tuotteen elinkaaren kannalta </a:t>
            </a:r>
          </a:p>
          <a:p>
            <a:pPr algn="l" rtl="0" fontAlgn="base"/>
            <a:r>
              <a:rPr lang="fi-FI" sz="1800" b="0" i="0">
                <a:solidFill>
                  <a:srgbClr val="000000"/>
                </a:solidFill>
                <a:effectLst/>
                <a:latin typeface="Comic Sans MS" panose="030F0702030302020204" pitchFamily="66" charset="0"/>
              </a:rPr>
              <a:t> </a:t>
            </a:r>
            <a:endParaRPr lang="fi-FI" b="0" i="0">
              <a:solidFill>
                <a:srgbClr val="000000"/>
              </a:solidFill>
              <a:effectLst/>
              <a:latin typeface="Comic Sans MS" panose="030F0702030302020204" pitchFamily="66" charset="0"/>
            </a:endParaRPr>
          </a:p>
          <a:p>
            <a:pPr algn="l" rtl="0" fontAlgn="base">
              <a:buFont typeface="+mj-lt"/>
              <a:buAutoNum type="arabicPeriod" startAt="4"/>
            </a:pPr>
            <a:r>
              <a:rPr lang="fi-FI" sz="1800" b="0" i="0">
                <a:solidFill>
                  <a:srgbClr val="000000"/>
                </a:solidFill>
                <a:effectLst/>
                <a:latin typeface="Comic Sans MS" panose="030F0702030302020204" pitchFamily="66" charset="0"/>
              </a:rPr>
              <a:t>Ohjata oppilasta käyttämään tieto- ja viestintäteknologiaa tiedon ja tutkimustulosten hankkimiseen, käsittelemiseen ja esittämiseen sekä tukea oppilaan oppimista havainnollistavien simulaatioiden avulla </a:t>
            </a:r>
          </a:p>
          <a:p>
            <a:pPr algn="l" rtl="0" fontAlgn="base"/>
            <a:r>
              <a:rPr lang="fi-FI" sz="1800" b="0" i="0">
                <a:solidFill>
                  <a:srgbClr val="000000"/>
                </a:solidFill>
                <a:effectLst/>
                <a:latin typeface="Comic Sans MS" panose="030F0702030302020204" pitchFamily="66" charset="0"/>
              </a:rPr>
              <a:t> </a:t>
            </a:r>
            <a:endParaRPr lang="fi-FI" b="0" i="0">
              <a:solidFill>
                <a:srgbClr val="000000"/>
              </a:solidFill>
              <a:effectLst/>
              <a:latin typeface="Comic Sans MS" panose="030F0702030302020204" pitchFamily="66" charset="0"/>
            </a:endParaRPr>
          </a:p>
          <a:p>
            <a:pPr algn="l" rtl="0" fontAlgn="base">
              <a:buFont typeface="+mj-lt"/>
              <a:buAutoNum type="arabicPeriod" startAt="5"/>
            </a:pPr>
            <a:r>
              <a:rPr lang="fi-FI" sz="1800" b="0" i="0">
                <a:solidFill>
                  <a:srgbClr val="000000"/>
                </a:solidFill>
                <a:effectLst/>
                <a:latin typeface="Comic Sans MS" panose="030F0702030302020204" pitchFamily="66" charset="0"/>
              </a:rPr>
              <a:t>Ohjata oppilasta käyttämään ja arvioimaan kriittisesti eri tietolähteitä sekä ilmaisemaan ja perustelemaan erilaisia näkemyksiä kemialle ominaisella tavalla </a:t>
            </a:r>
          </a:p>
          <a:p>
            <a:pPr indent="-228600" defTabSz="914400" fontAlgn="base">
              <a:lnSpc>
                <a:spcPct val="110000"/>
              </a:lnSpc>
              <a:spcAft>
                <a:spcPts val="600"/>
              </a:spcAft>
              <a:buClr>
                <a:schemeClr val="tx1"/>
              </a:buClr>
              <a:buFont typeface="Arial" panose="020B0604020202020204" pitchFamily="34" charset="0"/>
              <a:buChar char="•"/>
            </a:pPr>
            <a:endParaRPr lang="en-US" sz="1800" b="0" i="0" cap="all">
              <a:latin typeface="Comic Sans MS" panose="030F0702030302020204" pitchFamily="66" charset="0"/>
            </a:endParaRPr>
          </a:p>
        </p:txBody>
      </p:sp>
    </p:spTree>
    <p:extLst>
      <p:ext uri="{BB962C8B-B14F-4D97-AF65-F5344CB8AC3E}">
        <p14:creationId xmlns:p14="http://schemas.microsoft.com/office/powerpoint/2010/main" val="118179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45AADD56-DC0F-41EB-B076-435CD0B85145}"/>
              </a:ext>
            </a:extLst>
          </p:cNvPr>
          <p:cNvSpPr txBox="1"/>
          <p:nvPr/>
        </p:nvSpPr>
        <p:spPr>
          <a:xfrm>
            <a:off x="962024" y="58846"/>
            <a:ext cx="10410825" cy="6370975"/>
          </a:xfrm>
          <a:prstGeom prst="rect">
            <a:avLst/>
          </a:prstGeom>
          <a:noFill/>
        </p:spPr>
        <p:txBody>
          <a:bodyPr wrap="square">
            <a:spAutoFit/>
          </a:bodyPr>
          <a:lstStyle/>
          <a:p>
            <a:pPr algn="ctr"/>
            <a:r>
              <a:rPr lang="fi-FI" sz="2400" b="1">
                <a:latin typeface="Comic Sans MS" panose="030F0702030302020204" pitchFamily="66" charset="0"/>
              </a:rPr>
              <a:t>Taustaa</a:t>
            </a:r>
          </a:p>
          <a:p>
            <a:pPr algn="ctr"/>
            <a:endParaRPr lang="fi-FI" sz="2400" b="1">
              <a:latin typeface="Comic Sans MS" panose="030F0702030302020204" pitchFamily="66" charset="0"/>
            </a:endParaRPr>
          </a:p>
          <a:p>
            <a:r>
              <a:rPr lang="fi-FI" sz="2400">
                <a:latin typeface="Comic Sans MS" panose="030F0702030302020204" pitchFamily="66" charset="0"/>
              </a:rPr>
              <a:t>Olimme keränneet muoviroskaa ja tutkineet niistä eri muovilaatuja.</a:t>
            </a:r>
          </a:p>
          <a:p>
            <a:endParaRPr lang="fi-FI" sz="2400">
              <a:latin typeface="Comic Sans MS" panose="030F0702030302020204" pitchFamily="66" charset="0"/>
            </a:endParaRPr>
          </a:p>
          <a:p>
            <a:r>
              <a:rPr lang="fi-FI" sz="2400">
                <a:latin typeface="Comic Sans MS" panose="030F0702030302020204" pitchFamily="66" charset="0"/>
              </a:rPr>
              <a:t>Loin </a:t>
            </a:r>
            <a:r>
              <a:rPr lang="fi-FI" sz="2400" err="1">
                <a:latin typeface="Comic Sans MS" panose="030F0702030302020204" pitchFamily="66" charset="0"/>
              </a:rPr>
              <a:t>thinglink</a:t>
            </a:r>
            <a:r>
              <a:rPr lang="fi-FI" sz="2400">
                <a:latin typeface="Comic Sans MS" panose="030F0702030302020204" pitchFamily="66" charset="0"/>
              </a:rPr>
              <a:t>-seinän, jossa on erilaisia muoveihin liittyviä kysymyksiä ja tehtäviä ja video. </a:t>
            </a:r>
          </a:p>
          <a:p>
            <a:r>
              <a:rPr lang="fi-FI" sz="2400">
                <a:latin typeface="Comic Sans MS" panose="030F0702030302020204" pitchFamily="66" charset="0"/>
              </a:rPr>
              <a:t>Jaoin oppilaille linkin, jonka he avasivat puhelimillaan. He etsivät lähimmän kierrätyspisteen, jonne lähdimme koko ryhmän kanssa kävelemään ja viemään keräämiämme roskia. Sen jälkeen oppilaat katsoivat videon, vastasivat muutamaan kyselyyn ja perehtyivät työohjeeseen.</a:t>
            </a:r>
          </a:p>
          <a:p>
            <a:r>
              <a:rPr lang="fi-FI" sz="2400">
                <a:latin typeface="Comic Sans MS" panose="030F0702030302020204" pitchFamily="66" charset="0"/>
              </a:rPr>
              <a:t>Oppilaat aloittivat projektityön </a:t>
            </a:r>
            <a:r>
              <a:rPr lang="fi-FI" sz="2400" err="1">
                <a:latin typeface="Comic Sans MS" panose="030F0702030302020204" pitchFamily="66" charset="0"/>
              </a:rPr>
              <a:t>Wordissä</a:t>
            </a:r>
            <a:r>
              <a:rPr lang="fi-FI" sz="2400">
                <a:latin typeface="Comic Sans MS" panose="030F0702030302020204" pitchFamily="66" charset="0"/>
              </a:rPr>
              <a:t> ja arvioivat omaa tekemistään </a:t>
            </a:r>
            <a:r>
              <a:rPr lang="fi-FI" sz="2400" err="1">
                <a:latin typeface="Comic Sans MS" panose="030F0702030302020204" pitchFamily="66" charset="0"/>
              </a:rPr>
              <a:t>Forms</a:t>
            </a:r>
            <a:r>
              <a:rPr lang="fi-FI" sz="2400">
                <a:latin typeface="Comic Sans MS" panose="030F0702030302020204" pitchFamily="66" charset="0"/>
              </a:rPr>
              <a:t>-linkin avulla. </a:t>
            </a:r>
          </a:p>
          <a:p>
            <a:endParaRPr lang="fi-FI" sz="2400">
              <a:latin typeface="Comic Sans MS" panose="030F0702030302020204" pitchFamily="66" charset="0"/>
            </a:endParaRPr>
          </a:p>
          <a:p>
            <a:r>
              <a:rPr lang="fi-FI" sz="2400" b="1">
                <a:latin typeface="Comic Sans MS" panose="030F0702030302020204" pitchFamily="66" charset="0"/>
              </a:rPr>
              <a:t>Pääset tutustumaan </a:t>
            </a:r>
            <a:r>
              <a:rPr lang="fi-FI" sz="2400" b="1" err="1">
                <a:latin typeface="Comic Sans MS" panose="030F0702030302020204" pitchFamily="66" charset="0"/>
              </a:rPr>
              <a:t>Thinglink</a:t>
            </a:r>
            <a:r>
              <a:rPr lang="fi-FI" sz="2400" b="1">
                <a:latin typeface="Comic Sans MS" panose="030F0702030302020204" pitchFamily="66" charset="0"/>
              </a:rPr>
              <a:t>-seinään alla olevan linkin kautta: </a:t>
            </a:r>
            <a:r>
              <a:rPr lang="fi-FI" sz="2400">
                <a:latin typeface="Comic Sans MS" panose="030F0702030302020204" pitchFamily="66" charset="0"/>
                <a:hlinkClick r:id="rId2"/>
              </a:rPr>
              <a:t>https://www.thinglink.com/card/1561293097818652674</a:t>
            </a:r>
            <a:endParaRPr lang="fi-FI" sz="2400">
              <a:latin typeface="Comic Sans MS" panose="030F0702030302020204" pitchFamily="66" charset="0"/>
            </a:endParaRPr>
          </a:p>
          <a:p>
            <a:pPr algn="ctr"/>
            <a:endParaRPr lang="fi-FI" sz="2400">
              <a:latin typeface="Comic Sans MS" panose="030F0702030302020204" pitchFamily="66" charset="0"/>
            </a:endParaRPr>
          </a:p>
        </p:txBody>
      </p:sp>
    </p:spTree>
    <p:extLst>
      <p:ext uri="{BB962C8B-B14F-4D97-AF65-F5344CB8AC3E}">
        <p14:creationId xmlns:p14="http://schemas.microsoft.com/office/powerpoint/2010/main" val="414299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3AFB0BEA-BD7B-A16E-9AD2-9DBF43989891}"/>
              </a:ext>
            </a:extLst>
          </p:cNvPr>
          <p:cNvPicPr>
            <a:picLocks noChangeAspect="1"/>
          </p:cNvPicPr>
          <p:nvPr/>
        </p:nvPicPr>
        <p:blipFill>
          <a:blip r:embed="rId2"/>
          <a:stretch>
            <a:fillRect/>
          </a:stretch>
        </p:blipFill>
        <p:spPr>
          <a:xfrm>
            <a:off x="142875" y="120300"/>
            <a:ext cx="11982450" cy="6737699"/>
          </a:xfrm>
          <a:prstGeom prst="rect">
            <a:avLst/>
          </a:prstGeom>
        </p:spPr>
      </p:pic>
      <p:sp>
        <p:nvSpPr>
          <p:cNvPr id="5" name="Ajatuskupla: Pilvi 4">
            <a:extLst>
              <a:ext uri="{FF2B5EF4-FFF2-40B4-BE49-F238E27FC236}">
                <a16:creationId xmlns:a16="http://schemas.microsoft.com/office/drawing/2014/main" id="{6B6CEF6B-0D47-41A5-8B9E-72586ACE4842}"/>
              </a:ext>
            </a:extLst>
          </p:cNvPr>
          <p:cNvSpPr/>
          <p:nvPr/>
        </p:nvSpPr>
        <p:spPr>
          <a:xfrm rot="2058643">
            <a:off x="6263587" y="2531485"/>
            <a:ext cx="2770688" cy="1449921"/>
          </a:xfrm>
          <a:prstGeom prst="cloudCallout">
            <a:avLst>
              <a:gd name="adj1" fmla="val -45167"/>
              <a:gd name="adj2" fmla="val 75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Linkki sivustolle, josta löytyy tietoa eri muoviladuista</a:t>
            </a:r>
          </a:p>
        </p:txBody>
      </p:sp>
      <p:sp>
        <p:nvSpPr>
          <p:cNvPr id="6" name="Ajatuskupla: Pilvi 5">
            <a:extLst>
              <a:ext uri="{FF2B5EF4-FFF2-40B4-BE49-F238E27FC236}">
                <a16:creationId xmlns:a16="http://schemas.microsoft.com/office/drawing/2014/main" id="{F3DCB8C5-FCB2-4A7B-827C-1C96AFE73820}"/>
              </a:ext>
            </a:extLst>
          </p:cNvPr>
          <p:cNvSpPr/>
          <p:nvPr/>
        </p:nvSpPr>
        <p:spPr>
          <a:xfrm>
            <a:off x="10325100" y="2447925"/>
            <a:ext cx="1628775" cy="1209675"/>
          </a:xfrm>
          <a:prstGeom prst="cloudCallout">
            <a:avLst>
              <a:gd name="adj1" fmla="val -68786"/>
              <a:gd name="adj2" fmla="val 6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Kysely</a:t>
            </a:r>
          </a:p>
        </p:txBody>
      </p:sp>
      <p:sp>
        <p:nvSpPr>
          <p:cNvPr id="7" name="Ajatuskupla: Pilvi 6">
            <a:extLst>
              <a:ext uri="{FF2B5EF4-FFF2-40B4-BE49-F238E27FC236}">
                <a16:creationId xmlns:a16="http://schemas.microsoft.com/office/drawing/2014/main" id="{F00EB265-1343-4AD9-A9FF-2980C75BC5A0}"/>
              </a:ext>
            </a:extLst>
          </p:cNvPr>
          <p:cNvSpPr/>
          <p:nvPr/>
        </p:nvSpPr>
        <p:spPr>
          <a:xfrm>
            <a:off x="238125" y="3489150"/>
            <a:ext cx="2358799" cy="1276350"/>
          </a:xfrm>
          <a:prstGeom prst="cloudCallout">
            <a:avLst>
              <a:gd name="adj1" fmla="val 23499"/>
              <a:gd name="adj2" fmla="val -86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Linkki muovit-projektin ohjeeseen</a:t>
            </a:r>
          </a:p>
        </p:txBody>
      </p:sp>
      <p:sp>
        <p:nvSpPr>
          <p:cNvPr id="8" name="Ajatuskupla: Pilvi 7">
            <a:extLst>
              <a:ext uri="{FF2B5EF4-FFF2-40B4-BE49-F238E27FC236}">
                <a16:creationId xmlns:a16="http://schemas.microsoft.com/office/drawing/2014/main" id="{BD723EBD-8E89-49B3-A6B0-2663C0876941}"/>
              </a:ext>
            </a:extLst>
          </p:cNvPr>
          <p:cNvSpPr/>
          <p:nvPr/>
        </p:nvSpPr>
        <p:spPr>
          <a:xfrm>
            <a:off x="4914900" y="5175575"/>
            <a:ext cx="3600450" cy="647700"/>
          </a:xfrm>
          <a:prstGeom prst="cloudCallout">
            <a:avLst>
              <a:gd name="adj1" fmla="val -69246"/>
              <a:gd name="adj2" fmla="val -80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Linkki </a:t>
            </a:r>
            <a:r>
              <a:rPr lang="fi-FI" err="1"/>
              <a:t>Formsin</a:t>
            </a:r>
            <a:r>
              <a:rPr lang="fi-FI"/>
              <a:t> itsearviointiin</a:t>
            </a:r>
          </a:p>
        </p:txBody>
      </p:sp>
      <p:sp>
        <p:nvSpPr>
          <p:cNvPr id="2" name="Kuvaselite: Nuoli alas 1">
            <a:extLst>
              <a:ext uri="{FF2B5EF4-FFF2-40B4-BE49-F238E27FC236}">
                <a16:creationId xmlns:a16="http://schemas.microsoft.com/office/drawing/2014/main" id="{9EF703E7-14E8-49B1-A338-EAAD60708354}"/>
              </a:ext>
            </a:extLst>
          </p:cNvPr>
          <p:cNvSpPr/>
          <p:nvPr/>
        </p:nvSpPr>
        <p:spPr>
          <a:xfrm>
            <a:off x="648056" y="1642852"/>
            <a:ext cx="3257550" cy="1409910"/>
          </a:xfrm>
          <a:prstGeom prst="downArrowCallout">
            <a:avLst>
              <a:gd name="adj1" fmla="val 25000"/>
              <a:gd name="adj2" fmla="val 30451"/>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Tästä projektista saa arvosanan. Arviointia on avattu työohjeessa ja oppitunnilla.</a:t>
            </a:r>
          </a:p>
        </p:txBody>
      </p:sp>
      <p:sp>
        <p:nvSpPr>
          <p:cNvPr id="10" name="Räjähdys: 14 pistettä 9">
            <a:extLst>
              <a:ext uri="{FF2B5EF4-FFF2-40B4-BE49-F238E27FC236}">
                <a16:creationId xmlns:a16="http://schemas.microsoft.com/office/drawing/2014/main" id="{9881A790-F3CA-24EB-6DCD-CD68D94AED5F}"/>
              </a:ext>
            </a:extLst>
          </p:cNvPr>
          <p:cNvSpPr/>
          <p:nvPr/>
        </p:nvSpPr>
        <p:spPr>
          <a:xfrm>
            <a:off x="5398295" y="243756"/>
            <a:ext cx="2617170" cy="1899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Video muovien merkinnöistä</a:t>
            </a:r>
          </a:p>
        </p:txBody>
      </p:sp>
    </p:spTree>
    <p:extLst>
      <p:ext uri="{BB962C8B-B14F-4D97-AF65-F5344CB8AC3E}">
        <p14:creationId xmlns:p14="http://schemas.microsoft.com/office/powerpoint/2010/main" val="310801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16AED4-33F9-4A33-833A-0249DBC38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C3EB7CFD-35F7-4687-B451-87972F6798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a:extLst>
              <a:ext uri="{FF2B5EF4-FFF2-40B4-BE49-F238E27FC236}">
                <a16:creationId xmlns:a16="http://schemas.microsoft.com/office/drawing/2014/main" id="{2A4EE508-6CBF-44AB-9EBE-ACE955A04B83}"/>
              </a:ext>
            </a:extLst>
          </p:cNvPr>
          <p:cNvPicPr>
            <a:picLocks noChangeAspect="1"/>
          </p:cNvPicPr>
          <p:nvPr/>
        </p:nvPicPr>
        <p:blipFill>
          <a:blip r:embed="rId3"/>
          <a:stretch>
            <a:fillRect/>
          </a:stretch>
        </p:blipFill>
        <p:spPr>
          <a:xfrm>
            <a:off x="1257830" y="957486"/>
            <a:ext cx="4380440" cy="32853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 name="Kuva 3">
            <a:extLst>
              <a:ext uri="{FF2B5EF4-FFF2-40B4-BE49-F238E27FC236}">
                <a16:creationId xmlns:a16="http://schemas.microsoft.com/office/drawing/2014/main" id="{F8DCEFB9-3664-4C71-ADD8-CE5AB659942D}"/>
              </a:ext>
            </a:extLst>
          </p:cNvPr>
          <p:cNvPicPr>
            <a:picLocks noChangeAspect="1"/>
          </p:cNvPicPr>
          <p:nvPr/>
        </p:nvPicPr>
        <p:blipFill>
          <a:blip r:embed="rId4"/>
          <a:stretch>
            <a:fillRect/>
          </a:stretch>
        </p:blipFill>
        <p:spPr>
          <a:xfrm>
            <a:off x="6576903" y="957486"/>
            <a:ext cx="4380440" cy="32853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023B1484-2BFA-48CF-B5F4-320A2F94AD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55478"/>
          <a:stretch/>
        </p:blipFill>
        <p:spPr>
          <a:xfrm>
            <a:off x="-2607" y="0"/>
            <a:ext cx="12192000" cy="3053351"/>
          </a:xfrm>
          <a:prstGeom prst="rect">
            <a:avLst/>
          </a:prstGeom>
        </p:spPr>
      </p:pic>
      <p:pic>
        <p:nvPicPr>
          <p:cNvPr id="16" name="Picture 15">
            <a:extLst>
              <a:ext uri="{FF2B5EF4-FFF2-40B4-BE49-F238E27FC236}">
                <a16:creationId xmlns:a16="http://schemas.microsoft.com/office/drawing/2014/main" id="{D53E31EE-3B49-4B23-807E-581201796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69764" t="46543"/>
          <a:stretch/>
        </p:blipFill>
        <p:spPr>
          <a:xfrm>
            <a:off x="8500434" y="3191932"/>
            <a:ext cx="3686351" cy="3666067"/>
          </a:xfrm>
          <a:prstGeom prst="rect">
            <a:avLst/>
          </a:prstGeom>
        </p:spPr>
      </p:pic>
      <p:sp>
        <p:nvSpPr>
          <p:cNvPr id="2" name="Otsikko 1"/>
          <p:cNvSpPr>
            <a:spLocks noGrp="1"/>
          </p:cNvSpPr>
          <p:nvPr>
            <p:ph type="ctrTitle"/>
          </p:nvPr>
        </p:nvSpPr>
        <p:spPr>
          <a:xfrm>
            <a:off x="635211" y="4562855"/>
            <a:ext cx="10916365" cy="1137554"/>
          </a:xfrm>
        </p:spPr>
        <p:txBody>
          <a:bodyPr>
            <a:normAutofit/>
          </a:bodyPr>
          <a:lstStyle/>
          <a:p>
            <a:r>
              <a:rPr lang="fi-FI">
                <a:cs typeface="Calibri Light"/>
              </a:rPr>
              <a:t>Pulmavihko</a:t>
            </a:r>
            <a:endParaRPr lang="fi-FI"/>
          </a:p>
        </p:txBody>
      </p:sp>
      <p:sp>
        <p:nvSpPr>
          <p:cNvPr id="3" name="Alaotsikko 2"/>
          <p:cNvSpPr>
            <a:spLocks noGrp="1"/>
          </p:cNvSpPr>
          <p:nvPr>
            <p:ph type="subTitle" idx="1"/>
          </p:nvPr>
        </p:nvSpPr>
        <p:spPr>
          <a:xfrm>
            <a:off x="635211" y="5700410"/>
            <a:ext cx="10916365" cy="515834"/>
          </a:xfrm>
        </p:spPr>
        <p:txBody>
          <a:bodyPr vert="horz" lIns="91440" tIns="45720" rIns="91440" bIns="45720" rtlCol="0">
            <a:normAutofit/>
          </a:bodyPr>
          <a:lstStyle/>
          <a:p>
            <a:r>
              <a:rPr lang="fi-FI">
                <a:solidFill>
                  <a:schemeClr val="tx1">
                    <a:lumMod val="65000"/>
                    <a:lumOff val="35000"/>
                  </a:schemeClr>
                </a:solidFill>
                <a:cs typeface="Calibri"/>
              </a:rPr>
              <a:t>7-luokkalaisten laatimia pulmatehtäviä</a:t>
            </a:r>
            <a:endParaRPr lang="fi-FI">
              <a:solidFill>
                <a:schemeClr val="tx1">
                  <a:lumMod val="65000"/>
                  <a:lumOff val="35000"/>
                </a:schemeClr>
              </a:solidFill>
            </a:endParaRPr>
          </a:p>
        </p:txBody>
      </p:sp>
    </p:spTree>
    <p:extLst>
      <p:ext uri="{BB962C8B-B14F-4D97-AF65-F5344CB8AC3E}">
        <p14:creationId xmlns:p14="http://schemas.microsoft.com/office/powerpoint/2010/main" val="575696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246BCB6C-092F-4926-A5F9-8DCC8E90F634}"/>
              </a:ext>
            </a:extLst>
          </p:cNvPr>
          <p:cNvSpPr txBox="1"/>
          <p:nvPr/>
        </p:nvSpPr>
        <p:spPr>
          <a:xfrm>
            <a:off x="1038224" y="797510"/>
            <a:ext cx="10334625" cy="5632311"/>
          </a:xfrm>
          <a:prstGeom prst="rect">
            <a:avLst/>
          </a:prstGeom>
          <a:noFill/>
        </p:spPr>
        <p:txBody>
          <a:bodyPr wrap="square">
            <a:spAutoFit/>
          </a:bodyPr>
          <a:lstStyle/>
          <a:p>
            <a:pPr algn="l" rtl="0" fontAlgn="base"/>
            <a:r>
              <a:rPr lang="fi-FI" sz="2400" b="1" i="0" u="none" strike="noStrike">
                <a:solidFill>
                  <a:srgbClr val="000000"/>
                </a:solidFill>
                <a:effectLst/>
                <a:latin typeface="Arial" panose="020B0604020202020204" pitchFamily="34" charset="0"/>
              </a:rPr>
              <a:t>Taustaa </a:t>
            </a:r>
            <a:r>
              <a:rPr lang="fi-FI" sz="2400" b="1">
                <a:solidFill>
                  <a:srgbClr val="000000"/>
                </a:solidFill>
                <a:latin typeface="Arial" panose="020B0604020202020204" pitchFamily="34" charset="0"/>
              </a:rPr>
              <a:t>ja tavoitteita opettajalle:</a:t>
            </a:r>
          </a:p>
          <a:p>
            <a:pPr algn="l" rtl="0" fontAlgn="base"/>
            <a:r>
              <a:rPr lang="fi-FI" sz="2400" b="0" i="0" u="none" strike="noStrike">
                <a:solidFill>
                  <a:srgbClr val="000000"/>
                </a:solidFill>
                <a:effectLst/>
                <a:latin typeface="Arial" panose="020B0604020202020204" pitchFamily="34" charset="0"/>
              </a:rPr>
              <a:t>Tavoitteena on kehittää oppilaiden ongelmanratkaisukykyä, ideointia ja luottamusta omiin ideoihin (</a:t>
            </a:r>
            <a:r>
              <a:rPr lang="fi-FI" sz="2400" b="0" i="0" u="none" strike="noStrike" err="1">
                <a:solidFill>
                  <a:srgbClr val="000000"/>
                </a:solidFill>
                <a:effectLst/>
                <a:latin typeface="Arial" panose="020B0604020202020204" pitchFamily="34" charset="0"/>
              </a:rPr>
              <a:t>yläasteikänen</a:t>
            </a:r>
            <a:r>
              <a:rPr lang="fi-FI" sz="2400" b="0" i="0" u="none" strike="noStrike">
                <a:solidFill>
                  <a:srgbClr val="000000"/>
                </a:solidFill>
                <a:effectLst/>
                <a:latin typeface="Arial" panose="020B0604020202020204" pitchFamily="34" charset="0"/>
              </a:rPr>
              <a:t> miettii liian usein, että ei tämä minun idea ole ehkä hyvä ja uskallanko näyttää sitä muille), atk-taitoja ja taitoja yhteisen tiedoston luomiseen.</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a:solidFill>
                  <a:srgbClr val="000000"/>
                </a:solidFill>
                <a:effectLst/>
                <a:latin typeface="Arial" panose="020B0604020202020204" pitchFamily="34" charset="0"/>
              </a:rPr>
              <a:t>​</a:t>
            </a:r>
            <a:endParaRPr lang="fi-FI"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Taustaa: Syksyn mittaan olemme aloittaneet matematiikan tunnin usein pulmatehtävällä. Tämä projekti päättää tämän ”pulmajakson”.</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a:solidFill>
                  <a:srgbClr val="000000"/>
                </a:solidFill>
                <a:effectLst/>
                <a:latin typeface="Arial" panose="020B0604020202020204" pitchFamily="34" charset="0"/>
              </a:rPr>
              <a:t>​</a:t>
            </a:r>
            <a:endParaRPr lang="fi-FI" sz="2400" b="0" i="0">
              <a:solidFill>
                <a:srgbClr val="000000"/>
              </a:solidFill>
              <a:effectLst/>
              <a:latin typeface="Segoe UI" panose="020B0502040204020203" pitchFamily="34" charset="0"/>
            </a:endParaRPr>
          </a:p>
          <a:p>
            <a:pPr algn="l" rtl="0" fontAlgn="base"/>
            <a:r>
              <a:rPr lang="fi-FI" sz="2400" b="1" i="0">
                <a:solidFill>
                  <a:srgbClr val="000000"/>
                </a:solidFill>
                <a:effectLst/>
                <a:latin typeface="Arial" panose="020B0604020202020204" pitchFamily="34" charset="0"/>
              </a:rPr>
              <a:t>​</a:t>
            </a:r>
            <a:endParaRPr lang="fi-FI" sz="2400" b="1" i="0">
              <a:solidFill>
                <a:srgbClr val="000000"/>
              </a:solidFill>
              <a:effectLst/>
              <a:latin typeface="Segoe UI" panose="020B0502040204020203" pitchFamily="34" charset="0"/>
            </a:endParaRPr>
          </a:p>
          <a:p>
            <a:pPr algn="l" rtl="0" fontAlgn="base"/>
            <a:r>
              <a:rPr lang="fi-FI" sz="2400" b="1" i="0" u="none" strike="noStrike">
                <a:solidFill>
                  <a:srgbClr val="000000"/>
                </a:solidFill>
                <a:effectLst/>
                <a:latin typeface="Arial" panose="020B0604020202020204" pitchFamily="34" charset="0"/>
              </a:rPr>
              <a:t>Vinkit: </a:t>
            </a:r>
            <a:r>
              <a:rPr lang="fi-FI" sz="2400" b="0" i="0" u="none" strike="noStrike">
                <a:solidFill>
                  <a:srgbClr val="000000"/>
                </a:solidFill>
                <a:effectLst/>
                <a:latin typeface="Arial" panose="020B0604020202020204" pitchFamily="34" charset="0"/>
              </a:rPr>
              <a:t>Toteutus kannattaa tehdä </a:t>
            </a:r>
            <a:r>
              <a:rPr lang="fi-FI" sz="2400" b="0" i="0" u="none" strike="noStrike" err="1">
                <a:solidFill>
                  <a:srgbClr val="000000"/>
                </a:solidFill>
                <a:effectLst/>
                <a:latin typeface="Arial" panose="020B0604020202020204" pitchFamily="34" charset="0"/>
              </a:rPr>
              <a:t>iPadillä</a:t>
            </a:r>
            <a:r>
              <a:rPr lang="fi-FI" sz="2400" b="0" i="0" u="none" strike="noStrike">
                <a:solidFill>
                  <a:srgbClr val="000000"/>
                </a:solidFill>
                <a:effectLst/>
                <a:latin typeface="Arial" panose="020B0604020202020204" pitchFamily="34" charset="0"/>
              </a:rPr>
              <a:t> käyttäen </a:t>
            </a:r>
            <a:r>
              <a:rPr lang="fi-FI" sz="2400" b="0" i="0" u="none" strike="noStrike" err="1">
                <a:solidFill>
                  <a:srgbClr val="000000"/>
                </a:solidFill>
                <a:effectLst/>
                <a:latin typeface="Arial" panose="020B0604020202020204" pitchFamily="34" charset="0"/>
              </a:rPr>
              <a:t>Book</a:t>
            </a:r>
            <a:r>
              <a:rPr lang="fi-FI" sz="2400" b="0" i="0" u="none" strike="noStrike">
                <a:solidFill>
                  <a:srgbClr val="000000"/>
                </a:solidFill>
                <a:effectLst/>
                <a:latin typeface="Arial" panose="020B0604020202020204" pitchFamily="34" charset="0"/>
              </a:rPr>
              <a:t> </a:t>
            </a:r>
            <a:r>
              <a:rPr lang="fi-FI" sz="2400" b="0" i="0" u="none" strike="noStrike" err="1">
                <a:solidFill>
                  <a:srgbClr val="000000"/>
                </a:solidFill>
                <a:effectLst/>
                <a:latin typeface="Arial" panose="020B0604020202020204" pitchFamily="34" charset="0"/>
              </a:rPr>
              <a:t>Creatoria</a:t>
            </a:r>
            <a:r>
              <a:rPr lang="fi-FI" sz="2400" b="0" i="0" u="none" strike="noStrike">
                <a:solidFill>
                  <a:srgbClr val="000000"/>
                </a:solidFill>
                <a:effectLst/>
                <a:latin typeface="Arial" panose="020B0604020202020204" pitchFamily="34" charset="0"/>
              </a:rPr>
              <a:t> tai </a:t>
            </a:r>
            <a:r>
              <a:rPr lang="fi-FI" sz="2400" b="0" i="0" u="none" strike="noStrike" err="1">
                <a:solidFill>
                  <a:srgbClr val="000000"/>
                </a:solidFill>
                <a:effectLst/>
                <a:latin typeface="Arial" panose="020B0604020202020204" pitchFamily="34" charset="0"/>
              </a:rPr>
              <a:t>Pages</a:t>
            </a:r>
            <a:r>
              <a:rPr lang="fi-FI" sz="2400" b="0" i="0" u="none" strike="noStrike">
                <a:solidFill>
                  <a:srgbClr val="000000"/>
                </a:solidFill>
                <a:effectLst/>
                <a:latin typeface="Arial" panose="020B0604020202020204" pitchFamily="34" charset="0"/>
              </a:rPr>
              <a:t>-sovellusta, jos se on mahdollista.  Microsoft-käyttäjille tämä toimii PowerPointissa tai </a:t>
            </a:r>
            <a:r>
              <a:rPr lang="fi-FI" sz="2400" b="0" i="0" u="none" strike="noStrike" err="1">
                <a:solidFill>
                  <a:srgbClr val="000000"/>
                </a:solidFill>
                <a:effectLst/>
                <a:latin typeface="Arial" panose="020B0604020202020204" pitchFamily="34" charset="0"/>
              </a:rPr>
              <a:t>Swayssa</a:t>
            </a:r>
            <a:r>
              <a:rPr lang="fi-FI" sz="2400" b="0" i="0" u="none" strike="noStrike">
                <a:solidFill>
                  <a:srgbClr val="000000"/>
                </a:solidFill>
                <a:effectLst/>
                <a:latin typeface="Arial" panose="020B0604020202020204" pitchFamily="34" charset="0"/>
              </a:rPr>
              <a:t>. Tämä ohje on toteutettu </a:t>
            </a:r>
            <a:r>
              <a:rPr lang="fi-FI" sz="2400" b="0" i="0" u="none" strike="noStrike" err="1">
                <a:solidFill>
                  <a:srgbClr val="000000"/>
                </a:solidFill>
                <a:effectLst/>
                <a:latin typeface="Arial" panose="020B0604020202020204" pitchFamily="34" charset="0"/>
              </a:rPr>
              <a:t>PowerPointtia</a:t>
            </a:r>
            <a:r>
              <a:rPr lang="fi-FI" sz="2400" b="0" i="0" u="none" strike="noStrike">
                <a:solidFill>
                  <a:srgbClr val="000000"/>
                </a:solidFill>
                <a:effectLst/>
                <a:latin typeface="Arial" panose="020B0604020202020204" pitchFamily="34" charset="0"/>
              </a:rPr>
              <a:t> käyttämällä.</a:t>
            </a:r>
            <a:r>
              <a:rPr lang="fi-FI" sz="2400" b="0" i="0">
                <a:solidFill>
                  <a:srgbClr val="000000"/>
                </a:solidFill>
                <a:effectLst/>
                <a:latin typeface="Arial" panose="020B0604020202020204" pitchFamily="34" charset="0"/>
              </a:rPr>
              <a:t>​</a:t>
            </a:r>
            <a:endParaRPr lang="fi-FI" sz="2400" b="0" i="0">
              <a:solidFill>
                <a:srgbClr val="000000"/>
              </a:solidFill>
              <a:effectLst/>
              <a:latin typeface="Segoe UI" panose="020B0502040204020203" pitchFamily="34" charset="0"/>
            </a:endParaRPr>
          </a:p>
          <a:p>
            <a:pPr algn="l" rtl="0" fontAlgn="base"/>
            <a:r>
              <a:rPr lang="fi-FI" sz="2400" b="0" i="0">
                <a:solidFill>
                  <a:srgbClr val="000000"/>
                </a:solidFill>
                <a:effectLst/>
                <a:latin typeface="Arial" panose="020B0604020202020204" pitchFamily="34" charset="0"/>
              </a:rPr>
              <a:t>​</a:t>
            </a:r>
            <a:endParaRPr lang="fi-FI" sz="24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72279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9D29BCC-DB35-402C-AF5B-45478A107185}"/>
              </a:ext>
            </a:extLst>
          </p:cNvPr>
          <p:cNvSpPr txBox="1"/>
          <p:nvPr/>
        </p:nvSpPr>
        <p:spPr>
          <a:xfrm>
            <a:off x="1038225" y="822395"/>
            <a:ext cx="9144000" cy="5016758"/>
          </a:xfrm>
          <a:prstGeom prst="rect">
            <a:avLst/>
          </a:prstGeom>
          <a:noFill/>
        </p:spPr>
        <p:txBody>
          <a:bodyPr wrap="square">
            <a:spAutoFit/>
          </a:bodyPr>
          <a:lstStyle/>
          <a:p>
            <a:pPr algn="l" rtl="0" fontAlgn="base"/>
            <a:r>
              <a:rPr lang="fi-FI" sz="2000" b="1" i="0" u="none" strike="noStrike">
                <a:solidFill>
                  <a:srgbClr val="000000"/>
                </a:solidFill>
                <a:effectLst/>
                <a:latin typeface="Arial" panose="020B0604020202020204" pitchFamily="34" charset="0"/>
              </a:rPr>
              <a:t>Tehtävä</a:t>
            </a:r>
            <a:r>
              <a:rPr lang="fi-FI" sz="2000" b="0" i="0">
                <a:solidFill>
                  <a:srgbClr val="000000"/>
                </a:solidFill>
                <a:effectLst/>
                <a:latin typeface="Arial" panose="020B0604020202020204" pitchFamily="34" charset="0"/>
              </a:rPr>
              <a:t>​ oppilaille</a:t>
            </a:r>
          </a:p>
          <a:p>
            <a:pPr algn="l" rtl="0" fontAlgn="base"/>
            <a:endParaRPr lang="fi-FI" sz="2000" b="0" i="0">
              <a:solidFill>
                <a:srgbClr val="000000"/>
              </a:solidFill>
              <a:effectLst/>
              <a:latin typeface="Segoe UI" panose="020B0502040204020203" pitchFamily="34" charset="0"/>
            </a:endParaRPr>
          </a:p>
          <a:p>
            <a:pPr algn="l" rtl="0" fontAlgn="base"/>
            <a:r>
              <a:rPr lang="fi-FI" sz="2000" b="0" i="0" u="none" strike="noStrike">
                <a:solidFill>
                  <a:srgbClr val="000000"/>
                </a:solidFill>
                <a:effectLst/>
                <a:latin typeface="Arial" panose="020B0604020202020204" pitchFamily="34" charset="0"/>
              </a:rPr>
              <a:t>1. Tehtävänne on </a:t>
            </a:r>
            <a:r>
              <a:rPr lang="fi-FI" sz="2000" b="1" i="0" u="none" strike="noStrike">
                <a:solidFill>
                  <a:srgbClr val="000000"/>
                </a:solidFill>
                <a:effectLst/>
                <a:latin typeface="Arial" panose="020B0604020202020204" pitchFamily="34" charset="0"/>
              </a:rPr>
              <a:t>koota luokan yhteinen ongelmatehtävien vihkonen sähköiseen muotoon yhteiseen</a:t>
            </a:r>
            <a:r>
              <a:rPr lang="fi-FI" sz="2000" b="0" i="0" u="none" strike="noStrike">
                <a:solidFill>
                  <a:srgbClr val="000000"/>
                </a:solidFill>
                <a:effectLst/>
                <a:latin typeface="Arial" panose="020B0604020202020204" pitchFamily="34" charset="0"/>
              </a:rPr>
              <a:t> PP-esitykseen.</a:t>
            </a:r>
            <a:r>
              <a:rPr lang="en-US" sz="2000" b="0" i="0">
                <a:solidFill>
                  <a:srgbClr val="000000"/>
                </a:solidFill>
                <a:effectLst/>
                <a:latin typeface="Arial" panose="020B0604020202020204" pitchFamily="34" charset="0"/>
              </a:rPr>
              <a:t>​</a:t>
            </a:r>
            <a:endParaRPr lang="en-US" sz="2000" b="0" i="0">
              <a:solidFill>
                <a:srgbClr val="000000"/>
              </a:solidFill>
              <a:effectLst/>
              <a:latin typeface="Segoe UI" panose="020B0502040204020203" pitchFamily="34" charset="0"/>
            </a:endParaRPr>
          </a:p>
          <a:p>
            <a:pPr algn="l" rtl="0" fontAlgn="base"/>
            <a:r>
              <a:rPr lang="fi-FI" sz="2000" b="0" i="0">
                <a:solidFill>
                  <a:srgbClr val="000000"/>
                </a:solidFill>
                <a:effectLst/>
                <a:latin typeface="Arial" panose="020B0604020202020204" pitchFamily="34" charset="0"/>
              </a:rPr>
              <a:t>​</a:t>
            </a:r>
            <a:endParaRPr lang="fi-FI" sz="2000" b="0" i="0">
              <a:solidFill>
                <a:srgbClr val="000000"/>
              </a:solidFill>
              <a:effectLst/>
              <a:latin typeface="Segoe UI" panose="020B0502040204020203" pitchFamily="34" charset="0"/>
            </a:endParaRPr>
          </a:p>
          <a:p>
            <a:pPr algn="l" rtl="0" fontAlgn="base"/>
            <a:r>
              <a:rPr lang="fi-FI" sz="2000" b="0" i="0" u="none" strike="noStrike">
                <a:solidFill>
                  <a:srgbClr val="000000"/>
                </a:solidFill>
                <a:effectLst/>
                <a:latin typeface="Arial" panose="020B0604020202020204" pitchFamily="34" charset="0"/>
              </a:rPr>
              <a:t>2. Jokainen oppilas keksii </a:t>
            </a:r>
            <a:r>
              <a:rPr lang="fi-FI" sz="2000" b="1" i="0" u="none" strike="noStrike">
                <a:solidFill>
                  <a:srgbClr val="000000"/>
                </a:solidFill>
                <a:effectLst/>
                <a:latin typeface="Arial" panose="020B0604020202020204" pitchFamily="34" charset="0"/>
              </a:rPr>
              <a:t>kaksi ongelmatehtävää ja niihin ratkaisut. </a:t>
            </a:r>
            <a:r>
              <a:rPr lang="en-US" sz="2000" b="0" i="0">
                <a:solidFill>
                  <a:srgbClr val="000000"/>
                </a:solidFill>
                <a:effectLst/>
                <a:latin typeface="Arial" panose="020B0604020202020204" pitchFamily="34" charset="0"/>
              </a:rPr>
              <a:t>​</a:t>
            </a:r>
            <a:endParaRPr lang="en-US" sz="2000" b="0" i="0">
              <a:solidFill>
                <a:srgbClr val="000000"/>
              </a:solidFill>
              <a:effectLst/>
              <a:latin typeface="Segoe UI" panose="020B0502040204020203" pitchFamily="34" charset="0"/>
            </a:endParaRPr>
          </a:p>
          <a:p>
            <a:pPr algn="l" rtl="0" fontAlgn="base"/>
            <a:r>
              <a:rPr lang="fi-FI" sz="2000" b="0" i="0">
                <a:solidFill>
                  <a:srgbClr val="000000"/>
                </a:solidFill>
                <a:effectLst/>
                <a:latin typeface="Arial" panose="020B0604020202020204" pitchFamily="34" charset="0"/>
              </a:rPr>
              <a:t>​</a:t>
            </a:r>
            <a:endParaRPr lang="fi-FI" sz="2000" b="0" i="0">
              <a:solidFill>
                <a:srgbClr val="000000"/>
              </a:solidFill>
              <a:effectLst/>
              <a:latin typeface="Segoe UI" panose="020B0502040204020203" pitchFamily="34" charset="0"/>
            </a:endParaRPr>
          </a:p>
          <a:p>
            <a:pPr algn="l" rtl="0" fontAlgn="base"/>
            <a:r>
              <a:rPr lang="fi-FI" sz="2000" b="0" i="0" u="none" strike="noStrike">
                <a:solidFill>
                  <a:srgbClr val="000000"/>
                </a:solidFill>
                <a:effectLst/>
                <a:latin typeface="Arial" panose="020B0604020202020204" pitchFamily="34" charset="0"/>
              </a:rPr>
              <a:t>3. Jokaiselle on nimetty kaksi omaa diaa yhteisessä esityksessä (joka on jaettu teille OneDrivessä). Ole tarkkana, että muokkaat vain omia diojasi.</a:t>
            </a:r>
            <a:r>
              <a:rPr lang="en-US" sz="2000" b="0" i="0">
                <a:solidFill>
                  <a:srgbClr val="000000"/>
                </a:solidFill>
                <a:effectLst/>
                <a:latin typeface="Arial" panose="020B0604020202020204" pitchFamily="34" charset="0"/>
              </a:rPr>
              <a:t>​</a:t>
            </a:r>
            <a:endParaRPr lang="en-US" sz="2000" b="0" i="0">
              <a:solidFill>
                <a:srgbClr val="000000"/>
              </a:solidFill>
              <a:effectLst/>
              <a:latin typeface="Segoe UI" panose="020B0502040204020203" pitchFamily="34" charset="0"/>
            </a:endParaRPr>
          </a:p>
          <a:p>
            <a:pPr algn="l" rtl="0" fontAlgn="base"/>
            <a:r>
              <a:rPr lang="fi-FI" sz="2000" b="0" i="0">
                <a:solidFill>
                  <a:srgbClr val="000000"/>
                </a:solidFill>
                <a:effectLst/>
                <a:latin typeface="Arial" panose="020B0604020202020204" pitchFamily="34" charset="0"/>
              </a:rPr>
              <a:t>​</a:t>
            </a:r>
            <a:endParaRPr lang="fi-FI" sz="2000" b="0" i="0">
              <a:solidFill>
                <a:srgbClr val="000000"/>
              </a:solidFill>
              <a:effectLst/>
              <a:latin typeface="Segoe UI" panose="020B0502040204020203" pitchFamily="34" charset="0"/>
            </a:endParaRPr>
          </a:p>
          <a:p>
            <a:pPr algn="l" rtl="0" fontAlgn="base"/>
            <a:r>
              <a:rPr lang="fi-FI" sz="2000" b="0" i="0" u="none" strike="noStrike">
                <a:solidFill>
                  <a:srgbClr val="000000"/>
                </a:solidFill>
                <a:effectLst/>
                <a:latin typeface="Arial" panose="020B0604020202020204" pitchFamily="34" charset="0"/>
              </a:rPr>
              <a:t>4. Suosittelen käyttämään PowerPoint-ohjelman työpöytä versiota, koska siellä saamme enemmän ominaisuuksia käyttöön kuin online-versiossa.</a:t>
            </a:r>
            <a:r>
              <a:rPr lang="en-US" sz="2000" b="0" i="0">
                <a:solidFill>
                  <a:srgbClr val="000000"/>
                </a:solidFill>
                <a:effectLst/>
                <a:latin typeface="Arial" panose="020B0604020202020204" pitchFamily="34" charset="0"/>
              </a:rPr>
              <a:t>​</a:t>
            </a:r>
            <a:endParaRPr lang="en-US" sz="2000" b="0" i="0">
              <a:solidFill>
                <a:srgbClr val="000000"/>
              </a:solidFill>
              <a:effectLst/>
              <a:latin typeface="Segoe UI" panose="020B0502040204020203" pitchFamily="34" charset="0"/>
            </a:endParaRPr>
          </a:p>
          <a:p>
            <a:pPr algn="l" rtl="0" fontAlgn="base"/>
            <a:r>
              <a:rPr lang="fi-FI" sz="2000" b="0" i="0">
                <a:solidFill>
                  <a:srgbClr val="000000"/>
                </a:solidFill>
                <a:effectLst/>
                <a:latin typeface="Arial" panose="020B0604020202020204" pitchFamily="34" charset="0"/>
              </a:rPr>
              <a:t>​</a:t>
            </a:r>
            <a:endParaRPr lang="fi-FI" sz="2000" b="0" i="0">
              <a:solidFill>
                <a:srgbClr val="000000"/>
              </a:solidFill>
              <a:effectLst/>
              <a:latin typeface="Segoe UI" panose="020B0502040204020203" pitchFamily="34" charset="0"/>
            </a:endParaRPr>
          </a:p>
          <a:p>
            <a:pPr algn="l" rtl="0" fontAlgn="base"/>
            <a:r>
              <a:rPr lang="fi-FI" sz="2000" b="0" i="0" u="none" strike="noStrike">
                <a:solidFill>
                  <a:srgbClr val="000000"/>
                </a:solidFill>
                <a:effectLst/>
                <a:latin typeface="Arial" panose="020B0604020202020204" pitchFamily="34" charset="0"/>
              </a:rPr>
              <a:t>5. Tavoitteena on ongelmanratkaisun lisäksi oppia uusia asioita PowerPointin käytöstä. Toivoisin, että käytät rohkeasti ääntä, videoita ja kuvia perinteisen tekstin rinnalla.</a:t>
            </a:r>
            <a:r>
              <a:rPr lang="en-US" sz="2000" b="0" i="0">
                <a:solidFill>
                  <a:srgbClr val="000000"/>
                </a:solidFill>
                <a:effectLst/>
                <a:latin typeface="Arial" panose="020B0604020202020204" pitchFamily="34" charset="0"/>
              </a:rPr>
              <a:t>​</a:t>
            </a:r>
            <a:endParaRPr lang="en-US" sz="20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85403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4AB932D5-C1FA-461A-886A-478D010B2F39}"/>
              </a:ext>
            </a:extLst>
          </p:cNvPr>
          <p:cNvSpPr txBox="1"/>
          <p:nvPr/>
        </p:nvSpPr>
        <p:spPr>
          <a:xfrm>
            <a:off x="1152524" y="887790"/>
            <a:ext cx="10296525" cy="4832092"/>
          </a:xfrm>
          <a:prstGeom prst="rect">
            <a:avLst/>
          </a:prstGeom>
          <a:noFill/>
        </p:spPr>
        <p:txBody>
          <a:bodyPr wrap="square">
            <a:spAutoFit/>
          </a:bodyPr>
          <a:lstStyle/>
          <a:p>
            <a:pPr algn="l" rtl="0" fontAlgn="base"/>
            <a:r>
              <a:rPr lang="fi-FI" sz="2800" b="1" i="0" u="none" strike="noStrike">
                <a:solidFill>
                  <a:srgbClr val="000000"/>
                </a:solidFill>
                <a:effectLst/>
                <a:latin typeface="Arial" panose="020B0604020202020204" pitchFamily="34" charset="0"/>
              </a:rPr>
              <a:t>Tavoitteet oppilaille:</a:t>
            </a:r>
            <a:r>
              <a:rPr lang="en-US" sz="2800" b="0" i="0">
                <a:solidFill>
                  <a:srgbClr val="000000"/>
                </a:solidFill>
                <a:effectLst/>
                <a:latin typeface="Arial" panose="020B0604020202020204" pitchFamily="34" charset="0"/>
              </a:rPr>
              <a:t>​</a:t>
            </a:r>
          </a:p>
          <a:p>
            <a:pPr algn="l" rtl="0" fontAlgn="base">
              <a:buFont typeface="+mj-lt"/>
              <a:buAutoNum type="arabicPeriod"/>
            </a:pPr>
            <a:r>
              <a:rPr lang="fi-FI" sz="2800" b="0" i="0" u="none" strike="noStrike">
                <a:solidFill>
                  <a:srgbClr val="000000"/>
                </a:solidFill>
                <a:effectLst/>
                <a:latin typeface="Arial" panose="020B0604020202020204" pitchFamily="34" charset="0"/>
              </a:rPr>
              <a:t>Kehittää omaa ongelmanratkaisukykyäsi ja luottamusta omiin ideoihin ja taitoihin</a:t>
            </a:r>
            <a:r>
              <a:rPr lang="en-US" sz="2800" b="0" i="0">
                <a:solidFill>
                  <a:srgbClr val="000000"/>
                </a:solidFill>
                <a:effectLst/>
                <a:latin typeface="Arial" panose="020B0604020202020204" pitchFamily="34" charset="0"/>
              </a:rPr>
              <a:t>​</a:t>
            </a:r>
          </a:p>
          <a:p>
            <a:pPr algn="l" rtl="0" fontAlgn="base"/>
            <a:r>
              <a:rPr lang="fi-FI" sz="2800" b="0" i="0">
                <a:solidFill>
                  <a:srgbClr val="000000"/>
                </a:solidFill>
                <a:effectLst/>
                <a:latin typeface="Arial" panose="020B0604020202020204" pitchFamily="34" charset="0"/>
              </a:rPr>
              <a:t>​</a:t>
            </a:r>
          </a:p>
          <a:p>
            <a:pPr algn="l" rtl="0" fontAlgn="base"/>
            <a:r>
              <a:rPr lang="fi-FI" sz="2800" b="0" i="0" u="none" strike="noStrike">
                <a:solidFill>
                  <a:srgbClr val="000000"/>
                </a:solidFill>
                <a:effectLst/>
                <a:latin typeface="Arial" panose="020B0604020202020204" pitchFamily="34" charset="0"/>
              </a:rPr>
              <a:t>2. Kehittää omia PP-esityksen tekemiseen liittyviä atk – taitoja, esimerkiksi äänen ja videon lisääminen esitykseen.</a:t>
            </a:r>
            <a:r>
              <a:rPr lang="en-US" sz="2800" b="0" i="0">
                <a:solidFill>
                  <a:srgbClr val="000000"/>
                </a:solidFill>
                <a:effectLst/>
                <a:latin typeface="Arial" panose="020B0604020202020204" pitchFamily="34" charset="0"/>
              </a:rPr>
              <a:t>​</a:t>
            </a:r>
          </a:p>
          <a:p>
            <a:pPr algn="l" rtl="0" fontAlgn="base"/>
            <a:r>
              <a:rPr lang="fi-FI" sz="2800" b="0" i="0">
                <a:solidFill>
                  <a:srgbClr val="000000"/>
                </a:solidFill>
                <a:effectLst/>
                <a:latin typeface="Arial" panose="020B0604020202020204" pitchFamily="34" charset="0"/>
              </a:rPr>
              <a:t>​</a:t>
            </a:r>
          </a:p>
          <a:p>
            <a:pPr algn="l" rtl="0" fontAlgn="base"/>
            <a:r>
              <a:rPr lang="fi-FI" sz="2800" b="0" i="0" u="none" strike="noStrike">
                <a:solidFill>
                  <a:srgbClr val="000000"/>
                </a:solidFill>
                <a:effectLst/>
                <a:latin typeface="Arial" panose="020B0604020202020204" pitchFamily="34" charset="0"/>
              </a:rPr>
              <a:t>3. Harjoitella yhteisen tiedoston luomista ja muokkaamista </a:t>
            </a:r>
            <a:r>
              <a:rPr lang="fi-FI" sz="2800" b="0" i="0" u="none" strike="noStrike" err="1">
                <a:solidFill>
                  <a:srgbClr val="000000"/>
                </a:solidFill>
                <a:effectLst/>
                <a:latin typeface="Arial" panose="020B0604020202020204" pitchFamily="34" charset="0"/>
              </a:rPr>
              <a:t>OneDrivessa</a:t>
            </a:r>
            <a:r>
              <a:rPr lang="fi-FI" sz="2800" b="0" i="0" u="none" strike="noStrike">
                <a:solidFill>
                  <a:srgbClr val="000000"/>
                </a:solidFill>
                <a:effectLst/>
                <a:latin typeface="Arial" panose="020B0604020202020204" pitchFamily="34" charset="0"/>
              </a:rPr>
              <a:t>.</a:t>
            </a:r>
            <a:r>
              <a:rPr lang="en-US" sz="2800" b="0" i="0">
                <a:solidFill>
                  <a:srgbClr val="000000"/>
                </a:solidFill>
                <a:effectLst/>
                <a:latin typeface="Arial" panose="020B0604020202020204" pitchFamily="34" charset="0"/>
              </a:rPr>
              <a:t>​</a:t>
            </a:r>
          </a:p>
          <a:p>
            <a:pPr algn="l" rtl="0" fontAlgn="base"/>
            <a:r>
              <a:rPr lang="fi-FI" sz="2800" b="0" i="0">
                <a:solidFill>
                  <a:srgbClr val="000000"/>
                </a:solidFill>
                <a:effectLst/>
                <a:latin typeface="Arial" panose="020B0604020202020204" pitchFamily="34" charset="0"/>
              </a:rPr>
              <a:t>​</a:t>
            </a:r>
          </a:p>
          <a:p>
            <a:pPr algn="l" rtl="0" fontAlgn="base"/>
            <a:endParaRPr lang="fi-FI" sz="28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4219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nyrkkirauta, ase&#10;&#10;Kuvaus luotu automaattisesti">
            <a:extLst>
              <a:ext uri="{FF2B5EF4-FFF2-40B4-BE49-F238E27FC236}">
                <a16:creationId xmlns:a16="http://schemas.microsoft.com/office/drawing/2014/main" id="{4E2904B4-061A-4E5B-84D3-0778220CA863}"/>
              </a:ext>
            </a:extLst>
          </p:cNvPr>
          <p:cNvPicPr>
            <a:picLocks noChangeAspect="1"/>
          </p:cNvPicPr>
          <p:nvPr/>
        </p:nvPicPr>
        <p:blipFill>
          <a:blip r:embed="rId2"/>
          <a:stretch>
            <a:fillRect/>
          </a:stretch>
        </p:blipFill>
        <p:spPr>
          <a:xfrm>
            <a:off x="159757" y="2895643"/>
            <a:ext cx="2324100" cy="1028700"/>
          </a:xfrm>
          <a:prstGeom prst="rect">
            <a:avLst/>
          </a:prstGeom>
        </p:spPr>
      </p:pic>
      <p:sp>
        <p:nvSpPr>
          <p:cNvPr id="3" name="Tekstiruutu 2">
            <a:extLst>
              <a:ext uri="{FF2B5EF4-FFF2-40B4-BE49-F238E27FC236}">
                <a16:creationId xmlns:a16="http://schemas.microsoft.com/office/drawing/2014/main" id="{E750491D-E948-4C92-ADEF-6854E3F4DD41}"/>
              </a:ext>
            </a:extLst>
          </p:cNvPr>
          <p:cNvSpPr txBox="1"/>
          <p:nvPr/>
        </p:nvSpPr>
        <p:spPr>
          <a:xfrm>
            <a:off x="136112" y="1450124"/>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800"/>
              <a:t>Miten saat kaksi viivaa lisäämällä koiran?</a:t>
            </a:r>
          </a:p>
        </p:txBody>
      </p:sp>
      <p:pic>
        <p:nvPicPr>
          <p:cNvPr id="4" name="Kuva 4" descr="Kuva, joka sisältää kohteen teksti&#10;&#10;Kuvaus luotu automaattisesti">
            <a:extLst>
              <a:ext uri="{FF2B5EF4-FFF2-40B4-BE49-F238E27FC236}">
                <a16:creationId xmlns:a16="http://schemas.microsoft.com/office/drawing/2014/main" id="{99D0BFE9-D7FA-4E03-A9BB-F079A9C3F9E0}"/>
              </a:ext>
            </a:extLst>
          </p:cNvPr>
          <p:cNvPicPr>
            <a:picLocks noChangeAspect="1"/>
          </p:cNvPicPr>
          <p:nvPr/>
        </p:nvPicPr>
        <p:blipFill>
          <a:blip r:embed="rId3"/>
          <a:stretch>
            <a:fillRect/>
          </a:stretch>
        </p:blipFill>
        <p:spPr>
          <a:xfrm>
            <a:off x="7102827" y="2949274"/>
            <a:ext cx="3783105" cy="975069"/>
          </a:xfrm>
          <a:prstGeom prst="rect">
            <a:avLst/>
          </a:prstGeom>
        </p:spPr>
      </p:pic>
      <p:pic>
        <p:nvPicPr>
          <p:cNvPr id="5" name="Kuva 5" descr="Kuva, joka sisältää kohteen nuoli&#10;&#10;Kuvaus luotu automaattisesti">
            <a:extLst>
              <a:ext uri="{FF2B5EF4-FFF2-40B4-BE49-F238E27FC236}">
                <a16:creationId xmlns:a16="http://schemas.microsoft.com/office/drawing/2014/main" id="{E5245C60-0E17-4B45-AE43-1E85D095BDAF}"/>
              </a:ext>
            </a:extLst>
          </p:cNvPr>
          <p:cNvPicPr>
            <a:picLocks noChangeAspect="1"/>
          </p:cNvPicPr>
          <p:nvPr/>
        </p:nvPicPr>
        <p:blipFill>
          <a:blip r:embed="rId4"/>
          <a:stretch>
            <a:fillRect/>
          </a:stretch>
        </p:blipFill>
        <p:spPr>
          <a:xfrm>
            <a:off x="8074438" y="5172097"/>
            <a:ext cx="2743200" cy="974741"/>
          </a:xfrm>
          <a:prstGeom prst="rect">
            <a:avLst/>
          </a:prstGeom>
        </p:spPr>
      </p:pic>
      <p:pic>
        <p:nvPicPr>
          <p:cNvPr id="6" name="Kuva 6">
            <a:extLst>
              <a:ext uri="{FF2B5EF4-FFF2-40B4-BE49-F238E27FC236}">
                <a16:creationId xmlns:a16="http://schemas.microsoft.com/office/drawing/2014/main" id="{E4667237-08A4-4238-B5CA-796864E2ED81}"/>
              </a:ext>
            </a:extLst>
          </p:cNvPr>
          <p:cNvPicPr>
            <a:picLocks noChangeAspect="1"/>
          </p:cNvPicPr>
          <p:nvPr/>
        </p:nvPicPr>
        <p:blipFill>
          <a:blip r:embed="rId5"/>
          <a:stretch>
            <a:fillRect/>
          </a:stretch>
        </p:blipFill>
        <p:spPr>
          <a:xfrm>
            <a:off x="615535" y="5172097"/>
            <a:ext cx="1412544" cy="1301025"/>
          </a:xfrm>
          <a:prstGeom prst="rect">
            <a:avLst/>
          </a:prstGeom>
        </p:spPr>
      </p:pic>
      <p:pic>
        <p:nvPicPr>
          <p:cNvPr id="7" name="Kuva 7" descr="Kuva, joka sisältää kohteen lumi, koira, ulko, nisäkäs&#10;&#10;Kuvaus luotu automaattisesti">
            <a:extLst>
              <a:ext uri="{FF2B5EF4-FFF2-40B4-BE49-F238E27FC236}">
                <a16:creationId xmlns:a16="http://schemas.microsoft.com/office/drawing/2014/main" id="{6AF18B52-C0C9-4365-BCFA-153A00A8F5F7}"/>
              </a:ext>
            </a:extLst>
          </p:cNvPr>
          <p:cNvPicPr>
            <a:picLocks noChangeAspect="1"/>
          </p:cNvPicPr>
          <p:nvPr/>
        </p:nvPicPr>
        <p:blipFill>
          <a:blip r:embed="rId6"/>
          <a:stretch>
            <a:fillRect/>
          </a:stretch>
        </p:blipFill>
        <p:spPr>
          <a:xfrm>
            <a:off x="2879312" y="1766678"/>
            <a:ext cx="3272117" cy="4365812"/>
          </a:xfrm>
          <a:prstGeom prst="rect">
            <a:avLst/>
          </a:prstGeom>
        </p:spPr>
      </p:pic>
      <p:sp>
        <p:nvSpPr>
          <p:cNvPr id="8" name="Tekstiruutu 7">
            <a:extLst>
              <a:ext uri="{FF2B5EF4-FFF2-40B4-BE49-F238E27FC236}">
                <a16:creationId xmlns:a16="http://schemas.microsoft.com/office/drawing/2014/main" id="{E507F0FE-BF30-498C-B2DF-451BE03A3613}"/>
              </a:ext>
            </a:extLst>
          </p:cNvPr>
          <p:cNvSpPr txBox="1"/>
          <p:nvPr/>
        </p:nvSpPr>
        <p:spPr>
          <a:xfrm>
            <a:off x="6386265" y="2038689"/>
            <a:ext cx="316731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a:t>Siirrä kahta tikkua niin, että tikuista tulee joki</a:t>
            </a:r>
          </a:p>
        </p:txBody>
      </p:sp>
      <p:pic>
        <p:nvPicPr>
          <p:cNvPr id="10" name="Kuva 10" descr="Kuva, joka sisältää kohteen taivas, ulko, luonto, auringonlasku&#10;&#10;Kuvaus luotu automaattisesti">
            <a:extLst>
              <a:ext uri="{FF2B5EF4-FFF2-40B4-BE49-F238E27FC236}">
                <a16:creationId xmlns:a16="http://schemas.microsoft.com/office/drawing/2014/main" id="{4FA09CBA-413A-4F76-A414-99048DDCBF24}"/>
              </a:ext>
            </a:extLst>
          </p:cNvPr>
          <p:cNvPicPr>
            <a:picLocks noChangeAspect="1"/>
          </p:cNvPicPr>
          <p:nvPr/>
        </p:nvPicPr>
        <p:blipFill>
          <a:blip r:embed="rId7"/>
          <a:stretch>
            <a:fillRect/>
          </a:stretch>
        </p:blipFill>
        <p:spPr>
          <a:xfrm rot="960000">
            <a:off x="9280987" y="630974"/>
            <a:ext cx="2428875" cy="1638300"/>
          </a:xfrm>
          <a:prstGeom prst="rect">
            <a:avLst/>
          </a:prstGeom>
        </p:spPr>
      </p:pic>
      <p:sp>
        <p:nvSpPr>
          <p:cNvPr id="9" name="Tekstiruutu 8">
            <a:extLst>
              <a:ext uri="{FF2B5EF4-FFF2-40B4-BE49-F238E27FC236}">
                <a16:creationId xmlns:a16="http://schemas.microsoft.com/office/drawing/2014/main" id="{BBE3EAF1-0FCB-4D9B-8A40-606177902925}"/>
              </a:ext>
            </a:extLst>
          </p:cNvPr>
          <p:cNvSpPr txBox="1"/>
          <p:nvPr/>
        </p:nvSpPr>
        <p:spPr>
          <a:xfrm>
            <a:off x="2774537" y="436993"/>
            <a:ext cx="5483638" cy="769441"/>
          </a:xfrm>
          <a:prstGeom prst="rect">
            <a:avLst/>
          </a:prstGeom>
          <a:noFill/>
        </p:spPr>
        <p:txBody>
          <a:bodyPr wrap="square" rtlCol="0">
            <a:spAutoFit/>
          </a:bodyPr>
          <a:lstStyle/>
          <a:p>
            <a:r>
              <a:rPr lang="fi-FI" sz="4400"/>
              <a:t>Vinkkejä oppilaille: </a:t>
            </a:r>
          </a:p>
        </p:txBody>
      </p:sp>
      <p:sp>
        <p:nvSpPr>
          <p:cNvPr id="11" name="Tekstiruutu 10">
            <a:extLst>
              <a:ext uri="{FF2B5EF4-FFF2-40B4-BE49-F238E27FC236}">
                <a16:creationId xmlns:a16="http://schemas.microsoft.com/office/drawing/2014/main" id="{DDB5AC99-2BF2-4AB3-B98E-7797490851CA}"/>
              </a:ext>
            </a:extLst>
          </p:cNvPr>
          <p:cNvSpPr txBox="1"/>
          <p:nvPr/>
        </p:nvSpPr>
        <p:spPr>
          <a:xfrm>
            <a:off x="492665" y="4742250"/>
            <a:ext cx="1340945" cy="461665"/>
          </a:xfrm>
          <a:prstGeom prst="rect">
            <a:avLst/>
          </a:prstGeom>
          <a:noFill/>
        </p:spPr>
        <p:txBody>
          <a:bodyPr wrap="none" rtlCol="0">
            <a:spAutoFit/>
          </a:bodyPr>
          <a:lstStyle/>
          <a:p>
            <a:r>
              <a:rPr lang="fi-FI" sz="2400"/>
              <a:t>Ratkaisu: </a:t>
            </a:r>
          </a:p>
        </p:txBody>
      </p:sp>
      <p:sp>
        <p:nvSpPr>
          <p:cNvPr id="12" name="Tekstiruutu 11">
            <a:extLst>
              <a:ext uri="{FF2B5EF4-FFF2-40B4-BE49-F238E27FC236}">
                <a16:creationId xmlns:a16="http://schemas.microsoft.com/office/drawing/2014/main" id="{1AC65AD9-114C-4AA7-9C13-4FD4A768006B}"/>
              </a:ext>
            </a:extLst>
          </p:cNvPr>
          <p:cNvSpPr txBox="1"/>
          <p:nvPr/>
        </p:nvSpPr>
        <p:spPr>
          <a:xfrm>
            <a:off x="7121877" y="4580413"/>
            <a:ext cx="1536062" cy="523220"/>
          </a:xfrm>
          <a:prstGeom prst="rect">
            <a:avLst/>
          </a:prstGeom>
          <a:noFill/>
        </p:spPr>
        <p:txBody>
          <a:bodyPr wrap="none" rtlCol="0">
            <a:spAutoFit/>
          </a:bodyPr>
          <a:lstStyle/>
          <a:p>
            <a:r>
              <a:rPr lang="fi-FI" sz="2800"/>
              <a:t>Ratkaisu: </a:t>
            </a:r>
          </a:p>
        </p:txBody>
      </p:sp>
    </p:spTree>
    <p:extLst>
      <p:ext uri="{BB962C8B-B14F-4D97-AF65-F5344CB8AC3E}">
        <p14:creationId xmlns:p14="http://schemas.microsoft.com/office/powerpoint/2010/main" val="208584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652C880-C862-4527-BD3B-16D6C35D0671}"/>
              </a:ext>
            </a:extLst>
          </p:cNvPr>
          <p:cNvSpPr txBox="1"/>
          <p:nvPr/>
        </p:nvSpPr>
        <p:spPr>
          <a:xfrm>
            <a:off x="1352550" y="693509"/>
            <a:ext cx="9772650" cy="5632311"/>
          </a:xfrm>
          <a:prstGeom prst="rect">
            <a:avLst/>
          </a:prstGeom>
          <a:noFill/>
        </p:spPr>
        <p:txBody>
          <a:bodyPr wrap="square">
            <a:spAutoFit/>
          </a:bodyPr>
          <a:lstStyle/>
          <a:p>
            <a:pPr algn="l" rtl="0" fontAlgn="base"/>
            <a:r>
              <a:rPr lang="fi-FI" sz="2400" b="0" i="0" u="none" strike="noStrike">
                <a:solidFill>
                  <a:srgbClr val="000000"/>
                </a:solidFill>
                <a:effectLst/>
                <a:latin typeface="Arial" panose="020B0604020202020204" pitchFamily="34" charset="0"/>
              </a:rPr>
              <a:t>Muistele tunnilla tehtyjä pulmatehtäviä ja katsoa lisää pulmatehtäviä opettajan kansiosta, internetistä, oppikirjasta tai muualta.</a:t>
            </a:r>
            <a:r>
              <a:rPr lang="en-US"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Kun löydät mielenkiintoisen pulmatehtävän, yritä keksiä samantyylinen tai  muokata siitä oma tehtäväsi. </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a:solidFill>
                  <a:srgbClr val="000000"/>
                </a:solidFill>
                <a:effectLst/>
                <a:latin typeface="Arial" panose="020B0604020202020204" pitchFamily="34" charset="0"/>
              </a:rPr>
              <a:t>​</a:t>
            </a:r>
            <a:endParaRPr lang="fi-FI"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Tee tehtävä PowerPointiin. Pyri saamaan diaan kuva/kuvia, tekstiä, ääntä ja/tai videota. </a:t>
            </a:r>
            <a:r>
              <a:rPr lang="en-US"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1" i="0" u="none" strike="noStrike">
                <a:solidFill>
                  <a:srgbClr val="000000"/>
                </a:solidFill>
                <a:effectLst/>
                <a:latin typeface="Arial" panose="020B0604020202020204" pitchFamily="34" charset="0"/>
              </a:rPr>
              <a:t>Esim. </a:t>
            </a:r>
            <a:r>
              <a:rPr lang="en-US"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 Kuva tehtävänannon tueksi </a:t>
            </a:r>
            <a:r>
              <a:rPr lang="en-US"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 Tehtävänanto tekstinä</a:t>
            </a:r>
            <a:r>
              <a:rPr lang="en-US"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 Ratkaisu äänitteenä tai videona</a:t>
            </a:r>
            <a:r>
              <a:rPr lang="en-US"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a:p>
            <a:pPr algn="l" rtl="0" fontAlgn="base"/>
            <a:r>
              <a:rPr lang="fi-FI" sz="2400" b="0" i="0" u="none" strike="noStrike">
                <a:solidFill>
                  <a:srgbClr val="000000"/>
                </a:solidFill>
                <a:effectLst/>
                <a:latin typeface="Arial" panose="020B0604020202020204" pitchFamily="34" charset="0"/>
              </a:rPr>
              <a:t>- Tai ratkaisua helpottava vinkki äänitteenä</a:t>
            </a:r>
            <a:r>
              <a:rPr lang="en-US" sz="2400" b="0" i="0" u="none" strike="noStrike">
                <a:solidFill>
                  <a:srgbClr val="000000"/>
                </a:solidFill>
                <a:effectLst/>
                <a:latin typeface="Arial" panose="020B0604020202020204" pitchFamily="34" charset="0"/>
              </a:rPr>
              <a:t>​</a:t>
            </a:r>
            <a:r>
              <a:rPr lang="en-US" sz="2400" b="0" i="0">
                <a:solidFill>
                  <a:srgbClr val="000000"/>
                </a:solidFill>
                <a:effectLst/>
                <a:latin typeface="Arial" panose="020B0604020202020204" pitchFamily="34" charset="0"/>
              </a:rPr>
              <a:t>​</a:t>
            </a:r>
            <a:endParaRPr lang="en-US" sz="24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82849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38"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7">
            <a:extLst>
              <a:ext uri="{FF2B5EF4-FFF2-40B4-BE49-F238E27FC236}">
                <a16:creationId xmlns:a16="http://schemas.microsoft.com/office/drawing/2014/main" id="{AB703B97-31D0-4D92-B70B-F64FFB4902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iruutu 3">
            <a:extLst>
              <a:ext uri="{FF2B5EF4-FFF2-40B4-BE49-F238E27FC236}">
                <a16:creationId xmlns:a16="http://schemas.microsoft.com/office/drawing/2014/main" id="{368997BD-E570-494F-ACE1-9DCFE0B4B87E}"/>
              </a:ext>
            </a:extLst>
          </p:cNvPr>
          <p:cNvSpPr txBox="1"/>
          <p:nvPr/>
        </p:nvSpPr>
        <p:spPr>
          <a:xfrm>
            <a:off x="981578" y="4499085"/>
            <a:ext cx="8689976" cy="134588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400" cap="all" err="1">
                <a:latin typeface="+mj-lt"/>
                <a:ea typeface="+mj-ea"/>
                <a:cs typeface="+mj-cs"/>
              </a:rPr>
              <a:t>Sepolla</a:t>
            </a:r>
            <a:r>
              <a:rPr lang="en-US" sz="4400" cap="all">
                <a:latin typeface="+mj-lt"/>
                <a:ea typeface="+mj-ea"/>
                <a:cs typeface="+mj-cs"/>
              </a:rPr>
              <a:t> </a:t>
            </a:r>
            <a:r>
              <a:rPr lang="en-US" sz="4400" cap="all" err="1">
                <a:latin typeface="+mj-lt"/>
                <a:ea typeface="+mj-ea"/>
                <a:cs typeface="+mj-cs"/>
              </a:rPr>
              <a:t>vaihtelua</a:t>
            </a:r>
            <a:r>
              <a:rPr lang="en-US" sz="4400" cap="all">
                <a:latin typeface="+mj-lt"/>
                <a:ea typeface="+mj-ea"/>
                <a:cs typeface="+mj-cs"/>
              </a:rPr>
              <a:t> ja </a:t>
            </a:r>
            <a:r>
              <a:rPr lang="en-US" sz="4400" cap="all" err="1">
                <a:latin typeface="+mj-lt"/>
                <a:ea typeface="+mj-ea"/>
                <a:cs typeface="+mj-cs"/>
              </a:rPr>
              <a:t>liikkuvuutta</a:t>
            </a:r>
            <a:r>
              <a:rPr lang="en-US" sz="4400" cap="all">
                <a:latin typeface="+mj-lt"/>
                <a:ea typeface="+mj-ea"/>
                <a:cs typeface="+mj-cs"/>
              </a:rPr>
              <a:t> </a:t>
            </a:r>
            <a:r>
              <a:rPr lang="en-US" sz="4400" cap="all" err="1">
                <a:latin typeface="+mj-lt"/>
                <a:ea typeface="+mj-ea"/>
                <a:cs typeface="+mj-cs"/>
              </a:rPr>
              <a:t>matematiikkaan</a:t>
            </a:r>
            <a:endParaRPr lang="en-US" sz="4400" cap="all">
              <a:latin typeface="+mj-lt"/>
              <a:ea typeface="+mj-ea"/>
              <a:cs typeface="+mj-cs"/>
            </a:endParaRPr>
          </a:p>
        </p:txBody>
      </p:sp>
      <p:pic>
        <p:nvPicPr>
          <p:cNvPr id="3" name="Kuva 2">
            <a:extLst>
              <a:ext uri="{FF2B5EF4-FFF2-40B4-BE49-F238E27FC236}">
                <a16:creationId xmlns:a16="http://schemas.microsoft.com/office/drawing/2014/main" id="{344E41F1-73FA-4610-8A2B-2A51681D1973}"/>
              </a:ext>
            </a:extLst>
          </p:cNvPr>
          <p:cNvPicPr>
            <a:picLocks noChangeAspect="1"/>
          </p:cNvPicPr>
          <p:nvPr/>
        </p:nvPicPr>
        <p:blipFill rotWithShape="1">
          <a:blip r:embed="rId4"/>
          <a:srcRect t="6109" r="-1" b="8655"/>
          <a:stretch/>
        </p:blipFill>
        <p:spPr>
          <a:xfrm>
            <a:off x="1881051" y="222703"/>
            <a:ext cx="7645939" cy="417087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8165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54E858AF-EBBD-4FE5-82C8-3839EE54AFAF}"/>
              </a:ext>
            </a:extLst>
          </p:cNvPr>
          <p:cNvSpPr txBox="1"/>
          <p:nvPr/>
        </p:nvSpPr>
        <p:spPr>
          <a:xfrm>
            <a:off x="1352551" y="904876"/>
            <a:ext cx="9629774" cy="4508607"/>
          </a:xfrm>
          <a:prstGeom prst="rect">
            <a:avLst/>
          </a:prstGeom>
          <a:noFill/>
        </p:spPr>
        <p:txBody>
          <a:bodyPr wrap="square">
            <a:spAutoFit/>
          </a:bodyPr>
          <a:lstStyle/>
          <a:p>
            <a:pPr>
              <a:lnSpc>
                <a:spcPct val="107000"/>
              </a:lnSpc>
              <a:spcAft>
                <a:spcPts val="800"/>
              </a:spcAft>
            </a:pPr>
            <a:r>
              <a:rPr lang="fi-FI" b="1">
                <a:solidFill>
                  <a:srgbClr val="1F1F1F"/>
                </a:solidFill>
                <a:latin typeface="Comic Sans MS" panose="030F0702030302020204" pitchFamily="66" charset="0"/>
                <a:ea typeface="Calibri" panose="020F0502020204030204" pitchFamily="34" charset="0"/>
                <a:cs typeface="Helvetica" panose="020B0604020202020204" pitchFamily="34" charset="0"/>
              </a:rPr>
              <a:t>Lukijalle</a:t>
            </a:r>
          </a:p>
          <a:p>
            <a:pPr>
              <a:lnSpc>
                <a:spcPct val="107000"/>
              </a:lnSpc>
              <a:spcAft>
                <a:spcPts val="800"/>
              </a:spcAft>
            </a:pPr>
            <a:endParaRPr lang="fi-FI">
              <a:solidFill>
                <a:srgbClr val="1F1F1F"/>
              </a:solidFill>
              <a:latin typeface="Comic Sans MS" panose="030F0702030302020204" pitchFamily="66" charset="0"/>
              <a:ea typeface="Calibri" panose="020F0502020204030204" pitchFamily="34" charset="0"/>
              <a:cs typeface="Helvetica" panose="020B0604020202020204" pitchFamily="34" charset="0"/>
            </a:endParaRPr>
          </a:p>
          <a:p>
            <a:pPr>
              <a:lnSpc>
                <a:spcPct val="107000"/>
              </a:lnSpc>
              <a:spcAft>
                <a:spcPts val="800"/>
              </a:spcAft>
            </a:pPr>
            <a:r>
              <a:rPr lang="fi-FI">
                <a:solidFill>
                  <a:srgbClr val="1F1F1F"/>
                </a:solidFill>
                <a:latin typeface="Comic Sans MS" panose="030F0702030302020204" pitchFamily="66" charset="0"/>
                <a:ea typeface="Calibri" panose="020F0502020204030204" pitchFamily="34" charset="0"/>
                <a:cs typeface="Helvetica" panose="020B0604020202020204" pitchFamily="34" charset="0"/>
              </a:rPr>
              <a:t>Tämä kirja on tuotettu osana </a:t>
            </a:r>
            <a:r>
              <a:rPr lang="fi-FI" b="1">
                <a:solidFill>
                  <a:srgbClr val="1F1F1F"/>
                </a:solidFill>
                <a:latin typeface="Comic Sans MS" panose="030F0702030302020204" pitchFamily="66" charset="0"/>
                <a:ea typeface="Calibri" panose="020F0502020204030204" pitchFamily="34" charset="0"/>
                <a:cs typeface="Helvetica" panose="020B0604020202020204" pitchFamily="34" charset="0"/>
              </a:rPr>
              <a:t>o</a:t>
            </a:r>
            <a:r>
              <a:rPr lang="fi-FI" sz="1800" b="1"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pettajan pedagogisen digiosaamisen vahvistaminen </a:t>
            </a:r>
            <a:r>
              <a:rPr lang="fi-FI" sz="18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–koulutusta.</a:t>
            </a:r>
          </a:p>
          <a:p>
            <a:pPr>
              <a:lnSpc>
                <a:spcPct val="107000"/>
              </a:lnSpc>
              <a:spcAft>
                <a:spcPts val="800"/>
              </a:spcAft>
            </a:pPr>
            <a:r>
              <a:rPr lang="fi-FI">
                <a:solidFill>
                  <a:srgbClr val="1F1F1F"/>
                </a:solidFill>
                <a:latin typeface="Comic Sans MS" panose="030F0702030302020204" pitchFamily="66" charset="0"/>
                <a:ea typeface="Calibri" panose="020F0502020204030204" pitchFamily="34" charset="0"/>
                <a:cs typeface="Helvetica" panose="020B0604020202020204" pitchFamily="34" charset="0"/>
              </a:rPr>
              <a:t>Kirja koostuu </a:t>
            </a:r>
            <a:r>
              <a:rPr lang="fi-FI" sz="18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pienistä digikokonaisuuksista, jotka toimivat piristyksenä yläkoulun arjessa. Nämä projektit jalostuvat ja jatkuvat helposti myös pidemmällä. Tässä vaiheessa ne ovat alussa ja niitä on kokeiltu, mutta ne kaipaavat kehittelyä ja luultavasti jalostuvat joka vuosi hieman eri muotoon ryhmän, välineiden ja tilanteen mukaan.</a:t>
            </a:r>
          </a:p>
          <a:p>
            <a:pPr>
              <a:lnSpc>
                <a:spcPct val="107000"/>
              </a:lnSpc>
              <a:spcAft>
                <a:spcPts val="800"/>
              </a:spcAft>
            </a:pPr>
            <a:r>
              <a:rPr lang="fi-FI">
                <a:solidFill>
                  <a:srgbClr val="1F1F1F"/>
                </a:solidFill>
                <a:latin typeface="Comic Sans MS" panose="030F0702030302020204" pitchFamily="66" charset="0"/>
                <a:ea typeface="Calibri" panose="020F0502020204030204" pitchFamily="34" charset="0"/>
                <a:cs typeface="Helvetica" panose="020B0604020202020204" pitchFamily="34" charset="0"/>
              </a:rPr>
              <a:t>Toiveissa olisi, että projekteja voisi laajentaa oppiaineet ylittäviksi isommiksi kokonaisuuksiksi, mutta se vaatii enemmän aikaa, järjestelyitä ja </a:t>
            </a:r>
            <a:r>
              <a:rPr lang="fi-FI" err="1">
                <a:solidFill>
                  <a:srgbClr val="1F1F1F"/>
                </a:solidFill>
                <a:latin typeface="Comic Sans MS" panose="030F0702030302020204" pitchFamily="66" charset="0"/>
                <a:ea typeface="Calibri" panose="020F0502020204030204" pitchFamily="34" charset="0"/>
                <a:cs typeface="Helvetica" panose="020B0604020202020204" pitchFamily="34" charset="0"/>
              </a:rPr>
              <a:t>leejemman</a:t>
            </a:r>
            <a:r>
              <a:rPr lang="fi-FI">
                <a:solidFill>
                  <a:srgbClr val="1F1F1F"/>
                </a:solidFill>
                <a:latin typeface="Comic Sans MS" panose="030F0702030302020204" pitchFamily="66" charset="0"/>
                <a:ea typeface="Calibri" panose="020F0502020204030204" pitchFamily="34" charset="0"/>
                <a:cs typeface="Helvetica" panose="020B0604020202020204" pitchFamily="34" charset="0"/>
              </a:rPr>
              <a:t> innostuksen luomista.</a:t>
            </a:r>
            <a:endParaRPr lang="fi-FI" sz="2000">
              <a:solidFill>
                <a:srgbClr val="1F1F1F"/>
              </a:solidFill>
              <a:effectLst/>
              <a:latin typeface="Comic Sans MS" panose="030F0702030302020204" pitchFamily="66" charset="0"/>
              <a:ea typeface="Calibri" panose="020F0502020204030204" pitchFamily="34" charset="0"/>
              <a:cs typeface="Helvetica" panose="020B0604020202020204" pitchFamily="34" charset="0"/>
            </a:endParaRPr>
          </a:p>
          <a:p>
            <a:pPr>
              <a:lnSpc>
                <a:spcPct val="107000"/>
              </a:lnSpc>
              <a:spcAft>
                <a:spcPts val="800"/>
              </a:spcAft>
            </a:pPr>
            <a:r>
              <a:rPr lang="fi-FI" sz="2000">
                <a:solidFill>
                  <a:srgbClr val="1F1F1F"/>
                </a:solidFill>
                <a:latin typeface="Comic Sans MS" panose="030F0702030302020204" pitchFamily="66" charset="0"/>
                <a:ea typeface="Calibri" panose="020F0502020204030204" pitchFamily="34" charset="0"/>
                <a:cs typeface="Helvetica" panose="020B0604020202020204" pitchFamily="34" charset="0"/>
              </a:rPr>
              <a:t>Tämä kirjan kokonaisuudet liittyvät yläkoulun matematiikkaan, fysiikkaan ja kemiaan.</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11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1F3094F-EFBD-479A-B7B9-E4CD74F90235}"/>
              </a:ext>
            </a:extLst>
          </p:cNvPr>
          <p:cNvPicPr>
            <a:picLocks noChangeAspect="1"/>
          </p:cNvPicPr>
          <p:nvPr/>
        </p:nvPicPr>
        <p:blipFill>
          <a:blip r:embed="rId2"/>
          <a:stretch>
            <a:fillRect/>
          </a:stretch>
        </p:blipFill>
        <p:spPr>
          <a:xfrm>
            <a:off x="172129" y="2394177"/>
            <a:ext cx="5685687" cy="4178074"/>
          </a:xfrm>
          <a:prstGeom prst="rect">
            <a:avLst/>
          </a:prstGeom>
        </p:spPr>
      </p:pic>
      <p:pic>
        <p:nvPicPr>
          <p:cNvPr id="5" name="Kuva 4">
            <a:extLst>
              <a:ext uri="{FF2B5EF4-FFF2-40B4-BE49-F238E27FC236}">
                <a16:creationId xmlns:a16="http://schemas.microsoft.com/office/drawing/2014/main" id="{8ACBDE6C-2C41-41B0-968A-46DDE45A9223}"/>
              </a:ext>
            </a:extLst>
          </p:cNvPr>
          <p:cNvPicPr>
            <a:picLocks noChangeAspect="1"/>
          </p:cNvPicPr>
          <p:nvPr/>
        </p:nvPicPr>
        <p:blipFill>
          <a:blip r:embed="rId3"/>
          <a:stretch>
            <a:fillRect/>
          </a:stretch>
        </p:blipFill>
        <p:spPr>
          <a:xfrm>
            <a:off x="5718890" y="0"/>
            <a:ext cx="6473110" cy="5717291"/>
          </a:xfrm>
          <a:prstGeom prst="rect">
            <a:avLst/>
          </a:prstGeom>
        </p:spPr>
      </p:pic>
      <p:sp>
        <p:nvSpPr>
          <p:cNvPr id="6" name="Tekstiruutu 5">
            <a:extLst>
              <a:ext uri="{FF2B5EF4-FFF2-40B4-BE49-F238E27FC236}">
                <a16:creationId xmlns:a16="http://schemas.microsoft.com/office/drawing/2014/main" id="{1B278B17-CB72-407B-9A2D-9037AD63315C}"/>
              </a:ext>
            </a:extLst>
          </p:cNvPr>
          <p:cNvSpPr txBox="1"/>
          <p:nvPr/>
        </p:nvSpPr>
        <p:spPr>
          <a:xfrm>
            <a:off x="1365965" y="619578"/>
            <a:ext cx="4352925" cy="1631216"/>
          </a:xfrm>
          <a:prstGeom prst="rect">
            <a:avLst/>
          </a:prstGeom>
          <a:noFill/>
        </p:spPr>
        <p:txBody>
          <a:bodyPr wrap="square" rtlCol="0">
            <a:spAutoFit/>
          </a:bodyPr>
          <a:lstStyle/>
          <a:p>
            <a:r>
              <a:rPr lang="fi-FI" sz="2000"/>
              <a:t>Seppo-peli on monikäyttöinen pelialusta. Matematiikassa se soveltuu erittäin hyvin kertaamiseen tai opitun asiat harjoitteluun. Sitä voidaan pelata luokassa ja kävellen lähimaastossa.</a:t>
            </a:r>
          </a:p>
        </p:txBody>
      </p:sp>
    </p:spTree>
    <p:extLst>
      <p:ext uri="{BB962C8B-B14F-4D97-AF65-F5344CB8AC3E}">
        <p14:creationId xmlns:p14="http://schemas.microsoft.com/office/powerpoint/2010/main" val="174508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743DF253-2125-4DA9-B2EC-4DE2680CC282}"/>
              </a:ext>
            </a:extLst>
          </p:cNvPr>
          <p:cNvSpPr txBox="1"/>
          <p:nvPr/>
        </p:nvSpPr>
        <p:spPr>
          <a:xfrm>
            <a:off x="1395412" y="542925"/>
            <a:ext cx="9077325" cy="2677656"/>
          </a:xfrm>
          <a:prstGeom prst="rect">
            <a:avLst/>
          </a:prstGeom>
          <a:noFill/>
        </p:spPr>
        <p:txBody>
          <a:bodyPr wrap="square" rtlCol="0">
            <a:spAutoFit/>
          </a:bodyPr>
          <a:lstStyle/>
          <a:p>
            <a:r>
              <a:rPr lang="fi-FI" sz="2400"/>
              <a:t>Oppilaat osallistuvat peliin omilla puhelimillaan. He voivat olla yksin tai ryhmässä. Opettaja pystyy seurata pelaajien edistymistä ja liikkumista omalta tietokoneeltaan tai puhelimeltaan.</a:t>
            </a:r>
          </a:p>
          <a:p>
            <a:endParaRPr lang="fi-FI" sz="2400"/>
          </a:p>
          <a:p>
            <a:r>
              <a:rPr lang="fi-FI" sz="2400"/>
              <a:t>Yksi Seppo-pelin hieno ominaisuus on, että saman pelin voit helposti muokata sisällä paikallaan pelattavaksi tai ulkona lähimaastossa liikkuen suoritettavaksi, kelin tai tilanteen mukaan.</a:t>
            </a:r>
          </a:p>
        </p:txBody>
      </p:sp>
      <p:sp>
        <p:nvSpPr>
          <p:cNvPr id="3" name="Suorakulmio: Yksi kulma leikattu 2">
            <a:extLst>
              <a:ext uri="{FF2B5EF4-FFF2-40B4-BE49-F238E27FC236}">
                <a16:creationId xmlns:a16="http://schemas.microsoft.com/office/drawing/2014/main" id="{93CFF637-5DF2-4D91-9204-12747ECDDCD8}"/>
              </a:ext>
            </a:extLst>
          </p:cNvPr>
          <p:cNvSpPr/>
          <p:nvPr/>
        </p:nvSpPr>
        <p:spPr>
          <a:xfrm>
            <a:off x="238126" y="3220581"/>
            <a:ext cx="4457700" cy="2828926"/>
          </a:xfrm>
          <a:prstGeom prst="snip1Rect">
            <a:avLst>
              <a:gd name="adj" fmla="val 38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a:t>Seppo-peli on maksullinen pelialusta, joka vaatii lisenssin ja kirjautumisen. </a:t>
            </a:r>
          </a:p>
          <a:p>
            <a:endParaRPr lang="fi-FI" sz="2000"/>
          </a:p>
          <a:p>
            <a:r>
              <a:rPr lang="fi-FI" sz="2000"/>
              <a:t>Tästä linkistä pääset tutustumaan Seppoon:</a:t>
            </a:r>
          </a:p>
          <a:p>
            <a:r>
              <a:rPr lang="fi-FI" sz="2000">
                <a:hlinkClick r:id="rId2"/>
              </a:rPr>
              <a:t>https://seppo.io/</a:t>
            </a:r>
            <a:endParaRPr lang="fi-FI" sz="2000"/>
          </a:p>
        </p:txBody>
      </p:sp>
      <p:pic>
        <p:nvPicPr>
          <p:cNvPr id="6" name="Kuva 5">
            <a:extLst>
              <a:ext uri="{FF2B5EF4-FFF2-40B4-BE49-F238E27FC236}">
                <a16:creationId xmlns:a16="http://schemas.microsoft.com/office/drawing/2014/main" id="{5FB527DC-504F-4D32-98B5-854B442E7CBE}"/>
              </a:ext>
            </a:extLst>
          </p:cNvPr>
          <p:cNvPicPr>
            <a:picLocks noChangeAspect="1"/>
          </p:cNvPicPr>
          <p:nvPr/>
        </p:nvPicPr>
        <p:blipFill>
          <a:blip r:embed="rId3"/>
          <a:stretch>
            <a:fillRect/>
          </a:stretch>
        </p:blipFill>
        <p:spPr>
          <a:xfrm>
            <a:off x="4333873" y="3564069"/>
            <a:ext cx="4457701" cy="2841493"/>
          </a:xfrm>
          <a:prstGeom prst="rect">
            <a:avLst/>
          </a:prstGeom>
        </p:spPr>
      </p:pic>
      <p:sp>
        <p:nvSpPr>
          <p:cNvPr id="8" name="Tekstiruutu 7">
            <a:extLst>
              <a:ext uri="{FF2B5EF4-FFF2-40B4-BE49-F238E27FC236}">
                <a16:creationId xmlns:a16="http://schemas.microsoft.com/office/drawing/2014/main" id="{0EC22BB5-2250-4350-8C93-EC8503A32EB5}"/>
              </a:ext>
            </a:extLst>
          </p:cNvPr>
          <p:cNvSpPr txBox="1"/>
          <p:nvPr/>
        </p:nvSpPr>
        <p:spPr>
          <a:xfrm>
            <a:off x="7296148" y="3039606"/>
            <a:ext cx="4333875" cy="2862322"/>
          </a:xfrm>
          <a:prstGeom prst="rect">
            <a:avLst/>
          </a:prstGeom>
          <a:noFill/>
        </p:spPr>
        <p:txBody>
          <a:bodyPr wrap="square" rtlCol="0">
            <a:spAutoFit/>
          </a:bodyPr>
          <a:lstStyle/>
          <a:p>
            <a:pPr algn="ctr"/>
            <a:r>
              <a:rPr lang="fi-FI"/>
              <a:t>Äskeisellä sivulla esitelty peli on tarkoitettu 8-luokan matikkaan prosenttilaskennan treenaamiseen. Tehtävät ovat melko haastavia. Peli löytyy kahtena versiona: luokkapelinä tai koulun lähimaastossa käveltävänä. Tähän peliin luokassa tehtävä versio on parempi, jotta oppilas voi käyttää laskinta tarvittaessa apuna. Tai oppilasta voi ohjeistaa käyttämään kännykän laskinta kävellessään ulkona.</a:t>
            </a:r>
          </a:p>
        </p:txBody>
      </p:sp>
    </p:spTree>
    <p:extLst>
      <p:ext uri="{BB962C8B-B14F-4D97-AF65-F5344CB8AC3E}">
        <p14:creationId xmlns:p14="http://schemas.microsoft.com/office/powerpoint/2010/main" val="392692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E1B38A50-6565-4046-9FAA-4F9345B66BE1}"/>
              </a:ext>
            </a:extLst>
          </p:cNvPr>
          <p:cNvSpPr txBox="1"/>
          <p:nvPr/>
        </p:nvSpPr>
        <p:spPr>
          <a:xfrm>
            <a:off x="1647825" y="695326"/>
            <a:ext cx="8801100" cy="5314660"/>
          </a:xfrm>
          <a:prstGeom prst="rect">
            <a:avLst/>
          </a:prstGeom>
          <a:noFill/>
        </p:spPr>
        <p:txBody>
          <a:bodyPr wrap="square">
            <a:spAutoFit/>
          </a:bodyPr>
          <a:lstStyle/>
          <a:p>
            <a:pPr>
              <a:lnSpc>
                <a:spcPct val="107000"/>
              </a:lnSpc>
              <a:spcAft>
                <a:spcPts val="800"/>
              </a:spcAft>
            </a:pPr>
            <a:r>
              <a:rPr lang="fi-FI" sz="2400" b="1"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Sisältö</a:t>
            </a:r>
            <a:endParaRPr lang="fi-FI" sz="2400" b="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mic Sans MS" panose="030F0702030302020204" pitchFamily="66" charset="0"/>
              <a:buChar char="-"/>
            </a:pP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Maailmankaikkeuden rakenteisiin tutustuminen oppilaiden yhteisen videoprojektin muodossa (</a:t>
            </a:r>
            <a:r>
              <a:rPr lang="fi-FI" sz="2400"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Imovie</a:t>
            </a: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 </a:t>
            </a:r>
            <a:r>
              <a:rPr lang="fi-FI" sz="2400"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Clips</a:t>
            </a: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 </a:t>
            </a:r>
            <a:r>
              <a:rPr lang="fi-FI" sz="2400"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CarageBand</a:t>
            </a: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 ja </a:t>
            </a:r>
            <a:r>
              <a:rPr lang="fi-FI" sz="2400"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Thinglink</a:t>
            </a: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a:t>
            </a:r>
          </a:p>
          <a:p>
            <a:pPr lvl="0">
              <a:lnSpc>
                <a:spcPct val="107000"/>
              </a:lnSpc>
            </a:pPr>
            <a:endPar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endParaRPr>
          </a:p>
          <a:p>
            <a:pPr marL="342900" indent="-342900">
              <a:lnSpc>
                <a:spcPct val="107000"/>
              </a:lnSpc>
              <a:buFont typeface="Comic Sans MS" panose="030F0702030302020204" pitchFamily="66" charset="0"/>
              <a:buChar char="-"/>
            </a:pP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Muovit -</a:t>
            </a:r>
            <a:r>
              <a:rPr lang="fi-FI" sz="2400"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Thinglink</a:t>
            </a: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 vaihteluksi kemiaan opiskeluun</a:t>
            </a:r>
            <a:endParaRPr lang="fi-FI" sz="2400">
              <a:effectLst/>
              <a:latin typeface="Calibri" panose="020F0502020204030204" pitchFamily="34" charset="0"/>
              <a:ea typeface="Calibri" panose="020F0502020204030204" pitchFamily="34" charset="0"/>
              <a:cs typeface="Helvetica" panose="020B0604020202020204" pitchFamily="34" charset="0"/>
            </a:endParaRPr>
          </a:p>
          <a:p>
            <a:pPr lvl="0">
              <a:lnSpc>
                <a:spcPct val="107000"/>
              </a:lnSpc>
            </a:pPr>
            <a:endParaRPr lang="fi-FI" sz="2400">
              <a:effectLst/>
              <a:latin typeface="Calibri" panose="020F0502020204030204" pitchFamily="34" charset="0"/>
              <a:ea typeface="Calibri" panose="020F0502020204030204" pitchFamily="34" charset="0"/>
              <a:cs typeface="Helvetica" panose="020B0604020202020204" pitchFamily="34" charset="0"/>
            </a:endParaRPr>
          </a:p>
          <a:p>
            <a:pPr marL="342900" lvl="0" indent="-342900">
              <a:lnSpc>
                <a:spcPct val="107000"/>
              </a:lnSpc>
              <a:buFont typeface="Comic Sans MS" panose="030F0702030302020204" pitchFamily="66" charset="0"/>
              <a:buChar char="-"/>
            </a:pP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Pulmavihko matematiikkaan ongelmanratkaisutaitojen kehittämiseen (Valitsemasi sovellus = PowerPoint, </a:t>
            </a:r>
            <a:r>
              <a:rPr lang="fi-FI" sz="2400"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bookcreator</a:t>
            </a: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 </a:t>
            </a:r>
            <a:r>
              <a:rPr lang="fi-FI" sz="2400"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Sway</a:t>
            </a: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 </a:t>
            </a:r>
            <a:r>
              <a:rPr lang="fi-FI" sz="2400"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jne</a:t>
            </a: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a:t>
            </a:r>
          </a:p>
          <a:p>
            <a:pPr lvl="0">
              <a:lnSpc>
                <a:spcPct val="107000"/>
              </a:lnSpc>
            </a:pPr>
            <a:endParaRPr lang="fi-FI" sz="2400">
              <a:effectLst/>
              <a:latin typeface="Calibri" panose="020F0502020204030204" pitchFamily="34" charset="0"/>
              <a:ea typeface="Calibri" panose="020F0502020204030204" pitchFamily="34" charset="0"/>
              <a:cs typeface="Helvetica" panose="020B0604020202020204" pitchFamily="34" charset="0"/>
            </a:endParaRPr>
          </a:p>
          <a:p>
            <a:pPr marL="342900" lvl="0" indent="-342900">
              <a:lnSpc>
                <a:spcPct val="107000"/>
              </a:lnSpc>
              <a:buFont typeface="Comic Sans MS" panose="030F0702030302020204" pitchFamily="66" charset="0"/>
              <a:buChar char="-"/>
            </a:pPr>
            <a:r>
              <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Seppo-peli mukana matematiikassa</a:t>
            </a:r>
          </a:p>
          <a:p>
            <a:pPr lvl="0">
              <a:lnSpc>
                <a:spcPct val="107000"/>
              </a:lnSpc>
            </a:pPr>
            <a:endParaRPr lang="fi-FI" sz="2400">
              <a:effectLst/>
              <a:latin typeface="Calibri" panose="020F050202020403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50996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859ED61-1576-4622-921A-E9FEC574041C}"/>
              </a:ext>
            </a:extLst>
          </p:cNvPr>
          <p:cNvPicPr>
            <a:picLocks noChangeAspect="1"/>
          </p:cNvPicPr>
          <p:nvPr/>
        </p:nvPicPr>
        <p:blipFill>
          <a:blip r:embed="rId2"/>
          <a:stretch>
            <a:fillRect/>
          </a:stretch>
        </p:blipFill>
        <p:spPr>
          <a:xfrm rot="21600000">
            <a:off x="960119" y="1247002"/>
            <a:ext cx="3230881" cy="263931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0" name="Kuva 9">
            <a:extLst>
              <a:ext uri="{FF2B5EF4-FFF2-40B4-BE49-F238E27FC236}">
                <a16:creationId xmlns:a16="http://schemas.microsoft.com/office/drawing/2014/main" id="{A35799B5-2BB0-40C2-8368-73932870DC4D}"/>
              </a:ext>
            </a:extLst>
          </p:cNvPr>
          <p:cNvPicPr>
            <a:picLocks noChangeAspect="1"/>
          </p:cNvPicPr>
          <p:nvPr/>
        </p:nvPicPr>
        <p:blipFill>
          <a:blip r:embed="rId3"/>
          <a:stretch>
            <a:fillRect/>
          </a:stretch>
        </p:blipFill>
        <p:spPr>
          <a:xfrm>
            <a:off x="8031067" y="1367807"/>
            <a:ext cx="3379883" cy="234442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Tekstiruutu 2">
            <a:extLst>
              <a:ext uri="{FF2B5EF4-FFF2-40B4-BE49-F238E27FC236}">
                <a16:creationId xmlns:a16="http://schemas.microsoft.com/office/drawing/2014/main" id="{B529713C-9B38-4E70-82C5-7011A1543D24}"/>
              </a:ext>
            </a:extLst>
          </p:cNvPr>
          <p:cNvSpPr txBox="1"/>
          <p:nvPr/>
        </p:nvSpPr>
        <p:spPr>
          <a:xfrm>
            <a:off x="180930" y="4340886"/>
            <a:ext cx="11824925" cy="1942513"/>
          </a:xfrm>
          <a:prstGeom prst="rect">
            <a:avLst/>
          </a:prstGeom>
        </p:spPr>
        <p:txBody>
          <a:bodyPr vert="horz" lIns="91440" tIns="45720" rIns="91440" bIns="45720" rtlCol="0" anchor="b">
            <a:noAutofit/>
          </a:bodyPr>
          <a:lstStyle/>
          <a:p>
            <a:pPr algn="ctr" defTabSz="914400">
              <a:lnSpc>
                <a:spcPct val="90000"/>
              </a:lnSpc>
              <a:spcBef>
                <a:spcPct val="0"/>
              </a:spcBef>
              <a:spcAft>
                <a:spcPts val="800"/>
              </a:spcAft>
            </a:pPr>
            <a:r>
              <a:rPr lang="en-US" sz="4000" i="0" cap="all" err="1">
                <a:latin typeface="+mj-lt"/>
                <a:ea typeface="+mj-ea"/>
                <a:cs typeface="+mj-cs"/>
              </a:rPr>
              <a:t>Maailmankaikkeuden</a:t>
            </a:r>
            <a:r>
              <a:rPr lang="en-US" sz="4000" i="0" cap="all">
                <a:latin typeface="+mj-lt"/>
                <a:ea typeface="+mj-ea"/>
                <a:cs typeface="+mj-cs"/>
              </a:rPr>
              <a:t> </a:t>
            </a:r>
          </a:p>
          <a:p>
            <a:pPr algn="ctr" defTabSz="914400">
              <a:lnSpc>
                <a:spcPct val="90000"/>
              </a:lnSpc>
              <a:spcBef>
                <a:spcPct val="0"/>
              </a:spcBef>
              <a:spcAft>
                <a:spcPts val="800"/>
              </a:spcAft>
            </a:pPr>
            <a:r>
              <a:rPr lang="en-US" sz="4000" i="0" cap="all" err="1">
                <a:latin typeface="+mj-lt"/>
                <a:ea typeface="+mj-ea"/>
                <a:cs typeface="+mj-cs"/>
              </a:rPr>
              <a:t>rakenteita</a:t>
            </a:r>
            <a:r>
              <a:rPr lang="en-US" sz="4000" i="0" cap="all">
                <a:latin typeface="+mj-lt"/>
                <a:ea typeface="+mj-ea"/>
                <a:cs typeface="+mj-cs"/>
              </a:rPr>
              <a:t> </a:t>
            </a:r>
          </a:p>
          <a:p>
            <a:pPr algn="ctr" defTabSz="914400">
              <a:lnSpc>
                <a:spcPct val="90000"/>
              </a:lnSpc>
              <a:spcBef>
                <a:spcPct val="0"/>
              </a:spcBef>
              <a:spcAft>
                <a:spcPts val="800"/>
              </a:spcAft>
            </a:pPr>
            <a:r>
              <a:rPr lang="en-US" sz="4000" i="0" cap="all">
                <a:latin typeface="+mj-lt"/>
                <a:ea typeface="+mj-ea"/>
                <a:cs typeface="+mj-cs"/>
              </a:rPr>
              <a:t>7lk </a:t>
            </a:r>
            <a:r>
              <a:rPr lang="en-US" sz="4000" i="0" cap="all" err="1">
                <a:latin typeface="+mj-lt"/>
                <a:ea typeface="+mj-ea"/>
                <a:cs typeface="+mj-cs"/>
              </a:rPr>
              <a:t>fysiikkaan</a:t>
            </a:r>
            <a:endParaRPr lang="en-US" sz="4000" cap="all">
              <a:latin typeface="+mj-lt"/>
              <a:ea typeface="+mj-ea"/>
              <a:cs typeface="+mj-cs"/>
            </a:endParaRPr>
          </a:p>
        </p:txBody>
      </p:sp>
      <p:pic>
        <p:nvPicPr>
          <p:cNvPr id="6" name="Kuva 5">
            <a:extLst>
              <a:ext uri="{FF2B5EF4-FFF2-40B4-BE49-F238E27FC236}">
                <a16:creationId xmlns:a16="http://schemas.microsoft.com/office/drawing/2014/main" id="{687A1B00-BF87-45CD-B695-389E28BC5A87}"/>
              </a:ext>
            </a:extLst>
          </p:cNvPr>
          <p:cNvPicPr>
            <a:picLocks noChangeAspect="1"/>
          </p:cNvPicPr>
          <p:nvPr/>
        </p:nvPicPr>
        <p:blipFill>
          <a:blip r:embed="rId4"/>
          <a:stretch>
            <a:fillRect/>
          </a:stretch>
        </p:blipFill>
        <p:spPr>
          <a:xfrm>
            <a:off x="4288432" y="1340509"/>
            <a:ext cx="3578529" cy="251928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5225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C47E78B-8072-4929-B873-322C9D3CA55D}"/>
              </a:ext>
            </a:extLst>
          </p:cNvPr>
          <p:cNvSpPr txBox="1"/>
          <p:nvPr/>
        </p:nvSpPr>
        <p:spPr>
          <a:xfrm>
            <a:off x="704850" y="304800"/>
            <a:ext cx="11010900" cy="6148543"/>
          </a:xfrm>
          <a:prstGeom prst="rect">
            <a:avLst/>
          </a:prstGeom>
          <a:noFill/>
        </p:spPr>
        <p:txBody>
          <a:bodyPr wrap="square" lIns="91440" tIns="45720" rIns="91440" bIns="45720" anchor="t">
            <a:spAutoFit/>
          </a:bodyPr>
          <a:lstStyle/>
          <a:p>
            <a:pPr algn="ctr">
              <a:lnSpc>
                <a:spcPct val="107000"/>
              </a:lnSpc>
              <a:spcAft>
                <a:spcPts val="800"/>
              </a:spcAft>
            </a:pPr>
            <a:r>
              <a:rPr lang="fi-FI" sz="2800" i="0">
                <a:solidFill>
                  <a:srgbClr val="1F1F1F"/>
                </a:solidFill>
                <a:effectLst/>
                <a:latin typeface="Comic Sans MS"/>
                <a:ea typeface="Calibri" panose="020F0502020204030204" pitchFamily="34" charset="0"/>
                <a:cs typeface="Helvetica"/>
              </a:rPr>
              <a:t>	</a:t>
            </a:r>
            <a:r>
              <a:rPr lang="fi-FI" sz="2800" b="1" i="0">
                <a:solidFill>
                  <a:srgbClr val="1F1F1F"/>
                </a:solidFill>
                <a:effectLst/>
                <a:latin typeface="Comic Sans MS"/>
                <a:ea typeface="Calibri" panose="020F0502020204030204" pitchFamily="34" charset="0"/>
                <a:cs typeface="Helvetica"/>
              </a:rPr>
              <a:t>	Opettajalle:</a:t>
            </a:r>
            <a:r>
              <a:rPr lang="fi-FI" sz="2800" b="1">
                <a:solidFill>
                  <a:srgbClr val="1F1F1F"/>
                </a:solidFill>
                <a:latin typeface="Comic Sans MS"/>
                <a:ea typeface="Calibri" panose="020F0502020204030204" pitchFamily="34" charset="0"/>
                <a:cs typeface="Helvetica"/>
              </a:rPr>
              <a:t> </a:t>
            </a:r>
            <a:endParaRPr lang="fi-FI" sz="24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endParaRPr>
          </a:p>
          <a:p>
            <a:pPr>
              <a:lnSpc>
                <a:spcPct val="107000"/>
              </a:lnSpc>
              <a:spcAft>
                <a:spcPts val="800"/>
              </a:spcAft>
            </a:pPr>
            <a:endParaRPr lang="fi-FI" sz="1600" b="1" i="0">
              <a:solidFill>
                <a:srgbClr val="1F1F1F"/>
              </a:solidFill>
              <a:effectLst/>
              <a:latin typeface="Comic Sans MS" panose="030F0702030302020204" pitchFamily="66" charset="0"/>
              <a:ea typeface="Calibri" panose="020F0502020204030204" pitchFamily="34" charset="0"/>
              <a:cs typeface="Helvetica" panose="020B0604020202020204" pitchFamily="34" charset="0"/>
            </a:endParaRPr>
          </a:p>
          <a:p>
            <a:pPr>
              <a:lnSpc>
                <a:spcPct val="107000"/>
              </a:lnSpc>
              <a:spcAft>
                <a:spcPts val="800"/>
              </a:spcAft>
            </a:pPr>
            <a:r>
              <a:rPr lang="fi-FI" sz="1600" b="1"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Tavoitteita paikallisesta </a:t>
            </a:r>
            <a:r>
              <a:rPr lang="fi-FI" sz="1600" b="1" i="0" err="1">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opsista</a:t>
            </a:r>
            <a:r>
              <a:rPr lang="fi-FI" sz="1600" b="1"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 </a:t>
            </a:r>
            <a:r>
              <a:rPr lang="fi-FI" sz="1600" i="0">
                <a:solidFill>
                  <a:srgbClr val="1F1F1F"/>
                </a:solidFill>
                <a:effectLst/>
                <a:latin typeface="Comic Sans MS" panose="030F0702030302020204" pitchFamily="66" charset="0"/>
                <a:ea typeface="Calibri" panose="020F0502020204030204" pitchFamily="34" charset="0"/>
                <a:cs typeface="Helvetica" panose="020B0604020202020204" pitchFamily="34" charset="0"/>
              </a:rPr>
              <a:t>Seitsemännellä vuosiluokalla tutustutaan mittaamisen perusteisiin, ja sitä kautta luonnon mittasuhteisiin sekä maailmankaikkeuden rakenteisiin.</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600" b="1">
                <a:effectLst/>
                <a:latin typeface="Comic Sans MS"/>
                <a:ea typeface="Calibri" panose="020F0502020204030204" pitchFamily="34" charset="0"/>
                <a:cs typeface="Times New Roman"/>
              </a:rPr>
              <a:t>Lisäksi TVT-tavoitteita: </a:t>
            </a:r>
            <a:r>
              <a:rPr lang="fi-FI" sz="1600">
                <a:effectLst/>
                <a:latin typeface="Comic Sans MS"/>
                <a:ea typeface="Calibri" panose="020F0502020204030204" pitchFamily="34" charset="0"/>
                <a:cs typeface="Times New Roman"/>
              </a:rPr>
              <a:t>Oppilaat harjoittelevat videon tuottamista perinteisen Powerpointin korvaajana. Video tehdään </a:t>
            </a:r>
            <a:r>
              <a:rPr lang="fi-FI" sz="1600" err="1">
                <a:effectLst/>
                <a:latin typeface="Comic Sans MS"/>
                <a:ea typeface="Calibri" panose="020F0502020204030204" pitchFamily="34" charset="0"/>
                <a:cs typeface="Times New Roman"/>
              </a:rPr>
              <a:t>iMovie</a:t>
            </a:r>
            <a:r>
              <a:rPr lang="fi-FI" sz="1600">
                <a:effectLst/>
                <a:latin typeface="Comic Sans MS"/>
                <a:ea typeface="Calibri" panose="020F0502020204030204" pitchFamily="34" charset="0"/>
                <a:cs typeface="Times New Roman"/>
              </a:rPr>
              <a:t> ja </a:t>
            </a:r>
            <a:r>
              <a:rPr lang="fi-FI" sz="1600" err="1">
                <a:effectLst/>
                <a:latin typeface="Comic Sans MS"/>
                <a:ea typeface="Calibri" panose="020F0502020204030204" pitchFamily="34" charset="0"/>
                <a:cs typeface="Times New Roman"/>
              </a:rPr>
              <a:t>Clips</a:t>
            </a:r>
            <a:r>
              <a:rPr lang="fi-FI" sz="1600">
                <a:effectLst/>
                <a:latin typeface="Comic Sans MS"/>
                <a:ea typeface="Calibri" panose="020F0502020204030204" pitchFamily="34" charset="0"/>
                <a:cs typeface="Times New Roman"/>
              </a:rPr>
              <a:t> sovelluksia käyttäen. Lisäksi videon </a:t>
            </a:r>
            <a:r>
              <a:rPr lang="fi-FI" sz="1600">
                <a:latin typeface="Comic Sans MS"/>
                <a:ea typeface="Calibri" panose="020F0502020204030204" pitchFamily="34" charset="0"/>
                <a:cs typeface="Times New Roman"/>
              </a:rPr>
              <a:t>taustamusiikki</a:t>
            </a:r>
            <a:r>
              <a:rPr lang="fi-FI" sz="1600">
                <a:effectLst/>
                <a:latin typeface="Comic Sans MS"/>
                <a:ea typeface="Calibri" panose="020F0502020204030204" pitchFamily="34" charset="0"/>
                <a:cs typeface="Times New Roman"/>
              </a:rPr>
              <a:t> tuotetaan </a:t>
            </a:r>
            <a:r>
              <a:rPr lang="fi-FI" sz="1600" err="1">
                <a:effectLst/>
                <a:latin typeface="Comic Sans MS"/>
                <a:ea typeface="Calibri" panose="020F0502020204030204" pitchFamily="34" charset="0"/>
                <a:cs typeface="Times New Roman"/>
              </a:rPr>
              <a:t>CarageBandillä</a:t>
            </a:r>
            <a:r>
              <a:rPr lang="fi-FI" sz="1600">
                <a:latin typeface="Comic Sans MS"/>
                <a:ea typeface="Calibri" panose="020F0502020204030204" pitchFamily="34" charset="0"/>
                <a:cs typeface="Times New Roman"/>
              </a:rPr>
              <a:t> tai </a:t>
            </a:r>
            <a:r>
              <a:rPr lang="fi-FI" sz="1600" err="1">
                <a:latin typeface="Comic Sans MS"/>
                <a:ea typeface="Calibri" panose="020F0502020204030204" pitchFamily="34" charset="0"/>
                <a:cs typeface="Times New Roman"/>
              </a:rPr>
              <a:t>iMovien</a:t>
            </a:r>
            <a:r>
              <a:rPr lang="fi-FI" sz="1600">
                <a:latin typeface="Comic Sans MS"/>
                <a:ea typeface="Calibri" panose="020F0502020204030204" pitchFamily="34" charset="0"/>
                <a:cs typeface="Times New Roman"/>
              </a:rPr>
              <a:t> valmiilla musiikkitiedostoilla</a:t>
            </a:r>
            <a:r>
              <a:rPr lang="fi-FI" sz="1600">
                <a:effectLst/>
                <a:latin typeface="Comic Sans MS"/>
                <a:ea typeface="Calibri" panose="020F0502020204030204" pitchFamily="34" charset="0"/>
                <a:cs typeface="Times New Roman"/>
              </a:rPr>
              <a:t>. Lopuksi video ladataan </a:t>
            </a:r>
            <a:r>
              <a:rPr lang="fi-FI" sz="1600" err="1">
                <a:effectLst/>
                <a:latin typeface="Comic Sans MS"/>
                <a:ea typeface="Calibri" panose="020F0502020204030204" pitchFamily="34" charset="0"/>
                <a:cs typeface="Times New Roman"/>
              </a:rPr>
              <a:t>youtubeen</a:t>
            </a:r>
            <a:r>
              <a:rPr lang="fi-FI" sz="1600">
                <a:effectLst/>
                <a:latin typeface="Comic Sans MS"/>
                <a:ea typeface="Calibri" panose="020F0502020204030204" pitchFamily="34" charset="0"/>
                <a:cs typeface="Times New Roman"/>
              </a:rPr>
              <a:t>, jotta tuotos voidaan lähettää linkkinä esimerkiksi vanhemmille nähtäväksi.</a:t>
            </a:r>
            <a:r>
              <a:rPr lang="fi-FI" sz="1600">
                <a:latin typeface="Comic Sans MS"/>
                <a:ea typeface="Calibri" panose="020F0502020204030204" pitchFamily="34" charset="0"/>
                <a:cs typeface="Times New Roman"/>
              </a:rPr>
              <a:t> </a:t>
            </a:r>
          </a:p>
          <a:p>
            <a:pPr>
              <a:lnSpc>
                <a:spcPct val="107000"/>
              </a:lnSpc>
              <a:spcAft>
                <a:spcPts val="800"/>
              </a:spcAft>
            </a:pPr>
            <a:r>
              <a:rPr lang="fi-FI" sz="1600">
                <a:latin typeface="Comic Sans MS"/>
                <a:ea typeface="Calibri" panose="020F0502020204030204" pitchFamily="34" charset="0"/>
                <a:cs typeface="Times New Roman"/>
              </a:rPr>
              <a:t>O</a:t>
            </a:r>
            <a:r>
              <a:rPr lang="fi-FI" sz="1600">
                <a:effectLst/>
                <a:latin typeface="Comic Sans MS"/>
                <a:ea typeface="Calibri" panose="020F0502020204030204" pitchFamily="34" charset="0"/>
                <a:cs typeface="Times New Roman"/>
              </a:rPr>
              <a:t>p</a:t>
            </a:r>
            <a:r>
              <a:rPr lang="fi-FI" sz="1600">
                <a:latin typeface="Comic Sans MS"/>
                <a:ea typeface="Calibri" panose="020F0502020204030204" pitchFamily="34" charset="0"/>
                <a:cs typeface="Times New Roman"/>
              </a:rPr>
              <a:t>etusvideoita avuksi </a:t>
            </a:r>
            <a:r>
              <a:rPr lang="fi-FI" sz="1600" err="1">
                <a:latin typeface="Comic Sans MS"/>
                <a:ea typeface="Calibri" panose="020F0502020204030204" pitchFamily="34" charset="0"/>
                <a:cs typeface="Times New Roman"/>
              </a:rPr>
              <a:t>iMovie</a:t>
            </a:r>
            <a:r>
              <a:rPr lang="fi-FI" sz="1600">
                <a:latin typeface="Comic Sans MS"/>
                <a:ea typeface="Calibri" panose="020F0502020204030204" pitchFamily="34" charset="0"/>
                <a:cs typeface="Times New Roman"/>
              </a:rPr>
              <a:t>, </a:t>
            </a:r>
            <a:r>
              <a:rPr lang="fi-FI" sz="1600" err="1">
                <a:latin typeface="Comic Sans MS"/>
                <a:ea typeface="Calibri" panose="020F0502020204030204" pitchFamily="34" charset="0"/>
                <a:cs typeface="Times New Roman"/>
              </a:rPr>
              <a:t>Clips</a:t>
            </a:r>
            <a:r>
              <a:rPr lang="fi-FI" sz="1600">
                <a:latin typeface="Comic Sans MS"/>
                <a:ea typeface="Calibri" panose="020F0502020204030204" pitchFamily="34" charset="0"/>
                <a:cs typeface="Times New Roman"/>
              </a:rPr>
              <a:t> ja </a:t>
            </a:r>
            <a:r>
              <a:rPr lang="fi-FI" sz="1600" err="1">
                <a:latin typeface="Comic Sans MS"/>
                <a:ea typeface="Calibri" panose="020F0502020204030204" pitchFamily="34" charset="0"/>
                <a:cs typeface="Times New Roman"/>
              </a:rPr>
              <a:t>CarageBansin</a:t>
            </a:r>
            <a:r>
              <a:rPr lang="fi-FI" sz="1600">
                <a:latin typeface="Comic Sans MS"/>
                <a:ea typeface="Calibri" panose="020F0502020204030204" pitchFamily="34" charset="0"/>
                <a:cs typeface="Times New Roman"/>
              </a:rPr>
              <a:t> käytön harjoitteluun: </a:t>
            </a:r>
          </a:p>
          <a:p>
            <a:pPr>
              <a:lnSpc>
                <a:spcPct val="107000"/>
              </a:lnSpc>
              <a:spcAft>
                <a:spcPts val="800"/>
              </a:spcAft>
            </a:pPr>
            <a:r>
              <a:rPr lang="fi-FI" sz="1600" err="1">
                <a:latin typeface="Comic Sans MS"/>
                <a:ea typeface="Calibri" panose="020F0502020204030204" pitchFamily="34" charset="0"/>
                <a:cs typeface="Times New Roman"/>
              </a:rPr>
              <a:t>Clips</a:t>
            </a:r>
            <a:r>
              <a:rPr lang="fi-FI" sz="1600">
                <a:latin typeface="Comic Sans MS"/>
                <a:ea typeface="Calibri" panose="020F0502020204030204" pitchFamily="34" charset="0"/>
                <a:cs typeface="Times New Roman"/>
              </a:rPr>
              <a:t>: </a:t>
            </a:r>
            <a:r>
              <a:rPr lang="fi-FI" sz="1600">
                <a:effectLst/>
                <a:latin typeface="Calibri"/>
                <a:ea typeface="Calibri" panose="020F0502020204030204" pitchFamily="34" charset="0"/>
                <a:cs typeface="Times New Roman" panose="02020603050405020304" pitchFamily="18" charset="0"/>
                <a:hlinkClick r:id="rId2"/>
              </a:rPr>
              <a:t>https://youtu.be/xLMquNDxrIk</a:t>
            </a:r>
            <a:endParaRPr lang="fi-FI" sz="1600">
              <a:effectLst/>
              <a:latin typeface="Calibri"/>
              <a:ea typeface="Calibri" panose="020F0502020204030204" pitchFamily="34" charset="0"/>
              <a:cs typeface="Times New Roman" panose="02020603050405020304" pitchFamily="18" charset="0"/>
            </a:endParaRPr>
          </a:p>
          <a:p>
            <a:pPr>
              <a:lnSpc>
                <a:spcPct val="107000"/>
              </a:lnSpc>
              <a:spcAft>
                <a:spcPts val="800"/>
              </a:spcAft>
            </a:pPr>
            <a:r>
              <a:rPr lang="fi-FI" sz="1600" err="1">
                <a:latin typeface="Comic Sans MS" panose="030F0702030302020204" pitchFamily="66" charset="0"/>
                <a:ea typeface="Calibri" panose="020F0502020204030204" pitchFamily="34" charset="0"/>
                <a:cs typeface="Times New Roman" panose="02020603050405020304" pitchFamily="18" charset="0"/>
              </a:rPr>
              <a:t>iMovie</a:t>
            </a:r>
            <a:r>
              <a:rPr lang="fi-FI" sz="1600">
                <a:latin typeface="Comic Sans MS" panose="030F0702030302020204" pitchFamily="66" charset="0"/>
                <a:ea typeface="Calibri" panose="020F0502020204030204" pitchFamily="34" charset="0"/>
                <a:cs typeface="Times New Roman" panose="02020603050405020304" pitchFamily="18" charset="0"/>
              </a:rPr>
              <a:t>: </a:t>
            </a:r>
            <a:r>
              <a:rPr lang="fi-FI" sz="1600">
                <a:latin typeface="Comic Sans MS" panose="030F0702030302020204" pitchFamily="66" charset="0"/>
                <a:ea typeface="Calibri" panose="020F0502020204030204" pitchFamily="34" charset="0"/>
                <a:cs typeface="Times New Roman" panose="02020603050405020304" pitchFamily="18" charset="0"/>
                <a:hlinkClick r:id="rId3"/>
              </a:rPr>
              <a:t>https://youtu.be/nLWcvMdwY0w</a:t>
            </a:r>
            <a:r>
              <a:rPr lang="fi-FI" sz="1600">
                <a:latin typeface="Comic Sans MS" panose="030F0702030302020204" pitchFamily="66" charset="0"/>
                <a:ea typeface="Calibri" panose="020F0502020204030204" pitchFamily="34" charset="0"/>
                <a:cs typeface="Times New Roman" panose="02020603050405020304" pitchFamily="18" charset="0"/>
              </a:rPr>
              <a:t>     ja   </a:t>
            </a:r>
            <a:r>
              <a:rPr lang="fi-FI" sz="1600">
                <a:effectLst/>
                <a:latin typeface="Comic Sans MS" panose="030F0702030302020204" pitchFamily="66" charset="0"/>
                <a:ea typeface="Calibri" panose="020F0502020204030204" pitchFamily="34" charset="0"/>
                <a:cs typeface="Times New Roman" panose="02020603050405020304" pitchFamily="18" charset="0"/>
                <a:hlinkClick r:id="rId4"/>
              </a:rPr>
              <a:t>https://youtu.be/QE35eHyoMbA</a:t>
            </a:r>
            <a:endParaRPr lang="fi-FI" sz="160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fi-FI" sz="1600" err="1">
                <a:effectLst/>
                <a:latin typeface="Comic Sans MS" panose="030F0702030302020204" pitchFamily="66" charset="0"/>
                <a:ea typeface="Calibri" panose="020F0502020204030204" pitchFamily="34" charset="0"/>
                <a:cs typeface="Times New Roman" panose="02020603050405020304" pitchFamily="18" charset="0"/>
              </a:rPr>
              <a:t>GarageBand</a:t>
            </a:r>
            <a:r>
              <a:rPr lang="fi-FI" sz="1600">
                <a:effectLst/>
                <a:latin typeface="Comic Sans MS" panose="030F0702030302020204" pitchFamily="66" charset="0"/>
                <a:ea typeface="Calibri" panose="020F0502020204030204" pitchFamily="34" charset="0"/>
                <a:cs typeface="Times New Roman" panose="02020603050405020304" pitchFamily="18" charset="0"/>
              </a:rPr>
              <a:t>: </a:t>
            </a:r>
            <a:r>
              <a:rPr lang="fi-FI" sz="1600">
                <a:effectLst/>
                <a:latin typeface="Comic Sans MS" panose="030F0702030302020204" pitchFamily="66" charset="0"/>
                <a:ea typeface="Calibri" panose="020F0502020204030204" pitchFamily="34" charset="0"/>
                <a:cs typeface="Times New Roman" panose="02020603050405020304" pitchFamily="18" charset="0"/>
                <a:hlinkClick r:id="rId5"/>
              </a:rPr>
              <a:t>https://youtu.be/yi8_0gNj4hw</a:t>
            </a:r>
            <a:r>
              <a:rPr lang="fi-FI" sz="1600">
                <a:effectLst/>
                <a:latin typeface="Comic Sans MS" panose="030F0702030302020204" pitchFamily="66" charset="0"/>
                <a:ea typeface="Calibri" panose="020F0502020204030204" pitchFamily="34" charset="0"/>
                <a:cs typeface="Times New Roman" panose="02020603050405020304" pitchFamily="18" charset="0"/>
              </a:rPr>
              <a:t>  ja </a:t>
            </a:r>
            <a:r>
              <a:rPr lang="fi-FI" sz="1600">
                <a:effectLst/>
                <a:latin typeface="Comic Sans MS" panose="030F0702030302020204" pitchFamily="66" charset="0"/>
                <a:ea typeface="Calibri" panose="020F0502020204030204" pitchFamily="34" charset="0"/>
                <a:cs typeface="Times New Roman" panose="02020603050405020304" pitchFamily="18" charset="0"/>
                <a:hlinkClick r:id="rId6"/>
              </a:rPr>
              <a:t>https://youtu.be/z6xQvLjQcI0</a:t>
            </a:r>
            <a:endParaRPr lang="fi-FI" sz="160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fi-FI" sz="160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fi-FI" sz="1600" b="1">
                <a:effectLst/>
                <a:latin typeface="Comic Sans MS" panose="030F0702030302020204" pitchFamily="66" charset="0"/>
                <a:ea typeface="Calibri" panose="020F0502020204030204" pitchFamily="34" charset="0"/>
                <a:cs typeface="Times New Roman" panose="02020603050405020304" pitchFamily="18" charset="0"/>
              </a:rPr>
              <a:t>Oppilaat valitsevat aiheensa pareittain: </a:t>
            </a:r>
            <a:r>
              <a:rPr lang="fi-FI" sz="1600">
                <a:effectLst/>
                <a:latin typeface="Comic Sans MS" panose="030F0702030302020204" pitchFamily="66" charset="0"/>
                <a:ea typeface="Calibri" panose="020F0502020204030204" pitchFamily="34" charset="0"/>
                <a:cs typeface="Times New Roman" panose="02020603050405020304" pitchFamily="18" charset="0"/>
              </a:rPr>
              <a:t>Aurinko ja planeetat(+valovuosi), tähdet, vuodenajat ja vuorokauden ajat, galaksi, revontulien synty, valitsemasi planeetan esittely. </a:t>
            </a:r>
          </a:p>
          <a:p>
            <a:pPr>
              <a:lnSpc>
                <a:spcPct val="107000"/>
              </a:lnSpc>
              <a:spcAft>
                <a:spcPts val="800"/>
              </a:spcAft>
            </a:pPr>
            <a:r>
              <a:rPr lang="fi-FI" sz="1600">
                <a:effectLst/>
                <a:latin typeface="Comic Sans MS" panose="030F0702030302020204" pitchFamily="66" charset="0"/>
                <a:ea typeface="Calibri" panose="020F0502020204030204" pitchFamily="34" charset="0"/>
                <a:cs typeface="Times New Roman" panose="02020603050405020304" pitchFamily="18" charset="0"/>
              </a:rPr>
              <a:t>Näiden videoiden idea, on herätellä oppilaiden innostusta ja ideoita: </a:t>
            </a:r>
            <a:r>
              <a:rPr lang="fi-FI" sz="1600" b="0" i="0">
                <a:effectLst/>
                <a:latin typeface="Segoe UI" panose="020B0502040204020203" pitchFamily="34" charset="0"/>
                <a:hlinkClick r:id="rId7"/>
              </a:rPr>
              <a:t>https://youtu.be/EyBlGfqzBvQ</a:t>
            </a:r>
            <a:r>
              <a:rPr lang="fi-FI" sz="1600" b="0" i="0">
                <a:effectLst/>
                <a:latin typeface="Segoe UI" panose="020B0502040204020203" pitchFamily="34" charset="0"/>
              </a:rPr>
              <a:t>  ja </a:t>
            </a:r>
            <a:r>
              <a:rPr lang="fi-FI" sz="1600" b="0" i="0">
                <a:effectLst/>
                <a:latin typeface="Segoe UI" panose="020B0502040204020203" pitchFamily="34" charset="0"/>
                <a:hlinkClick r:id="rId8"/>
              </a:rPr>
              <a:t>https://www.youtube.com/watch?v=ylyLYA1lvdM</a:t>
            </a:r>
            <a:endParaRPr lang="fi-FI" sz="1600" b="0" i="0">
              <a:effectLst/>
              <a:latin typeface="Segoe UI" panose="020B0502040204020203" pitchFamily="34" charset="0"/>
            </a:endParaRPr>
          </a:p>
          <a:p>
            <a:pPr>
              <a:lnSpc>
                <a:spcPct val="107000"/>
              </a:lnSpc>
              <a:spcAft>
                <a:spcPts val="800"/>
              </a:spcAft>
            </a:pPr>
            <a:r>
              <a:rPr lang="fi-FI" sz="1600" b="1">
                <a:effectLst/>
                <a:latin typeface="Comic Sans MS" panose="030F0702030302020204" pitchFamily="66" charset="0"/>
                <a:ea typeface="Calibri" panose="020F0502020204030204" pitchFamily="34" charset="0"/>
                <a:cs typeface="Times New Roman" panose="02020603050405020304" pitchFamily="18" charset="0"/>
              </a:rPr>
              <a:t>Arviointi: </a:t>
            </a:r>
            <a:r>
              <a:rPr lang="fi-FI" sz="1600">
                <a:effectLst/>
                <a:latin typeface="Comic Sans MS" panose="030F0702030302020204" pitchFamily="66" charset="0"/>
                <a:ea typeface="Calibri" panose="020F0502020204030204" pitchFamily="34" charset="0"/>
                <a:cs typeface="Times New Roman" panose="02020603050405020304" pitchFamily="18" charset="0"/>
              </a:rPr>
              <a:t>Työstä saa suullisen palautteen, jossa arvioidaan työskentelyä projektin aikana ja valmista tuotosta. </a:t>
            </a:r>
            <a:endParaRPr lang="fi-FI"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68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8D4BF6AC-31B7-4FF5-8A82-AAF9054C4D60}"/>
              </a:ext>
            </a:extLst>
          </p:cNvPr>
          <p:cNvSpPr txBox="1"/>
          <p:nvPr/>
        </p:nvSpPr>
        <p:spPr>
          <a:xfrm>
            <a:off x="581024" y="336390"/>
            <a:ext cx="10848976" cy="6196696"/>
          </a:xfrm>
          <a:prstGeom prst="rect">
            <a:avLst/>
          </a:prstGeom>
          <a:noFill/>
        </p:spPr>
        <p:txBody>
          <a:bodyPr wrap="square">
            <a:spAutoFit/>
          </a:bodyPr>
          <a:lstStyle/>
          <a:p>
            <a:pPr algn="ctr">
              <a:lnSpc>
                <a:spcPct val="107000"/>
              </a:lnSpc>
              <a:spcAft>
                <a:spcPts val="800"/>
              </a:spcAft>
            </a:pPr>
            <a:r>
              <a:rPr lang="fi-FI" sz="2800" b="1">
                <a:latin typeface="Comic Sans MS" panose="030F0702030302020204" pitchFamily="66" charset="0"/>
                <a:ea typeface="Calibri" panose="020F0502020204030204" pitchFamily="34" charset="0"/>
                <a:cs typeface="Times New Roman" panose="02020603050405020304" pitchFamily="18" charset="0"/>
              </a:rPr>
              <a:t>Tavoitteet ja arviointi o</a:t>
            </a:r>
            <a:r>
              <a:rPr lang="fi-FI" sz="2800" b="1">
                <a:effectLst/>
                <a:latin typeface="Comic Sans MS" panose="030F0702030302020204" pitchFamily="66" charset="0"/>
                <a:ea typeface="Calibri" panose="020F0502020204030204" pitchFamily="34" charset="0"/>
                <a:cs typeface="Times New Roman" panose="02020603050405020304" pitchFamily="18" charset="0"/>
              </a:rPr>
              <a:t>ppilaille:</a:t>
            </a:r>
            <a:endParaRPr lang="fi-FI" sz="2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2000">
                <a:effectLst/>
                <a:latin typeface="Comic Sans MS" panose="030F0702030302020204" pitchFamily="66" charset="0"/>
                <a:ea typeface="Calibri" panose="020F0502020204030204" pitchFamily="34" charset="0"/>
                <a:cs typeface="Times New Roman" panose="02020603050405020304" pitchFamily="18" charset="0"/>
              </a:rPr>
              <a:t>Tässä projektissa on tarkoitus oppia, miten voit korvata perinteisen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powerpoint</a:t>
            </a:r>
            <a:r>
              <a:rPr lang="fi-FI" sz="2000">
                <a:effectLst/>
                <a:latin typeface="Comic Sans MS" panose="030F0702030302020204" pitchFamily="66" charset="0"/>
                <a:ea typeface="Calibri" panose="020F0502020204030204" pitchFamily="34" charset="0"/>
                <a:cs typeface="Times New Roman" panose="02020603050405020304" pitchFamily="18" charset="0"/>
              </a:rPr>
              <a:t>-esityksen videon avulla. Harjoittelemme videon tekemistä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iPädillä</a:t>
            </a:r>
            <a:r>
              <a:rPr lang="fi-FI" sz="2000">
                <a:latin typeface="Comic Sans MS" panose="030F0702030302020204" pitchFamily="66" charset="0"/>
                <a:ea typeface="Calibri" panose="020F0502020204030204" pitchFamily="34" charset="0"/>
                <a:cs typeface="Times New Roman" panose="02020603050405020304" pitchFamily="18" charset="0"/>
              </a:rPr>
              <a:t>.</a:t>
            </a:r>
            <a:r>
              <a:rPr lang="fi-FI" sz="2000">
                <a:effectLst/>
                <a:latin typeface="Comic Sans MS" panose="030F0702030302020204" pitchFamily="66" charset="0"/>
                <a:ea typeface="Calibri" panose="020F0502020204030204" pitchFamily="34" charset="0"/>
                <a:cs typeface="Times New Roman" panose="02020603050405020304" pitchFamily="18" charset="0"/>
              </a:rPr>
              <a:t> Käytössä on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iMovie</a:t>
            </a:r>
            <a:r>
              <a:rPr lang="fi-FI" sz="2000">
                <a:effectLst/>
                <a:latin typeface="Comic Sans MS" panose="030F0702030302020204" pitchFamily="66" charset="0"/>
                <a:ea typeface="Calibri" panose="020F0502020204030204" pitchFamily="34" charset="0"/>
                <a:cs typeface="Times New Roman" panose="02020603050405020304" pitchFamily="18" charset="0"/>
              </a:rPr>
              <a:t>,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Clips</a:t>
            </a:r>
            <a:r>
              <a:rPr lang="fi-FI" sz="2000">
                <a:effectLst/>
                <a:latin typeface="Comic Sans MS" panose="030F0702030302020204" pitchFamily="66" charset="0"/>
                <a:ea typeface="Calibri" panose="020F0502020204030204" pitchFamily="34" charset="0"/>
                <a:cs typeface="Times New Roman" panose="02020603050405020304" pitchFamily="18" charset="0"/>
              </a:rPr>
              <a:t> ja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CarageBand</a:t>
            </a:r>
            <a:r>
              <a:rPr lang="fi-FI" sz="2000">
                <a:effectLst/>
                <a:latin typeface="Comic Sans MS" panose="030F0702030302020204" pitchFamily="66" charset="0"/>
                <a:ea typeface="Calibri" panose="020F0502020204030204" pitchFamily="34" charset="0"/>
                <a:cs typeface="Times New Roman" panose="02020603050405020304" pitchFamily="18" charset="0"/>
              </a:rPr>
              <a:t>. Lisäksi käytämme kannettavia tietokoneita esimerkiksi tiedonhankintaan. Opimme myös, miten voit siirtää kuvia, tekstiä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jne</a:t>
            </a:r>
            <a:r>
              <a:rPr lang="fi-FI" sz="2000">
                <a:effectLst/>
                <a:latin typeface="Comic Sans MS" panose="030F0702030302020204" pitchFamily="66" charset="0"/>
                <a:ea typeface="Calibri" panose="020F0502020204030204" pitchFamily="34" charset="0"/>
                <a:cs typeface="Times New Roman" panose="02020603050405020304" pitchFamily="18" charset="0"/>
              </a:rPr>
              <a:t>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tiekokoneelta</a:t>
            </a:r>
            <a:r>
              <a:rPr lang="fi-FI" sz="2000">
                <a:effectLst/>
                <a:latin typeface="Comic Sans MS" panose="030F0702030302020204" pitchFamily="66" charset="0"/>
                <a:ea typeface="Calibri" panose="020F0502020204030204" pitchFamily="34" charset="0"/>
                <a:cs typeface="Times New Roman" panose="02020603050405020304" pitchFamily="18" charset="0"/>
              </a:rPr>
              <a:t>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pädille</a:t>
            </a:r>
            <a:r>
              <a:rPr lang="fi-FI" sz="2000">
                <a:effectLst/>
                <a:latin typeface="Comic Sans MS" panose="030F0702030302020204" pitchFamily="66" charset="0"/>
                <a:ea typeface="Calibri" panose="020F0502020204030204" pitchFamily="34" charset="0"/>
                <a:cs typeface="Times New Roman" panose="02020603050405020304" pitchFamily="18" charset="0"/>
              </a:rPr>
              <a:t>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Teamsin</a:t>
            </a:r>
            <a:r>
              <a:rPr lang="fi-FI" sz="2000">
                <a:effectLst/>
                <a:latin typeface="Comic Sans MS" panose="030F0702030302020204" pitchFamily="66" charset="0"/>
                <a:ea typeface="Calibri" panose="020F0502020204030204" pitchFamily="34" charset="0"/>
                <a:cs typeface="Times New Roman" panose="02020603050405020304" pitchFamily="18" charset="0"/>
              </a:rPr>
              <a:t> tai sähköpostin kautta.</a:t>
            </a:r>
          </a:p>
          <a:p>
            <a:pPr>
              <a:lnSpc>
                <a:spcPct val="107000"/>
              </a:lnSpc>
              <a:spcAft>
                <a:spcPts val="800"/>
              </a:spcAft>
            </a:pPr>
            <a:endParaRPr lang="fi-FI"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2000">
                <a:effectLst/>
                <a:latin typeface="Comic Sans MS" panose="030F0702030302020204" pitchFamily="66" charset="0"/>
                <a:ea typeface="Calibri" panose="020F0502020204030204" pitchFamily="34" charset="0"/>
                <a:cs typeface="Times New Roman" panose="02020603050405020304" pitchFamily="18" charset="0"/>
              </a:rPr>
              <a:t>Opittavat fysiikan asiat tässä projektissa: Maailmankaikkeuden rakenteita, valovuosi, planeetat, vuodenajat, vuorokauden ajat, tähdet, revontulien synty, galaksi</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2000">
                <a:effectLst/>
                <a:latin typeface="Comic Sans MS" panose="030F0702030302020204" pitchFamily="66" charset="0"/>
                <a:ea typeface="Calibri" panose="020F0502020204030204" pitchFamily="34" charset="0"/>
                <a:cs typeface="Times New Roman" panose="02020603050405020304" pitchFamily="18" charset="0"/>
              </a:rPr>
              <a:t>Tavoitteena on tuottaa lyhyt videonpätkä omasta aiheesta. Kaikkien parien videot on tarkoitus koota yhdeksi videoksi, joka ladataan lopulta </a:t>
            </a:r>
            <a:r>
              <a:rPr lang="fi-FI" sz="2000" err="1">
                <a:effectLst/>
                <a:latin typeface="Comic Sans MS" panose="030F0702030302020204" pitchFamily="66" charset="0"/>
                <a:ea typeface="Calibri" panose="020F0502020204030204" pitchFamily="34" charset="0"/>
                <a:cs typeface="Times New Roman" panose="02020603050405020304" pitchFamily="18" charset="0"/>
              </a:rPr>
              <a:t>youtubeen</a:t>
            </a:r>
            <a:r>
              <a:rPr lang="fi-FI" sz="2000">
                <a:effectLst/>
                <a:latin typeface="Comic Sans MS" panose="030F0702030302020204" pitchFamily="66" charset="0"/>
                <a:ea typeface="Calibri" panose="020F0502020204030204" pitchFamily="34" charset="0"/>
                <a:cs typeface="Times New Roman" panose="02020603050405020304" pitchFamily="18" charset="0"/>
              </a:rPr>
              <a:t>. Sieltä linkki voidaan jakaa vaikka vanhemmille. </a:t>
            </a:r>
          </a:p>
          <a:p>
            <a:pPr>
              <a:lnSpc>
                <a:spcPct val="107000"/>
              </a:lnSpc>
              <a:spcAft>
                <a:spcPts val="800"/>
              </a:spcAft>
            </a:pPr>
            <a:endParaRPr lang="fi-FI" sz="200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fi-FI" sz="2000" b="1">
                <a:effectLst/>
                <a:latin typeface="Comic Sans MS" panose="030F0702030302020204" pitchFamily="66" charset="0"/>
                <a:ea typeface="Calibri" panose="020F0502020204030204" pitchFamily="34" charset="0"/>
                <a:cs typeface="Times New Roman" panose="02020603050405020304" pitchFamily="18" charset="0"/>
              </a:rPr>
              <a:t>Arviointi: </a:t>
            </a:r>
            <a:r>
              <a:rPr lang="fi-FI" sz="2000">
                <a:effectLst/>
                <a:latin typeface="Comic Sans MS" panose="030F0702030302020204" pitchFamily="66" charset="0"/>
                <a:ea typeface="Calibri" panose="020F0502020204030204" pitchFamily="34" charset="0"/>
                <a:cs typeface="Times New Roman" panose="02020603050405020304" pitchFamily="18" charset="0"/>
              </a:rPr>
              <a:t>Työstä saa suullisen palautteen, jossa arvioidaan työskentelyä projektin aikana ja valmista tuotosta. </a:t>
            </a:r>
            <a:endParaRPr lang="fi-FI"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908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A98906D-880E-4BEC-9C12-92F4CF243E33}"/>
              </a:ext>
            </a:extLst>
          </p:cNvPr>
          <p:cNvSpPr txBox="1"/>
          <p:nvPr/>
        </p:nvSpPr>
        <p:spPr>
          <a:xfrm>
            <a:off x="1028700" y="0"/>
            <a:ext cx="10944225" cy="6638099"/>
          </a:xfrm>
          <a:prstGeom prst="rect">
            <a:avLst/>
          </a:prstGeom>
          <a:noFill/>
        </p:spPr>
        <p:txBody>
          <a:bodyPr wrap="square">
            <a:spAutoFit/>
          </a:bodyPr>
          <a:lstStyle/>
          <a:p>
            <a:pPr lvl="0" algn="ctr">
              <a:lnSpc>
                <a:spcPct val="107000"/>
              </a:lnSpc>
            </a:pPr>
            <a:r>
              <a:rPr lang="fi-FI" sz="2400" b="1">
                <a:effectLst/>
                <a:latin typeface="Comic Sans MS" panose="030F0702030302020204" pitchFamily="66" charset="0"/>
                <a:ea typeface="Calibri" panose="020F0502020204030204" pitchFamily="34" charset="0"/>
                <a:cs typeface="Times New Roman" panose="02020603050405020304" pitchFamily="18" charset="0"/>
              </a:rPr>
              <a:t>Työvaiheet oppilaille: </a:t>
            </a:r>
          </a:p>
          <a:p>
            <a:pPr lvl="0" algn="ctr">
              <a:lnSpc>
                <a:spcPct val="107000"/>
              </a:lnSpc>
            </a:pPr>
            <a:endParaRPr lang="fi-FI" sz="2400" b="1">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buFont typeface="+mj-lt"/>
              <a:buAutoNum type="arabicPeriod"/>
            </a:pPr>
            <a:r>
              <a:rPr lang="fi-FI">
                <a:effectLst/>
                <a:latin typeface="Comic Sans MS" panose="030F0702030302020204" pitchFamily="66" charset="0"/>
                <a:ea typeface="Calibri" panose="020F0502020204030204" pitchFamily="34" charset="0"/>
                <a:cs typeface="Times New Roman" panose="02020603050405020304" pitchFamily="18" charset="0"/>
              </a:rPr>
              <a:t>Katso ideoita ja innostusta videoilta: </a:t>
            </a:r>
            <a:r>
              <a:rPr lang="fi-FI" b="0" i="0">
                <a:effectLst/>
                <a:latin typeface="Segoe UI" panose="020B0502040204020203" pitchFamily="34" charset="0"/>
                <a:hlinkClick r:id="rId2"/>
              </a:rPr>
              <a:t>https://youtu.be/EyBlGfqzBvQ</a:t>
            </a:r>
            <a:r>
              <a:rPr lang="fi-FI" b="0" i="0">
                <a:effectLst/>
                <a:latin typeface="Segoe UI" panose="020B0502040204020203" pitchFamily="34" charset="0"/>
              </a:rPr>
              <a:t> ja </a:t>
            </a:r>
            <a:r>
              <a:rPr lang="fi-FI" b="0" i="0">
                <a:effectLst/>
                <a:latin typeface="Segoe UI" panose="020B0502040204020203" pitchFamily="34" charset="0"/>
                <a:hlinkClick r:id="rId3"/>
              </a:rPr>
              <a:t>https://www.youtube.com/watch?v=ylyLYA1lvdM</a:t>
            </a:r>
            <a:endParaRPr lang="fi-FI" b="0" i="0">
              <a:effectLst/>
              <a:latin typeface="Segoe UI" panose="020B0502040204020203" pitchFamily="34" charset="0"/>
            </a:endParaRPr>
          </a:p>
          <a:p>
            <a:pPr lvl="0"/>
            <a:endParaRPr lang="fi-FI">
              <a:latin typeface="Segoe UI" panose="020B0502040204020203" pitchFamily="34" charset="0"/>
            </a:endParaRPr>
          </a:p>
          <a:p>
            <a:pPr lvl="0"/>
            <a:r>
              <a:rPr lang="fi-FI">
                <a:latin typeface="Segoe UI" panose="020B0502040204020203" pitchFamily="34" charset="0"/>
                <a:ea typeface="Calibri" panose="020F0502020204030204" pitchFamily="34" charset="0"/>
                <a:cs typeface="Times New Roman" panose="02020603050405020304" pitchFamily="18" charset="0"/>
              </a:rPr>
              <a:t>2. </a:t>
            </a:r>
            <a:r>
              <a:rPr lang="fi-FI">
                <a:effectLst/>
                <a:latin typeface="Comic Sans MS" panose="030F0702030302020204" pitchFamily="66" charset="0"/>
                <a:ea typeface="Calibri" panose="020F0502020204030204" pitchFamily="34" charset="0"/>
                <a:cs typeface="Times New Roman" panose="02020603050405020304" pitchFamily="18" charset="0"/>
              </a:rPr>
              <a:t>Valitse aihe</a:t>
            </a:r>
          </a:p>
          <a:p>
            <a:pPr marL="342900" lvl="0" indent="-342900">
              <a:buFont typeface="+mj-lt"/>
              <a:buAutoNum type="arabicPeriod"/>
            </a:pPr>
            <a:endParaRPr lang="fi-FI">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buFont typeface="+mj-lt"/>
              <a:buAutoNum type="arabicPeriod"/>
            </a:pPr>
            <a:r>
              <a:rPr lang="fi-FI">
                <a:effectLst/>
                <a:latin typeface="Comic Sans MS" panose="030F0702030302020204" pitchFamily="66" charset="0"/>
                <a:ea typeface="Calibri" panose="020F0502020204030204" pitchFamily="34" charset="0"/>
                <a:cs typeface="Times New Roman" panose="02020603050405020304" pitchFamily="18" charset="0"/>
              </a:rPr>
              <a:t>Suunnittele oma projektisi ja etsi siihen liittyvää tietoa ja kuvia oppikirjasta ja netistä. Tallenna suunnitelma, tekstisi ja kuvasi OneDrive tiedostoon. </a:t>
            </a:r>
            <a:r>
              <a:rPr lang="fi-FI" sz="1400">
                <a:effectLst/>
                <a:latin typeface="Comic Sans MS" panose="030F0702030302020204" pitchFamily="66" charset="0"/>
                <a:ea typeface="Calibri" panose="020F0502020204030204" pitchFamily="34" charset="0"/>
                <a:cs typeface="Times New Roman" panose="02020603050405020304" pitchFamily="18" charset="0"/>
              </a:rPr>
              <a:t>(koska </a:t>
            </a:r>
            <a:r>
              <a:rPr lang="fi-FI" sz="1400" err="1">
                <a:effectLst/>
                <a:latin typeface="Comic Sans MS" panose="030F0702030302020204" pitchFamily="66" charset="0"/>
                <a:ea typeface="Calibri" panose="020F0502020204030204" pitchFamily="34" charset="0"/>
                <a:cs typeface="Times New Roman" panose="02020603050405020304" pitchFamily="18" charset="0"/>
              </a:rPr>
              <a:t>iPädit</a:t>
            </a:r>
            <a:r>
              <a:rPr lang="fi-FI" sz="1400">
                <a:effectLst/>
                <a:latin typeface="Comic Sans MS" panose="030F0702030302020204" pitchFamily="66" charset="0"/>
                <a:ea typeface="Calibri" panose="020F0502020204030204" pitchFamily="34" charset="0"/>
                <a:cs typeface="Times New Roman" panose="02020603050405020304" pitchFamily="18" charset="0"/>
              </a:rPr>
              <a:t> käytössä vain hetkittäin)</a:t>
            </a:r>
          </a:p>
          <a:p>
            <a:pPr marL="342900" lvl="0" indent="-342900">
              <a:buFont typeface="+mj-lt"/>
              <a:buAutoNum type="arabicPeriod"/>
            </a:pPr>
            <a:endParaRPr lang="fi-FI" sz="140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buFont typeface="+mj-lt"/>
              <a:buAutoNum type="arabicPeriod"/>
            </a:pPr>
            <a:r>
              <a:rPr lang="fi-FI">
                <a:effectLst/>
                <a:latin typeface="Comic Sans MS" panose="030F0702030302020204" pitchFamily="66" charset="0"/>
                <a:ea typeface="Calibri" panose="020F0502020204030204" pitchFamily="34" charset="0"/>
                <a:cs typeface="Times New Roman" panose="02020603050405020304" pitchFamily="18" charset="0"/>
              </a:rPr>
              <a:t>Voisit myös piirtää jonkun kuvan käsin tai koneella. Tai etsiä netistä kuvia, joita saa muokata ja käyttää. Muokkaa niistä omaan työhösi sopivia esimerkiksi </a:t>
            </a:r>
            <a:r>
              <a:rPr lang="fi-FI" err="1">
                <a:latin typeface="Comic Sans MS" panose="030F0702030302020204" pitchFamily="66" charset="0"/>
                <a:ea typeface="Calibri" panose="020F0502020204030204" pitchFamily="34" charset="0"/>
                <a:cs typeface="Times New Roman" panose="02020603050405020304" pitchFamily="18" charset="0"/>
              </a:rPr>
              <a:t>P</a:t>
            </a:r>
            <a:r>
              <a:rPr lang="fi-FI" err="1">
                <a:effectLst/>
                <a:latin typeface="Comic Sans MS" panose="030F0702030302020204" pitchFamily="66" charset="0"/>
                <a:ea typeface="Calibri" panose="020F0502020204030204" pitchFamily="34" charset="0"/>
                <a:cs typeface="Times New Roman" panose="02020603050405020304" pitchFamily="18" charset="0"/>
              </a:rPr>
              <a:t>aintin</a:t>
            </a:r>
            <a:r>
              <a:rPr lang="fi-FI">
                <a:latin typeface="Comic Sans MS" panose="030F0702030302020204" pitchFamily="66" charset="0"/>
                <a:ea typeface="Calibri" panose="020F0502020204030204" pitchFamily="34" charset="0"/>
                <a:cs typeface="Times New Roman" panose="02020603050405020304" pitchFamily="18" charset="0"/>
              </a:rPr>
              <a:t>, </a:t>
            </a:r>
            <a:r>
              <a:rPr lang="fi-FI" err="1">
                <a:effectLst/>
                <a:latin typeface="Comic Sans MS" panose="030F0702030302020204" pitchFamily="66" charset="0"/>
                <a:ea typeface="Calibri" panose="020F0502020204030204" pitchFamily="34" charset="0"/>
                <a:cs typeface="Times New Roman" panose="02020603050405020304" pitchFamily="18" charset="0"/>
              </a:rPr>
              <a:t>PicCollagen</a:t>
            </a:r>
            <a:r>
              <a:rPr lang="fi-FI">
                <a:effectLst/>
                <a:latin typeface="Comic Sans MS" panose="030F0702030302020204" pitchFamily="66" charset="0"/>
                <a:ea typeface="Calibri" panose="020F0502020204030204" pitchFamily="34" charset="0"/>
                <a:cs typeface="Times New Roman" panose="02020603050405020304" pitchFamily="18" charset="0"/>
              </a:rPr>
              <a:t> tai muun käytössä olevan ohjelman avulla.</a:t>
            </a:r>
          </a:p>
          <a:p>
            <a:pPr marL="342900" lvl="0" indent="-342900">
              <a:buFont typeface="+mj-lt"/>
              <a:buAutoNum type="arabicPeriod"/>
            </a:pPr>
            <a:endParaRPr lang="fi-FI">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buFont typeface="+mj-lt"/>
              <a:buAutoNum type="arabicPeriod"/>
            </a:pPr>
            <a:r>
              <a:rPr lang="fi-FI">
                <a:effectLst/>
                <a:latin typeface="Comic Sans MS" panose="030F0702030302020204" pitchFamily="66" charset="0"/>
                <a:ea typeface="Calibri" panose="020F0502020204030204" pitchFamily="34" charset="0"/>
                <a:cs typeface="Times New Roman" panose="02020603050405020304" pitchFamily="18" charset="0"/>
              </a:rPr>
              <a:t>Harjoittelemme </a:t>
            </a:r>
            <a:r>
              <a:rPr lang="fi-FI" err="1">
                <a:effectLst/>
                <a:latin typeface="Comic Sans MS" panose="030F0702030302020204" pitchFamily="66" charset="0"/>
                <a:ea typeface="Calibri" panose="020F0502020204030204" pitchFamily="34" charset="0"/>
                <a:cs typeface="Times New Roman" panose="02020603050405020304" pitchFamily="18" charset="0"/>
              </a:rPr>
              <a:t>iMovien</a:t>
            </a:r>
            <a:r>
              <a:rPr lang="fi-FI">
                <a:effectLst/>
                <a:latin typeface="Comic Sans MS" panose="030F0702030302020204" pitchFamily="66" charset="0"/>
                <a:ea typeface="Calibri" panose="020F0502020204030204" pitchFamily="34" charset="0"/>
                <a:cs typeface="Times New Roman" panose="02020603050405020304" pitchFamily="18" charset="0"/>
              </a:rPr>
              <a:t> ja </a:t>
            </a:r>
            <a:r>
              <a:rPr lang="fi-FI" err="1">
                <a:effectLst/>
                <a:latin typeface="Comic Sans MS" panose="030F0702030302020204" pitchFamily="66" charset="0"/>
                <a:ea typeface="Calibri" panose="020F0502020204030204" pitchFamily="34" charset="0"/>
                <a:cs typeface="Times New Roman" panose="02020603050405020304" pitchFamily="18" charset="0"/>
              </a:rPr>
              <a:t>Clipsin</a:t>
            </a:r>
            <a:r>
              <a:rPr lang="fi-FI">
                <a:effectLst/>
                <a:latin typeface="Comic Sans MS" panose="030F0702030302020204" pitchFamily="66" charset="0"/>
                <a:ea typeface="Calibri" panose="020F0502020204030204" pitchFamily="34" charset="0"/>
                <a:cs typeface="Times New Roman" panose="02020603050405020304" pitchFamily="18" charset="0"/>
              </a:rPr>
              <a:t> käyttöä </a:t>
            </a:r>
            <a:r>
              <a:rPr lang="fi-FI" err="1">
                <a:effectLst/>
                <a:latin typeface="Comic Sans MS" panose="030F0702030302020204" pitchFamily="66" charset="0"/>
                <a:ea typeface="Calibri" panose="020F0502020204030204" pitchFamily="34" charset="0"/>
                <a:cs typeface="Times New Roman" panose="02020603050405020304" pitchFamily="18" charset="0"/>
              </a:rPr>
              <a:t>iPädeillä</a:t>
            </a:r>
            <a:r>
              <a:rPr lang="fi-FI">
                <a:effectLst/>
                <a:latin typeface="Comic Sans MS" panose="030F0702030302020204" pitchFamily="66" charset="0"/>
                <a:ea typeface="Calibri" panose="020F0502020204030204" pitchFamily="34" charset="0"/>
                <a:cs typeface="Times New Roman" panose="02020603050405020304" pitchFamily="18" charset="0"/>
              </a:rPr>
              <a:t> yhdessä.</a:t>
            </a:r>
          </a:p>
          <a:p>
            <a:pPr marL="342900" lvl="0" indent="-342900">
              <a:buFont typeface="+mj-lt"/>
              <a:buAutoNum type="arabicPeriod"/>
            </a:pPr>
            <a:endParaRPr lang="fi-FI">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buFont typeface="+mj-lt"/>
              <a:buAutoNum type="arabicPeriod"/>
            </a:pPr>
            <a:r>
              <a:rPr lang="fi-FI">
                <a:effectLst/>
                <a:latin typeface="Comic Sans MS" panose="030F0702030302020204" pitchFamily="66" charset="0"/>
                <a:ea typeface="Calibri" panose="020F0502020204030204" pitchFamily="34" charset="0"/>
                <a:cs typeface="Times New Roman" panose="02020603050405020304" pitchFamily="18" charset="0"/>
              </a:rPr>
              <a:t>Jokainen pari toteuttaa oman videonsa</a:t>
            </a:r>
          </a:p>
          <a:p>
            <a:pPr marL="342900" lvl="0" indent="-342900">
              <a:buFont typeface="+mj-lt"/>
              <a:buAutoNum type="arabicPeriod"/>
            </a:pPr>
            <a:endParaRPr lang="fi-FI">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buFont typeface="+mj-lt"/>
              <a:buAutoNum type="arabicPeriod"/>
            </a:pPr>
            <a:r>
              <a:rPr lang="fi-FI">
                <a:effectLst/>
                <a:latin typeface="Comic Sans MS" panose="030F0702030302020204" pitchFamily="66" charset="0"/>
                <a:ea typeface="Calibri" panose="020F0502020204030204" pitchFamily="34" charset="0"/>
                <a:cs typeface="Times New Roman" panose="02020603050405020304" pitchFamily="18" charset="0"/>
              </a:rPr>
              <a:t>Harjoittelemme </a:t>
            </a:r>
            <a:r>
              <a:rPr lang="fi-FI" err="1">
                <a:effectLst/>
                <a:latin typeface="Comic Sans MS" panose="030F0702030302020204" pitchFamily="66" charset="0"/>
                <a:ea typeface="Calibri" panose="020F0502020204030204" pitchFamily="34" charset="0"/>
                <a:cs typeface="Times New Roman" panose="02020603050405020304" pitchFamily="18" charset="0"/>
              </a:rPr>
              <a:t>CarageBandin</a:t>
            </a:r>
            <a:r>
              <a:rPr lang="fi-FI">
                <a:effectLst/>
                <a:latin typeface="Comic Sans MS" panose="030F0702030302020204" pitchFamily="66" charset="0"/>
                <a:ea typeface="Calibri" panose="020F0502020204030204" pitchFamily="34" charset="0"/>
                <a:cs typeface="Times New Roman" panose="02020603050405020304" pitchFamily="18" charset="0"/>
              </a:rPr>
              <a:t> käyttöä ja teemme musiikit videoihin</a:t>
            </a:r>
          </a:p>
          <a:p>
            <a:pPr marL="342900" lvl="0" indent="-342900">
              <a:buFont typeface="+mj-lt"/>
              <a:buAutoNum type="arabicPeriod"/>
            </a:pPr>
            <a:endParaRPr lang="fi-FI">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buFont typeface="+mj-lt"/>
              <a:buAutoNum type="arabicPeriod"/>
            </a:pPr>
            <a:r>
              <a:rPr lang="fi-FI">
                <a:effectLst/>
                <a:latin typeface="Comic Sans MS" panose="030F0702030302020204" pitchFamily="66" charset="0"/>
                <a:ea typeface="Calibri" panose="020F0502020204030204" pitchFamily="34" charset="0"/>
                <a:cs typeface="Times New Roman" panose="02020603050405020304" pitchFamily="18" charset="0"/>
              </a:rPr>
              <a:t>Kokoamme kaikki videot yhdeksi pidemmäksi videoksi.</a:t>
            </a:r>
          </a:p>
          <a:p>
            <a:pPr marL="342900" lvl="0" indent="-342900">
              <a:buFont typeface="+mj-lt"/>
              <a:buAutoNum type="arabicPeriod"/>
            </a:pPr>
            <a:endParaRPr lang="fi-FI">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buFont typeface="+mj-lt"/>
              <a:buAutoNum type="arabicPeriod"/>
            </a:pPr>
            <a:r>
              <a:rPr lang="fi-FI">
                <a:effectLst/>
                <a:latin typeface="Comic Sans MS" panose="030F0702030302020204" pitchFamily="66" charset="0"/>
                <a:ea typeface="Calibri" panose="020F0502020204030204" pitchFamily="34" charset="0"/>
                <a:cs typeface="Times New Roman" panose="02020603050405020304" pitchFamily="18" charset="0"/>
              </a:rPr>
              <a:t>Lataamme videon </a:t>
            </a:r>
            <a:r>
              <a:rPr lang="fi-FI" err="1">
                <a:effectLst/>
                <a:latin typeface="Comic Sans MS" panose="030F0702030302020204" pitchFamily="66" charset="0"/>
                <a:ea typeface="Calibri" panose="020F0502020204030204" pitchFamily="34" charset="0"/>
                <a:cs typeface="Times New Roman" panose="02020603050405020304" pitchFamily="18" charset="0"/>
              </a:rPr>
              <a:t>youtubeen</a:t>
            </a:r>
            <a:r>
              <a:rPr lang="fi-FI">
                <a:effectLst/>
                <a:latin typeface="Comic Sans MS" panose="030F0702030302020204" pitchFamily="66" charset="0"/>
                <a:ea typeface="Calibri" panose="020F0502020204030204" pitchFamily="34" charset="0"/>
                <a:cs typeface="Times New Roman" panose="02020603050405020304" pitchFamily="18" charset="0"/>
              </a:rPr>
              <a:t> suljetulle kanavalle</a:t>
            </a:r>
            <a:endParaRPr lang="fi-FI">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63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1256B95F-1F91-4383-36E8-0116B6B354B9}"/>
              </a:ext>
            </a:extLst>
          </p:cNvPr>
          <p:cNvSpPr txBox="1"/>
          <p:nvPr/>
        </p:nvSpPr>
        <p:spPr>
          <a:xfrm>
            <a:off x="1076325" y="4218214"/>
            <a:ext cx="10039350" cy="1938992"/>
          </a:xfrm>
          <a:prstGeom prst="rect">
            <a:avLst/>
          </a:prstGeom>
          <a:noFill/>
        </p:spPr>
        <p:txBody>
          <a:bodyPr wrap="square" rtlCol="0">
            <a:spAutoFit/>
          </a:bodyPr>
          <a:lstStyle/>
          <a:p>
            <a:r>
              <a:rPr lang="fi-FI" sz="2400"/>
              <a:t>Äskeisessä diassa esitetyn työohjeen voi jakaa oppilaille </a:t>
            </a:r>
            <a:r>
              <a:rPr lang="fi-FI" sz="2400" err="1"/>
              <a:t>ThingLink</a:t>
            </a:r>
            <a:r>
              <a:rPr lang="fi-FI" sz="2400"/>
              <a:t>-seinän avulla. Oppilaat etenevät seinällä numerojärjestyksessä.</a:t>
            </a:r>
          </a:p>
          <a:p>
            <a:endParaRPr lang="fi-FI" sz="2400"/>
          </a:p>
          <a:p>
            <a:r>
              <a:rPr lang="fi-FI" sz="2400">
                <a:hlinkClick r:id="rId2"/>
              </a:rPr>
              <a:t>https://www.thinglink.com/card/1577955935391842307</a:t>
            </a:r>
            <a:endParaRPr lang="fi-FI" sz="2400"/>
          </a:p>
          <a:p>
            <a:endParaRPr lang="fi-FI" sz="2400"/>
          </a:p>
        </p:txBody>
      </p:sp>
      <p:pic>
        <p:nvPicPr>
          <p:cNvPr id="4" name="Kuva 3">
            <a:extLst>
              <a:ext uri="{FF2B5EF4-FFF2-40B4-BE49-F238E27FC236}">
                <a16:creationId xmlns:a16="http://schemas.microsoft.com/office/drawing/2014/main" id="{55845219-4A2F-3B7F-C84D-A14473C8C373}"/>
              </a:ext>
            </a:extLst>
          </p:cNvPr>
          <p:cNvPicPr>
            <a:picLocks noChangeAspect="1"/>
          </p:cNvPicPr>
          <p:nvPr/>
        </p:nvPicPr>
        <p:blipFill>
          <a:blip r:embed="rId3"/>
          <a:stretch>
            <a:fillRect/>
          </a:stretch>
        </p:blipFill>
        <p:spPr>
          <a:xfrm>
            <a:off x="2895599" y="0"/>
            <a:ext cx="7195457" cy="4029905"/>
          </a:xfrm>
          <a:prstGeom prst="rect">
            <a:avLst/>
          </a:prstGeom>
        </p:spPr>
      </p:pic>
    </p:spTree>
    <p:extLst>
      <p:ext uri="{BB962C8B-B14F-4D97-AF65-F5344CB8AC3E}">
        <p14:creationId xmlns:p14="http://schemas.microsoft.com/office/powerpoint/2010/main" val="265004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92" name="Picture 2">
            <a:extLst>
              <a:ext uri="{FF2B5EF4-FFF2-40B4-BE49-F238E27FC236}">
                <a16:creationId xmlns:a16="http://schemas.microsoft.com/office/drawing/2014/main" id="{A9FB7553-CC30-4E3C-8D25-CC941C275D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2">
            <a:extLst>
              <a:ext uri="{FF2B5EF4-FFF2-40B4-BE49-F238E27FC236}">
                <a16:creationId xmlns:a16="http://schemas.microsoft.com/office/drawing/2014/main" id="{192E0088-44CC-4DF8-A2C4-AF2287C029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4" name="Rectangle 193">
            <a:extLst>
              <a:ext uri="{FF2B5EF4-FFF2-40B4-BE49-F238E27FC236}">
                <a16:creationId xmlns:a16="http://schemas.microsoft.com/office/drawing/2014/main" id="{47725250-709C-4087-8BEF-B08B12189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2">
            <a:extLst>
              <a:ext uri="{FF2B5EF4-FFF2-40B4-BE49-F238E27FC236}">
                <a16:creationId xmlns:a16="http://schemas.microsoft.com/office/drawing/2014/main" id="{D7257C27-CFEA-4D80-9632-AA50B13DE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8CB0F8C1-51A6-42C0-8691-F0E6DF747A0E}"/>
              </a:ext>
            </a:extLst>
          </p:cNvPr>
          <p:cNvSpPr txBox="1"/>
          <p:nvPr/>
        </p:nvSpPr>
        <p:spPr>
          <a:xfrm>
            <a:off x="4939585" y="-4459"/>
            <a:ext cx="6956448"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cap="all" err="1">
                <a:latin typeface="Comic Sans MS" panose="030F0702030302020204" pitchFamily="66" charset="0"/>
                <a:ea typeface="+mj-ea"/>
                <a:cs typeface="+mj-cs"/>
              </a:rPr>
              <a:t>Muovit</a:t>
            </a:r>
            <a:r>
              <a:rPr lang="en-US" sz="2800" cap="all">
                <a:latin typeface="Comic Sans MS" panose="030F0702030302020204" pitchFamily="66" charset="0"/>
                <a:ea typeface="+mj-ea"/>
                <a:cs typeface="+mj-cs"/>
              </a:rPr>
              <a:t> – </a:t>
            </a:r>
            <a:r>
              <a:rPr lang="en-US" sz="2800" cap="all" err="1">
                <a:latin typeface="Comic Sans MS" panose="030F0702030302020204" pitchFamily="66" charset="0"/>
                <a:ea typeface="+mj-ea"/>
                <a:cs typeface="+mj-cs"/>
              </a:rPr>
              <a:t>kemiassa</a:t>
            </a:r>
            <a:r>
              <a:rPr lang="en-US" sz="2800" cap="all">
                <a:latin typeface="Comic Sans MS" panose="030F0702030302020204" pitchFamily="66" charset="0"/>
                <a:ea typeface="+mj-ea"/>
                <a:cs typeface="+mj-cs"/>
              </a:rPr>
              <a:t> 9-luokalla</a:t>
            </a:r>
          </a:p>
        </p:txBody>
      </p:sp>
      <p:pic>
        <p:nvPicPr>
          <p:cNvPr id="1032" name="Picture 8" descr="Etkö saa tolkkua muovipakkausten kierrätysmerkeistä? Tässä merkkien  selitykset sekä nyrkkisääntö kierrättäjälle - Kuluttaja.fi">
            <a:extLst>
              <a:ext uri="{FF2B5EF4-FFF2-40B4-BE49-F238E27FC236}">
                <a16:creationId xmlns:a16="http://schemas.microsoft.com/office/drawing/2014/main" id="{5EEBF87D-F9E2-481C-8463-D561DA2C48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68" r="21873" b="1"/>
          <a:stretch/>
        </p:blipFill>
        <p:spPr bwMode="auto">
          <a:xfrm>
            <a:off x="-4" y="10"/>
            <a:ext cx="2651707" cy="41461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lvomuovi - Urbaser">
            <a:extLst>
              <a:ext uri="{FF2B5EF4-FFF2-40B4-BE49-F238E27FC236}">
                <a16:creationId xmlns:a16="http://schemas.microsoft.com/office/drawing/2014/main" id="{992FBED4-6B96-48C4-B679-958CE6717B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097" r="7021" b="2"/>
          <a:stretch/>
        </p:blipFill>
        <p:spPr bwMode="auto">
          <a:xfrm>
            <a:off x="2673411" y="19426"/>
            <a:ext cx="2055093" cy="2553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iken kotitalousmuovin keräys kirittäisi kierrätystä - Taloustaito.fi">
            <a:extLst>
              <a:ext uri="{FF2B5EF4-FFF2-40B4-BE49-F238E27FC236}">
                <a16:creationId xmlns:a16="http://schemas.microsoft.com/office/drawing/2014/main" id="{AB6C454B-0CF6-4B90-B056-795E817D19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93" r="8801"/>
          <a:stretch/>
        </p:blipFill>
        <p:spPr bwMode="auto">
          <a:xfrm>
            <a:off x="2651705" y="2572565"/>
            <a:ext cx="2055094" cy="1573619"/>
          </a:xfrm>
          <a:prstGeom prst="rect">
            <a:avLst/>
          </a:prstGeom>
          <a:noFill/>
          <a:extLst>
            <a:ext uri="{909E8E84-426E-40DD-AFC4-6F175D3DCCD1}">
              <a14:hiddenFill xmlns:a14="http://schemas.microsoft.com/office/drawing/2010/main">
                <a:solidFill>
                  <a:srgbClr val="FFFFFF"/>
                </a:solidFill>
              </a14:hiddenFill>
            </a:ext>
          </a:extLst>
        </p:spPr>
      </p:pic>
      <p:cxnSp>
        <p:nvCxnSpPr>
          <p:cNvPr id="196" name="Straight Connector 195">
            <a:extLst>
              <a:ext uri="{FF2B5EF4-FFF2-40B4-BE49-F238E27FC236}">
                <a16:creationId xmlns:a16="http://schemas.microsoft.com/office/drawing/2014/main" id="{75FED2A1-424A-4271-9CA1-B93971FF3C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5118" y="2572566"/>
            <a:ext cx="201168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9FFAEFAE-F29E-4D5B-8EFE-8C8D6DEB6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1044" y="-2"/>
            <a:ext cx="81313" cy="414223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a:extLst>
              <a:ext uri="{FF2B5EF4-FFF2-40B4-BE49-F238E27FC236}">
                <a16:creationId xmlns:a16="http://schemas.microsoft.com/office/drawing/2014/main" id="{768DD64F-9A5A-4A80-BF0F-0BC1DC9E6329}"/>
              </a:ext>
            </a:extLst>
          </p:cNvPr>
          <p:cNvPicPr>
            <a:picLocks noChangeAspect="1"/>
          </p:cNvPicPr>
          <p:nvPr/>
        </p:nvPicPr>
        <p:blipFill rotWithShape="1">
          <a:blip r:embed="rId7"/>
          <a:srcRect t="25312" b="17485"/>
          <a:stretch/>
        </p:blipFill>
        <p:spPr>
          <a:xfrm>
            <a:off x="20" y="4165601"/>
            <a:ext cx="4706777" cy="2692400"/>
          </a:xfrm>
          <a:prstGeom prst="rect">
            <a:avLst/>
          </a:prstGeom>
        </p:spPr>
      </p:pic>
      <p:cxnSp>
        <p:nvCxnSpPr>
          <p:cNvPr id="198" name="Straight Connector 197">
            <a:extLst>
              <a:ext uri="{FF2B5EF4-FFF2-40B4-BE49-F238E27FC236}">
                <a16:creationId xmlns:a16="http://schemas.microsoft.com/office/drawing/2014/main" id="{C3A0454F-BD5E-4093-97B7-5C0516B36C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146185"/>
            <a:ext cx="470916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6FB4BFD0-312C-4BAA-B735-5BB4407E1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608"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iruutu 6">
            <a:extLst>
              <a:ext uri="{FF2B5EF4-FFF2-40B4-BE49-F238E27FC236}">
                <a16:creationId xmlns:a16="http://schemas.microsoft.com/office/drawing/2014/main" id="{7F5247A3-A805-4B46-BDA0-38F65043FFC9}"/>
              </a:ext>
            </a:extLst>
          </p:cNvPr>
          <p:cNvSpPr txBox="1"/>
          <p:nvPr/>
        </p:nvSpPr>
        <p:spPr>
          <a:xfrm>
            <a:off x="4939605" y="1048092"/>
            <a:ext cx="6956428" cy="5777420"/>
          </a:xfrm>
          <a:prstGeom prst="rect">
            <a:avLst/>
          </a:prstGeom>
        </p:spPr>
        <p:txBody>
          <a:bodyPr vert="horz" lIns="91440" tIns="45720" rIns="91440" bIns="45720" rtlCol="0">
            <a:noAutofit/>
          </a:bodyPr>
          <a:lstStyle/>
          <a:p>
            <a:pPr indent="-228600" defTabSz="914400" fontAlgn="base">
              <a:lnSpc>
                <a:spcPct val="110000"/>
              </a:lnSpc>
              <a:spcAft>
                <a:spcPts val="600"/>
              </a:spcAft>
              <a:buClr>
                <a:schemeClr val="tx1"/>
              </a:buClr>
              <a:buFont typeface="Arial" panose="020B0604020202020204" pitchFamily="34" charset="0"/>
              <a:buChar char="•"/>
            </a:pPr>
            <a:endParaRPr lang="en-US" sz="1600" b="0" i="0" cap="all">
              <a:latin typeface="Comic Sans MS" panose="030F0702030302020204" pitchFamily="66" charset="0"/>
            </a:endParaRPr>
          </a:p>
        </p:txBody>
      </p:sp>
      <p:pic>
        <p:nvPicPr>
          <p:cNvPr id="200" name="Picture 199">
            <a:extLst>
              <a:ext uri="{FF2B5EF4-FFF2-40B4-BE49-F238E27FC236}">
                <a16:creationId xmlns:a16="http://schemas.microsoft.com/office/drawing/2014/main" id="{7B387F55-7CE4-408A-92B9-42DA9AD263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2" name="AutoShape 2" descr="ThingLink Logo">
            <a:extLst>
              <a:ext uri="{FF2B5EF4-FFF2-40B4-BE49-F238E27FC236}">
                <a16:creationId xmlns:a16="http://schemas.microsoft.com/office/drawing/2014/main" id="{DFDBDDF8-59A1-4BAC-9623-17844CB2C676}"/>
              </a:ext>
            </a:extLst>
          </p:cNvPr>
          <p:cNvSpPr>
            <a:spLocks noChangeAspect="1" noChangeArrowheads="1"/>
          </p:cNvSpPr>
          <p:nvPr/>
        </p:nvSpPr>
        <p:spPr bwMode="auto">
          <a:xfrm>
            <a:off x="3751440" y="2953886"/>
            <a:ext cx="1685925" cy="1685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Tekstiruutu 8">
            <a:extLst>
              <a:ext uri="{FF2B5EF4-FFF2-40B4-BE49-F238E27FC236}">
                <a16:creationId xmlns:a16="http://schemas.microsoft.com/office/drawing/2014/main" id="{47B72C53-E7FA-4496-9D2D-56367B872177}"/>
              </a:ext>
            </a:extLst>
          </p:cNvPr>
          <p:cNvSpPr txBox="1"/>
          <p:nvPr/>
        </p:nvSpPr>
        <p:spPr>
          <a:xfrm>
            <a:off x="5227256" y="1085559"/>
            <a:ext cx="6156263" cy="3170099"/>
          </a:xfrm>
          <a:prstGeom prst="rect">
            <a:avLst/>
          </a:prstGeom>
          <a:noFill/>
        </p:spPr>
        <p:txBody>
          <a:bodyPr wrap="square" rtlCol="0">
            <a:spAutoFit/>
          </a:bodyPr>
          <a:lstStyle/>
          <a:p>
            <a:r>
              <a:rPr lang="fi-FI" sz="2000">
                <a:latin typeface="Comic Sans MS" panose="030F0702030302020204" pitchFamily="66" charset="0"/>
              </a:rPr>
              <a:t>Tämän projektin idea on tutustuttaa oppilaat erilaisiin muovilaatuihin. </a:t>
            </a:r>
          </a:p>
          <a:p>
            <a:endParaRPr lang="fi-FI" sz="2000">
              <a:latin typeface="Comic Sans MS" panose="030F0702030302020204" pitchFamily="66" charset="0"/>
            </a:endParaRPr>
          </a:p>
          <a:p>
            <a:r>
              <a:rPr lang="fi-FI" sz="2000">
                <a:latin typeface="Comic Sans MS" panose="030F0702030302020204" pitchFamily="66" charset="0"/>
              </a:rPr>
              <a:t>Havainnoimme arjessa, mistä eri muovilaatuja löytyy ja miten ne kuuluisi hävittää.</a:t>
            </a:r>
          </a:p>
          <a:p>
            <a:endParaRPr lang="fi-FI" sz="2000">
              <a:latin typeface="Comic Sans MS" panose="030F0702030302020204" pitchFamily="66" charset="0"/>
            </a:endParaRPr>
          </a:p>
          <a:p>
            <a:r>
              <a:rPr lang="fi-FI" sz="2000">
                <a:latin typeface="Comic Sans MS" panose="030F0702030302020204" pitchFamily="66" charset="0"/>
              </a:rPr>
              <a:t>Lisäksi on tärkeä pohtia muovin käyttöä, valmistukseen tarvittavia aineita ja energiaa, muovin korvaamista muilla materiaaleilla ja muovin kierrätystä tai polttoa.</a:t>
            </a:r>
          </a:p>
        </p:txBody>
      </p:sp>
      <p:sp>
        <p:nvSpPr>
          <p:cNvPr id="10" name="Nuoli: Vasen 9">
            <a:extLst>
              <a:ext uri="{FF2B5EF4-FFF2-40B4-BE49-F238E27FC236}">
                <a16:creationId xmlns:a16="http://schemas.microsoft.com/office/drawing/2014/main" id="{190366B4-F513-4E08-BCAF-4E8FF400D77D}"/>
              </a:ext>
            </a:extLst>
          </p:cNvPr>
          <p:cNvSpPr/>
          <p:nvPr/>
        </p:nvSpPr>
        <p:spPr>
          <a:xfrm rot="2107777">
            <a:off x="3840777" y="4191967"/>
            <a:ext cx="2962332" cy="1482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Mistä muovista on valmistettu shampoopullo?</a:t>
            </a:r>
          </a:p>
        </p:txBody>
      </p:sp>
      <p:sp>
        <p:nvSpPr>
          <p:cNvPr id="11" name="Pilvi 10">
            <a:extLst>
              <a:ext uri="{FF2B5EF4-FFF2-40B4-BE49-F238E27FC236}">
                <a16:creationId xmlns:a16="http://schemas.microsoft.com/office/drawing/2014/main" id="{1F73E01D-56D7-4326-9EC8-E84C8929092E}"/>
              </a:ext>
            </a:extLst>
          </p:cNvPr>
          <p:cNvSpPr/>
          <p:nvPr/>
        </p:nvSpPr>
        <p:spPr>
          <a:xfrm>
            <a:off x="135792" y="3673024"/>
            <a:ext cx="2729369" cy="19335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Mistä muovista on valmistettu limsapullo ja miten kannattaa hävittää?</a:t>
            </a:r>
          </a:p>
        </p:txBody>
      </p:sp>
      <p:sp>
        <p:nvSpPr>
          <p:cNvPr id="3" name="Tekstiruutu 2">
            <a:extLst>
              <a:ext uri="{FF2B5EF4-FFF2-40B4-BE49-F238E27FC236}">
                <a16:creationId xmlns:a16="http://schemas.microsoft.com/office/drawing/2014/main" id="{E4558C98-7A02-88FC-ECBE-491D413FF2F4}"/>
              </a:ext>
            </a:extLst>
          </p:cNvPr>
          <p:cNvSpPr txBox="1"/>
          <p:nvPr/>
        </p:nvSpPr>
        <p:spPr>
          <a:xfrm>
            <a:off x="7609846" y="4646126"/>
            <a:ext cx="3695700" cy="1200329"/>
          </a:xfrm>
          <a:prstGeom prst="rect">
            <a:avLst/>
          </a:prstGeom>
          <a:noFill/>
        </p:spPr>
        <p:txBody>
          <a:bodyPr wrap="square" rtlCol="0">
            <a:spAutoFit/>
          </a:bodyPr>
          <a:lstStyle/>
          <a:p>
            <a:r>
              <a:rPr lang="fi-FI">
                <a:latin typeface="Comic Sans MS" panose="030F0702030302020204" pitchFamily="66" charset="0"/>
              </a:rPr>
              <a:t>Video muovipakkausten merkintöihin tutustumisesta:</a:t>
            </a:r>
          </a:p>
          <a:p>
            <a:r>
              <a:rPr lang="fi-FI" b="0" i="0">
                <a:effectLst/>
                <a:latin typeface="Segoe UI" panose="020B0502040204020203" pitchFamily="34" charset="0"/>
                <a:hlinkClick r:id="rId8"/>
              </a:rPr>
              <a:t>https://youtu.be/ICWtkVbZ1fw</a:t>
            </a:r>
            <a:endParaRPr lang="fi-FI" b="0" i="0">
              <a:effectLst/>
              <a:latin typeface="Segoe UI" panose="020B0502040204020203" pitchFamily="34" charset="0"/>
            </a:endParaRPr>
          </a:p>
          <a:p>
            <a:endParaRPr lang="fi-FI"/>
          </a:p>
        </p:txBody>
      </p:sp>
    </p:spTree>
    <p:extLst>
      <p:ext uri="{BB962C8B-B14F-4D97-AF65-F5344CB8AC3E}">
        <p14:creationId xmlns:p14="http://schemas.microsoft.com/office/powerpoint/2010/main" val="74026189"/>
      </p:ext>
    </p:extLst>
  </p:cSld>
  <p:clrMapOvr>
    <a:masterClrMapping/>
  </p:clrMapOvr>
</p:sld>
</file>

<file path=ppt/theme/theme1.xml><?xml version="1.0" encoding="utf-8"?>
<a:theme xmlns:a="http://schemas.openxmlformats.org/drawingml/2006/main" name="Pisara">
  <a:themeElements>
    <a:clrScheme name="Pisar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TM04033925[[fn=Pisara]]</Template>
  <TotalTime>0</TotalTime>
  <Words>1427</Words>
  <Application>Microsoft Office PowerPoint</Application>
  <PresentationFormat>Laajakuva</PresentationFormat>
  <Paragraphs>156</Paragraphs>
  <Slides>21</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21</vt:i4>
      </vt:variant>
    </vt:vector>
  </HeadingPairs>
  <TitlesOfParts>
    <vt:vector size="27" baseType="lpstr">
      <vt:lpstr>Arial</vt:lpstr>
      <vt:lpstr>Calibri</vt:lpstr>
      <vt:lpstr>Comic Sans MS</vt:lpstr>
      <vt:lpstr>Segoe UI</vt:lpstr>
      <vt:lpstr>Tw Cen MT</vt:lpstr>
      <vt:lpstr>Pisara</vt:lpstr>
      <vt:lpstr>Pieniä digiprojekteja yläkouluun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Pulmavihko</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Huusko Helka</cp:lastModifiedBy>
  <cp:revision>1</cp:revision>
  <dcterms:created xsi:type="dcterms:W3CDTF">2022-05-02T10:24:59Z</dcterms:created>
  <dcterms:modified xsi:type="dcterms:W3CDTF">2022-05-03T10:37:57Z</dcterms:modified>
</cp:coreProperties>
</file>