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bff66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bff66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3097f86b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f3097f86b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3097f86b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f3097f86b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3097f86b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f3097f86b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3097f86b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f3097f86b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3097f86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3097f86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04bff662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04bff662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3097f86b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f3097f86b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04bff662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04bff662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04bff662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04bff662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04bff662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04bff662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3097f86b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3097f86b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3097f86b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3097f86b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hyperlink" Target="https://tieke.fi/hankkeet/gdpr4chldrn/blogit-ja-artikkelit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eda.net/digisiivet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peda.net/digisiivet/kevat-2024-kurssi/moduuli-1.-digitaidot-1op/torstai-8.2.2024:file/download/e08c3d11b1070005a0cff3352d7d081f14f4101f/Digisiivet%20Kirjautuminen%20ja%20tietoturvasta%20lyhyesti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eniorsurf.fi/digiopastajat/materiaalipankki/" TargetMode="External"/><Relationship Id="rId4" Type="http://schemas.openxmlformats.org/officeDocument/2006/relationships/hyperlink" Target="https://yle.fi/aihe/artikkeli/2019/11/14/digitreenien-peruskurssi-taitoja-uteliaille" TargetMode="External"/><Relationship Id="rId5" Type="http://schemas.openxmlformats.org/officeDocument/2006/relationships/hyperlink" Target="https://www.f-secure.com/fi/identity-theft-checke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presentation/d/1_TD_FfodWjzrGUVFrCOgTiMUcg_2X3VoUJ1xvX1trUA/edit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ietosuoja.fi/etusivu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38FB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41550" cy="2936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2500602" y="744575"/>
            <a:ext cx="6331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Tietotekniikka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Tietoturva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594675" y="2834125"/>
            <a:ext cx="6237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lt1"/>
                </a:solidFill>
              </a:rPr>
              <a:t>Anne Rongas 2024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64925"/>
            <a:ext cx="8839204" cy="647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0472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2"/>
          <p:cNvSpPr txBox="1"/>
          <p:nvPr>
            <p:ph type="title"/>
          </p:nvPr>
        </p:nvSpPr>
        <p:spPr>
          <a:xfrm>
            <a:off x="5560025" y="1743000"/>
            <a:ext cx="3534000" cy="10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Tieke: </a:t>
            </a:r>
            <a:r>
              <a:rPr lang="fi" u="sng">
                <a:solidFill>
                  <a:schemeClr val="hlink"/>
                </a:solidFill>
                <a:hlinkClick r:id="rId4"/>
              </a:rPr>
              <a:t>Tietosuojaa harrastustoiminnassa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263275" y="67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2820"/>
              <a:t>Pedanet: koulutuksen aineistot </a:t>
            </a:r>
            <a:r>
              <a:rPr lang="fi" sz="2820" u="sng">
                <a:solidFill>
                  <a:schemeClr val="hlink"/>
                </a:solidFill>
                <a:hlinkClick r:id="rId3"/>
              </a:rPr>
              <a:t>peda.net/digisiivet</a:t>
            </a:r>
            <a:r>
              <a:rPr lang="fi" sz="2820"/>
              <a:t> </a:t>
            </a:r>
            <a:endParaRPr sz="2820"/>
          </a:p>
        </p:txBody>
      </p:sp>
      <p:pic>
        <p:nvPicPr>
          <p:cNvPr id="111" name="Google Shape;1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325" y="661277"/>
            <a:ext cx="7694556" cy="448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311700" y="232475"/>
            <a:ext cx="8520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Anna-Maija Laulumaa 8.2.2024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Kirjautuminen ja tietoturvasta lyhyesti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Harjoittele</a:t>
            </a:r>
            <a:endParaRPr/>
          </a:p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lang="fi"/>
              <a:t>Alkumatkalainen: tutustu Seniorisurfin sivuille ja opettele vähintään yksi uusi asia </a:t>
            </a:r>
            <a:r>
              <a:rPr lang="fi" u="sng">
                <a:solidFill>
                  <a:schemeClr val="hlink"/>
                </a:solidFill>
                <a:hlinkClick r:id="rId3"/>
              </a:rPr>
              <a:t>seniorsurf.fi/digiopastajat/materiaalipankki/</a:t>
            </a:r>
            <a:r>
              <a:rPr lang="fi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lphaUcParenR"/>
            </a:pPr>
            <a:r>
              <a:rPr lang="fi"/>
              <a:t>Pitemmälle pötkineille: tustu Ylen Digitreenien peruskurssiin, luo Yle-tunnus tarvittaessa ja opettele vähintään yksi uusi asia. </a:t>
            </a:r>
            <a:r>
              <a:rPr lang="fi" u="sng">
                <a:solidFill>
                  <a:schemeClr val="hlink"/>
                </a:solidFill>
                <a:hlinkClick r:id="rId4"/>
              </a:rPr>
              <a:t>https://yle.fi/aihe/artikkeli/2019/11/14/digitreenien-peruskurssi-taitoja-uteliaille</a:t>
            </a:r>
            <a:r>
              <a:rPr lang="fi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lphaUcParenR"/>
            </a:pPr>
            <a:r>
              <a:rPr lang="fi"/>
              <a:t>Bonustehtävä: Tutki F-securen sivujen avustamana, ovatko tietosi vuotaneet </a:t>
            </a:r>
            <a:r>
              <a:rPr lang="fi" u="sng">
                <a:solidFill>
                  <a:schemeClr val="hlink"/>
                </a:solidFill>
                <a:hlinkClick r:id="rId5"/>
              </a:rPr>
              <a:t>https://www.f-secure.com/fi/identity-theft-checker</a:t>
            </a:r>
            <a:r>
              <a:rPr lang="fi"/>
              <a:t>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5622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5600"/>
              <a:t>bit.ly/digisiivet1508</a:t>
            </a:r>
            <a:endParaRPr sz="5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250" y="0"/>
            <a:ext cx="685798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AIKATAULU 15.8.2024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12.30 – 13.30 opetus: virittäytymistä ja kirjautuminen koneille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13.30 – 14.00 kahvitauko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i"/>
              <a:t>14.00 – 15.15 opetus: tietoturvasta, tietotekniikan käsitteistä, opiskelun ohjausta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i"/>
              <a:t>15.15 – 16.00 ruokailu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725" y="0"/>
            <a:ext cx="68579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125" y="0"/>
            <a:ext cx="68579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11700" y="373650"/>
            <a:ext cx="8520600" cy="16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Sanasto haltuun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bit.ly/digisiivetsanasto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11700" y="406825"/>
            <a:ext cx="8520600" cy="17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Miksi tietotekniikan peruskäytön kohdalla tietoturva on tärkeää? Mitä siihen kuuluu? Miten sitä oppii?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Tietoturvasta: </a:t>
            </a:r>
            <a:r>
              <a:rPr lang="fi" u="sng">
                <a:solidFill>
                  <a:schemeClr val="hlink"/>
                </a:solidFill>
                <a:hlinkClick r:id="rId3"/>
              </a:rPr>
              <a:t>Tietosuojavaltuutetun toimisto</a:t>
            </a:r>
            <a:endParaRPr/>
          </a:p>
        </p:txBody>
      </p:sp>
      <p:pic>
        <p:nvPicPr>
          <p:cNvPr id="99" name="Google Shape;9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100" y="1017725"/>
            <a:ext cx="7199043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