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bff66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bff66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7563c2df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7563c2d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75923297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75923297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563c2df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563c2df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7563c2df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7563c2df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7563c2df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7563c2df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7563c2df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7563c2df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7563c2df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7563c2df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3097f86b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3097f86b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756306e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756306e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3097f86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3097f86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3097f86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3097f86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04bff662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04bff662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3097f86b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f3097f86b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3097f86b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3097f86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04bff662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04bff662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7563c2df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7563c2df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3097f86b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3097f86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hyperlink" Target="https://docs.google.com/presentation/d/1iEjlqEiRmXMhKjZ2UuOz03_105-ffsA3HYHKPYrlutE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d776L_V7WIbMJOitnmhROgjCHxqXTI4VEDdnk8wR0TA/edit?usp=sharing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anva.com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fi.libreoffice.org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otavanopisto.muikkuverkko.fi/workspace/at2-tekstinkasittely-2" TargetMode="External"/><Relationship Id="rId4" Type="http://schemas.openxmlformats.org/officeDocument/2006/relationships/hyperlink" Target="https://otavanopisto.muikkuverkko.fi/workspace/at4-taulukkolaskenta-2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hyperlink" Target="https://creativecommons.fi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eda.net/digisiivet/kevat-2024-kurssi/moduuli-1.-digitaidot-1op/torstai-22.2.2024:file/download/52c60f786504c09f7c46ae65f0214191c769fbdc/Digisiivet%202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yle.fi/aihe/digitreen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eda.net/digisiivet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eniorsurf.fi/digiopastajat/materiaalipankki/" TargetMode="External"/><Relationship Id="rId4" Type="http://schemas.openxmlformats.org/officeDocument/2006/relationships/hyperlink" Target="https://yle.fi/aihe/artikkeli/2019/11/14/digitreenien-peruskurssi-taitoja-uteliaille" TargetMode="External"/><Relationship Id="rId5" Type="http://schemas.openxmlformats.org/officeDocument/2006/relationships/hyperlink" Target="https://www.f-secure.com/fi/identity-theft-checker" TargetMode="External"/><Relationship Id="rId6" Type="http://schemas.openxmlformats.org/officeDocument/2006/relationships/hyperlink" Target="https://mobiilivarmenne.fi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docs.google.com/presentation/d/1_TD_FfodWjzrGUVFrCOgTiMUcg_2X3VoUJ1xvX1trUA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qr-koodit.fi/generaattor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8FB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41550" cy="293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500602" y="744575"/>
            <a:ext cx="6331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Tietotekniikka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Toimistosovellukset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594675" y="2834125"/>
            <a:ext cx="6237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Anne Rongas 2024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64925"/>
            <a:ext cx="8839204" cy="64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32678" l="0" r="0" t="0"/>
          <a:stretch/>
        </p:blipFill>
        <p:spPr>
          <a:xfrm>
            <a:off x="0" y="2065578"/>
            <a:ext cx="9144000" cy="307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4">
            <a:alphaModFix/>
          </a:blip>
          <a:srcRect b="0" l="0" r="47126" t="60690"/>
          <a:stretch/>
        </p:blipFill>
        <p:spPr>
          <a:xfrm rot="-501019">
            <a:off x="4777949" y="1618376"/>
            <a:ext cx="2721624" cy="202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 rotWithShape="1">
          <a:blip r:embed="rId4">
            <a:alphaModFix/>
          </a:blip>
          <a:srcRect b="41141" l="66847" r="0" t="0"/>
          <a:stretch/>
        </p:blipFill>
        <p:spPr>
          <a:xfrm rot="1480338">
            <a:off x="7138876" y="324174"/>
            <a:ext cx="1706496" cy="302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 rotWithShape="1">
          <a:blip r:embed="rId4">
            <a:alphaModFix/>
          </a:blip>
          <a:srcRect b="0" l="50714" r="0" t="55517"/>
          <a:stretch/>
        </p:blipFill>
        <p:spPr>
          <a:xfrm>
            <a:off x="-233900" y="542475"/>
            <a:ext cx="2536950" cy="228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0400" y="1494800"/>
            <a:ext cx="2150876" cy="21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147875"/>
            <a:ext cx="8520600" cy="168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rgbClr val="3D85C6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Ensin hypätään uimaan!</a:t>
            </a:r>
            <a:endParaRPr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3D85C6"/>
                </a:solidFill>
              </a:rPr>
              <a:t>              bit.ly/siipeni</a:t>
            </a:r>
            <a:endParaRPr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265500" y="400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Jaettu dokumentti yhteiskäyttöön</a:t>
            </a:r>
            <a:endParaRPr/>
          </a:p>
        </p:txBody>
      </p:sp>
      <p:sp>
        <p:nvSpPr>
          <p:cNvPr id="121" name="Google Shape;121;p23"/>
          <p:cNvSpPr txBox="1"/>
          <p:nvPr>
            <p:ph idx="1" type="subTitle"/>
          </p:nvPr>
        </p:nvSpPr>
        <p:spPr>
          <a:xfrm>
            <a:off x="323600" y="1954200"/>
            <a:ext cx="4161300" cy="30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745" u="sng">
                <a:solidFill>
                  <a:schemeClr val="hlink"/>
                </a:solidFill>
                <a:hlinkClick r:id="rId3"/>
              </a:rPr>
              <a:t>Esimerkiksi juokseva muistio</a:t>
            </a:r>
            <a:endParaRPr sz="274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98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1970"/>
              <a:t>Sama jaettu dokumentti käytössä pitkään (vuosia) </a:t>
            </a:r>
            <a:endParaRPr sz="1970"/>
          </a:p>
          <a:p>
            <a:pPr indent="-33498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1970"/>
              <a:t>Blogin tyyliin päivittyminen: tuorein kokous ensimmäisenä (ei tarvitse rullata dokumenttia) </a:t>
            </a:r>
            <a:endParaRPr sz="1970"/>
          </a:p>
          <a:p>
            <a:pPr indent="-33498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1970"/>
              <a:t>Alkuun oleelliset linkit ja yhteystiedot </a:t>
            </a:r>
            <a:endParaRPr sz="1970"/>
          </a:p>
          <a:p>
            <a:pPr indent="-33498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1970"/>
              <a:t>Automaattinen sisällysluettelo </a:t>
            </a:r>
            <a:endParaRPr sz="1970"/>
          </a:p>
          <a:p>
            <a:pPr indent="-33498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1970"/>
              <a:t>Valmis kaava kokouspohjaksi </a:t>
            </a:r>
            <a:endParaRPr sz="1970"/>
          </a:p>
          <a:p>
            <a:pPr indent="-33498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sz="1970"/>
              <a:t>Etukäteen kirjoittaminen: kokousaika käytetään oleellisiin keskusteluihin</a:t>
            </a:r>
            <a:endParaRPr sz="1970"/>
          </a:p>
        </p:txBody>
      </p:sp>
      <p:pic>
        <p:nvPicPr>
          <p:cNvPr descr="Screenshot 2015-08-19 11.09.54.png" id="122" name="Google Shape;1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5625" y="0"/>
            <a:ext cx="21986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020"/>
              <a:t>Toimistosovellukset: kolme perusdokumenttia</a:t>
            </a:r>
            <a:endParaRPr sz="3020"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fi" sz="2500"/>
              <a:t>Tekstidokumentti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fi" sz="2500"/>
              <a:t>Laskentataulukko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fi" sz="2500"/>
              <a:t>Diaesitys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2500"/>
              <a:t>Tämä esitys on tehty Google Docsin Slides -pilvipalvelulla. Mitä se tarkoittaa ja miten se eroaa PowerPointista?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Sinä olet taittaja ja graafikko: Canva </a:t>
            </a:r>
            <a:r>
              <a:rPr lang="fi" u="sng">
                <a:solidFill>
                  <a:schemeClr val="hlink"/>
                </a:solidFill>
                <a:hlinkClick r:id="rId3"/>
              </a:rPr>
              <a:t>www.canva.com</a:t>
            </a:r>
            <a:r>
              <a:rPr lang="fi"/>
              <a:t> 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386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Jos toimisto-ohjelmat ovat jo tuttuja, luo maksuton Canva-tili ja tee sillä tekstidokumentti tai esitys.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Canva auttaa myös luomaan kuvia ja monimediaisia tiedostoja eri tarpeisiin. Ohessa Annen eilinen Canva-tuotos.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400" y="1082950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590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Microsoft 365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maksutta Microsoft-tilillä riisutut versiot selaimella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vuosimaksullinen: omalle koneelle asennettavat sovellusohjelmat, pilvipalvelut ja mobiilisovellukset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työpaikan tai opiskelun kautta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Google Docs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fi"/>
              <a:t>Google-tunnuksella maksuttomat selainpalvelut, offline-käyttö, ei koneelle ladattavia sovelluksia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Libre Office</a:t>
            </a:r>
            <a:r>
              <a:rPr lang="fi"/>
              <a:t> open source eli avoin ohjelmisto, ei pilvipalvelua, asennus koneelle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4406" y="135600"/>
            <a:ext cx="2707901" cy="281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>
            <p:ph type="title"/>
          </p:nvPr>
        </p:nvSpPr>
        <p:spPr>
          <a:xfrm>
            <a:off x="274250" y="135600"/>
            <a:ext cx="568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saat toimisto-ohjelmat kotikoneellesi?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4437" y="2896250"/>
            <a:ext cx="1707825" cy="21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opit käyttämään toimisto-ohjelmia?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Sovellukset itsessään sisältävät ohjeita, opettele etsimään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Palveluntarjoajien ohjesivut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Hae ohjevideoita YouTube ja Vimeo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Kotimikro-lehti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" sz="2400"/>
              <a:t>Muikun avoimet kurssit: 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i" sz="2000" u="sng">
                <a:solidFill>
                  <a:schemeClr val="hlink"/>
                </a:solidFill>
                <a:hlinkClick r:id="rId3"/>
              </a:rPr>
              <a:t>AT2 Tekstinkäsittely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i" sz="2000" u="sng">
                <a:solidFill>
                  <a:schemeClr val="hlink"/>
                </a:solidFill>
                <a:hlinkClick r:id="rId4"/>
              </a:rPr>
              <a:t>AT4 Taulukkolaskenta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425" y="1272663"/>
            <a:ext cx="37338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Kuvien lisääminen ja tekijänoikeudet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Muista tekijänoikeudet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Tekijänoikeuksien myöntäminen lisenssillä: </a:t>
            </a:r>
            <a:r>
              <a:rPr lang="fi" u="sng">
                <a:solidFill>
                  <a:schemeClr val="hlink"/>
                </a:solidFill>
                <a:hlinkClick r:id="rId4"/>
              </a:rPr>
              <a:t>Creative Commons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Googlen Kuvahaku: Työkalut &gt; Käyttöoikeudet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232475"/>
            <a:ext cx="8520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Anna-Maija Laulumaa 22.2.2024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Word ja PowerPoint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Etätehtävä: palautus sähköpostilla 20.9. mennessä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142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Tee valitsemallasi sovelluksella esitys sinulle läheisestä aiheesta (esim. kotiseutusi, harrastuksesi – tai ota aihe </a:t>
            </a:r>
            <a:r>
              <a:rPr lang="fi" u="sng">
                <a:solidFill>
                  <a:schemeClr val="hlink"/>
                </a:solidFill>
                <a:hlinkClick r:id="rId3"/>
              </a:rPr>
              <a:t>Ylen digitreenien</a:t>
            </a:r>
            <a:r>
              <a:rPr lang="fi"/>
              <a:t> artikkeleista!). Vaihtoehtoisesti tee tiedote tai tapahtumamainos, jossa on tekstiä ja kuva tai laskentataulukko, jossa on kustannuslaskelma, kirjanpito, budjetti tai vastaava.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Jos olet aloittelija, kokeile rohkeasti ja etsi apua etenemiseen. Älä vaadi itseltäsi liikaa vaan onnittele itseäsi, kun saat jotain aikaan.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Aseta itsellesi haaste, opettele jotain uutta. Jos PowerPoint on tuttu, tee esitys Google Slidesillä tai Canvalla ja kiinnitä huomiota esityksen visuaaliseen ilmeeseen. Pyydä palautetta tuttavaltasi ja muokkaa tuotostasi selkeäksi.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Palauta sähköpostilla anne.rongas@otavia.fi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562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600"/>
              <a:t>bit.ly/digisiivet2908</a:t>
            </a:r>
            <a:endParaRPr sz="56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150" y="1459600"/>
            <a:ext cx="3434625" cy="34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63275" y="6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2820"/>
              <a:t>Pedanet: koulutuksen aineistot </a:t>
            </a:r>
            <a:r>
              <a:rPr lang="fi" sz="2820" u="sng">
                <a:solidFill>
                  <a:schemeClr val="hlink"/>
                </a:solidFill>
                <a:hlinkClick r:id="rId3"/>
              </a:rPr>
              <a:t>peda.net/digisiivet</a:t>
            </a:r>
            <a:r>
              <a:rPr lang="fi" sz="2820"/>
              <a:t> </a:t>
            </a:r>
            <a:endParaRPr sz="282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325" y="661277"/>
            <a:ext cx="7694556" cy="44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250" y="0"/>
            <a:ext cx="68579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90775" y="3821625"/>
            <a:ext cx="3090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5500">
                <a:solidFill>
                  <a:schemeClr val="dk2"/>
                </a:solidFill>
              </a:rPr>
              <a:t>Tilanne?</a:t>
            </a:r>
            <a:endParaRPr sz="5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AIKATAULU 29.8.2024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12.30 – 13.30 opetus: paluu aloituskertaan ja kysymyksiin, toimistosovellukset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13.30 – 14.00 kahvitauko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14.00 – 15.15 opetus: dokumenttien tekeminen, tallettaminen, lähettäminen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15.15 – 16.00 ruokailu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Harjoittele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fi"/>
              <a:t>Alkumatkalainen: tutustu Seniorisurfin sivuille ja opettele vähintään yksi uusi asia </a:t>
            </a:r>
            <a:r>
              <a:rPr lang="fi" u="sng">
                <a:solidFill>
                  <a:schemeClr val="hlink"/>
                </a:solidFill>
                <a:hlinkClick r:id="rId3"/>
              </a:rPr>
              <a:t>seniorsurf.fi/digiopastajat/materiaalipankki/</a:t>
            </a:r>
            <a:r>
              <a:rPr lang="fi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UcParenR"/>
            </a:pPr>
            <a:r>
              <a:rPr lang="fi"/>
              <a:t>Pitemmälle pötkineille: tutustu Ylen Digitreenien peruskurssiin, luo Yle-tunnus tarvittaessa ja opettele vähintään yksi uusi asia. </a:t>
            </a:r>
            <a:r>
              <a:rPr lang="fi" u="sng">
                <a:solidFill>
                  <a:schemeClr val="hlink"/>
                </a:solidFill>
                <a:hlinkClick r:id="rId4"/>
              </a:rPr>
              <a:t>https://yle.fi/aihe/artikkeli/2019/11/14/digitreenien-peruskurssi-taitoja-uteliaille</a:t>
            </a:r>
            <a:r>
              <a:rPr lang="fi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UcParenR"/>
            </a:pPr>
            <a:r>
              <a:rPr lang="fi"/>
              <a:t>Bonustehtävä: Tutki F-securen sivujen avustamana, ovatko tietosi vuotaneet </a:t>
            </a:r>
            <a:r>
              <a:rPr lang="fi" u="sng">
                <a:solidFill>
                  <a:schemeClr val="hlink"/>
                </a:solidFill>
                <a:hlinkClick r:id="rId5"/>
              </a:rPr>
              <a:t>https://www.f-secure.com/fi/identity-theft-checker</a:t>
            </a:r>
            <a:r>
              <a:rPr lang="fi"/>
              <a:t>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fi"/>
              <a:t>Bonustehtävä: Luo Mobiilivarmenne </a:t>
            </a:r>
            <a:r>
              <a:rPr lang="fi" u="sng">
                <a:solidFill>
                  <a:schemeClr val="hlink"/>
                </a:solidFill>
                <a:hlinkClick r:id="rId6"/>
              </a:rPr>
              <a:t>https://mobiilivarmenne.fi</a:t>
            </a:r>
            <a:r>
              <a:rPr lang="fi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877"/>
            <a:ext cx="6525624" cy="48942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>
            <p:ph type="title"/>
          </p:nvPr>
        </p:nvSpPr>
        <p:spPr>
          <a:xfrm>
            <a:off x="2615350" y="373650"/>
            <a:ext cx="6216900" cy="40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4"/>
              </a:rPr>
              <a:t>Sanasto haltuun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bit.ly/digisiivetsanasto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Tänään tulee taas monta uutta sanaa. Kysy ja ihmettele?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Toiveita ja kysymyksiä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linkin lyhentäminen: tiny.url ja bit.ly hyviä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QR-koodi: hakusana QR generaattori </a:t>
            </a:r>
            <a:r>
              <a:rPr lang="fi" u="sng">
                <a:solidFill>
                  <a:schemeClr val="hlink"/>
                </a:solidFill>
                <a:hlinkClick r:id="rId3"/>
              </a:rPr>
              <a:t>www.qr-koodit.fi/generaattori</a:t>
            </a:r>
            <a:r>
              <a:rPr lang="fi"/>
              <a:t> (valitse URL pudotusvalikosta)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URL = internetosoite, www-osoite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osoitteen kopiointi Ctrl C ja liittäminen Ctrl V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i" sz="1700"/>
              <a:t>opetellaan myös Ctrl A, Ctrl Z, Ctrl 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i" sz="1700"/>
              <a:t>ohjelmistopäivitykset esim. Android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fi" sz="1700"/>
              <a:t>Facebookin tietojen nollaus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275" y="889850"/>
            <a:ext cx="5773123" cy="43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254425"/>
            <a:ext cx="8520600" cy="12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440"/>
              <a:t>Toimistosovellukset: Mitä olet käyttänyt? Pilvipalvelu? Synkronointi? Tekoälyn apu?</a:t>
            </a:r>
            <a:endParaRPr sz="344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