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8" r:id="rId5"/>
    <p:sldId id="268" r:id="rId6"/>
    <p:sldId id="269" r:id="rId7"/>
    <p:sldId id="264" r:id="rId8"/>
    <p:sldId id="265" r:id="rId9"/>
    <p:sldId id="277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2"/>
    <a:srgbClr val="F58C00"/>
    <a:srgbClr val="005A8C"/>
    <a:srgbClr val="F7A600"/>
    <a:srgbClr val="EE9F2D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Joshi" userId="S::marjo.joshi_turkuamk.fi#ext#@jamkstudent.onmicrosoft.com::11a6eee2-53a4-4949-8d52-da045f0923ba" providerId="AD" clId="Web-{B1A6CEF5-D294-5F14-9951-430747CF7848}"/>
    <pc:docChg chg="addSld delSld modSld">
      <pc:chgData name="Marjo Joshi" userId="S::marjo.joshi_turkuamk.fi#ext#@jamkstudent.onmicrosoft.com::11a6eee2-53a4-4949-8d52-da045f0923ba" providerId="AD" clId="Web-{B1A6CEF5-D294-5F14-9951-430747CF7848}" dt="2019-04-04T20:42:29.153" v="923" actId="20577"/>
      <pc:docMkLst>
        <pc:docMk/>
      </pc:docMkLst>
      <pc:sldChg chg="addSp delSp modSp mod modClrScheme chgLayout">
        <pc:chgData name="Marjo Joshi" userId="S::marjo.joshi_turkuamk.fi#ext#@jamkstudent.onmicrosoft.com::11a6eee2-53a4-4949-8d52-da045f0923ba" providerId="AD" clId="Web-{B1A6CEF5-D294-5F14-9951-430747CF7848}" dt="2019-04-04T20:18:12.092" v="440" actId="14100"/>
        <pc:sldMkLst>
          <pc:docMk/>
          <pc:sldMk cId="2716358436" sldId="270"/>
        </pc:sldMkLst>
        <pc:spChg chg="mod ord">
          <ac:chgData name="Marjo Joshi" userId="S::marjo.joshi_turkuamk.fi#ext#@jamkstudent.onmicrosoft.com::11a6eee2-53a4-4949-8d52-da045f0923ba" providerId="AD" clId="Web-{B1A6CEF5-D294-5F14-9951-430747CF7848}" dt="2019-04-04T20:17:56.248" v="434" actId="1076"/>
          <ac:spMkLst>
            <pc:docMk/>
            <pc:sldMk cId="2716358436" sldId="270"/>
            <ac:spMk id="2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B1A6CEF5-D294-5F14-9951-430747CF7848}" dt="2019-04-04T20:18:06.482" v="438" actId="14100"/>
          <ac:spMkLst>
            <pc:docMk/>
            <pc:sldMk cId="2716358436" sldId="270"/>
            <ac:spMk id="3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B1A6CEF5-D294-5F14-9951-430747CF7848}" dt="2019-04-04T20:17:46.357" v="432"/>
          <ac:spMkLst>
            <pc:docMk/>
            <pc:sldMk cId="2716358436" sldId="270"/>
            <ac:spMk id="4" creationId="{00000000-0000-0000-0000-000000000000}"/>
          </ac:spMkLst>
        </pc:spChg>
        <pc:spChg chg="mod ord">
          <ac:chgData name="Marjo Joshi" userId="S::marjo.joshi_turkuamk.fi#ext#@jamkstudent.onmicrosoft.com::11a6eee2-53a4-4949-8d52-da045f0923ba" providerId="AD" clId="Web-{B1A6CEF5-D294-5F14-9951-430747CF7848}" dt="2019-04-04T20:17:46.357" v="432"/>
          <ac:spMkLst>
            <pc:docMk/>
            <pc:sldMk cId="2716358436" sldId="270"/>
            <ac:spMk id="5" creationId="{00000000-0000-0000-0000-000000000000}"/>
          </ac:spMkLst>
        </pc:spChg>
        <pc:spChg chg="add del mod ord">
          <ac:chgData name="Marjo Joshi" userId="S::marjo.joshi_turkuamk.fi#ext#@jamkstudent.onmicrosoft.com::11a6eee2-53a4-4949-8d52-da045f0923ba" providerId="AD" clId="Web-{B1A6CEF5-D294-5F14-9951-430747CF7848}" dt="2019-04-04T20:16:50.107" v="417"/>
          <ac:spMkLst>
            <pc:docMk/>
            <pc:sldMk cId="2716358436" sldId="270"/>
            <ac:spMk id="6" creationId="{983A8CAF-CB87-4507-BF1C-9EACA1B6E8A6}"/>
          </ac:spMkLst>
        </pc:spChg>
        <pc:spChg chg="add del mod ord">
          <ac:chgData name="Marjo Joshi" userId="S::marjo.joshi_turkuamk.fi#ext#@jamkstudent.onmicrosoft.com::11a6eee2-53a4-4949-8d52-da045f0923ba" providerId="AD" clId="Web-{B1A6CEF5-D294-5F14-9951-430747CF7848}" dt="2019-04-04T20:17:14.795" v="422"/>
          <ac:spMkLst>
            <pc:docMk/>
            <pc:sldMk cId="2716358436" sldId="270"/>
            <ac:spMk id="7" creationId="{921DE2A0-ACA3-430D-B0CB-78EA39EE6BD2}"/>
          </ac:spMkLst>
        </pc:spChg>
        <pc:spChg chg="add del mod ord">
          <ac:chgData name="Marjo Joshi" userId="S::marjo.joshi_turkuamk.fi#ext#@jamkstudent.onmicrosoft.com::11a6eee2-53a4-4949-8d52-da045f0923ba" providerId="AD" clId="Web-{B1A6CEF5-D294-5F14-9951-430747CF7848}" dt="2019-04-04T20:17:56.904" v="435"/>
          <ac:spMkLst>
            <pc:docMk/>
            <pc:sldMk cId="2716358436" sldId="270"/>
            <ac:spMk id="10" creationId="{7AFFF443-26C0-4BB7-85C9-ED2D1656C99D}"/>
          </ac:spMkLst>
        </pc:spChg>
        <pc:picChg chg="add mod ord modCrop">
          <ac:chgData name="Marjo Joshi" userId="S::marjo.joshi_turkuamk.fi#ext#@jamkstudent.onmicrosoft.com::11a6eee2-53a4-4949-8d52-da045f0923ba" providerId="AD" clId="Web-{B1A6CEF5-D294-5F14-9951-430747CF7848}" dt="2019-04-04T20:18:12.092" v="440" actId="14100"/>
          <ac:picMkLst>
            <pc:docMk/>
            <pc:sldMk cId="2716358436" sldId="270"/>
            <ac:picMk id="8" creationId="{742AE698-D2E7-4AE6-8F49-FBC570086AF1}"/>
          </ac:picMkLst>
        </pc:picChg>
      </pc:sldChg>
      <pc:sldChg chg="modSp del">
        <pc:chgData name="Marjo Joshi" userId="S::marjo.joshi_turkuamk.fi#ext#@jamkstudent.onmicrosoft.com::11a6eee2-53a4-4949-8d52-da045f0923ba" providerId="AD" clId="Web-{B1A6CEF5-D294-5F14-9951-430747CF7848}" dt="2019-04-04T20:23:10.279" v="448"/>
        <pc:sldMkLst>
          <pc:docMk/>
          <pc:sldMk cId="2427254146" sldId="276"/>
        </pc:sldMkLst>
        <pc:spChg chg="mod">
          <ac:chgData name="Marjo Joshi" userId="S::marjo.joshi_turkuamk.fi#ext#@jamkstudent.onmicrosoft.com::11a6eee2-53a4-4949-8d52-da045f0923ba" providerId="AD" clId="Web-{B1A6CEF5-D294-5F14-9951-430747CF7848}" dt="2019-04-04T20:18:57.951" v="445" actId="20577"/>
          <ac:spMkLst>
            <pc:docMk/>
            <pc:sldMk cId="2427254146" sldId="276"/>
            <ac:spMk id="3" creationId="{204783DC-03AD-4E2D-AEF0-66934AFB17F8}"/>
          </ac:spMkLst>
        </pc:spChg>
      </pc:sldChg>
      <pc:sldChg chg="modSp">
        <pc:chgData name="Marjo Joshi" userId="S::marjo.joshi_turkuamk.fi#ext#@jamkstudent.onmicrosoft.com::11a6eee2-53a4-4949-8d52-da045f0923ba" providerId="AD" clId="Web-{B1A6CEF5-D294-5F14-9951-430747CF7848}" dt="2019-04-04T20:42:29.153" v="922" actId="20577"/>
        <pc:sldMkLst>
          <pc:docMk/>
          <pc:sldMk cId="4252432086" sldId="277"/>
        </pc:sldMkLst>
        <pc:spChg chg="mod">
          <ac:chgData name="Marjo Joshi" userId="S::marjo.joshi_turkuamk.fi#ext#@jamkstudent.onmicrosoft.com::11a6eee2-53a4-4949-8d52-da045f0923ba" providerId="AD" clId="Web-{B1A6CEF5-D294-5F14-9951-430747CF7848}" dt="2019-04-04T20:23:20.608" v="449" actId="20577"/>
          <ac:spMkLst>
            <pc:docMk/>
            <pc:sldMk cId="4252432086" sldId="277"/>
            <ac:spMk id="2" creationId="{403C7DF8-42CB-4B67-AFBD-C12F996A59C1}"/>
          </ac:spMkLst>
        </pc:spChg>
        <pc:spChg chg="mod">
          <ac:chgData name="Marjo Joshi" userId="S::marjo.joshi_turkuamk.fi#ext#@jamkstudent.onmicrosoft.com::11a6eee2-53a4-4949-8d52-da045f0923ba" providerId="AD" clId="Web-{B1A6CEF5-D294-5F14-9951-430747CF7848}" dt="2019-04-04T20:42:29.153" v="922" actId="20577"/>
          <ac:spMkLst>
            <pc:docMk/>
            <pc:sldMk cId="4252432086" sldId="277"/>
            <ac:spMk id="3" creationId="{BC707FBD-1DDC-4DE9-A7EA-F61518CBA604}"/>
          </ac:spMkLst>
        </pc:spChg>
      </pc:sldChg>
      <pc:sldChg chg="addSp delSp modSp new mod setBg">
        <pc:chgData name="Marjo Joshi" userId="S::marjo.joshi_turkuamk.fi#ext#@jamkstudent.onmicrosoft.com::11a6eee2-53a4-4949-8d52-da045f0923ba" providerId="AD" clId="Web-{B1A6CEF5-D294-5F14-9951-430747CF7848}" dt="2019-04-04T20:34:00.607" v="883" actId="1076"/>
        <pc:sldMkLst>
          <pc:docMk/>
          <pc:sldMk cId="770673586" sldId="278"/>
        </pc:sldMkLst>
        <pc:spChg chg="mod">
          <ac:chgData name="Marjo Joshi" userId="S::marjo.joshi_turkuamk.fi#ext#@jamkstudent.onmicrosoft.com::11a6eee2-53a4-4949-8d52-da045f0923ba" providerId="AD" clId="Web-{B1A6CEF5-D294-5F14-9951-430747CF7848}" dt="2019-04-04T20:32:00.091" v="880" actId="20577"/>
          <ac:spMkLst>
            <pc:docMk/>
            <pc:sldMk cId="770673586" sldId="278"/>
            <ac:spMk id="2" creationId="{5567B33B-F9C9-485C-8B36-49546880D229}"/>
          </ac:spMkLst>
        </pc:spChg>
        <pc:spChg chg="del">
          <ac:chgData name="Marjo Joshi" userId="S::marjo.joshi_turkuamk.fi#ext#@jamkstudent.onmicrosoft.com::11a6eee2-53a4-4949-8d52-da045f0923ba" providerId="AD" clId="Web-{B1A6CEF5-D294-5F14-9951-430747CF7848}" dt="2019-04-04T20:29:34.076" v="863"/>
          <ac:spMkLst>
            <pc:docMk/>
            <pc:sldMk cId="770673586" sldId="278"/>
            <ac:spMk id="3" creationId="{0CB29D41-1555-4509-A5B8-DF318B3B0A02}"/>
          </ac:spMkLst>
        </pc:spChg>
        <pc:spChg chg="mod">
          <ac:chgData name="Marjo Joshi" userId="S::marjo.joshi_turkuamk.fi#ext#@jamkstudent.onmicrosoft.com::11a6eee2-53a4-4949-8d52-da045f0923ba" providerId="AD" clId="Web-{B1A6CEF5-D294-5F14-9951-430747CF7848}" dt="2019-04-04T20:30:17.497" v="868"/>
          <ac:spMkLst>
            <pc:docMk/>
            <pc:sldMk cId="770673586" sldId="278"/>
            <ac:spMk id="4" creationId="{425C910E-5DE1-4A5A-AC92-734F1A37778B}"/>
          </ac:spMkLst>
        </pc:spChg>
        <pc:spChg chg="mod">
          <ac:chgData name="Marjo Joshi" userId="S::marjo.joshi_turkuamk.fi#ext#@jamkstudent.onmicrosoft.com::11a6eee2-53a4-4949-8d52-da045f0923ba" providerId="AD" clId="Web-{B1A6CEF5-D294-5F14-9951-430747CF7848}" dt="2019-04-04T20:30:17.497" v="868"/>
          <ac:spMkLst>
            <pc:docMk/>
            <pc:sldMk cId="770673586" sldId="278"/>
            <ac:spMk id="5" creationId="{C36798F5-359B-4CEE-B6E3-9C4713EAE995}"/>
          </ac:spMkLst>
        </pc:spChg>
        <pc:spChg chg="add del">
          <ac:chgData name="Marjo Joshi" userId="S::marjo.joshi_turkuamk.fi#ext#@jamkstudent.onmicrosoft.com::11a6eee2-53a4-4949-8d52-da045f0923ba" providerId="AD" clId="Web-{B1A6CEF5-D294-5F14-9951-430747CF7848}" dt="2019-04-04T20:30:17.404" v="867"/>
          <ac:spMkLst>
            <pc:docMk/>
            <pc:sldMk cId="770673586" sldId="278"/>
            <ac:spMk id="8" creationId="{38482376-E2F8-488F-9B25-A9FE8FA06D8B}"/>
          </ac:spMkLst>
        </pc:spChg>
        <pc:spChg chg="add del">
          <ac:chgData name="Marjo Joshi" userId="S::marjo.joshi_turkuamk.fi#ext#@jamkstudent.onmicrosoft.com::11a6eee2-53a4-4949-8d52-da045f0923ba" providerId="AD" clId="Web-{B1A6CEF5-D294-5F14-9951-430747CF7848}" dt="2019-04-04T20:30:04.826" v="865"/>
          <ac:spMkLst>
            <pc:docMk/>
            <pc:sldMk cId="770673586" sldId="278"/>
            <ac:spMk id="11" creationId="{3A9EBA4F-810D-4FE7-92BC-8A0F0E544AAF}"/>
          </ac:spMkLst>
        </pc:spChg>
        <pc:spChg chg="add">
          <ac:chgData name="Marjo Joshi" userId="S::marjo.joshi_turkuamk.fi#ext#@jamkstudent.onmicrosoft.com::11a6eee2-53a4-4949-8d52-da045f0923ba" providerId="AD" clId="Web-{B1A6CEF5-D294-5F14-9951-430747CF7848}" dt="2019-04-04T20:30:17.497" v="868"/>
          <ac:spMkLst>
            <pc:docMk/>
            <pc:sldMk cId="770673586" sldId="278"/>
            <ac:spMk id="12" creationId="{6753252F-4873-4F63-801D-CC719279A7D5}"/>
          </ac:spMkLst>
        </pc:spChg>
        <pc:spChg chg="add">
          <ac:chgData name="Marjo Joshi" userId="S::marjo.joshi_turkuamk.fi#ext#@jamkstudent.onmicrosoft.com::11a6eee2-53a4-4949-8d52-da045f0923ba" providerId="AD" clId="Web-{B1A6CEF5-D294-5F14-9951-430747CF7848}" dt="2019-04-04T20:30:17.497" v="868"/>
          <ac:spMkLst>
            <pc:docMk/>
            <pc:sldMk cId="770673586" sldId="278"/>
            <ac:spMk id="13" creationId="{047C8CCB-F95D-4249-92DD-651249D3535A}"/>
          </ac:spMkLst>
        </pc:spChg>
        <pc:spChg chg="add del">
          <ac:chgData name="Marjo Joshi" userId="S::marjo.joshi_turkuamk.fi#ext#@jamkstudent.onmicrosoft.com::11a6eee2-53a4-4949-8d52-da045f0923ba" providerId="AD" clId="Web-{B1A6CEF5-D294-5F14-9951-430747CF7848}" dt="2019-04-04T20:30:04.826" v="865"/>
          <ac:spMkLst>
            <pc:docMk/>
            <pc:sldMk cId="770673586" sldId="278"/>
            <ac:spMk id="14" creationId="{233F6408-E1FB-40EE-933F-488D38CCC73F}"/>
          </ac:spMkLst>
        </pc:spChg>
        <pc:spChg chg="add del mod">
          <ac:chgData name="Marjo Joshi" userId="S::marjo.joshi_turkuamk.fi#ext#@jamkstudent.onmicrosoft.com::11a6eee2-53a4-4949-8d52-da045f0923ba" providerId="AD" clId="Web-{B1A6CEF5-D294-5F14-9951-430747CF7848}" dt="2019-04-04T20:31:23.654" v="872"/>
          <ac:spMkLst>
            <pc:docMk/>
            <pc:sldMk cId="770673586" sldId="278"/>
            <ac:spMk id="15" creationId="{74F9D3D0-CB2E-4D74-A8EF-6690B74075F3}"/>
          </ac:spMkLst>
        </pc:spChg>
        <pc:spChg chg="add del">
          <ac:chgData name="Marjo Joshi" userId="S::marjo.joshi_turkuamk.fi#ext#@jamkstudent.onmicrosoft.com::11a6eee2-53a4-4949-8d52-da045f0923ba" providerId="AD" clId="Web-{B1A6CEF5-D294-5F14-9951-430747CF7848}" dt="2019-04-04T20:30:04.826" v="865"/>
          <ac:spMkLst>
            <pc:docMk/>
            <pc:sldMk cId="770673586" sldId="278"/>
            <ac:spMk id="16" creationId="{F055C0C5-567C-4C02-83F3-B427BC740697}"/>
          </ac:spMkLst>
        </pc:spChg>
        <pc:spChg chg="add del">
          <ac:chgData name="Marjo Joshi" userId="S::marjo.joshi_turkuamk.fi#ext#@jamkstudent.onmicrosoft.com::11a6eee2-53a4-4949-8d52-da045f0923ba" providerId="AD" clId="Web-{B1A6CEF5-D294-5F14-9951-430747CF7848}" dt="2019-04-04T20:30:04.826" v="865"/>
          <ac:spMkLst>
            <pc:docMk/>
            <pc:sldMk cId="770673586" sldId="278"/>
            <ac:spMk id="18" creationId="{E48B6BD6-5DED-4B86-A4B3-D35037F68FC4}"/>
          </ac:spMkLst>
        </pc:spChg>
        <pc:picChg chg="add del mod ord replId">
          <ac:chgData name="Marjo Joshi" userId="S::marjo.joshi_turkuamk.fi#ext#@jamkstudent.onmicrosoft.com::11a6eee2-53a4-4949-8d52-da045f0923ba" providerId="AD" clId="Web-{B1A6CEF5-D294-5F14-9951-430747CF7848}" dt="2019-04-04T20:31:21.951" v="871"/>
          <ac:picMkLst>
            <pc:docMk/>
            <pc:sldMk cId="770673586" sldId="278"/>
            <ac:picMk id="6" creationId="{3E1D6580-DD77-4C87-9114-4656369FFBC0}"/>
          </ac:picMkLst>
        </pc:picChg>
        <pc:picChg chg="add del">
          <ac:chgData name="Marjo Joshi" userId="S::marjo.joshi_turkuamk.fi#ext#@jamkstudent.onmicrosoft.com::11a6eee2-53a4-4949-8d52-da045f0923ba" providerId="AD" clId="Web-{B1A6CEF5-D294-5F14-9951-430747CF7848}" dt="2019-04-04T20:30:04.826" v="865"/>
          <ac:picMkLst>
            <pc:docMk/>
            <pc:sldMk cId="770673586" sldId="278"/>
            <ac:picMk id="9" creationId="{3E1D6580-DD77-4C87-9114-4656369FFBC0}"/>
          </ac:picMkLst>
        </pc:picChg>
        <pc:picChg chg="add del">
          <ac:chgData name="Marjo Joshi" userId="S::marjo.joshi_turkuamk.fi#ext#@jamkstudent.onmicrosoft.com::11a6eee2-53a4-4949-8d52-da045f0923ba" providerId="AD" clId="Web-{B1A6CEF5-D294-5F14-9951-430747CF7848}" dt="2019-04-04T20:30:17.404" v="867"/>
          <ac:picMkLst>
            <pc:docMk/>
            <pc:sldMk cId="770673586" sldId="278"/>
            <ac:picMk id="10" creationId="{3E1D6580-DD77-4C87-9114-4656369FFBC0}"/>
          </ac:picMkLst>
        </pc:picChg>
        <pc:picChg chg="add mod ord">
          <ac:chgData name="Marjo Joshi" userId="S::marjo.joshi_turkuamk.fi#ext#@jamkstudent.onmicrosoft.com::11a6eee2-53a4-4949-8d52-da045f0923ba" providerId="AD" clId="Web-{B1A6CEF5-D294-5F14-9951-430747CF7848}" dt="2019-04-04T20:34:00.607" v="883" actId="1076"/>
          <ac:picMkLst>
            <pc:docMk/>
            <pc:sldMk cId="770673586" sldId="278"/>
            <ac:picMk id="17" creationId="{87955D84-4F30-486D-873B-C0EF8D907646}"/>
          </ac:picMkLst>
        </pc:picChg>
      </pc:sldChg>
      <pc:sldChg chg="modSp del">
        <pc:chgData name="Marjo Joshi" userId="S::marjo.joshi_turkuamk.fi#ext#@jamkstudent.onmicrosoft.com::11a6eee2-53a4-4949-8d52-da045f0923ba" providerId="AD" clId="Web-{B1A6CEF5-D294-5F14-9951-430747CF7848}" dt="2019-04-04T20:15:39.904" v="415"/>
        <pc:sldMkLst>
          <pc:docMk/>
          <pc:sldMk cId="1716593617" sldId="278"/>
        </pc:sldMkLst>
        <pc:spChg chg="mod">
          <ac:chgData name="Marjo Joshi" userId="S::marjo.joshi_turkuamk.fi#ext#@jamkstudent.onmicrosoft.com::11a6eee2-53a4-4949-8d52-da045f0923ba" providerId="AD" clId="Web-{B1A6CEF5-D294-5F14-9951-430747CF7848}" dt="2019-04-04T20:15:39.670" v="413" actId="20577"/>
          <ac:spMkLst>
            <pc:docMk/>
            <pc:sldMk cId="1716593617" sldId="278"/>
            <ac:spMk id="2" creationId="{DF6DB3DE-C7AE-4D4A-9EDD-8FF7AC7EA8BC}"/>
          </ac:spMkLst>
        </pc:spChg>
      </pc:sldChg>
    </pc:docChg>
  </pc:docChgLst>
  <pc:docChgLst>
    <pc:chgData name="Marjo Joshi" userId="S::marjo.joshi_turkuamk.fi#ext#@jamkstudent.onmicrosoft.com::11a6eee2-53a4-4949-8d52-da045f0923ba" providerId="AD" clId="Web-{AD43D88A-CE1A-4D4A-BC69-AF43F0A3D85A}"/>
    <pc:docChg chg="addSld modSld">
      <pc:chgData name="Marjo Joshi" userId="S::marjo.joshi_turkuamk.fi#ext#@jamkstudent.onmicrosoft.com::11a6eee2-53a4-4949-8d52-da045f0923ba" providerId="AD" clId="Web-{AD43D88A-CE1A-4D4A-BC69-AF43F0A3D85A}" dt="2019-04-04T20:04:31.549" v="1034" actId="20577"/>
      <pc:docMkLst>
        <pc:docMk/>
      </pc:docMkLst>
      <pc:sldChg chg="modSp">
        <pc:chgData name="Marjo Joshi" userId="S::marjo.joshi_turkuamk.fi#ext#@jamkstudent.onmicrosoft.com::11a6eee2-53a4-4949-8d52-da045f0923ba" providerId="AD" clId="Web-{AD43D88A-CE1A-4D4A-BC69-AF43F0A3D85A}" dt="2019-04-04T10:16:18.125" v="0" actId="14100"/>
        <pc:sldMkLst>
          <pc:docMk/>
          <pc:sldMk cId="2872787574" sldId="269"/>
        </pc:sldMkLst>
        <pc:spChg chg="mod">
          <ac:chgData name="Marjo Joshi" userId="S::marjo.joshi_turkuamk.fi#ext#@jamkstudent.onmicrosoft.com::11a6eee2-53a4-4949-8d52-da045f0923ba" providerId="AD" clId="Web-{AD43D88A-CE1A-4D4A-BC69-AF43F0A3D85A}" dt="2019-04-04T10:16:18.125" v="0" actId="14100"/>
          <ac:spMkLst>
            <pc:docMk/>
            <pc:sldMk cId="2872787574" sldId="269"/>
            <ac:spMk id="11" creationId="{00000000-0000-0000-0000-000000000000}"/>
          </ac:spMkLst>
        </pc:spChg>
      </pc:sldChg>
      <pc:sldChg chg="modSp new mod modShow">
        <pc:chgData name="Marjo Joshi" userId="S::marjo.joshi_turkuamk.fi#ext#@jamkstudent.onmicrosoft.com::11a6eee2-53a4-4949-8d52-da045f0923ba" providerId="AD" clId="Web-{AD43D88A-CE1A-4D4A-BC69-AF43F0A3D85A}" dt="2019-04-04T10:24:01.544" v="685" actId="20577"/>
        <pc:sldMkLst>
          <pc:docMk/>
          <pc:sldMk cId="2427254146" sldId="276"/>
        </pc:sldMkLst>
        <pc:spChg chg="mod">
          <ac:chgData name="Marjo Joshi" userId="S::marjo.joshi_turkuamk.fi#ext#@jamkstudent.onmicrosoft.com::11a6eee2-53a4-4949-8d52-da045f0923ba" providerId="AD" clId="Web-{AD43D88A-CE1A-4D4A-BC69-AF43F0A3D85A}" dt="2019-04-04T10:21:55.232" v="381" actId="20577"/>
          <ac:spMkLst>
            <pc:docMk/>
            <pc:sldMk cId="2427254146" sldId="276"/>
            <ac:spMk id="2" creationId="{64841B6C-4163-48C3-9586-5C38AAB0FE02}"/>
          </ac:spMkLst>
        </pc:spChg>
        <pc:spChg chg="mod">
          <ac:chgData name="Marjo Joshi" userId="S::marjo.joshi_turkuamk.fi#ext#@jamkstudent.onmicrosoft.com::11a6eee2-53a4-4949-8d52-da045f0923ba" providerId="AD" clId="Web-{AD43D88A-CE1A-4D4A-BC69-AF43F0A3D85A}" dt="2019-04-04T10:24:01.544" v="685" actId="20577"/>
          <ac:spMkLst>
            <pc:docMk/>
            <pc:sldMk cId="2427254146" sldId="276"/>
            <ac:spMk id="3" creationId="{204783DC-03AD-4E2D-AEF0-66934AFB17F8}"/>
          </ac:spMkLst>
        </pc:spChg>
      </pc:sldChg>
      <pc:sldChg chg="modSp new mod modShow">
        <pc:chgData name="Marjo Joshi" userId="S::marjo.joshi_turkuamk.fi#ext#@jamkstudent.onmicrosoft.com::11a6eee2-53a4-4949-8d52-da045f0923ba" providerId="AD" clId="Web-{AD43D88A-CE1A-4D4A-BC69-AF43F0A3D85A}" dt="2019-04-04T10:24:51.876" v="877" actId="20577"/>
        <pc:sldMkLst>
          <pc:docMk/>
          <pc:sldMk cId="4252432086" sldId="277"/>
        </pc:sldMkLst>
        <pc:spChg chg="mod">
          <ac:chgData name="Marjo Joshi" userId="S::marjo.joshi_turkuamk.fi#ext#@jamkstudent.onmicrosoft.com::11a6eee2-53a4-4949-8d52-da045f0923ba" providerId="AD" clId="Web-{AD43D88A-CE1A-4D4A-BC69-AF43F0A3D85A}" dt="2019-04-04T10:24:22.075" v="756" actId="20577"/>
          <ac:spMkLst>
            <pc:docMk/>
            <pc:sldMk cId="4252432086" sldId="277"/>
            <ac:spMk id="2" creationId="{403C7DF8-42CB-4B67-AFBD-C12F996A59C1}"/>
          </ac:spMkLst>
        </pc:spChg>
        <pc:spChg chg="mod">
          <ac:chgData name="Marjo Joshi" userId="S::marjo.joshi_turkuamk.fi#ext#@jamkstudent.onmicrosoft.com::11a6eee2-53a4-4949-8d52-da045f0923ba" providerId="AD" clId="Web-{AD43D88A-CE1A-4D4A-BC69-AF43F0A3D85A}" dt="2019-04-04T10:24:51.876" v="877" actId="20577"/>
          <ac:spMkLst>
            <pc:docMk/>
            <pc:sldMk cId="4252432086" sldId="277"/>
            <ac:spMk id="3" creationId="{BC707FBD-1DDC-4DE9-A7EA-F61518CBA604}"/>
          </ac:spMkLst>
        </pc:spChg>
      </pc:sldChg>
      <pc:sldChg chg="modSp new mod modShow">
        <pc:chgData name="Marjo Joshi" userId="S::marjo.joshi_turkuamk.fi#ext#@jamkstudent.onmicrosoft.com::11a6eee2-53a4-4949-8d52-da045f0923ba" providerId="AD" clId="Web-{AD43D88A-CE1A-4D4A-BC69-AF43F0A3D85A}" dt="2019-04-04T20:04:29.783" v="1032" actId="20577"/>
        <pc:sldMkLst>
          <pc:docMk/>
          <pc:sldMk cId="1716593617" sldId="278"/>
        </pc:sldMkLst>
        <pc:spChg chg="mod">
          <ac:chgData name="Marjo Joshi" userId="S::marjo.joshi_turkuamk.fi#ext#@jamkstudent.onmicrosoft.com::11a6eee2-53a4-4949-8d52-da045f0923ba" providerId="AD" clId="Web-{AD43D88A-CE1A-4D4A-BC69-AF43F0A3D85A}" dt="2019-04-04T20:04:29.783" v="1032" actId="20577"/>
          <ac:spMkLst>
            <pc:docMk/>
            <pc:sldMk cId="1716593617" sldId="278"/>
            <ac:spMk id="2" creationId="{DF6DB3DE-C7AE-4D4A-9EDD-8FF7AC7EA8BC}"/>
          </ac:spMkLst>
        </pc:spChg>
      </pc:sldChg>
    </pc:docChg>
  </pc:docChgLst>
  <pc:docChgLst>
    <pc:chgData name="Guest User" userId="S::urn:spo:anon#e5bfd1027b9d44885c91cd4851c5d426ca4c8494ebf39bee9278d39c971935a0::" providerId="AD" clId="Web-{C8008656-7BCB-D008-F7B8-EA46B19AB812}"/>
    <pc:docChg chg="modSld">
      <pc:chgData name="Guest User" userId="S::urn:spo:anon#e5bfd1027b9d44885c91cd4851c5d426ca4c8494ebf39bee9278d39c971935a0::" providerId="AD" clId="Web-{C8008656-7BCB-D008-F7B8-EA46B19AB812}" dt="2019-04-03T07:32:32.706" v="21" actId="20577"/>
      <pc:docMkLst>
        <pc:docMk/>
      </pc:docMkLst>
      <pc:sldChg chg="modSp">
        <pc:chgData name="Guest User" userId="S::urn:spo:anon#e5bfd1027b9d44885c91cd4851c5d426ca4c8494ebf39bee9278d39c971935a0::" providerId="AD" clId="Web-{C8008656-7BCB-D008-F7B8-EA46B19AB812}" dt="2019-04-03T07:32:07.738" v="17" actId="20577"/>
        <pc:sldMkLst>
          <pc:docMk/>
          <pc:sldMk cId="834274656" sldId="257"/>
        </pc:sldMkLst>
        <pc:spChg chg="mod">
          <ac:chgData name="Guest User" userId="S::urn:spo:anon#e5bfd1027b9d44885c91cd4851c5d426ca4c8494ebf39bee9278d39c971935a0::" providerId="AD" clId="Web-{C8008656-7BCB-D008-F7B8-EA46B19AB812}" dt="2019-04-03T07:32:07.738" v="17" actId="20577"/>
          <ac:spMkLst>
            <pc:docMk/>
            <pc:sldMk cId="834274656" sldId="257"/>
            <ac:spMk id="4" creationId="{00000000-0000-0000-0000-000000000000}"/>
          </ac:spMkLst>
        </pc:spChg>
      </pc:sldChg>
      <pc:sldChg chg="modSp">
        <pc:chgData name="Guest User" userId="S::urn:spo:anon#e5bfd1027b9d44885c91cd4851c5d426ca4c8494ebf39bee9278d39c971935a0::" providerId="AD" clId="Web-{C8008656-7BCB-D008-F7B8-EA46B19AB812}" dt="2019-04-03T07:32:28.120" v="19" actId="20577"/>
        <pc:sldMkLst>
          <pc:docMk/>
          <pc:sldMk cId="107980093" sldId="258"/>
        </pc:sldMkLst>
        <pc:spChg chg="mod">
          <ac:chgData name="Guest User" userId="S::urn:spo:anon#e5bfd1027b9d44885c91cd4851c5d426ca4c8494ebf39bee9278d39c971935a0::" providerId="AD" clId="Web-{C8008656-7BCB-D008-F7B8-EA46B19AB812}" dt="2019-04-03T07:32:28.120" v="19" actId="20577"/>
          <ac:spMkLst>
            <pc:docMk/>
            <pc:sldMk cId="107980093" sldId="258"/>
            <ac:spMk id="2" creationId="{00000000-0000-0000-0000-000000000000}"/>
          </ac:spMkLst>
        </pc:spChg>
      </pc:sldChg>
    </pc:docChg>
  </pc:docChgLst>
  <pc:docChgLst>
    <pc:chgData name="Guest User" userId="S::urn:spo:anon#e5bfd1027b9d44885c91cd4851c5d426ca4c8494ebf39bee9278d39c971935a0::" providerId="AD" clId="Web-{FB7EA559-0923-B709-C903-57AECBA47D7A}"/>
    <pc:docChg chg="modSld">
      <pc:chgData name="Guest User" userId="S::urn:spo:anon#e5bfd1027b9d44885c91cd4851c5d426ca4c8494ebf39bee9278d39c971935a0::" providerId="AD" clId="Web-{FB7EA559-0923-B709-C903-57AECBA47D7A}" dt="2019-04-03T16:07:21.999" v="9" actId="20577"/>
      <pc:docMkLst>
        <pc:docMk/>
      </pc:docMkLst>
      <pc:sldChg chg="modSp">
        <pc:chgData name="Guest User" userId="S::urn:spo:anon#e5bfd1027b9d44885c91cd4851c5d426ca4c8494ebf39bee9278d39c971935a0::" providerId="AD" clId="Web-{FB7EA559-0923-B709-C903-57AECBA47D7A}" dt="2019-04-03T16:07:21.999" v="8" actId="20577"/>
        <pc:sldMkLst>
          <pc:docMk/>
          <pc:sldMk cId="2872787574" sldId="269"/>
        </pc:sldMkLst>
        <pc:spChg chg="mod">
          <ac:chgData name="Guest User" userId="S::urn:spo:anon#e5bfd1027b9d44885c91cd4851c5d426ca4c8494ebf39bee9278d39c971935a0::" providerId="AD" clId="Web-{FB7EA559-0923-B709-C903-57AECBA47D7A}" dt="2019-04-03T16:07:21.999" v="8" actId="20577"/>
          <ac:spMkLst>
            <pc:docMk/>
            <pc:sldMk cId="2872787574" sldId="269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777C-A29A-654B-B4FD-22B1BA697CF5}" type="datetimeFigureOut">
              <a:rPr lang="en-US" smtClean="0"/>
              <a:t>4/4/2019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E23E-3A87-0044-A11C-B69F60C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E23E-3A87-0044-A11C-B69F60C63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4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1888" y="207389"/>
            <a:ext cx="11774078" cy="55995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subtitle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4EF7-E755-4B1D-9F54-1EFFD9F31C59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3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4600" y="968782"/>
            <a:ext cx="3932237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262" y="223854"/>
            <a:ext cx="6172200" cy="55467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2441542"/>
            <a:ext cx="3932237" cy="332906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F982-4F38-42F0-A833-5AD5DA737909}" type="datetime1">
              <a:rPr lang="fi-FI" smtClean="0"/>
              <a:t>4.4.2019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174600" y="1942296"/>
            <a:ext cx="3932237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2908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EC49-80FB-4B27-A63C-4E739A54FC84}" type="datetime1">
              <a:rPr lang="fi-FI" smtClean="0"/>
              <a:t>4.4.2019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7134944" y="1355555"/>
            <a:ext cx="3629319" cy="335448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58969" y="1021553"/>
            <a:ext cx="4808785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58969" y="2494313"/>
            <a:ext cx="4808785" cy="2605225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958969" y="1995067"/>
            <a:ext cx="4808785" cy="364718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7008"/>
            <a:ext cx="10515600" cy="426092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5317"/>
            <a:ext cx="10515600" cy="434071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5A32-A2B5-4902-A843-9DE8DF2E2FC0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2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42EF6-E7B6-4345-8E72-8C7AD6C5D0F9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1976" y="730598"/>
            <a:ext cx="3459892" cy="838986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fi-FI" noProof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7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69197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4"/>
          </p:nvPr>
        </p:nvSpPr>
        <p:spPr>
          <a:xfrm>
            <a:off x="4378406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378406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78405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7"/>
          </p:nvPr>
        </p:nvSpPr>
        <p:spPr>
          <a:xfrm>
            <a:off x="8053040" y="1683758"/>
            <a:ext cx="3459892" cy="45121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53040" y="2269502"/>
            <a:ext cx="3459892" cy="3168423"/>
          </a:xfr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053039" y="730598"/>
            <a:ext cx="3459892" cy="8389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83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FF51-21ED-4A64-8666-D9A59EDE694E}" type="datetime1">
              <a:rPr lang="fi-FI" smtClean="0"/>
              <a:t>4.4.2019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 b="-67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232635" y="1686137"/>
            <a:ext cx="6819507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66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C734-2C01-4CC5-A2EB-D67B9E571365}" type="datetime1">
              <a:rPr lang="fi-FI" smtClean="0"/>
              <a:t>4.4.2019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97963" y="207390"/>
            <a:ext cx="11774078" cy="55712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16595" y="858234"/>
            <a:ext cx="5318606" cy="2990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1888" y="62698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0E0D-C87D-45C4-8B15-BE77E1A7B7DF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2288" y="6269851"/>
            <a:ext cx="55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85" y="5839069"/>
            <a:ext cx="891262" cy="8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51" r:id="rId5"/>
    <p:sldLayoutId id="2147483655" r:id="rId6"/>
    <p:sldLayoutId id="2147483659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iRryf-3cl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5158" y="836911"/>
            <a:ext cx="9163290" cy="15561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2800" b="1" i="1" dirty="0">
                <a:cs typeface="Calibri Light"/>
              </a:rPr>
              <a:t>Verkkotutkintojen suunnittelu ja toteutus -webinaarisarja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64" y="1614974"/>
            <a:ext cx="2013135" cy="20131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85D5-76BB-4EBC-8EE3-1386526BE334}" type="datetime1">
              <a:rPr lang="fi-FI" smtClean="0"/>
              <a:t>4.4.2019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 dirty="0"/>
          </a:p>
        </p:txBody>
      </p:sp>
      <p:sp>
        <p:nvSpPr>
          <p:cNvPr id="9" name="Subtitle 3"/>
          <p:cNvSpPr txBox="1">
            <a:spLocks/>
          </p:cNvSpPr>
          <p:nvPr/>
        </p:nvSpPr>
        <p:spPr>
          <a:xfrm>
            <a:off x="1144492" y="3740727"/>
            <a:ext cx="9163290" cy="1556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400" b="1" dirty="0">
                <a:cs typeface="Calibri Light"/>
              </a:rPr>
              <a:t>Webinaari 3:</a:t>
            </a:r>
          </a:p>
          <a:p>
            <a:pPr lvl="0" fontAlgn="base"/>
            <a:r>
              <a:rPr lang="fi-FI" sz="3600" b="1" dirty="0"/>
              <a:t>Ohjaus verkkotutkintojen opinnoissa</a:t>
            </a:r>
          </a:p>
          <a:p>
            <a:pPr lvl="0" fontAlgn="base"/>
            <a:r>
              <a:rPr lang="fi-FI" b="1" dirty="0"/>
              <a:t>pe 5.4.2019 klo 9.00 - 10:00 </a:t>
            </a:r>
            <a:endParaRPr lang="en-GB" dirty="0"/>
          </a:p>
          <a:p>
            <a:r>
              <a:rPr lang="fi-FI" b="1" dirty="0"/>
              <a:t> </a:t>
            </a:r>
            <a:endParaRPr lang="en-GB" dirty="0"/>
          </a:p>
          <a:p>
            <a:endParaRPr lang="fi-FI" sz="4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70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5A32-A2B5-4902-A843-9DE8DF2E2FC0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2AE698-D2E7-4AE6-8F49-FBC570086AF1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2"/>
          <a:stretch/>
        </p:blipFill>
        <p:spPr>
          <a:xfrm>
            <a:off x="5998414" y="1963716"/>
            <a:ext cx="5312763" cy="31160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8969" y="662119"/>
            <a:ext cx="8446256" cy="838986"/>
          </a:xfrm>
        </p:spPr>
        <p:txBody>
          <a:bodyPr>
            <a:normAutofit/>
          </a:bodyPr>
          <a:lstStyle/>
          <a:p>
            <a:r>
              <a:rPr lang="fi-FI" b="1" dirty="0"/>
              <a:t>Ohjauksen merkitys itsesäätelyn tukemisessa – esimerkki verkkopohjaisesta ryhmäytymiskokeilusta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type="body" sz="half" idx="2"/>
          </p:nvPr>
        </p:nvSpPr>
        <p:spPr>
          <a:xfrm>
            <a:off x="958969" y="1732313"/>
            <a:ext cx="4808785" cy="408609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sz="2400" u="sng" dirty="0">
              <a:hlinkClick r:id="rId3"/>
            </a:endParaRPr>
          </a:p>
          <a:p>
            <a:r>
              <a:rPr lang="fi-FI" sz="2400" b="1" dirty="0"/>
              <a:t>Kati Mäenpää, OAMK:</a:t>
            </a:r>
            <a:r>
              <a:rPr lang="fi-FI" sz="2400" dirty="0"/>
              <a:t> </a:t>
            </a:r>
            <a:r>
              <a:rPr lang="fi-FI" sz="2400" u="sng" dirty="0">
                <a:hlinkClick r:id="rId3"/>
              </a:rPr>
              <a:t>https://youtu.be/riRryf-3clY</a:t>
            </a:r>
          </a:p>
          <a:p>
            <a:endParaRPr lang="fi-FI" sz="2400" u="sng" dirty="0">
              <a:cs typeface="Calibri Light"/>
            </a:endParaRPr>
          </a:p>
          <a:p>
            <a:r>
              <a:rPr lang="fi-FI" sz="2400" dirty="0">
                <a:cs typeface="Calibri Light"/>
              </a:rPr>
              <a:t>Katso video ja kuule lisää mm. </a:t>
            </a:r>
            <a:r>
              <a:rPr lang="fi-FI" sz="2400" dirty="0" err="1">
                <a:cs typeface="Calibri Light"/>
              </a:rPr>
              <a:t>OAMK:in</a:t>
            </a:r>
            <a:r>
              <a:rPr lang="fi-FI" sz="2400" dirty="0">
                <a:cs typeface="Calibri Light"/>
              </a:rPr>
              <a:t> ohjausprosesseista, motivaation ja oppimisympäristön ratkaisujen merkityksestä, ryhmäytymisestä ja välinekokeiluista</a:t>
            </a:r>
          </a:p>
        </p:txBody>
      </p:sp>
    </p:spTree>
    <p:extLst>
      <p:ext uri="{BB962C8B-B14F-4D97-AF65-F5344CB8AC3E}">
        <p14:creationId xmlns:p14="http://schemas.microsoft.com/office/powerpoint/2010/main" val="271635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87F9-C5EF-478C-AB15-DB0A4574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 descr="A picture containing blur&#10;&#10;Description automatically generated">
            <a:extLst>
              <a:ext uri="{FF2B5EF4-FFF2-40B4-BE49-F238E27FC236}">
                <a16:creationId xmlns:a16="http://schemas.microsoft.com/office/drawing/2014/main" id="{567DCC99-426F-45A8-91F6-EC1B6925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B4BA23-9B52-4EEA-A6CE-F721D22F5330}"/>
              </a:ext>
            </a:extLst>
          </p:cNvPr>
          <p:cNvSpPr txBox="1"/>
          <p:nvPr/>
        </p:nvSpPr>
        <p:spPr>
          <a:xfrm>
            <a:off x="741680" y="731520"/>
            <a:ext cx="10759440" cy="5632311"/>
          </a:xfrm>
          <a:prstGeom prst="rect">
            <a:avLst/>
          </a:prstGeom>
          <a:noFill/>
          <a:ln>
            <a:solidFill>
              <a:schemeClr val="tx1">
                <a:alpha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r>
              <a:rPr lang="fi-FI" dirty="0">
                <a:latin typeface="Gill Sans Ultra Bold" panose="020B0A02020104020203" pitchFamily="34" charset="0"/>
              </a:rPr>
              <a:t>Anna-Maija Hunter</a:t>
            </a: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r>
              <a:rPr lang="fi-FI" dirty="0">
                <a:latin typeface="Gill Sans Ultra Bold" panose="020B0A02020104020203" pitchFamily="34" charset="0"/>
              </a:rPr>
              <a:t>Monimuoto-opiskelija</a:t>
            </a: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r>
              <a:rPr lang="fi-FI" dirty="0">
                <a:latin typeface="Gill Sans Ultra Bold" panose="020B0A02020104020203" pitchFamily="34" charset="0"/>
              </a:rPr>
              <a:t>Kaakkois-Suomen ammattikorkeakoulu</a:t>
            </a: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r>
              <a:rPr lang="fi-FI" dirty="0">
                <a:latin typeface="Gill Sans Ultra Bold" panose="020B0A02020104020203" pitchFamily="34" charset="0"/>
              </a:rPr>
              <a:t>05.04.2019</a:t>
            </a: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4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CF46-93C0-48F2-885A-1C12F879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11047E-5C19-4DDD-972D-78F8F268C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22025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87F9-C5EF-478C-AB15-DB0A4574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 descr="A picture containing blur&#10;&#10;Description automatically generated">
            <a:extLst>
              <a:ext uri="{FF2B5EF4-FFF2-40B4-BE49-F238E27FC236}">
                <a16:creationId xmlns:a16="http://schemas.microsoft.com/office/drawing/2014/main" id="{567DCC99-426F-45A8-91F6-EC1B6925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E7297-4234-432D-BDC2-C46C3526403E}"/>
              </a:ext>
            </a:extLst>
          </p:cNvPr>
          <p:cNvSpPr txBox="1"/>
          <p:nvPr/>
        </p:nvSpPr>
        <p:spPr>
          <a:xfrm>
            <a:off x="838200" y="304800"/>
            <a:ext cx="10759440" cy="6463308"/>
          </a:xfrm>
          <a:prstGeom prst="rect">
            <a:avLst/>
          </a:prstGeom>
          <a:noFill/>
          <a:ln>
            <a:solidFill>
              <a:schemeClr val="tx1">
                <a:alpha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r>
              <a:rPr lang="fi-FI" dirty="0">
                <a:latin typeface="Gill Sans Ultra Bold" panose="020B0A02020104020203" pitchFamily="34" charset="0"/>
              </a:rPr>
              <a:t>Kurssien ohjaus: Mikä toimii?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Kurssin aloitus AC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Hyvin jaksotettu kurssi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Palaute, palaute, palaute!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Selkeä kurssialusta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Selkeät ohjeet siitä, mistä tehtävien ja kurssin arvosanat koostuvat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Lyhyet ja ytimekkäät tehtävänannot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Kysymysalue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Kalenterin käyttö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Valinnaisuus ryhmätöissä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Monenlaisten oppimismenetelmien hyödyntäminen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6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87F9-C5EF-478C-AB15-DB0A4574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 descr="A picture containing blur&#10;&#10;Description automatically generated">
            <a:extLst>
              <a:ext uri="{FF2B5EF4-FFF2-40B4-BE49-F238E27FC236}">
                <a16:creationId xmlns:a16="http://schemas.microsoft.com/office/drawing/2014/main" id="{567DCC99-426F-45A8-91F6-EC1B6925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E7297-4234-432D-BDC2-C46C3526403E}"/>
              </a:ext>
            </a:extLst>
          </p:cNvPr>
          <p:cNvSpPr txBox="1"/>
          <p:nvPr/>
        </p:nvSpPr>
        <p:spPr>
          <a:xfrm>
            <a:off x="741680" y="731520"/>
            <a:ext cx="10759440" cy="5355312"/>
          </a:xfrm>
          <a:prstGeom prst="rect">
            <a:avLst/>
          </a:prstGeom>
          <a:noFill/>
          <a:ln>
            <a:solidFill>
              <a:schemeClr val="tx1">
                <a:alpha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r>
              <a:rPr lang="fi-FI" dirty="0">
                <a:latin typeface="Gill Sans Ultra Bold" panose="020B0A02020104020203" pitchFamily="34" charset="0"/>
              </a:rPr>
              <a:t>HOPS ja opinnäytetyö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Hyvin jäsennelty koulutusohjelma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Mahdollisuus tehdä ’oma’ opetussuunnitelma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Yhteys opinnäytetyön ohjaajaan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r>
              <a:rPr lang="fi-FI" dirty="0">
                <a:latin typeface="Gill Sans Nova Light" panose="020B0302020104020203" pitchFamily="34" charset="0"/>
              </a:rPr>
              <a:t>Palaute</a:t>
            </a: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endParaRPr lang="fi-FI" dirty="0">
              <a:latin typeface="Gill Sans Nova Light" panose="020B03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2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87F9-C5EF-478C-AB15-DB0A4574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 descr="A picture containing blur&#10;&#10;Description automatically generated">
            <a:extLst>
              <a:ext uri="{FF2B5EF4-FFF2-40B4-BE49-F238E27FC236}">
                <a16:creationId xmlns:a16="http://schemas.microsoft.com/office/drawing/2014/main" id="{567DCC99-426F-45A8-91F6-EC1B6925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8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5E7297-4234-432D-BDC2-C46C3526403E}"/>
              </a:ext>
            </a:extLst>
          </p:cNvPr>
          <p:cNvSpPr txBox="1"/>
          <p:nvPr/>
        </p:nvSpPr>
        <p:spPr>
          <a:xfrm>
            <a:off x="741680" y="731520"/>
            <a:ext cx="10759440" cy="5355312"/>
          </a:xfrm>
          <a:prstGeom prst="rect">
            <a:avLst/>
          </a:prstGeom>
          <a:noFill/>
          <a:ln>
            <a:solidFill>
              <a:schemeClr val="tx1">
                <a:alpha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r>
              <a:rPr lang="fi-FI" dirty="0">
                <a:latin typeface="Gill Sans Ultra Bold" panose="020B0A02020104020203" pitchFamily="34" charset="0"/>
              </a:rPr>
              <a:t>Kiitos ja kysyttävää?</a:t>
            </a: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  <a:p>
            <a:pPr algn="ctr"/>
            <a:endParaRPr lang="fi-FI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4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F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7B33B-F9C9-485C-8B36-49546880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Lopuksi</a:t>
            </a:r>
            <a:endParaRPr lang="en-US" kern="1200" dirty="0" err="1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910E-5DE1-4A5A-AC92-734F1A37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3657" y="6356350"/>
            <a:ext cx="14804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A35A32-A2B5-4902-A843-9DE8DF2E2FC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4/4/2019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798F5-359B-4CEE-B6E3-9C4713EA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613" y="6356350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M. Joshi, M Pilli-Sihvola, A-L Immonen, O Valkki, L Mäkinen, K Mäenpää, P Könni, T Rautiainen</a:t>
            </a:r>
          </a:p>
        </p:txBody>
      </p:sp>
      <p:pic>
        <p:nvPicPr>
          <p:cNvPr id="17" name="Picture 1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7955D84-4F30-486D-873B-C0EF8D907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076" y="232156"/>
            <a:ext cx="8525771" cy="640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7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DDD7-3604-4C7D-8D9F-71ADF7A71CD4}" type="datetime1">
              <a:rPr lang="fi-FI" smtClean="0"/>
              <a:t>4.4.2019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26327" y="6269851"/>
            <a:ext cx="6123277" cy="365125"/>
          </a:xfrm>
        </p:spPr>
        <p:txBody>
          <a:bodyPr/>
          <a:lstStyle/>
          <a:p>
            <a:r>
              <a:rPr lang="fi-FI" dirty="0"/>
              <a:t>M. Joshi, M Pilli-Sihvola, A-L Immonen, O Valkki, L Mäkinen, K Mäenpää, P Könni, T Rautiainen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2288" y="1482437"/>
            <a:ext cx="8601893" cy="4253346"/>
          </a:xfrm>
        </p:spPr>
        <p:txBody>
          <a:bodyPr>
            <a:normAutofit/>
          </a:bodyPr>
          <a:lstStyle/>
          <a:p>
            <a:pPr fontAlgn="base"/>
            <a:r>
              <a:rPr lang="fi-FI" sz="2800" dirty="0"/>
              <a:t>Tervetuloa</a:t>
            </a:r>
            <a:r>
              <a:rPr lang="en-US" sz="2800" dirty="0"/>
              <a:t> Webinaariin 4:</a:t>
            </a:r>
            <a:br>
              <a:rPr lang="en-US" sz="1800" dirty="0"/>
            </a:br>
            <a:br>
              <a:rPr lang="en-US" sz="1800" dirty="0"/>
            </a:br>
            <a:r>
              <a:rPr lang="fi-FI" b="1" dirty="0"/>
              <a:t>Verkkotutkintojen tekniset ratkaisut</a:t>
            </a:r>
            <a:br>
              <a:rPr lang="fi-FI" b="1" dirty="0"/>
            </a:br>
            <a:r>
              <a:rPr lang="fi-FI" b="1" dirty="0"/>
              <a:t>pe 10.5. klo 9-10:00 </a:t>
            </a:r>
            <a:br>
              <a:rPr lang="en-GB" dirty="0"/>
            </a:br>
            <a:br>
              <a:rPr lang="en-US" sz="1800" dirty="0"/>
            </a:br>
            <a:r>
              <a:rPr lang="fi-FI" sz="1800" dirty="0"/>
              <a:t>Tässä webinaarissa pohditaan verkkotutkinnoissa toteutettuja ratkaisuja opetusteknologian ja tilojen käyttöön.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Lisäksi esitellään digipedagogisten tukipalveluiden toteutustapoja. </a:t>
            </a:r>
            <a:br>
              <a:rPr lang="en-GB" sz="1800" dirty="0"/>
            </a:br>
            <a:r>
              <a:rPr lang="fi-FI" sz="1800" dirty="0"/>
              <a:t> </a:t>
            </a:r>
            <a:br>
              <a:rPr lang="en-GB" sz="1800" dirty="0"/>
            </a:br>
            <a:r>
              <a:rPr lang="fi-FI" sz="1800" dirty="0"/>
              <a:t>Puhujina Tanja Rautiainen, Lapin AMK; Mirva Pilli-Sihvola, XAMK; opiskelijaedustaja HAMK</a:t>
            </a:r>
            <a:br>
              <a:rPr lang="en-GB" sz="1800" dirty="0"/>
            </a:b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17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600" y="554182"/>
            <a:ext cx="3932237" cy="884025"/>
          </a:xfrm>
        </p:spPr>
        <p:txBody>
          <a:bodyPr>
            <a:normAutofit/>
          </a:bodyPr>
          <a:lstStyle/>
          <a:p>
            <a:pPr lvl="0" fontAlgn="base"/>
            <a:r>
              <a:rPr lang="fi-FI" b="1" dirty="0"/>
              <a:t>Ohjaus verkkotutkintojen opinnoissa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8" r="129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600" y="1937453"/>
            <a:ext cx="3932237" cy="33290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fi-FI" dirty="0"/>
              <a:t>Tässä webinaarissa tarkastellaan verkkotutkinto-opiskelijan ohjausta eri näkökulmista.</a:t>
            </a:r>
            <a:endParaRPr lang="en-GB" dirty="0"/>
          </a:p>
          <a:p>
            <a:pPr fontAlgn="base"/>
            <a:r>
              <a:rPr lang="fi-FI" dirty="0"/>
              <a:t>Aiheena ohjaus mm. HOPSauksessa ja opinnäytetyössä. Lisäksi pohditaan ohjauksen merkitystä oppimisen itsesäätelyn tukemisessa. </a:t>
            </a:r>
            <a:endParaRPr lang="en-GB" dirty="0"/>
          </a:p>
          <a:p>
            <a:pPr fontAlgn="base"/>
            <a:endParaRPr lang="fi-FI" dirty="0"/>
          </a:p>
          <a:p>
            <a:pPr fontAlgn="base"/>
            <a:r>
              <a:rPr lang="fi-FI" dirty="0"/>
              <a:t>Puhujat: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Pirjo Könni, Lapin AMK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Kati Mäenpää, OAMK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Anna-Maija Hunter, XAMK </a:t>
            </a: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DF9C-3227-4881-9ABF-23F390AFED7D}" type="datetime1">
              <a:rPr lang="fi-FI" smtClean="0"/>
              <a:t>4.4.2019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108076" cy="365125"/>
          </a:xfrm>
        </p:spPr>
        <p:txBody>
          <a:bodyPr/>
          <a:lstStyle/>
          <a:p>
            <a:r>
              <a:rPr lang="en-US" dirty="0"/>
              <a:t>M. Joshi, M Pilli-Sihvola, A-L Immonen, O Valkki, L Mäkinen, K Mäenpää, P Könni, T Rautiainen</a:t>
            </a:r>
          </a:p>
        </p:txBody>
      </p:sp>
    </p:spTree>
    <p:extLst>
      <p:ext uri="{BB962C8B-B14F-4D97-AF65-F5344CB8AC3E}">
        <p14:creationId xmlns:p14="http://schemas.microsoft.com/office/powerpoint/2010/main" val="83427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3C46-EA78-453C-B7D7-9043119559E2}" type="datetime1">
              <a:rPr lang="fi-FI" smtClean="0"/>
              <a:t>4.4.2019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269851"/>
            <a:ext cx="6358804" cy="365125"/>
          </a:xfrm>
        </p:spPr>
        <p:txBody>
          <a:bodyPr/>
          <a:lstStyle/>
          <a:p>
            <a:r>
              <a:rPr lang="fi-FI" dirty="0"/>
              <a:t>M. Joshi, M Pilli-Sihvola, A-L Immonen, O Valkki, L Mäkinen, K Mäenpää, P Könni, T Rautiainen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7900" y="482185"/>
            <a:ext cx="8623300" cy="608151"/>
          </a:xfrm>
        </p:spPr>
        <p:txBody>
          <a:bodyPr>
            <a:normAutofit/>
          </a:bodyPr>
          <a:lstStyle/>
          <a:p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Verkko-opiskelijan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ohjaus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esimerkki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Lapin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i-F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AMK:sta</a:t>
            </a:r>
          </a:p>
        </p:txBody>
      </p:sp>
      <p:grpSp>
        <p:nvGrpSpPr>
          <p:cNvPr id="8" name="Ryhmä 7"/>
          <p:cNvGrpSpPr/>
          <p:nvPr/>
        </p:nvGrpSpPr>
        <p:grpSpPr>
          <a:xfrm>
            <a:off x="3087013" y="2129321"/>
            <a:ext cx="4856319" cy="4140835"/>
            <a:chOff x="6984701" y="1316990"/>
            <a:chExt cx="3844705" cy="3625301"/>
          </a:xfrm>
        </p:grpSpPr>
        <p:sp>
          <p:nvSpPr>
            <p:cNvPr id="4" name="Oval 3"/>
            <p:cNvSpPr/>
            <p:nvPr/>
          </p:nvSpPr>
          <p:spPr>
            <a:xfrm>
              <a:off x="7936222" y="1316990"/>
              <a:ext cx="2026763" cy="1891298"/>
            </a:xfrm>
            <a:prstGeom prst="ellipse">
              <a:avLst/>
            </a:prstGeom>
            <a:solidFill>
              <a:srgbClr val="FF5452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984701" y="2903040"/>
              <a:ext cx="2026763" cy="2026763"/>
            </a:xfrm>
            <a:prstGeom prst="ellipse">
              <a:avLst/>
            </a:prstGeom>
            <a:solidFill>
              <a:srgbClr val="005A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8802643" y="2915528"/>
              <a:ext cx="2026763" cy="2026763"/>
            </a:xfrm>
            <a:prstGeom prst="ellipse">
              <a:avLst/>
            </a:prstGeom>
            <a:solidFill>
              <a:srgbClr val="F58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7" name="Text Placeholder 6"/>
            <p:cNvSpPr txBox="1">
              <a:spLocks/>
            </p:cNvSpPr>
            <p:nvPr/>
          </p:nvSpPr>
          <p:spPr>
            <a:xfrm>
              <a:off x="7148919" y="3405912"/>
              <a:ext cx="1718789" cy="11349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2400" dirty="0">
                  <a:solidFill>
                    <a:schemeClr val="bg1"/>
                  </a:solidFill>
                </a:rPr>
                <a:t>Ohjaus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fi-FI" sz="2400" dirty="0">
                  <a:solidFill>
                    <a:schemeClr val="bg1"/>
                  </a:solidFill>
                </a:rPr>
                <a:t>opintojen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fi-FI" sz="2400" dirty="0">
                  <a:solidFill>
                    <a:schemeClr val="bg1"/>
                  </a:solidFill>
                </a:rPr>
                <a:t>aikana</a:t>
              </a:r>
              <a:r>
                <a:rPr lang="en-US" sz="2400" dirty="0"/>
                <a:t>.</a:t>
              </a:r>
            </a:p>
          </p:txBody>
        </p:sp>
        <p:sp>
          <p:nvSpPr>
            <p:cNvPr id="18" name="Text Placeholder 6"/>
            <p:cNvSpPr txBox="1">
              <a:spLocks/>
            </p:cNvSpPr>
            <p:nvPr/>
          </p:nvSpPr>
          <p:spPr>
            <a:xfrm>
              <a:off x="8090209" y="1726379"/>
              <a:ext cx="1718789" cy="11349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2400" dirty="0">
                  <a:solidFill>
                    <a:schemeClr val="bg1"/>
                  </a:solidFill>
                </a:rPr>
                <a:t>Aloitusvaiheen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fi-FI" sz="2400" dirty="0">
                  <a:solidFill>
                    <a:schemeClr val="bg1"/>
                  </a:solidFill>
                </a:rPr>
                <a:t>ohjaus</a:t>
              </a:r>
            </a:p>
          </p:txBody>
        </p:sp>
        <p:sp>
          <p:nvSpPr>
            <p:cNvPr id="19" name="Text Placeholder 6"/>
            <p:cNvSpPr txBox="1">
              <a:spLocks/>
            </p:cNvSpPr>
            <p:nvPr/>
          </p:nvSpPr>
          <p:spPr>
            <a:xfrm>
              <a:off x="8976198" y="3427208"/>
              <a:ext cx="1718789" cy="11349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i-FI" sz="2400" dirty="0">
                  <a:solidFill>
                    <a:schemeClr val="bg1"/>
                  </a:solidFill>
                </a:rPr>
                <a:t>Valmistumis-vaiheen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fi-FI" sz="2400" dirty="0">
                  <a:solidFill>
                    <a:schemeClr val="bg1"/>
                  </a:solidFill>
                </a:rPr>
                <a:t>ohjaus</a:t>
              </a:r>
            </a:p>
          </p:txBody>
        </p:sp>
      </p:grpSp>
      <p:sp>
        <p:nvSpPr>
          <p:cNvPr id="5" name="Suorakulmio 4"/>
          <p:cNvSpPr/>
          <p:nvPr/>
        </p:nvSpPr>
        <p:spPr>
          <a:xfrm>
            <a:off x="2230835" y="1557942"/>
            <a:ext cx="7078734" cy="12434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fi-FI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Ohjaus on kaikkien asia.</a:t>
            </a:r>
          </a:p>
        </p:txBody>
      </p:sp>
    </p:spTree>
    <p:extLst>
      <p:ext uri="{BB962C8B-B14F-4D97-AF65-F5344CB8AC3E}">
        <p14:creationId xmlns:p14="http://schemas.microsoft.com/office/powerpoint/2010/main" val="185330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fi-FI" b="1" dirty="0">
                <a:cs typeface="Calibri Light"/>
              </a:rPr>
              <a:t>Henkilökohtaisen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opiskelupolun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rakentaminen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- </a:t>
            </a:r>
            <a:r>
              <a:rPr lang="fi-FI" b="1" noProof="1">
                <a:cs typeface="Calibri Light"/>
              </a:rPr>
              <a:t>esimerkki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Lapin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AMK:sta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888" y="1415317"/>
            <a:ext cx="7259042" cy="43407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>
                <a:cs typeface="Calibri Light"/>
              </a:rPr>
              <a:t>Ennen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aloitusseminaaria opiskelija</a:t>
            </a:r>
          </a:p>
          <a:p>
            <a:pPr lvl="1"/>
            <a:r>
              <a:rPr lang="fi-FI" sz="2400" dirty="0">
                <a:cs typeface="Calibri Light"/>
              </a:rPr>
              <a:t>tutustuu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opetussuunnitelmaan</a:t>
            </a:r>
            <a:r>
              <a:rPr lang="en-US" sz="2400" dirty="0">
                <a:cs typeface="Calibri Light"/>
              </a:rPr>
              <a:t> ja </a:t>
            </a:r>
            <a:r>
              <a:rPr lang="fi-FI" sz="2400" dirty="0">
                <a:cs typeface="Calibri Light"/>
              </a:rPr>
              <a:t>osaamistavoitteisiin.</a:t>
            </a:r>
          </a:p>
          <a:p>
            <a:pPr lvl="1"/>
            <a:r>
              <a:rPr lang="fi-FI" sz="2400" dirty="0">
                <a:cs typeface="Calibri Light"/>
              </a:rPr>
              <a:t>ottaa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haltuun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opiskeluvälineet.</a:t>
            </a:r>
          </a:p>
          <a:p>
            <a:pPr lvl="1"/>
            <a:r>
              <a:rPr lang="fi-FI" sz="2400" dirty="0">
                <a:cs typeface="Calibri Light"/>
              </a:rPr>
              <a:t>käy</a:t>
            </a:r>
            <a:r>
              <a:rPr lang="en-US" sz="2400" dirty="0">
                <a:cs typeface="Calibri Light"/>
              </a:rPr>
              <a:t> HOPS-</a:t>
            </a:r>
            <a:r>
              <a:rPr lang="fi-FI" sz="2400" dirty="0">
                <a:cs typeface="Calibri Light"/>
              </a:rPr>
              <a:t>keskustelun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 err="1">
                <a:cs typeface="Calibri Light"/>
              </a:rPr>
              <a:t>opettajatuutorin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kanssa.</a:t>
            </a:r>
          </a:p>
          <a:p>
            <a:r>
              <a:rPr lang="fi-FI" sz="2400" dirty="0">
                <a:cs typeface="Calibri Light"/>
              </a:rPr>
              <a:t>Alkuperäisten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todistusten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tarkastaminen</a:t>
            </a:r>
          </a:p>
          <a:p>
            <a:pPr lvl="1"/>
            <a:r>
              <a:rPr lang="fi-FI" sz="2400" dirty="0">
                <a:cs typeface="Calibri Light"/>
              </a:rPr>
              <a:t>Skypessä.</a:t>
            </a:r>
          </a:p>
          <a:p>
            <a:r>
              <a:rPr lang="fi-FI" sz="2400" dirty="0">
                <a:cs typeface="Calibri Light"/>
              </a:rPr>
              <a:t>Aloitusseminaari pidetään</a:t>
            </a:r>
          </a:p>
          <a:p>
            <a:pPr lvl="1"/>
            <a:r>
              <a:rPr lang="fi-FI" sz="2400" dirty="0">
                <a:cs typeface="Calibri Light"/>
              </a:rPr>
              <a:t>livenä</a:t>
            </a:r>
            <a:r>
              <a:rPr lang="en-US" sz="2400" dirty="0">
                <a:cs typeface="Calibri Light"/>
              </a:rPr>
              <a:t>/</a:t>
            </a:r>
            <a:r>
              <a:rPr lang="fi-FI" sz="2400" dirty="0">
                <a:cs typeface="Calibri Light"/>
              </a:rPr>
              <a:t>etänä.</a:t>
            </a: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marL="0" indent="0">
              <a:buNone/>
            </a:pPr>
            <a:endParaRPr lang="en-US" dirty="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386-6CC4-491F-99E5-9A9F779BFB4E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218912" cy="365125"/>
          </a:xfrm>
        </p:spPr>
        <p:txBody>
          <a:bodyPr/>
          <a:lstStyle/>
          <a:p>
            <a:r>
              <a:rPr lang="fi-FI" dirty="0"/>
              <a:t>M. Joshi, M Pilli-Sihvola, A-L Immonen, O Valkki, L Mäkinen, K Mäenpää, P Könni, T Rautiainen</a:t>
            </a:r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04" y="1421406"/>
            <a:ext cx="256054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fi-FI" b="1" dirty="0">
                <a:cs typeface="Calibri Light"/>
              </a:rPr>
              <a:t>Henkilökohtaisen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opiskelupolun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rakentaminen</a:t>
            </a:r>
            <a:br>
              <a:rPr lang="en-US" b="1" dirty="0">
                <a:cs typeface="Calibri Light"/>
              </a:rPr>
            </a:br>
            <a:r>
              <a:rPr lang="fi-FI" b="1" dirty="0">
                <a:cs typeface="Calibri Light"/>
              </a:rPr>
              <a:t>- esimerkki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Lapin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AMK:sta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288" y="1415317"/>
            <a:ext cx="8061960" cy="43407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400" dirty="0">
                <a:cs typeface="Calibri Light"/>
              </a:rPr>
              <a:t>Opiskelija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alkaa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kerätä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henkilökohtaista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osaamiskansiotaan</a:t>
            </a:r>
            <a:r>
              <a:rPr lang="en-US" sz="2400" dirty="0">
                <a:cs typeface="Calibri Light"/>
              </a:rPr>
              <a:t>.</a:t>
            </a:r>
          </a:p>
          <a:p>
            <a:endParaRPr lang="en-US" sz="2400" dirty="0">
              <a:cs typeface="Calibri Light"/>
            </a:endParaRPr>
          </a:p>
          <a:p>
            <a:r>
              <a:rPr lang="fi-FI" sz="2400" dirty="0" err="1">
                <a:cs typeface="Calibri Light"/>
              </a:rPr>
              <a:t>Opettajatuutorin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tuokioita</a:t>
            </a:r>
            <a:r>
              <a:rPr lang="en-US" sz="2400" dirty="0">
                <a:cs typeface="Calibri Light"/>
              </a:rPr>
              <a:t> n. 2 </a:t>
            </a:r>
            <a:r>
              <a:rPr lang="fi-FI" sz="2400" dirty="0">
                <a:cs typeface="Calibri Light"/>
              </a:rPr>
              <a:t>kertaa</a:t>
            </a:r>
            <a:r>
              <a:rPr lang="en-US" sz="2400" dirty="0">
                <a:cs typeface="Calibri Light"/>
              </a:rPr>
              <a:t>/</a:t>
            </a:r>
            <a:r>
              <a:rPr lang="fi-FI" sz="2400" dirty="0">
                <a:cs typeface="Calibri Light"/>
              </a:rPr>
              <a:t>lukukausi.</a:t>
            </a:r>
          </a:p>
          <a:p>
            <a:endParaRPr lang="en-US" sz="2400" dirty="0">
              <a:cs typeface="Calibri Light"/>
            </a:endParaRPr>
          </a:p>
          <a:p>
            <a:r>
              <a:rPr lang="fi-FI" sz="2400" dirty="0">
                <a:cs typeface="Calibri Light"/>
              </a:rPr>
              <a:t>Henkilökohtaista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ohjausta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tarpeen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mukaan, opiskelija aloitteen tekijänä</a:t>
            </a:r>
          </a:p>
          <a:p>
            <a:pPr lvl="1"/>
            <a:r>
              <a:rPr lang="fi-FI" sz="2400" dirty="0" err="1">
                <a:cs typeface="Calibri Light"/>
              </a:rPr>
              <a:t>SoleOPS</a:t>
            </a:r>
            <a:r>
              <a:rPr lang="fi-FI" sz="2400" dirty="0">
                <a:cs typeface="Calibri Light"/>
              </a:rPr>
              <a:t>, Skype, sähköposti, </a:t>
            </a:r>
            <a:r>
              <a:rPr lang="fi-FI" sz="2400" dirty="0" err="1">
                <a:cs typeface="Calibri Light"/>
              </a:rPr>
              <a:t>Teams</a:t>
            </a:r>
            <a:r>
              <a:rPr lang="fi-FI" sz="2400" dirty="0">
                <a:cs typeface="Calibri Light"/>
              </a:rPr>
              <a:t>.</a:t>
            </a:r>
          </a:p>
          <a:p>
            <a:endParaRPr lang="en-US" sz="2400" dirty="0">
              <a:cs typeface="Calibri Light"/>
            </a:endParaRPr>
          </a:p>
          <a:p>
            <a:r>
              <a:rPr lang="fi-FI" sz="2400" dirty="0" err="1">
                <a:cs typeface="Calibri Light"/>
              </a:rPr>
              <a:t>SoleOPS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 err="1">
                <a:cs typeface="Calibri Light"/>
              </a:rPr>
              <a:t>hopsauksen</a:t>
            </a:r>
            <a:r>
              <a:rPr lang="fi-FI" sz="2400" dirty="0">
                <a:cs typeface="Calibri Light"/>
              </a:rPr>
              <a:t> työväline </a:t>
            </a:r>
            <a:r>
              <a:rPr lang="en-US" sz="2400" dirty="0">
                <a:cs typeface="Calibri Light"/>
              </a:rPr>
              <a:t>(</a:t>
            </a:r>
            <a:r>
              <a:rPr lang="fi-FI" sz="2400" dirty="0">
                <a:cs typeface="Calibri Light"/>
              </a:rPr>
              <a:t>sähköinen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asiointi</a:t>
            </a:r>
            <a:r>
              <a:rPr lang="en-US" sz="2400" dirty="0">
                <a:cs typeface="Calibri Light"/>
              </a:rPr>
              <a:t>, </a:t>
            </a:r>
            <a:r>
              <a:rPr lang="fi-FI" sz="2400" dirty="0">
                <a:cs typeface="Calibri Light"/>
              </a:rPr>
              <a:t>oman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 err="1">
                <a:cs typeface="Calibri Light"/>
              </a:rPr>
              <a:t>eHOPSin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seuraaminen</a:t>
            </a:r>
            <a:r>
              <a:rPr lang="en-US" sz="2400" dirty="0">
                <a:cs typeface="Calibri Light"/>
              </a:rPr>
              <a:t>).</a:t>
            </a:r>
          </a:p>
          <a:p>
            <a:endParaRPr lang="en-US" sz="2400" dirty="0">
              <a:cs typeface="Calibri Light"/>
            </a:endParaRPr>
          </a:p>
          <a:p>
            <a:r>
              <a:rPr lang="en-US" sz="2400" dirty="0">
                <a:cs typeface="Calibri Light"/>
              </a:rPr>
              <a:t>Teams </a:t>
            </a:r>
            <a:r>
              <a:rPr lang="fi-FI" sz="2400" dirty="0" err="1">
                <a:cs typeface="Calibri Light"/>
              </a:rPr>
              <a:t>hopsauksen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apuna</a:t>
            </a:r>
            <a:r>
              <a:rPr lang="en-US" sz="2400" dirty="0">
                <a:cs typeface="Calibri Light"/>
              </a:rPr>
              <a:t> (</a:t>
            </a:r>
            <a:r>
              <a:rPr lang="fi-FI" sz="2400" dirty="0">
                <a:cs typeface="Calibri Light"/>
              </a:rPr>
              <a:t>tiedon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jako</a:t>
            </a:r>
            <a:r>
              <a:rPr lang="en-US" sz="2400" dirty="0">
                <a:cs typeface="Calibri Light"/>
              </a:rPr>
              <a:t> ja </a:t>
            </a:r>
            <a:r>
              <a:rPr lang="fi-FI" sz="2400" dirty="0">
                <a:cs typeface="Calibri Light"/>
              </a:rPr>
              <a:t>opiskelijan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polun</a:t>
            </a:r>
            <a:r>
              <a:rPr lang="en-US" sz="2400" dirty="0">
                <a:cs typeface="Calibri Light"/>
              </a:rPr>
              <a:t> </a:t>
            </a:r>
            <a:r>
              <a:rPr lang="fi-FI" sz="2400" dirty="0">
                <a:cs typeface="Calibri Light"/>
              </a:rPr>
              <a:t>seuranta</a:t>
            </a:r>
            <a:r>
              <a:rPr lang="en-US" sz="2400" dirty="0">
                <a:cs typeface="Calibri Light"/>
              </a:rPr>
              <a:t>).</a:t>
            </a:r>
          </a:p>
          <a:p>
            <a:pPr lvl="1"/>
            <a:endParaRPr lang="en-US" sz="2400" dirty="0">
              <a:cs typeface="Calibri Light"/>
            </a:endParaRPr>
          </a:p>
          <a:p>
            <a:pPr marL="0" indent="0">
              <a:buNone/>
            </a:pPr>
            <a:endParaRPr lang="en-US" sz="2400" dirty="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386-6CC4-491F-99E5-9A9F779BFB4E}" type="datetime1">
              <a:rPr lang="fi-FI" smtClean="0"/>
              <a:t>4.4.2019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218912" cy="365125"/>
          </a:xfrm>
        </p:spPr>
        <p:txBody>
          <a:bodyPr/>
          <a:lstStyle/>
          <a:p>
            <a:r>
              <a:rPr lang="fi-FI" dirty="0"/>
              <a:t>M. Joshi, M Pilli-Sihvola, A-L Immonen, O Valkki, L Mäkinen, K Mäenpää, P Könni, T Rautiainen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8" y="1449794"/>
            <a:ext cx="2560542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fi-FI" b="1" dirty="0">
                <a:cs typeface="Calibri Light"/>
              </a:rPr>
              <a:t>Henkilökohtaisen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opiskelupolun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rakentaminen</a:t>
            </a:r>
            <a:br>
              <a:rPr lang="en-US" b="1" dirty="0">
                <a:cs typeface="Calibri Light"/>
              </a:rPr>
            </a:br>
            <a:r>
              <a:rPr lang="en-US" b="1" dirty="0">
                <a:cs typeface="Calibri Light"/>
              </a:rPr>
              <a:t>- </a:t>
            </a:r>
            <a:r>
              <a:rPr lang="fi-FI" b="1" dirty="0">
                <a:cs typeface="Calibri Light"/>
              </a:rPr>
              <a:t>esimerkki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Lapin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AMK:sta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386-6CC4-491F-99E5-9A9F779BFB4E}" type="datetime1">
              <a:rPr lang="fi-FI" smtClean="0"/>
              <a:t>4.4.2019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218912" cy="365125"/>
          </a:xfrm>
        </p:spPr>
        <p:txBody>
          <a:bodyPr/>
          <a:lstStyle/>
          <a:p>
            <a:r>
              <a:rPr lang="fi-FI" dirty="0"/>
              <a:t>M. Joshi, M Pilli-Sihvola, A-L Immonen, O Valkki, L Mäkinen, K Mäenpää, P Könni, T Rautiainen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34688" y="1567717"/>
            <a:ext cx="8061960" cy="4340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>
              <a:cs typeface="Calibri Light"/>
            </a:endParaRPr>
          </a:p>
          <a:p>
            <a:pPr marL="0" indent="0">
              <a:buFont typeface="Arial"/>
              <a:buNone/>
            </a:pPr>
            <a:endParaRPr lang="en-US" dirty="0">
              <a:cs typeface="Calibri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34688" y="1388647"/>
            <a:ext cx="8061960" cy="4700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>
                <a:cs typeface="Calibri Light"/>
              </a:rPr>
              <a:t>Valmistumisprosessi</a:t>
            </a:r>
          </a:p>
          <a:p>
            <a:pPr lvl="1"/>
            <a:r>
              <a:rPr lang="fi-FI" sz="2000" dirty="0"/>
              <a:t>Opiskelija varmistaa, että suoritukset on kirjattu opintosuoritusrekisteriin.</a:t>
            </a:r>
          </a:p>
          <a:p>
            <a:pPr lvl="1"/>
            <a:endParaRPr lang="fi-FI" sz="2000" dirty="0"/>
          </a:p>
          <a:p>
            <a:pPr lvl="1"/>
            <a:r>
              <a:rPr lang="fi-FI" sz="2000"/>
              <a:t>Opiskelija tilaa opintosuoritusotteen opintotoimistosta ja vastaa Opetusministeriön valmistuvan opiskelijan kyselyyn.</a:t>
            </a:r>
            <a:endParaRPr lang="fi-FI" sz="2000">
              <a:cs typeface="Calibri Light"/>
            </a:endParaRPr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Opiskelija ottaa yhteyttä </a:t>
            </a:r>
            <a:r>
              <a:rPr lang="fi-FI" sz="2000" dirty="0" err="1"/>
              <a:t>opettajatuutoriin</a:t>
            </a:r>
            <a:r>
              <a:rPr lang="fi-FI" sz="2000" dirty="0"/>
              <a:t> ja käy hänen kanssaan palaute-/ valmistumiskeskustelun.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 err="1"/>
              <a:t>Opettajatuutori</a:t>
            </a:r>
            <a:r>
              <a:rPr lang="fi-FI" sz="2000" dirty="0"/>
              <a:t> antaa luvan hakea tutkintoa.</a:t>
            </a:r>
          </a:p>
          <a:p>
            <a:pPr lvl="1"/>
            <a:endParaRPr lang="fi-FI" sz="2000" dirty="0"/>
          </a:p>
          <a:p>
            <a:pPr lvl="1"/>
            <a:r>
              <a:rPr lang="fi-FI" sz="2000" dirty="0"/>
              <a:t>Opiskelija täyttää tutkintohakemuksen </a:t>
            </a:r>
            <a:r>
              <a:rPr lang="fi-FI" sz="2000" dirty="0" err="1"/>
              <a:t>SoleOPSissa</a:t>
            </a:r>
            <a:r>
              <a:rPr lang="fi-FI" sz="2000" dirty="0"/>
              <a:t> sähköisessä asioinnissa.</a:t>
            </a:r>
          </a:p>
          <a:p>
            <a:endParaRPr lang="fi-FI" sz="2400" dirty="0">
              <a:cs typeface="Calibri Light"/>
            </a:endParaRPr>
          </a:p>
          <a:p>
            <a:pPr lvl="1"/>
            <a:endParaRPr lang="en-US" sz="2400" dirty="0">
              <a:cs typeface="Calibri Light"/>
            </a:endParaRPr>
          </a:p>
          <a:p>
            <a:pPr marL="0" indent="0">
              <a:buFont typeface="Arial"/>
              <a:buNone/>
            </a:pPr>
            <a:endParaRPr lang="fi-FI" sz="2400" dirty="0">
              <a:cs typeface="Calibri Light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43" y="1720117"/>
            <a:ext cx="2554445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fi-FI" b="1" dirty="0">
                <a:cs typeface="Calibri Light"/>
              </a:rPr>
              <a:t>Opinnäytetyöprosessi</a:t>
            </a:r>
            <a:r>
              <a:rPr lang="en-US" b="1" dirty="0">
                <a:cs typeface="Calibri Light"/>
              </a:rPr>
              <a:t> (</a:t>
            </a:r>
            <a:r>
              <a:rPr lang="fi-FI" b="1" dirty="0">
                <a:cs typeface="Calibri Light"/>
              </a:rPr>
              <a:t>opiskelija</a:t>
            </a:r>
            <a:r>
              <a:rPr lang="en-US" b="1" dirty="0">
                <a:cs typeface="Calibri Light"/>
              </a:rPr>
              <a:t>) </a:t>
            </a:r>
            <a:r>
              <a:rPr lang="fi-FI" b="1" dirty="0">
                <a:cs typeface="Calibri Light"/>
              </a:rPr>
              <a:t>Lapin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AMK:ssa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386-6CC4-491F-99E5-9A9F779BFB4E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218912" cy="365125"/>
          </a:xfrm>
        </p:spPr>
        <p:txBody>
          <a:bodyPr/>
          <a:lstStyle/>
          <a:p>
            <a:r>
              <a:rPr lang="fi-FI" dirty="0"/>
              <a:t>M. Joshi, M Pilli-Sihvola, A-L Immonen, O Valkki, L Mäkinen, K Mäenpää, P Könni, T Rautiainen</a:t>
            </a:r>
            <a:endParaRPr lang="en-US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r="1206"/>
          <a:stretch/>
        </p:blipFill>
        <p:spPr>
          <a:xfrm>
            <a:off x="819149" y="1657350"/>
            <a:ext cx="10001251" cy="3124200"/>
          </a:xfrm>
        </p:spPr>
      </p:pic>
      <p:sp>
        <p:nvSpPr>
          <p:cNvPr id="3" name="Tekstiruutu 2"/>
          <p:cNvSpPr txBox="1"/>
          <p:nvPr/>
        </p:nvSpPr>
        <p:spPr>
          <a:xfrm>
            <a:off x="1028700" y="4971702"/>
            <a:ext cx="299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Lähde: Lapin AMK:n nettisivut</a:t>
            </a:r>
          </a:p>
        </p:txBody>
      </p:sp>
    </p:spTree>
    <p:extLst>
      <p:ext uri="{BB962C8B-B14F-4D97-AF65-F5344CB8AC3E}">
        <p14:creationId xmlns:p14="http://schemas.microsoft.com/office/powerpoint/2010/main" val="261525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18" y="305046"/>
            <a:ext cx="10716882" cy="958054"/>
          </a:xfrm>
        </p:spPr>
        <p:txBody>
          <a:bodyPr>
            <a:normAutofit/>
          </a:bodyPr>
          <a:lstStyle/>
          <a:p>
            <a:r>
              <a:rPr lang="fi-FI" b="1" dirty="0">
                <a:cs typeface="Calibri Light"/>
              </a:rPr>
              <a:t>Opinnäytetyöprosessin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etapit</a:t>
            </a:r>
            <a:r>
              <a:rPr lang="en-US" b="1" dirty="0">
                <a:cs typeface="Calibri Light"/>
              </a:rPr>
              <a:t> - </a:t>
            </a:r>
            <a:r>
              <a:rPr lang="fi-FI" b="1" dirty="0">
                <a:cs typeface="Calibri Light"/>
              </a:rPr>
              <a:t>esimerkki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Lapin</a:t>
            </a:r>
            <a:r>
              <a:rPr lang="en-US" b="1" dirty="0">
                <a:cs typeface="Calibri Light"/>
              </a:rPr>
              <a:t> </a:t>
            </a:r>
            <a:r>
              <a:rPr lang="fi-FI" b="1" dirty="0">
                <a:cs typeface="Calibri Light"/>
              </a:rPr>
              <a:t>AMK:sta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88" y="1181318"/>
            <a:ext cx="6527606" cy="49266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77386-6CC4-491F-99E5-9A9F779BFB4E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288" y="6269851"/>
            <a:ext cx="6218912" cy="365125"/>
          </a:xfrm>
        </p:spPr>
        <p:txBody>
          <a:bodyPr/>
          <a:lstStyle/>
          <a:p>
            <a:r>
              <a:rPr lang="fi-FI" dirty="0"/>
              <a:t>M. Joshi, M Pilli-Sihvola, A-L Immonen, O Valkki, L Mäkinen, K Mäenpää, P Könni, T Rautiainen</a:t>
            </a:r>
            <a:endParaRPr lang="en-US" dirty="0"/>
          </a:p>
        </p:txBody>
      </p:sp>
      <p:sp>
        <p:nvSpPr>
          <p:cNvPr id="7" name="Tekstiruutu 6"/>
          <p:cNvSpPr txBox="1"/>
          <p:nvPr/>
        </p:nvSpPr>
        <p:spPr>
          <a:xfrm>
            <a:off x="8237055" y="3223847"/>
            <a:ext cx="3549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Lähde:</a:t>
            </a:r>
          </a:p>
          <a:p>
            <a:r>
              <a:rPr lang="fi-FI" dirty="0"/>
              <a:t>Tutkimus- ja kehittämismenetelmät </a:t>
            </a:r>
          </a:p>
          <a:p>
            <a:r>
              <a:rPr lang="fi-FI" dirty="0"/>
              <a:t>-opintojakso</a:t>
            </a:r>
          </a:p>
        </p:txBody>
      </p:sp>
    </p:spTree>
    <p:extLst>
      <p:ext uri="{BB962C8B-B14F-4D97-AF65-F5344CB8AC3E}">
        <p14:creationId xmlns:p14="http://schemas.microsoft.com/office/powerpoint/2010/main" val="367682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7DF8-42CB-4B67-AFBD-C12F996A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7FBD-1DDC-4DE9-A7EA-F61518CBA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 Light" panose="020F0302020204030204"/>
            </a:endParaRPr>
          </a:p>
          <a:p>
            <a:pPr marL="0" indent="0">
              <a:buNone/>
            </a:pPr>
            <a:r>
              <a:rPr lang="en-US" dirty="0" err="1">
                <a:cs typeface="Calibri Light" panose="020F0302020204030204"/>
              </a:rPr>
              <a:t>Mielestäni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haasteellisin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vaihe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verkko-ohjauksessa</a:t>
            </a:r>
            <a:r>
              <a:rPr lang="en-US" dirty="0">
                <a:cs typeface="Calibri Light" panose="020F0302020204030204"/>
              </a:rPr>
              <a:t> on:</a:t>
            </a:r>
          </a:p>
          <a:p>
            <a:r>
              <a:rPr lang="en-US" dirty="0" err="1">
                <a:cs typeface="Calibri Light" panose="020F0302020204030204"/>
              </a:rPr>
              <a:t>Opintojen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aloitusvaiheen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ohjaus</a:t>
            </a:r>
          </a:p>
          <a:p>
            <a:r>
              <a:rPr lang="en-US" dirty="0" err="1">
                <a:cs typeface="Calibri Light" panose="020F0302020204030204"/>
              </a:rPr>
              <a:t>Ohjaus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opintojen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aikana</a:t>
            </a:r>
          </a:p>
          <a:p>
            <a:r>
              <a:rPr lang="en-US" dirty="0" err="1">
                <a:cs typeface="Calibri Light" panose="020F0302020204030204"/>
              </a:rPr>
              <a:t>Valmistumisvaiheen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ohjaus</a:t>
            </a:r>
          </a:p>
          <a:p>
            <a:r>
              <a:rPr lang="en-US" dirty="0" err="1">
                <a:cs typeface="Calibri Light" panose="020F0302020204030204"/>
              </a:rPr>
              <a:t>Kaikki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ovat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yhtä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haasteellisia</a:t>
            </a:r>
          </a:p>
          <a:p>
            <a:r>
              <a:rPr lang="en-US" dirty="0" err="1">
                <a:cs typeface="Calibri Light" panose="020F0302020204030204"/>
              </a:rPr>
              <a:t>Kaikki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ovat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yhtä</a:t>
            </a:r>
            <a:r>
              <a:rPr lang="en-US" dirty="0">
                <a:cs typeface="Calibri Light" panose="020F0302020204030204"/>
              </a:rPr>
              <a:t> </a:t>
            </a:r>
            <a:r>
              <a:rPr lang="en-US" dirty="0" err="1">
                <a:cs typeface="Calibri Light" panose="020F0302020204030204"/>
              </a:rPr>
              <a:t>helppoja</a:t>
            </a:r>
            <a:r>
              <a:rPr lang="en-US" dirty="0">
                <a:cs typeface="Calibri Light" panose="020F0302020204030204"/>
              </a:rPr>
              <a:t>/</a:t>
            </a:r>
            <a:r>
              <a:rPr lang="en-US" dirty="0" err="1">
                <a:cs typeface="Calibri Light" panose="020F0302020204030204"/>
              </a:rPr>
              <a:t>mukavia</a:t>
            </a:r>
          </a:p>
          <a:p>
            <a:r>
              <a:rPr lang="en-US" dirty="0" err="1">
                <a:cs typeface="Calibri Light" panose="020F0302020204030204"/>
              </a:rPr>
              <a:t>Minulla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ei</a:t>
            </a:r>
            <a:r>
              <a:rPr lang="en-US" dirty="0">
                <a:cs typeface="Calibri Light" panose="020F0302020204030204"/>
              </a:rPr>
              <a:t> ole </a:t>
            </a:r>
            <a:r>
              <a:rPr lang="en-US" dirty="0" err="1">
                <a:cs typeface="Calibri Light" panose="020F0302020204030204"/>
              </a:rPr>
              <a:t>vielä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kokemusta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verkko-ohjauksesta</a:t>
            </a:r>
          </a:p>
          <a:p>
            <a:pPr marL="0" indent="0">
              <a:buNone/>
            </a:pPr>
            <a:endParaRPr lang="en-US" dirty="0">
              <a:cs typeface="Calibri Light" panose="020F0302020204030204"/>
            </a:endParaRPr>
          </a:p>
          <a:p>
            <a:pPr marL="0" indent="0">
              <a:buNone/>
            </a:pPr>
            <a:r>
              <a:rPr lang="en-US" dirty="0" err="1">
                <a:cs typeface="Calibri Light" panose="020F0302020204030204"/>
              </a:rPr>
              <a:t>Millaisia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haasteita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olet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kohdannut</a:t>
            </a:r>
            <a:r>
              <a:rPr lang="en-US" dirty="0">
                <a:cs typeface="Calibri Light" panose="020F0302020204030204"/>
              </a:rPr>
              <a:t> </a:t>
            </a:r>
            <a:r>
              <a:rPr lang="en-US" dirty="0" err="1">
                <a:cs typeface="Calibri Light" panose="020F0302020204030204"/>
              </a:rPr>
              <a:t>verkko-ohjauksessa</a:t>
            </a:r>
            <a:r>
              <a:rPr lang="en-US" dirty="0">
                <a:cs typeface="Calibri Light" panose="020F0302020204030204"/>
              </a:rPr>
              <a:t>? </a:t>
            </a:r>
            <a:r>
              <a:rPr lang="en-US" dirty="0" err="1">
                <a:cs typeface="Calibri Light" panose="020F0302020204030204"/>
              </a:rPr>
              <a:t>Mitä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>
                <a:cs typeface="Calibri Light" panose="020F0302020204030204"/>
              </a:rPr>
              <a:t>vinkkejä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haluat</a:t>
            </a:r>
            <a:r>
              <a:rPr lang="en-US" dirty="0">
                <a:cs typeface="Calibri Light" panose="020F0302020204030204"/>
              </a:rPr>
              <a:t> </a:t>
            </a:r>
            <a:r>
              <a:rPr lang="en-US" dirty="0" err="1">
                <a:cs typeface="Calibri Light" panose="020F0302020204030204"/>
              </a:rPr>
              <a:t>jakaa</a:t>
            </a:r>
            <a:r>
              <a:rPr lang="en-US" dirty="0">
                <a:cs typeface="Calibri Light" panose="020F0302020204030204"/>
              </a:rPr>
              <a:t> muille?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3847A-E729-4BA6-BB5B-AA8A1967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5A32-A2B5-4902-A843-9DE8DF2E2FC0}" type="datetime1">
              <a:rPr lang="fi-FI" smtClean="0"/>
              <a:t>4.4.2019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790B4-85CC-4137-85F1-1A3F91CE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M. Joshi, M Pilli-Sihvola, A-L Immonen, O Valkki, L Mäkinen, K Mäenpää, P Könni, T Rautiainen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32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554</Words>
  <Application>Microsoft Office PowerPoint</Application>
  <PresentationFormat>Widescreen</PresentationFormat>
  <Paragraphs>159</Paragraphs>
  <Slides>17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Ohjaus verkkotutkintojen opinnoissa</vt:lpstr>
      <vt:lpstr>Verkko-opiskelijan ohjaus – esimerkki Lapin AMK:sta</vt:lpstr>
      <vt:lpstr>Henkilökohtaisen opiskelupolun rakentaminen - esimerkki Lapin AMK:sta</vt:lpstr>
      <vt:lpstr>Henkilökohtaisen opiskelupolun rakentaminen - esimerkki Lapin AMK:sta</vt:lpstr>
      <vt:lpstr>Henkilökohtaisen opiskelupolun rakentaminen - esimerkki Lapin AMK:sta</vt:lpstr>
      <vt:lpstr>Opinnäytetyöprosessi (opiskelija) Lapin AMK:ssa</vt:lpstr>
      <vt:lpstr>Opinnäytetyöprosessin etapit - esimerkki Lapin AMK:sta</vt:lpstr>
      <vt:lpstr>PowerPoint Presentation</vt:lpstr>
      <vt:lpstr>Ohjauksen merkitys itsesäätelyn tukemisessa – esimerkki verkkopohjaisesta ryhmäytymiskokeilusta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Lopuksi</vt:lpstr>
      <vt:lpstr>Tervetuloa Webinaariin 4:  Verkkotutkintojen tekniset ratkaisut pe 10.5. klo 9-10:00   Tässä webinaarissa pohditaan verkkotutkinnoissa toteutettuja ratkaisuja opetusteknologian ja tilojen käyttöön.   Lisäksi esitellään digipedagogisten tukipalveluiden toteutustapoja.    Puhujina Tanja Rautiainen, Lapin AMK; Mirva Pilli-Sihvola, XAMK; opiskelijaedustaja HAMK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Joshi Marjo</dc:creator>
  <cp:lastModifiedBy>Könni Pirjo</cp:lastModifiedBy>
  <cp:revision>268</cp:revision>
  <dcterms:modified xsi:type="dcterms:W3CDTF">2019-04-04T20:42:32Z</dcterms:modified>
</cp:coreProperties>
</file>