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68" r:id="rId3"/>
    <p:sldMasterId id="2147483686" r:id="rId4"/>
  </p:sldMasterIdLst>
  <p:notesMasterIdLst>
    <p:notesMasterId r:id="rId23"/>
  </p:notesMasterIdLst>
  <p:sldIdLst>
    <p:sldId id="303" r:id="rId5"/>
    <p:sldId id="298" r:id="rId6"/>
    <p:sldId id="304" r:id="rId7"/>
    <p:sldId id="301" r:id="rId8"/>
    <p:sldId id="309" r:id="rId9"/>
    <p:sldId id="280" r:id="rId10"/>
    <p:sldId id="312" r:id="rId11"/>
    <p:sldId id="317" r:id="rId12"/>
    <p:sldId id="307" r:id="rId13"/>
    <p:sldId id="305" r:id="rId14"/>
    <p:sldId id="306" r:id="rId15"/>
    <p:sldId id="308" r:id="rId16"/>
    <p:sldId id="314" r:id="rId17"/>
    <p:sldId id="315" r:id="rId18"/>
    <p:sldId id="286" r:id="rId19"/>
    <p:sldId id="310" r:id="rId20"/>
    <p:sldId id="279" r:id="rId21"/>
    <p:sldId id="26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452"/>
    <a:srgbClr val="F58C00"/>
    <a:srgbClr val="005A8C"/>
    <a:srgbClr val="F7A600"/>
    <a:srgbClr val="EE9F2D"/>
    <a:srgbClr val="F3B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42BEAE-CC86-38B7-BD8D-7414FDFAF8FB}" v="29" dt="2019-11-12T16:53:43.241"/>
    <p1510:client id="{4AB3634B-1C14-47A0-87F2-F3D1ED255674}" v="15" dt="2018-01-15T12:39:11.117"/>
    <p1510:client id="{8073E66A-C28D-6215-1059-C18FCF482F92}" v="548" dt="2019-11-13T07:12:36.520"/>
    <p1510:client id="{A025BACC-A5FA-4866-AA19-CBE9E8AB261D}" v="1" dt="2019-05-27T14:04:17.462"/>
    <p1510:client id="{DBC357C4-0AE4-4455-9579-004272298447}" v="20" dt="2019-10-31T07:11:26.949"/>
    <p1510:client id="{FE285B6B-36E9-5309-D999-3F0F5D752167}" v="2285" dt="2019-11-08T09:31:54.9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va Pilli-Sihvola" userId="S::hmipi02_kyamk.fi#ext#@jamkstudent.onmicrosoft.com::60e9159e-ce16-4cce-be50-28cb3ecd7a65" providerId="AD" clId="Web-{FE285B6B-36E9-5309-D999-3F0F5D752167}"/>
    <pc:docChg chg="addSld delSld modSld">
      <pc:chgData name="Mirva Pilli-Sihvola" userId="S::hmipi02_kyamk.fi#ext#@jamkstudent.onmicrosoft.com::60e9159e-ce16-4cce-be50-28cb3ecd7a65" providerId="AD" clId="Web-{FE285B6B-36E9-5309-D999-3F0F5D752167}" dt="2019-11-08T09:31:54.903" v="2273" actId="20577"/>
      <pc:docMkLst>
        <pc:docMk/>
      </pc:docMkLst>
      <pc:sldChg chg="addSp modSp addAnim">
        <pc:chgData name="Mirva Pilli-Sihvola" userId="S::hmipi02_kyamk.fi#ext#@jamkstudent.onmicrosoft.com::60e9159e-ce16-4cce-be50-28cb3ecd7a65" providerId="AD" clId="Web-{FE285B6B-36E9-5309-D999-3F0F5D752167}" dt="2019-11-08T09:30:06.089" v="2260" actId="1076"/>
        <pc:sldMkLst>
          <pc:docMk/>
          <pc:sldMk cId="1542386562" sldId="280"/>
        </pc:sldMkLst>
        <pc:spChg chg="mod">
          <ac:chgData name="Mirva Pilli-Sihvola" userId="S::hmipi02_kyamk.fi#ext#@jamkstudent.onmicrosoft.com::60e9159e-ce16-4cce-be50-28cb3ecd7a65" providerId="AD" clId="Web-{FE285B6B-36E9-5309-D999-3F0F5D752167}" dt="2019-11-08T09:24:15.102" v="2157" actId="20577"/>
          <ac:spMkLst>
            <pc:docMk/>
            <pc:sldMk cId="1542386562" sldId="280"/>
            <ac:spMk id="2" creationId="{00000000-0000-0000-0000-000000000000}"/>
          </ac:spMkLst>
        </pc:spChg>
        <pc:spChg chg="mod">
          <ac:chgData name="Mirva Pilli-Sihvola" userId="S::hmipi02_kyamk.fi#ext#@jamkstudent.onmicrosoft.com::60e9159e-ce16-4cce-be50-28cb3ecd7a65" providerId="AD" clId="Web-{FE285B6B-36E9-5309-D999-3F0F5D752167}" dt="2019-11-08T09:30:06.089" v="2260" actId="1076"/>
          <ac:spMkLst>
            <pc:docMk/>
            <pc:sldMk cId="1542386562" sldId="280"/>
            <ac:spMk id="3" creationId="{00000000-0000-0000-0000-000000000000}"/>
          </ac:spMkLst>
        </pc:spChg>
        <pc:spChg chg="add mod">
          <ac:chgData name="Mirva Pilli-Sihvola" userId="S::hmipi02_kyamk.fi#ext#@jamkstudent.onmicrosoft.com::60e9159e-ce16-4cce-be50-28cb3ecd7a65" providerId="AD" clId="Web-{FE285B6B-36E9-5309-D999-3F0F5D752167}" dt="2019-11-08T09:29:44.371" v="2251" actId="1076"/>
          <ac:spMkLst>
            <pc:docMk/>
            <pc:sldMk cId="1542386562" sldId="280"/>
            <ac:spMk id="6" creationId="{58B3A2C7-90F8-4A32-8536-2CBEB7A6A690}"/>
          </ac:spMkLst>
        </pc:spChg>
        <pc:spChg chg="add mod">
          <ac:chgData name="Mirva Pilli-Sihvola" userId="S::hmipi02_kyamk.fi#ext#@jamkstudent.onmicrosoft.com::60e9159e-ce16-4cce-be50-28cb3ecd7a65" providerId="AD" clId="Web-{FE285B6B-36E9-5309-D999-3F0F5D752167}" dt="2019-11-08T09:23:03.743" v="2098" actId="1076"/>
          <ac:spMkLst>
            <pc:docMk/>
            <pc:sldMk cId="1542386562" sldId="280"/>
            <ac:spMk id="8" creationId="{F00BC3DF-30F8-4C7D-9EC2-09A283229407}"/>
          </ac:spMkLst>
        </pc:spChg>
      </pc:sldChg>
      <pc:sldChg chg="new del">
        <pc:chgData name="Mirva Pilli-Sihvola" userId="S::hmipi02_kyamk.fi#ext#@jamkstudent.onmicrosoft.com::60e9159e-ce16-4cce-be50-28cb3ecd7a65" providerId="AD" clId="Web-{FE285B6B-36E9-5309-D999-3F0F5D752167}" dt="2019-11-08T09:26:25.291" v="2187"/>
        <pc:sldMkLst>
          <pc:docMk/>
          <pc:sldMk cId="2393117602" sldId="311"/>
        </pc:sldMkLst>
      </pc:sldChg>
      <pc:sldChg chg="addSp delSp modSp add replId addAnim delAnim">
        <pc:chgData name="Mirva Pilli-Sihvola" userId="S::hmipi02_kyamk.fi#ext#@jamkstudent.onmicrosoft.com::60e9159e-ce16-4cce-be50-28cb3ecd7a65" providerId="AD" clId="Web-{FE285B6B-36E9-5309-D999-3F0F5D752167}" dt="2019-11-08T09:31:54.887" v="2272" actId="20577"/>
        <pc:sldMkLst>
          <pc:docMk/>
          <pc:sldMk cId="102285613" sldId="312"/>
        </pc:sldMkLst>
        <pc:spChg chg="del mod">
          <ac:chgData name="Mirva Pilli-Sihvola" userId="S::hmipi02_kyamk.fi#ext#@jamkstudent.onmicrosoft.com::60e9159e-ce16-4cce-be50-28cb3ecd7a65" providerId="AD" clId="Web-{FE285B6B-36E9-5309-D999-3F0F5D752167}" dt="2019-11-08T09:25:38.869" v="2182"/>
          <ac:spMkLst>
            <pc:docMk/>
            <pc:sldMk cId="102285613" sldId="312"/>
            <ac:spMk id="2" creationId="{00000000-0000-0000-0000-000000000000}"/>
          </ac:spMkLst>
        </pc:spChg>
        <pc:spChg chg="mod">
          <ac:chgData name="Mirva Pilli-Sihvola" userId="S::hmipi02_kyamk.fi#ext#@jamkstudent.onmicrosoft.com::60e9159e-ce16-4cce-be50-28cb3ecd7a65" providerId="AD" clId="Web-{FE285B6B-36E9-5309-D999-3F0F5D752167}" dt="2019-11-08T09:31:54.887" v="2272" actId="20577"/>
          <ac:spMkLst>
            <pc:docMk/>
            <pc:sldMk cId="102285613" sldId="312"/>
            <ac:spMk id="3" creationId="{00000000-0000-0000-0000-000000000000}"/>
          </ac:spMkLst>
        </pc:spChg>
        <pc:spChg chg="del">
          <ac:chgData name="Mirva Pilli-Sihvola" userId="S::hmipi02_kyamk.fi#ext#@jamkstudent.onmicrosoft.com::60e9159e-ce16-4cce-be50-28cb3ecd7a65" providerId="AD" clId="Web-{FE285B6B-36E9-5309-D999-3F0F5D752167}" dt="2019-11-08T09:08:12.377" v="725"/>
          <ac:spMkLst>
            <pc:docMk/>
            <pc:sldMk cId="102285613" sldId="312"/>
            <ac:spMk id="6" creationId="{58B3A2C7-90F8-4A32-8536-2CBEB7A6A690}"/>
          </ac:spMkLst>
        </pc:spChg>
        <pc:spChg chg="del">
          <ac:chgData name="Mirva Pilli-Sihvola" userId="S::hmipi02_kyamk.fi#ext#@jamkstudent.onmicrosoft.com::60e9159e-ce16-4cce-be50-28cb3ecd7a65" providerId="AD" clId="Web-{FE285B6B-36E9-5309-D999-3F0F5D752167}" dt="2019-11-08T09:08:21.845" v="727"/>
          <ac:spMkLst>
            <pc:docMk/>
            <pc:sldMk cId="102285613" sldId="312"/>
            <ac:spMk id="8" creationId="{F00BC3DF-30F8-4C7D-9EC2-09A283229407}"/>
          </ac:spMkLst>
        </pc:spChg>
        <pc:spChg chg="add mod">
          <ac:chgData name="Mirva Pilli-Sihvola" userId="S::hmipi02_kyamk.fi#ext#@jamkstudent.onmicrosoft.com::60e9159e-ce16-4cce-be50-28cb3ecd7a65" providerId="AD" clId="Web-{FE285B6B-36E9-5309-D999-3F0F5D752167}" dt="2019-11-08T09:26:17.025" v="2186" actId="20577"/>
          <ac:spMkLst>
            <pc:docMk/>
            <pc:sldMk cId="102285613" sldId="312"/>
            <ac:spMk id="9" creationId="{ED48CF39-80F6-4A97-92F9-CFD5D89BB1B5}"/>
          </ac:spMkLst>
        </pc:spChg>
        <pc:spChg chg="add del mod">
          <ac:chgData name="Mirva Pilli-Sihvola" userId="S::hmipi02_kyamk.fi#ext#@jamkstudent.onmicrosoft.com::60e9159e-ce16-4cce-be50-28cb3ecd7a65" providerId="AD" clId="Web-{FE285B6B-36E9-5309-D999-3F0F5D752167}" dt="2019-11-08T09:26:12.541" v="2185"/>
          <ac:spMkLst>
            <pc:docMk/>
            <pc:sldMk cId="102285613" sldId="312"/>
            <ac:spMk id="11" creationId="{86A98979-EE9E-481C-BD50-7EE64D257E57}"/>
          </ac:spMkLst>
        </pc:spChg>
        <pc:picChg chg="mod">
          <ac:chgData name="Mirva Pilli-Sihvola" userId="S::hmipi02_kyamk.fi#ext#@jamkstudent.onmicrosoft.com::60e9159e-ce16-4cce-be50-28cb3ecd7a65" providerId="AD" clId="Web-{FE285B6B-36E9-5309-D999-3F0F5D752167}" dt="2019-11-08T09:31:05.684" v="2263" actId="14100"/>
          <ac:picMkLst>
            <pc:docMk/>
            <pc:sldMk cId="102285613" sldId="312"/>
            <ac:picMk id="7" creationId="{5DB48B65-F248-4A6F-B940-7941841166DF}"/>
          </ac:picMkLst>
        </pc:picChg>
      </pc:sldChg>
    </pc:docChg>
  </pc:docChgLst>
  <pc:docChgLst>
    <pc:chgData name="Marjo Joshi" userId="S::marjo.joshi_turkuamk.fi#ext#@jamkstudent.onmicrosoft.com::11a6eee2-53a4-4949-8d52-da045f0923ba" providerId="AD" clId="Web-{0E42BEAE-CC86-38B7-BD8D-7414FDFAF8FB}"/>
    <pc:docChg chg="addSld modSld">
      <pc:chgData name="Marjo Joshi" userId="S::marjo.joshi_turkuamk.fi#ext#@jamkstudent.onmicrosoft.com::11a6eee2-53a4-4949-8d52-da045f0923ba" providerId="AD" clId="Web-{0E42BEAE-CC86-38B7-BD8D-7414FDFAF8FB}" dt="2019-11-12T16:53:43.241" v="27"/>
      <pc:docMkLst>
        <pc:docMk/>
      </pc:docMkLst>
      <pc:sldChg chg="modSp">
        <pc:chgData name="Marjo Joshi" userId="S::marjo.joshi_turkuamk.fi#ext#@jamkstudent.onmicrosoft.com::11a6eee2-53a4-4949-8d52-da045f0923ba" providerId="AD" clId="Web-{0E42BEAE-CC86-38B7-BD8D-7414FDFAF8FB}" dt="2019-11-12T16:53:14.397" v="24" actId="20577"/>
        <pc:sldMkLst>
          <pc:docMk/>
          <pc:sldMk cId="1814461940" sldId="286"/>
        </pc:sldMkLst>
        <pc:graphicFrameChg chg="modGraphic">
          <ac:chgData name="Marjo Joshi" userId="S::marjo.joshi_turkuamk.fi#ext#@jamkstudent.onmicrosoft.com::11a6eee2-53a4-4949-8d52-da045f0923ba" providerId="AD" clId="Web-{0E42BEAE-CC86-38B7-BD8D-7414FDFAF8FB}" dt="2019-11-12T16:53:14.397" v="24" actId="20577"/>
          <ac:graphicFrameMkLst>
            <pc:docMk/>
            <pc:sldMk cId="1814461940" sldId="286"/>
            <ac:graphicFrameMk id="7" creationId="{24F66F18-C53E-46E9-BD2A-42DDE74C07D4}"/>
          </ac:graphicFrameMkLst>
        </pc:graphicFrameChg>
      </pc:sldChg>
      <pc:sldChg chg="addSp delSp modSp new">
        <pc:chgData name="Marjo Joshi" userId="S::marjo.joshi_turkuamk.fi#ext#@jamkstudent.onmicrosoft.com::11a6eee2-53a4-4949-8d52-da045f0923ba" providerId="AD" clId="Web-{0E42BEAE-CC86-38B7-BD8D-7414FDFAF8FB}" dt="2019-11-12T16:53:43.241" v="27"/>
        <pc:sldMkLst>
          <pc:docMk/>
          <pc:sldMk cId="3517102594" sldId="313"/>
        </pc:sldMkLst>
        <pc:spChg chg="add del">
          <ac:chgData name="Marjo Joshi" userId="S::marjo.joshi_turkuamk.fi#ext#@jamkstudent.onmicrosoft.com::11a6eee2-53a4-4949-8d52-da045f0923ba" providerId="AD" clId="Web-{0E42BEAE-CC86-38B7-BD8D-7414FDFAF8FB}" dt="2019-11-12T16:53:43.241" v="27"/>
          <ac:spMkLst>
            <pc:docMk/>
            <pc:sldMk cId="3517102594" sldId="313"/>
            <ac:spMk id="3" creationId="{D98FFD86-5426-4825-BE62-80A491DDB9FA}"/>
          </ac:spMkLst>
        </pc:spChg>
        <pc:picChg chg="add del mod ord">
          <ac:chgData name="Marjo Joshi" userId="S::marjo.joshi_turkuamk.fi#ext#@jamkstudent.onmicrosoft.com::11a6eee2-53a4-4949-8d52-da045f0923ba" providerId="AD" clId="Web-{0E42BEAE-CC86-38B7-BD8D-7414FDFAF8FB}" dt="2019-11-12T16:53:43.241" v="27"/>
          <ac:picMkLst>
            <pc:docMk/>
            <pc:sldMk cId="3517102594" sldId="313"/>
            <ac:picMk id="6" creationId="{CC676EA9-29ED-4C75-BA5E-0777BD5D730E}"/>
          </ac:picMkLst>
        </pc:picChg>
      </pc:sldChg>
    </pc:docChg>
  </pc:docChgLst>
  <pc:docChgLst>
    <pc:chgData name="Guest User" userId="S::urn:spo:anon#ec9eb67c52fef9dd3a7d3545fb15ba70bc34fc2f5811a297e018ff29d765b4ea::" providerId="AD" clId="Web-{B8ACCACF-FC33-F1A5-40FF-BEA10AA5CCCF}"/>
    <pc:docChg chg="modSld">
      <pc:chgData name="Guest User" userId="S::urn:spo:anon#ec9eb67c52fef9dd3a7d3545fb15ba70bc34fc2f5811a297e018ff29d765b4ea::" providerId="AD" clId="Web-{B8ACCACF-FC33-F1A5-40FF-BEA10AA5CCCF}" dt="2018-10-04T05:44:07.226" v="15" actId="14100"/>
      <pc:docMkLst>
        <pc:docMk/>
      </pc:docMkLst>
      <pc:sldChg chg="modSp">
        <pc:chgData name="Guest User" userId="S::urn:spo:anon#ec9eb67c52fef9dd3a7d3545fb15ba70bc34fc2f5811a297e018ff29d765b4ea::" providerId="AD" clId="Web-{B8ACCACF-FC33-F1A5-40FF-BEA10AA5CCCF}" dt="2018-10-04T05:44:07.226" v="15" actId="14100"/>
        <pc:sldMkLst>
          <pc:docMk/>
          <pc:sldMk cId="67020347" sldId="256"/>
        </pc:sldMkLst>
        <pc:spChg chg="mod">
          <ac:chgData name="Guest User" userId="S::urn:spo:anon#ec9eb67c52fef9dd3a7d3545fb15ba70bc34fc2f5811a297e018ff29d765b4ea::" providerId="AD" clId="Web-{B8ACCACF-FC33-F1A5-40FF-BEA10AA5CCCF}" dt="2018-10-04T05:44:07.226" v="15" actId="14100"/>
          <ac:spMkLst>
            <pc:docMk/>
            <pc:sldMk cId="67020347" sldId="256"/>
            <ac:spMk id="4" creationId="{00000000-0000-0000-0000-000000000000}"/>
          </ac:spMkLst>
        </pc:spChg>
      </pc:sldChg>
    </pc:docChg>
  </pc:docChgLst>
  <pc:docChgLst>
    <pc:chgData name="Mirva Pilli-Sihvola" userId="S::hmipi02_kyamk.fi#ext#@jamkstudent.onmicrosoft.com::60e9159e-ce16-4cce-be50-28cb3ecd7a65" providerId="AD" clId="Web-{8073E66A-C28D-6215-1059-C18FCF482F92}"/>
    <pc:docChg chg="addSld delSld modSld">
      <pc:chgData name="Mirva Pilli-Sihvola" userId="S::hmipi02_kyamk.fi#ext#@jamkstudent.onmicrosoft.com::60e9159e-ce16-4cce-be50-28cb3ecd7a65" providerId="AD" clId="Web-{8073E66A-C28D-6215-1059-C18FCF482F92}" dt="2019-11-13T07:12:36.520" v="542"/>
      <pc:docMkLst>
        <pc:docMk/>
      </pc:docMkLst>
      <pc:sldChg chg="new del">
        <pc:chgData name="Mirva Pilli-Sihvola" userId="S::hmipi02_kyamk.fi#ext#@jamkstudent.onmicrosoft.com::60e9159e-ce16-4cce-be50-28cb3ecd7a65" providerId="AD" clId="Web-{8073E66A-C28D-6215-1059-C18FCF482F92}" dt="2019-11-13T07:12:36.520" v="542"/>
        <pc:sldMkLst>
          <pc:docMk/>
          <pc:sldMk cId="2521369330" sldId="316"/>
        </pc:sldMkLst>
      </pc:sldChg>
      <pc:sldChg chg="addSp delSp modSp new">
        <pc:chgData name="Mirva Pilli-Sihvola" userId="S::hmipi02_kyamk.fi#ext#@jamkstudent.onmicrosoft.com::60e9159e-ce16-4cce-be50-28cb3ecd7a65" providerId="AD" clId="Web-{8073E66A-C28D-6215-1059-C18FCF482F92}" dt="2019-11-13T07:12:31.598" v="539" actId="20577"/>
        <pc:sldMkLst>
          <pc:docMk/>
          <pc:sldMk cId="3705035156" sldId="317"/>
        </pc:sldMkLst>
        <pc:spChg chg="del">
          <ac:chgData name="Mirva Pilli-Sihvola" userId="S::hmipi02_kyamk.fi#ext#@jamkstudent.onmicrosoft.com::60e9159e-ce16-4cce-be50-28cb3ecd7a65" providerId="AD" clId="Web-{8073E66A-C28D-6215-1059-C18FCF482F92}" dt="2019-11-13T07:02:51.583" v="2"/>
          <ac:spMkLst>
            <pc:docMk/>
            <pc:sldMk cId="3705035156" sldId="317"/>
            <ac:spMk id="4" creationId="{50731638-F37D-4BAC-89D9-643DA15B1194}"/>
          </ac:spMkLst>
        </pc:spChg>
        <pc:spChg chg="mod">
          <ac:chgData name="Mirva Pilli-Sihvola" userId="S::hmipi02_kyamk.fi#ext#@jamkstudent.onmicrosoft.com::60e9159e-ce16-4cce-be50-28cb3ecd7a65" providerId="AD" clId="Web-{8073E66A-C28D-6215-1059-C18FCF482F92}" dt="2019-11-13T07:05:56.505" v="223" actId="20577"/>
          <ac:spMkLst>
            <pc:docMk/>
            <pc:sldMk cId="3705035156" sldId="317"/>
            <ac:spMk id="5" creationId="{D765EB3C-E38F-4D3E-8C69-E6A7A3D72B72}"/>
          </ac:spMkLst>
        </pc:spChg>
        <pc:spChg chg="mod">
          <ac:chgData name="Mirva Pilli-Sihvola" userId="S::hmipi02_kyamk.fi#ext#@jamkstudent.onmicrosoft.com::60e9159e-ce16-4cce-be50-28cb3ecd7a65" providerId="AD" clId="Web-{8073E66A-C28D-6215-1059-C18FCF482F92}" dt="2019-11-13T07:12:31.598" v="539" actId="20577"/>
          <ac:spMkLst>
            <pc:docMk/>
            <pc:sldMk cId="3705035156" sldId="317"/>
            <ac:spMk id="6" creationId="{8C14CB84-B3B9-4DC6-9EDE-103F7610895E}"/>
          </ac:spMkLst>
        </pc:spChg>
        <pc:spChg chg="del">
          <ac:chgData name="Mirva Pilli-Sihvola" userId="S::hmipi02_kyamk.fi#ext#@jamkstudent.onmicrosoft.com::60e9159e-ce16-4cce-be50-28cb3ecd7a65" providerId="AD" clId="Web-{8073E66A-C28D-6215-1059-C18FCF482F92}" dt="2019-11-13T07:04:36.833" v="59"/>
          <ac:spMkLst>
            <pc:docMk/>
            <pc:sldMk cId="3705035156" sldId="317"/>
            <ac:spMk id="7" creationId="{BC932393-9F5E-4393-A292-421D6CC07BA9}"/>
          </ac:spMkLst>
        </pc:spChg>
        <pc:spChg chg="add del mod">
          <ac:chgData name="Mirva Pilli-Sihvola" userId="S::hmipi02_kyamk.fi#ext#@jamkstudent.onmicrosoft.com::60e9159e-ce16-4cce-be50-28cb3ecd7a65" providerId="AD" clId="Web-{8073E66A-C28D-6215-1059-C18FCF482F92}" dt="2019-11-13T07:03:35.224" v="4"/>
          <ac:spMkLst>
            <pc:docMk/>
            <pc:sldMk cId="3705035156" sldId="317"/>
            <ac:spMk id="17" creationId="{76E19720-02F2-43E8-949D-47CE3CF3FA74}"/>
          </ac:spMkLst>
        </pc:spChg>
        <pc:graphicFrameChg chg="add del mod ord modGraphic">
          <ac:chgData name="Mirva Pilli-Sihvola" userId="S::hmipi02_kyamk.fi#ext#@jamkstudent.onmicrosoft.com::60e9159e-ce16-4cce-be50-28cb3ecd7a65" providerId="AD" clId="Web-{8073E66A-C28D-6215-1059-C18FCF482F92}" dt="2019-11-13T07:02:58.443" v="3"/>
          <ac:graphicFrameMkLst>
            <pc:docMk/>
            <pc:sldMk cId="3705035156" sldId="317"/>
            <ac:graphicFrameMk id="8" creationId="{F664472A-D814-4CA4-A0DD-23EA2A27753D}"/>
          </ac:graphicFrameMkLst>
        </pc:graphicFrameChg>
        <pc:picChg chg="add mod ord">
          <ac:chgData name="Mirva Pilli-Sihvola" userId="S::hmipi02_kyamk.fi#ext#@jamkstudent.onmicrosoft.com::60e9159e-ce16-4cce-be50-28cb3ecd7a65" providerId="AD" clId="Web-{8073E66A-C28D-6215-1059-C18FCF482F92}" dt="2019-11-13T07:03:44.380" v="6" actId="14100"/>
          <ac:picMkLst>
            <pc:docMk/>
            <pc:sldMk cId="3705035156" sldId="317"/>
            <ac:picMk id="18" creationId="{E709A8F4-8BEE-4C3A-99C8-E1AF59C0111F}"/>
          </ac:picMkLst>
        </pc:picChg>
      </pc:sldChg>
    </pc:docChg>
  </pc:docChgLst>
  <pc:docChgLst>
    <pc:chgData name="Mirva Pilli-Sihvola" userId="S::hmipi02_kyamk.fi#ext#@jamkstudent.onmicrosoft.com::60e9159e-ce16-4cce-be50-28cb3ecd7a65" providerId="AD" clId="Web-{DBC357C4-0AE4-4455-9579-004272298447}"/>
    <pc:docChg chg="modSld">
      <pc:chgData name="Mirva Pilli-Sihvola" userId="S::hmipi02_kyamk.fi#ext#@jamkstudent.onmicrosoft.com::60e9159e-ce16-4cce-be50-28cb3ecd7a65" providerId="AD" clId="Web-{DBC357C4-0AE4-4455-9579-004272298447}" dt="2019-10-31T07:11:26.949" v="19" actId="20577"/>
      <pc:docMkLst>
        <pc:docMk/>
      </pc:docMkLst>
      <pc:sldChg chg="modSp">
        <pc:chgData name="Mirva Pilli-Sihvola" userId="S::hmipi02_kyamk.fi#ext#@jamkstudent.onmicrosoft.com::60e9159e-ce16-4cce-be50-28cb3ecd7a65" providerId="AD" clId="Web-{DBC357C4-0AE4-4455-9579-004272298447}" dt="2019-10-31T07:11:26.949" v="18" actId="20577"/>
        <pc:sldMkLst>
          <pc:docMk/>
          <pc:sldMk cId="3748129526" sldId="304"/>
        </pc:sldMkLst>
        <pc:spChg chg="mod">
          <ac:chgData name="Mirva Pilli-Sihvola" userId="S::hmipi02_kyamk.fi#ext#@jamkstudent.onmicrosoft.com::60e9159e-ce16-4cce-be50-28cb3ecd7a65" providerId="AD" clId="Web-{DBC357C4-0AE4-4455-9579-004272298447}" dt="2019-10-31T07:11:26.949" v="18" actId="20577"/>
          <ac:spMkLst>
            <pc:docMk/>
            <pc:sldMk cId="3748129526" sldId="304"/>
            <ac:spMk id="2" creationId="{00000000-0000-0000-0000-000000000000}"/>
          </ac:spMkLst>
        </pc:spChg>
      </pc:sldChg>
    </pc:docChg>
  </pc:docChgLst>
  <pc:docChgLst>
    <pc:chgData name="Guest User" userId="S::urn:spo:anon#ec9eb67c52fef9dd3a7d3545fb15ba70bc34fc2f5811a297e018ff29d765b4ea::" providerId="AD" clId="Web-{82048835-F7BE-A308-8BC1-1D6F80E63A73}"/>
    <pc:docChg chg="modSld">
      <pc:chgData name="Guest User" userId="S::urn:spo:anon#ec9eb67c52fef9dd3a7d3545fb15ba70bc34fc2f5811a297e018ff29d765b4ea::" providerId="AD" clId="Web-{82048835-F7BE-A308-8BC1-1D6F80E63A73}" dt="2019-05-23T23:47:44.893" v="1113" actId="20577"/>
      <pc:docMkLst>
        <pc:docMk/>
      </pc:docMkLst>
      <pc:sldChg chg="modSp">
        <pc:chgData name="Guest User" userId="S::urn:spo:anon#ec9eb67c52fef9dd3a7d3545fb15ba70bc34fc2f5811a297e018ff29d765b4ea::" providerId="AD" clId="Web-{82048835-F7BE-A308-8BC1-1D6F80E63A73}" dt="2019-05-23T23:47:44.893" v="1113" actId="20577"/>
        <pc:sldMkLst>
          <pc:docMk/>
          <pc:sldMk cId="3024617258" sldId="283"/>
        </pc:sldMkLst>
        <pc:spChg chg="mod">
          <ac:chgData name="Guest User" userId="S::urn:spo:anon#ec9eb67c52fef9dd3a7d3545fb15ba70bc34fc2f5811a297e018ff29d765b4ea::" providerId="AD" clId="Web-{82048835-F7BE-A308-8BC1-1D6F80E63A73}" dt="2019-05-23T23:47:44.893" v="1113" actId="20577"/>
          <ac:spMkLst>
            <pc:docMk/>
            <pc:sldMk cId="3024617258" sldId="283"/>
            <ac:spMk id="3" creationId="{00000000-0000-0000-0000-000000000000}"/>
          </ac:spMkLst>
        </pc:spChg>
      </pc:sldChg>
      <pc:sldChg chg="modSp">
        <pc:chgData name="Guest User" userId="S::urn:spo:anon#ec9eb67c52fef9dd3a7d3545fb15ba70bc34fc2f5811a297e018ff29d765b4ea::" providerId="AD" clId="Web-{82048835-F7BE-A308-8BC1-1D6F80E63A73}" dt="2019-05-23T23:45:07.716" v="1104" actId="20577"/>
        <pc:sldMkLst>
          <pc:docMk/>
          <pc:sldMk cId="2674719263" sldId="284"/>
        </pc:sldMkLst>
        <pc:spChg chg="mod">
          <ac:chgData name="Guest User" userId="S::urn:spo:anon#ec9eb67c52fef9dd3a7d3545fb15ba70bc34fc2f5811a297e018ff29d765b4ea::" providerId="AD" clId="Web-{82048835-F7BE-A308-8BC1-1D6F80E63A73}" dt="2019-05-23T23:45:07.716" v="1104" actId="20577"/>
          <ac:spMkLst>
            <pc:docMk/>
            <pc:sldMk cId="2674719263" sldId="284"/>
            <ac:spMk id="3" creationId="{00000000-0000-0000-0000-000000000000}"/>
          </ac:spMkLst>
        </pc:spChg>
      </pc:sldChg>
    </pc:docChg>
  </pc:docChgLst>
  <pc:docChgLst>
    <pc:chgData name="Tyrväinen Paula" userId="S::paula.tyrvainen@jamk.fi::35647f0d-ae61-4f4a-8492-9246b52043e1" providerId="AD" clId="Web-{9ED36D60-FBB9-EBBF-1A4B-BD0DB15810CE}"/>
    <pc:docChg chg="modSld">
      <pc:chgData name="Tyrväinen Paula" userId="S::paula.tyrvainen@jamk.fi::35647f0d-ae61-4f4a-8492-9246b52043e1" providerId="AD" clId="Web-{9ED36D60-FBB9-EBBF-1A4B-BD0DB15810CE}" dt="2018-12-03T09:01:55.455" v="13" actId="20577"/>
      <pc:docMkLst>
        <pc:docMk/>
      </pc:docMkLst>
      <pc:sldChg chg="modSp">
        <pc:chgData name="Tyrväinen Paula" userId="S::paula.tyrvainen@jamk.fi::35647f0d-ae61-4f4a-8492-9246b52043e1" providerId="AD" clId="Web-{9ED36D60-FBB9-EBBF-1A4B-BD0DB15810CE}" dt="2018-12-03T09:01:41.690" v="1" actId="20577"/>
        <pc:sldMkLst>
          <pc:docMk/>
          <pc:sldMk cId="67020347" sldId="256"/>
        </pc:sldMkLst>
        <pc:spChg chg="mod">
          <ac:chgData name="Tyrväinen Paula" userId="S::paula.tyrvainen@jamk.fi::35647f0d-ae61-4f4a-8492-9246b52043e1" providerId="AD" clId="Web-{9ED36D60-FBB9-EBBF-1A4B-BD0DB15810CE}" dt="2018-12-03T09:01:41.690" v="1" actId="20577"/>
          <ac:spMkLst>
            <pc:docMk/>
            <pc:sldMk cId="67020347" sldId="256"/>
            <ac:spMk id="4" creationId="{00000000-0000-0000-0000-000000000000}"/>
          </ac:spMkLst>
        </pc:spChg>
      </pc:sldChg>
      <pc:sldChg chg="modSp">
        <pc:chgData name="Tyrväinen Paula" userId="S::paula.tyrvainen@jamk.fi::35647f0d-ae61-4f4a-8492-9246b52043e1" providerId="AD" clId="Web-{9ED36D60-FBB9-EBBF-1A4B-BD0DB15810CE}" dt="2018-12-03T09:01:54.565" v="10" actId="20577"/>
        <pc:sldMkLst>
          <pc:docMk/>
          <pc:sldMk cId="107980093" sldId="258"/>
        </pc:sldMkLst>
        <pc:spChg chg="mod">
          <ac:chgData name="Tyrväinen Paula" userId="S::paula.tyrvainen@jamk.fi::35647f0d-ae61-4f4a-8492-9246b52043e1" providerId="AD" clId="Web-{9ED36D60-FBB9-EBBF-1A4B-BD0DB15810CE}" dt="2018-12-03T09:01:51.080" v="4" actId="20577"/>
          <ac:spMkLst>
            <pc:docMk/>
            <pc:sldMk cId="107980093" sldId="258"/>
            <ac:spMk id="2" creationId="{00000000-0000-0000-0000-000000000000}"/>
          </ac:spMkLst>
        </pc:spChg>
        <pc:spChg chg="mod">
          <ac:chgData name="Tyrväinen Paula" userId="S::paula.tyrvainen@jamk.fi::35647f0d-ae61-4f4a-8492-9246b52043e1" providerId="AD" clId="Web-{9ED36D60-FBB9-EBBF-1A4B-BD0DB15810CE}" dt="2018-12-03T09:01:54.565" v="10" actId="20577"/>
          <ac:spMkLst>
            <pc:docMk/>
            <pc:sldMk cId="107980093" sldId="258"/>
            <ac:spMk id="3" creationId="{00000000-0000-0000-0000-000000000000}"/>
          </ac:spMkLst>
        </pc:spChg>
      </pc:sldChg>
    </pc:docChg>
  </pc:docChgLst>
  <pc:docChgLst>
    <pc:chgData name="Marjo Joshi" userId="S::marjo.joshi_turkuamk.fi#ext#@jamkstudent.onmicrosoft.com::11a6eee2-53a4-4949-8d52-da045f0923ba" providerId="AD" clId="Web-{0F8132BB-1FF8-BFC0-00CF-CEFE0B9D1D97}"/>
    <pc:docChg chg="addSld delSld modSld">
      <pc:chgData name="Marjo Joshi" userId="S::marjo.joshi_turkuamk.fi#ext#@jamkstudent.onmicrosoft.com::11a6eee2-53a4-4949-8d52-da045f0923ba" providerId="AD" clId="Web-{0F8132BB-1FF8-BFC0-00CF-CEFE0B9D1D97}" dt="2019-05-27T20:05:35.550" v="1726" actId="1076"/>
      <pc:docMkLst>
        <pc:docMk/>
      </pc:docMkLst>
      <pc:sldChg chg="addSp delSp modSp del mod modClrScheme chgLayout">
        <pc:chgData name="Marjo Joshi" userId="S::marjo.joshi_turkuamk.fi#ext#@jamkstudent.onmicrosoft.com::11a6eee2-53a4-4949-8d52-da045f0923ba" providerId="AD" clId="Web-{0F8132BB-1FF8-BFC0-00CF-CEFE0B9D1D97}" dt="2019-05-27T19:53:54.296" v="1559"/>
        <pc:sldMkLst>
          <pc:docMk/>
          <pc:sldMk cId="67020347" sldId="256"/>
        </pc:sldMkLst>
        <pc:spChg chg="mod ord">
          <ac:chgData name="Marjo Joshi" userId="S::marjo.joshi_turkuamk.fi#ext#@jamkstudent.onmicrosoft.com::11a6eee2-53a4-4949-8d52-da045f0923ba" providerId="AD" clId="Web-{0F8132BB-1FF8-BFC0-00CF-CEFE0B9D1D97}" dt="2019-05-27T19:50:55.264" v="1510"/>
          <ac:spMkLst>
            <pc:docMk/>
            <pc:sldMk cId="67020347" sldId="256"/>
            <ac:spMk id="2" creationId="{00000000-0000-0000-0000-000000000000}"/>
          </ac:spMkLst>
        </pc:spChg>
        <pc:spChg chg="mod ord">
          <ac:chgData name="Marjo Joshi" userId="S::marjo.joshi_turkuamk.fi#ext#@jamkstudent.onmicrosoft.com::11a6eee2-53a4-4949-8d52-da045f0923ba" providerId="AD" clId="Web-{0F8132BB-1FF8-BFC0-00CF-CEFE0B9D1D97}" dt="2019-05-27T19:50:55.264" v="1510"/>
          <ac:spMkLst>
            <pc:docMk/>
            <pc:sldMk cId="67020347" sldId="256"/>
            <ac:spMk id="3" creationId="{00000000-0000-0000-0000-000000000000}"/>
          </ac:spMkLst>
        </pc:spChg>
        <pc:spChg chg="mod ord">
          <ac:chgData name="Marjo Joshi" userId="S::marjo.joshi_turkuamk.fi#ext#@jamkstudent.onmicrosoft.com::11a6eee2-53a4-4949-8d52-da045f0923ba" providerId="AD" clId="Web-{0F8132BB-1FF8-BFC0-00CF-CEFE0B9D1D97}" dt="2019-05-27T19:51:46.030" v="1525" actId="1076"/>
          <ac:spMkLst>
            <pc:docMk/>
            <pc:sldMk cId="67020347" sldId="256"/>
            <ac:spMk id="5" creationId="{00000000-0000-0000-0000-000000000000}"/>
          </ac:spMkLst>
        </pc:spChg>
        <pc:spChg chg="add del mod">
          <ac:chgData name="Marjo Joshi" userId="S::marjo.joshi_turkuamk.fi#ext#@jamkstudent.onmicrosoft.com::11a6eee2-53a4-4949-8d52-da045f0923ba" providerId="AD" clId="Web-{0F8132BB-1FF8-BFC0-00CF-CEFE0B9D1D97}" dt="2019-05-27T19:50:36.764" v="1507"/>
          <ac:spMkLst>
            <pc:docMk/>
            <pc:sldMk cId="67020347" sldId="256"/>
            <ac:spMk id="6" creationId="{2FB4E3D2-5C71-4997-A569-EDC10B2E7314}"/>
          </ac:spMkLst>
        </pc:spChg>
        <pc:spChg chg="mod ord">
          <ac:chgData name="Marjo Joshi" userId="S::marjo.joshi_turkuamk.fi#ext#@jamkstudent.onmicrosoft.com::11a6eee2-53a4-4949-8d52-da045f0923ba" providerId="AD" clId="Web-{0F8132BB-1FF8-BFC0-00CF-CEFE0B9D1D97}" dt="2019-05-27T19:50:55.264" v="1510"/>
          <ac:spMkLst>
            <pc:docMk/>
            <pc:sldMk cId="67020347" sldId="256"/>
            <ac:spMk id="7" creationId="{00000000-0000-0000-0000-000000000000}"/>
          </ac:spMkLst>
        </pc:spChg>
        <pc:spChg chg="mod ord">
          <ac:chgData name="Marjo Joshi" userId="S::marjo.joshi_turkuamk.fi#ext#@jamkstudent.onmicrosoft.com::11a6eee2-53a4-4949-8d52-da045f0923ba" providerId="AD" clId="Web-{0F8132BB-1FF8-BFC0-00CF-CEFE0B9D1D97}" dt="2019-05-27T19:50:55.264" v="1510"/>
          <ac:spMkLst>
            <pc:docMk/>
            <pc:sldMk cId="67020347" sldId="256"/>
            <ac:spMk id="8" creationId="{00000000-0000-0000-0000-000000000000}"/>
          </ac:spMkLst>
        </pc:spChg>
        <pc:picChg chg="add mod ord modCrop">
          <ac:chgData name="Marjo Joshi" userId="S::marjo.joshi_turkuamk.fi#ext#@jamkstudent.onmicrosoft.com::11a6eee2-53a4-4949-8d52-da045f0923ba" providerId="AD" clId="Web-{0F8132BB-1FF8-BFC0-00CF-CEFE0B9D1D97}" dt="2019-05-27T19:50:55.264" v="1510"/>
          <ac:picMkLst>
            <pc:docMk/>
            <pc:sldMk cId="67020347" sldId="256"/>
            <ac:picMk id="10" creationId="{23824215-0E2C-4F4E-A910-DC8EFA3E6202}"/>
          </ac:picMkLst>
        </pc:picChg>
        <pc:picChg chg="del mod ord">
          <ac:chgData name="Marjo Joshi" userId="S::marjo.joshi_turkuamk.fi#ext#@jamkstudent.onmicrosoft.com::11a6eee2-53a4-4949-8d52-da045f0923ba" providerId="AD" clId="Web-{0F8132BB-1FF8-BFC0-00CF-CEFE0B9D1D97}" dt="2019-05-27T19:50:21.889" v="1506"/>
          <ac:picMkLst>
            <pc:docMk/>
            <pc:sldMk cId="67020347" sldId="256"/>
            <ac:picMk id="11" creationId="{00000000-0000-0000-0000-000000000000}"/>
          </ac:picMkLst>
        </pc:picChg>
      </pc:sldChg>
      <pc:sldChg chg="addSp modSp mod setBg">
        <pc:chgData name="Marjo Joshi" userId="S::marjo.joshi_turkuamk.fi#ext#@jamkstudent.onmicrosoft.com::11a6eee2-53a4-4949-8d52-da045f0923ba" providerId="AD" clId="Web-{0F8132BB-1FF8-BFC0-00CF-CEFE0B9D1D97}" dt="2019-05-27T19:48:25.341" v="1494"/>
        <pc:sldMkLst>
          <pc:docMk/>
          <pc:sldMk cId="834274656" sldId="257"/>
        </pc:sldMkLst>
        <pc:spChg chg="mod">
          <ac:chgData name="Marjo Joshi" userId="S::marjo.joshi_turkuamk.fi#ext#@jamkstudent.onmicrosoft.com::11a6eee2-53a4-4949-8d52-da045f0923ba" providerId="AD" clId="Web-{0F8132BB-1FF8-BFC0-00CF-CEFE0B9D1D97}" dt="2019-05-27T19:48:25.341" v="1494"/>
          <ac:spMkLst>
            <pc:docMk/>
            <pc:sldMk cId="834274656" sldId="257"/>
            <ac:spMk id="2" creationId="{00000000-0000-0000-0000-000000000000}"/>
          </ac:spMkLst>
        </pc:spChg>
        <pc:spChg chg="mod">
          <ac:chgData name="Marjo Joshi" userId="S::marjo.joshi_turkuamk.fi#ext#@jamkstudent.onmicrosoft.com::11a6eee2-53a4-4949-8d52-da045f0923ba" providerId="AD" clId="Web-{0F8132BB-1FF8-BFC0-00CF-CEFE0B9D1D97}" dt="2019-05-27T19:48:25.341" v="1494"/>
          <ac:spMkLst>
            <pc:docMk/>
            <pc:sldMk cId="834274656" sldId="257"/>
            <ac:spMk id="4" creationId="{00000000-0000-0000-0000-000000000000}"/>
          </ac:spMkLst>
        </pc:spChg>
        <pc:spChg chg="mod">
          <ac:chgData name="Marjo Joshi" userId="S::marjo.joshi_turkuamk.fi#ext#@jamkstudent.onmicrosoft.com::11a6eee2-53a4-4949-8d52-da045f0923ba" providerId="AD" clId="Web-{0F8132BB-1FF8-BFC0-00CF-CEFE0B9D1D97}" dt="2019-05-27T19:48:25.341" v="1494"/>
          <ac:spMkLst>
            <pc:docMk/>
            <pc:sldMk cId="834274656" sldId="257"/>
            <ac:spMk id="5" creationId="{00000000-0000-0000-0000-000000000000}"/>
          </ac:spMkLst>
        </pc:spChg>
        <pc:spChg chg="mod">
          <ac:chgData name="Marjo Joshi" userId="S::marjo.joshi_turkuamk.fi#ext#@jamkstudent.onmicrosoft.com::11a6eee2-53a4-4949-8d52-da045f0923ba" providerId="AD" clId="Web-{0F8132BB-1FF8-BFC0-00CF-CEFE0B9D1D97}" dt="2019-05-27T19:48:25.341" v="1494"/>
          <ac:spMkLst>
            <pc:docMk/>
            <pc:sldMk cId="834274656" sldId="257"/>
            <ac:spMk id="6" creationId="{00000000-0000-0000-0000-000000000000}"/>
          </ac:spMkLst>
        </pc:spChg>
        <pc:spChg chg="add">
          <ac:chgData name="Marjo Joshi" userId="S::marjo.joshi_turkuamk.fi#ext#@jamkstudent.onmicrosoft.com::11a6eee2-53a4-4949-8d52-da045f0923ba" providerId="AD" clId="Web-{0F8132BB-1FF8-BFC0-00CF-CEFE0B9D1D97}" dt="2019-05-27T19:48:25.341" v="1494"/>
          <ac:spMkLst>
            <pc:docMk/>
            <pc:sldMk cId="834274656" sldId="257"/>
            <ac:spMk id="13" creationId="{F56F5174-31D9-4DBB-AAB7-A1FD7BDB1352}"/>
          </ac:spMkLst>
        </pc:spChg>
        <pc:spChg chg="add">
          <ac:chgData name="Marjo Joshi" userId="S::marjo.joshi_turkuamk.fi#ext#@jamkstudent.onmicrosoft.com::11a6eee2-53a4-4949-8d52-da045f0923ba" providerId="AD" clId="Web-{0F8132BB-1FF8-BFC0-00CF-CEFE0B9D1D97}" dt="2019-05-27T19:48:25.341" v="1494"/>
          <ac:spMkLst>
            <pc:docMk/>
            <pc:sldMk cId="834274656" sldId="257"/>
            <ac:spMk id="17" creationId="{F9A95BEE-6BB1-4A28-A8E6-A34B2E42EF87}"/>
          </ac:spMkLst>
        </pc:spChg>
        <pc:picChg chg="mod ord">
          <ac:chgData name="Marjo Joshi" userId="S::marjo.joshi_turkuamk.fi#ext#@jamkstudent.onmicrosoft.com::11a6eee2-53a4-4949-8d52-da045f0923ba" providerId="AD" clId="Web-{0F8132BB-1FF8-BFC0-00CF-CEFE0B9D1D97}" dt="2019-05-27T19:48:25.341" v="1494"/>
          <ac:picMkLst>
            <pc:docMk/>
            <pc:sldMk cId="834274656" sldId="257"/>
            <ac:picMk id="8" creationId="{00000000-0000-0000-0000-000000000000}"/>
          </ac:picMkLst>
        </pc:picChg>
        <pc:picChg chg="add">
          <ac:chgData name="Marjo Joshi" userId="S::marjo.joshi_turkuamk.fi#ext#@jamkstudent.onmicrosoft.com::11a6eee2-53a4-4949-8d52-da045f0923ba" providerId="AD" clId="Web-{0F8132BB-1FF8-BFC0-00CF-CEFE0B9D1D97}" dt="2019-05-27T19:48:25.341" v="1494"/>
          <ac:picMkLst>
            <pc:docMk/>
            <pc:sldMk cId="834274656" sldId="257"/>
            <ac:picMk id="15" creationId="{AE113210-7872-481A-ADE6-3A05CCAF5EB2}"/>
          </ac:picMkLst>
        </pc:picChg>
      </pc:sldChg>
      <pc:sldChg chg="addSp delSp modSp">
        <pc:chgData name="Marjo Joshi" userId="S::marjo.joshi_turkuamk.fi#ext#@jamkstudent.onmicrosoft.com::11a6eee2-53a4-4949-8d52-da045f0923ba" providerId="AD" clId="Web-{0F8132BB-1FF8-BFC0-00CF-CEFE0B9D1D97}" dt="2019-05-27T19:59:31.454" v="1625" actId="20577"/>
        <pc:sldMkLst>
          <pc:docMk/>
          <pc:sldMk cId="107980093" sldId="258"/>
        </pc:sldMkLst>
        <pc:spChg chg="mod">
          <ac:chgData name="Marjo Joshi" userId="S::marjo.joshi_turkuamk.fi#ext#@jamkstudent.onmicrosoft.com::11a6eee2-53a4-4949-8d52-da045f0923ba" providerId="AD" clId="Web-{0F8132BB-1FF8-BFC0-00CF-CEFE0B9D1D97}" dt="2019-05-27T19:59:31.454" v="1625" actId="20577"/>
          <ac:spMkLst>
            <pc:docMk/>
            <pc:sldMk cId="107980093" sldId="258"/>
            <ac:spMk id="2" creationId="{00000000-0000-0000-0000-000000000000}"/>
          </ac:spMkLst>
        </pc:spChg>
        <pc:spChg chg="mod">
          <ac:chgData name="Marjo Joshi" userId="S::marjo.joshi_turkuamk.fi#ext#@jamkstudent.onmicrosoft.com::11a6eee2-53a4-4949-8d52-da045f0923ba" providerId="AD" clId="Web-{0F8132BB-1FF8-BFC0-00CF-CEFE0B9D1D97}" dt="2019-05-27T19:58:20.860" v="1603"/>
          <ac:spMkLst>
            <pc:docMk/>
            <pc:sldMk cId="107980093" sldId="258"/>
            <ac:spMk id="4" creationId="{00000000-0000-0000-0000-000000000000}"/>
          </ac:spMkLst>
        </pc:spChg>
        <pc:spChg chg="mod">
          <ac:chgData name="Marjo Joshi" userId="S::marjo.joshi_turkuamk.fi#ext#@jamkstudent.onmicrosoft.com::11a6eee2-53a4-4949-8d52-da045f0923ba" providerId="AD" clId="Web-{0F8132BB-1FF8-BFC0-00CF-CEFE0B9D1D97}" dt="2019-05-27T19:58:20.860" v="1603"/>
          <ac:spMkLst>
            <pc:docMk/>
            <pc:sldMk cId="107980093" sldId="258"/>
            <ac:spMk id="5" creationId="{00000000-0000-0000-0000-000000000000}"/>
          </ac:spMkLst>
        </pc:spChg>
        <pc:spChg chg="mod">
          <ac:chgData name="Marjo Joshi" userId="S::marjo.joshi_turkuamk.fi#ext#@jamkstudent.onmicrosoft.com::11a6eee2-53a4-4949-8d52-da045f0923ba" providerId="AD" clId="Web-{0F8132BB-1FF8-BFC0-00CF-CEFE0B9D1D97}" dt="2019-05-27T19:58:20.860" v="1603"/>
          <ac:spMkLst>
            <pc:docMk/>
            <pc:sldMk cId="107980093" sldId="258"/>
            <ac:spMk id="6" creationId="{00000000-0000-0000-0000-000000000000}"/>
          </ac:spMkLst>
        </pc:spChg>
        <pc:spChg chg="add del">
          <ac:chgData name="Marjo Joshi" userId="S::marjo.joshi_turkuamk.fi#ext#@jamkstudent.onmicrosoft.com::11a6eee2-53a4-4949-8d52-da045f0923ba" providerId="AD" clId="Web-{0F8132BB-1FF8-BFC0-00CF-CEFE0B9D1D97}" dt="2019-05-27T19:58:20.860" v="1603"/>
          <ac:spMkLst>
            <pc:docMk/>
            <pc:sldMk cId="107980093" sldId="258"/>
            <ac:spMk id="15" creationId="{42A5316D-ED2F-4F89-B4B4-8D9240B1A348}"/>
          </ac:spMkLst>
        </pc:spChg>
        <pc:spChg chg="add del">
          <ac:chgData name="Marjo Joshi" userId="S::marjo.joshi_turkuamk.fi#ext#@jamkstudent.onmicrosoft.com::11a6eee2-53a4-4949-8d52-da045f0923ba" providerId="AD" clId="Web-{0F8132BB-1FF8-BFC0-00CF-CEFE0B9D1D97}" dt="2019-05-27T19:58:11.188" v="1600"/>
          <ac:spMkLst>
            <pc:docMk/>
            <pc:sldMk cId="107980093" sldId="258"/>
            <ac:spMk id="17" creationId="{73DE2CFE-42F2-48F0-8706-5264E012B10C}"/>
          </ac:spMkLst>
        </pc:spChg>
        <pc:spChg chg="add del">
          <ac:chgData name="Marjo Joshi" userId="S::marjo.joshi_turkuamk.fi#ext#@jamkstudent.onmicrosoft.com::11a6eee2-53a4-4949-8d52-da045f0923ba" providerId="AD" clId="Web-{0F8132BB-1FF8-BFC0-00CF-CEFE0B9D1D97}" dt="2019-05-27T19:58:20.845" v="1602"/>
          <ac:spMkLst>
            <pc:docMk/>
            <pc:sldMk cId="107980093" sldId="258"/>
            <ac:spMk id="19" creationId="{73DE2CFE-42F2-48F0-8706-5264E012B10C}"/>
          </ac:spMkLst>
        </pc:spChg>
        <pc:spChg chg="add">
          <ac:chgData name="Marjo Joshi" userId="S::marjo.joshi_turkuamk.fi#ext#@jamkstudent.onmicrosoft.com::11a6eee2-53a4-4949-8d52-da045f0923ba" providerId="AD" clId="Web-{0F8132BB-1FF8-BFC0-00CF-CEFE0B9D1D97}" dt="2019-05-27T19:58:20.860" v="1603"/>
          <ac:spMkLst>
            <pc:docMk/>
            <pc:sldMk cId="107980093" sldId="258"/>
            <ac:spMk id="21" creationId="{B0792D4F-247E-46FE-85FC-881DEFA41D94}"/>
          </ac:spMkLst>
        </pc:spChg>
        <pc:picChg chg="mod ord">
          <ac:chgData name="Marjo Joshi" userId="S::marjo.joshi_turkuamk.fi#ext#@jamkstudent.onmicrosoft.com::11a6eee2-53a4-4949-8d52-da045f0923ba" providerId="AD" clId="Web-{0F8132BB-1FF8-BFC0-00CF-CEFE0B9D1D97}" dt="2019-05-27T19:58:31.938" v="1606" actId="1076"/>
          <ac:picMkLst>
            <pc:docMk/>
            <pc:sldMk cId="107980093" sldId="258"/>
            <ac:picMk id="9" creationId="{00000000-0000-0000-0000-000000000000}"/>
          </ac:picMkLst>
        </pc:picChg>
        <pc:cxnChg chg="add">
          <ac:chgData name="Marjo Joshi" userId="S::marjo.joshi_turkuamk.fi#ext#@jamkstudent.onmicrosoft.com::11a6eee2-53a4-4949-8d52-da045f0923ba" providerId="AD" clId="Web-{0F8132BB-1FF8-BFC0-00CF-CEFE0B9D1D97}" dt="2019-05-27T19:58:20.860" v="1603"/>
          <ac:cxnSpMkLst>
            <pc:docMk/>
            <pc:sldMk cId="107980093" sldId="258"/>
            <ac:cxnSpMk id="22" creationId="{CE272F12-AF86-441A-BC1B-C014BBBF85B5}"/>
          </ac:cxnSpMkLst>
        </pc:cxnChg>
      </pc:sldChg>
      <pc:sldChg chg="addSp delSp modSp mod setBg setClrOvrMap">
        <pc:chgData name="Marjo Joshi" userId="S::marjo.joshi_turkuamk.fi#ext#@jamkstudent.onmicrosoft.com::11a6eee2-53a4-4949-8d52-da045f0923ba" providerId="AD" clId="Web-{0F8132BB-1FF8-BFC0-00CF-CEFE0B9D1D97}" dt="2019-05-27T20:03:35.096" v="1719" actId="20577"/>
        <pc:sldMkLst>
          <pc:docMk/>
          <pc:sldMk cId="1492522080" sldId="264"/>
        </pc:sldMkLst>
        <pc:spChg chg="mod">
          <ac:chgData name="Marjo Joshi" userId="S::marjo.joshi_turkuamk.fi#ext#@jamkstudent.onmicrosoft.com::11a6eee2-53a4-4949-8d52-da045f0923ba" providerId="AD" clId="Web-{0F8132BB-1FF8-BFC0-00CF-CEFE0B9D1D97}" dt="2019-05-27T20:03:35.096" v="1719" actId="20577"/>
          <ac:spMkLst>
            <pc:docMk/>
            <pc:sldMk cId="1492522080" sldId="264"/>
            <ac:spMk id="2" creationId="{00000000-0000-0000-0000-000000000000}"/>
          </ac:spMkLst>
        </pc:spChg>
        <pc:spChg chg="mod ord">
          <ac:chgData name="Marjo Joshi" userId="S::marjo.joshi_turkuamk.fi#ext#@jamkstudent.onmicrosoft.com::11a6eee2-53a4-4949-8d52-da045f0923ba" providerId="AD" clId="Web-{0F8132BB-1FF8-BFC0-00CF-CEFE0B9D1D97}" dt="2019-05-27T19:54:32.812" v="1566"/>
          <ac:spMkLst>
            <pc:docMk/>
            <pc:sldMk cId="1492522080" sldId="264"/>
            <ac:spMk id="4" creationId="{00000000-0000-0000-0000-000000000000}"/>
          </ac:spMkLst>
        </pc:spChg>
        <pc:spChg chg="mod ord">
          <ac:chgData name="Marjo Joshi" userId="S::marjo.joshi_turkuamk.fi#ext#@jamkstudent.onmicrosoft.com::11a6eee2-53a4-4949-8d52-da045f0923ba" providerId="AD" clId="Web-{0F8132BB-1FF8-BFC0-00CF-CEFE0B9D1D97}" dt="2019-05-27T19:54:32.812" v="1566"/>
          <ac:spMkLst>
            <pc:docMk/>
            <pc:sldMk cId="1492522080" sldId="264"/>
            <ac:spMk id="5" creationId="{00000000-0000-0000-0000-000000000000}"/>
          </ac:spMkLst>
        </pc:spChg>
        <pc:spChg chg="mod ord">
          <ac:chgData name="Marjo Joshi" userId="S::marjo.joshi_turkuamk.fi#ext#@jamkstudent.onmicrosoft.com::11a6eee2-53a4-4949-8d52-da045f0923ba" providerId="AD" clId="Web-{0F8132BB-1FF8-BFC0-00CF-CEFE0B9D1D97}" dt="2019-05-27T19:54:32.812" v="1566"/>
          <ac:spMkLst>
            <pc:docMk/>
            <pc:sldMk cId="1492522080" sldId="264"/>
            <ac:spMk id="6" creationId="{00000000-0000-0000-0000-000000000000}"/>
          </ac:spMkLst>
        </pc:spChg>
        <pc:spChg chg="add del mod">
          <ac:chgData name="Marjo Joshi" userId="S::marjo.joshi_turkuamk.fi#ext#@jamkstudent.onmicrosoft.com::11a6eee2-53a4-4949-8d52-da045f0923ba" providerId="AD" clId="Web-{0F8132BB-1FF8-BFC0-00CF-CEFE0B9D1D97}" dt="2019-05-27T19:53:49.687" v="1558"/>
          <ac:spMkLst>
            <pc:docMk/>
            <pc:sldMk cId="1492522080" sldId="264"/>
            <ac:spMk id="7" creationId="{DFDD41FF-AA44-485F-9FE1-58C2C0E39F9C}"/>
          </ac:spMkLst>
        </pc:spChg>
        <pc:spChg chg="add">
          <ac:chgData name="Marjo Joshi" userId="S::marjo.joshi_turkuamk.fi#ext#@jamkstudent.onmicrosoft.com::11a6eee2-53a4-4949-8d52-da045f0923ba" providerId="AD" clId="Web-{0F8132BB-1FF8-BFC0-00CF-CEFE0B9D1D97}" dt="2019-05-27T19:54:32.812" v="1566"/>
          <ac:spMkLst>
            <pc:docMk/>
            <pc:sldMk cId="1492522080" sldId="264"/>
            <ac:spMk id="13" creationId="{867D4867-5BA7-4462-B2F6-A23F4A622AA7}"/>
          </ac:spMkLst>
        </pc:spChg>
        <pc:spChg chg="add del">
          <ac:chgData name="Marjo Joshi" userId="S::marjo.joshi_turkuamk.fi#ext#@jamkstudent.onmicrosoft.com::11a6eee2-53a4-4949-8d52-da045f0923ba" providerId="AD" clId="Web-{0F8132BB-1FF8-BFC0-00CF-CEFE0B9D1D97}" dt="2019-05-27T19:49:20.061" v="1501"/>
          <ac:spMkLst>
            <pc:docMk/>
            <pc:sldMk cId="1492522080" sldId="264"/>
            <ac:spMk id="15" creationId="{867D4867-5BA7-4462-B2F6-A23F4A622AA7}"/>
          </ac:spMkLst>
        </pc:spChg>
        <pc:spChg chg="add del">
          <ac:chgData name="Marjo Joshi" userId="S::marjo.joshi_turkuamk.fi#ext#@jamkstudent.onmicrosoft.com::11a6eee2-53a4-4949-8d52-da045f0923ba" providerId="AD" clId="Web-{0F8132BB-1FF8-BFC0-00CF-CEFE0B9D1D97}" dt="2019-05-27T19:48:59.529" v="1496"/>
          <ac:spMkLst>
            <pc:docMk/>
            <pc:sldMk cId="1492522080" sldId="264"/>
            <ac:spMk id="17" creationId="{4038CB10-1F5C-4D54-9DF7-12586DE5B007}"/>
          </ac:spMkLst>
        </pc:spChg>
        <pc:spChg chg="add del">
          <ac:chgData name="Marjo Joshi" userId="S::marjo.joshi_turkuamk.fi#ext#@jamkstudent.onmicrosoft.com::11a6eee2-53a4-4949-8d52-da045f0923ba" providerId="AD" clId="Web-{0F8132BB-1FF8-BFC0-00CF-CEFE0B9D1D97}" dt="2019-05-27T19:48:59.529" v="1496"/>
          <ac:spMkLst>
            <pc:docMk/>
            <pc:sldMk cId="1492522080" sldId="264"/>
            <ac:spMk id="19" creationId="{73ED6512-6858-4552-B699-9A97FE9A4EA2}"/>
          </ac:spMkLst>
        </pc:spChg>
        <pc:spChg chg="add del">
          <ac:chgData name="Marjo Joshi" userId="S::marjo.joshi_turkuamk.fi#ext#@jamkstudent.onmicrosoft.com::11a6eee2-53a4-4949-8d52-da045f0923ba" providerId="AD" clId="Web-{0F8132BB-1FF8-BFC0-00CF-CEFE0B9D1D97}" dt="2019-05-27T19:53:08.702" v="1550"/>
          <ac:spMkLst>
            <pc:docMk/>
            <pc:sldMk cId="1492522080" sldId="264"/>
            <ac:spMk id="22" creationId="{CF62D2A7-8207-488C-9F46-316BA81A16C8}"/>
          </ac:spMkLst>
        </pc:spChg>
        <pc:spChg chg="add del">
          <ac:chgData name="Marjo Joshi" userId="S::marjo.joshi_turkuamk.fi#ext#@jamkstudent.onmicrosoft.com::11a6eee2-53a4-4949-8d52-da045f0923ba" providerId="AD" clId="Web-{0F8132BB-1FF8-BFC0-00CF-CEFE0B9D1D97}" dt="2019-05-27T19:53:19.265" v="1552"/>
          <ac:spMkLst>
            <pc:docMk/>
            <pc:sldMk cId="1492522080" sldId="264"/>
            <ac:spMk id="23" creationId="{4038CB10-1F5C-4D54-9DF7-12586DE5B007}"/>
          </ac:spMkLst>
        </pc:spChg>
        <pc:spChg chg="add del">
          <ac:chgData name="Marjo Joshi" userId="S::marjo.joshi_turkuamk.fi#ext#@jamkstudent.onmicrosoft.com::11a6eee2-53a4-4949-8d52-da045f0923ba" providerId="AD" clId="Web-{0F8132BB-1FF8-BFC0-00CF-CEFE0B9D1D97}" dt="2019-05-27T19:53:19.265" v="1552"/>
          <ac:spMkLst>
            <pc:docMk/>
            <pc:sldMk cId="1492522080" sldId="264"/>
            <ac:spMk id="24" creationId="{73ED6512-6858-4552-B699-9A97FE9A4EA2}"/>
          </ac:spMkLst>
        </pc:spChg>
        <pc:spChg chg="add del">
          <ac:chgData name="Marjo Joshi" userId="S::marjo.joshi_turkuamk.fi#ext#@jamkstudent.onmicrosoft.com::11a6eee2-53a4-4949-8d52-da045f0923ba" providerId="AD" clId="Web-{0F8132BB-1FF8-BFC0-00CF-CEFE0B9D1D97}" dt="2019-05-27T19:52:55.577" v="1546"/>
          <ac:spMkLst>
            <pc:docMk/>
            <pc:sldMk cId="1492522080" sldId="264"/>
            <ac:spMk id="25" creationId="{4038CB10-1F5C-4D54-9DF7-12586DE5B007}"/>
          </ac:spMkLst>
        </pc:spChg>
        <pc:spChg chg="add del">
          <ac:chgData name="Marjo Joshi" userId="S::marjo.joshi_turkuamk.fi#ext#@jamkstudent.onmicrosoft.com::11a6eee2-53a4-4949-8d52-da045f0923ba" providerId="AD" clId="Web-{0F8132BB-1FF8-BFC0-00CF-CEFE0B9D1D97}" dt="2019-05-27T19:52:55.577" v="1546"/>
          <ac:spMkLst>
            <pc:docMk/>
            <pc:sldMk cId="1492522080" sldId="264"/>
            <ac:spMk id="27" creationId="{73ED6512-6858-4552-B699-9A97FE9A4EA2}"/>
          </ac:spMkLst>
        </pc:spChg>
        <pc:picChg chg="add mod ord modCrop">
          <ac:chgData name="Marjo Joshi" userId="S::marjo.joshi_turkuamk.fi#ext#@jamkstudent.onmicrosoft.com::11a6eee2-53a4-4949-8d52-da045f0923ba" providerId="AD" clId="Web-{0F8132BB-1FF8-BFC0-00CF-CEFE0B9D1D97}" dt="2019-05-27T19:54:39.234" v="1567" actId="1076"/>
          <ac:picMkLst>
            <pc:docMk/>
            <pc:sldMk cId="1492522080" sldId="264"/>
            <ac:picMk id="8" creationId="{D9FF229A-0D34-4584-B45D-C9092AAB8B08}"/>
          </ac:picMkLst>
        </pc:picChg>
        <pc:picChg chg="del mod ord">
          <ac:chgData name="Marjo Joshi" userId="S::marjo.joshi_turkuamk.fi#ext#@jamkstudent.onmicrosoft.com::11a6eee2-53a4-4949-8d52-da045f0923ba" providerId="AD" clId="Web-{0F8132BB-1FF8-BFC0-00CF-CEFE0B9D1D97}" dt="2019-05-27T19:53:32.562" v="1556"/>
          <ac:picMkLst>
            <pc:docMk/>
            <pc:sldMk cId="1492522080" sldId="264"/>
            <ac:picMk id="12" creationId="{00000000-0000-0000-0000-000000000000}"/>
          </ac:picMkLst>
        </pc:picChg>
        <pc:cxnChg chg="add del">
          <ac:chgData name="Marjo Joshi" userId="S::marjo.joshi_turkuamk.fi#ext#@jamkstudent.onmicrosoft.com::11a6eee2-53a4-4949-8d52-da045f0923ba" providerId="AD" clId="Web-{0F8132BB-1FF8-BFC0-00CF-CEFE0B9D1D97}" dt="2019-05-27T19:49:04.248" v="1498"/>
          <ac:cxnSpMkLst>
            <pc:docMk/>
            <pc:sldMk cId="1492522080" sldId="264"/>
            <ac:cxnSpMk id="14" creationId="{E4A809D5-3600-46D4-A466-67F2349A54FB}"/>
          </ac:cxnSpMkLst>
        </pc:cxnChg>
        <pc:cxnChg chg="add del">
          <ac:chgData name="Marjo Joshi" userId="S::marjo.joshi_turkuamk.fi#ext#@jamkstudent.onmicrosoft.com::11a6eee2-53a4-4949-8d52-da045f0923ba" providerId="AD" clId="Web-{0F8132BB-1FF8-BFC0-00CF-CEFE0B9D1D97}" dt="2019-05-27T19:53:19.265" v="1553"/>
          <ac:cxnSpMkLst>
            <pc:docMk/>
            <pc:sldMk cId="1492522080" sldId="264"/>
            <ac:cxnSpMk id="20" creationId="{E4A809D5-3600-46D4-A466-67F2349A54FB}"/>
          </ac:cxnSpMkLst>
        </pc:cxnChg>
      </pc:sldChg>
      <pc:sldChg chg="modSp">
        <pc:chgData name="Marjo Joshi" userId="S::marjo.joshi_turkuamk.fi#ext#@jamkstudent.onmicrosoft.com::11a6eee2-53a4-4949-8d52-da045f0923ba" providerId="AD" clId="Web-{0F8132BB-1FF8-BFC0-00CF-CEFE0B9D1D97}" dt="2019-05-27T19:59:57.720" v="1628" actId="1076"/>
        <pc:sldMkLst>
          <pc:docMk/>
          <pc:sldMk cId="417754665" sldId="266"/>
        </pc:sldMkLst>
        <pc:picChg chg="mod">
          <ac:chgData name="Marjo Joshi" userId="S::marjo.joshi_turkuamk.fi#ext#@jamkstudent.onmicrosoft.com::11a6eee2-53a4-4949-8d52-da045f0923ba" providerId="AD" clId="Web-{0F8132BB-1FF8-BFC0-00CF-CEFE0B9D1D97}" dt="2019-05-27T19:59:57.720" v="1628" actId="1076"/>
          <ac:picMkLst>
            <pc:docMk/>
            <pc:sldMk cId="417754665" sldId="266"/>
            <ac:picMk id="8" creationId="{00000000-0000-0000-0000-000000000000}"/>
          </ac:picMkLst>
        </pc:picChg>
      </pc:sldChg>
      <pc:sldChg chg="addSp modSp mod setBg">
        <pc:chgData name="Marjo Joshi" userId="S::marjo.joshi_turkuamk.fi#ext#@jamkstudent.onmicrosoft.com::11a6eee2-53a4-4949-8d52-da045f0923ba" providerId="AD" clId="Web-{0F8132BB-1FF8-BFC0-00CF-CEFE0B9D1D97}" dt="2019-05-27T19:48:12.888" v="1493"/>
        <pc:sldMkLst>
          <pc:docMk/>
          <pc:sldMk cId="1971507479" sldId="282"/>
        </pc:sldMkLst>
        <pc:spChg chg="mod ord">
          <ac:chgData name="Marjo Joshi" userId="S::marjo.joshi_turkuamk.fi#ext#@jamkstudent.onmicrosoft.com::11a6eee2-53a4-4949-8d52-da045f0923ba" providerId="AD" clId="Web-{0F8132BB-1FF8-BFC0-00CF-CEFE0B9D1D97}" dt="2019-05-27T19:48:12.888" v="1493"/>
          <ac:spMkLst>
            <pc:docMk/>
            <pc:sldMk cId="1971507479" sldId="282"/>
            <ac:spMk id="2" creationId="{00000000-0000-0000-0000-000000000000}"/>
          </ac:spMkLst>
        </pc:spChg>
        <pc:spChg chg="mod">
          <ac:chgData name="Marjo Joshi" userId="S::marjo.joshi_turkuamk.fi#ext#@jamkstudent.onmicrosoft.com::11a6eee2-53a4-4949-8d52-da045f0923ba" providerId="AD" clId="Web-{0F8132BB-1FF8-BFC0-00CF-CEFE0B9D1D97}" dt="2019-05-27T19:48:12.888" v="1493"/>
          <ac:spMkLst>
            <pc:docMk/>
            <pc:sldMk cId="1971507479" sldId="282"/>
            <ac:spMk id="4" creationId="{00000000-0000-0000-0000-000000000000}"/>
          </ac:spMkLst>
        </pc:spChg>
        <pc:spChg chg="mod">
          <ac:chgData name="Marjo Joshi" userId="S::marjo.joshi_turkuamk.fi#ext#@jamkstudent.onmicrosoft.com::11a6eee2-53a4-4949-8d52-da045f0923ba" providerId="AD" clId="Web-{0F8132BB-1FF8-BFC0-00CF-CEFE0B9D1D97}" dt="2019-05-27T19:48:12.888" v="1493"/>
          <ac:spMkLst>
            <pc:docMk/>
            <pc:sldMk cId="1971507479" sldId="282"/>
            <ac:spMk id="5" creationId="{00000000-0000-0000-0000-000000000000}"/>
          </ac:spMkLst>
        </pc:spChg>
        <pc:spChg chg="mod">
          <ac:chgData name="Marjo Joshi" userId="S::marjo.joshi_turkuamk.fi#ext#@jamkstudent.onmicrosoft.com::11a6eee2-53a4-4949-8d52-da045f0923ba" providerId="AD" clId="Web-{0F8132BB-1FF8-BFC0-00CF-CEFE0B9D1D97}" dt="2019-05-27T19:48:12.888" v="1493"/>
          <ac:spMkLst>
            <pc:docMk/>
            <pc:sldMk cId="1971507479" sldId="282"/>
            <ac:spMk id="6" creationId="{00000000-0000-0000-0000-000000000000}"/>
          </ac:spMkLst>
        </pc:spChg>
        <pc:spChg chg="add">
          <ac:chgData name="Marjo Joshi" userId="S::marjo.joshi_turkuamk.fi#ext#@jamkstudent.onmicrosoft.com::11a6eee2-53a4-4949-8d52-da045f0923ba" providerId="AD" clId="Web-{0F8132BB-1FF8-BFC0-00CF-CEFE0B9D1D97}" dt="2019-05-27T19:48:12.888" v="1493"/>
          <ac:spMkLst>
            <pc:docMk/>
            <pc:sldMk cId="1971507479" sldId="282"/>
            <ac:spMk id="13" creationId="{3CD9DF72-87A3-404E-A828-84CBF11A8303}"/>
          </ac:spMkLst>
        </pc:spChg>
        <pc:picChg chg="mod">
          <ac:chgData name="Marjo Joshi" userId="S::marjo.joshi_turkuamk.fi#ext#@jamkstudent.onmicrosoft.com::11a6eee2-53a4-4949-8d52-da045f0923ba" providerId="AD" clId="Web-{0F8132BB-1FF8-BFC0-00CF-CEFE0B9D1D97}" dt="2019-05-27T19:48:12.888" v="1493"/>
          <ac:picMkLst>
            <pc:docMk/>
            <pc:sldMk cId="1971507479" sldId="282"/>
            <ac:picMk id="8" creationId="{00000000-0000-0000-0000-000000000000}"/>
          </ac:picMkLst>
        </pc:picChg>
        <pc:cxnChg chg="add">
          <ac:chgData name="Marjo Joshi" userId="S::marjo.joshi_turkuamk.fi#ext#@jamkstudent.onmicrosoft.com::11a6eee2-53a4-4949-8d52-da045f0923ba" providerId="AD" clId="Web-{0F8132BB-1FF8-BFC0-00CF-CEFE0B9D1D97}" dt="2019-05-27T19:48:12.888" v="1493"/>
          <ac:cxnSpMkLst>
            <pc:docMk/>
            <pc:sldMk cId="1971507479" sldId="282"/>
            <ac:cxnSpMk id="15" creationId="{20E3A342-4D61-4E3F-AF90-1AB42AEB96CC}"/>
          </ac:cxnSpMkLst>
        </pc:cxnChg>
      </pc:sldChg>
      <pc:sldChg chg="addSp modSp mod setBg">
        <pc:chgData name="Marjo Joshi" userId="S::marjo.joshi_turkuamk.fi#ext#@jamkstudent.onmicrosoft.com::11a6eee2-53a4-4949-8d52-da045f0923ba" providerId="AD" clId="Web-{0F8132BB-1FF8-BFC0-00CF-CEFE0B9D1D97}" dt="2019-05-27T19:47:53.857" v="1492"/>
        <pc:sldMkLst>
          <pc:docMk/>
          <pc:sldMk cId="84574330" sldId="285"/>
        </pc:sldMkLst>
        <pc:spChg chg="mod">
          <ac:chgData name="Marjo Joshi" userId="S::marjo.joshi_turkuamk.fi#ext#@jamkstudent.onmicrosoft.com::11a6eee2-53a4-4949-8d52-da045f0923ba" providerId="AD" clId="Web-{0F8132BB-1FF8-BFC0-00CF-CEFE0B9D1D97}" dt="2019-05-27T19:47:53.857" v="1492"/>
          <ac:spMkLst>
            <pc:docMk/>
            <pc:sldMk cId="84574330" sldId="285"/>
            <ac:spMk id="2" creationId="{00000000-0000-0000-0000-000000000000}"/>
          </ac:spMkLst>
        </pc:spChg>
        <pc:spChg chg="mod">
          <ac:chgData name="Marjo Joshi" userId="S::marjo.joshi_turkuamk.fi#ext#@jamkstudent.onmicrosoft.com::11a6eee2-53a4-4949-8d52-da045f0923ba" providerId="AD" clId="Web-{0F8132BB-1FF8-BFC0-00CF-CEFE0B9D1D97}" dt="2019-05-27T19:47:53.857" v="1492"/>
          <ac:spMkLst>
            <pc:docMk/>
            <pc:sldMk cId="84574330" sldId="285"/>
            <ac:spMk id="4" creationId="{00000000-0000-0000-0000-000000000000}"/>
          </ac:spMkLst>
        </pc:spChg>
        <pc:spChg chg="mod">
          <ac:chgData name="Marjo Joshi" userId="S::marjo.joshi_turkuamk.fi#ext#@jamkstudent.onmicrosoft.com::11a6eee2-53a4-4949-8d52-da045f0923ba" providerId="AD" clId="Web-{0F8132BB-1FF8-BFC0-00CF-CEFE0B9D1D97}" dt="2019-05-27T19:47:53.857" v="1492"/>
          <ac:spMkLst>
            <pc:docMk/>
            <pc:sldMk cId="84574330" sldId="285"/>
            <ac:spMk id="5" creationId="{00000000-0000-0000-0000-000000000000}"/>
          </ac:spMkLst>
        </pc:spChg>
        <pc:spChg chg="mod">
          <ac:chgData name="Marjo Joshi" userId="S::marjo.joshi_turkuamk.fi#ext#@jamkstudent.onmicrosoft.com::11a6eee2-53a4-4949-8d52-da045f0923ba" providerId="AD" clId="Web-{0F8132BB-1FF8-BFC0-00CF-CEFE0B9D1D97}" dt="2019-05-27T19:47:53.857" v="1492"/>
          <ac:spMkLst>
            <pc:docMk/>
            <pc:sldMk cId="84574330" sldId="285"/>
            <ac:spMk id="6" creationId="{00000000-0000-0000-0000-000000000000}"/>
          </ac:spMkLst>
        </pc:spChg>
        <pc:spChg chg="add">
          <ac:chgData name="Marjo Joshi" userId="S::marjo.joshi_turkuamk.fi#ext#@jamkstudent.onmicrosoft.com::11a6eee2-53a4-4949-8d52-da045f0923ba" providerId="AD" clId="Web-{0F8132BB-1FF8-BFC0-00CF-CEFE0B9D1D97}" dt="2019-05-27T19:47:53.857" v="1492"/>
          <ac:spMkLst>
            <pc:docMk/>
            <pc:sldMk cId="84574330" sldId="285"/>
            <ac:spMk id="12" creationId="{F56F5174-31D9-4DBB-AAB7-A1FD7BDB1352}"/>
          </ac:spMkLst>
        </pc:spChg>
        <pc:spChg chg="add">
          <ac:chgData name="Marjo Joshi" userId="S::marjo.joshi_turkuamk.fi#ext#@jamkstudent.onmicrosoft.com::11a6eee2-53a4-4949-8d52-da045f0923ba" providerId="AD" clId="Web-{0F8132BB-1FF8-BFC0-00CF-CEFE0B9D1D97}" dt="2019-05-27T19:47:53.857" v="1492"/>
          <ac:spMkLst>
            <pc:docMk/>
            <pc:sldMk cId="84574330" sldId="285"/>
            <ac:spMk id="16" creationId="{F9A95BEE-6BB1-4A28-A8E6-A34B2E42EF87}"/>
          </ac:spMkLst>
        </pc:spChg>
        <pc:picChg chg="mod ord">
          <ac:chgData name="Marjo Joshi" userId="S::marjo.joshi_turkuamk.fi#ext#@jamkstudent.onmicrosoft.com::11a6eee2-53a4-4949-8d52-da045f0923ba" providerId="AD" clId="Web-{0F8132BB-1FF8-BFC0-00CF-CEFE0B9D1D97}" dt="2019-05-27T19:47:53.857" v="1492"/>
          <ac:picMkLst>
            <pc:docMk/>
            <pc:sldMk cId="84574330" sldId="285"/>
            <ac:picMk id="7" creationId="{00000000-0000-0000-0000-000000000000}"/>
          </ac:picMkLst>
        </pc:picChg>
        <pc:picChg chg="add">
          <ac:chgData name="Marjo Joshi" userId="S::marjo.joshi_turkuamk.fi#ext#@jamkstudent.onmicrosoft.com::11a6eee2-53a4-4949-8d52-da045f0923ba" providerId="AD" clId="Web-{0F8132BB-1FF8-BFC0-00CF-CEFE0B9D1D97}" dt="2019-05-27T19:47:53.857" v="1492"/>
          <ac:picMkLst>
            <pc:docMk/>
            <pc:sldMk cId="84574330" sldId="285"/>
            <ac:picMk id="14" creationId="{AE113210-7872-481A-ADE6-3A05CCAF5EB2}"/>
          </ac:picMkLst>
        </pc:picChg>
      </pc:sldChg>
      <pc:sldChg chg="addSp delSp modSp mod setBg">
        <pc:chgData name="Marjo Joshi" userId="S::marjo.joshi_turkuamk.fi#ext#@jamkstudent.onmicrosoft.com::11a6eee2-53a4-4949-8d52-da045f0923ba" providerId="AD" clId="Web-{0F8132BB-1FF8-BFC0-00CF-CEFE0B9D1D97}" dt="2019-05-27T19:47:10.779" v="1490"/>
        <pc:sldMkLst>
          <pc:docMk/>
          <pc:sldMk cId="1814461940" sldId="286"/>
        </pc:sldMkLst>
        <pc:spChg chg="mod">
          <ac:chgData name="Marjo Joshi" userId="S::marjo.joshi_turkuamk.fi#ext#@jamkstudent.onmicrosoft.com::11a6eee2-53a4-4949-8d52-da045f0923ba" providerId="AD" clId="Web-{0F8132BB-1FF8-BFC0-00CF-CEFE0B9D1D97}" dt="2019-05-27T19:47:10.779" v="1490"/>
          <ac:spMkLst>
            <pc:docMk/>
            <pc:sldMk cId="1814461940" sldId="286"/>
            <ac:spMk id="2" creationId="{00000000-0000-0000-0000-000000000000}"/>
          </ac:spMkLst>
        </pc:spChg>
        <pc:spChg chg="del mod">
          <ac:chgData name="Marjo Joshi" userId="S::marjo.joshi_turkuamk.fi#ext#@jamkstudent.onmicrosoft.com::11a6eee2-53a4-4949-8d52-da045f0923ba" providerId="AD" clId="Web-{0F8132BB-1FF8-BFC0-00CF-CEFE0B9D1D97}" dt="2019-05-27T19:47:10.779" v="1490"/>
          <ac:spMkLst>
            <pc:docMk/>
            <pc:sldMk cId="1814461940" sldId="286"/>
            <ac:spMk id="3" creationId="{00000000-0000-0000-0000-000000000000}"/>
          </ac:spMkLst>
        </pc:spChg>
        <pc:spChg chg="mod ord">
          <ac:chgData name="Marjo Joshi" userId="S::marjo.joshi_turkuamk.fi#ext#@jamkstudent.onmicrosoft.com::11a6eee2-53a4-4949-8d52-da045f0923ba" providerId="AD" clId="Web-{0F8132BB-1FF8-BFC0-00CF-CEFE0B9D1D97}" dt="2019-05-27T19:47:10.779" v="1490"/>
          <ac:spMkLst>
            <pc:docMk/>
            <pc:sldMk cId="1814461940" sldId="286"/>
            <ac:spMk id="4" creationId="{00000000-0000-0000-0000-000000000000}"/>
          </ac:spMkLst>
        </pc:spChg>
        <pc:spChg chg="mod">
          <ac:chgData name="Marjo Joshi" userId="S::marjo.joshi_turkuamk.fi#ext#@jamkstudent.onmicrosoft.com::11a6eee2-53a4-4949-8d52-da045f0923ba" providerId="AD" clId="Web-{0F8132BB-1FF8-BFC0-00CF-CEFE0B9D1D97}" dt="2019-05-27T19:47:10.779" v="1490"/>
          <ac:spMkLst>
            <pc:docMk/>
            <pc:sldMk cId="1814461940" sldId="286"/>
            <ac:spMk id="5" creationId="{00000000-0000-0000-0000-000000000000}"/>
          </ac:spMkLst>
        </pc:spChg>
        <pc:spChg chg="add">
          <ac:chgData name="Marjo Joshi" userId="S::marjo.joshi_turkuamk.fi#ext#@jamkstudent.onmicrosoft.com::11a6eee2-53a4-4949-8d52-da045f0923ba" providerId="AD" clId="Web-{0F8132BB-1FF8-BFC0-00CF-CEFE0B9D1D97}" dt="2019-05-27T19:47:10.779" v="1490"/>
          <ac:spMkLst>
            <pc:docMk/>
            <pc:sldMk cId="1814461940" sldId="286"/>
            <ac:spMk id="12" creationId="{46C2E80F-49A6-4372-B103-219D417A55ED}"/>
          </ac:spMkLst>
        </pc:spChg>
        <pc:graphicFrameChg chg="add">
          <ac:chgData name="Marjo Joshi" userId="S::marjo.joshi_turkuamk.fi#ext#@jamkstudent.onmicrosoft.com::11a6eee2-53a4-4949-8d52-da045f0923ba" providerId="AD" clId="Web-{0F8132BB-1FF8-BFC0-00CF-CEFE0B9D1D97}" dt="2019-05-27T19:47:10.779" v="1490"/>
          <ac:graphicFrameMkLst>
            <pc:docMk/>
            <pc:sldMk cId="1814461940" sldId="286"/>
            <ac:graphicFrameMk id="7" creationId="{24F66F18-C53E-46E9-BD2A-42DDE74C07D4}"/>
          </ac:graphicFrameMkLst>
        </pc:graphicFrameChg>
      </pc:sldChg>
      <pc:sldChg chg="addSp modSp mod setBg">
        <pc:chgData name="Marjo Joshi" userId="S::marjo.joshi_turkuamk.fi#ext#@jamkstudent.onmicrosoft.com::11a6eee2-53a4-4949-8d52-da045f0923ba" providerId="AD" clId="Web-{0F8132BB-1FF8-BFC0-00CF-CEFE0B9D1D97}" dt="2019-05-27T19:47:03.060" v="1488" actId="20577"/>
        <pc:sldMkLst>
          <pc:docMk/>
          <pc:sldMk cId="42651088" sldId="287"/>
        </pc:sldMkLst>
        <pc:spChg chg="mod">
          <ac:chgData name="Marjo Joshi" userId="S::marjo.joshi_turkuamk.fi#ext#@jamkstudent.onmicrosoft.com::11a6eee2-53a4-4949-8d52-da045f0923ba" providerId="AD" clId="Web-{0F8132BB-1FF8-BFC0-00CF-CEFE0B9D1D97}" dt="2019-05-27T19:46:51.825" v="1483"/>
          <ac:spMkLst>
            <pc:docMk/>
            <pc:sldMk cId="42651088" sldId="287"/>
            <ac:spMk id="2" creationId="{00000000-0000-0000-0000-000000000000}"/>
          </ac:spMkLst>
        </pc:spChg>
        <pc:spChg chg="mod">
          <ac:chgData name="Marjo Joshi" userId="S::marjo.joshi_turkuamk.fi#ext#@jamkstudent.onmicrosoft.com::11a6eee2-53a4-4949-8d52-da045f0923ba" providerId="AD" clId="Web-{0F8132BB-1FF8-BFC0-00CF-CEFE0B9D1D97}" dt="2019-05-27T19:47:03.060" v="1488" actId="20577"/>
          <ac:spMkLst>
            <pc:docMk/>
            <pc:sldMk cId="42651088" sldId="287"/>
            <ac:spMk id="3" creationId="{00000000-0000-0000-0000-000000000000}"/>
          </ac:spMkLst>
        </pc:spChg>
        <pc:spChg chg="mod">
          <ac:chgData name="Marjo Joshi" userId="S::marjo.joshi_turkuamk.fi#ext#@jamkstudent.onmicrosoft.com::11a6eee2-53a4-4949-8d52-da045f0923ba" providerId="AD" clId="Web-{0F8132BB-1FF8-BFC0-00CF-CEFE0B9D1D97}" dt="2019-05-27T19:46:51.825" v="1483"/>
          <ac:spMkLst>
            <pc:docMk/>
            <pc:sldMk cId="42651088" sldId="287"/>
            <ac:spMk id="4" creationId="{00000000-0000-0000-0000-000000000000}"/>
          </ac:spMkLst>
        </pc:spChg>
        <pc:spChg chg="mod">
          <ac:chgData name="Marjo Joshi" userId="S::marjo.joshi_turkuamk.fi#ext#@jamkstudent.onmicrosoft.com::11a6eee2-53a4-4949-8d52-da045f0923ba" providerId="AD" clId="Web-{0F8132BB-1FF8-BFC0-00CF-CEFE0B9D1D97}" dt="2019-05-27T19:46:51.825" v="1483"/>
          <ac:spMkLst>
            <pc:docMk/>
            <pc:sldMk cId="42651088" sldId="287"/>
            <ac:spMk id="5" creationId="{00000000-0000-0000-0000-000000000000}"/>
          </ac:spMkLst>
        </pc:spChg>
        <pc:spChg chg="add">
          <ac:chgData name="Marjo Joshi" userId="S::marjo.joshi_turkuamk.fi#ext#@jamkstudent.onmicrosoft.com::11a6eee2-53a4-4949-8d52-da045f0923ba" providerId="AD" clId="Web-{0F8132BB-1FF8-BFC0-00CF-CEFE0B9D1D97}" dt="2019-05-27T19:46:51.825" v="1483"/>
          <ac:spMkLst>
            <pc:docMk/>
            <pc:sldMk cId="42651088" sldId="287"/>
            <ac:spMk id="10" creationId="{8D70B121-56F4-4848-B38B-182089D909FA}"/>
          </ac:spMkLst>
        </pc:spChg>
        <pc:cxnChg chg="add">
          <ac:chgData name="Marjo Joshi" userId="S::marjo.joshi_turkuamk.fi#ext#@jamkstudent.onmicrosoft.com::11a6eee2-53a4-4949-8d52-da045f0923ba" providerId="AD" clId="Web-{0F8132BB-1FF8-BFC0-00CF-CEFE0B9D1D97}" dt="2019-05-27T19:46:51.825" v="1483"/>
          <ac:cxnSpMkLst>
            <pc:docMk/>
            <pc:sldMk cId="42651088" sldId="287"/>
            <ac:cxnSpMk id="12" creationId="{2D72A2C9-F3CA-4216-8BAD-FA4C970C3C4E}"/>
          </ac:cxnSpMkLst>
        </pc:cxnChg>
      </pc:sldChg>
      <pc:sldChg chg="addSp modSp mod setBg">
        <pc:chgData name="Marjo Joshi" userId="S::marjo.joshi_turkuamk.fi#ext#@jamkstudent.onmicrosoft.com::11a6eee2-53a4-4949-8d52-da045f0923ba" providerId="AD" clId="Web-{0F8132BB-1FF8-BFC0-00CF-CEFE0B9D1D97}" dt="2019-05-27T19:47:32.544" v="1491"/>
        <pc:sldMkLst>
          <pc:docMk/>
          <pc:sldMk cId="2201873527" sldId="288"/>
        </pc:sldMkLst>
        <pc:spChg chg="mod">
          <ac:chgData name="Marjo Joshi" userId="S::marjo.joshi_turkuamk.fi#ext#@jamkstudent.onmicrosoft.com::11a6eee2-53a4-4949-8d52-da045f0923ba" providerId="AD" clId="Web-{0F8132BB-1FF8-BFC0-00CF-CEFE0B9D1D97}" dt="2019-05-27T19:47:32.544" v="1491"/>
          <ac:spMkLst>
            <pc:docMk/>
            <pc:sldMk cId="2201873527" sldId="288"/>
            <ac:spMk id="2" creationId="{00000000-0000-0000-0000-000000000000}"/>
          </ac:spMkLst>
        </pc:spChg>
        <pc:spChg chg="mod">
          <ac:chgData name="Marjo Joshi" userId="S::marjo.joshi_turkuamk.fi#ext#@jamkstudent.onmicrosoft.com::11a6eee2-53a4-4949-8d52-da045f0923ba" providerId="AD" clId="Web-{0F8132BB-1FF8-BFC0-00CF-CEFE0B9D1D97}" dt="2019-05-27T19:47:32.544" v="1491"/>
          <ac:spMkLst>
            <pc:docMk/>
            <pc:sldMk cId="2201873527" sldId="288"/>
            <ac:spMk id="4" creationId="{00000000-0000-0000-0000-000000000000}"/>
          </ac:spMkLst>
        </pc:spChg>
        <pc:spChg chg="mod">
          <ac:chgData name="Marjo Joshi" userId="S::marjo.joshi_turkuamk.fi#ext#@jamkstudent.onmicrosoft.com::11a6eee2-53a4-4949-8d52-da045f0923ba" providerId="AD" clId="Web-{0F8132BB-1FF8-BFC0-00CF-CEFE0B9D1D97}" dt="2019-05-27T19:47:32.544" v="1491"/>
          <ac:spMkLst>
            <pc:docMk/>
            <pc:sldMk cId="2201873527" sldId="288"/>
            <ac:spMk id="5" creationId="{00000000-0000-0000-0000-000000000000}"/>
          </ac:spMkLst>
        </pc:spChg>
        <pc:spChg chg="mod">
          <ac:chgData name="Marjo Joshi" userId="S::marjo.joshi_turkuamk.fi#ext#@jamkstudent.onmicrosoft.com::11a6eee2-53a4-4949-8d52-da045f0923ba" providerId="AD" clId="Web-{0F8132BB-1FF8-BFC0-00CF-CEFE0B9D1D97}" dt="2019-05-27T19:47:32.544" v="1491"/>
          <ac:spMkLst>
            <pc:docMk/>
            <pc:sldMk cId="2201873527" sldId="288"/>
            <ac:spMk id="6" creationId="{00000000-0000-0000-0000-000000000000}"/>
          </ac:spMkLst>
        </pc:spChg>
        <pc:spChg chg="add">
          <ac:chgData name="Marjo Joshi" userId="S::marjo.joshi_turkuamk.fi#ext#@jamkstudent.onmicrosoft.com::11a6eee2-53a4-4949-8d52-da045f0923ba" providerId="AD" clId="Web-{0F8132BB-1FF8-BFC0-00CF-CEFE0B9D1D97}" dt="2019-05-27T19:47:32.544" v="1491"/>
          <ac:spMkLst>
            <pc:docMk/>
            <pc:sldMk cId="2201873527" sldId="288"/>
            <ac:spMk id="12" creationId="{3CD9DF72-87A3-404E-A828-84CBF11A8303}"/>
          </ac:spMkLst>
        </pc:spChg>
        <pc:picChg chg="mod ord">
          <ac:chgData name="Marjo Joshi" userId="S::marjo.joshi_turkuamk.fi#ext#@jamkstudent.onmicrosoft.com::11a6eee2-53a4-4949-8d52-da045f0923ba" providerId="AD" clId="Web-{0F8132BB-1FF8-BFC0-00CF-CEFE0B9D1D97}" dt="2019-05-27T19:47:32.544" v="1491"/>
          <ac:picMkLst>
            <pc:docMk/>
            <pc:sldMk cId="2201873527" sldId="288"/>
            <ac:picMk id="7" creationId="{00000000-0000-0000-0000-000000000000}"/>
          </ac:picMkLst>
        </pc:picChg>
        <pc:cxnChg chg="add">
          <ac:chgData name="Marjo Joshi" userId="S::marjo.joshi_turkuamk.fi#ext#@jamkstudent.onmicrosoft.com::11a6eee2-53a4-4949-8d52-da045f0923ba" providerId="AD" clId="Web-{0F8132BB-1FF8-BFC0-00CF-CEFE0B9D1D97}" dt="2019-05-27T19:47:32.544" v="1491"/>
          <ac:cxnSpMkLst>
            <pc:docMk/>
            <pc:sldMk cId="2201873527" sldId="288"/>
            <ac:cxnSpMk id="14" creationId="{20E3A342-4D61-4E3F-AF90-1AB42AEB96CC}"/>
          </ac:cxnSpMkLst>
        </pc:cxnChg>
      </pc:sldChg>
      <pc:sldChg chg="addSp delSp modSp del">
        <pc:chgData name="Marjo Joshi" userId="S::marjo.joshi_turkuamk.fi#ext#@jamkstudent.onmicrosoft.com::11a6eee2-53a4-4949-8d52-da045f0923ba" providerId="AD" clId="Web-{0F8132BB-1FF8-BFC0-00CF-CEFE0B9D1D97}" dt="2019-05-27T20:01:44.471" v="1663"/>
        <pc:sldMkLst>
          <pc:docMk/>
          <pc:sldMk cId="717772567" sldId="292"/>
        </pc:sldMkLst>
        <pc:spChg chg="add mod">
          <ac:chgData name="Marjo Joshi" userId="S::marjo.joshi_turkuamk.fi#ext#@jamkstudent.onmicrosoft.com::11a6eee2-53a4-4949-8d52-da045f0923ba" providerId="AD" clId="Web-{0F8132BB-1FF8-BFC0-00CF-CEFE0B9D1D97}" dt="2019-05-27T20:01:15.189" v="1655"/>
          <ac:spMkLst>
            <pc:docMk/>
            <pc:sldMk cId="717772567" sldId="292"/>
            <ac:spMk id="7" creationId="{1902F0EF-6D6C-4A7F-8DCC-3C281D023337}"/>
          </ac:spMkLst>
        </pc:spChg>
        <pc:picChg chg="del">
          <ac:chgData name="Marjo Joshi" userId="S::marjo.joshi_turkuamk.fi#ext#@jamkstudent.onmicrosoft.com::11a6eee2-53a4-4949-8d52-da045f0923ba" providerId="AD" clId="Web-{0F8132BB-1FF8-BFC0-00CF-CEFE0B9D1D97}" dt="2019-05-27T20:01:15.189" v="1655"/>
          <ac:picMkLst>
            <pc:docMk/>
            <pc:sldMk cId="717772567" sldId="292"/>
            <ac:picMk id="12" creationId="{A38A39D0-50A4-47B9-87B5-0DC7892AE101}"/>
          </ac:picMkLst>
        </pc:picChg>
        <pc:picChg chg="del">
          <ac:chgData name="Marjo Joshi" userId="S::marjo.joshi_turkuamk.fi#ext#@jamkstudent.onmicrosoft.com::11a6eee2-53a4-4949-8d52-da045f0923ba" providerId="AD" clId="Web-{0F8132BB-1FF8-BFC0-00CF-CEFE0B9D1D97}" dt="2019-05-27T20:01:03.939" v="1652"/>
          <ac:picMkLst>
            <pc:docMk/>
            <pc:sldMk cId="717772567" sldId="292"/>
            <ac:picMk id="14" creationId="{52B86B95-DE11-41E9-9F76-7C358E029007}"/>
          </ac:picMkLst>
        </pc:picChg>
      </pc:sldChg>
      <pc:sldChg chg="modSp">
        <pc:chgData name="Marjo Joshi" userId="S::marjo.joshi_turkuamk.fi#ext#@jamkstudent.onmicrosoft.com::11a6eee2-53a4-4949-8d52-da045f0923ba" providerId="AD" clId="Web-{0F8132BB-1FF8-BFC0-00CF-CEFE0B9D1D97}" dt="2019-05-27T20:05:35.550" v="1726" actId="1076"/>
        <pc:sldMkLst>
          <pc:docMk/>
          <pc:sldMk cId="3771780117" sldId="293"/>
        </pc:sldMkLst>
        <pc:spChg chg="mod">
          <ac:chgData name="Marjo Joshi" userId="S::marjo.joshi_turkuamk.fi#ext#@jamkstudent.onmicrosoft.com::11a6eee2-53a4-4949-8d52-da045f0923ba" providerId="AD" clId="Web-{0F8132BB-1FF8-BFC0-00CF-CEFE0B9D1D97}" dt="2019-05-27T20:02:11.065" v="1696" actId="20577"/>
          <ac:spMkLst>
            <pc:docMk/>
            <pc:sldMk cId="3771780117" sldId="293"/>
            <ac:spMk id="2" creationId="{ADC392D9-99E4-48D7-8EFC-BF2A2764262F}"/>
          </ac:spMkLst>
        </pc:spChg>
        <pc:picChg chg="mod">
          <ac:chgData name="Marjo Joshi" userId="S::marjo.joshi_turkuamk.fi#ext#@jamkstudent.onmicrosoft.com::11a6eee2-53a4-4949-8d52-da045f0923ba" providerId="AD" clId="Web-{0F8132BB-1FF8-BFC0-00CF-CEFE0B9D1D97}" dt="2019-05-27T20:05:35.550" v="1726" actId="1076"/>
          <ac:picMkLst>
            <pc:docMk/>
            <pc:sldMk cId="3771780117" sldId="293"/>
            <ac:picMk id="6" creationId="{3FAEDD01-BF21-431A-92AE-C1D22652FEE5}"/>
          </ac:picMkLst>
        </pc:picChg>
      </pc:sldChg>
      <pc:sldChg chg="del">
        <pc:chgData name="Marjo Joshi" userId="S::marjo.joshi_turkuamk.fi#ext#@jamkstudent.onmicrosoft.com::11a6eee2-53a4-4949-8d52-da045f0923ba" providerId="AD" clId="Web-{0F8132BB-1FF8-BFC0-00CF-CEFE0B9D1D97}" dt="2019-05-27T19:55:30.891" v="1573"/>
        <pc:sldMkLst>
          <pc:docMk/>
          <pc:sldMk cId="1442426890" sldId="294"/>
        </pc:sldMkLst>
      </pc:sldChg>
      <pc:sldChg chg="modSp">
        <pc:chgData name="Marjo Joshi" userId="S::marjo.joshi_turkuamk.fi#ext#@jamkstudent.onmicrosoft.com::11a6eee2-53a4-4949-8d52-da045f0923ba" providerId="AD" clId="Web-{0F8132BB-1FF8-BFC0-00CF-CEFE0B9D1D97}" dt="2019-05-27T20:02:29.565" v="1710" actId="20577"/>
        <pc:sldMkLst>
          <pc:docMk/>
          <pc:sldMk cId="913887708" sldId="295"/>
        </pc:sldMkLst>
        <pc:spChg chg="mod">
          <ac:chgData name="Marjo Joshi" userId="S::marjo.joshi_turkuamk.fi#ext#@jamkstudent.onmicrosoft.com::11a6eee2-53a4-4949-8d52-da045f0923ba" providerId="AD" clId="Web-{0F8132BB-1FF8-BFC0-00CF-CEFE0B9D1D97}" dt="2019-05-27T20:02:29.565" v="1710" actId="20577"/>
          <ac:spMkLst>
            <pc:docMk/>
            <pc:sldMk cId="913887708" sldId="295"/>
            <ac:spMk id="2" creationId="{0E06F7B6-3CAE-49DF-9EC5-CC95BC5B6F5D}"/>
          </ac:spMkLst>
        </pc:spChg>
      </pc:sldChg>
      <pc:sldChg chg="del">
        <pc:chgData name="Marjo Joshi" userId="S::marjo.joshi_turkuamk.fi#ext#@jamkstudent.onmicrosoft.com::11a6eee2-53a4-4949-8d52-da045f0923ba" providerId="AD" clId="Web-{0F8132BB-1FF8-BFC0-00CF-CEFE0B9D1D97}" dt="2019-05-27T20:02:52.127" v="1718"/>
        <pc:sldMkLst>
          <pc:docMk/>
          <pc:sldMk cId="418525541" sldId="296"/>
        </pc:sldMkLst>
      </pc:sldChg>
      <pc:sldChg chg="modSp">
        <pc:chgData name="Marjo Joshi" userId="S::marjo.joshi_turkuamk.fi#ext#@jamkstudent.onmicrosoft.com::11a6eee2-53a4-4949-8d52-da045f0923ba" providerId="AD" clId="Web-{0F8132BB-1FF8-BFC0-00CF-CEFE0B9D1D97}" dt="2019-05-27T20:02:41.268" v="1715" actId="20577"/>
        <pc:sldMkLst>
          <pc:docMk/>
          <pc:sldMk cId="2343141712" sldId="297"/>
        </pc:sldMkLst>
        <pc:spChg chg="mod">
          <ac:chgData name="Marjo Joshi" userId="S::marjo.joshi_turkuamk.fi#ext#@jamkstudent.onmicrosoft.com::11a6eee2-53a4-4949-8d52-da045f0923ba" providerId="AD" clId="Web-{0F8132BB-1FF8-BFC0-00CF-CEFE0B9D1D97}" dt="2019-05-27T20:02:41.268" v="1715" actId="20577"/>
          <ac:spMkLst>
            <pc:docMk/>
            <pc:sldMk cId="2343141712" sldId="297"/>
            <ac:spMk id="2" creationId="{737BCBEF-8787-4471-A2FB-6C557E8AE8F3}"/>
          </ac:spMkLst>
        </pc:spChg>
      </pc:sldChg>
      <pc:sldChg chg="add replId">
        <pc:chgData name="Marjo Joshi" userId="S::marjo.joshi_turkuamk.fi#ext#@jamkstudent.onmicrosoft.com::11a6eee2-53a4-4949-8d52-da045f0923ba" providerId="AD" clId="Web-{0F8132BB-1FF8-BFC0-00CF-CEFE0B9D1D97}" dt="2019-05-27T19:51:24.108" v="1511"/>
        <pc:sldMkLst>
          <pc:docMk/>
          <pc:sldMk cId="214349642" sldId="298"/>
        </pc:sldMkLst>
      </pc:sldChg>
      <pc:sldChg chg="addSp delSp modSp new del">
        <pc:chgData name="Marjo Joshi" userId="S::marjo.joshi_turkuamk.fi#ext#@jamkstudent.onmicrosoft.com::11a6eee2-53a4-4949-8d52-da045f0923ba" providerId="AD" clId="Web-{0F8132BB-1FF8-BFC0-00CF-CEFE0B9D1D97}" dt="2019-05-27T19:57:24.391" v="1595"/>
        <pc:sldMkLst>
          <pc:docMk/>
          <pc:sldMk cId="772398759" sldId="299"/>
        </pc:sldMkLst>
        <pc:spChg chg="del">
          <ac:chgData name="Marjo Joshi" userId="S::marjo.joshi_turkuamk.fi#ext#@jamkstudent.onmicrosoft.com::11a6eee2-53a4-4949-8d52-da045f0923ba" providerId="AD" clId="Web-{0F8132BB-1FF8-BFC0-00CF-CEFE0B9D1D97}" dt="2019-05-27T19:55:46.157" v="1575"/>
          <ac:spMkLst>
            <pc:docMk/>
            <pc:sldMk cId="772398759" sldId="299"/>
            <ac:spMk id="4" creationId="{43B12643-B261-41C5-B500-090F47AA72AF}"/>
          </ac:spMkLst>
        </pc:spChg>
        <pc:spChg chg="mod">
          <ac:chgData name="Marjo Joshi" userId="S::marjo.joshi_turkuamk.fi#ext#@jamkstudent.onmicrosoft.com::11a6eee2-53a4-4949-8d52-da045f0923ba" providerId="AD" clId="Web-{0F8132BB-1FF8-BFC0-00CF-CEFE0B9D1D97}" dt="2019-05-27T19:55:27.844" v="1571" actId="20577"/>
          <ac:spMkLst>
            <pc:docMk/>
            <pc:sldMk cId="772398759" sldId="299"/>
            <ac:spMk id="5" creationId="{2E3D762D-424C-4BA7-900E-46E7C9613AB9}"/>
          </ac:spMkLst>
        </pc:spChg>
        <pc:spChg chg="add mod">
          <ac:chgData name="Marjo Joshi" userId="S::marjo.joshi_turkuamk.fi#ext#@jamkstudent.onmicrosoft.com::11a6eee2-53a4-4949-8d52-da045f0923ba" providerId="AD" clId="Web-{0F8132BB-1FF8-BFC0-00CF-CEFE0B9D1D97}" dt="2019-05-27T19:56:20.188" v="1577"/>
          <ac:spMkLst>
            <pc:docMk/>
            <pc:sldMk cId="772398759" sldId="299"/>
            <ac:spMk id="13" creationId="{2DD04818-9972-4A31-A963-BA022BE4C952}"/>
          </ac:spMkLst>
        </pc:spChg>
        <pc:picChg chg="add mod">
          <ac:chgData name="Marjo Joshi" userId="S::marjo.joshi_turkuamk.fi#ext#@jamkstudent.onmicrosoft.com::11a6eee2-53a4-4949-8d52-da045f0923ba" providerId="AD" clId="Web-{0F8132BB-1FF8-BFC0-00CF-CEFE0B9D1D97}" dt="2019-05-27T19:55:54" v="1576" actId="1076"/>
          <ac:picMkLst>
            <pc:docMk/>
            <pc:sldMk cId="772398759" sldId="299"/>
            <ac:picMk id="9" creationId="{1374D9E2-81AC-496B-86F3-C1EABB5463CA}"/>
          </ac:picMkLst>
        </pc:picChg>
        <pc:picChg chg="add del mod ord">
          <ac:chgData name="Marjo Joshi" userId="S::marjo.joshi_turkuamk.fi#ext#@jamkstudent.onmicrosoft.com::11a6eee2-53a4-4949-8d52-da045f0923ba" providerId="AD" clId="Web-{0F8132BB-1FF8-BFC0-00CF-CEFE0B9D1D97}" dt="2019-05-27T19:56:20.188" v="1577"/>
          <ac:picMkLst>
            <pc:docMk/>
            <pc:sldMk cId="772398759" sldId="299"/>
            <ac:picMk id="10" creationId="{6ABBCBBE-70C9-4B1C-92D4-E0DD09200262}"/>
          </ac:picMkLst>
        </pc:picChg>
      </pc:sldChg>
      <pc:sldChg chg="new del">
        <pc:chgData name="Marjo Joshi" userId="S::marjo.joshi_turkuamk.fi#ext#@jamkstudent.onmicrosoft.com::11a6eee2-53a4-4949-8d52-da045f0923ba" providerId="AD" clId="Web-{0F8132BB-1FF8-BFC0-00CF-CEFE0B9D1D97}" dt="2019-05-27T19:57:39.891" v="1598"/>
        <pc:sldMkLst>
          <pc:docMk/>
          <pc:sldMk cId="584986185" sldId="300"/>
        </pc:sldMkLst>
      </pc:sldChg>
      <pc:sldChg chg="addSp delSp modSp add replId">
        <pc:chgData name="Marjo Joshi" userId="S::marjo.joshi_turkuamk.fi#ext#@jamkstudent.onmicrosoft.com::11a6eee2-53a4-4949-8d52-da045f0923ba" providerId="AD" clId="Web-{0F8132BB-1FF8-BFC0-00CF-CEFE0B9D1D97}" dt="2019-05-27T20:04:15.800" v="1723" actId="1076"/>
        <pc:sldMkLst>
          <pc:docMk/>
          <pc:sldMk cId="1013607737" sldId="301"/>
        </pc:sldMkLst>
        <pc:spChg chg="mod">
          <ac:chgData name="Marjo Joshi" userId="S::marjo.joshi_turkuamk.fi#ext#@jamkstudent.onmicrosoft.com::11a6eee2-53a4-4949-8d52-da045f0923ba" providerId="AD" clId="Web-{0F8132BB-1FF8-BFC0-00CF-CEFE0B9D1D97}" dt="2019-05-27T19:57:23.282" v="1593" actId="20577"/>
          <ac:spMkLst>
            <pc:docMk/>
            <pc:sldMk cId="1013607737" sldId="301"/>
            <ac:spMk id="2" creationId="{00000000-0000-0000-0000-000000000000}"/>
          </ac:spMkLst>
        </pc:spChg>
        <pc:spChg chg="del">
          <ac:chgData name="Marjo Joshi" userId="S::marjo.joshi_turkuamk.fi#ext#@jamkstudent.onmicrosoft.com::11a6eee2-53a4-4949-8d52-da045f0923ba" providerId="AD" clId="Web-{0F8132BB-1FF8-BFC0-00CF-CEFE0B9D1D97}" dt="2019-05-27T19:57:34.876" v="1596"/>
          <ac:spMkLst>
            <pc:docMk/>
            <pc:sldMk cId="1013607737" sldId="301"/>
            <ac:spMk id="6" creationId="{00000000-0000-0000-0000-000000000000}"/>
          </ac:spMkLst>
        </pc:spChg>
        <pc:spChg chg="add mod">
          <ac:chgData name="Marjo Joshi" userId="S::marjo.joshi_turkuamk.fi#ext#@jamkstudent.onmicrosoft.com::11a6eee2-53a4-4949-8d52-da045f0923ba" providerId="AD" clId="Web-{0F8132BB-1FF8-BFC0-00CF-CEFE0B9D1D97}" dt="2019-05-27T19:56:43.172" v="1580"/>
          <ac:spMkLst>
            <pc:docMk/>
            <pc:sldMk cId="1013607737" sldId="301"/>
            <ac:spMk id="7" creationId="{C8E2E870-22D6-4F85-81FB-2D12D3D7F50D}"/>
          </ac:spMkLst>
        </pc:spChg>
        <pc:spChg chg="add del mod">
          <ac:chgData name="Marjo Joshi" userId="S::marjo.joshi_turkuamk.fi#ext#@jamkstudent.onmicrosoft.com::11a6eee2-53a4-4949-8d52-da045f0923ba" providerId="AD" clId="Web-{0F8132BB-1FF8-BFC0-00CF-CEFE0B9D1D97}" dt="2019-05-27T20:04:05.940" v="1721"/>
          <ac:spMkLst>
            <pc:docMk/>
            <pc:sldMk cId="1013607737" sldId="301"/>
            <ac:spMk id="12" creationId="{F9CF3CB1-CF75-421C-AEBC-21FAFA339BD7}"/>
          </ac:spMkLst>
        </pc:spChg>
        <pc:picChg chg="add mod">
          <ac:chgData name="Marjo Joshi" userId="S::marjo.joshi_turkuamk.fi#ext#@jamkstudent.onmicrosoft.com::11a6eee2-53a4-4949-8d52-da045f0923ba" providerId="AD" clId="Web-{0F8132BB-1FF8-BFC0-00CF-CEFE0B9D1D97}" dt="2019-05-27T20:04:15.800" v="1723" actId="1076"/>
          <ac:picMkLst>
            <pc:docMk/>
            <pc:sldMk cId="1013607737" sldId="301"/>
            <ac:picMk id="8" creationId="{3584BF62-01DE-4620-A49C-6FE63452F9BD}"/>
          </ac:picMkLst>
        </pc:picChg>
        <pc:picChg chg="del">
          <ac:chgData name="Marjo Joshi" userId="S::marjo.joshi_turkuamk.fi#ext#@jamkstudent.onmicrosoft.com::11a6eee2-53a4-4949-8d52-da045f0923ba" providerId="AD" clId="Web-{0F8132BB-1FF8-BFC0-00CF-CEFE0B9D1D97}" dt="2019-05-27T19:56:43.172" v="1580"/>
          <ac:picMkLst>
            <pc:docMk/>
            <pc:sldMk cId="1013607737" sldId="301"/>
            <ac:picMk id="9" creationId="{00000000-0000-0000-0000-000000000000}"/>
          </ac:picMkLst>
        </pc:picChg>
      </pc:sldChg>
      <pc:sldChg chg="addSp delSp modSp add replId">
        <pc:chgData name="Marjo Joshi" userId="S::marjo.joshi_turkuamk.fi#ext#@jamkstudent.onmicrosoft.com::11a6eee2-53a4-4949-8d52-da045f0923ba" providerId="AD" clId="Web-{0F8132BB-1FF8-BFC0-00CF-CEFE0B9D1D97}" dt="2019-05-27T20:01:40.752" v="1662" actId="1076"/>
        <pc:sldMkLst>
          <pc:docMk/>
          <pc:sldMk cId="2402992165" sldId="302"/>
        </pc:sldMkLst>
        <pc:spChg chg="mod">
          <ac:chgData name="Marjo Joshi" userId="S::marjo.joshi_turkuamk.fi#ext#@jamkstudent.onmicrosoft.com::11a6eee2-53a4-4949-8d52-da045f0923ba" providerId="AD" clId="Web-{0F8132BB-1FF8-BFC0-00CF-CEFE0B9D1D97}" dt="2019-05-27T20:00:58.924" v="1649" actId="20577"/>
          <ac:spMkLst>
            <pc:docMk/>
            <pc:sldMk cId="2402992165" sldId="302"/>
            <ac:spMk id="2" creationId="{00000000-0000-0000-0000-000000000000}"/>
          </ac:spMkLst>
        </pc:spChg>
        <pc:spChg chg="del">
          <ac:chgData name="Marjo Joshi" userId="S::marjo.joshi_turkuamk.fi#ext#@jamkstudent.onmicrosoft.com::11a6eee2-53a4-4949-8d52-da045f0923ba" providerId="AD" clId="Web-{0F8132BB-1FF8-BFC0-00CF-CEFE0B9D1D97}" dt="2019-05-27T20:01:06.799" v="1653"/>
          <ac:spMkLst>
            <pc:docMk/>
            <pc:sldMk cId="2402992165" sldId="302"/>
            <ac:spMk id="7" creationId="{C8E2E870-22D6-4F85-81FB-2D12D3D7F50D}"/>
          </ac:spMkLst>
        </pc:spChg>
        <pc:spChg chg="del">
          <ac:chgData name="Marjo Joshi" userId="S::marjo.joshi_turkuamk.fi#ext#@jamkstudent.onmicrosoft.com::11a6eee2-53a4-4949-8d52-da045f0923ba" providerId="AD" clId="Web-{0F8132BB-1FF8-BFC0-00CF-CEFE0B9D1D97}" dt="2019-05-27T20:00:47.377" v="1630"/>
          <ac:spMkLst>
            <pc:docMk/>
            <pc:sldMk cId="2402992165" sldId="302"/>
            <ac:spMk id="12" creationId="{F9CF3CB1-CF75-421C-AEBC-21FAFA339BD7}"/>
          </ac:spMkLst>
        </pc:spChg>
        <pc:picChg chg="add mod ord">
          <ac:chgData name="Marjo Joshi" userId="S::marjo.joshi_turkuamk.fi#ext#@jamkstudent.onmicrosoft.com::11a6eee2-53a4-4949-8d52-da045f0923ba" providerId="AD" clId="Web-{0F8132BB-1FF8-BFC0-00CF-CEFE0B9D1D97}" dt="2019-05-27T20:01:36.627" v="1661" actId="14100"/>
          <ac:picMkLst>
            <pc:docMk/>
            <pc:sldMk cId="2402992165" sldId="302"/>
            <ac:picMk id="3" creationId="{A60B0F38-F7C0-4361-BA81-985BB505C570}"/>
          </ac:picMkLst>
        </pc:picChg>
        <pc:picChg chg="del">
          <ac:chgData name="Marjo Joshi" userId="S::marjo.joshi_turkuamk.fi#ext#@jamkstudent.onmicrosoft.com::11a6eee2-53a4-4949-8d52-da045f0923ba" providerId="AD" clId="Web-{0F8132BB-1FF8-BFC0-00CF-CEFE0B9D1D97}" dt="2019-05-27T20:00:59.674" v="1651"/>
          <ac:picMkLst>
            <pc:docMk/>
            <pc:sldMk cId="2402992165" sldId="302"/>
            <ac:picMk id="8" creationId="{3584BF62-01DE-4620-A49C-6FE63452F9BD}"/>
          </ac:picMkLst>
        </pc:picChg>
        <pc:picChg chg="add mod">
          <ac:chgData name="Marjo Joshi" userId="S::marjo.joshi_turkuamk.fi#ext#@jamkstudent.onmicrosoft.com::11a6eee2-53a4-4949-8d52-da045f0923ba" providerId="AD" clId="Web-{0F8132BB-1FF8-BFC0-00CF-CEFE0B9D1D97}" dt="2019-05-27T20:01:40.752" v="1662" actId="1076"/>
          <ac:picMkLst>
            <pc:docMk/>
            <pc:sldMk cId="2402992165" sldId="302"/>
            <ac:picMk id="9" creationId="{287521BB-00BD-4D90-BEDF-907F37766A8A}"/>
          </ac:picMkLst>
        </pc:picChg>
      </pc:sldChg>
    </pc:docChg>
  </pc:docChgLst>
  <pc:docChgLst>
    <pc:chgData name="Marjo Joshi" userId="S::marjo.joshi_turkuamk.fi#ext#@jamkstudent.onmicrosoft.com::11a6eee2-53a4-4949-8d52-da045f0923ba" providerId="AD" clId="Web-{A025BACC-A5FA-4866-AA19-CBE9E8AB261D}"/>
    <pc:docChg chg="addSld delSld modSld">
      <pc:chgData name="Marjo Joshi" userId="S::marjo.joshi_turkuamk.fi#ext#@jamkstudent.onmicrosoft.com::11a6eee2-53a4-4949-8d52-da045f0923ba" providerId="AD" clId="Web-{A025BACC-A5FA-4866-AA19-CBE9E8AB261D}" dt="2019-05-27T14:21:52.726" v="1867"/>
      <pc:docMkLst>
        <pc:docMk/>
      </pc:docMkLst>
      <pc:sldChg chg="addSp delSp modSp mod setBg">
        <pc:chgData name="Marjo Joshi" userId="S::marjo.joshi_turkuamk.fi#ext#@jamkstudent.onmicrosoft.com::11a6eee2-53a4-4949-8d52-da045f0923ba" providerId="AD" clId="Web-{A025BACC-A5FA-4866-AA19-CBE9E8AB261D}" dt="2019-05-27T14:09:13.836" v="1700"/>
        <pc:sldMkLst>
          <pc:docMk/>
          <pc:sldMk cId="107980093" sldId="258"/>
        </pc:sldMkLst>
        <pc:spChg chg="mod">
          <ac:chgData name="Marjo Joshi" userId="S::marjo.joshi_turkuamk.fi#ext#@jamkstudent.onmicrosoft.com::11a6eee2-53a4-4949-8d52-da045f0923ba" providerId="AD" clId="Web-{A025BACC-A5FA-4866-AA19-CBE9E8AB261D}" dt="2019-05-27T14:09:13.836" v="1700"/>
          <ac:spMkLst>
            <pc:docMk/>
            <pc:sldMk cId="107980093" sldId="258"/>
            <ac:spMk id="2" creationId="{00000000-0000-0000-0000-000000000000}"/>
          </ac:spMkLst>
        </pc:spChg>
        <pc:spChg chg="mod ord">
          <ac:chgData name="Marjo Joshi" userId="S::marjo.joshi_turkuamk.fi#ext#@jamkstudent.onmicrosoft.com::11a6eee2-53a4-4949-8d52-da045f0923ba" providerId="AD" clId="Web-{A025BACC-A5FA-4866-AA19-CBE9E8AB261D}" dt="2019-05-27T14:09:13.836" v="1700"/>
          <ac:spMkLst>
            <pc:docMk/>
            <pc:sldMk cId="107980093" sldId="258"/>
            <ac:spMk id="4" creationId="{00000000-0000-0000-0000-000000000000}"/>
          </ac:spMkLst>
        </pc:spChg>
        <pc:spChg chg="mod ord">
          <ac:chgData name="Marjo Joshi" userId="S::marjo.joshi_turkuamk.fi#ext#@jamkstudent.onmicrosoft.com::11a6eee2-53a4-4949-8d52-da045f0923ba" providerId="AD" clId="Web-{A025BACC-A5FA-4866-AA19-CBE9E8AB261D}" dt="2019-05-27T14:09:13.836" v="1700"/>
          <ac:spMkLst>
            <pc:docMk/>
            <pc:sldMk cId="107980093" sldId="258"/>
            <ac:spMk id="5" creationId="{00000000-0000-0000-0000-000000000000}"/>
          </ac:spMkLst>
        </pc:spChg>
        <pc:spChg chg="mod ord">
          <ac:chgData name="Marjo Joshi" userId="S::marjo.joshi_turkuamk.fi#ext#@jamkstudent.onmicrosoft.com::11a6eee2-53a4-4949-8d52-da045f0923ba" providerId="AD" clId="Web-{A025BACC-A5FA-4866-AA19-CBE9E8AB261D}" dt="2019-05-27T14:09:13.836" v="1700"/>
          <ac:spMkLst>
            <pc:docMk/>
            <pc:sldMk cId="107980093" sldId="258"/>
            <ac:spMk id="6" creationId="{00000000-0000-0000-0000-000000000000}"/>
          </ac:spMkLst>
        </pc:spChg>
        <pc:spChg chg="add del">
          <ac:chgData name="Marjo Joshi" userId="S::marjo.joshi_turkuamk.fi#ext#@jamkstudent.onmicrosoft.com::11a6eee2-53a4-4949-8d52-da045f0923ba" providerId="AD" clId="Web-{A025BACC-A5FA-4866-AA19-CBE9E8AB261D}" dt="2019-05-27T13:56:57.197" v="1497"/>
          <ac:spMkLst>
            <pc:docMk/>
            <pc:sldMk cId="107980093" sldId="258"/>
            <ac:spMk id="11" creationId="{7D8E67F2-F753-4E06-8229-4970A6725835}"/>
          </ac:spMkLst>
        </pc:spChg>
        <pc:spChg chg="add del">
          <ac:chgData name="Marjo Joshi" userId="S::marjo.joshi_turkuamk.fi#ext#@jamkstudent.onmicrosoft.com::11a6eee2-53a4-4949-8d52-da045f0923ba" providerId="AD" clId="Web-{A025BACC-A5FA-4866-AA19-CBE9E8AB261D}" dt="2019-05-27T14:09:13.836" v="1700"/>
          <ac:spMkLst>
            <pc:docMk/>
            <pc:sldMk cId="107980093" sldId="258"/>
            <ac:spMk id="13" creationId="{E02F3C71-C981-4614-98EA-D6C494F8091E}"/>
          </ac:spMkLst>
        </pc:spChg>
        <pc:spChg chg="add del">
          <ac:chgData name="Marjo Joshi" userId="S::marjo.joshi_turkuamk.fi#ext#@jamkstudent.onmicrosoft.com::11a6eee2-53a4-4949-8d52-da045f0923ba" providerId="AD" clId="Web-{A025BACC-A5FA-4866-AA19-CBE9E8AB261D}" dt="2019-05-27T13:56:50.619" v="1495"/>
          <ac:spMkLst>
            <pc:docMk/>
            <pc:sldMk cId="107980093" sldId="258"/>
            <ac:spMk id="14" creationId="{A0BF428C-DA8B-4D99-9930-18F7F91D873D}"/>
          </ac:spMkLst>
        </pc:spChg>
        <pc:spChg chg="add">
          <ac:chgData name="Marjo Joshi" userId="S::marjo.joshi_turkuamk.fi#ext#@jamkstudent.onmicrosoft.com::11a6eee2-53a4-4949-8d52-da045f0923ba" providerId="AD" clId="Web-{A025BACC-A5FA-4866-AA19-CBE9E8AB261D}" dt="2019-05-27T14:09:13.836" v="1700"/>
          <ac:spMkLst>
            <pc:docMk/>
            <pc:sldMk cId="107980093" sldId="258"/>
            <ac:spMk id="15" creationId="{42A5316D-ED2F-4F89-B4B4-8D9240B1A348}"/>
          </ac:spMkLst>
        </pc:spChg>
        <pc:spChg chg="add del">
          <ac:chgData name="Marjo Joshi" userId="S::marjo.joshi_turkuamk.fi#ext#@jamkstudent.onmicrosoft.com::11a6eee2-53a4-4949-8d52-da045f0923ba" providerId="AD" clId="Web-{A025BACC-A5FA-4866-AA19-CBE9E8AB261D}" dt="2019-05-27T13:56:50.619" v="1495"/>
          <ac:spMkLst>
            <pc:docMk/>
            <pc:sldMk cId="107980093" sldId="258"/>
            <ac:spMk id="16" creationId="{A03E2379-8871-408A-95CE-7AAE8FA53AE5}"/>
          </ac:spMkLst>
        </pc:spChg>
        <pc:spChg chg="add del">
          <ac:chgData name="Marjo Joshi" userId="S::marjo.joshi_turkuamk.fi#ext#@jamkstudent.onmicrosoft.com::11a6eee2-53a4-4949-8d52-da045f0923ba" providerId="AD" clId="Web-{A025BACC-A5FA-4866-AA19-CBE9E8AB261D}" dt="2019-05-27T13:56:57.197" v="1497"/>
          <ac:spMkLst>
            <pc:docMk/>
            <pc:sldMk cId="107980093" sldId="258"/>
            <ac:spMk id="18" creationId="{007B8288-68CC-4847-8419-CF535B6B7EEA}"/>
          </ac:spMkLst>
        </pc:spChg>
        <pc:spChg chg="add del">
          <ac:chgData name="Marjo Joshi" userId="S::marjo.joshi_turkuamk.fi#ext#@jamkstudent.onmicrosoft.com::11a6eee2-53a4-4949-8d52-da045f0923ba" providerId="AD" clId="Web-{A025BACC-A5FA-4866-AA19-CBE9E8AB261D}" dt="2019-05-27T13:56:57.197" v="1497"/>
          <ac:spMkLst>
            <pc:docMk/>
            <pc:sldMk cId="107980093" sldId="258"/>
            <ac:spMk id="20" creationId="{32BA8EA8-C1B6-4309-B674-F9F399B96288}"/>
          </ac:spMkLst>
        </pc:spChg>
        <pc:picChg chg="add del mod">
          <ac:chgData name="Marjo Joshi" userId="S::marjo.joshi_turkuamk.fi#ext#@jamkstudent.onmicrosoft.com::11a6eee2-53a4-4949-8d52-da045f0923ba" providerId="AD" clId="Web-{A025BACC-A5FA-4866-AA19-CBE9E8AB261D}" dt="2019-05-27T14:08:56.758" v="1699"/>
          <ac:picMkLst>
            <pc:docMk/>
            <pc:sldMk cId="107980093" sldId="258"/>
            <ac:picMk id="3" creationId="{B58317F0-0F0A-45E5-9FED-1E0D3DFC6AFC}"/>
          </ac:picMkLst>
        </pc:picChg>
        <pc:picChg chg="mod ord">
          <ac:chgData name="Marjo Joshi" userId="S::marjo.joshi_turkuamk.fi#ext#@jamkstudent.onmicrosoft.com::11a6eee2-53a4-4949-8d52-da045f0923ba" providerId="AD" clId="Web-{A025BACC-A5FA-4866-AA19-CBE9E8AB261D}" dt="2019-05-27T14:09:13.836" v="1700"/>
          <ac:picMkLst>
            <pc:docMk/>
            <pc:sldMk cId="107980093" sldId="258"/>
            <ac:picMk id="9" creationId="{00000000-0000-0000-0000-000000000000}"/>
          </ac:picMkLst>
        </pc:picChg>
        <pc:picChg chg="add del">
          <ac:chgData name="Marjo Joshi" userId="S::marjo.joshi_turkuamk.fi#ext#@jamkstudent.onmicrosoft.com::11a6eee2-53a4-4949-8d52-da045f0923ba" providerId="AD" clId="Web-{A025BACC-A5FA-4866-AA19-CBE9E8AB261D}" dt="2019-05-27T13:56:57.197" v="1497"/>
          <ac:picMkLst>
            <pc:docMk/>
            <pc:sldMk cId="107980093" sldId="258"/>
            <ac:picMk id="12" creationId="{2EE1BDFD-564B-44A4-841A-50D6A8E75CB4}"/>
          </ac:picMkLst>
        </pc:picChg>
      </pc:sldChg>
      <pc:sldChg chg="modSp">
        <pc:chgData name="Marjo Joshi" userId="S::marjo.joshi_turkuamk.fi#ext#@jamkstudent.onmicrosoft.com::11a6eee2-53a4-4949-8d52-da045f0923ba" providerId="AD" clId="Web-{A025BACC-A5FA-4866-AA19-CBE9E8AB261D}" dt="2019-05-27T10:08:37.477" v="4" actId="20577"/>
        <pc:sldMkLst>
          <pc:docMk/>
          <pc:sldMk cId="1492522080" sldId="264"/>
        </pc:sldMkLst>
        <pc:spChg chg="mod">
          <ac:chgData name="Marjo Joshi" userId="S::marjo.joshi_turkuamk.fi#ext#@jamkstudent.onmicrosoft.com::11a6eee2-53a4-4949-8d52-da045f0923ba" providerId="AD" clId="Web-{A025BACC-A5FA-4866-AA19-CBE9E8AB261D}" dt="2019-05-27T10:08:37.477" v="4" actId="20577"/>
          <ac:spMkLst>
            <pc:docMk/>
            <pc:sldMk cId="1492522080" sldId="264"/>
            <ac:spMk id="4" creationId="{00000000-0000-0000-0000-000000000000}"/>
          </ac:spMkLst>
        </pc:spChg>
      </pc:sldChg>
      <pc:sldChg chg="addSp delSp modSp mod setBg setClrOvrMap">
        <pc:chgData name="Marjo Joshi" userId="S::marjo.joshi_turkuamk.fi#ext#@jamkstudent.onmicrosoft.com::11a6eee2-53a4-4949-8d52-da045f0923ba" providerId="AD" clId="Web-{A025BACC-A5FA-4866-AA19-CBE9E8AB261D}" dt="2019-05-27T14:04:25.290" v="1565" actId="20577"/>
        <pc:sldMkLst>
          <pc:docMk/>
          <pc:sldMk cId="1542386562" sldId="280"/>
        </pc:sldMkLst>
        <pc:spChg chg="mod">
          <ac:chgData name="Marjo Joshi" userId="S::marjo.joshi_turkuamk.fi#ext#@jamkstudent.onmicrosoft.com::11a6eee2-53a4-4949-8d52-da045f0923ba" providerId="AD" clId="Web-{A025BACC-A5FA-4866-AA19-CBE9E8AB261D}" dt="2019-05-27T14:04:25.290" v="1565" actId="20577"/>
          <ac:spMkLst>
            <pc:docMk/>
            <pc:sldMk cId="1542386562" sldId="280"/>
            <ac:spMk id="2" creationId="{00000000-0000-0000-0000-000000000000}"/>
          </ac:spMkLst>
        </pc:spChg>
        <pc:spChg chg="mod ord">
          <ac:chgData name="Marjo Joshi" userId="S::marjo.joshi_turkuamk.fi#ext#@jamkstudent.onmicrosoft.com::11a6eee2-53a4-4949-8d52-da045f0923ba" providerId="AD" clId="Web-{A025BACC-A5FA-4866-AA19-CBE9E8AB261D}" dt="2019-05-27T14:04:17.462" v="1562" actId="1076"/>
          <ac:spMkLst>
            <pc:docMk/>
            <pc:sldMk cId="1542386562" sldId="280"/>
            <ac:spMk id="3" creationId="{00000000-0000-0000-0000-000000000000}"/>
          </ac:spMkLst>
        </pc:spChg>
        <pc:spChg chg="mod">
          <ac:chgData name="Marjo Joshi" userId="S::marjo.joshi_turkuamk.fi#ext#@jamkstudent.onmicrosoft.com::11a6eee2-53a4-4949-8d52-da045f0923ba" providerId="AD" clId="Web-{A025BACC-A5FA-4866-AA19-CBE9E8AB261D}" dt="2019-05-27T13:58:19.181" v="1512"/>
          <ac:spMkLst>
            <pc:docMk/>
            <pc:sldMk cId="1542386562" sldId="280"/>
            <ac:spMk id="4" creationId="{00000000-0000-0000-0000-000000000000}"/>
          </ac:spMkLst>
        </pc:spChg>
        <pc:spChg chg="mod">
          <ac:chgData name="Marjo Joshi" userId="S::marjo.joshi_turkuamk.fi#ext#@jamkstudent.onmicrosoft.com::11a6eee2-53a4-4949-8d52-da045f0923ba" providerId="AD" clId="Web-{A025BACC-A5FA-4866-AA19-CBE9E8AB261D}" dt="2019-05-27T13:58:19.181" v="1512"/>
          <ac:spMkLst>
            <pc:docMk/>
            <pc:sldMk cId="1542386562" sldId="280"/>
            <ac:spMk id="5" creationId="{00000000-0000-0000-0000-000000000000}"/>
          </ac:spMkLst>
        </pc:spChg>
        <pc:spChg chg="add del mod">
          <ac:chgData name="Marjo Joshi" userId="S::marjo.joshi_turkuamk.fi#ext#@jamkstudent.onmicrosoft.com::11a6eee2-53a4-4949-8d52-da045f0923ba" providerId="AD" clId="Web-{A025BACC-A5FA-4866-AA19-CBE9E8AB261D}" dt="2019-05-27T10:19:54.998" v="422"/>
          <ac:spMkLst>
            <pc:docMk/>
            <pc:sldMk cId="1542386562" sldId="280"/>
            <ac:spMk id="6" creationId="{BB0AB1A7-6401-4AD4-9629-4CCDDF24485E}"/>
          </ac:spMkLst>
        </pc:spChg>
        <pc:spChg chg="add del">
          <ac:chgData name="Marjo Joshi" userId="S::marjo.joshi_turkuamk.fi#ext#@jamkstudent.onmicrosoft.com::11a6eee2-53a4-4949-8d52-da045f0923ba" providerId="AD" clId="Web-{A025BACC-A5FA-4866-AA19-CBE9E8AB261D}" dt="2019-05-27T13:58:19.181" v="1512"/>
          <ac:spMkLst>
            <pc:docMk/>
            <pc:sldMk cId="1542386562" sldId="280"/>
            <ac:spMk id="12" creationId="{CF62D2A7-8207-488C-9F46-316BA81A16C8}"/>
          </ac:spMkLst>
        </pc:spChg>
        <pc:spChg chg="add">
          <ac:chgData name="Marjo Joshi" userId="S::marjo.joshi_turkuamk.fi#ext#@jamkstudent.onmicrosoft.com::11a6eee2-53a4-4949-8d52-da045f0923ba" providerId="AD" clId="Web-{A025BACC-A5FA-4866-AA19-CBE9E8AB261D}" dt="2019-05-27T13:58:19.181" v="1512"/>
          <ac:spMkLst>
            <pc:docMk/>
            <pc:sldMk cId="1542386562" sldId="280"/>
            <ac:spMk id="17" creationId="{F56F5174-31D9-4DBB-AAB7-A1FD7BDB1352}"/>
          </ac:spMkLst>
        </pc:spChg>
        <pc:spChg chg="add">
          <ac:chgData name="Marjo Joshi" userId="S::marjo.joshi_turkuamk.fi#ext#@jamkstudent.onmicrosoft.com::11a6eee2-53a4-4949-8d52-da045f0923ba" providerId="AD" clId="Web-{A025BACC-A5FA-4866-AA19-CBE9E8AB261D}" dt="2019-05-27T13:58:19.181" v="1512"/>
          <ac:spMkLst>
            <pc:docMk/>
            <pc:sldMk cId="1542386562" sldId="280"/>
            <ac:spMk id="21" creationId="{F9A95BEE-6BB1-4A28-A8E6-A34B2E42EF87}"/>
          </ac:spMkLst>
        </pc:spChg>
        <pc:picChg chg="add mod ord">
          <ac:chgData name="Marjo Joshi" userId="S::marjo.joshi_turkuamk.fi#ext#@jamkstudent.onmicrosoft.com::11a6eee2-53a4-4949-8d52-da045f0923ba" providerId="AD" clId="Web-{A025BACC-A5FA-4866-AA19-CBE9E8AB261D}" dt="2019-05-27T13:58:19.181" v="1512"/>
          <ac:picMkLst>
            <pc:docMk/>
            <pc:sldMk cId="1542386562" sldId="280"/>
            <ac:picMk id="7" creationId="{5DB48B65-F248-4A6F-B940-7941841166DF}"/>
          </ac:picMkLst>
        </pc:picChg>
        <pc:picChg chg="add">
          <ac:chgData name="Marjo Joshi" userId="S::marjo.joshi_turkuamk.fi#ext#@jamkstudent.onmicrosoft.com::11a6eee2-53a4-4949-8d52-da045f0923ba" providerId="AD" clId="Web-{A025BACC-A5FA-4866-AA19-CBE9E8AB261D}" dt="2019-05-27T13:58:19.181" v="1512"/>
          <ac:picMkLst>
            <pc:docMk/>
            <pc:sldMk cId="1542386562" sldId="280"/>
            <ac:picMk id="19" creationId="{AE113210-7872-481A-ADE6-3A05CCAF5EB2}"/>
          </ac:picMkLst>
        </pc:picChg>
      </pc:sldChg>
      <pc:sldChg chg="addSp delSp modSp mod modClrScheme chgLayout">
        <pc:chgData name="Marjo Joshi" userId="S::marjo.joshi_turkuamk.fi#ext#@jamkstudent.onmicrosoft.com::11a6eee2-53a4-4949-8d52-da045f0923ba" providerId="AD" clId="Web-{A025BACC-A5FA-4866-AA19-CBE9E8AB261D}" dt="2019-05-27T14:04:32.618" v="1570" actId="20577"/>
        <pc:sldMkLst>
          <pc:docMk/>
          <pc:sldMk cId="1112648800" sldId="281"/>
        </pc:sldMkLst>
        <pc:spChg chg="mod ord">
          <ac:chgData name="Marjo Joshi" userId="S::marjo.joshi_turkuamk.fi#ext#@jamkstudent.onmicrosoft.com::11a6eee2-53a4-4949-8d52-da045f0923ba" providerId="AD" clId="Web-{A025BACC-A5FA-4866-AA19-CBE9E8AB261D}" dt="2019-05-27T14:04:32.618" v="1570" actId="20577"/>
          <ac:spMkLst>
            <pc:docMk/>
            <pc:sldMk cId="1112648800" sldId="281"/>
            <ac:spMk id="2" creationId="{00000000-0000-0000-0000-000000000000}"/>
          </ac:spMkLst>
        </pc:spChg>
        <pc:spChg chg="mod ord">
          <ac:chgData name="Marjo Joshi" userId="S::marjo.joshi_turkuamk.fi#ext#@jamkstudent.onmicrosoft.com::11a6eee2-53a4-4949-8d52-da045f0923ba" providerId="AD" clId="Web-{A025BACC-A5FA-4866-AA19-CBE9E8AB261D}" dt="2019-05-27T10:42:31.228" v="1461" actId="20577"/>
          <ac:spMkLst>
            <pc:docMk/>
            <pc:sldMk cId="1112648800" sldId="281"/>
            <ac:spMk id="3" creationId="{00000000-0000-0000-0000-000000000000}"/>
          </ac:spMkLst>
        </pc:spChg>
        <pc:spChg chg="mod ord">
          <ac:chgData name="Marjo Joshi" userId="S::marjo.joshi_turkuamk.fi#ext#@jamkstudent.onmicrosoft.com::11a6eee2-53a4-4949-8d52-da045f0923ba" providerId="AD" clId="Web-{A025BACC-A5FA-4866-AA19-CBE9E8AB261D}" dt="2019-05-27T10:39:08.836" v="1277"/>
          <ac:spMkLst>
            <pc:docMk/>
            <pc:sldMk cId="1112648800" sldId="281"/>
            <ac:spMk id="4" creationId="{00000000-0000-0000-0000-000000000000}"/>
          </ac:spMkLst>
        </pc:spChg>
        <pc:spChg chg="mod ord">
          <ac:chgData name="Marjo Joshi" userId="S::marjo.joshi_turkuamk.fi#ext#@jamkstudent.onmicrosoft.com::11a6eee2-53a4-4949-8d52-da045f0923ba" providerId="AD" clId="Web-{A025BACC-A5FA-4866-AA19-CBE9E8AB261D}" dt="2019-05-27T10:39:08.836" v="1277"/>
          <ac:spMkLst>
            <pc:docMk/>
            <pc:sldMk cId="1112648800" sldId="281"/>
            <ac:spMk id="5" creationId="{00000000-0000-0000-0000-000000000000}"/>
          </ac:spMkLst>
        </pc:spChg>
        <pc:spChg chg="add del mod ord">
          <ac:chgData name="Marjo Joshi" userId="S::marjo.joshi_turkuamk.fi#ext#@jamkstudent.onmicrosoft.com::11a6eee2-53a4-4949-8d52-da045f0923ba" providerId="AD" clId="Web-{A025BACC-A5FA-4866-AA19-CBE9E8AB261D}" dt="2019-05-27T10:40:11.149" v="1315"/>
          <ac:spMkLst>
            <pc:docMk/>
            <pc:sldMk cId="1112648800" sldId="281"/>
            <ac:spMk id="6" creationId="{D7137676-8802-4C7A-9036-ADDCA9510C9B}"/>
          </ac:spMkLst>
        </pc:spChg>
        <pc:spChg chg="add del mod ord">
          <ac:chgData name="Marjo Joshi" userId="S::marjo.joshi_turkuamk.fi#ext#@jamkstudent.onmicrosoft.com::11a6eee2-53a4-4949-8d52-da045f0923ba" providerId="AD" clId="Web-{A025BACC-A5FA-4866-AA19-CBE9E8AB261D}" dt="2019-05-27T10:40:16.664" v="1316"/>
          <ac:spMkLst>
            <pc:docMk/>
            <pc:sldMk cId="1112648800" sldId="281"/>
            <ac:spMk id="7" creationId="{7668D149-2C1A-4AC7-82FF-DB95C07BEA8B}"/>
          </ac:spMkLst>
        </pc:spChg>
        <pc:spChg chg="add mod ord">
          <ac:chgData name="Marjo Joshi" userId="S::marjo.joshi_turkuamk.fi#ext#@jamkstudent.onmicrosoft.com::11a6eee2-53a4-4949-8d52-da045f0923ba" providerId="AD" clId="Web-{A025BACC-A5FA-4866-AA19-CBE9E8AB261D}" dt="2019-05-27T10:42:16.478" v="1451" actId="20577"/>
          <ac:spMkLst>
            <pc:docMk/>
            <pc:sldMk cId="1112648800" sldId="281"/>
            <ac:spMk id="8" creationId="{6110A9F7-E571-4D60-80C3-0E982A8D261C}"/>
          </ac:spMkLst>
        </pc:spChg>
        <pc:spChg chg="add del mod ord">
          <ac:chgData name="Marjo Joshi" userId="S::marjo.joshi_turkuamk.fi#ext#@jamkstudent.onmicrosoft.com::11a6eee2-53a4-4949-8d52-da045f0923ba" providerId="AD" clId="Web-{A025BACC-A5FA-4866-AA19-CBE9E8AB261D}" dt="2019-05-27T10:39:33.226" v="1287"/>
          <ac:spMkLst>
            <pc:docMk/>
            <pc:sldMk cId="1112648800" sldId="281"/>
            <ac:spMk id="9" creationId="{377C757A-6AF4-457B-8ECD-D82680FE6770}"/>
          </ac:spMkLst>
        </pc:spChg>
        <pc:spChg chg="add del mod ord">
          <ac:chgData name="Marjo Joshi" userId="S::marjo.joshi_turkuamk.fi#ext#@jamkstudent.onmicrosoft.com::11a6eee2-53a4-4949-8d52-da045f0923ba" providerId="AD" clId="Web-{A025BACC-A5FA-4866-AA19-CBE9E8AB261D}" dt="2019-05-27T10:40:19.852" v="1317"/>
          <ac:spMkLst>
            <pc:docMk/>
            <pc:sldMk cId="1112648800" sldId="281"/>
            <ac:spMk id="10" creationId="{25DE55AE-A534-4B2F-8492-2F95B56E95A5}"/>
          </ac:spMkLst>
        </pc:spChg>
        <pc:spChg chg="add mod ord">
          <ac:chgData name="Marjo Joshi" userId="S::marjo.joshi_turkuamk.fi#ext#@jamkstudent.onmicrosoft.com::11a6eee2-53a4-4949-8d52-da045f0923ba" providerId="AD" clId="Web-{A025BACC-A5FA-4866-AA19-CBE9E8AB261D}" dt="2019-05-27T10:41:51.884" v="1447" actId="20577"/>
          <ac:spMkLst>
            <pc:docMk/>
            <pc:sldMk cId="1112648800" sldId="281"/>
            <ac:spMk id="11" creationId="{5558481F-28D3-4455-BD82-F5392A72FE88}"/>
          </ac:spMkLst>
        </pc:spChg>
        <pc:spChg chg="add del mod ord">
          <ac:chgData name="Marjo Joshi" userId="S::marjo.joshi_turkuamk.fi#ext#@jamkstudent.onmicrosoft.com::11a6eee2-53a4-4949-8d52-da045f0923ba" providerId="AD" clId="Web-{A025BACC-A5FA-4866-AA19-CBE9E8AB261D}" dt="2019-05-27T10:39:35.789" v="1288"/>
          <ac:spMkLst>
            <pc:docMk/>
            <pc:sldMk cId="1112648800" sldId="281"/>
            <ac:spMk id="12" creationId="{E2587179-D8F1-45A6-B456-DB6E8CAD6341}"/>
          </ac:spMkLst>
        </pc:spChg>
        <pc:spChg chg="add mod">
          <ac:chgData name="Marjo Joshi" userId="S::marjo.joshi_turkuamk.fi#ext#@jamkstudent.onmicrosoft.com::11a6eee2-53a4-4949-8d52-da045f0923ba" providerId="AD" clId="Web-{A025BACC-A5FA-4866-AA19-CBE9E8AB261D}" dt="2019-05-27T10:40:11.149" v="1315"/>
          <ac:spMkLst>
            <pc:docMk/>
            <pc:sldMk cId="1112648800" sldId="281"/>
            <ac:spMk id="14" creationId="{75E64921-92C3-46BB-95B3-B685D10754C2}"/>
          </ac:spMkLst>
        </pc:spChg>
        <pc:spChg chg="add mod">
          <ac:chgData name="Marjo Joshi" userId="S::marjo.joshi_turkuamk.fi#ext#@jamkstudent.onmicrosoft.com::11a6eee2-53a4-4949-8d52-da045f0923ba" providerId="AD" clId="Web-{A025BACC-A5FA-4866-AA19-CBE9E8AB261D}" dt="2019-05-27T10:40:16.664" v="1316"/>
          <ac:spMkLst>
            <pc:docMk/>
            <pc:sldMk cId="1112648800" sldId="281"/>
            <ac:spMk id="16" creationId="{6F5BEA32-0C40-4D4E-A452-778AFD5920D0}"/>
          </ac:spMkLst>
        </pc:spChg>
      </pc:sldChg>
      <pc:sldChg chg="modSp">
        <pc:chgData name="Marjo Joshi" userId="S::marjo.joshi_turkuamk.fi#ext#@jamkstudent.onmicrosoft.com::11a6eee2-53a4-4949-8d52-da045f0923ba" providerId="AD" clId="Web-{A025BACC-A5FA-4866-AA19-CBE9E8AB261D}" dt="2019-05-27T14:04:00.399" v="1554" actId="20577"/>
        <pc:sldMkLst>
          <pc:docMk/>
          <pc:sldMk cId="3024617258" sldId="283"/>
        </pc:sldMkLst>
        <pc:spChg chg="mod">
          <ac:chgData name="Marjo Joshi" userId="S::marjo.joshi_turkuamk.fi#ext#@jamkstudent.onmicrosoft.com::11a6eee2-53a4-4949-8d52-da045f0923ba" providerId="AD" clId="Web-{A025BACC-A5FA-4866-AA19-CBE9E8AB261D}" dt="2019-05-27T14:04:00.399" v="1554" actId="20577"/>
          <ac:spMkLst>
            <pc:docMk/>
            <pc:sldMk cId="3024617258" sldId="283"/>
            <ac:spMk id="2" creationId="{00000000-0000-0000-0000-000000000000}"/>
          </ac:spMkLst>
        </pc:spChg>
      </pc:sldChg>
      <pc:sldChg chg="modSp">
        <pc:chgData name="Marjo Joshi" userId="S::marjo.joshi_turkuamk.fi#ext#@jamkstudent.onmicrosoft.com::11a6eee2-53a4-4949-8d52-da045f0923ba" providerId="AD" clId="Web-{A025BACC-A5FA-4866-AA19-CBE9E8AB261D}" dt="2019-05-27T14:04:10.180" v="1558" actId="20577"/>
        <pc:sldMkLst>
          <pc:docMk/>
          <pc:sldMk cId="2674719263" sldId="284"/>
        </pc:sldMkLst>
        <pc:spChg chg="mod">
          <ac:chgData name="Marjo Joshi" userId="S::marjo.joshi_turkuamk.fi#ext#@jamkstudent.onmicrosoft.com::11a6eee2-53a4-4949-8d52-da045f0923ba" providerId="AD" clId="Web-{A025BACC-A5FA-4866-AA19-CBE9E8AB261D}" dt="2019-05-27T14:04:10.180" v="1558" actId="20577"/>
          <ac:spMkLst>
            <pc:docMk/>
            <pc:sldMk cId="2674719263" sldId="284"/>
            <ac:spMk id="2" creationId="{00000000-0000-0000-0000-000000000000}"/>
          </ac:spMkLst>
        </pc:spChg>
      </pc:sldChg>
      <pc:sldChg chg="modSp">
        <pc:chgData name="Marjo Joshi" userId="S::marjo.joshi_turkuamk.fi#ext#@jamkstudent.onmicrosoft.com::11a6eee2-53a4-4949-8d52-da045f0923ba" providerId="AD" clId="Web-{A025BACC-A5FA-4866-AA19-CBE9E8AB261D}" dt="2019-05-27T14:04:45.759" v="1577" actId="20577"/>
        <pc:sldMkLst>
          <pc:docMk/>
          <pc:sldMk cId="1814461940" sldId="286"/>
        </pc:sldMkLst>
        <pc:spChg chg="mod">
          <ac:chgData name="Marjo Joshi" userId="S::marjo.joshi_turkuamk.fi#ext#@jamkstudent.onmicrosoft.com::11a6eee2-53a4-4949-8d52-da045f0923ba" providerId="AD" clId="Web-{A025BACC-A5FA-4866-AA19-CBE9E8AB261D}" dt="2019-05-27T14:04:45.759" v="1577" actId="20577"/>
          <ac:spMkLst>
            <pc:docMk/>
            <pc:sldMk cId="1814461940" sldId="286"/>
            <ac:spMk id="2" creationId="{00000000-0000-0000-0000-000000000000}"/>
          </ac:spMkLst>
        </pc:spChg>
      </pc:sldChg>
      <pc:sldChg chg="modSp">
        <pc:chgData name="Marjo Joshi" userId="S::marjo.joshi_turkuamk.fi#ext#@jamkstudent.onmicrosoft.com::11a6eee2-53a4-4949-8d52-da045f0923ba" providerId="AD" clId="Web-{A025BACC-A5FA-4866-AA19-CBE9E8AB261D}" dt="2019-05-27T14:04:51.149" v="1581" actId="20577"/>
        <pc:sldMkLst>
          <pc:docMk/>
          <pc:sldMk cId="42651088" sldId="287"/>
        </pc:sldMkLst>
        <pc:spChg chg="mod">
          <ac:chgData name="Marjo Joshi" userId="S::marjo.joshi_turkuamk.fi#ext#@jamkstudent.onmicrosoft.com::11a6eee2-53a4-4949-8d52-da045f0923ba" providerId="AD" clId="Web-{A025BACC-A5FA-4866-AA19-CBE9E8AB261D}" dt="2019-05-27T14:04:51.149" v="1581" actId="20577"/>
          <ac:spMkLst>
            <pc:docMk/>
            <pc:sldMk cId="42651088" sldId="287"/>
            <ac:spMk id="2" creationId="{00000000-0000-0000-0000-000000000000}"/>
          </ac:spMkLst>
        </pc:spChg>
      </pc:sldChg>
      <pc:sldChg chg="modSp">
        <pc:chgData name="Marjo Joshi" userId="S::marjo.joshi_turkuamk.fi#ext#@jamkstudent.onmicrosoft.com::11a6eee2-53a4-4949-8d52-da045f0923ba" providerId="AD" clId="Web-{A025BACC-A5FA-4866-AA19-CBE9E8AB261D}" dt="2019-05-27T14:10:38.508" v="1733" actId="20577"/>
        <pc:sldMkLst>
          <pc:docMk/>
          <pc:sldMk cId="2201873527" sldId="288"/>
        </pc:sldMkLst>
        <pc:spChg chg="mod">
          <ac:chgData name="Marjo Joshi" userId="S::marjo.joshi_turkuamk.fi#ext#@jamkstudent.onmicrosoft.com::11a6eee2-53a4-4949-8d52-da045f0923ba" providerId="AD" clId="Web-{A025BACC-A5FA-4866-AA19-CBE9E8AB261D}" dt="2019-05-27T14:10:38.508" v="1733" actId="20577"/>
          <ac:spMkLst>
            <pc:docMk/>
            <pc:sldMk cId="2201873527" sldId="288"/>
            <ac:spMk id="4" creationId="{00000000-0000-0000-0000-000000000000}"/>
          </ac:spMkLst>
        </pc:spChg>
      </pc:sldChg>
      <pc:sldChg chg="modSp">
        <pc:chgData name="Marjo Joshi" userId="S::marjo.joshi_turkuamk.fi#ext#@jamkstudent.onmicrosoft.com::11a6eee2-53a4-4949-8d52-da045f0923ba" providerId="AD" clId="Web-{A025BACC-A5FA-4866-AA19-CBE9E8AB261D}" dt="2019-05-27T14:05:03.962" v="1586" actId="20577"/>
        <pc:sldMkLst>
          <pc:docMk/>
          <pc:sldMk cId="1024074979" sldId="289"/>
        </pc:sldMkLst>
        <pc:spChg chg="mod">
          <ac:chgData name="Marjo Joshi" userId="S::marjo.joshi_turkuamk.fi#ext#@jamkstudent.onmicrosoft.com::11a6eee2-53a4-4949-8d52-da045f0923ba" providerId="AD" clId="Web-{A025BACC-A5FA-4866-AA19-CBE9E8AB261D}" dt="2019-05-27T14:05:03.962" v="1586" actId="20577"/>
          <ac:spMkLst>
            <pc:docMk/>
            <pc:sldMk cId="1024074979" sldId="289"/>
            <ac:spMk id="2" creationId="{00000000-0000-0000-0000-000000000000}"/>
          </ac:spMkLst>
        </pc:spChg>
      </pc:sldChg>
      <pc:sldChg chg="modSp">
        <pc:chgData name="Marjo Joshi" userId="S::marjo.joshi_turkuamk.fi#ext#@jamkstudent.onmicrosoft.com::11a6eee2-53a4-4949-8d52-da045f0923ba" providerId="AD" clId="Web-{A025BACC-A5FA-4866-AA19-CBE9E8AB261D}" dt="2019-05-27T14:05:19.680" v="1596" actId="20577"/>
        <pc:sldMkLst>
          <pc:docMk/>
          <pc:sldMk cId="4138193903" sldId="290"/>
        </pc:sldMkLst>
        <pc:spChg chg="mod">
          <ac:chgData name="Marjo Joshi" userId="S::marjo.joshi_turkuamk.fi#ext#@jamkstudent.onmicrosoft.com::11a6eee2-53a4-4949-8d52-da045f0923ba" providerId="AD" clId="Web-{A025BACC-A5FA-4866-AA19-CBE9E8AB261D}" dt="2019-05-27T14:05:19.680" v="1596" actId="20577"/>
          <ac:spMkLst>
            <pc:docMk/>
            <pc:sldMk cId="4138193903" sldId="290"/>
            <ac:spMk id="2" creationId="{00000000-0000-0000-0000-000000000000}"/>
          </ac:spMkLst>
        </pc:spChg>
      </pc:sldChg>
      <pc:sldChg chg="modSp">
        <pc:chgData name="Marjo Joshi" userId="S::marjo.joshi_turkuamk.fi#ext#@jamkstudent.onmicrosoft.com::11a6eee2-53a4-4949-8d52-da045f0923ba" providerId="AD" clId="Web-{A025BACC-A5FA-4866-AA19-CBE9E8AB261D}" dt="2019-05-27T14:05:12.180" v="1591" actId="20577"/>
        <pc:sldMkLst>
          <pc:docMk/>
          <pc:sldMk cId="4031868263" sldId="291"/>
        </pc:sldMkLst>
        <pc:spChg chg="mod">
          <ac:chgData name="Marjo Joshi" userId="S::marjo.joshi_turkuamk.fi#ext#@jamkstudent.onmicrosoft.com::11a6eee2-53a4-4949-8d52-da045f0923ba" providerId="AD" clId="Web-{A025BACC-A5FA-4866-AA19-CBE9E8AB261D}" dt="2019-05-27T14:05:12.180" v="1591" actId="20577"/>
          <ac:spMkLst>
            <pc:docMk/>
            <pc:sldMk cId="4031868263" sldId="291"/>
            <ac:spMk id="2" creationId="{00000000-0000-0000-0000-000000000000}"/>
          </ac:spMkLst>
        </pc:spChg>
      </pc:sldChg>
      <pc:sldChg chg="addSp delSp modSp new mod setBg modClrScheme chgLayout">
        <pc:chgData name="Marjo Joshi" userId="S::marjo.joshi_turkuamk.fi#ext#@jamkstudent.onmicrosoft.com::11a6eee2-53a4-4949-8d52-da045f0923ba" providerId="AD" clId="Web-{A025BACC-A5FA-4866-AA19-CBE9E8AB261D}" dt="2019-05-27T14:08:35.196" v="1698" actId="1076"/>
        <pc:sldMkLst>
          <pc:docMk/>
          <pc:sldMk cId="717772567" sldId="292"/>
        </pc:sldMkLst>
        <pc:spChg chg="mod ord">
          <ac:chgData name="Marjo Joshi" userId="S::marjo.joshi_turkuamk.fi#ext#@jamkstudent.onmicrosoft.com::11a6eee2-53a4-4949-8d52-da045f0923ba" providerId="AD" clId="Web-{A025BACC-A5FA-4866-AA19-CBE9E8AB261D}" dt="2019-05-27T14:08:17.711" v="1694"/>
          <ac:spMkLst>
            <pc:docMk/>
            <pc:sldMk cId="717772567" sldId="292"/>
            <ac:spMk id="2" creationId="{40B76002-23D6-4D05-95F4-A21F6DC3646D}"/>
          </ac:spMkLst>
        </pc:spChg>
        <pc:spChg chg="mod ord">
          <ac:chgData name="Marjo Joshi" userId="S::marjo.joshi_turkuamk.fi#ext#@jamkstudent.onmicrosoft.com::11a6eee2-53a4-4949-8d52-da045f0923ba" providerId="AD" clId="Web-{A025BACC-A5FA-4866-AA19-CBE9E8AB261D}" dt="2019-05-27T14:08:17.711" v="1694"/>
          <ac:spMkLst>
            <pc:docMk/>
            <pc:sldMk cId="717772567" sldId="292"/>
            <ac:spMk id="3" creationId="{54A2F40E-C85B-45A9-A85E-B5BBE14F67BC}"/>
          </ac:spMkLst>
        </pc:spChg>
        <pc:spChg chg="mod ord">
          <ac:chgData name="Marjo Joshi" userId="S::marjo.joshi_turkuamk.fi#ext#@jamkstudent.onmicrosoft.com::11a6eee2-53a4-4949-8d52-da045f0923ba" providerId="AD" clId="Web-{A025BACC-A5FA-4866-AA19-CBE9E8AB261D}" dt="2019-05-27T14:08:17.711" v="1694"/>
          <ac:spMkLst>
            <pc:docMk/>
            <pc:sldMk cId="717772567" sldId="292"/>
            <ac:spMk id="4" creationId="{AB21F6EB-10D2-4EDF-B0E8-3E9CFA077EBA}"/>
          </ac:spMkLst>
        </pc:spChg>
        <pc:spChg chg="mod ord">
          <ac:chgData name="Marjo Joshi" userId="S::marjo.joshi_turkuamk.fi#ext#@jamkstudent.onmicrosoft.com::11a6eee2-53a4-4949-8d52-da045f0923ba" providerId="AD" clId="Web-{A025BACC-A5FA-4866-AA19-CBE9E8AB261D}" dt="2019-05-27T14:08:17.711" v="1694"/>
          <ac:spMkLst>
            <pc:docMk/>
            <pc:sldMk cId="717772567" sldId="292"/>
            <ac:spMk id="5" creationId="{BF90B471-B536-4804-AA98-719BCBD98E97}"/>
          </ac:spMkLst>
        </pc:spChg>
        <pc:spChg chg="del mod ord">
          <ac:chgData name="Marjo Joshi" userId="S::marjo.joshi_turkuamk.fi#ext#@jamkstudent.onmicrosoft.com::11a6eee2-53a4-4949-8d52-da045f0923ba" providerId="AD" clId="Web-{A025BACC-A5FA-4866-AA19-CBE9E8AB261D}" dt="2019-05-27T14:03:08.415" v="1547"/>
          <ac:spMkLst>
            <pc:docMk/>
            <pc:sldMk cId="717772567" sldId="292"/>
            <ac:spMk id="6" creationId="{85155787-8307-46B9-89D6-10EDB8FA2979}"/>
          </ac:spMkLst>
        </pc:spChg>
        <pc:spChg chg="del mod ord">
          <ac:chgData name="Marjo Joshi" userId="S::marjo.joshi_turkuamk.fi#ext#@jamkstudent.onmicrosoft.com::11a6eee2-53a4-4949-8d52-da045f0923ba" providerId="AD" clId="Web-{A025BACC-A5FA-4866-AA19-CBE9E8AB261D}" dt="2019-05-27T14:00:41.603" v="1528"/>
          <ac:spMkLst>
            <pc:docMk/>
            <pc:sldMk cId="717772567" sldId="292"/>
            <ac:spMk id="7" creationId="{09324815-6FAA-46EA-A7A4-246A59FBC218}"/>
          </ac:spMkLst>
        </pc:spChg>
        <pc:spChg chg="del">
          <ac:chgData name="Marjo Joshi" userId="S::marjo.joshi_turkuamk.fi#ext#@jamkstudent.onmicrosoft.com::11a6eee2-53a4-4949-8d52-da045f0923ba" providerId="AD" clId="Web-{A025BACC-A5FA-4866-AA19-CBE9E8AB261D}" dt="2019-05-27T10:44:48.198" v="1482"/>
          <ac:spMkLst>
            <pc:docMk/>
            <pc:sldMk cId="717772567" sldId="292"/>
            <ac:spMk id="8" creationId="{E19EA19E-F525-4456-9639-89F7256FA7B6}"/>
          </ac:spMkLst>
        </pc:spChg>
        <pc:spChg chg="del">
          <ac:chgData name="Marjo Joshi" userId="S::marjo.joshi_turkuamk.fi#ext#@jamkstudent.onmicrosoft.com::11a6eee2-53a4-4949-8d52-da045f0923ba" providerId="AD" clId="Web-{A025BACC-A5FA-4866-AA19-CBE9E8AB261D}" dt="2019-05-27T10:44:48.198" v="1482"/>
          <ac:spMkLst>
            <pc:docMk/>
            <pc:sldMk cId="717772567" sldId="292"/>
            <ac:spMk id="9" creationId="{D829AA50-DD08-4543-A0A9-F70F4FDD7BBC}"/>
          </ac:spMkLst>
        </pc:spChg>
        <pc:spChg chg="del">
          <ac:chgData name="Marjo Joshi" userId="S::marjo.joshi_turkuamk.fi#ext#@jamkstudent.onmicrosoft.com::11a6eee2-53a4-4949-8d52-da045f0923ba" providerId="AD" clId="Web-{A025BACC-A5FA-4866-AA19-CBE9E8AB261D}" dt="2019-05-27T10:44:48.198" v="1482"/>
          <ac:spMkLst>
            <pc:docMk/>
            <pc:sldMk cId="717772567" sldId="292"/>
            <ac:spMk id="10" creationId="{28D7534F-2CFA-4069-8D9F-313740F8460D}"/>
          </ac:spMkLst>
        </pc:spChg>
        <pc:spChg chg="del">
          <ac:chgData name="Marjo Joshi" userId="S::marjo.joshi_turkuamk.fi#ext#@jamkstudent.onmicrosoft.com::11a6eee2-53a4-4949-8d52-da045f0923ba" providerId="AD" clId="Web-{A025BACC-A5FA-4866-AA19-CBE9E8AB261D}" dt="2019-05-27T10:44:48.198" v="1482"/>
          <ac:spMkLst>
            <pc:docMk/>
            <pc:sldMk cId="717772567" sldId="292"/>
            <ac:spMk id="11" creationId="{24E20F3D-B490-4C93-9BA2-D6D2D109746C}"/>
          </ac:spMkLst>
        </pc:spChg>
        <pc:spChg chg="add del mod">
          <ac:chgData name="Marjo Joshi" userId="S::marjo.joshi_turkuamk.fi#ext#@jamkstudent.onmicrosoft.com::11a6eee2-53a4-4949-8d52-da045f0923ba" providerId="AD" clId="Web-{A025BACC-A5FA-4866-AA19-CBE9E8AB261D}" dt="2019-05-27T14:02:06.977" v="1534"/>
          <ac:spMkLst>
            <pc:docMk/>
            <pc:sldMk cId="717772567" sldId="292"/>
            <ac:spMk id="11" creationId="{2E5BEEA8-C189-44F0-9D78-0718637757F4}"/>
          </ac:spMkLst>
        </pc:spChg>
        <pc:spChg chg="del">
          <ac:chgData name="Marjo Joshi" userId="S::marjo.joshi_turkuamk.fi#ext#@jamkstudent.onmicrosoft.com::11a6eee2-53a4-4949-8d52-da045f0923ba" providerId="AD" clId="Web-{A025BACC-A5FA-4866-AA19-CBE9E8AB261D}" dt="2019-05-27T10:44:48.198" v="1482"/>
          <ac:spMkLst>
            <pc:docMk/>
            <pc:sldMk cId="717772567" sldId="292"/>
            <ac:spMk id="12" creationId="{C4DEEE29-C843-4A43-8014-85962500BC23}"/>
          </ac:spMkLst>
        </pc:spChg>
        <pc:spChg chg="add">
          <ac:chgData name="Marjo Joshi" userId="S::marjo.joshi_turkuamk.fi#ext#@jamkstudent.onmicrosoft.com::11a6eee2-53a4-4949-8d52-da045f0923ba" providerId="AD" clId="Web-{A025BACC-A5FA-4866-AA19-CBE9E8AB261D}" dt="2019-05-27T14:08:17.711" v="1694"/>
          <ac:spMkLst>
            <pc:docMk/>
            <pc:sldMk cId="717772567" sldId="292"/>
            <ac:spMk id="16" creationId="{2E921DFF-3001-46B5-95D2-66CA060F44BB}"/>
          </ac:spMkLst>
        </pc:spChg>
        <pc:spChg chg="add">
          <ac:chgData name="Marjo Joshi" userId="S::marjo.joshi_turkuamk.fi#ext#@jamkstudent.onmicrosoft.com::11a6eee2-53a4-4949-8d52-da045f0923ba" providerId="AD" clId="Web-{A025BACC-A5FA-4866-AA19-CBE9E8AB261D}" dt="2019-05-27T14:08:17.711" v="1694"/>
          <ac:spMkLst>
            <pc:docMk/>
            <pc:sldMk cId="717772567" sldId="292"/>
            <ac:spMk id="18" creationId="{AFEDA996-5744-4A88-B0DD-EC49C6D8739E}"/>
          </ac:spMkLst>
        </pc:spChg>
        <pc:spChg chg="add del">
          <ac:chgData name="Marjo Joshi" userId="S::marjo.joshi_turkuamk.fi#ext#@jamkstudent.onmicrosoft.com::11a6eee2-53a4-4949-8d52-da045f0923ba" providerId="AD" clId="Web-{A025BACC-A5FA-4866-AA19-CBE9E8AB261D}" dt="2019-05-27T14:03:35.431" v="1549"/>
          <ac:spMkLst>
            <pc:docMk/>
            <pc:sldMk cId="717772567" sldId="292"/>
            <ac:spMk id="19" creationId="{B1E3044D-AD17-4052-A453-8AA654EFAB6E}"/>
          </ac:spMkLst>
        </pc:spChg>
        <pc:spChg chg="add del">
          <ac:chgData name="Marjo Joshi" userId="S::marjo.joshi_turkuamk.fi#ext#@jamkstudent.onmicrosoft.com::11a6eee2-53a4-4949-8d52-da045f0923ba" providerId="AD" clId="Web-{A025BACC-A5FA-4866-AA19-CBE9E8AB261D}" dt="2019-05-27T14:03:35.431" v="1549"/>
          <ac:spMkLst>
            <pc:docMk/>
            <pc:sldMk cId="717772567" sldId="292"/>
            <ac:spMk id="21" creationId="{81289F98-975F-4EB2-9553-8E1A9946BA3F}"/>
          </ac:spMkLst>
        </pc:spChg>
        <pc:spChg chg="add del">
          <ac:chgData name="Marjo Joshi" userId="S::marjo.joshi_turkuamk.fi#ext#@jamkstudent.onmicrosoft.com::11a6eee2-53a4-4949-8d52-da045f0923ba" providerId="AD" clId="Web-{A025BACC-A5FA-4866-AA19-CBE9E8AB261D}" dt="2019-05-27T14:03:35.431" v="1549"/>
          <ac:spMkLst>
            <pc:docMk/>
            <pc:sldMk cId="717772567" sldId="292"/>
            <ac:spMk id="23" creationId="{1F564BCF-97B6-4D86-94EE-DD1B587F2189}"/>
          </ac:spMkLst>
        </pc:spChg>
        <pc:spChg chg="add del">
          <ac:chgData name="Marjo Joshi" userId="S::marjo.joshi_turkuamk.fi#ext#@jamkstudent.onmicrosoft.com::11a6eee2-53a4-4949-8d52-da045f0923ba" providerId="AD" clId="Web-{A025BACC-A5FA-4866-AA19-CBE9E8AB261D}" dt="2019-05-27T14:03:35.431" v="1549"/>
          <ac:spMkLst>
            <pc:docMk/>
            <pc:sldMk cId="717772567" sldId="292"/>
            <ac:spMk id="25" creationId="{54600AC1-F146-4567-9C5E-A96D6D349234}"/>
          </ac:spMkLst>
        </pc:spChg>
        <pc:spChg chg="add del">
          <ac:chgData name="Marjo Joshi" userId="S::marjo.joshi_turkuamk.fi#ext#@jamkstudent.onmicrosoft.com::11a6eee2-53a4-4949-8d52-da045f0923ba" providerId="AD" clId="Web-{A025BACC-A5FA-4866-AA19-CBE9E8AB261D}" dt="2019-05-27T14:03:35.431" v="1549"/>
          <ac:spMkLst>
            <pc:docMk/>
            <pc:sldMk cId="717772567" sldId="292"/>
            <ac:spMk id="27" creationId="{EBA7E638-205A-4579-864F-125BAC629F4D}"/>
          </ac:spMkLst>
        </pc:spChg>
        <pc:spChg chg="add del">
          <ac:chgData name="Marjo Joshi" userId="S::marjo.joshi_turkuamk.fi#ext#@jamkstudent.onmicrosoft.com::11a6eee2-53a4-4949-8d52-da045f0923ba" providerId="AD" clId="Web-{A025BACC-A5FA-4866-AA19-CBE9E8AB261D}" dt="2019-05-27T14:03:35.431" v="1549"/>
          <ac:spMkLst>
            <pc:docMk/>
            <pc:sldMk cId="717772567" sldId="292"/>
            <ac:spMk id="29" creationId="{2854001E-6E9D-464A-9B65-A4012F7B30D4}"/>
          </ac:spMkLst>
        </pc:spChg>
        <pc:picChg chg="add del mod ord">
          <ac:chgData name="Marjo Joshi" userId="S::marjo.joshi_turkuamk.fi#ext#@jamkstudent.onmicrosoft.com::11a6eee2-53a4-4949-8d52-da045f0923ba" providerId="AD" clId="Web-{A025BACC-A5FA-4866-AA19-CBE9E8AB261D}" dt="2019-05-27T14:02:01.196" v="1533"/>
          <ac:picMkLst>
            <pc:docMk/>
            <pc:sldMk cId="717772567" sldId="292"/>
            <ac:picMk id="8" creationId="{EB1C5BAB-0A25-4C68-920A-3607B5C4B5EE}"/>
          </ac:picMkLst>
        </pc:picChg>
        <pc:picChg chg="add mod ord">
          <ac:chgData name="Marjo Joshi" userId="S::marjo.joshi_turkuamk.fi#ext#@jamkstudent.onmicrosoft.com::11a6eee2-53a4-4949-8d52-da045f0923ba" providerId="AD" clId="Web-{A025BACC-A5FA-4866-AA19-CBE9E8AB261D}" dt="2019-05-27T14:08:32.461" v="1697" actId="1076"/>
          <ac:picMkLst>
            <pc:docMk/>
            <pc:sldMk cId="717772567" sldId="292"/>
            <ac:picMk id="12" creationId="{A38A39D0-50A4-47B9-87B5-0DC7892AE101}"/>
          </ac:picMkLst>
        </pc:picChg>
        <pc:picChg chg="add mod">
          <ac:chgData name="Marjo Joshi" userId="S::marjo.joshi_turkuamk.fi#ext#@jamkstudent.onmicrosoft.com::11a6eee2-53a4-4949-8d52-da045f0923ba" providerId="AD" clId="Web-{A025BACC-A5FA-4866-AA19-CBE9E8AB261D}" dt="2019-05-27T14:08:35.196" v="1698" actId="1076"/>
          <ac:picMkLst>
            <pc:docMk/>
            <pc:sldMk cId="717772567" sldId="292"/>
            <ac:picMk id="14" creationId="{52B86B95-DE11-41E9-9F76-7C358E029007}"/>
          </ac:picMkLst>
        </pc:picChg>
        <pc:picChg chg="add">
          <ac:chgData name="Marjo Joshi" userId="S::marjo.joshi_turkuamk.fi#ext#@jamkstudent.onmicrosoft.com::11a6eee2-53a4-4949-8d52-da045f0923ba" providerId="AD" clId="Web-{A025BACC-A5FA-4866-AA19-CBE9E8AB261D}" dt="2019-05-27T14:08:17.711" v="1694"/>
          <ac:picMkLst>
            <pc:docMk/>
            <pc:sldMk cId="717772567" sldId="292"/>
            <ac:picMk id="17" creationId="{4EA93698-222B-47A7-8E9B-667FAC990673}"/>
          </ac:picMkLst>
        </pc:picChg>
        <pc:cxnChg chg="add del">
          <ac:chgData name="Marjo Joshi" userId="S::marjo.joshi_turkuamk.fi#ext#@jamkstudent.onmicrosoft.com::11a6eee2-53a4-4949-8d52-da045f0923ba" providerId="AD" clId="Web-{A025BACC-A5FA-4866-AA19-CBE9E8AB261D}" dt="2019-05-27T14:03:35.431" v="1549"/>
          <ac:cxnSpMkLst>
            <pc:docMk/>
            <pc:sldMk cId="717772567" sldId="292"/>
            <ac:cxnSpMk id="31" creationId="{62C9802A-EFBD-41D4-894F-AFD985DBA5BD}"/>
          </ac:cxnSpMkLst>
        </pc:cxnChg>
      </pc:sldChg>
      <pc:sldChg chg="addSp delSp modSp new mod setBg">
        <pc:chgData name="Marjo Joshi" userId="S::marjo.joshi_turkuamk.fi#ext#@jamkstudent.onmicrosoft.com::11a6eee2-53a4-4949-8d52-da045f0923ba" providerId="AD" clId="Web-{A025BACC-A5FA-4866-AA19-CBE9E8AB261D}" dt="2019-05-27T14:07:47.743" v="1693"/>
        <pc:sldMkLst>
          <pc:docMk/>
          <pc:sldMk cId="3771780117" sldId="293"/>
        </pc:sldMkLst>
        <pc:spChg chg="mod">
          <ac:chgData name="Marjo Joshi" userId="S::marjo.joshi_turkuamk.fi#ext#@jamkstudent.onmicrosoft.com::11a6eee2-53a4-4949-8d52-da045f0923ba" providerId="AD" clId="Web-{A025BACC-A5FA-4866-AA19-CBE9E8AB261D}" dt="2019-05-27T14:07:47.743" v="1693"/>
          <ac:spMkLst>
            <pc:docMk/>
            <pc:sldMk cId="3771780117" sldId="293"/>
            <ac:spMk id="2" creationId="{ADC392D9-99E4-48D7-8EFC-BF2A2764262F}"/>
          </ac:spMkLst>
        </pc:spChg>
        <pc:spChg chg="del">
          <ac:chgData name="Marjo Joshi" userId="S::marjo.joshi_turkuamk.fi#ext#@jamkstudent.onmicrosoft.com::11a6eee2-53a4-4949-8d52-da045f0923ba" providerId="AD" clId="Web-{A025BACC-A5FA-4866-AA19-CBE9E8AB261D}" dt="2019-05-27T14:07:16.165" v="1600"/>
          <ac:spMkLst>
            <pc:docMk/>
            <pc:sldMk cId="3771780117" sldId="293"/>
            <ac:spMk id="3" creationId="{A68DE6FA-3AC6-492D-B67B-4DA7E1591EE2}"/>
          </ac:spMkLst>
        </pc:spChg>
        <pc:spChg chg="mod">
          <ac:chgData name="Marjo Joshi" userId="S::marjo.joshi_turkuamk.fi#ext#@jamkstudent.onmicrosoft.com::11a6eee2-53a4-4949-8d52-da045f0923ba" providerId="AD" clId="Web-{A025BACC-A5FA-4866-AA19-CBE9E8AB261D}" dt="2019-05-27T14:07:47.743" v="1693"/>
          <ac:spMkLst>
            <pc:docMk/>
            <pc:sldMk cId="3771780117" sldId="293"/>
            <ac:spMk id="4" creationId="{5D150A7C-F5C5-4645-BF23-7237033CF624}"/>
          </ac:spMkLst>
        </pc:spChg>
        <pc:spChg chg="mod">
          <ac:chgData name="Marjo Joshi" userId="S::marjo.joshi_turkuamk.fi#ext#@jamkstudent.onmicrosoft.com::11a6eee2-53a4-4949-8d52-da045f0923ba" providerId="AD" clId="Web-{A025BACC-A5FA-4866-AA19-CBE9E8AB261D}" dt="2019-05-27T14:07:47.743" v="1693"/>
          <ac:spMkLst>
            <pc:docMk/>
            <pc:sldMk cId="3771780117" sldId="293"/>
            <ac:spMk id="5" creationId="{99EEBEB3-0439-4827-B1A0-E075942598CA}"/>
          </ac:spMkLst>
        </pc:spChg>
        <pc:spChg chg="add">
          <ac:chgData name="Marjo Joshi" userId="S::marjo.joshi_turkuamk.fi#ext#@jamkstudent.onmicrosoft.com::11a6eee2-53a4-4949-8d52-da045f0923ba" providerId="AD" clId="Web-{A025BACC-A5FA-4866-AA19-CBE9E8AB261D}" dt="2019-05-27T14:07:47.743" v="1693"/>
          <ac:spMkLst>
            <pc:docMk/>
            <pc:sldMk cId="3771780117" sldId="293"/>
            <ac:spMk id="11" creationId="{6753252F-4873-4F63-801D-CC719279A7D5}"/>
          </ac:spMkLst>
        </pc:spChg>
        <pc:spChg chg="add">
          <ac:chgData name="Marjo Joshi" userId="S::marjo.joshi_turkuamk.fi#ext#@jamkstudent.onmicrosoft.com::11a6eee2-53a4-4949-8d52-da045f0923ba" providerId="AD" clId="Web-{A025BACC-A5FA-4866-AA19-CBE9E8AB261D}" dt="2019-05-27T14:07:47.743" v="1693"/>
          <ac:spMkLst>
            <pc:docMk/>
            <pc:sldMk cId="3771780117" sldId="293"/>
            <ac:spMk id="13" creationId="{047C8CCB-F95D-4249-92DD-651249D3535A}"/>
          </ac:spMkLst>
        </pc:spChg>
        <pc:picChg chg="add mod ord">
          <ac:chgData name="Marjo Joshi" userId="S::marjo.joshi_turkuamk.fi#ext#@jamkstudent.onmicrosoft.com::11a6eee2-53a4-4949-8d52-da045f0923ba" providerId="AD" clId="Web-{A025BACC-A5FA-4866-AA19-CBE9E8AB261D}" dt="2019-05-27T14:07:47.743" v="1693"/>
          <ac:picMkLst>
            <pc:docMk/>
            <pc:sldMk cId="3771780117" sldId="293"/>
            <ac:picMk id="6" creationId="{3FAEDD01-BF21-431A-92AE-C1D22652FEE5}"/>
          </ac:picMkLst>
        </pc:picChg>
      </pc:sldChg>
      <pc:sldChg chg="addSp delSp modSp new">
        <pc:chgData name="Marjo Joshi" userId="S::marjo.joshi_turkuamk.fi#ext#@jamkstudent.onmicrosoft.com::11a6eee2-53a4-4949-8d52-da045f0923ba" providerId="AD" clId="Web-{A025BACC-A5FA-4866-AA19-CBE9E8AB261D}" dt="2019-05-27T14:09:37.774" v="1728" actId="20577"/>
        <pc:sldMkLst>
          <pc:docMk/>
          <pc:sldMk cId="1442426890" sldId="294"/>
        </pc:sldMkLst>
        <pc:spChg chg="del">
          <ac:chgData name="Marjo Joshi" userId="S::marjo.joshi_turkuamk.fi#ext#@jamkstudent.onmicrosoft.com::11a6eee2-53a4-4949-8d52-da045f0923ba" providerId="AD" clId="Web-{A025BACC-A5FA-4866-AA19-CBE9E8AB261D}" dt="2019-05-27T14:09:22.961" v="1702"/>
          <ac:spMkLst>
            <pc:docMk/>
            <pc:sldMk cId="1442426890" sldId="294"/>
            <ac:spMk id="4" creationId="{54CCD97E-ADDF-488A-9599-525177EFBE4B}"/>
          </ac:spMkLst>
        </pc:spChg>
        <pc:spChg chg="mod">
          <ac:chgData name="Marjo Joshi" userId="S::marjo.joshi_turkuamk.fi#ext#@jamkstudent.onmicrosoft.com::11a6eee2-53a4-4949-8d52-da045f0923ba" providerId="AD" clId="Web-{A025BACC-A5FA-4866-AA19-CBE9E8AB261D}" dt="2019-05-27T14:09:37.774" v="1728" actId="20577"/>
          <ac:spMkLst>
            <pc:docMk/>
            <pc:sldMk cId="1442426890" sldId="294"/>
            <ac:spMk id="5" creationId="{9681B36E-5033-4254-9611-3627B3B8B8A9}"/>
          </ac:spMkLst>
        </pc:spChg>
        <pc:picChg chg="add mod ord">
          <ac:chgData name="Marjo Joshi" userId="S::marjo.joshi_turkuamk.fi#ext#@jamkstudent.onmicrosoft.com::11a6eee2-53a4-4949-8d52-da045f0923ba" providerId="AD" clId="Web-{A025BACC-A5FA-4866-AA19-CBE9E8AB261D}" dt="2019-05-27T14:09:26.227" v="1704" actId="1076"/>
          <ac:picMkLst>
            <pc:docMk/>
            <pc:sldMk cId="1442426890" sldId="294"/>
            <ac:picMk id="8" creationId="{951EAE03-2CB8-4112-8B64-78D782517DF7}"/>
          </ac:picMkLst>
        </pc:picChg>
      </pc:sldChg>
      <pc:sldChg chg="addSp delSp modSp new mod setBg">
        <pc:chgData name="Marjo Joshi" userId="S::marjo.joshi_turkuamk.fi#ext#@jamkstudent.onmicrosoft.com::11a6eee2-53a4-4949-8d52-da045f0923ba" providerId="AD" clId="Web-{A025BACC-A5FA-4866-AA19-CBE9E8AB261D}" dt="2019-05-27T14:12:49.461" v="1774"/>
        <pc:sldMkLst>
          <pc:docMk/>
          <pc:sldMk cId="913887708" sldId="295"/>
        </pc:sldMkLst>
        <pc:spChg chg="mod">
          <ac:chgData name="Marjo Joshi" userId="S::marjo.joshi_turkuamk.fi#ext#@jamkstudent.onmicrosoft.com::11a6eee2-53a4-4949-8d52-da045f0923ba" providerId="AD" clId="Web-{A025BACC-A5FA-4866-AA19-CBE9E8AB261D}" dt="2019-05-27T14:12:49.461" v="1774"/>
          <ac:spMkLst>
            <pc:docMk/>
            <pc:sldMk cId="913887708" sldId="295"/>
            <ac:spMk id="2" creationId="{0E06F7B6-3CAE-49DF-9EC5-CC95BC5B6F5D}"/>
          </ac:spMkLst>
        </pc:spChg>
        <pc:spChg chg="del">
          <ac:chgData name="Marjo Joshi" userId="S::marjo.joshi_turkuamk.fi#ext#@jamkstudent.onmicrosoft.com::11a6eee2-53a4-4949-8d52-da045f0923ba" providerId="AD" clId="Web-{A025BACC-A5FA-4866-AA19-CBE9E8AB261D}" dt="2019-05-27T14:12:30.211" v="1737"/>
          <ac:spMkLst>
            <pc:docMk/>
            <pc:sldMk cId="913887708" sldId="295"/>
            <ac:spMk id="3" creationId="{08D1D895-6146-459B-9B56-F298BAA40844}"/>
          </ac:spMkLst>
        </pc:spChg>
        <pc:spChg chg="mod">
          <ac:chgData name="Marjo Joshi" userId="S::marjo.joshi_turkuamk.fi#ext#@jamkstudent.onmicrosoft.com::11a6eee2-53a4-4949-8d52-da045f0923ba" providerId="AD" clId="Web-{A025BACC-A5FA-4866-AA19-CBE9E8AB261D}" dt="2019-05-27T14:12:49.461" v="1774"/>
          <ac:spMkLst>
            <pc:docMk/>
            <pc:sldMk cId="913887708" sldId="295"/>
            <ac:spMk id="4" creationId="{109BCB30-733F-4B35-B6BA-658F50AEF9A4}"/>
          </ac:spMkLst>
        </pc:spChg>
        <pc:spChg chg="mod">
          <ac:chgData name="Marjo Joshi" userId="S::marjo.joshi_turkuamk.fi#ext#@jamkstudent.onmicrosoft.com::11a6eee2-53a4-4949-8d52-da045f0923ba" providerId="AD" clId="Web-{A025BACC-A5FA-4866-AA19-CBE9E8AB261D}" dt="2019-05-27T14:12:49.461" v="1774"/>
          <ac:spMkLst>
            <pc:docMk/>
            <pc:sldMk cId="913887708" sldId="295"/>
            <ac:spMk id="5" creationId="{B68229A3-FC1B-4EA7-B2ED-31F8D0F7B2AC}"/>
          </ac:spMkLst>
        </pc:spChg>
        <pc:spChg chg="add">
          <ac:chgData name="Marjo Joshi" userId="S::marjo.joshi_turkuamk.fi#ext#@jamkstudent.onmicrosoft.com::11a6eee2-53a4-4949-8d52-da045f0923ba" providerId="AD" clId="Web-{A025BACC-A5FA-4866-AA19-CBE9E8AB261D}" dt="2019-05-27T14:12:49.461" v="1774"/>
          <ac:spMkLst>
            <pc:docMk/>
            <pc:sldMk cId="913887708" sldId="295"/>
            <ac:spMk id="11" creationId="{7A810F04-799D-46ED-B67C-A29CA0B6F336}"/>
          </ac:spMkLst>
        </pc:spChg>
        <pc:spChg chg="add">
          <ac:chgData name="Marjo Joshi" userId="S::marjo.joshi_turkuamk.fi#ext#@jamkstudent.onmicrosoft.com::11a6eee2-53a4-4949-8d52-da045f0923ba" providerId="AD" clId="Web-{A025BACC-A5FA-4866-AA19-CBE9E8AB261D}" dt="2019-05-27T14:12:49.461" v="1774"/>
          <ac:spMkLst>
            <pc:docMk/>
            <pc:sldMk cId="913887708" sldId="295"/>
            <ac:spMk id="14" creationId="{42A5316D-ED2F-4F89-B4B4-8D9240B1A348}"/>
          </ac:spMkLst>
        </pc:spChg>
        <pc:picChg chg="add del mod ord">
          <ac:chgData name="Marjo Joshi" userId="S::marjo.joshi_turkuamk.fi#ext#@jamkstudent.onmicrosoft.com::11a6eee2-53a4-4949-8d52-da045f0923ba" providerId="AD" clId="Web-{A025BACC-A5FA-4866-AA19-CBE9E8AB261D}" dt="2019-05-27T14:12:49.461" v="1774"/>
          <ac:picMkLst>
            <pc:docMk/>
            <pc:sldMk cId="913887708" sldId="295"/>
            <ac:picMk id="6" creationId="{95C8A22F-B854-4066-BD1A-046208EF3EA5}"/>
          </ac:picMkLst>
        </pc:picChg>
        <pc:picChg chg="add">
          <ac:chgData name="Marjo Joshi" userId="S::marjo.joshi_turkuamk.fi#ext#@jamkstudent.onmicrosoft.com::11a6eee2-53a4-4949-8d52-da045f0923ba" providerId="AD" clId="Web-{A025BACC-A5FA-4866-AA19-CBE9E8AB261D}" dt="2019-05-27T14:12:49.461" v="1774"/>
          <ac:picMkLst>
            <pc:docMk/>
            <pc:sldMk cId="913887708" sldId="295"/>
            <ac:picMk id="9" creationId="{95C8A22F-B854-4066-BD1A-046208EF3EA5}"/>
          </ac:picMkLst>
        </pc:picChg>
      </pc:sldChg>
      <pc:sldChg chg="addSp delSp modSp new">
        <pc:chgData name="Marjo Joshi" userId="S::marjo.joshi_turkuamk.fi#ext#@jamkstudent.onmicrosoft.com::11a6eee2-53a4-4949-8d52-da045f0923ba" providerId="AD" clId="Web-{A025BACC-A5FA-4866-AA19-CBE9E8AB261D}" dt="2019-05-27T14:17:22.586" v="1824" actId="20577"/>
        <pc:sldMkLst>
          <pc:docMk/>
          <pc:sldMk cId="418525541" sldId="296"/>
        </pc:sldMkLst>
        <pc:spChg chg="mod">
          <ac:chgData name="Marjo Joshi" userId="S::marjo.joshi_turkuamk.fi#ext#@jamkstudent.onmicrosoft.com::11a6eee2-53a4-4949-8d52-da045f0923ba" providerId="AD" clId="Web-{A025BACC-A5FA-4866-AA19-CBE9E8AB261D}" dt="2019-05-27T14:17:22.586" v="1824" actId="20577"/>
          <ac:spMkLst>
            <pc:docMk/>
            <pc:sldMk cId="418525541" sldId="296"/>
            <ac:spMk id="2" creationId="{A0AED80F-0156-4D35-B49F-937CBCF48D4E}"/>
          </ac:spMkLst>
        </pc:spChg>
        <pc:spChg chg="del">
          <ac:chgData name="Marjo Joshi" userId="S::marjo.joshi_turkuamk.fi#ext#@jamkstudent.onmicrosoft.com::11a6eee2-53a4-4949-8d52-da045f0923ba" providerId="AD" clId="Web-{A025BACC-A5FA-4866-AA19-CBE9E8AB261D}" dt="2019-05-27T14:16:40.758" v="1776"/>
          <ac:spMkLst>
            <pc:docMk/>
            <pc:sldMk cId="418525541" sldId="296"/>
            <ac:spMk id="3" creationId="{764FF62F-B35E-4FB2-954A-DD74C57F0A9F}"/>
          </ac:spMkLst>
        </pc:spChg>
        <pc:graphicFrameChg chg="add mod ord modGraphic">
          <ac:chgData name="Marjo Joshi" userId="S::marjo.joshi_turkuamk.fi#ext#@jamkstudent.onmicrosoft.com::11a6eee2-53a4-4949-8d52-da045f0923ba" providerId="AD" clId="Web-{A025BACC-A5FA-4866-AA19-CBE9E8AB261D}" dt="2019-05-27T14:17:06.242" v="1781" actId="1076"/>
          <ac:graphicFrameMkLst>
            <pc:docMk/>
            <pc:sldMk cId="418525541" sldId="296"/>
            <ac:graphicFrameMk id="7" creationId="{BDEDED1B-8071-41D4-8DBA-FD6ECCD22438}"/>
          </ac:graphicFrameMkLst>
        </pc:graphicFrameChg>
      </pc:sldChg>
      <pc:sldChg chg="new del">
        <pc:chgData name="Marjo Joshi" userId="S::marjo.joshi_turkuamk.fi#ext#@jamkstudent.onmicrosoft.com::11a6eee2-53a4-4949-8d52-da045f0923ba" providerId="AD" clId="Web-{A025BACC-A5FA-4866-AA19-CBE9E8AB261D}" dt="2019-05-27T14:20:48.242" v="1828"/>
        <pc:sldMkLst>
          <pc:docMk/>
          <pc:sldMk cId="886062783" sldId="297"/>
        </pc:sldMkLst>
      </pc:sldChg>
      <pc:sldChg chg="addSp delSp modSp new mod setBg">
        <pc:chgData name="Marjo Joshi" userId="S::marjo.joshi_turkuamk.fi#ext#@jamkstudent.onmicrosoft.com::11a6eee2-53a4-4949-8d52-da045f0923ba" providerId="AD" clId="Web-{A025BACC-A5FA-4866-AA19-CBE9E8AB261D}" dt="2019-05-27T14:21:52.726" v="1867"/>
        <pc:sldMkLst>
          <pc:docMk/>
          <pc:sldMk cId="2343141712" sldId="297"/>
        </pc:sldMkLst>
        <pc:spChg chg="mod">
          <ac:chgData name="Marjo Joshi" userId="S::marjo.joshi_turkuamk.fi#ext#@jamkstudent.onmicrosoft.com::11a6eee2-53a4-4949-8d52-da045f0923ba" providerId="AD" clId="Web-{A025BACC-A5FA-4866-AA19-CBE9E8AB261D}" dt="2019-05-27T14:21:52.726" v="1867"/>
          <ac:spMkLst>
            <pc:docMk/>
            <pc:sldMk cId="2343141712" sldId="297"/>
            <ac:spMk id="2" creationId="{737BCBEF-8787-4471-A2FB-6C557E8AE8F3}"/>
          </ac:spMkLst>
        </pc:spChg>
        <pc:spChg chg="del">
          <ac:chgData name="Marjo Joshi" userId="S::marjo.joshi_turkuamk.fi#ext#@jamkstudent.onmicrosoft.com::11a6eee2-53a4-4949-8d52-da045f0923ba" providerId="AD" clId="Web-{A025BACC-A5FA-4866-AA19-CBE9E8AB261D}" dt="2019-05-27T14:21:31.476" v="1830"/>
          <ac:spMkLst>
            <pc:docMk/>
            <pc:sldMk cId="2343141712" sldId="297"/>
            <ac:spMk id="3" creationId="{8D7E26C7-F5FB-4B20-A82B-FB88E9507C56}"/>
          </ac:spMkLst>
        </pc:spChg>
        <pc:spChg chg="mod">
          <ac:chgData name="Marjo Joshi" userId="S::marjo.joshi_turkuamk.fi#ext#@jamkstudent.onmicrosoft.com::11a6eee2-53a4-4949-8d52-da045f0923ba" providerId="AD" clId="Web-{A025BACC-A5FA-4866-AA19-CBE9E8AB261D}" dt="2019-05-27T14:21:52.726" v="1867"/>
          <ac:spMkLst>
            <pc:docMk/>
            <pc:sldMk cId="2343141712" sldId="297"/>
            <ac:spMk id="4" creationId="{F104154E-AEBE-4EFC-8E61-C813D7ECA718}"/>
          </ac:spMkLst>
        </pc:spChg>
        <pc:spChg chg="mod">
          <ac:chgData name="Marjo Joshi" userId="S::marjo.joshi_turkuamk.fi#ext#@jamkstudent.onmicrosoft.com::11a6eee2-53a4-4949-8d52-da045f0923ba" providerId="AD" clId="Web-{A025BACC-A5FA-4866-AA19-CBE9E8AB261D}" dt="2019-05-27T14:21:52.726" v="1867"/>
          <ac:spMkLst>
            <pc:docMk/>
            <pc:sldMk cId="2343141712" sldId="297"/>
            <ac:spMk id="5" creationId="{AB5540FD-9377-4015-9D27-57CD0B94C66B}"/>
          </ac:spMkLst>
        </pc:spChg>
        <pc:spChg chg="add">
          <ac:chgData name="Marjo Joshi" userId="S::marjo.joshi_turkuamk.fi#ext#@jamkstudent.onmicrosoft.com::11a6eee2-53a4-4949-8d52-da045f0923ba" providerId="AD" clId="Web-{A025BACC-A5FA-4866-AA19-CBE9E8AB261D}" dt="2019-05-27T14:21:52.726" v="1867"/>
          <ac:spMkLst>
            <pc:docMk/>
            <pc:sldMk cId="2343141712" sldId="297"/>
            <ac:spMk id="8" creationId="{6753252F-4873-4F63-801D-CC719279A7D5}"/>
          </ac:spMkLst>
        </pc:spChg>
        <pc:spChg chg="add">
          <ac:chgData name="Marjo Joshi" userId="S::marjo.joshi_turkuamk.fi#ext#@jamkstudent.onmicrosoft.com::11a6eee2-53a4-4949-8d52-da045f0923ba" providerId="AD" clId="Web-{A025BACC-A5FA-4866-AA19-CBE9E8AB261D}" dt="2019-05-27T14:21:52.726" v="1867"/>
          <ac:spMkLst>
            <pc:docMk/>
            <pc:sldMk cId="2343141712" sldId="297"/>
            <ac:spMk id="9" creationId="{047C8CCB-F95D-4249-92DD-651249D3535A}"/>
          </ac:spMkLst>
        </pc:spChg>
        <pc:spChg chg="add del">
          <ac:chgData name="Marjo Joshi" userId="S::marjo.joshi_turkuamk.fi#ext#@jamkstudent.onmicrosoft.com::11a6eee2-53a4-4949-8d52-da045f0923ba" providerId="AD" clId="Web-{A025BACC-A5FA-4866-AA19-CBE9E8AB261D}" dt="2019-05-27T14:21:52.710" v="1866"/>
          <ac:spMkLst>
            <pc:docMk/>
            <pc:sldMk cId="2343141712" sldId="297"/>
            <ac:spMk id="11" creationId="{AB45A142-4255-493C-8284-5D566C121B10}"/>
          </ac:spMkLst>
        </pc:spChg>
        <pc:picChg chg="add mod ord">
          <ac:chgData name="Marjo Joshi" userId="S::marjo.joshi_turkuamk.fi#ext#@jamkstudent.onmicrosoft.com::11a6eee2-53a4-4949-8d52-da045f0923ba" providerId="AD" clId="Web-{A025BACC-A5FA-4866-AA19-CBE9E8AB261D}" dt="2019-05-27T14:21:52.726" v="1867"/>
          <ac:picMkLst>
            <pc:docMk/>
            <pc:sldMk cId="2343141712" sldId="297"/>
            <ac:picMk id="6" creationId="{C17022F6-471D-408E-80C3-786D9DCFBA3E}"/>
          </ac:picMkLst>
        </pc:picChg>
        <pc:cxnChg chg="add del">
          <ac:chgData name="Marjo Joshi" userId="S::marjo.joshi_turkuamk.fi#ext#@jamkstudent.onmicrosoft.com::11a6eee2-53a4-4949-8d52-da045f0923ba" providerId="AD" clId="Web-{A025BACC-A5FA-4866-AA19-CBE9E8AB261D}" dt="2019-05-27T14:21:52.710" v="1866"/>
          <ac:cxnSpMkLst>
            <pc:docMk/>
            <pc:sldMk cId="2343141712" sldId="297"/>
            <ac:cxnSpMk id="13" creationId="{38FB9660-F42F-4313-BBC4-47C007FE484C}"/>
          </ac:cxnSpMkLst>
        </pc:cxnChg>
      </pc:sldChg>
    </pc:docChg>
  </pc:docChgLst>
  <pc:docChgLst>
    <pc:chgData name="Guest User" userId="S::urn:spo:anon#ec9eb67c52fef9dd3a7d3545fb15ba70bc34fc2f5811a297e018ff29d765b4ea::" providerId="AD" clId="Web-{29F4DFF4-C555-4F6B-B2F8-BE1ADFF0DC7F}"/>
    <pc:docChg chg="modSld">
      <pc:chgData name="Guest User" userId="S::urn:spo:anon#ec9eb67c52fef9dd3a7d3545fb15ba70bc34fc2f5811a297e018ff29d765b4ea::" providerId="AD" clId="Web-{29F4DFF4-C555-4F6B-B2F8-BE1ADFF0DC7F}" dt="2018-05-22T11:27:32.697" v="14"/>
      <pc:docMkLst>
        <pc:docMk/>
      </pc:docMkLst>
      <pc:sldChg chg="modSp">
        <pc:chgData name="Guest User" userId="S::urn:spo:anon#ec9eb67c52fef9dd3a7d3545fb15ba70bc34fc2f5811a297e018ff29d765b4ea::" providerId="AD" clId="Web-{29F4DFF4-C555-4F6B-B2F8-BE1ADFF0DC7F}" dt="2018-05-22T11:26:29.320" v="9" actId="20577"/>
        <pc:sldMkLst>
          <pc:docMk/>
          <pc:sldMk cId="107980093" sldId="258"/>
        </pc:sldMkLst>
        <pc:spChg chg="mod">
          <ac:chgData name="Guest User" userId="S::urn:spo:anon#ec9eb67c52fef9dd3a7d3545fb15ba70bc34fc2f5811a297e018ff29d765b4ea::" providerId="AD" clId="Web-{29F4DFF4-C555-4F6B-B2F8-BE1ADFF0DC7F}" dt="2018-05-22T11:26:29.320" v="9" actId="20577"/>
          <ac:spMkLst>
            <pc:docMk/>
            <pc:sldMk cId="107980093" sldId="258"/>
            <ac:spMk id="2" creationId="{00000000-0000-0000-0000-000000000000}"/>
          </ac:spMkLst>
        </pc:spChg>
      </pc:sldChg>
      <pc:sldChg chg="modSp">
        <pc:chgData name="Guest User" userId="S::urn:spo:anon#ec9eb67c52fef9dd3a7d3545fb15ba70bc34fc2f5811a297e018ff29d765b4ea::" providerId="AD" clId="Web-{29F4DFF4-C555-4F6B-B2F8-BE1ADFF0DC7F}" dt="2018-05-22T11:26:48.352" v="12" actId="1076"/>
        <pc:sldMkLst>
          <pc:docMk/>
          <pc:sldMk cId="1853302047" sldId="260"/>
        </pc:sldMkLst>
        <pc:spChg chg="mod">
          <ac:chgData name="Guest User" userId="S::urn:spo:anon#ec9eb67c52fef9dd3a7d3545fb15ba70bc34fc2f5811a297e018ff29d765b4ea::" providerId="AD" clId="Web-{29F4DFF4-C555-4F6B-B2F8-BE1ADFF0DC7F}" dt="2018-05-22T11:26:48.352" v="12" actId="1076"/>
          <ac:spMkLst>
            <pc:docMk/>
            <pc:sldMk cId="1853302047" sldId="260"/>
            <ac:spMk id="18" creationId="{00000000-0000-0000-0000-000000000000}"/>
          </ac:spMkLst>
        </pc:spChg>
      </pc:sldChg>
      <pc:sldChg chg="addSp delSp modSp">
        <pc:chgData name="Guest User" userId="S::urn:spo:anon#ec9eb67c52fef9dd3a7d3545fb15ba70bc34fc2f5811a297e018ff29d765b4ea::" providerId="AD" clId="Web-{29F4DFF4-C555-4F6B-B2F8-BE1ADFF0DC7F}" dt="2018-05-22T11:27:32.697" v="14"/>
        <pc:sldMkLst>
          <pc:docMk/>
          <pc:sldMk cId="1987411865" sldId="262"/>
        </pc:sldMkLst>
        <pc:spChg chg="del">
          <ac:chgData name="Guest User" userId="S::urn:spo:anon#ec9eb67c52fef9dd3a7d3545fb15ba70bc34fc2f5811a297e018ff29d765b4ea::" providerId="AD" clId="Web-{29F4DFF4-C555-4F6B-B2F8-BE1ADFF0DC7F}" dt="2018-05-22T11:27:24.196" v="13"/>
          <ac:spMkLst>
            <pc:docMk/>
            <pc:sldMk cId="1987411865" sldId="262"/>
            <ac:spMk id="8" creationId="{00000000-0000-0000-0000-000000000000}"/>
          </ac:spMkLst>
        </pc:spChg>
        <pc:spChg chg="del">
          <ac:chgData name="Guest User" userId="S::urn:spo:anon#ec9eb67c52fef9dd3a7d3545fb15ba70bc34fc2f5811a297e018ff29d765b4ea::" providerId="AD" clId="Web-{29F4DFF4-C555-4F6B-B2F8-BE1ADFF0DC7F}" dt="2018-05-22T11:27:32.697" v="14"/>
          <ac:spMkLst>
            <pc:docMk/>
            <pc:sldMk cId="1987411865" sldId="262"/>
            <ac:spMk id="9" creationId="{00000000-0000-0000-0000-000000000000}"/>
          </ac:spMkLst>
        </pc:spChg>
        <pc:spChg chg="add mod">
          <ac:chgData name="Guest User" userId="S::urn:spo:anon#ec9eb67c52fef9dd3a7d3545fb15ba70bc34fc2f5811a297e018ff29d765b4ea::" providerId="AD" clId="Web-{29F4DFF4-C555-4F6B-B2F8-BE1ADFF0DC7F}" dt="2018-05-22T11:27:24.196" v="13"/>
          <ac:spMkLst>
            <pc:docMk/>
            <pc:sldMk cId="1987411865" sldId="262"/>
            <ac:spMk id="14" creationId="{8DD19838-84A1-49EB-81BC-8655580C2259}"/>
          </ac:spMkLst>
        </pc:spChg>
        <pc:spChg chg="add mod">
          <ac:chgData name="Guest User" userId="S::urn:spo:anon#ec9eb67c52fef9dd3a7d3545fb15ba70bc34fc2f5811a297e018ff29d765b4ea::" providerId="AD" clId="Web-{29F4DFF4-C555-4F6B-B2F8-BE1ADFF0DC7F}" dt="2018-05-22T11:27:32.697" v="14"/>
          <ac:spMkLst>
            <pc:docMk/>
            <pc:sldMk cId="1987411865" sldId="262"/>
            <ac:spMk id="16" creationId="{02D7448F-24BB-4105-9075-D10A0C9C5DD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296223-1336-4035-84A4-6CD8A27E2FDD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1041C01-C321-4C6A-B345-D8B2A7A6A803}">
      <dgm:prSet/>
      <dgm:spPr/>
      <dgm:t>
        <a:bodyPr/>
        <a:lstStyle/>
        <a:p>
          <a:r>
            <a:rPr lang="fi-FI" noProof="0"/>
            <a:t>Opettajatuutor</a:t>
          </a:r>
        </a:p>
      </dgm:t>
    </dgm:pt>
    <dgm:pt modelId="{95D95892-30A7-4B16-9EC8-97074E197D61}" type="parTrans" cxnId="{14F7D70F-89FB-4A14-831A-7162F2223AE9}">
      <dgm:prSet/>
      <dgm:spPr/>
      <dgm:t>
        <a:bodyPr/>
        <a:lstStyle/>
        <a:p>
          <a:endParaRPr lang="fi-FI" noProof="0"/>
        </a:p>
      </dgm:t>
    </dgm:pt>
    <dgm:pt modelId="{2CC08645-7A55-4A84-B046-67BF0896AA40}" type="sibTrans" cxnId="{14F7D70F-89FB-4A14-831A-7162F2223AE9}">
      <dgm:prSet/>
      <dgm:spPr/>
      <dgm:t>
        <a:bodyPr/>
        <a:lstStyle/>
        <a:p>
          <a:endParaRPr lang="fi-FI" noProof="0"/>
        </a:p>
      </dgm:t>
    </dgm:pt>
    <dgm:pt modelId="{3193CCE5-B2D7-4079-850C-F37198ECFE21}">
      <dgm:prSet/>
      <dgm:spPr/>
      <dgm:t>
        <a:bodyPr/>
        <a:lstStyle/>
        <a:p>
          <a:r>
            <a:rPr lang="fi-FI" noProof="0" err="1"/>
            <a:t>Opiskelijatuutor</a:t>
          </a:r>
          <a:r>
            <a:rPr lang="fi-FI" noProof="0"/>
            <a:t> ja VIP-opiskelija</a:t>
          </a:r>
        </a:p>
      </dgm:t>
    </dgm:pt>
    <dgm:pt modelId="{95C94BA7-478C-4E08-8053-813BD715665C}" type="parTrans" cxnId="{2595146C-CC3D-43F2-AD9E-4ACCF1FD5C98}">
      <dgm:prSet/>
      <dgm:spPr/>
      <dgm:t>
        <a:bodyPr/>
        <a:lstStyle/>
        <a:p>
          <a:endParaRPr lang="fi-FI" noProof="0"/>
        </a:p>
      </dgm:t>
    </dgm:pt>
    <dgm:pt modelId="{A897A863-6045-44F4-9E72-44F77EB456D0}" type="sibTrans" cxnId="{2595146C-CC3D-43F2-AD9E-4ACCF1FD5C98}">
      <dgm:prSet/>
      <dgm:spPr/>
      <dgm:t>
        <a:bodyPr/>
        <a:lstStyle/>
        <a:p>
          <a:endParaRPr lang="fi-FI" noProof="0"/>
        </a:p>
      </dgm:t>
    </dgm:pt>
    <dgm:pt modelId="{AD8D1D25-5FD9-4139-A92C-08B48D12B8AB}">
      <dgm:prSet/>
      <dgm:spPr/>
      <dgm:t>
        <a:bodyPr/>
        <a:lstStyle/>
        <a:p>
          <a:r>
            <a:rPr lang="fi-FI" noProof="0"/>
            <a:t>opiskelijan välitön tuki erityisesti opintojen alussa</a:t>
          </a:r>
        </a:p>
      </dgm:t>
    </dgm:pt>
    <dgm:pt modelId="{F3B2EC9F-EC5C-48FF-B8CB-453F6A023289}" type="parTrans" cxnId="{CD3EF39A-729C-409A-B35F-FE65E8A80E23}">
      <dgm:prSet/>
      <dgm:spPr/>
      <dgm:t>
        <a:bodyPr/>
        <a:lstStyle/>
        <a:p>
          <a:endParaRPr lang="fi-FI" noProof="0"/>
        </a:p>
      </dgm:t>
    </dgm:pt>
    <dgm:pt modelId="{A9A5ADC8-CB9A-4A7F-9355-F3D03A1F5DF1}" type="sibTrans" cxnId="{CD3EF39A-729C-409A-B35F-FE65E8A80E23}">
      <dgm:prSet/>
      <dgm:spPr/>
      <dgm:t>
        <a:bodyPr/>
        <a:lstStyle/>
        <a:p>
          <a:endParaRPr lang="fi-FI" noProof="0"/>
        </a:p>
      </dgm:t>
    </dgm:pt>
    <dgm:pt modelId="{A6570A51-505D-4C15-8BC5-3D21D0A7E3D3}">
      <dgm:prSet/>
      <dgm:spPr/>
      <dgm:t>
        <a:bodyPr/>
        <a:lstStyle/>
        <a:p>
          <a:pPr rtl="0"/>
          <a:r>
            <a:rPr lang="fi-FI" noProof="0">
              <a:latin typeface="Calibri Light" panose="020F0302020204030204"/>
            </a:rPr>
            <a:t>OPO</a:t>
          </a:r>
        </a:p>
      </dgm:t>
    </dgm:pt>
    <dgm:pt modelId="{526E8954-9DE4-4073-9DE3-B6EEFE2C2FB7}" type="parTrans" cxnId="{3B9352B6-408F-49F4-8D0E-456EB62138B0}">
      <dgm:prSet/>
      <dgm:spPr/>
      <dgm:t>
        <a:bodyPr/>
        <a:lstStyle/>
        <a:p>
          <a:endParaRPr lang="fi-FI" noProof="0"/>
        </a:p>
      </dgm:t>
    </dgm:pt>
    <dgm:pt modelId="{3D3123F7-6AAC-4696-B721-B240AF32352A}" type="sibTrans" cxnId="{3B9352B6-408F-49F4-8D0E-456EB62138B0}">
      <dgm:prSet/>
      <dgm:spPr/>
      <dgm:t>
        <a:bodyPr/>
        <a:lstStyle/>
        <a:p>
          <a:endParaRPr lang="fi-FI" noProof="0"/>
        </a:p>
      </dgm:t>
    </dgm:pt>
    <dgm:pt modelId="{F2BA847B-9B1A-4369-92C4-D6F006DD85BF}">
      <dgm:prSet/>
      <dgm:spPr/>
      <dgm:t>
        <a:bodyPr/>
        <a:lstStyle/>
        <a:p>
          <a:r>
            <a:rPr lang="fi-FI" noProof="0"/>
            <a:t>Muut e- ja lähipalvelut</a:t>
          </a:r>
        </a:p>
      </dgm:t>
    </dgm:pt>
    <dgm:pt modelId="{C2FC214A-7FE5-4844-B01E-040DA759A829}" type="parTrans" cxnId="{7CCF3685-B43E-4239-AA30-C3418E7E30ED}">
      <dgm:prSet/>
      <dgm:spPr/>
      <dgm:t>
        <a:bodyPr/>
        <a:lstStyle/>
        <a:p>
          <a:endParaRPr lang="fi-FI" noProof="0"/>
        </a:p>
      </dgm:t>
    </dgm:pt>
    <dgm:pt modelId="{2658472A-1BF1-4B50-8A42-A4576B23DC3C}" type="sibTrans" cxnId="{7CCF3685-B43E-4239-AA30-C3418E7E30ED}">
      <dgm:prSet/>
      <dgm:spPr/>
      <dgm:t>
        <a:bodyPr/>
        <a:lstStyle/>
        <a:p>
          <a:endParaRPr lang="fi-FI" noProof="0"/>
        </a:p>
      </dgm:t>
    </dgm:pt>
    <dgm:pt modelId="{86D13E36-0929-49D8-87AE-DD1E6FB3CD50}">
      <dgm:prSet/>
      <dgm:spPr/>
      <dgm:t>
        <a:bodyPr/>
        <a:lstStyle/>
        <a:p>
          <a:r>
            <a:rPr lang="fi-FI" noProof="0"/>
            <a:t>Oppilaitospappi, puhelin</a:t>
          </a:r>
        </a:p>
      </dgm:t>
    </dgm:pt>
    <dgm:pt modelId="{8EFDAA00-78F5-403F-A084-13969A2237B0}" type="parTrans" cxnId="{0AC4E394-F3D8-43C3-9A99-44314E164621}">
      <dgm:prSet/>
      <dgm:spPr/>
      <dgm:t>
        <a:bodyPr/>
        <a:lstStyle/>
        <a:p>
          <a:endParaRPr lang="fi-FI" noProof="0"/>
        </a:p>
      </dgm:t>
    </dgm:pt>
    <dgm:pt modelId="{03D0AABF-F9C4-4ED4-9478-83EB639E2963}" type="sibTrans" cxnId="{0AC4E394-F3D8-43C3-9A99-44314E164621}">
      <dgm:prSet/>
      <dgm:spPr/>
      <dgm:t>
        <a:bodyPr/>
        <a:lstStyle/>
        <a:p>
          <a:endParaRPr lang="fi-FI" noProof="0"/>
        </a:p>
      </dgm:t>
    </dgm:pt>
    <dgm:pt modelId="{2349E21C-9AEE-41F0-B7EC-972B8D3F68FC}">
      <dgm:prSet/>
      <dgm:spPr/>
      <dgm:t>
        <a:bodyPr/>
        <a:lstStyle/>
        <a:p>
          <a:r>
            <a:rPr lang="fi-FI" noProof="0"/>
            <a:t>opiskelijan lähin tuki opintojen aikana</a:t>
          </a:r>
        </a:p>
      </dgm:t>
    </dgm:pt>
    <dgm:pt modelId="{A27CCDCF-F018-4654-A6AD-1DE0254DD34F}" type="parTrans" cxnId="{E56E1C4D-DF6F-478C-B0ED-6D04DEBD540B}">
      <dgm:prSet/>
      <dgm:spPr/>
      <dgm:t>
        <a:bodyPr/>
        <a:lstStyle/>
        <a:p>
          <a:endParaRPr lang="fi-FI" noProof="0"/>
        </a:p>
      </dgm:t>
    </dgm:pt>
    <dgm:pt modelId="{BDA60BF4-3791-440C-B34D-4C264D5BCB84}" type="sibTrans" cxnId="{E56E1C4D-DF6F-478C-B0ED-6D04DEBD540B}">
      <dgm:prSet/>
      <dgm:spPr/>
      <dgm:t>
        <a:bodyPr/>
        <a:lstStyle/>
        <a:p>
          <a:endParaRPr lang="fi-FI" noProof="0"/>
        </a:p>
      </dgm:t>
    </dgm:pt>
    <dgm:pt modelId="{D4EA7C53-E392-4574-8358-3BE537D448D3}">
      <dgm:prSet/>
      <dgm:spPr/>
      <dgm:t>
        <a:bodyPr/>
        <a:lstStyle/>
        <a:p>
          <a:r>
            <a:rPr lang="fi-FI" noProof="0"/>
            <a:t>verkkotapaamiset n. 1-2 kertaa lukukaudessa</a:t>
          </a:r>
        </a:p>
      </dgm:t>
    </dgm:pt>
    <dgm:pt modelId="{02A2C684-6923-45A9-9218-962FD58B80C4}" type="parTrans" cxnId="{380BD3C6-3F92-45F0-85CA-C761D39E61FE}">
      <dgm:prSet/>
      <dgm:spPr/>
      <dgm:t>
        <a:bodyPr/>
        <a:lstStyle/>
        <a:p>
          <a:endParaRPr lang="fi-FI" noProof="0"/>
        </a:p>
      </dgm:t>
    </dgm:pt>
    <dgm:pt modelId="{F08C1E66-02C1-49B3-BE38-95FB1293834B}" type="sibTrans" cxnId="{380BD3C6-3F92-45F0-85CA-C761D39E61FE}">
      <dgm:prSet/>
      <dgm:spPr/>
      <dgm:t>
        <a:bodyPr/>
        <a:lstStyle/>
        <a:p>
          <a:endParaRPr lang="fi-FI" noProof="0"/>
        </a:p>
      </dgm:t>
    </dgm:pt>
    <dgm:pt modelId="{2AFD296C-882C-4AE4-AE6E-5E3B42FAF426}">
      <dgm:prSet/>
      <dgm:spPr/>
      <dgm:t>
        <a:bodyPr/>
        <a:lstStyle/>
        <a:p>
          <a:r>
            <a:rPr lang="fi-FI" noProof="0" err="1"/>
            <a:t>Whatsapp</a:t>
          </a:r>
          <a:r>
            <a:rPr lang="fi-FI" noProof="0"/>
            <a:t>, sähköposti, puhelin, verkkotapaamiset</a:t>
          </a:r>
        </a:p>
      </dgm:t>
    </dgm:pt>
    <dgm:pt modelId="{54DFCEDB-62D3-45E1-8CF7-BCA14D22B46C}" type="parTrans" cxnId="{0E1234EF-0CF6-4A9A-9A07-752DC81B35DF}">
      <dgm:prSet/>
      <dgm:spPr/>
      <dgm:t>
        <a:bodyPr/>
        <a:lstStyle/>
        <a:p>
          <a:endParaRPr lang="fi-FI" noProof="0"/>
        </a:p>
      </dgm:t>
    </dgm:pt>
    <dgm:pt modelId="{BBDED052-F67D-4167-8F6C-02C93ED72C00}" type="sibTrans" cxnId="{0E1234EF-0CF6-4A9A-9A07-752DC81B35DF}">
      <dgm:prSet/>
      <dgm:spPr/>
      <dgm:t>
        <a:bodyPr/>
        <a:lstStyle/>
        <a:p>
          <a:endParaRPr lang="fi-FI" noProof="0"/>
        </a:p>
      </dgm:t>
    </dgm:pt>
    <dgm:pt modelId="{3B059EA9-585E-4A82-BF7C-F41C0AF89B3A}">
      <dgm:prSet/>
      <dgm:spPr/>
      <dgm:t>
        <a:bodyPr/>
        <a:lstStyle/>
        <a:p>
          <a:r>
            <a:rPr lang="fi-FI" noProof="0"/>
            <a:t>verkkotapaamiset tarvittaessa, puhelin</a:t>
          </a:r>
        </a:p>
      </dgm:t>
    </dgm:pt>
    <dgm:pt modelId="{26E0C18E-E881-4F48-A60E-EC4BEC785E18}" type="parTrans" cxnId="{424FBFCE-6188-4019-9666-59ADEE201EF9}">
      <dgm:prSet/>
      <dgm:spPr/>
      <dgm:t>
        <a:bodyPr/>
        <a:lstStyle/>
        <a:p>
          <a:endParaRPr lang="fi-FI" noProof="0"/>
        </a:p>
      </dgm:t>
    </dgm:pt>
    <dgm:pt modelId="{7EDE26C0-F0E1-4EAF-8D47-48B9F5EDDA79}" type="sibTrans" cxnId="{424FBFCE-6188-4019-9666-59ADEE201EF9}">
      <dgm:prSet/>
      <dgm:spPr/>
      <dgm:t>
        <a:bodyPr/>
        <a:lstStyle/>
        <a:p>
          <a:endParaRPr lang="fi-FI" noProof="0"/>
        </a:p>
      </dgm:t>
    </dgm:pt>
    <dgm:pt modelId="{BF44FBA8-F5AF-437C-A346-9DFC524156B7}">
      <dgm:prSet/>
      <dgm:spPr/>
      <dgm:t>
        <a:bodyPr/>
        <a:lstStyle/>
        <a:p>
          <a:r>
            <a:rPr lang="fi-FI" noProof="0"/>
            <a:t>Opiskelijaliitto, sähköposti</a:t>
          </a:r>
        </a:p>
      </dgm:t>
    </dgm:pt>
    <dgm:pt modelId="{7CE11656-E24E-4180-AEFA-906DFAC8E89A}" type="parTrans" cxnId="{852537C9-E1E6-4725-91B2-A695444DFBF6}">
      <dgm:prSet/>
      <dgm:spPr/>
      <dgm:t>
        <a:bodyPr/>
        <a:lstStyle/>
        <a:p>
          <a:endParaRPr lang="fi-FI" noProof="0"/>
        </a:p>
      </dgm:t>
    </dgm:pt>
    <dgm:pt modelId="{6805F88E-EAB4-46A2-BAC8-0589DA99B6E5}" type="sibTrans" cxnId="{852537C9-E1E6-4725-91B2-A695444DFBF6}">
      <dgm:prSet/>
      <dgm:spPr/>
      <dgm:t>
        <a:bodyPr/>
        <a:lstStyle/>
        <a:p>
          <a:endParaRPr lang="fi-FI" noProof="0"/>
        </a:p>
      </dgm:t>
    </dgm:pt>
    <dgm:pt modelId="{BC93BA0B-E933-460D-9B0F-914CD33D023F}">
      <dgm:prSet/>
      <dgm:spPr/>
      <dgm:t>
        <a:bodyPr/>
        <a:lstStyle/>
        <a:p>
          <a:r>
            <a:rPr lang="fi-FI" noProof="0"/>
            <a:t>Terveyspalvelut, puhelin</a:t>
          </a:r>
        </a:p>
      </dgm:t>
    </dgm:pt>
    <dgm:pt modelId="{6F7535FF-4F9C-42C8-BEDD-C705C130D05B}" type="parTrans" cxnId="{7D5597A0-0CD8-4CA3-90E4-1ECBBFEA0433}">
      <dgm:prSet/>
      <dgm:spPr/>
      <dgm:t>
        <a:bodyPr/>
        <a:lstStyle/>
        <a:p>
          <a:endParaRPr lang="fi-FI" noProof="0"/>
        </a:p>
      </dgm:t>
    </dgm:pt>
    <dgm:pt modelId="{D32FBB74-C1CE-4AEE-8343-128299B6FA6C}" type="sibTrans" cxnId="{7D5597A0-0CD8-4CA3-90E4-1ECBBFEA0433}">
      <dgm:prSet/>
      <dgm:spPr/>
      <dgm:t>
        <a:bodyPr/>
        <a:lstStyle/>
        <a:p>
          <a:endParaRPr lang="fi-FI" noProof="0"/>
        </a:p>
      </dgm:t>
    </dgm:pt>
    <dgm:pt modelId="{29E86B41-CF59-4879-A2B3-38FF95DB9CBC}">
      <dgm:prSet/>
      <dgm:spPr/>
      <dgm:t>
        <a:bodyPr/>
        <a:lstStyle/>
        <a:p>
          <a:r>
            <a:rPr lang="fi-FI" noProof="0"/>
            <a:t>Opintotoimisto, sähköinen asiointi, e-lomakkeet</a:t>
          </a:r>
        </a:p>
      </dgm:t>
    </dgm:pt>
    <dgm:pt modelId="{D75DECE1-537E-4190-9D6C-944F61DC8619}" type="parTrans" cxnId="{668E47EC-5B04-4C88-B6A1-F2063FA9C6F3}">
      <dgm:prSet/>
      <dgm:spPr/>
      <dgm:t>
        <a:bodyPr/>
        <a:lstStyle/>
        <a:p>
          <a:endParaRPr lang="fi-FI" noProof="0"/>
        </a:p>
      </dgm:t>
    </dgm:pt>
    <dgm:pt modelId="{C2F8F4C9-0E25-4402-84E3-3AC4861EFBE5}" type="sibTrans" cxnId="{668E47EC-5B04-4C88-B6A1-F2063FA9C6F3}">
      <dgm:prSet/>
      <dgm:spPr/>
      <dgm:t>
        <a:bodyPr/>
        <a:lstStyle/>
        <a:p>
          <a:endParaRPr lang="fi-FI" noProof="0"/>
        </a:p>
      </dgm:t>
    </dgm:pt>
    <dgm:pt modelId="{14400973-27CF-4670-97A4-989D888A4043}">
      <dgm:prSet phldr="0"/>
      <dgm:spPr/>
      <dgm:t>
        <a:bodyPr/>
        <a:lstStyle/>
        <a:p>
          <a:r>
            <a:rPr lang="fi-FI" noProof="0">
              <a:latin typeface="Calibri Light" panose="020F0302020204030204"/>
            </a:rPr>
            <a:t>Opiskelijan</a:t>
          </a:r>
          <a:r>
            <a:rPr lang="fi-FI" noProof="0"/>
            <a:t> tuki silloin, kun elämäntilanne tai opintojen eteneminen vaatii laajempaa tukea</a:t>
          </a:r>
          <a:endParaRPr lang="en-US"/>
        </a:p>
      </dgm:t>
    </dgm:pt>
    <dgm:pt modelId="{B7D6325A-655C-45B7-BDD5-6042F2EBCCD3}" type="parTrans" cxnId="{E4687F70-DE1F-4CF8-8256-65EF08400DF1}">
      <dgm:prSet/>
      <dgm:spPr/>
    </dgm:pt>
    <dgm:pt modelId="{21E1700C-EB48-4F0E-9490-1E05C6C858E7}" type="sibTrans" cxnId="{E4687F70-DE1F-4CF8-8256-65EF08400DF1}">
      <dgm:prSet/>
      <dgm:spPr/>
    </dgm:pt>
    <dgm:pt modelId="{E485314B-4B48-4472-9A7D-3CB383F39F09}" type="pres">
      <dgm:prSet presAssocID="{56296223-1336-4035-84A4-6CD8A27E2FDD}" presName="linear" presStyleCnt="0">
        <dgm:presLayoutVars>
          <dgm:dir/>
          <dgm:animLvl val="lvl"/>
          <dgm:resizeHandles val="exact"/>
        </dgm:presLayoutVars>
      </dgm:prSet>
      <dgm:spPr/>
    </dgm:pt>
    <dgm:pt modelId="{D6506788-B342-473F-A788-F36652E8973C}" type="pres">
      <dgm:prSet presAssocID="{81041C01-C321-4C6A-B345-D8B2A7A6A803}" presName="parentLin" presStyleCnt="0"/>
      <dgm:spPr/>
    </dgm:pt>
    <dgm:pt modelId="{DE011666-764F-46A2-86AC-F9C35AAC9344}" type="pres">
      <dgm:prSet presAssocID="{81041C01-C321-4C6A-B345-D8B2A7A6A803}" presName="parentLeftMargin" presStyleLbl="node1" presStyleIdx="0" presStyleCnt="4"/>
      <dgm:spPr/>
    </dgm:pt>
    <dgm:pt modelId="{B8719B55-0577-4E29-92F0-A5681EC77CDC}" type="pres">
      <dgm:prSet presAssocID="{81041C01-C321-4C6A-B345-D8B2A7A6A80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45DA416-E295-4CA7-919A-32A283838338}" type="pres">
      <dgm:prSet presAssocID="{81041C01-C321-4C6A-B345-D8B2A7A6A803}" presName="negativeSpace" presStyleCnt="0"/>
      <dgm:spPr/>
    </dgm:pt>
    <dgm:pt modelId="{15574FD2-1984-4680-AA61-1C227BE18C83}" type="pres">
      <dgm:prSet presAssocID="{81041C01-C321-4C6A-B345-D8B2A7A6A803}" presName="childText" presStyleLbl="conFgAcc1" presStyleIdx="0" presStyleCnt="4">
        <dgm:presLayoutVars>
          <dgm:bulletEnabled val="1"/>
        </dgm:presLayoutVars>
      </dgm:prSet>
      <dgm:spPr/>
    </dgm:pt>
    <dgm:pt modelId="{E3ED4D38-D761-4511-9F82-93F17DFB48A1}" type="pres">
      <dgm:prSet presAssocID="{2CC08645-7A55-4A84-B046-67BF0896AA40}" presName="spaceBetweenRectangles" presStyleCnt="0"/>
      <dgm:spPr/>
    </dgm:pt>
    <dgm:pt modelId="{945A02FF-F92C-4051-B4F2-07FA34720117}" type="pres">
      <dgm:prSet presAssocID="{3193CCE5-B2D7-4079-850C-F37198ECFE21}" presName="parentLin" presStyleCnt="0"/>
      <dgm:spPr/>
    </dgm:pt>
    <dgm:pt modelId="{A133D1B0-C7F7-4B54-BB01-DF99CEE0F4AB}" type="pres">
      <dgm:prSet presAssocID="{3193CCE5-B2D7-4079-850C-F37198ECFE21}" presName="parentLeftMargin" presStyleLbl="node1" presStyleIdx="0" presStyleCnt="4"/>
      <dgm:spPr/>
    </dgm:pt>
    <dgm:pt modelId="{9A079957-7DF4-429B-A50D-3FBAFB81690F}" type="pres">
      <dgm:prSet presAssocID="{3193CCE5-B2D7-4079-850C-F37198ECFE2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EFE5493-2D03-40BF-B87F-869DF517D64B}" type="pres">
      <dgm:prSet presAssocID="{3193CCE5-B2D7-4079-850C-F37198ECFE21}" presName="negativeSpace" presStyleCnt="0"/>
      <dgm:spPr/>
    </dgm:pt>
    <dgm:pt modelId="{FAF47B71-5F48-4AFD-A684-91382AAFD939}" type="pres">
      <dgm:prSet presAssocID="{3193CCE5-B2D7-4079-850C-F37198ECFE21}" presName="childText" presStyleLbl="conFgAcc1" presStyleIdx="1" presStyleCnt="4">
        <dgm:presLayoutVars>
          <dgm:bulletEnabled val="1"/>
        </dgm:presLayoutVars>
      </dgm:prSet>
      <dgm:spPr/>
    </dgm:pt>
    <dgm:pt modelId="{CDA93AD3-6849-4F92-8828-192D6153C78B}" type="pres">
      <dgm:prSet presAssocID="{A897A863-6045-44F4-9E72-44F77EB456D0}" presName="spaceBetweenRectangles" presStyleCnt="0"/>
      <dgm:spPr/>
    </dgm:pt>
    <dgm:pt modelId="{D1E21CA6-F1D2-42FD-B5F5-67C4EC3BD1F7}" type="pres">
      <dgm:prSet presAssocID="{A6570A51-505D-4C15-8BC5-3D21D0A7E3D3}" presName="parentLin" presStyleCnt="0"/>
      <dgm:spPr/>
    </dgm:pt>
    <dgm:pt modelId="{8BC9655C-C86F-428F-88A7-8B37528E808E}" type="pres">
      <dgm:prSet presAssocID="{A6570A51-505D-4C15-8BC5-3D21D0A7E3D3}" presName="parentLeftMargin" presStyleLbl="node1" presStyleIdx="1" presStyleCnt="4"/>
      <dgm:spPr/>
    </dgm:pt>
    <dgm:pt modelId="{63CFCB6B-5C86-4315-8E49-FF4FD93E8242}" type="pres">
      <dgm:prSet presAssocID="{A6570A51-505D-4C15-8BC5-3D21D0A7E3D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6072C0B-DDE0-4DF4-AB38-492178070301}" type="pres">
      <dgm:prSet presAssocID="{A6570A51-505D-4C15-8BC5-3D21D0A7E3D3}" presName="negativeSpace" presStyleCnt="0"/>
      <dgm:spPr/>
    </dgm:pt>
    <dgm:pt modelId="{45BDA83B-021A-49AD-9ED4-28D1DE87F43C}" type="pres">
      <dgm:prSet presAssocID="{A6570A51-505D-4C15-8BC5-3D21D0A7E3D3}" presName="childText" presStyleLbl="conFgAcc1" presStyleIdx="2" presStyleCnt="4">
        <dgm:presLayoutVars>
          <dgm:bulletEnabled val="1"/>
        </dgm:presLayoutVars>
      </dgm:prSet>
      <dgm:spPr/>
    </dgm:pt>
    <dgm:pt modelId="{38045434-249C-4759-A1AA-F410E4D78850}" type="pres">
      <dgm:prSet presAssocID="{3D3123F7-6AAC-4696-B721-B240AF32352A}" presName="spaceBetweenRectangles" presStyleCnt="0"/>
      <dgm:spPr/>
    </dgm:pt>
    <dgm:pt modelId="{4F71ABFC-A7C6-4805-AF69-6426908E0E71}" type="pres">
      <dgm:prSet presAssocID="{F2BA847B-9B1A-4369-92C4-D6F006DD85BF}" presName="parentLin" presStyleCnt="0"/>
      <dgm:spPr/>
    </dgm:pt>
    <dgm:pt modelId="{3979D132-BA03-4C3E-90E0-5CF1C3F8B33E}" type="pres">
      <dgm:prSet presAssocID="{F2BA847B-9B1A-4369-92C4-D6F006DD85BF}" presName="parentLeftMargin" presStyleLbl="node1" presStyleIdx="2" presStyleCnt="4"/>
      <dgm:spPr/>
    </dgm:pt>
    <dgm:pt modelId="{30C75F18-6ECD-472F-924C-8FBF8F905509}" type="pres">
      <dgm:prSet presAssocID="{F2BA847B-9B1A-4369-92C4-D6F006DD85BF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2C71341C-ADDE-4B51-9DF5-0302A3E3E984}" type="pres">
      <dgm:prSet presAssocID="{F2BA847B-9B1A-4369-92C4-D6F006DD85BF}" presName="negativeSpace" presStyleCnt="0"/>
      <dgm:spPr/>
    </dgm:pt>
    <dgm:pt modelId="{68A5A68A-CD3F-49BF-A1D0-8239215FA89D}" type="pres">
      <dgm:prSet presAssocID="{F2BA847B-9B1A-4369-92C4-D6F006DD85B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0E19D00-94D8-426C-9089-2394AF989305}" type="presOf" srcId="{3B059EA9-585E-4A82-BF7C-F41C0AF89B3A}" destId="{45BDA83B-021A-49AD-9ED4-28D1DE87F43C}" srcOrd="0" destOrd="1" presId="urn:microsoft.com/office/officeart/2005/8/layout/list1"/>
    <dgm:cxn modelId="{84506301-3DA6-493D-8C3B-92ACDEE7878F}" type="presOf" srcId="{3193CCE5-B2D7-4079-850C-F37198ECFE21}" destId="{A133D1B0-C7F7-4B54-BB01-DF99CEE0F4AB}" srcOrd="0" destOrd="0" presId="urn:microsoft.com/office/officeart/2005/8/layout/list1"/>
    <dgm:cxn modelId="{E936F309-3A2B-44D6-8D59-7D41D725E9B3}" type="presOf" srcId="{56296223-1336-4035-84A4-6CD8A27E2FDD}" destId="{E485314B-4B48-4472-9A7D-3CB383F39F09}" srcOrd="0" destOrd="0" presId="urn:microsoft.com/office/officeart/2005/8/layout/list1"/>
    <dgm:cxn modelId="{14F7D70F-89FB-4A14-831A-7162F2223AE9}" srcId="{56296223-1336-4035-84A4-6CD8A27E2FDD}" destId="{81041C01-C321-4C6A-B345-D8B2A7A6A803}" srcOrd="0" destOrd="0" parTransId="{95D95892-30A7-4B16-9EC8-97074E197D61}" sibTransId="{2CC08645-7A55-4A84-B046-67BF0896AA40}"/>
    <dgm:cxn modelId="{B3E0C515-EC2E-4750-A733-794B0374B901}" type="presOf" srcId="{D4EA7C53-E392-4574-8358-3BE537D448D3}" destId="{15574FD2-1984-4680-AA61-1C227BE18C83}" srcOrd="0" destOrd="1" presId="urn:microsoft.com/office/officeart/2005/8/layout/list1"/>
    <dgm:cxn modelId="{9E3B6E4B-C298-431F-AC64-0202DED69D9D}" type="presOf" srcId="{BF44FBA8-F5AF-437C-A346-9DFC524156B7}" destId="{68A5A68A-CD3F-49BF-A1D0-8239215FA89D}" srcOrd="0" destOrd="3" presId="urn:microsoft.com/office/officeart/2005/8/layout/list1"/>
    <dgm:cxn modelId="{2595146C-CC3D-43F2-AD9E-4ACCF1FD5C98}" srcId="{56296223-1336-4035-84A4-6CD8A27E2FDD}" destId="{3193CCE5-B2D7-4079-850C-F37198ECFE21}" srcOrd="1" destOrd="0" parTransId="{95C94BA7-478C-4E08-8053-813BD715665C}" sibTransId="{A897A863-6045-44F4-9E72-44F77EB456D0}"/>
    <dgm:cxn modelId="{219CDE4C-1806-4C19-8D44-B54F3FEB1F24}" type="presOf" srcId="{86D13E36-0929-49D8-87AE-DD1E6FB3CD50}" destId="{68A5A68A-CD3F-49BF-A1D0-8239215FA89D}" srcOrd="0" destOrd="1" presId="urn:microsoft.com/office/officeart/2005/8/layout/list1"/>
    <dgm:cxn modelId="{E56E1C4D-DF6F-478C-B0ED-6D04DEBD540B}" srcId="{81041C01-C321-4C6A-B345-D8B2A7A6A803}" destId="{2349E21C-9AEE-41F0-B7EC-972B8D3F68FC}" srcOrd="0" destOrd="0" parTransId="{A27CCDCF-F018-4654-A6AD-1DE0254DD34F}" sibTransId="{BDA60BF4-3791-440C-B34D-4C264D5BCB84}"/>
    <dgm:cxn modelId="{9A59FD4E-E925-4AF5-B85B-359762178B2B}" type="presOf" srcId="{2AFD296C-882C-4AE4-AE6E-5E3B42FAF426}" destId="{FAF47B71-5F48-4AFD-A684-91382AAFD939}" srcOrd="0" destOrd="1" presId="urn:microsoft.com/office/officeart/2005/8/layout/list1"/>
    <dgm:cxn modelId="{E4687F70-DE1F-4CF8-8256-65EF08400DF1}" srcId="{A6570A51-505D-4C15-8BC5-3D21D0A7E3D3}" destId="{14400973-27CF-4670-97A4-989D888A4043}" srcOrd="0" destOrd="0" parTransId="{B7D6325A-655C-45B7-BDD5-6042F2EBCCD3}" sibTransId="{21E1700C-EB48-4F0E-9490-1E05C6C858E7}"/>
    <dgm:cxn modelId="{66C59552-FA9D-44DD-A0F8-1B2CF1C573FD}" type="presOf" srcId="{29E86B41-CF59-4879-A2B3-38FF95DB9CBC}" destId="{68A5A68A-CD3F-49BF-A1D0-8239215FA89D}" srcOrd="0" destOrd="0" presId="urn:microsoft.com/office/officeart/2005/8/layout/list1"/>
    <dgm:cxn modelId="{904CCD57-1FF9-4A20-A9E3-B7EC31D90297}" type="presOf" srcId="{3193CCE5-B2D7-4079-850C-F37198ECFE21}" destId="{9A079957-7DF4-429B-A50D-3FBAFB81690F}" srcOrd="1" destOrd="0" presId="urn:microsoft.com/office/officeart/2005/8/layout/list1"/>
    <dgm:cxn modelId="{B69E9184-C604-4480-930D-901D660F5EC3}" type="presOf" srcId="{F2BA847B-9B1A-4369-92C4-D6F006DD85BF}" destId="{30C75F18-6ECD-472F-924C-8FBF8F905509}" srcOrd="1" destOrd="0" presId="urn:microsoft.com/office/officeart/2005/8/layout/list1"/>
    <dgm:cxn modelId="{7CCF3685-B43E-4239-AA30-C3418E7E30ED}" srcId="{56296223-1336-4035-84A4-6CD8A27E2FDD}" destId="{F2BA847B-9B1A-4369-92C4-D6F006DD85BF}" srcOrd="3" destOrd="0" parTransId="{C2FC214A-7FE5-4844-B01E-040DA759A829}" sibTransId="{2658472A-1BF1-4B50-8A42-A4576B23DC3C}"/>
    <dgm:cxn modelId="{7FEE828C-E2DC-4D66-B4B3-351E092F6543}" type="presOf" srcId="{BC93BA0B-E933-460D-9B0F-914CD33D023F}" destId="{68A5A68A-CD3F-49BF-A1D0-8239215FA89D}" srcOrd="0" destOrd="2" presId="urn:microsoft.com/office/officeart/2005/8/layout/list1"/>
    <dgm:cxn modelId="{0AC4E394-F3D8-43C3-9A99-44314E164621}" srcId="{F2BA847B-9B1A-4369-92C4-D6F006DD85BF}" destId="{86D13E36-0929-49D8-87AE-DD1E6FB3CD50}" srcOrd="1" destOrd="0" parTransId="{8EFDAA00-78F5-403F-A084-13969A2237B0}" sibTransId="{03D0AABF-F9C4-4ED4-9478-83EB639E2963}"/>
    <dgm:cxn modelId="{F6C84D96-788B-4A04-AE8A-3B169625FDF4}" type="presOf" srcId="{AD8D1D25-5FD9-4139-A92C-08B48D12B8AB}" destId="{FAF47B71-5F48-4AFD-A684-91382AAFD939}" srcOrd="0" destOrd="0" presId="urn:microsoft.com/office/officeart/2005/8/layout/list1"/>
    <dgm:cxn modelId="{CD3EF39A-729C-409A-B35F-FE65E8A80E23}" srcId="{3193CCE5-B2D7-4079-850C-F37198ECFE21}" destId="{AD8D1D25-5FD9-4139-A92C-08B48D12B8AB}" srcOrd="0" destOrd="0" parTransId="{F3B2EC9F-EC5C-48FF-B8CB-453F6A023289}" sibTransId="{A9A5ADC8-CB9A-4A7F-9355-F3D03A1F5DF1}"/>
    <dgm:cxn modelId="{7D5597A0-0CD8-4CA3-90E4-1ECBBFEA0433}" srcId="{F2BA847B-9B1A-4369-92C4-D6F006DD85BF}" destId="{BC93BA0B-E933-460D-9B0F-914CD33D023F}" srcOrd="2" destOrd="0" parTransId="{6F7535FF-4F9C-42C8-BEDD-C705C130D05B}" sibTransId="{D32FBB74-C1CE-4AEE-8343-128299B6FA6C}"/>
    <dgm:cxn modelId="{44F747A3-125A-4BB6-8526-1A1250730BC5}" type="presOf" srcId="{14400973-27CF-4670-97A4-989D888A4043}" destId="{45BDA83B-021A-49AD-9ED4-28D1DE87F43C}" srcOrd="0" destOrd="0" presId="urn:microsoft.com/office/officeart/2005/8/layout/list1"/>
    <dgm:cxn modelId="{3B9352B6-408F-49F4-8D0E-456EB62138B0}" srcId="{56296223-1336-4035-84A4-6CD8A27E2FDD}" destId="{A6570A51-505D-4C15-8BC5-3D21D0A7E3D3}" srcOrd="2" destOrd="0" parTransId="{526E8954-9DE4-4073-9DE3-B6EEFE2C2FB7}" sibTransId="{3D3123F7-6AAC-4696-B721-B240AF32352A}"/>
    <dgm:cxn modelId="{0828FEBE-9FD8-4443-97BC-951223B12243}" type="presOf" srcId="{81041C01-C321-4C6A-B345-D8B2A7A6A803}" destId="{DE011666-764F-46A2-86AC-F9C35AAC9344}" srcOrd="0" destOrd="0" presId="urn:microsoft.com/office/officeart/2005/8/layout/list1"/>
    <dgm:cxn modelId="{83DA2FC4-E410-4AF0-A62C-AEAD63C868D2}" type="presOf" srcId="{A6570A51-505D-4C15-8BC5-3D21D0A7E3D3}" destId="{63CFCB6B-5C86-4315-8E49-FF4FD93E8242}" srcOrd="1" destOrd="0" presId="urn:microsoft.com/office/officeart/2005/8/layout/list1"/>
    <dgm:cxn modelId="{380BD3C6-3F92-45F0-85CA-C761D39E61FE}" srcId="{81041C01-C321-4C6A-B345-D8B2A7A6A803}" destId="{D4EA7C53-E392-4574-8358-3BE537D448D3}" srcOrd="1" destOrd="0" parTransId="{02A2C684-6923-45A9-9218-962FD58B80C4}" sibTransId="{F08C1E66-02C1-49B3-BE38-95FB1293834B}"/>
    <dgm:cxn modelId="{852537C9-E1E6-4725-91B2-A695444DFBF6}" srcId="{F2BA847B-9B1A-4369-92C4-D6F006DD85BF}" destId="{BF44FBA8-F5AF-437C-A346-9DFC524156B7}" srcOrd="3" destOrd="0" parTransId="{7CE11656-E24E-4180-AEFA-906DFAC8E89A}" sibTransId="{6805F88E-EAB4-46A2-BAC8-0589DA99B6E5}"/>
    <dgm:cxn modelId="{D06549CA-1278-4995-AF66-A9AB225E6F0F}" type="presOf" srcId="{81041C01-C321-4C6A-B345-D8B2A7A6A803}" destId="{B8719B55-0577-4E29-92F0-A5681EC77CDC}" srcOrd="1" destOrd="0" presId="urn:microsoft.com/office/officeart/2005/8/layout/list1"/>
    <dgm:cxn modelId="{424FBFCE-6188-4019-9666-59ADEE201EF9}" srcId="{A6570A51-505D-4C15-8BC5-3D21D0A7E3D3}" destId="{3B059EA9-585E-4A82-BF7C-F41C0AF89B3A}" srcOrd="1" destOrd="0" parTransId="{26E0C18E-E881-4F48-A60E-EC4BEC785E18}" sibTransId="{7EDE26C0-F0E1-4EAF-8D47-48B9F5EDDA79}"/>
    <dgm:cxn modelId="{223E8ED4-0091-4CA3-BF19-A823985F0DB3}" type="presOf" srcId="{F2BA847B-9B1A-4369-92C4-D6F006DD85BF}" destId="{3979D132-BA03-4C3E-90E0-5CF1C3F8B33E}" srcOrd="0" destOrd="0" presId="urn:microsoft.com/office/officeart/2005/8/layout/list1"/>
    <dgm:cxn modelId="{48B8E1D6-517C-4F01-8C8E-D8AF67EEFC5C}" type="presOf" srcId="{A6570A51-505D-4C15-8BC5-3D21D0A7E3D3}" destId="{8BC9655C-C86F-428F-88A7-8B37528E808E}" srcOrd="0" destOrd="0" presId="urn:microsoft.com/office/officeart/2005/8/layout/list1"/>
    <dgm:cxn modelId="{4729C0D9-0D89-4A98-B8AE-AF2D922E89CF}" type="presOf" srcId="{2349E21C-9AEE-41F0-B7EC-972B8D3F68FC}" destId="{15574FD2-1984-4680-AA61-1C227BE18C83}" srcOrd="0" destOrd="0" presId="urn:microsoft.com/office/officeart/2005/8/layout/list1"/>
    <dgm:cxn modelId="{668E47EC-5B04-4C88-B6A1-F2063FA9C6F3}" srcId="{F2BA847B-9B1A-4369-92C4-D6F006DD85BF}" destId="{29E86B41-CF59-4879-A2B3-38FF95DB9CBC}" srcOrd="0" destOrd="0" parTransId="{D75DECE1-537E-4190-9D6C-944F61DC8619}" sibTransId="{C2F8F4C9-0E25-4402-84E3-3AC4861EFBE5}"/>
    <dgm:cxn modelId="{0E1234EF-0CF6-4A9A-9A07-752DC81B35DF}" srcId="{3193CCE5-B2D7-4079-850C-F37198ECFE21}" destId="{2AFD296C-882C-4AE4-AE6E-5E3B42FAF426}" srcOrd="1" destOrd="0" parTransId="{54DFCEDB-62D3-45E1-8CF7-BCA14D22B46C}" sibTransId="{BBDED052-F67D-4167-8F6C-02C93ED72C00}"/>
    <dgm:cxn modelId="{20D37A2A-CAF2-48F4-9A58-C3748EAC6EF6}" type="presParOf" srcId="{E485314B-4B48-4472-9A7D-3CB383F39F09}" destId="{D6506788-B342-473F-A788-F36652E8973C}" srcOrd="0" destOrd="0" presId="urn:microsoft.com/office/officeart/2005/8/layout/list1"/>
    <dgm:cxn modelId="{4AD16170-7398-4976-B904-B6281D55C986}" type="presParOf" srcId="{D6506788-B342-473F-A788-F36652E8973C}" destId="{DE011666-764F-46A2-86AC-F9C35AAC9344}" srcOrd="0" destOrd="0" presId="urn:microsoft.com/office/officeart/2005/8/layout/list1"/>
    <dgm:cxn modelId="{D4560F84-21FF-4057-9AE2-24FDACD171DF}" type="presParOf" srcId="{D6506788-B342-473F-A788-F36652E8973C}" destId="{B8719B55-0577-4E29-92F0-A5681EC77CDC}" srcOrd="1" destOrd="0" presId="urn:microsoft.com/office/officeart/2005/8/layout/list1"/>
    <dgm:cxn modelId="{3E1A872F-2C74-413E-8756-F19BA8508EE5}" type="presParOf" srcId="{E485314B-4B48-4472-9A7D-3CB383F39F09}" destId="{945DA416-E295-4CA7-919A-32A283838338}" srcOrd="1" destOrd="0" presId="urn:microsoft.com/office/officeart/2005/8/layout/list1"/>
    <dgm:cxn modelId="{1733F0D6-667D-49DC-A57C-B9094E235930}" type="presParOf" srcId="{E485314B-4B48-4472-9A7D-3CB383F39F09}" destId="{15574FD2-1984-4680-AA61-1C227BE18C83}" srcOrd="2" destOrd="0" presId="urn:microsoft.com/office/officeart/2005/8/layout/list1"/>
    <dgm:cxn modelId="{CEC81233-4C27-4601-8CAA-380E773DA408}" type="presParOf" srcId="{E485314B-4B48-4472-9A7D-3CB383F39F09}" destId="{E3ED4D38-D761-4511-9F82-93F17DFB48A1}" srcOrd="3" destOrd="0" presId="urn:microsoft.com/office/officeart/2005/8/layout/list1"/>
    <dgm:cxn modelId="{F2F993D8-CCAD-419B-8DC7-710DDDB86D67}" type="presParOf" srcId="{E485314B-4B48-4472-9A7D-3CB383F39F09}" destId="{945A02FF-F92C-4051-B4F2-07FA34720117}" srcOrd="4" destOrd="0" presId="urn:microsoft.com/office/officeart/2005/8/layout/list1"/>
    <dgm:cxn modelId="{3495CEE5-53F6-4E65-BC49-7F06548643CC}" type="presParOf" srcId="{945A02FF-F92C-4051-B4F2-07FA34720117}" destId="{A133D1B0-C7F7-4B54-BB01-DF99CEE0F4AB}" srcOrd="0" destOrd="0" presId="urn:microsoft.com/office/officeart/2005/8/layout/list1"/>
    <dgm:cxn modelId="{7EB7D596-003C-4457-8F51-7127AAC61A4C}" type="presParOf" srcId="{945A02FF-F92C-4051-B4F2-07FA34720117}" destId="{9A079957-7DF4-429B-A50D-3FBAFB81690F}" srcOrd="1" destOrd="0" presId="urn:microsoft.com/office/officeart/2005/8/layout/list1"/>
    <dgm:cxn modelId="{DEB5A664-5D6B-4641-9FB9-15615D9D9BCE}" type="presParOf" srcId="{E485314B-4B48-4472-9A7D-3CB383F39F09}" destId="{DEFE5493-2D03-40BF-B87F-869DF517D64B}" srcOrd="5" destOrd="0" presId="urn:microsoft.com/office/officeart/2005/8/layout/list1"/>
    <dgm:cxn modelId="{D073C9A7-F34F-416C-A1C9-8E37ECD26066}" type="presParOf" srcId="{E485314B-4B48-4472-9A7D-3CB383F39F09}" destId="{FAF47B71-5F48-4AFD-A684-91382AAFD939}" srcOrd="6" destOrd="0" presId="urn:microsoft.com/office/officeart/2005/8/layout/list1"/>
    <dgm:cxn modelId="{1B199379-299F-4F98-AF7E-EB9E643B310A}" type="presParOf" srcId="{E485314B-4B48-4472-9A7D-3CB383F39F09}" destId="{CDA93AD3-6849-4F92-8828-192D6153C78B}" srcOrd="7" destOrd="0" presId="urn:microsoft.com/office/officeart/2005/8/layout/list1"/>
    <dgm:cxn modelId="{9F99BDA5-F00D-4EBE-9B2D-4CA112D8E6A5}" type="presParOf" srcId="{E485314B-4B48-4472-9A7D-3CB383F39F09}" destId="{D1E21CA6-F1D2-42FD-B5F5-67C4EC3BD1F7}" srcOrd="8" destOrd="0" presId="urn:microsoft.com/office/officeart/2005/8/layout/list1"/>
    <dgm:cxn modelId="{8DFC368E-26A3-4299-9932-26C5FE8F585B}" type="presParOf" srcId="{D1E21CA6-F1D2-42FD-B5F5-67C4EC3BD1F7}" destId="{8BC9655C-C86F-428F-88A7-8B37528E808E}" srcOrd="0" destOrd="0" presId="urn:microsoft.com/office/officeart/2005/8/layout/list1"/>
    <dgm:cxn modelId="{DD0180CF-3456-4A23-A75C-953E0350B932}" type="presParOf" srcId="{D1E21CA6-F1D2-42FD-B5F5-67C4EC3BD1F7}" destId="{63CFCB6B-5C86-4315-8E49-FF4FD93E8242}" srcOrd="1" destOrd="0" presId="urn:microsoft.com/office/officeart/2005/8/layout/list1"/>
    <dgm:cxn modelId="{E5F73E3E-2EBF-402B-A453-237D00134B1C}" type="presParOf" srcId="{E485314B-4B48-4472-9A7D-3CB383F39F09}" destId="{16072C0B-DDE0-4DF4-AB38-492178070301}" srcOrd="9" destOrd="0" presId="urn:microsoft.com/office/officeart/2005/8/layout/list1"/>
    <dgm:cxn modelId="{E5A66A83-56D1-4822-B146-6FE4E0D9AF70}" type="presParOf" srcId="{E485314B-4B48-4472-9A7D-3CB383F39F09}" destId="{45BDA83B-021A-49AD-9ED4-28D1DE87F43C}" srcOrd="10" destOrd="0" presId="urn:microsoft.com/office/officeart/2005/8/layout/list1"/>
    <dgm:cxn modelId="{C02997A2-1C70-48F3-86FD-FE5E405181C4}" type="presParOf" srcId="{E485314B-4B48-4472-9A7D-3CB383F39F09}" destId="{38045434-249C-4759-A1AA-F410E4D78850}" srcOrd="11" destOrd="0" presId="urn:microsoft.com/office/officeart/2005/8/layout/list1"/>
    <dgm:cxn modelId="{ED2B4D99-E21E-47FB-978B-AEA8E3C74318}" type="presParOf" srcId="{E485314B-4B48-4472-9A7D-3CB383F39F09}" destId="{4F71ABFC-A7C6-4805-AF69-6426908E0E71}" srcOrd="12" destOrd="0" presId="urn:microsoft.com/office/officeart/2005/8/layout/list1"/>
    <dgm:cxn modelId="{34DC2109-7F11-472D-8D5C-C470DD347825}" type="presParOf" srcId="{4F71ABFC-A7C6-4805-AF69-6426908E0E71}" destId="{3979D132-BA03-4C3E-90E0-5CF1C3F8B33E}" srcOrd="0" destOrd="0" presId="urn:microsoft.com/office/officeart/2005/8/layout/list1"/>
    <dgm:cxn modelId="{F25ACA0D-3CA8-4DC5-8E91-FC412ACC6BD8}" type="presParOf" srcId="{4F71ABFC-A7C6-4805-AF69-6426908E0E71}" destId="{30C75F18-6ECD-472F-924C-8FBF8F905509}" srcOrd="1" destOrd="0" presId="urn:microsoft.com/office/officeart/2005/8/layout/list1"/>
    <dgm:cxn modelId="{6F33B8C1-7CF4-4DE4-976A-771CB8B68DD9}" type="presParOf" srcId="{E485314B-4B48-4472-9A7D-3CB383F39F09}" destId="{2C71341C-ADDE-4B51-9DF5-0302A3E3E984}" srcOrd="13" destOrd="0" presId="urn:microsoft.com/office/officeart/2005/8/layout/list1"/>
    <dgm:cxn modelId="{F6299659-74D0-4A63-ADC6-C4FD7BE0003E}" type="presParOf" srcId="{E485314B-4B48-4472-9A7D-3CB383F39F09}" destId="{68A5A68A-CD3F-49BF-A1D0-8239215FA89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574FD2-1984-4680-AA61-1C227BE18C83}">
      <dsp:nvSpPr>
        <dsp:cNvPr id="0" name=""/>
        <dsp:cNvSpPr/>
      </dsp:nvSpPr>
      <dsp:spPr>
        <a:xfrm>
          <a:off x="0" y="334152"/>
          <a:ext cx="6513603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528" tIns="333248" rIns="50552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noProof="0"/>
            <a:t>opiskelijan lähin tuki opintojen aikana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noProof="0"/>
            <a:t>verkkotapaamiset n. 1-2 kertaa lukukaudessa</a:t>
          </a:r>
        </a:p>
      </dsp:txBody>
      <dsp:txXfrm>
        <a:off x="0" y="334152"/>
        <a:ext cx="6513603" cy="932400"/>
      </dsp:txXfrm>
    </dsp:sp>
    <dsp:sp modelId="{B8719B55-0577-4E29-92F0-A5681EC77CDC}">
      <dsp:nvSpPr>
        <dsp:cNvPr id="0" name=""/>
        <dsp:cNvSpPr/>
      </dsp:nvSpPr>
      <dsp:spPr>
        <a:xfrm>
          <a:off x="325680" y="97992"/>
          <a:ext cx="4559522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noProof="0"/>
            <a:t>Opettajatuutor</a:t>
          </a:r>
        </a:p>
      </dsp:txBody>
      <dsp:txXfrm>
        <a:off x="348737" y="121049"/>
        <a:ext cx="4513408" cy="426206"/>
      </dsp:txXfrm>
    </dsp:sp>
    <dsp:sp modelId="{FAF47B71-5F48-4AFD-A684-91382AAFD939}">
      <dsp:nvSpPr>
        <dsp:cNvPr id="0" name=""/>
        <dsp:cNvSpPr/>
      </dsp:nvSpPr>
      <dsp:spPr>
        <a:xfrm>
          <a:off x="0" y="1589112"/>
          <a:ext cx="6513603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528" tIns="333248" rIns="50552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noProof="0"/>
            <a:t>opiskelijan välitön tuki erityisesti opintojen alussa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noProof="0" err="1"/>
            <a:t>Whatsapp</a:t>
          </a:r>
          <a:r>
            <a:rPr lang="fi-FI" sz="1600" kern="1200" noProof="0"/>
            <a:t>, sähköposti, puhelin, verkkotapaamiset</a:t>
          </a:r>
        </a:p>
      </dsp:txBody>
      <dsp:txXfrm>
        <a:off x="0" y="1589112"/>
        <a:ext cx="6513603" cy="932400"/>
      </dsp:txXfrm>
    </dsp:sp>
    <dsp:sp modelId="{9A079957-7DF4-429B-A50D-3FBAFB81690F}">
      <dsp:nvSpPr>
        <dsp:cNvPr id="0" name=""/>
        <dsp:cNvSpPr/>
      </dsp:nvSpPr>
      <dsp:spPr>
        <a:xfrm>
          <a:off x="325680" y="1352952"/>
          <a:ext cx="4559522" cy="47232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noProof="0" err="1"/>
            <a:t>Opiskelijatuutor</a:t>
          </a:r>
          <a:r>
            <a:rPr lang="fi-FI" sz="1600" kern="1200" noProof="0"/>
            <a:t> ja VIP-opiskelija</a:t>
          </a:r>
        </a:p>
      </dsp:txBody>
      <dsp:txXfrm>
        <a:off x="348737" y="1376009"/>
        <a:ext cx="4513408" cy="426206"/>
      </dsp:txXfrm>
    </dsp:sp>
    <dsp:sp modelId="{45BDA83B-021A-49AD-9ED4-28D1DE87F43C}">
      <dsp:nvSpPr>
        <dsp:cNvPr id="0" name=""/>
        <dsp:cNvSpPr/>
      </dsp:nvSpPr>
      <dsp:spPr>
        <a:xfrm>
          <a:off x="0" y="2844072"/>
          <a:ext cx="6513603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528" tIns="333248" rIns="50552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noProof="0">
              <a:latin typeface="Calibri Light" panose="020F0302020204030204"/>
            </a:rPr>
            <a:t>Opiskelijan</a:t>
          </a:r>
          <a:r>
            <a:rPr lang="fi-FI" sz="1600" kern="1200" noProof="0"/>
            <a:t> tuki silloin, kun elämäntilanne tai opintojen eteneminen vaatii laajempaa tukea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noProof="0"/>
            <a:t>verkkotapaamiset tarvittaessa, puhelin</a:t>
          </a:r>
        </a:p>
      </dsp:txBody>
      <dsp:txXfrm>
        <a:off x="0" y="2844072"/>
        <a:ext cx="6513603" cy="1159200"/>
      </dsp:txXfrm>
    </dsp:sp>
    <dsp:sp modelId="{63CFCB6B-5C86-4315-8E49-FF4FD93E8242}">
      <dsp:nvSpPr>
        <dsp:cNvPr id="0" name=""/>
        <dsp:cNvSpPr/>
      </dsp:nvSpPr>
      <dsp:spPr>
        <a:xfrm>
          <a:off x="325680" y="2607912"/>
          <a:ext cx="4559522" cy="47232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noProof="0">
              <a:latin typeface="Calibri Light" panose="020F0302020204030204"/>
            </a:rPr>
            <a:t>OPO</a:t>
          </a:r>
        </a:p>
      </dsp:txBody>
      <dsp:txXfrm>
        <a:off x="348737" y="2630969"/>
        <a:ext cx="4513408" cy="426206"/>
      </dsp:txXfrm>
    </dsp:sp>
    <dsp:sp modelId="{68A5A68A-CD3F-49BF-A1D0-8239215FA89D}">
      <dsp:nvSpPr>
        <dsp:cNvPr id="0" name=""/>
        <dsp:cNvSpPr/>
      </dsp:nvSpPr>
      <dsp:spPr>
        <a:xfrm>
          <a:off x="0" y="4325833"/>
          <a:ext cx="6513603" cy="146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528" tIns="333248" rIns="50552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noProof="0"/>
            <a:t>Opintotoimisto, sähköinen asiointi, e-lomakkeet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noProof="0"/>
            <a:t>Oppilaitospappi, puhelin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noProof="0"/>
            <a:t>Terveyspalvelut, puhelin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noProof="0"/>
            <a:t>Opiskelijaliitto, sähköposti</a:t>
          </a:r>
        </a:p>
      </dsp:txBody>
      <dsp:txXfrm>
        <a:off x="0" y="4325833"/>
        <a:ext cx="6513603" cy="1461600"/>
      </dsp:txXfrm>
    </dsp:sp>
    <dsp:sp modelId="{30C75F18-6ECD-472F-924C-8FBF8F905509}">
      <dsp:nvSpPr>
        <dsp:cNvPr id="0" name=""/>
        <dsp:cNvSpPr/>
      </dsp:nvSpPr>
      <dsp:spPr>
        <a:xfrm>
          <a:off x="325680" y="4089673"/>
          <a:ext cx="4559522" cy="47232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noProof="0"/>
            <a:t>Muut e- ja lähipalvelut</a:t>
          </a:r>
        </a:p>
      </dsp:txBody>
      <dsp:txXfrm>
        <a:off x="348737" y="4112730"/>
        <a:ext cx="4513408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4777C-A29A-654B-B4FD-22B1BA697CF5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2E23E-3A87-0044-A11C-B69F60C63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31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E2E23E-3A87-0044-A11C-B69F60C633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039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E2E23E-3A87-0044-A11C-B69F60C633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883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81888" y="207389"/>
            <a:ext cx="11774078" cy="559952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subtitle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08C8F-580E-436C-BDF5-C70A9EA2E852}" type="datetime1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M. Joshi, M Pilli-Sihvola, A-L Immonen, O Valkki, L Mäkinen, K Mäenpää, P Könni, T Rautiainen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34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9334-742B-4154-9357-BD868BC39E19}" type="datetime1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M. Joshi, M Pilli-Sihvola, A-L Immonen, O Valkki, L Mäkinen, K Mäenpää, P Könni, T Rautiainen</a:t>
            </a:r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7134944" y="1355555"/>
            <a:ext cx="3629319" cy="3354486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958969" y="1021553"/>
            <a:ext cx="4808785" cy="838986"/>
          </a:xfrm>
        </p:spPr>
        <p:txBody>
          <a:bodyPr anchor="t">
            <a:normAutofit/>
          </a:bodyPr>
          <a:lstStyle>
            <a:lvl1pPr>
              <a:defRPr sz="2600"/>
            </a:lvl1pPr>
          </a:lstStyle>
          <a:p>
            <a:r>
              <a:rPr lang="fi-FI" noProof="0"/>
              <a:t>CLICK TO EDIT MASTER TITLE STYLE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958969" y="2494313"/>
            <a:ext cx="4808785" cy="2605225"/>
          </a:xfrm>
        </p:spPr>
        <p:txBody>
          <a:bodyPr/>
          <a:lstStyle>
            <a:lvl1pPr marL="0" indent="0" algn="l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958969" y="1995067"/>
            <a:ext cx="4808785" cy="364718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199576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7008"/>
            <a:ext cx="10515600" cy="426092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5317"/>
            <a:ext cx="10515600" cy="4340714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B049-38ED-4D62-8A28-A36C6C3D4058}" type="datetime1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M. Joshi, M Pilli-Sihvola, A-L Immonen, O Valkki, L Mäkinen, K Mäenpää, P Könni, T Rautiainen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24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E4A7D-E534-445B-89F6-0F314E7A7175}" type="datetime1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M. Joshi, M Pilli-Sihvola, A-L Immonen, O Valkki, L Mäkinen, K Mäenpää, P Könni, T Rautiainen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91976" y="730598"/>
            <a:ext cx="3459892" cy="838986"/>
          </a:xfrm>
        </p:spPr>
        <p:txBody>
          <a:bodyPr anchor="t">
            <a:normAutofit/>
          </a:bodyPr>
          <a:lstStyle>
            <a:lvl1pPr>
              <a:defRPr sz="2600"/>
            </a:lvl1pPr>
          </a:lstStyle>
          <a:p>
            <a:r>
              <a:rPr lang="fi-FI" noProof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691976" y="2269502"/>
            <a:ext cx="3459892" cy="3168423"/>
          </a:xfrm>
        </p:spPr>
        <p:txBody>
          <a:bodyPr/>
          <a:lstStyle>
            <a:lvl1pPr marL="0" indent="0" algn="l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691976" y="1683758"/>
            <a:ext cx="3459892" cy="451215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28" name="Text Placeholder 2"/>
          <p:cNvSpPr>
            <a:spLocks noGrp="1"/>
          </p:cNvSpPr>
          <p:nvPr>
            <p:ph type="body" idx="14"/>
          </p:nvPr>
        </p:nvSpPr>
        <p:spPr>
          <a:xfrm>
            <a:off x="4378406" y="1683758"/>
            <a:ext cx="3459892" cy="451215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378406" y="2269502"/>
            <a:ext cx="3459892" cy="3168423"/>
          </a:xfrm>
        </p:spPr>
        <p:txBody>
          <a:bodyPr/>
          <a:lstStyle>
            <a:lvl1pPr marL="0" indent="0" algn="l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3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378405" y="730598"/>
            <a:ext cx="3459892" cy="83898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17"/>
          </p:nvPr>
        </p:nvSpPr>
        <p:spPr>
          <a:xfrm>
            <a:off x="8053040" y="1683758"/>
            <a:ext cx="3459892" cy="451215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18"/>
          </p:nvPr>
        </p:nvSpPr>
        <p:spPr>
          <a:xfrm>
            <a:off x="8053040" y="2269502"/>
            <a:ext cx="3459892" cy="3168423"/>
          </a:xfrm>
        </p:spPr>
        <p:txBody>
          <a:bodyPr/>
          <a:lstStyle>
            <a:lvl1pPr marL="0" indent="0" algn="l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33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8053039" y="730598"/>
            <a:ext cx="3459892" cy="83898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8992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78520-8D7D-4D3B-BA5E-7FACCC846AD3}" type="datetime1">
              <a:rPr lang="en-US" smtClean="0"/>
              <a:t>11/12/2019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M. Joshi, M Pilli-Sihvola, A-L Immonen, O Valkki, L Mäkinen, K Mäenpää, P Könni, T Rautiainen</a:t>
            </a: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97963" y="207390"/>
            <a:ext cx="11774078" cy="557124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2" b="-676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232635" y="1686137"/>
            <a:ext cx="6819507" cy="2990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194771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A1F0-1FE1-4833-8647-A0EA229AB350}" type="datetime1">
              <a:rPr lang="en-US" smtClean="0"/>
              <a:t>11/12/2019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M. Joshi, M Pilli-Sihvola, A-L Immonen, O Valkki, L Mäkinen, K Mäenpää, P Könni, T Rautiainen</a:t>
            </a: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97963" y="207390"/>
            <a:ext cx="11774078" cy="557124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116595" y="858234"/>
            <a:ext cx="5318606" cy="2990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932618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2A365FF-4DBA-42FA-8AE9-9ECCBBB59B0B}" type="datetimeFigureOut">
              <a:rPr lang="fi-FI" smtClean="0"/>
              <a:t>12.11.2019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98E8E67-8C16-4B11-AFA2-49960D6AE91B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574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65FF-4DBA-42FA-8AE9-9ECCBBB59B0B}" type="datetimeFigureOut">
              <a:rPr lang="fi-FI" smtClean="0"/>
              <a:t>12.11.2019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E8E67-8C16-4B11-AFA2-49960D6AE9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0177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65FF-4DBA-42FA-8AE9-9ECCBBB59B0B}" type="datetimeFigureOut">
              <a:rPr lang="fi-FI" smtClean="0"/>
              <a:t>12.11.2019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E8E67-8C16-4B11-AFA2-49960D6AE91B}" type="slidenum">
              <a:rPr lang="fi-FI" smtClean="0"/>
              <a:t>‹#›</a:t>
            </a:fld>
            <a:endParaRPr lang="fi-FI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7398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65FF-4DBA-42FA-8AE9-9ECCBBB59B0B}" type="datetimeFigureOut">
              <a:rPr lang="fi-FI" smtClean="0"/>
              <a:t>12.11.2019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E8E67-8C16-4B11-AFA2-49960D6AE9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7437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65FF-4DBA-42FA-8AE9-9ECCBBB59B0B}" type="datetimeFigureOut">
              <a:rPr lang="fi-FI" smtClean="0"/>
              <a:t>12.11.2019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E8E67-8C16-4B11-AFA2-49960D6AE91B}" type="slidenum">
              <a:rPr lang="fi-FI" smtClean="0"/>
              <a:t>‹#›</a:t>
            </a:fld>
            <a:endParaRPr lang="fi-FI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878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74600" y="968782"/>
            <a:ext cx="3932237" cy="838986"/>
          </a:xfrm>
        </p:spPr>
        <p:txBody>
          <a:bodyPr anchor="t">
            <a:normAutofit/>
          </a:bodyPr>
          <a:lstStyle>
            <a:lvl1pPr>
              <a:defRPr sz="2600"/>
            </a:lvl1pPr>
          </a:lstStyle>
          <a:p>
            <a:r>
              <a:rPr lang="fi-FI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262" y="223854"/>
            <a:ext cx="6172200" cy="55467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74600" y="2441542"/>
            <a:ext cx="3932237" cy="3329063"/>
          </a:xfrm>
        </p:spPr>
        <p:txBody>
          <a:bodyPr/>
          <a:lstStyle>
            <a:lvl1pPr marL="0" indent="0" algn="l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3A21-C1AD-492F-BE81-ACBCFF8C818D}" type="datetime1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M. Joshi, M Pilli-Sihvola, A-L Immonen, O Valkki, L Mäkinen, K Mäenpää, P Könni, T Rautiainen</a:t>
            </a:r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7174600" y="1942296"/>
            <a:ext cx="3932237" cy="364718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129084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65FF-4DBA-42FA-8AE9-9ECCBBB59B0B}" type="datetimeFigureOut">
              <a:rPr lang="fi-FI" smtClean="0"/>
              <a:t>12.11.2019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E8E67-8C16-4B11-AFA2-49960D6AE91B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52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65FF-4DBA-42FA-8AE9-9ECCBBB59B0B}" type="datetimeFigureOut">
              <a:rPr lang="fi-FI" smtClean="0"/>
              <a:t>12.11.2019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E8E67-8C16-4B11-AFA2-49960D6AE9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0920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65FF-4DBA-42FA-8AE9-9ECCBBB59B0B}" type="datetimeFigureOut">
              <a:rPr lang="fi-FI" smtClean="0"/>
              <a:t>12.11.2019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E8E67-8C16-4B11-AFA2-49960D6AE91B}" type="slidenum">
              <a:rPr lang="fi-FI" smtClean="0"/>
              <a:t>‹#›</a:t>
            </a:fld>
            <a:endParaRPr lang="fi-FI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377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65FF-4DBA-42FA-8AE9-9ECCBBB59B0B}" type="datetimeFigureOut">
              <a:rPr lang="fi-FI" smtClean="0"/>
              <a:t>12.11.2019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E8E67-8C16-4B11-AFA2-49960D6AE9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01718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65FF-4DBA-42FA-8AE9-9ECCBBB59B0B}" type="datetimeFigureOut">
              <a:rPr lang="fi-FI" smtClean="0"/>
              <a:t>12.11.2019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E8E67-8C16-4B11-AFA2-49960D6AE9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97003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65FF-4DBA-42FA-8AE9-9ECCBBB59B0B}" type="datetimeFigureOut">
              <a:rPr lang="fi-FI" smtClean="0"/>
              <a:t>12.11.2019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E8E67-8C16-4B11-AFA2-49960D6AE91B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4901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65FF-4DBA-42FA-8AE9-9ECCBBB59B0B}" type="datetimeFigureOut">
              <a:rPr lang="fi-FI" smtClean="0"/>
              <a:t>12.11.2019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E8E67-8C16-4B11-AFA2-49960D6AE91B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3653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65FF-4DBA-42FA-8AE9-9ECCBBB59B0B}" type="datetimeFigureOut">
              <a:rPr lang="fi-FI" smtClean="0"/>
              <a:t>12.11.2019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E8E67-8C16-4B11-AFA2-49960D6AE9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18130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65FF-4DBA-42FA-8AE9-9ECCBBB59B0B}" type="datetimeFigureOut">
              <a:rPr lang="fi-FI" smtClean="0"/>
              <a:t>12.11.2019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E8E67-8C16-4B11-AFA2-49960D6AE91B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8816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65FF-4DBA-42FA-8AE9-9ECCBBB59B0B}" type="datetimeFigureOut">
              <a:rPr lang="fi-FI" smtClean="0"/>
              <a:t>12.11.2019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E8E67-8C16-4B11-AFA2-49960D6AE91B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024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CFDC-1E2E-4D72-A2E7-AFEEBF9526F4}" type="datetime1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M. Joshi, M Pilli-Sihvola, A-L Immonen, O Valkki, L Mäkinen, K Mäenpää, P Könni, T Rautiainen</a:t>
            </a:r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7134944" y="1355555"/>
            <a:ext cx="3629319" cy="3354486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958969" y="1021553"/>
            <a:ext cx="4808785" cy="838986"/>
          </a:xfrm>
        </p:spPr>
        <p:txBody>
          <a:bodyPr anchor="t">
            <a:normAutofit/>
          </a:bodyPr>
          <a:lstStyle>
            <a:lvl1pPr>
              <a:defRPr sz="2600"/>
            </a:lvl1pPr>
          </a:lstStyle>
          <a:p>
            <a:r>
              <a:rPr lang="fi-FI" noProof="0"/>
              <a:t>CLICK TO EDIT MASTER TITLE STYLE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958969" y="2494313"/>
            <a:ext cx="4808785" cy="2605225"/>
          </a:xfrm>
        </p:spPr>
        <p:txBody>
          <a:bodyPr/>
          <a:lstStyle>
            <a:lvl1pPr marL="0" indent="0" algn="l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958969" y="1995067"/>
            <a:ext cx="4808785" cy="364718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65FF-4DBA-42FA-8AE9-9ECCBBB59B0B}" type="datetimeFigureOut">
              <a:rPr lang="fi-FI" smtClean="0"/>
              <a:t>12.11.2019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E8E67-8C16-4B11-AFA2-49960D6AE91B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1103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65FF-4DBA-42FA-8AE9-9ECCBBB59B0B}" type="datetimeFigureOut">
              <a:rPr lang="fi-FI" smtClean="0"/>
              <a:t>12.11.2019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E8E67-8C16-4B11-AFA2-49960D6AE91B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6151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6F3CF-A44C-4F48-91AE-28E16B71F1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2E0EB9-B87F-4F70-94C5-EDD8FF4CA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F425A-424E-4CB9-BA1B-1E1C084C3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30A3-9CB9-4D05-B2B0-8B6DE30EA5BD}" type="datetimeFigureOut">
              <a:rPr lang="fi-FI" smtClean="0"/>
              <a:t>12.11.2019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C734A-955B-4137-B0EA-B5AE7C935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AC3BE-BD1F-42AD-BC20-9482284A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105E-9B27-4D83-8B2E-EF9EAEAFFB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66939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0C056-4A2F-4366-A7E1-269E2E5E5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10197-AA2A-4B47-918A-B5DF0C9C1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94FB8-71DB-4200-911F-47F3F737A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30A3-9CB9-4D05-B2B0-8B6DE30EA5BD}" type="datetimeFigureOut">
              <a:rPr lang="fi-FI" smtClean="0"/>
              <a:t>12.11.2019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DE922-8CB8-48C8-B392-AB27CD87D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A7375-6F6B-4D3B-A6C1-FE7997C9D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105E-9B27-4D83-8B2E-EF9EAEAFFB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85872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72290-ED28-4895-950B-0BC4E6FAF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06B8B3-D4DC-4552-9EA8-733D999C1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95980-4C86-4F10-9264-7A054DC13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30A3-9CB9-4D05-B2B0-8B6DE30EA5BD}" type="datetimeFigureOut">
              <a:rPr lang="fi-FI" smtClean="0"/>
              <a:t>12.11.2019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31760-0C99-44B6-A847-44F471943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7AAEA-F660-4B15-8718-8B253F2AF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105E-9B27-4D83-8B2E-EF9EAEAFFB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91667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7FD08-7680-4C47-90F7-72591FC65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2F705-8FA0-46CC-8BA3-96B756FF09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31B50F-1E29-4B7B-84B0-6D8B82288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A55C5E-062B-4DA1-B7A8-BE12F398E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30A3-9CB9-4D05-B2B0-8B6DE30EA5BD}" type="datetimeFigureOut">
              <a:rPr lang="fi-FI" smtClean="0"/>
              <a:t>12.11.2019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3B038D-94BE-4A3D-8028-4C5D4667A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54DBD6-1E27-4B62-9B3A-46F74103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105E-9B27-4D83-8B2E-EF9EAEAFFB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19183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2F212-9CC3-4075-8BCC-763090FEF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637059-AA10-4DB7-AEDB-479047923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14D66A-E899-4910-92FE-22647B119F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7B9C93-761D-459E-A48D-1EFA74DD37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5ACDD-0BC4-4BE1-80C9-1DB8B196C6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D59858-F615-470B-A5A7-399133942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30A3-9CB9-4D05-B2B0-8B6DE30EA5BD}" type="datetimeFigureOut">
              <a:rPr lang="fi-FI" smtClean="0"/>
              <a:t>12.11.2019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C05FF1-9947-48FD-AD6A-06B9F3A43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67E395-B785-4504-969C-78E886B6F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105E-9B27-4D83-8B2E-EF9EAEAFFB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37597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5557A-2B30-4C47-A9C9-9BFBF443B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6D2CD0-24D8-4DF0-98CA-8407E501B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30A3-9CB9-4D05-B2B0-8B6DE30EA5BD}" type="datetimeFigureOut">
              <a:rPr lang="fi-FI" smtClean="0"/>
              <a:t>12.11.2019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DC47A5-C69F-4C00-8EA7-6D85C8CD8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AC1257-F5E0-48E9-A7C5-73AD64C0E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105E-9B27-4D83-8B2E-EF9EAEAFFB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74419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77FA1A-E776-402E-9406-349330247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30A3-9CB9-4D05-B2B0-8B6DE30EA5BD}" type="datetimeFigureOut">
              <a:rPr lang="fi-FI" smtClean="0"/>
              <a:t>12.11.2019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6B48C5-343E-468B-8E97-37DA4D05D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3B3F79-0A8F-44EC-B731-1C0797DB0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105E-9B27-4D83-8B2E-EF9EAEAFFB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43523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CD53A-E195-487C-9631-B72B5A806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E6897-E481-4F04-AEE7-178BBFCBF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CF3A85-2B83-4C54-9C04-B82CCE6CA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12CE0F-C2CD-4F00-A6B5-7CD954BF3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30A3-9CB9-4D05-B2B0-8B6DE30EA5BD}" type="datetimeFigureOut">
              <a:rPr lang="fi-FI" smtClean="0"/>
              <a:t>12.11.2019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8A1168-46D5-4BA6-B836-4A65A957F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A2FEF1-1C41-49C7-9948-89F8CEE5D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105E-9B27-4D83-8B2E-EF9EAEAFFB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2897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7008"/>
            <a:ext cx="10515600" cy="426092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5317"/>
            <a:ext cx="10515600" cy="4340714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BF7C-3EC1-4068-AC9B-32C493A9D27F}" type="datetime1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M. Joshi, M Pilli-Sihvola, A-L Immonen, O Valkki, L Mäkinen, K Mäenpää, P Könni, T Rautiainen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237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3BDD2-2386-40E3-B354-2DAB098C7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C2F72D-CACE-46C5-9BD2-030D50A9EE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4CCC4F-B8BC-4EE0-B639-FCC7C8260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1471D8-BAEE-49C2-8CCF-D238E570F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30A3-9CB9-4D05-B2B0-8B6DE30EA5BD}" type="datetimeFigureOut">
              <a:rPr lang="fi-FI" smtClean="0"/>
              <a:t>12.11.2019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D91EC-537D-425F-8BE5-819A95F99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FA589E-26E3-46FD-BA28-2BB4F4379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105E-9B27-4D83-8B2E-EF9EAEAFFB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98146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DB346-4555-44BC-B115-2F6F12EE5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7B8683-9BB5-47F8-9D8B-21E9A4BC7D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306E8-8AB5-4E97-81B9-EE1ECB309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30A3-9CB9-4D05-B2B0-8B6DE30EA5BD}" type="datetimeFigureOut">
              <a:rPr lang="fi-FI" smtClean="0"/>
              <a:t>12.11.2019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831CE-DA96-4777-83EB-C8AD66A96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3B51A-C783-4998-96E4-12499202A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105E-9B27-4D83-8B2E-EF9EAEAFFB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15804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B2D4A5-0A78-4EC1-8D3E-FB537733C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A779D2-2ED2-4402-9311-6ED527AFC4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5F612-411C-4670-B59B-AABC8CBA4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30A3-9CB9-4D05-B2B0-8B6DE30EA5BD}" type="datetimeFigureOut">
              <a:rPr lang="fi-FI" smtClean="0"/>
              <a:t>12.11.2019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515E2-EB00-4EE4-8DE6-E2BD318A3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B9B1E-3577-4F22-A4DC-5CE844BAB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105E-9B27-4D83-8B2E-EF9EAEAFFB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2121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9C90-BD1B-406B-A3E8-F8BBE014D127}" type="datetime1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M. Joshi, M Pilli-Sihvola, A-L Immonen, O Valkki, L Mäkinen, K Mäenpää, P Könni, T Rautiainen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91976" y="730598"/>
            <a:ext cx="3459892" cy="838986"/>
          </a:xfrm>
        </p:spPr>
        <p:txBody>
          <a:bodyPr anchor="t">
            <a:normAutofit/>
          </a:bodyPr>
          <a:lstStyle>
            <a:lvl1pPr>
              <a:defRPr sz="2600"/>
            </a:lvl1pPr>
          </a:lstStyle>
          <a:p>
            <a:r>
              <a:rPr lang="fi-FI" noProof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691976" y="2269502"/>
            <a:ext cx="3459892" cy="3168423"/>
          </a:xfrm>
        </p:spPr>
        <p:txBody>
          <a:bodyPr/>
          <a:lstStyle>
            <a:lvl1pPr marL="0" indent="0" algn="l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691976" y="1683758"/>
            <a:ext cx="3459892" cy="451215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28" name="Text Placeholder 2"/>
          <p:cNvSpPr>
            <a:spLocks noGrp="1"/>
          </p:cNvSpPr>
          <p:nvPr>
            <p:ph type="body" idx="14"/>
          </p:nvPr>
        </p:nvSpPr>
        <p:spPr>
          <a:xfrm>
            <a:off x="4378406" y="1683758"/>
            <a:ext cx="3459892" cy="451215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378406" y="2269502"/>
            <a:ext cx="3459892" cy="3168423"/>
          </a:xfrm>
        </p:spPr>
        <p:txBody>
          <a:bodyPr/>
          <a:lstStyle>
            <a:lvl1pPr marL="0" indent="0" algn="l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3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378405" y="730598"/>
            <a:ext cx="3459892" cy="83898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17"/>
          </p:nvPr>
        </p:nvSpPr>
        <p:spPr>
          <a:xfrm>
            <a:off x="8053040" y="1683758"/>
            <a:ext cx="3459892" cy="451215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18"/>
          </p:nvPr>
        </p:nvSpPr>
        <p:spPr>
          <a:xfrm>
            <a:off x="8053040" y="2269502"/>
            <a:ext cx="3459892" cy="3168423"/>
          </a:xfrm>
        </p:spPr>
        <p:txBody>
          <a:bodyPr/>
          <a:lstStyle>
            <a:lvl1pPr marL="0" indent="0" algn="l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33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8053039" y="730598"/>
            <a:ext cx="3459892" cy="83898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8834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6026-814F-4F84-99E5-B834601E7F68}" type="datetime1">
              <a:rPr lang="en-US" smtClean="0"/>
              <a:t>11/12/2019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M. Joshi, M Pilli-Sihvola, A-L Immonen, O Valkki, L Mäkinen, K Mäenpää, P Könni, T Rautiainen</a:t>
            </a: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97963" y="207390"/>
            <a:ext cx="11774078" cy="557124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2" b="-676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232635" y="1686137"/>
            <a:ext cx="6819507" cy="2990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481668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B27C-F9B0-4A73-B27D-650DA0D4D37B}" type="datetime1">
              <a:rPr lang="en-US" smtClean="0"/>
              <a:t>11/12/2019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M. Joshi, M Pilli-Sihvola, A-L Immonen, O Valkki, L Mäkinen, K Mäenpää, P Könni, T Rautiainen</a:t>
            </a: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97963" y="207390"/>
            <a:ext cx="11774078" cy="557124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116595" y="858234"/>
            <a:ext cx="5318606" cy="2990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81888" y="207389"/>
            <a:ext cx="11774078" cy="559952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subtitle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B4D2-C540-42E9-8956-2FF3E1E15B6B}" type="datetime1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M. Joshi, M Pilli-Sihvola, A-L Immonen, O Valkki, L Mäkinen, K Mäenpää, P Könni, T Rautiainen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0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74600" y="968782"/>
            <a:ext cx="3932237" cy="838986"/>
          </a:xfrm>
        </p:spPr>
        <p:txBody>
          <a:bodyPr anchor="t">
            <a:normAutofit/>
          </a:bodyPr>
          <a:lstStyle>
            <a:lvl1pPr>
              <a:defRPr sz="2600"/>
            </a:lvl1pPr>
          </a:lstStyle>
          <a:p>
            <a:r>
              <a:rPr lang="fi-FI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262" y="223854"/>
            <a:ext cx="6172200" cy="55467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74600" y="2441542"/>
            <a:ext cx="3932237" cy="3329063"/>
          </a:xfrm>
        </p:spPr>
        <p:txBody>
          <a:bodyPr/>
          <a:lstStyle>
            <a:lvl1pPr marL="0" indent="0" algn="l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F1A0F-E30F-4792-B0B6-6AFA4BB92C55}" type="datetime1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M. Joshi, M Pilli-Sihvola, A-L Immonen, O Valkki, L Mäkinen, K Mäenpää, P Könni, T Rautiainen</a:t>
            </a:r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7174600" y="1942296"/>
            <a:ext cx="3932237" cy="364718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60945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3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1888" y="62698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604D0-32B4-469D-9575-F2BD2147D669}" type="datetime1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2288" y="6269851"/>
            <a:ext cx="5567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M. Joshi, M Pilli-Sihvola, A-L Immonen, O Valkki, L Mäkinen, K Mäenpää, P Könni, T Rautiainen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585" y="5839069"/>
            <a:ext cx="891262" cy="81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83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0" r:id="rId4"/>
    <p:sldLayoutId id="2147483651" r:id="rId5"/>
    <p:sldLayoutId id="2147483655" r:id="rId6"/>
    <p:sldLayoutId id="2147483659" r:id="rId7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3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1888" y="62698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F191F-6F63-426A-AB90-5379B815C8D4}" type="datetime1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2288" y="6269851"/>
            <a:ext cx="5567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M. Joshi, M Pilli-Sihvola, A-L Immonen, O Valkki, L Mäkinen, K Mäenpää, P Könni, T Rautiainen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585" y="5839069"/>
            <a:ext cx="891262" cy="81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090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2A365FF-4DBA-42FA-8AE9-9ECCBBB59B0B}" type="datetimeFigureOut">
              <a:rPr lang="fi-FI" smtClean="0"/>
              <a:t>12.11.2019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98E8E67-8C16-4B11-AFA2-49960D6AE9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445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E9D4FC-3F6C-4C94-9AC6-E829449F9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7EDB51-8D89-444C-B8A1-0AF15A017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C3D575-46F5-4615-B9E0-146FE7E2D3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C30A3-9CB9-4D05-B2B0-8B6DE30EA5BD}" type="datetimeFigureOut">
              <a:rPr lang="fi-FI" smtClean="0"/>
              <a:t>12.11.2019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0AA5E-C249-4D30-98DB-16073BD268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F532F-8939-4F55-BDA4-9C791E0DEB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7105E-9B27-4D83-8B2E-EF9EAEAFFB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1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oppimispalvelut.f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6.png"/><Relationship Id="rId4" Type="http://schemas.openxmlformats.org/officeDocument/2006/relationships/hyperlink" Target="mailto:eOppimispalvelut@luc.fi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groups/12203143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5158" y="836911"/>
            <a:ext cx="9163290" cy="155612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fi-FI" sz="2800" b="1" i="1">
                <a:cs typeface="Calibri Light"/>
              </a:rPr>
              <a:t>Verkkotutkintojen suunnittelu ja toteutus –</a:t>
            </a:r>
            <a:r>
              <a:rPr lang="fi-FI" sz="2800" b="1" i="1" err="1">
                <a:cs typeface="Calibri Light"/>
              </a:rPr>
              <a:t>webinaarisarja</a:t>
            </a:r>
            <a:r>
              <a:rPr lang="fi-FI" sz="2800" b="1" i="1">
                <a:cs typeface="Calibri Light"/>
              </a:rPr>
              <a:t>, </a:t>
            </a:r>
          </a:p>
          <a:p>
            <a:pPr algn="l"/>
            <a:r>
              <a:rPr lang="fi-FI" sz="2800" b="1" i="1">
                <a:cs typeface="Calibri Light"/>
              </a:rPr>
              <a:t>Syksy 2019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864" y="1614974"/>
            <a:ext cx="2013135" cy="2013135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99688-0CCB-45A7-8581-3FE1E34FEDA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11/12/2019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M. Joshi, M Pilli-Sihvola, A-L Immonen, O Valkki, L Mäkinen, K Mäenpää, P Könni, T Rautiainen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ubtitle 3"/>
          <p:cNvSpPr txBox="1">
            <a:spLocks/>
          </p:cNvSpPr>
          <p:nvPr/>
        </p:nvSpPr>
        <p:spPr>
          <a:xfrm>
            <a:off x="1144492" y="3740727"/>
            <a:ext cx="9163290" cy="15561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i-FI" sz="3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/>
              </a:rPr>
              <a:t>Webinaari </a:t>
            </a:r>
            <a:r>
              <a:rPr lang="fi-FI" sz="3600" b="1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  <a:cs typeface="Calibri Light"/>
              </a:rPr>
              <a:t>6</a:t>
            </a:r>
            <a:r>
              <a:rPr kumimoji="0" lang="fi-FI" sz="3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i-FI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Verkkotutkinto-opiskelijoiden hyvinvointi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ke 13.11. klo 15-16:00 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 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 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i-FI" sz="44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393967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F2C3D-E243-4671-BA3C-31B3272CB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Opiskelijan näkökulma verkkotutkinto-opiskelijoiden tukemiseen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27025D4-6DDA-4DE3-B302-F50EC989D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/>
              <a:t>Koko ryhmän, pienryhmien ja yksilötapaamiset opettajan kanssa</a:t>
            </a:r>
          </a:p>
          <a:p>
            <a:r>
              <a:rPr lang="fi-FI"/>
              <a:t>Keskustelu ja ohjaus: Esim. vinkkejä opiskelujen suunnitteluun ja toteuttamiseen, töiden, vapaa-ajan ja perhe-elämän yhdistämiseen</a:t>
            </a:r>
          </a:p>
          <a:p>
            <a:r>
              <a:rPr lang="fi-FI"/>
              <a:t>Usein jo kuulluksi tuleminen ja tieto tuesta auttaa alkuun</a:t>
            </a:r>
          </a:p>
          <a:p>
            <a:r>
              <a:rPr lang="fi-FI"/>
              <a:t>Opiskeluterveydenhuolto: Lääkäri, terveydenhoitaja, psykologi</a:t>
            </a:r>
          </a:p>
          <a:p>
            <a:r>
              <a:rPr lang="fi-FI"/>
              <a:t>Oppilaitospappi</a:t>
            </a:r>
          </a:p>
          <a:p>
            <a:r>
              <a:rPr lang="fi-FI"/>
              <a:t>It-tuki, kirjastopalvelut</a:t>
            </a:r>
          </a:p>
          <a:p>
            <a:r>
              <a:rPr lang="fi-FI"/>
              <a:t>Palveluiden luo ohjaaminen, kun opiskelija asuukin toisaalla?</a:t>
            </a:r>
          </a:p>
        </p:txBody>
      </p:sp>
    </p:spTree>
    <p:extLst>
      <p:ext uri="{BB962C8B-B14F-4D97-AF65-F5344CB8AC3E}">
        <p14:creationId xmlns:p14="http://schemas.microsoft.com/office/powerpoint/2010/main" val="946202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F2C3D-E243-4671-BA3C-31B3272CB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825" y="502708"/>
            <a:ext cx="9601196" cy="1303867"/>
          </a:xfrm>
        </p:spPr>
        <p:txBody>
          <a:bodyPr>
            <a:normAutofit/>
          </a:bodyPr>
          <a:lstStyle/>
          <a:p>
            <a:r>
              <a:rPr lang="fi-FI" b="1"/>
              <a:t>Opiskelijatuutorin rooli ja esimerkkejä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27025D4-6DDA-4DE3-B302-F50EC989D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4425" y="3707342"/>
            <a:ext cx="10515600" cy="2260600"/>
          </a:xfrm>
        </p:spPr>
        <p:txBody>
          <a:bodyPr>
            <a:normAutofit/>
          </a:bodyPr>
          <a:lstStyle/>
          <a:p>
            <a:r>
              <a:rPr lang="fi-FI"/>
              <a:t>Esimerkkejä toiminnastani opiskelijatuutorina: </a:t>
            </a:r>
          </a:p>
          <a:p>
            <a:pPr lvl="1"/>
            <a:r>
              <a:rPr lang="fi-FI"/>
              <a:t>Auttanut opiskelijoita tutustumaan toisiinsa</a:t>
            </a:r>
          </a:p>
          <a:p>
            <a:pPr lvl="1"/>
            <a:r>
              <a:rPr lang="fi-FI"/>
              <a:t>Kertonut kokemuksiani opinnoista</a:t>
            </a:r>
          </a:p>
          <a:p>
            <a:pPr lvl="1"/>
            <a:r>
              <a:rPr lang="fi-FI"/>
              <a:t>Jakanut vinkkejä tehtävien ja tapaamisten aikatauluttamiseen, ryhmätöiden toteuttamiseen jne.</a:t>
            </a:r>
          </a:p>
          <a:p>
            <a:pPr lvl="1"/>
            <a:r>
              <a:rPr lang="fi-FI"/>
              <a:t>Tsemppaajana toimiminen sekä viestinviejä opiskelijoiden ja opettajien välillä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C539FF82-532D-4470-9DAD-6F5A4B21C7F1}"/>
              </a:ext>
            </a:extLst>
          </p:cNvPr>
          <p:cNvSpPr txBox="1">
            <a:spLocks/>
          </p:cNvSpPr>
          <p:nvPr/>
        </p:nvSpPr>
        <p:spPr>
          <a:xfrm>
            <a:off x="1114425" y="1539875"/>
            <a:ext cx="10515600" cy="226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Toimia uusien opiskelijoiden tukena ja ohjaajana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Perehdyttää opiskelijat oman opinahjonsa käytäntöihin ja opiskelijaelämään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Tiedottaa ja ohjata opiskeluun liittyvissä asioissa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Tehdä yhteistyötä opettajien ja muun henkilökunnan kanssa</a:t>
            </a:r>
          </a:p>
        </p:txBody>
      </p:sp>
    </p:spTree>
    <p:extLst>
      <p:ext uri="{BB962C8B-B14F-4D97-AF65-F5344CB8AC3E}">
        <p14:creationId xmlns:p14="http://schemas.microsoft.com/office/powerpoint/2010/main" val="1823700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CFDC-1E2E-4D72-A2E7-AFEEBF9526F4}" type="datetime1">
              <a:rPr lang="en-US" smtClean="0"/>
              <a:t>11/12/2019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M. Joshi, M Pilli-Sihvola, A-L Immonen, O Valkki, L Mäkinen, K Mäenpää, P Könni, T Rautiainen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ajanhallinta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opiskelun yhdistäminen muuhun elämään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itsenäinen työ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vastuu omasta oppimisesta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Opiskelun suunnittelu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teknisten välineiden hallinta ja käyttö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/>
          </a:p>
        </p:txBody>
      </p:sp>
      <p:sp>
        <p:nvSpPr>
          <p:cNvPr id="10" name="Text Placeholder 9"/>
          <p:cNvSpPr>
            <a:spLocks noGrp="1"/>
          </p:cNvSpPr>
          <p:nvPr>
            <p:ph type="body" idx="13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i-FI" b="1">
                <a:cs typeface="Calibri Light"/>
              </a:rPr>
              <a:t>Oppimisen organisointi</a:t>
            </a:r>
            <a:endParaRPr lang="fi-FI"/>
          </a:p>
        </p:txBody>
      </p:sp>
      <p:sp>
        <p:nvSpPr>
          <p:cNvPr id="11" name="Text Placeholder 10"/>
          <p:cNvSpPr>
            <a:spLocks noGrp="1"/>
          </p:cNvSpPr>
          <p:nvPr>
            <p:ph type="body" idx="14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fi-FI" b="1"/>
              <a:t>Yhteistoiminnallisuus ja yhteistyö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työskentely ryhmissä verkon yli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ajanhallinta ryhmätöiden osalta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erilaisten persoonien kanssa työskentely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erilaiset työskentely- ja viestintätavat ja -kanavat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vaihtelevat motiivit, tavoitteet ja panostus opiskeluun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vaihteleva tekniikan hallinta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/>
          </a:p>
        </p:txBody>
      </p:sp>
      <p:sp>
        <p:nvSpPr>
          <p:cNvPr id="14" name="Text Placeholder 13"/>
          <p:cNvSpPr>
            <a:spLocks noGrp="1"/>
          </p:cNvSpPr>
          <p:nvPr>
            <p:ph type="body" idx="17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i-FI" b="1"/>
              <a:t>Oma hyvinvointi opiskelijana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motivaation ylläpitäminen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oma jaksaminen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tyytyväisyys omiin suorituksiin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tyytyväisyys vuorovaikutuksen laatuun, määrään ja tapoihin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opintojen hyödyllisyys ja hyödyntäminen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yhteydenpito muiden kanssa verkossa ja sen ulkopuolella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692150" y="730250"/>
            <a:ext cx="108204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b="1">
                <a:solidFill>
                  <a:schemeClr val="accent2"/>
                </a:solidFill>
              </a:rPr>
              <a:t>Verkko-opiskelijan</a:t>
            </a:r>
            <a:r>
              <a:rPr lang="fi-FI" sz="2400" b="1"/>
              <a:t> haasteita opintojen etenemisessä ja mielekkyydessä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01137" y="5231865"/>
            <a:ext cx="4602426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i-FI" sz="1600"/>
              <a:t>Ovatko kaikki tukikanavat saatavilla verkon kautta?</a:t>
            </a:r>
          </a:p>
          <a:p>
            <a:r>
              <a:rPr lang="fi-FI" sz="1600"/>
              <a:t>Onko tuki riittävää ja ajantasaista?</a:t>
            </a:r>
          </a:p>
          <a:p>
            <a:r>
              <a:rPr lang="fi-FI" sz="1600"/>
              <a:t>Onko tuki vastaavaa kuin kampusopiskelijoille?</a:t>
            </a:r>
          </a:p>
        </p:txBody>
      </p:sp>
    </p:spTree>
    <p:extLst>
      <p:ext uri="{BB962C8B-B14F-4D97-AF65-F5344CB8AC3E}">
        <p14:creationId xmlns:p14="http://schemas.microsoft.com/office/powerpoint/2010/main" val="46251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918" y="305046"/>
            <a:ext cx="10716882" cy="958054"/>
          </a:xfrm>
        </p:spPr>
        <p:txBody>
          <a:bodyPr>
            <a:normAutofit/>
          </a:bodyPr>
          <a:lstStyle/>
          <a:p>
            <a:r>
              <a:rPr lang="en-US" b="1">
                <a:cs typeface="Calibri Light"/>
              </a:rPr>
              <a:t>Case eOppimispalvelut, Lapin </a:t>
            </a:r>
            <a:r>
              <a:rPr lang="en-US" b="1" err="1">
                <a:cs typeface="Calibri Light"/>
              </a:rPr>
              <a:t>amk</a:t>
            </a:r>
            <a:endParaRPr lang="en-US" b="1">
              <a:cs typeface="Calibri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830546">
            <a:off x="7234623" y="2107184"/>
            <a:ext cx="4352544" cy="33185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1800" b="1" i="1"/>
              <a:t>Yhteistyön pitkä historia lyhyesti:</a:t>
            </a:r>
          </a:p>
          <a:p>
            <a:pPr marL="0" indent="0">
              <a:buNone/>
            </a:pPr>
            <a:r>
              <a:rPr lang="fi-FI" sz="1800" i="1"/>
              <a:t>Etä- ja verkko-opintojen tukipalveluita tuotettu yhteistyössä jo kahden ammattikorkeakoulun aikaan v. 2007 eteenpäin, v. 2010 eOppimispalvelut</a:t>
            </a:r>
          </a:p>
          <a:p>
            <a:pPr marL="0" indent="0">
              <a:buNone/>
            </a:pPr>
            <a:r>
              <a:rPr lang="fi-FI" sz="1800" i="1"/>
              <a:t>Lapin korkeakoulukonsernin strategian mukaisesti yhteiset palvelut otetaan käyttöön tulossopimuskaudella 2017-2020, meneillään eOppimispalveluiden vakiinnuttaminen konsernitasoiseksi, palvelut yhdestä organisaatiosta, yhden johdon alaisuudessa.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3D3ECB-229E-2442-B35D-BB6BCDCE578B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12.11.2019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362" y="2394856"/>
            <a:ext cx="58368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eOppimispalvelut tarjoaa teknistä ja pedagogista tukea verkkopohjaiseen opiskeluun ja opetukseen.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Palveluaika arkisin klo 8-21, lauantaisin aina silloin kun reaaliaikaisia verkkoistuntoja (AC) toteutetaan.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Tukisivusto </a:t>
            </a: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eOppimispalvelut.fi</a:t>
            </a: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eOppimispalvelut@luc.fi</a:t>
            </a:r>
            <a:endParaRPr kumimoji="0" lang="fi-FI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ounded Rectangular Callout 16"/>
          <p:cNvSpPr/>
          <p:nvPr/>
        </p:nvSpPr>
        <p:spPr>
          <a:xfrm rot="1642278">
            <a:off x="6896776" y="1699511"/>
            <a:ext cx="4800005" cy="4039261"/>
          </a:xfrm>
          <a:prstGeom prst="wedgeRoundRectCallout">
            <a:avLst/>
          </a:prstGeom>
          <a:noFill/>
          <a:ln>
            <a:solidFill>
              <a:srgbClr val="F5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853" y="1263100"/>
            <a:ext cx="5609832" cy="133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721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48332" cy="1325563"/>
          </a:xfrm>
        </p:spPr>
        <p:txBody>
          <a:bodyPr>
            <a:noAutofit/>
          </a:bodyPr>
          <a:lstStyle/>
          <a:p>
            <a:r>
              <a:rPr lang="fi-FI" b="1"/>
              <a:t>Ratkaisutapamme: matala kynnys, tavoitettavuus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333" y="1506757"/>
            <a:ext cx="5306568" cy="4692875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i-FI" sz="1900"/>
              <a:t>Palveluaika ja tuen kohtaaminen lähitilaisuuksissa tai etänä koko opiskeluajan on tärkeää ja laskee kynnystä hyödyntää palvelua </a:t>
            </a:r>
            <a:r>
              <a:rPr lang="fi-FI" sz="1900" b="1"/>
              <a:t>matalalla kynnyksellä</a:t>
            </a:r>
          </a:p>
          <a:p>
            <a:pPr>
              <a:buFontTx/>
              <a:buChar char="-"/>
            </a:pPr>
            <a:r>
              <a:rPr lang="fi-FI" sz="1900"/>
              <a:t>Edellyttää tukipalvelulta organisaation hyvää tuntemusta, </a:t>
            </a:r>
            <a:r>
              <a:rPr lang="fi-FI" sz="1900" b="1"/>
              <a:t>pitää tietää myös mihin opiskelija opastetaan eteenpäin</a:t>
            </a:r>
          </a:p>
          <a:p>
            <a:pPr lvl="1">
              <a:buFontTx/>
              <a:buChar char="-"/>
            </a:pPr>
            <a:r>
              <a:rPr lang="fi-FI" sz="1500" b="1"/>
              <a:t>opetus</a:t>
            </a:r>
          </a:p>
          <a:p>
            <a:pPr lvl="1">
              <a:buFontTx/>
              <a:buChar char="-"/>
            </a:pPr>
            <a:r>
              <a:rPr lang="fi-FI" sz="1500" b="1"/>
              <a:t>muut opiskelijapalvelut, ml. hyvinvointipalvelut</a:t>
            </a:r>
          </a:p>
          <a:p>
            <a:pPr>
              <a:buFontTx/>
              <a:buChar char="-"/>
            </a:pPr>
            <a:r>
              <a:rPr lang="fi-FI" sz="1900"/>
              <a:t>Tarvitaan </a:t>
            </a:r>
            <a:r>
              <a:rPr lang="fi-FI" sz="1900" b="1"/>
              <a:t>herkkyyttä</a:t>
            </a:r>
            <a:r>
              <a:rPr lang="fi-FI" sz="1900"/>
              <a:t> tunnistaa opiskelijan todellinen tuen tarve ja toimia sen mukaisesti</a:t>
            </a:r>
          </a:p>
          <a:p>
            <a:pPr>
              <a:buFontTx/>
              <a:buChar char="-"/>
            </a:pPr>
            <a:r>
              <a:rPr lang="fi-FI" sz="1900" b="1"/>
              <a:t>Jatkuva palaute</a:t>
            </a:r>
            <a:r>
              <a:rPr lang="fi-FI" sz="1900"/>
              <a:t>, opiskelijaläheinen tukipalvelu antaa myös mahdollisuuden saada ja välittää kehittävää palautetta muihin tukipalveluihin ja opetukseen</a:t>
            </a:r>
          </a:p>
          <a:p>
            <a:pPr marL="0" indent="0">
              <a:buNone/>
            </a:pP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3D3ECB-229E-2442-B35D-BB6BCDCE578B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12.11.2019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5576" y="4168418"/>
            <a:ext cx="2162175" cy="16097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95075" y="4168418"/>
            <a:ext cx="26151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FAKTA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Lapin amkin opiskelijoista n. 35% on monimuoto-opiskelijoita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FAKTA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Verkko-opetusta ja –ohjausta tapahtuu määrällisesti paljon klo 16:00 jälkeen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Tukipalvelut saatavilla arkisin klo 8-21 ja lauantaisin tarvittaessa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Tukisivusto (ohjeet, päivystävät tukihenkilöt, häiriötiedotteet)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A29C4F-8463-4AEF-8007-BED18528B7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777" y="1298593"/>
            <a:ext cx="4165974" cy="277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00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fi-FI">
                <a:solidFill>
                  <a:schemeClr val="bg1"/>
                </a:solidFill>
              </a:rPr>
              <a:t>Verkko-opiskelijan tukipalvelut </a:t>
            </a:r>
            <a:br>
              <a:rPr lang="fi-FI"/>
            </a:br>
            <a:endParaRPr lang="en-GB" b="1">
              <a:solidFill>
                <a:srgbClr val="FFFFFF"/>
              </a:solidFill>
              <a:cs typeface="Calibri Light" panose="020F03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0305" y="6356350"/>
            <a:ext cx="4114800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fi-FI" sz="900">
                <a:solidFill>
                  <a:prstClr val="black">
                    <a:tint val="75000"/>
                  </a:prstClr>
                </a:solidFill>
              </a:rPr>
              <a:t>M. Joshi, M Pilli-Sihvola, A-L Immonen, O Valkki, L Mäkinen, K Mäenpää, P Könni, T Rautiainen</a:t>
            </a:r>
            <a:endParaRPr lang="en-US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62293" y="6356350"/>
            <a:ext cx="274320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B603698C-B153-4F7F-B376-09591FA7B1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24F66F18-C53E-46E9-BD2A-42DDE74C07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5927463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Callout 2"/>
          <p:cNvSpPr/>
          <p:nvPr/>
        </p:nvSpPr>
        <p:spPr>
          <a:xfrm>
            <a:off x="750305" y="3948545"/>
            <a:ext cx="3752422" cy="2133336"/>
          </a:xfrm>
          <a:prstGeom prst="wedgeEllipseCallout">
            <a:avLst>
              <a:gd name="adj1" fmla="val 68383"/>
              <a:gd name="adj2" fmla="val -367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bg1"/>
                </a:solidFill>
              </a:rPr>
              <a:t>Vastaa kyselyyn:</a:t>
            </a:r>
            <a:br>
              <a:rPr lang="fi-FI">
                <a:solidFill>
                  <a:schemeClr val="bg1"/>
                </a:solidFill>
              </a:rPr>
            </a:br>
            <a:br>
              <a:rPr lang="fi-FI">
                <a:solidFill>
                  <a:schemeClr val="bg1"/>
                </a:solidFill>
              </a:rPr>
            </a:br>
            <a:r>
              <a:rPr lang="fi-FI">
                <a:solidFill>
                  <a:schemeClr val="bg1"/>
                </a:solidFill>
              </a:rPr>
              <a:t>Millaisia tukipalveluja teidän korkeakoulussanne on tarjolla verkko-opiskelijoille?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6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3A21-C1AD-492F-BE81-ACBCFF8C818D}" type="datetime1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M. Joshi, M Pilli-Sihvola, A-L Immonen, O Valkki, L Mäkinen, K Mäenpää, P Könni, T Rautiainen</a:t>
            </a:r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13157" y="1561487"/>
            <a:ext cx="4319467" cy="3239600"/>
          </a:xfr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err="1"/>
              <a:t>Tulossa</a:t>
            </a:r>
            <a:r>
              <a:rPr lang="en-US"/>
              <a:t>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958969" y="1860539"/>
            <a:ext cx="5524958" cy="323899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/>
              <a:t>eAMK koontijulkaisu: Verkkotutkintojen yhteisiä toimintatapoja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/>
              <a:t>eAMK päätösseminaari, session 17.1. klo 9:45-10-30 Verkkotutkintojen yhteisiä toimintatapoja -työpaja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/>
              <a:t>eAMK Verkkotutkinnot-työryhmä jatkaa verkkotutkintojen suunnittelu- ja kehitystyötä kevätkaudella 2020, </a:t>
            </a:r>
            <a:r>
              <a:rPr lang="fi-FI" sz="2000" err="1"/>
              <a:t>stay</a:t>
            </a:r>
            <a:r>
              <a:rPr lang="fi-FI" sz="2000"/>
              <a:t> </a:t>
            </a:r>
            <a:r>
              <a:rPr lang="fi-FI" sz="2000" err="1"/>
              <a:t>tuned</a:t>
            </a:r>
            <a:r>
              <a:rPr lang="fi-FI" sz="2000"/>
              <a:t> for </a:t>
            </a:r>
            <a:r>
              <a:rPr lang="fi-FI" sz="2000" err="1"/>
              <a:t>more</a:t>
            </a:r>
            <a:r>
              <a:rPr lang="fi-FI" sz="200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9439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0AC25-306C-4188-83DD-B52CE8215C18}" type="datetime1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4797" y="6269851"/>
            <a:ext cx="6553020" cy="365125"/>
          </a:xfrm>
        </p:spPr>
        <p:txBody>
          <a:bodyPr/>
          <a:lstStyle/>
          <a:p>
            <a:r>
              <a:rPr lang="fi-FI"/>
              <a:t>M. Joshi, M Pilli-Sihvola, A-L Immonen, O Valkki, L Mäkinen, K Mäenpää, P </a:t>
            </a:r>
            <a:r>
              <a:rPr lang="fi-FI" err="1"/>
              <a:t>Könni</a:t>
            </a:r>
            <a:r>
              <a:rPr lang="fi-FI"/>
              <a:t>, T Rautiainen</a:t>
            </a:r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4"/>
          </p:nvPr>
        </p:nvPicPr>
        <p:blipFill>
          <a:blip r:embed="rId2"/>
          <a:stretch>
            <a:fillRect/>
          </a:stretch>
        </p:blipFill>
        <p:spPr>
          <a:xfrm>
            <a:off x="6189785" y="938986"/>
            <a:ext cx="5622550" cy="426605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Jatketaan keskustelua linjoilla…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958969" y="2494313"/>
            <a:ext cx="4808785" cy="3502041"/>
          </a:xfrm>
        </p:spPr>
        <p:txBody>
          <a:bodyPr>
            <a:normAutofit/>
          </a:bodyPr>
          <a:lstStyle/>
          <a:p>
            <a:endParaRPr lang="fi-FI"/>
          </a:p>
          <a:p>
            <a:r>
              <a:rPr lang="fi-FI"/>
              <a:t>Ryhmä: </a:t>
            </a:r>
            <a:r>
              <a:rPr lang="fi-FI">
                <a:hlinkClick r:id="rId3"/>
              </a:rPr>
              <a:t>https://www.linkedin.com/groups/12203143/</a:t>
            </a:r>
            <a:r>
              <a:rPr lang="fi-FI"/>
              <a:t> </a:t>
            </a:r>
          </a:p>
          <a:p>
            <a:r>
              <a:rPr lang="fi-FI"/>
              <a:t>Lähetä liittymispyyntö, ryhmä on suljettu. </a:t>
            </a:r>
          </a:p>
          <a:p>
            <a:r>
              <a:rPr lang="fi-FI"/>
              <a:t>Keskustelua voidaan käydä sekä suomeksi että englanniksi. </a:t>
            </a:r>
          </a:p>
          <a:p>
            <a:r>
              <a:rPr lang="fi-FI"/>
              <a:t>Jaamme siellä myös tallenteet sekä muita vinkkejä ja kokemuksia. </a:t>
            </a:r>
          </a:p>
          <a:p>
            <a:endParaRPr lang="fi-FI"/>
          </a:p>
          <a:p>
            <a:pPr algn="ctr"/>
            <a:r>
              <a:rPr lang="fi-FI" b="1"/>
              <a:t>Tervetuloa mukaan!</a:t>
            </a:r>
          </a:p>
          <a:p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>
          <a:xfrm>
            <a:off x="641839" y="1661746"/>
            <a:ext cx="5125916" cy="931985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fi-FI"/>
              <a:t>Tervetuloa mukaan </a:t>
            </a:r>
          </a:p>
          <a:p>
            <a:pPr algn="ctr"/>
            <a:r>
              <a:rPr lang="fi-FI" b="1"/>
              <a:t>Verkkotutkinnot – Online </a:t>
            </a:r>
            <a:r>
              <a:rPr lang="fi-FI" b="1" err="1"/>
              <a:t>Degrees</a:t>
            </a:r>
            <a:endParaRPr lang="fi-FI" b="1"/>
          </a:p>
          <a:p>
            <a:pPr algn="ctr"/>
            <a:r>
              <a:rPr lang="fi-FI" err="1"/>
              <a:t>LinkedIn</a:t>
            </a:r>
            <a:r>
              <a:rPr lang="fi-FI"/>
              <a:t>-ryhmään!</a:t>
            </a:r>
          </a:p>
          <a:p>
            <a:pPr algn="ctr"/>
            <a:endParaRPr lang="fi-FI" sz="1100"/>
          </a:p>
        </p:txBody>
      </p:sp>
    </p:spTree>
    <p:extLst>
      <p:ext uri="{BB962C8B-B14F-4D97-AF65-F5344CB8AC3E}">
        <p14:creationId xmlns:p14="http://schemas.microsoft.com/office/powerpoint/2010/main" val="2338247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5F9B-F2C2-4F5E-802B-AA7D8C36BC32}" type="datetime1">
              <a:rPr lang="en-US" smtClean="0"/>
              <a:t>11/12/2019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90800" y="6269851"/>
            <a:ext cx="6358804" cy="365125"/>
          </a:xfrm>
        </p:spPr>
        <p:txBody>
          <a:bodyPr/>
          <a:lstStyle/>
          <a:p>
            <a:r>
              <a:rPr lang="fi-FI"/>
              <a:t>M. Joshi, M Pilli-Sihvola, A-L Immonen, O Valkki, L Mäkinen, K Mäenpää, P Könni, T Rautiainen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98618" y="484909"/>
            <a:ext cx="9296399" cy="4718869"/>
          </a:xfrm>
        </p:spPr>
        <p:txBody>
          <a:bodyPr>
            <a:normAutofit/>
          </a:bodyPr>
          <a:lstStyle/>
          <a:p>
            <a:pPr lvl="0" fontAlgn="base"/>
            <a:br>
              <a:rPr lang="en-US" sz="2000"/>
            </a:br>
            <a:br>
              <a:rPr lang="en-US" sz="2000"/>
            </a:br>
            <a:br>
              <a:rPr lang="en-GB"/>
            </a:b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9811" y="5126301"/>
            <a:ext cx="9326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i-FI" i="1"/>
              <a:t>Tämä teos on lisensoitu Creative </a:t>
            </a:r>
            <a:r>
              <a:rPr lang="fi-FI" i="1" err="1"/>
              <a:t>Commons</a:t>
            </a:r>
            <a:r>
              <a:rPr lang="fi-FI" i="1"/>
              <a:t> Nimeä- </a:t>
            </a:r>
            <a:r>
              <a:rPr lang="fi-FI" i="1" err="1"/>
              <a:t>JaaSamoin</a:t>
            </a:r>
            <a:r>
              <a:rPr lang="fi-FI" i="1"/>
              <a:t> 4.0 Kansainvälinen -lisenssillä. </a:t>
            </a:r>
            <a:br>
              <a:rPr lang="fi-FI" i="1"/>
            </a:br>
            <a:r>
              <a:rPr lang="fi-FI" i="1"/>
              <a:t>http://creativecommons.org/licenses/by-sa/4.0/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745" y="5046862"/>
            <a:ext cx="1885534" cy="6642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02722" y="2092569"/>
            <a:ext cx="59611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/>
              <a:t>Onnistuneita hetkiä </a:t>
            </a:r>
          </a:p>
          <a:p>
            <a:r>
              <a:rPr lang="fi-FI" sz="2800"/>
              <a:t>verkkotutkinto-opintoihin!</a:t>
            </a: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119176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>
                <a:solidFill>
                  <a:schemeClr val="tx1"/>
                </a:solidFill>
              </a:rPr>
              <a:t>Verkkotutkinnot-työryhmä</a:t>
            </a:r>
            <a:br>
              <a:rPr lang="en-US" sz="3700">
                <a:solidFill>
                  <a:schemeClr val="tx1"/>
                </a:solidFill>
              </a:rPr>
            </a:br>
            <a:r>
              <a:rPr lang="en-US" sz="3700">
                <a:solidFill>
                  <a:schemeClr val="tx1"/>
                </a:solidFill>
              </a:rPr>
              <a:t>eAMK-hanke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" y="6037262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4133D046-393C-4899-A19B-DD4B0CCE641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11/12/2019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fontAlgn="base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latin typeface="+mn-lt"/>
              </a:rPr>
              <a:t>Marjo Joshi, Turku AMK   (koordinaattori)</a:t>
            </a:r>
          </a:p>
          <a:p>
            <a:pPr indent="-228600" fontAlgn="base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latin typeface="+mn-lt"/>
              </a:rPr>
              <a:t>Mirva Pilli-Sihvola, XAMK</a:t>
            </a:r>
          </a:p>
          <a:p>
            <a:pPr indent="-228600" fontAlgn="base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latin typeface="+mn-lt"/>
              </a:rPr>
              <a:t>Outi Valkki, Haaga-Helia </a:t>
            </a:r>
          </a:p>
          <a:p>
            <a:pPr indent="-228600" fontAlgn="base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latin typeface="+mn-lt"/>
              </a:rPr>
              <a:t>Leena Mäkinen, HAMK</a:t>
            </a:r>
          </a:p>
          <a:p>
            <a:pPr indent="-228600" fontAlgn="base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latin typeface="+mn-lt"/>
              </a:rPr>
              <a:t>Kati Mäenpää, OAMK </a:t>
            </a:r>
          </a:p>
          <a:p>
            <a:pPr indent="-228600" fontAlgn="base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latin typeface="+mn-lt"/>
              </a:rPr>
              <a:t>Tanja Rautiainen, Lapin AMK</a:t>
            </a:r>
          </a:p>
          <a:p>
            <a:pPr indent="-228600" fontAlgn="base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latin typeface="+mn-lt"/>
              </a:rPr>
              <a:t>Pirjo Könni, Lapin AMK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532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9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M. Joshi, M Pilli-Sihvola, A-L Immonen, O Valkki, L Mäkinen, K Mäenpää, P Könni, T Rautiainen</a:t>
            </a: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1" r="19392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4349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4600" y="554182"/>
            <a:ext cx="3932237" cy="884025"/>
          </a:xfrm>
        </p:spPr>
        <p:txBody>
          <a:bodyPr>
            <a:normAutofit/>
          </a:bodyPr>
          <a:lstStyle/>
          <a:p>
            <a:pPr fontAlgn="base"/>
            <a:r>
              <a:rPr lang="fi-FI" b="1"/>
              <a:t>Verkkotutkinto-opiskelijoiden hyvinvointi  </a:t>
            </a:r>
            <a:endParaRPr lang="en-GB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8" r="129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74600" y="1593273"/>
            <a:ext cx="4283109" cy="4177332"/>
          </a:xfrm>
        </p:spPr>
        <p:txBody>
          <a:bodyPr>
            <a:normAutofit fontScale="77500" lnSpcReduction="20000"/>
          </a:bodyPr>
          <a:lstStyle/>
          <a:p>
            <a:pPr fontAlgn="base">
              <a:lnSpc>
                <a:spcPct val="120000"/>
              </a:lnSpc>
            </a:pPr>
            <a:r>
              <a:rPr lang="fi-FI" sz="1900"/>
              <a:t>Tässä webinaarissa pohditaan verkkotutkinto-opiskelijoidan hyvinvointia opiskelijaa tukevien palvelujen ja toimijoiden näkökulmasta. </a:t>
            </a:r>
          </a:p>
          <a:p>
            <a:pPr fontAlgn="base">
              <a:lnSpc>
                <a:spcPct val="120000"/>
              </a:lnSpc>
            </a:pPr>
            <a:r>
              <a:rPr lang="fi-FI" sz="1900"/>
              <a:t>Miten eri tavoin voidaan tukea verkko-opiskelijan opinnoissa etenemistä ja mielekästä opiskelukokemusta?</a:t>
            </a:r>
          </a:p>
          <a:p>
            <a:pPr fontAlgn="base">
              <a:lnSpc>
                <a:spcPct val="120000"/>
              </a:lnSpc>
            </a:pPr>
            <a:r>
              <a:rPr lang="fi-FI" sz="1900"/>
              <a:t>Lisäksi nostetaan esiin konkreettisia vinkkejä eri toimihenkilöiden näkökulmasta.</a:t>
            </a:r>
            <a:endParaRPr lang="en-US" sz="1900"/>
          </a:p>
          <a:p>
            <a:pPr fontAlgn="base"/>
            <a:endParaRPr lang="fi-FI"/>
          </a:p>
          <a:p>
            <a:pPr fontAlgn="base"/>
            <a:endParaRPr lang="fi-FI"/>
          </a:p>
          <a:p>
            <a:pPr fontAlgn="base"/>
            <a:r>
              <a:rPr lang="fi-FI"/>
              <a:t>Puhujat: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i-FI"/>
              <a:t>Mirva Pilli-Sihvola, XAMK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i-FI"/>
              <a:t>Tanja Rautiainen, Lapin AMK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i-FI"/>
              <a:t>Marjo Joshi, Turun AMK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i-FI"/>
              <a:t>Opiskelijaedustaja: Annika Englund, Turun AMK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B4882E-111E-48A9-BDBC-8C83573047A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11/12/2019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2288" y="6269851"/>
            <a:ext cx="6108076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M. Joshi, M Pilli-Sihvola, A-L Immonen, O Valkki, L Mäkinen, K Mäenpää, P Könni, T Rautiainen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129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7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err="1">
                <a:solidFill>
                  <a:schemeClr val="bg1"/>
                </a:solidFill>
              </a:rPr>
              <a:t>Mitä</a:t>
            </a:r>
            <a:r>
              <a:rPr lang="en-US" sz="2200">
                <a:solidFill>
                  <a:schemeClr val="bg1"/>
                </a:solidFill>
              </a:rPr>
              <a:t> </a:t>
            </a:r>
            <a:r>
              <a:rPr lang="en-US" sz="2200" err="1">
                <a:solidFill>
                  <a:schemeClr val="bg1"/>
                </a:solidFill>
              </a:rPr>
              <a:t>mieltä</a:t>
            </a:r>
            <a:r>
              <a:rPr lang="en-US" sz="2200">
                <a:solidFill>
                  <a:schemeClr val="bg1"/>
                </a:solidFill>
              </a:rPr>
              <a:t>? </a:t>
            </a:r>
            <a:br>
              <a:rPr lang="en-US" sz="2200">
                <a:solidFill>
                  <a:schemeClr val="bg1"/>
                </a:solidFill>
              </a:rPr>
            </a:br>
            <a:br>
              <a:rPr lang="en-US" sz="2200">
                <a:solidFill>
                  <a:schemeClr val="bg1"/>
                </a:solidFill>
              </a:rPr>
            </a:br>
            <a:r>
              <a:rPr lang="en-US" sz="2200" err="1">
                <a:solidFill>
                  <a:schemeClr val="bg1"/>
                </a:solidFill>
              </a:rPr>
              <a:t>Vastaa</a:t>
            </a:r>
            <a:r>
              <a:rPr lang="en-US" sz="2200">
                <a:solidFill>
                  <a:schemeClr val="bg1"/>
                </a:solidFill>
              </a:rPr>
              <a:t> </a:t>
            </a:r>
            <a:r>
              <a:rPr lang="en-US" sz="2200" err="1">
                <a:solidFill>
                  <a:schemeClr val="bg1"/>
                </a:solidFill>
              </a:rPr>
              <a:t>kyselyyn</a:t>
            </a:r>
            <a:r>
              <a:rPr lang="en-US" sz="2200">
                <a:solidFill>
                  <a:schemeClr val="bg1"/>
                </a:solidFill>
              </a:rPr>
              <a:t>!</a:t>
            </a:r>
            <a:r>
              <a:rPr lang="en-US" sz="2200" b="1">
                <a:solidFill>
                  <a:schemeClr val="bg1"/>
                </a:solidFill>
              </a:rPr>
              <a:t> </a:t>
            </a:r>
            <a:br>
              <a:rPr lang="en-US" sz="2200" kern="1200"/>
            </a:br>
            <a:endParaRPr lang="en-US" sz="2200" b="1" kern="1200">
              <a:solidFill>
                <a:srgbClr val="FFFFFF"/>
              </a:solidFill>
              <a:latin typeface="+mj-lt"/>
              <a:cs typeface="Calibri Ligh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1738" y="6356350"/>
            <a:ext cx="165537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A7DE544E-6487-4BD7-A209-E057728385E5}" type="datetime1">
              <a:rPr lang="en-US" smtClean="0">
                <a:solidFill>
                  <a:srgbClr val="FFFFFF"/>
                </a:solidFill>
              </a:rPr>
              <a:t>11/12/2019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84789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900" kern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rPr>
              <a:t>M. Joshi, M Pilli-Sihvola, A-L Immonen, O Valkki, L Mäkinen, K Mäenpää, P Könni, T Rautiainen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E2E870-22D6-4F85-81FB-2D12D3D7F50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88873" y="1995055"/>
            <a:ext cx="6497781" cy="32558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/>
              <a:t>Onko teidän korkeakoulussanne riittävästi tukipalveluita saatavilla opiskelijan hyvinvoinnin tukemiseen?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/>
              <a:t>Tarvitsevatko verkko-opiskelijat mielestäsi enemmän tukea hyvinvointiin kuin kampuksella opiskelevat? </a:t>
            </a:r>
          </a:p>
        </p:txBody>
      </p:sp>
      <p:sp>
        <p:nvSpPr>
          <p:cNvPr id="3" name="Rectangle 2"/>
          <p:cNvSpPr/>
          <p:nvPr/>
        </p:nvSpPr>
        <p:spPr>
          <a:xfrm>
            <a:off x="2757054" y="841882"/>
            <a:ext cx="9060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/>
              <a:t>Opinnoissa etenemisen ja mielekkään opiskelukokemuksen tukeminen</a:t>
            </a:r>
          </a:p>
        </p:txBody>
      </p:sp>
    </p:spTree>
    <p:extLst>
      <p:ext uri="{BB962C8B-B14F-4D97-AF65-F5344CB8AC3E}">
        <p14:creationId xmlns:p14="http://schemas.microsoft.com/office/powerpoint/2010/main" val="101360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28.5.2019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 Joshi, 2019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i-FI"/>
              <a:t>Miten tuet verkko-opiskelijaa?</a:t>
            </a:r>
          </a:p>
          <a:p>
            <a:r>
              <a:rPr lang="fi-FI"/>
              <a:t>Miten olet läsnä verkossa?</a:t>
            </a:r>
          </a:p>
          <a:p>
            <a:r>
              <a:rPr lang="fi-FI"/>
              <a:t>Miten opiskelija tavoittaa sinut </a:t>
            </a:r>
            <a:r>
              <a:rPr lang="fi-FI" err="1"/>
              <a:t>sillon</a:t>
            </a:r>
            <a:r>
              <a:rPr lang="fi-FI"/>
              <a:t>, kun tukea tarvitaan?</a:t>
            </a:r>
          </a:p>
          <a:p>
            <a:r>
              <a:rPr lang="fi-FI"/>
              <a:t>Onko sinulla mahdollisuus saavuttaa avustavat tukipalvelut verkon kautta?</a:t>
            </a:r>
          </a:p>
          <a:p>
            <a:endParaRPr lang="fi-FI" i="1"/>
          </a:p>
        </p:txBody>
      </p:sp>
      <p:sp>
        <p:nvSpPr>
          <p:cNvPr id="12" name="Text Placeholder 1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i-FI"/>
              <a:t>Opiskelijan tukeminen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15"/>
          </p:nvPr>
        </p:nvSpPr>
        <p:spPr>
          <a:xfrm>
            <a:off x="4378405" y="2269502"/>
            <a:ext cx="3574103" cy="3281553"/>
          </a:xfrm>
        </p:spPr>
        <p:txBody>
          <a:bodyPr>
            <a:normAutofit/>
          </a:bodyPr>
          <a:lstStyle/>
          <a:p>
            <a:r>
              <a:rPr lang="fi-FI"/>
              <a:t>Miten tuet yhteisön muodostumista verkossa?</a:t>
            </a:r>
          </a:p>
          <a:p>
            <a:r>
              <a:rPr lang="fi-FI"/>
              <a:t>Miten yhdistät verkkoyhteisöä muuhun AMK-yhteisöön?</a:t>
            </a:r>
          </a:p>
          <a:p>
            <a:r>
              <a:rPr lang="fi-FI"/>
              <a:t>Mikä on oma roolisi siinä verkko-yhteisössä ja miten olet aktiivinen siinä?</a:t>
            </a:r>
          </a:p>
          <a:p>
            <a:endParaRPr lang="fi-FI" i="1"/>
          </a:p>
        </p:txBody>
      </p:sp>
      <p:sp>
        <p:nvSpPr>
          <p:cNvPr id="17" name="Text Placeholder 16"/>
          <p:cNvSpPr>
            <a:spLocks noGrp="1"/>
          </p:cNvSpPr>
          <p:nvPr>
            <p:ph type="body" sz="half" idx="18"/>
          </p:nvPr>
        </p:nvSpPr>
        <p:spPr>
          <a:xfrm>
            <a:off x="8262297" y="2269501"/>
            <a:ext cx="3459892" cy="3168423"/>
          </a:xfrm>
        </p:spPr>
        <p:txBody>
          <a:bodyPr>
            <a:normAutofit/>
          </a:bodyPr>
          <a:lstStyle/>
          <a:p>
            <a:r>
              <a:rPr lang="fi-FI"/>
              <a:t>Miten tuet verkko-oppimista?</a:t>
            </a:r>
          </a:p>
          <a:p>
            <a:r>
              <a:rPr lang="fi-FI"/>
              <a:t>Miten tuet verkko-opiskelua?</a:t>
            </a:r>
          </a:p>
          <a:p>
            <a:r>
              <a:rPr lang="fi-FI"/>
              <a:t>Mistä näet, millaista tukea tarvitaan ja milloin?</a:t>
            </a:r>
          </a:p>
          <a:p>
            <a:r>
              <a:rPr lang="fi-FI"/>
              <a:t>Ovatko omat tekniset ja verkkopedagogiset taitosi riittävät?</a:t>
            </a:r>
          </a:p>
          <a:p>
            <a:endParaRPr lang="fi-FI"/>
          </a:p>
          <a:p>
            <a:endParaRPr lang="fi-FI" i="1"/>
          </a:p>
          <a:p>
            <a:r>
              <a:rPr lang="fi-FI"/>
              <a:t> 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75E64921-92C3-46BB-95B3-B685D10754C2}"/>
              </a:ext>
            </a:extLst>
          </p:cNvPr>
          <p:cNvSpPr txBox="1">
            <a:spLocks/>
          </p:cNvSpPr>
          <p:nvPr/>
        </p:nvSpPr>
        <p:spPr>
          <a:xfrm>
            <a:off x="691976" y="1672487"/>
            <a:ext cx="3459892" cy="4512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Opiskelijan tukeminen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6F5BEA32-0C40-4D4E-A452-778AFD5920D0}"/>
              </a:ext>
            </a:extLst>
          </p:cNvPr>
          <p:cNvSpPr txBox="1">
            <a:spLocks/>
          </p:cNvSpPr>
          <p:nvPr/>
        </p:nvSpPr>
        <p:spPr>
          <a:xfrm>
            <a:off x="4372508" y="1672486"/>
            <a:ext cx="3459892" cy="4512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err="1"/>
              <a:t>Yhteisön</a:t>
            </a:r>
            <a:r>
              <a:rPr lang="en-US" b="1"/>
              <a:t> </a:t>
            </a:r>
            <a:r>
              <a:rPr lang="en-US" b="1" err="1"/>
              <a:t>tukeminen</a:t>
            </a:r>
            <a:endParaRPr lang="en-US" b="1"/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6F5BEA32-0C40-4D4E-A452-778AFD5920D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262297" y="1693935"/>
            <a:ext cx="3459892" cy="45121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err="1"/>
              <a:t>Opiskelun</a:t>
            </a:r>
            <a:r>
              <a:rPr lang="en-US" b="1"/>
              <a:t> </a:t>
            </a:r>
            <a:r>
              <a:rPr lang="en-US" b="1" err="1"/>
              <a:t>tukeminen</a:t>
            </a:r>
            <a:endParaRPr lang="en-US" b="1"/>
          </a:p>
        </p:txBody>
      </p:sp>
      <p:sp>
        <p:nvSpPr>
          <p:cNvPr id="22" name="Title 16"/>
          <p:cNvSpPr txBox="1">
            <a:spLocks/>
          </p:cNvSpPr>
          <p:nvPr/>
        </p:nvSpPr>
        <p:spPr>
          <a:xfrm>
            <a:off x="691976" y="697439"/>
            <a:ext cx="10820400" cy="4247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400" b="1">
                <a:solidFill>
                  <a:schemeClr val="accent1"/>
                </a:solidFill>
              </a:rPr>
              <a:t>Henkilöstön</a:t>
            </a:r>
            <a:r>
              <a:rPr lang="fi-FI" sz="2400" b="1"/>
              <a:t> haasteita verkko-opiskelijan tukemisessa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3488" y="4414946"/>
            <a:ext cx="8229497" cy="163121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err="1"/>
              <a:t>Ovatko</a:t>
            </a:r>
            <a:r>
              <a:rPr lang="en-US" sz="1600"/>
              <a:t> </a:t>
            </a:r>
            <a:r>
              <a:rPr lang="en-US" sz="1600" err="1"/>
              <a:t>kaikki</a:t>
            </a:r>
            <a:r>
              <a:rPr lang="en-US" sz="1600"/>
              <a:t> </a:t>
            </a:r>
            <a:r>
              <a:rPr lang="en-US" sz="1600" err="1"/>
              <a:t>tukikanavat</a:t>
            </a:r>
            <a:r>
              <a:rPr lang="en-US" sz="1600"/>
              <a:t> </a:t>
            </a:r>
            <a:r>
              <a:rPr lang="en-US" sz="1600" err="1"/>
              <a:t>saatavilla</a:t>
            </a:r>
            <a:r>
              <a:rPr lang="en-US" sz="1600"/>
              <a:t> </a:t>
            </a:r>
            <a:r>
              <a:rPr lang="en-US" sz="1600" err="1"/>
              <a:t>verkon</a:t>
            </a:r>
            <a:r>
              <a:rPr lang="en-US" sz="1600"/>
              <a:t> </a:t>
            </a:r>
            <a:r>
              <a:rPr lang="en-US" sz="1600" err="1"/>
              <a:t>kautta</a:t>
            </a:r>
            <a:r>
              <a:rPr lang="en-US" sz="1600"/>
              <a:t>?</a:t>
            </a:r>
          </a:p>
          <a:p>
            <a:endParaRPr lang="en-US" sz="1600"/>
          </a:p>
          <a:p>
            <a:r>
              <a:rPr lang="en-US" sz="1600" err="1"/>
              <a:t>Onko</a:t>
            </a:r>
            <a:r>
              <a:rPr lang="en-US" sz="1600"/>
              <a:t> </a:t>
            </a:r>
            <a:r>
              <a:rPr lang="en-US" sz="1600" err="1"/>
              <a:t>kaikilla</a:t>
            </a:r>
            <a:r>
              <a:rPr lang="en-US" sz="1600"/>
              <a:t> </a:t>
            </a:r>
            <a:r>
              <a:rPr lang="en-US" sz="1600" err="1"/>
              <a:t>tukipalveluilla</a:t>
            </a:r>
            <a:r>
              <a:rPr lang="en-US" sz="1600"/>
              <a:t> </a:t>
            </a:r>
            <a:r>
              <a:rPr lang="en-US" sz="1600" err="1"/>
              <a:t>tieto</a:t>
            </a:r>
            <a:r>
              <a:rPr lang="en-US" sz="1600"/>
              <a:t>/</a:t>
            </a:r>
            <a:r>
              <a:rPr lang="en-US" sz="1600" err="1"/>
              <a:t>mahdollisuus</a:t>
            </a:r>
            <a:r>
              <a:rPr lang="en-US" sz="1600"/>
              <a:t> </a:t>
            </a:r>
            <a:r>
              <a:rPr lang="en-US" sz="1600" err="1"/>
              <a:t>tukea</a:t>
            </a:r>
            <a:r>
              <a:rPr lang="en-US" sz="1600"/>
              <a:t> </a:t>
            </a:r>
            <a:r>
              <a:rPr lang="en-US" sz="1600" err="1"/>
              <a:t>verkko-opiskelijoita</a:t>
            </a:r>
            <a:r>
              <a:rPr lang="en-US" sz="1600"/>
              <a:t> </a:t>
            </a:r>
            <a:r>
              <a:rPr lang="en-US" sz="1600" err="1"/>
              <a:t>yhtäläisesti</a:t>
            </a:r>
            <a:r>
              <a:rPr lang="en-US" sz="1600"/>
              <a:t> </a:t>
            </a:r>
            <a:r>
              <a:rPr lang="en-US" sz="1600" err="1"/>
              <a:t>kuin</a:t>
            </a:r>
            <a:r>
              <a:rPr lang="en-US" sz="1600"/>
              <a:t> </a:t>
            </a:r>
            <a:r>
              <a:rPr lang="en-US" sz="1600" err="1"/>
              <a:t>kampusopiskelijoita</a:t>
            </a:r>
            <a:r>
              <a:rPr lang="en-US" sz="1600"/>
              <a:t>?</a:t>
            </a:r>
          </a:p>
          <a:p>
            <a:endParaRPr lang="en-US" sz="1600"/>
          </a:p>
          <a:p>
            <a:r>
              <a:rPr lang="en-US" sz="1600" err="1"/>
              <a:t>Onko</a:t>
            </a:r>
            <a:r>
              <a:rPr lang="en-US" sz="1600"/>
              <a:t> </a:t>
            </a:r>
            <a:r>
              <a:rPr lang="en-US" sz="1600" err="1"/>
              <a:t>korkeakoulun</a:t>
            </a:r>
            <a:r>
              <a:rPr lang="en-US" sz="1600"/>
              <a:t> </a:t>
            </a:r>
            <a:r>
              <a:rPr lang="en-US" sz="1600" err="1"/>
              <a:t>tekninen</a:t>
            </a:r>
            <a:r>
              <a:rPr lang="en-US" sz="1600"/>
              <a:t> </a:t>
            </a:r>
            <a:r>
              <a:rPr lang="en-US" sz="1600" err="1"/>
              <a:t>valmius</a:t>
            </a:r>
            <a:r>
              <a:rPr lang="en-US" sz="1600"/>
              <a:t> ja </a:t>
            </a:r>
            <a:r>
              <a:rPr lang="en-US" sz="1600" err="1"/>
              <a:t>osaaminen</a:t>
            </a:r>
            <a:r>
              <a:rPr lang="en-US" sz="1600"/>
              <a:t> </a:t>
            </a:r>
            <a:r>
              <a:rPr lang="en-US" sz="1600" err="1"/>
              <a:t>riittävää</a:t>
            </a:r>
            <a:r>
              <a:rPr lang="en-US" sz="1600"/>
              <a:t> </a:t>
            </a:r>
            <a:r>
              <a:rPr lang="en-US" sz="1600" err="1"/>
              <a:t>tuen</a:t>
            </a:r>
            <a:r>
              <a:rPr lang="en-US" sz="1600"/>
              <a:t> </a:t>
            </a:r>
            <a:r>
              <a:rPr lang="en-US" sz="1600" err="1"/>
              <a:t>tarjoamiseen</a:t>
            </a:r>
            <a:r>
              <a:rPr lang="en-US" sz="1600"/>
              <a:t> </a:t>
            </a:r>
            <a:r>
              <a:rPr lang="en-US" sz="1600" err="1"/>
              <a:t>verkon</a:t>
            </a:r>
            <a:r>
              <a:rPr lang="en-US" sz="1600"/>
              <a:t> </a:t>
            </a:r>
            <a:r>
              <a:rPr lang="en-US" sz="1600" err="1"/>
              <a:t>kautta</a:t>
            </a:r>
            <a:r>
              <a:rPr lang="en-US" sz="160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6790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4" grpId="0" build="p"/>
      <p:bldP spid="17" grpId="0" build="p"/>
      <p:bldP spid="20" grpId="0" animBg="1"/>
      <p:bldP spid="21" grpId="0" animBg="1"/>
      <p:bldP spid="2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4755" y="163292"/>
            <a:ext cx="6171296" cy="1497183"/>
          </a:xfrm>
        </p:spPr>
        <p:txBody>
          <a:bodyPr>
            <a:normAutofit/>
          </a:bodyPr>
          <a:lstStyle/>
          <a:p>
            <a:r>
              <a:rPr lang="fi-FI" sz="2900"/>
              <a:t>Verkkotutkinto-opiskelijan tukeminen </a:t>
            </a:r>
            <a:endParaRPr lang="fi-FI" sz="2900">
              <a:solidFill>
                <a:srgbClr val="262626"/>
              </a:solidFill>
              <a:cs typeface="Calibri Light"/>
            </a:endParaRPr>
          </a:p>
        </p:txBody>
      </p:sp>
      <p:sp>
        <p:nvSpPr>
          <p:cNvPr id="21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id="{5DB48B65-F248-4A6F-B940-7941841166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9889" r="-2" b="-2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445" y="1980811"/>
            <a:ext cx="5523916" cy="4516307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endParaRPr lang="fi-FI" sz="1100">
              <a:solidFill>
                <a:srgbClr val="000000"/>
              </a:solidFill>
              <a:latin typeface="Calibri Light"/>
              <a:cs typeface="Calibri Light"/>
            </a:endParaRPr>
          </a:p>
          <a:p>
            <a:r>
              <a:rPr lang="fi-FI">
                <a:solidFill>
                  <a:srgbClr val="000000"/>
                </a:solidFill>
                <a:latin typeface="Calibri Light"/>
                <a:cs typeface="Calibri Light"/>
              </a:rPr>
              <a:t>HOPS –keskustelut </a:t>
            </a:r>
          </a:p>
          <a:p>
            <a:r>
              <a:rPr lang="fi-FI">
                <a:solidFill>
                  <a:srgbClr val="000000"/>
                </a:solidFill>
                <a:latin typeface="Calibri Light"/>
                <a:cs typeface="Calibri Light"/>
              </a:rPr>
              <a:t>matala kynnys yhteydenottoon &gt; selkeät kanavat, nopea reagointi </a:t>
            </a:r>
          </a:p>
          <a:p>
            <a:r>
              <a:rPr lang="fi-FI">
                <a:solidFill>
                  <a:srgbClr val="000000"/>
                </a:solidFill>
                <a:latin typeface="Calibri Light"/>
                <a:cs typeface="Calibri Light"/>
              </a:rPr>
              <a:t>ajan varaaminen keskustelulle ja kuuntelemiselle </a:t>
            </a:r>
          </a:p>
          <a:p>
            <a:r>
              <a:rPr lang="fi-FI">
                <a:solidFill>
                  <a:srgbClr val="000000"/>
                </a:solidFill>
                <a:latin typeface="Calibri Light"/>
                <a:cs typeface="Calibri Light"/>
              </a:rPr>
              <a:t>Yhteistyö eri toimijoiden kesken (esim. Opiskelijavastaava ja opintosihteeri) </a:t>
            </a:r>
          </a:p>
          <a:p>
            <a:pPr marL="0" indent="0">
              <a:buNone/>
            </a:pPr>
            <a:endParaRPr lang="fi-FI">
              <a:solidFill>
                <a:srgbClr val="000000"/>
              </a:solidFill>
              <a:latin typeface="Calibri Light"/>
              <a:cs typeface="Calibri Light"/>
            </a:endParaRPr>
          </a:p>
          <a:p>
            <a:pPr marL="0" indent="0">
              <a:buNone/>
            </a:pPr>
            <a:endParaRPr lang="fi-FI">
              <a:solidFill>
                <a:srgbClr val="000000"/>
              </a:solidFill>
              <a:latin typeface="Calibri Light"/>
              <a:cs typeface="Calibri Light"/>
            </a:endParaRPr>
          </a:p>
          <a:p>
            <a:pPr marL="0" indent="0">
              <a:buNone/>
            </a:pPr>
            <a:endParaRPr lang="fi-FI">
              <a:solidFill>
                <a:srgbClr val="000000"/>
              </a:solidFill>
              <a:latin typeface="Calibri Light"/>
              <a:cs typeface="Calibri Light"/>
            </a:endParaRPr>
          </a:p>
          <a:p>
            <a:r>
              <a:rPr lang="fi-FI">
                <a:solidFill>
                  <a:srgbClr val="000000"/>
                </a:solidFill>
                <a:latin typeface="Calibri Light"/>
                <a:cs typeface="Calibri Light"/>
              </a:rPr>
              <a:t>Ryhmäytymisen tuki aloitustapaamisessa </a:t>
            </a:r>
          </a:p>
          <a:p>
            <a:r>
              <a:rPr lang="fi-FI">
                <a:solidFill>
                  <a:srgbClr val="000000"/>
                </a:solidFill>
                <a:cs typeface="Calibri Light"/>
              </a:rPr>
              <a:t>Opiskelijoiden keskinäisen yhteydenpidon kannustaminen </a:t>
            </a:r>
          </a:p>
          <a:p>
            <a:r>
              <a:rPr lang="fi-FI">
                <a:solidFill>
                  <a:srgbClr val="000000"/>
                </a:solidFill>
                <a:cs typeface="Calibri Light"/>
              </a:rPr>
              <a:t>Ryhmän säännölliset tapaamiset ryhmänohjaajan kanssa </a:t>
            </a:r>
          </a:p>
          <a:p>
            <a:r>
              <a:rPr lang="fi-FI">
                <a:solidFill>
                  <a:srgbClr val="000000"/>
                </a:solidFill>
                <a:cs typeface="Calibri Light"/>
              </a:rPr>
              <a:t>Alkuvaiheen tukeen panostaminen</a:t>
            </a:r>
          </a:p>
          <a:p>
            <a:r>
              <a:rPr lang="fi-FI">
                <a:cs typeface="Calibri Light"/>
              </a:rPr>
              <a:t>Vertaistuki</a:t>
            </a:r>
            <a:endParaRPr lang="fi-FI"/>
          </a:p>
          <a:p>
            <a:endParaRPr lang="fi-FI" sz="1100">
              <a:solidFill>
                <a:srgbClr val="000000"/>
              </a:solidFill>
              <a:cs typeface="Calibri Light"/>
            </a:endParaRPr>
          </a:p>
          <a:p>
            <a:endParaRPr lang="fi-FI" sz="1100">
              <a:solidFill>
                <a:srgbClr val="000000"/>
              </a:solidFill>
              <a:cs typeface="Calibri Ligh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5659" y="6223702"/>
            <a:ext cx="3108065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CAA4D62-6A3C-47EF-B80B-45BD1D2F7DF4}" type="datetime1">
              <a:rPr lang="en-US" sz="1100" smtClean="0">
                <a:solidFill>
                  <a:srgbClr val="898989"/>
                </a:solidFill>
              </a:rPr>
              <a:t>11/12/2019</a:t>
            </a:fld>
            <a:endParaRPr lang="en-US" sz="1100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36367" y="6223702"/>
            <a:ext cx="5289562" cy="314067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fi-FI" sz="1000">
                <a:solidFill>
                  <a:srgbClr val="898989"/>
                </a:solidFill>
              </a:rPr>
              <a:t>M. Joshi, M Pilli-Sihvola, A-L Immonen, O Valkki, L Mäkinen, K Mäenpää, P Könni, T Rautiainen</a:t>
            </a:r>
            <a:endParaRPr lang="en-US" sz="1000">
              <a:solidFill>
                <a:srgbClr val="898989"/>
              </a:solidFill>
            </a:endParaRP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58B3A2C7-90F8-4A32-8536-2CBEB7A6A690}"/>
              </a:ext>
            </a:extLst>
          </p:cNvPr>
          <p:cNvSpPr txBox="1">
            <a:spLocks/>
          </p:cNvSpPr>
          <p:nvPr/>
        </p:nvSpPr>
        <p:spPr>
          <a:xfrm>
            <a:off x="5458445" y="1372552"/>
            <a:ext cx="3459892" cy="4512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err="1"/>
              <a:t>Opiskelijan</a:t>
            </a:r>
            <a:r>
              <a:rPr lang="en-US" b="1"/>
              <a:t> </a:t>
            </a:r>
            <a:r>
              <a:rPr lang="en-US" b="1" err="1"/>
              <a:t>tukeminen</a:t>
            </a:r>
            <a:endParaRPr lang="en-US" b="1"/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F00BC3DF-30F8-4C7D-9EC2-09A283229407}"/>
              </a:ext>
            </a:extLst>
          </p:cNvPr>
          <p:cNvSpPr txBox="1">
            <a:spLocks/>
          </p:cNvSpPr>
          <p:nvPr/>
        </p:nvSpPr>
        <p:spPr>
          <a:xfrm>
            <a:off x="5567204" y="3818458"/>
            <a:ext cx="3459892" cy="4512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err="1"/>
              <a:t>Yhteisöllisyyden</a:t>
            </a:r>
            <a:r>
              <a:rPr lang="en-US" b="1"/>
              <a:t> </a:t>
            </a:r>
            <a:r>
              <a:rPr lang="en-US" b="1" err="1"/>
              <a:t>tukeminen</a:t>
            </a:r>
          </a:p>
        </p:txBody>
      </p:sp>
    </p:spTree>
    <p:extLst>
      <p:ext uri="{BB962C8B-B14F-4D97-AF65-F5344CB8AC3E}">
        <p14:creationId xmlns:p14="http://schemas.microsoft.com/office/powerpoint/2010/main" val="154238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id="{5DB48B65-F248-4A6F-B940-7941841166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9889" r="-2" b="-2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2219" y="1033156"/>
            <a:ext cx="6365084" cy="5552837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fi-FI">
                <a:solidFill>
                  <a:srgbClr val="000000"/>
                </a:solidFill>
                <a:latin typeface="Calibri Light"/>
                <a:cs typeface="Calibri Light"/>
              </a:rPr>
              <a:t>Verkko-orientaatio, Valmennuskurssit ja-materiaalit </a:t>
            </a:r>
            <a:endParaRPr lang="en-US"/>
          </a:p>
          <a:p>
            <a:pPr>
              <a:lnSpc>
                <a:spcPct val="120000"/>
              </a:lnSpc>
            </a:pPr>
            <a:r>
              <a:rPr lang="fi-FI">
                <a:solidFill>
                  <a:srgbClr val="000000"/>
                </a:solidFill>
                <a:latin typeface="Calibri Light"/>
                <a:cs typeface="Calibri Light"/>
              </a:rPr>
              <a:t>Tukipalvelujen saatavuus: tukimateriaalit, asiointipalvelut, neuvonta- ja ohjauspalvelut </a:t>
            </a:r>
            <a:endParaRPr lang="fi-FI"/>
          </a:p>
          <a:p>
            <a:pPr>
              <a:lnSpc>
                <a:spcPct val="120000"/>
              </a:lnSpc>
            </a:pPr>
            <a:r>
              <a:rPr lang="fi-FI">
                <a:solidFill>
                  <a:srgbClr val="000000"/>
                </a:solidFill>
                <a:latin typeface="Calibri Light"/>
                <a:cs typeface="Calibri Light"/>
              </a:rPr>
              <a:t>Johdonmukaisuus toiminnassa </a:t>
            </a:r>
          </a:p>
          <a:p>
            <a:pPr>
              <a:lnSpc>
                <a:spcPct val="120000"/>
              </a:lnSpc>
            </a:pPr>
            <a:r>
              <a:rPr lang="fi-FI">
                <a:solidFill>
                  <a:srgbClr val="000000"/>
                </a:solidFill>
                <a:latin typeface="Calibri Light"/>
                <a:cs typeface="Calibri Light"/>
              </a:rPr>
              <a:t>Opintojen jaksotus</a:t>
            </a:r>
          </a:p>
          <a:p>
            <a:pPr lvl="1"/>
            <a:r>
              <a:rPr lang="fi-FI" sz="1100">
                <a:solidFill>
                  <a:srgbClr val="000000"/>
                </a:solidFill>
                <a:latin typeface="Calibri Light"/>
                <a:cs typeface="Calibri Light"/>
              </a:rPr>
              <a:t>Päällekkäisyyksien karsiminen, lukukausien mitoitus, opintojaksojen ajoittaminen eri lukuvuosille  </a:t>
            </a:r>
            <a:endParaRPr lang="fi-FI" sz="1100">
              <a:cs typeface="Calibri Light" panose="020F0302020204030204"/>
            </a:endParaRPr>
          </a:p>
          <a:p>
            <a:r>
              <a:rPr lang="fi-FI">
                <a:solidFill>
                  <a:srgbClr val="000000"/>
                </a:solidFill>
                <a:latin typeface="Calibri Light"/>
                <a:cs typeface="Calibri Light"/>
              </a:rPr>
              <a:t>Tavoitteena vapauden ja hallinnan tunne </a:t>
            </a:r>
          </a:p>
          <a:p>
            <a:pPr lvl="1"/>
            <a:r>
              <a:rPr lang="fi-FI" sz="1100">
                <a:solidFill>
                  <a:srgbClr val="000000"/>
                </a:solidFill>
                <a:latin typeface="Calibri Light"/>
                <a:cs typeface="Calibri Light"/>
              </a:rPr>
              <a:t>Selkeät osaamisvaatimukset ja pisterajat </a:t>
            </a:r>
            <a:endParaRPr lang="fi-FI" sz="1100">
              <a:solidFill>
                <a:srgbClr val="262626"/>
              </a:solidFill>
              <a:latin typeface="Calibri Light"/>
              <a:cs typeface="Calibri Light"/>
            </a:endParaRPr>
          </a:p>
          <a:p>
            <a:pPr lvl="1"/>
            <a:r>
              <a:rPr lang="fi-FI" sz="1100">
                <a:solidFill>
                  <a:srgbClr val="000000"/>
                </a:solidFill>
                <a:latin typeface="Calibri Light"/>
                <a:cs typeface="Calibri Light"/>
              </a:rPr>
              <a:t>Joustavuus tiettyjen aikaraamien sisällä </a:t>
            </a:r>
            <a:endParaRPr lang="fi-FI" sz="1100">
              <a:solidFill>
                <a:srgbClr val="262626"/>
              </a:solidFill>
              <a:latin typeface="Calibri Light"/>
              <a:cs typeface="Calibri Light"/>
            </a:endParaRPr>
          </a:p>
          <a:p>
            <a:pPr lvl="1"/>
            <a:r>
              <a:rPr lang="fi-FI" sz="1100">
                <a:solidFill>
                  <a:srgbClr val="000000"/>
                </a:solidFill>
                <a:latin typeface="Calibri Light"/>
                <a:cs typeface="Calibri Light"/>
              </a:rPr>
              <a:t>Ryhmätöiden oikeudenmukainen arviointi </a:t>
            </a:r>
            <a:endParaRPr lang="fi-FI" sz="1100">
              <a:solidFill>
                <a:srgbClr val="262626"/>
              </a:solidFill>
              <a:latin typeface="Calibri Light"/>
              <a:cs typeface="Calibri Light"/>
            </a:endParaRPr>
          </a:p>
          <a:p>
            <a:r>
              <a:rPr lang="fi-FI">
                <a:solidFill>
                  <a:srgbClr val="000000"/>
                </a:solidFill>
                <a:latin typeface="Calibri Light"/>
                <a:cs typeface="Calibri Light"/>
              </a:rPr>
              <a:t>Verkkopedagogiset ratkaisut </a:t>
            </a:r>
            <a:endParaRPr lang="fi-FI">
              <a:solidFill>
                <a:srgbClr val="262626"/>
              </a:solidFill>
              <a:latin typeface="Calibri Light"/>
              <a:cs typeface="Calibri Light"/>
            </a:endParaRPr>
          </a:p>
          <a:p>
            <a:pPr lvl="1"/>
            <a:r>
              <a:rPr lang="fi-FI" sz="1100">
                <a:solidFill>
                  <a:srgbClr val="000000"/>
                </a:solidFill>
                <a:latin typeface="Calibri Light"/>
                <a:cs typeface="Calibri Light"/>
              </a:rPr>
              <a:t>Yhtenäisyys opintojaksojen rakenteissa – asiat löytyvät eri opintojaksoilla samoista paikoista </a:t>
            </a:r>
            <a:endParaRPr lang="fi-FI" sz="1100">
              <a:solidFill>
                <a:srgbClr val="262626"/>
              </a:solidFill>
              <a:latin typeface="Calibri Light"/>
              <a:cs typeface="Calibri Light"/>
            </a:endParaRPr>
          </a:p>
          <a:p>
            <a:pPr lvl="1"/>
            <a:r>
              <a:rPr lang="fi-FI" sz="1100">
                <a:solidFill>
                  <a:srgbClr val="000000"/>
                </a:solidFill>
                <a:latin typeface="Calibri Light"/>
                <a:cs typeface="Calibri Light"/>
              </a:rPr>
              <a:t>Oppimista tukevat tehtävät, tekemällä oppiminen </a:t>
            </a:r>
          </a:p>
          <a:p>
            <a:pPr lvl="1"/>
            <a:r>
              <a:rPr lang="fi-FI" sz="1100">
                <a:solidFill>
                  <a:srgbClr val="000000"/>
                </a:solidFill>
                <a:latin typeface="Calibri Light"/>
                <a:cs typeface="Calibri Light"/>
              </a:rPr>
              <a:t>Ei viedä lähiopetusta verkkoon </a:t>
            </a:r>
          </a:p>
          <a:p>
            <a:pPr lvl="1"/>
            <a:r>
              <a:rPr lang="fi-FI" sz="1100">
                <a:solidFill>
                  <a:srgbClr val="000000"/>
                </a:solidFill>
                <a:latin typeface="Calibri Light"/>
                <a:cs typeface="Calibri Light"/>
              </a:rPr>
              <a:t>Työskentely ryhmissä </a:t>
            </a:r>
          </a:p>
          <a:p>
            <a:pPr lvl="1"/>
            <a:r>
              <a:rPr lang="fi-FI" sz="1100">
                <a:solidFill>
                  <a:srgbClr val="000000"/>
                </a:solidFill>
                <a:latin typeface="Calibri Light"/>
                <a:cs typeface="Calibri Light"/>
              </a:rPr>
              <a:t>Opettajan läsnäolo eri tavoin </a:t>
            </a:r>
            <a:endParaRPr lang="fi-FI" sz="1100">
              <a:solidFill>
                <a:srgbClr val="262626"/>
              </a:solidFill>
              <a:latin typeface="Calibri Light"/>
              <a:cs typeface="Calibri Light"/>
            </a:endParaRPr>
          </a:p>
          <a:p>
            <a:pPr lvl="1"/>
            <a:r>
              <a:rPr lang="fi-FI" sz="1100">
                <a:solidFill>
                  <a:srgbClr val="000000"/>
                </a:solidFill>
                <a:latin typeface="Calibri Light"/>
                <a:cs typeface="Calibri Light"/>
              </a:rPr>
              <a:t>Ryhmälle räätälöidyt opetusmateriaalit</a:t>
            </a:r>
            <a:r>
              <a:rPr lang="fi-FI" sz="1400">
                <a:solidFill>
                  <a:srgbClr val="000000"/>
                </a:solidFill>
                <a:latin typeface="Calibri Light"/>
                <a:cs typeface="Calibri Light"/>
              </a:rPr>
              <a:t> </a:t>
            </a:r>
            <a:endParaRPr lang="fi-FI" sz="1400">
              <a:solidFill>
                <a:srgbClr val="262626"/>
              </a:solidFill>
              <a:latin typeface="Calibri Light"/>
              <a:cs typeface="Calibri Light"/>
            </a:endParaRPr>
          </a:p>
          <a:p>
            <a:r>
              <a:rPr lang="fi-FI">
                <a:solidFill>
                  <a:srgbClr val="000000"/>
                </a:solidFill>
                <a:latin typeface="Calibri Light"/>
                <a:cs typeface="Calibri Light"/>
              </a:rPr>
              <a:t>Harjoittelu omalla työpaikalla </a:t>
            </a:r>
          </a:p>
          <a:p>
            <a:r>
              <a:rPr lang="fi-FI">
                <a:solidFill>
                  <a:srgbClr val="000000"/>
                </a:solidFill>
                <a:cs typeface="Calibri Light"/>
              </a:rPr>
              <a:t>Opiskelukyky ja opiskelijan hyvinvointi – verkkokurssi </a:t>
            </a:r>
            <a:br>
              <a:rPr lang="fi-FI">
                <a:solidFill>
                  <a:srgbClr val="000000"/>
                </a:solidFill>
                <a:cs typeface="Calibri Light"/>
              </a:rPr>
            </a:br>
            <a:endParaRPr lang="fi-FI">
              <a:solidFill>
                <a:srgbClr val="000000"/>
              </a:solidFill>
              <a:cs typeface="Calibri Ligh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5659" y="6223702"/>
            <a:ext cx="3108065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CAA4D62-6A3C-47EF-B80B-45BD1D2F7DF4}" type="datetime1">
              <a:rPr lang="en-US" sz="1100" smtClean="0">
                <a:solidFill>
                  <a:srgbClr val="898989"/>
                </a:solidFill>
              </a:rPr>
              <a:t>11/12/2019</a:t>
            </a:fld>
            <a:endParaRPr lang="en-US" sz="1100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657" y="6428960"/>
            <a:ext cx="5289562" cy="314067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fi-FI" sz="1000">
                <a:solidFill>
                  <a:srgbClr val="898989"/>
                </a:solidFill>
              </a:rPr>
              <a:t>M. Joshi, M Pilli-Sihvola, A-L Immonen, O Valkki, L Mäkinen, K Mäenpää, P Könni, T Rautiainen</a:t>
            </a:r>
            <a:endParaRPr lang="en-US" sz="1000">
              <a:solidFill>
                <a:srgbClr val="898989"/>
              </a:solidFill>
            </a:endParaRP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ED48CF39-80F6-4A97-92F9-CFD5D89BB1B5}"/>
              </a:ext>
            </a:extLst>
          </p:cNvPr>
          <p:cNvSpPr txBox="1">
            <a:spLocks/>
          </p:cNvSpPr>
          <p:nvPr/>
        </p:nvSpPr>
        <p:spPr>
          <a:xfrm>
            <a:off x="5502720" y="513011"/>
            <a:ext cx="3459892" cy="45121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err="1">
                <a:latin typeface="Calibri Light"/>
                <a:cs typeface="Calibri Light"/>
              </a:rPr>
              <a:t>Opiskelun</a:t>
            </a:r>
            <a:r>
              <a:rPr lang="en-US" sz="2000" b="1">
                <a:latin typeface="Calibri Light"/>
                <a:cs typeface="Calibri Light"/>
              </a:rPr>
              <a:t> </a:t>
            </a:r>
            <a:r>
              <a:rPr lang="en-US" sz="2000" b="1" err="1">
                <a:latin typeface="Calibri Light"/>
                <a:cs typeface="Calibri Light"/>
              </a:rPr>
              <a:t>tukeminen</a:t>
            </a:r>
            <a:endParaRPr lang="en-US" sz="2000" b="1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0228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9A69E3-69C2-4A94-A7D5-639770CF9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CFDC-1E2E-4D72-A2E7-AFEEBF9526F4}" type="datetime1">
              <a:rPr lang="en-US" smtClean="0"/>
              <a:t>11/12/2019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CED12C-4B37-4E36-89DF-77CADD2CD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M. Joshi, M Pilli-Sihvola, A-L Immonen, O Valkki, L Mäkinen, K Mäenpää, P Könni, T Rautiainen</a:t>
            </a:r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765EB3C-E38F-4D3E-8C69-E6A7A3D72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Calibri Light"/>
              </a:rPr>
              <a:t>Opiskelukyky</a:t>
            </a:r>
            <a:r>
              <a:rPr lang="en-US">
                <a:cs typeface="Calibri Light"/>
              </a:rPr>
              <a:t> ja </a:t>
            </a:r>
            <a:r>
              <a:rPr lang="en-US" err="1">
                <a:cs typeface="Calibri Light"/>
              </a:rPr>
              <a:t>opiskelijan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hyvinvointi</a:t>
            </a:r>
            <a:r>
              <a:rPr lang="en-US">
                <a:cs typeface="Calibri Light"/>
              </a:rPr>
              <a:t> –</a:t>
            </a:r>
            <a:r>
              <a:rPr lang="en-US" err="1">
                <a:cs typeface="Calibri Light"/>
              </a:rPr>
              <a:t>verkkokurssi</a:t>
            </a:r>
            <a:r>
              <a:rPr lang="en-US">
                <a:cs typeface="Calibri Light"/>
              </a:rPr>
              <a:t> 2 op</a:t>
            </a:r>
            <a:endParaRPr lang="en-US" err="1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14CB84-B3B9-4DC6-9EDE-103F76108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8969" y="2058885"/>
            <a:ext cx="5432239" cy="36740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Char char="•"/>
            </a:pPr>
            <a:r>
              <a:rPr lang="en-US" err="1">
                <a:cs typeface="Calibri Light"/>
              </a:rPr>
              <a:t>Syntynyt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opiskelijoiden</a:t>
            </a:r>
            <a:r>
              <a:rPr lang="en-US">
                <a:cs typeface="Calibri Light"/>
              </a:rPr>
              <a:t> ja </a:t>
            </a:r>
            <a:r>
              <a:rPr lang="en-US" err="1">
                <a:cs typeface="Calibri Light"/>
              </a:rPr>
              <a:t>henkilökunnan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ilmaisemasta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tarpeesta</a:t>
            </a:r>
            <a:r>
              <a:rPr lang="en-US">
                <a:cs typeface="Calibri Light"/>
              </a:rPr>
              <a:t> </a:t>
            </a:r>
            <a:endParaRPr lang="en-US"/>
          </a:p>
          <a:p>
            <a:pPr marL="285750" indent="-285750">
              <a:buChar char="•"/>
            </a:pPr>
            <a:r>
              <a:rPr lang="en-US" err="1">
                <a:cs typeface="Calibri Light"/>
              </a:rPr>
              <a:t>Omaa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oppimista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voi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pohtia</a:t>
            </a:r>
            <a:r>
              <a:rPr lang="en-US">
                <a:cs typeface="Calibri Light"/>
              </a:rPr>
              <a:t> ja </a:t>
            </a:r>
            <a:r>
              <a:rPr lang="en-US" err="1">
                <a:cs typeface="Calibri Light"/>
              </a:rPr>
              <a:t>kehittää</a:t>
            </a:r>
            <a:r>
              <a:rPr lang="en-US">
                <a:cs typeface="Calibri Light"/>
              </a:rPr>
              <a:t>  - </a:t>
            </a:r>
            <a:r>
              <a:rPr lang="en-US" err="1">
                <a:cs typeface="Calibri Light"/>
              </a:rPr>
              <a:t>uusi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ajatus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monelle</a:t>
            </a:r>
            <a:endParaRPr lang="en-US">
              <a:cs typeface="Calibri Light"/>
            </a:endParaRPr>
          </a:p>
          <a:p>
            <a:pPr marL="285750" indent="-285750">
              <a:buChar char="•"/>
            </a:pPr>
            <a:r>
              <a:rPr lang="en-US" err="1">
                <a:cs typeface="Calibri Light"/>
              </a:rPr>
              <a:t>Tänä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syksynä</a:t>
            </a:r>
            <a:r>
              <a:rPr lang="en-US">
                <a:cs typeface="Calibri Light"/>
              </a:rPr>
              <a:t> 99 </a:t>
            </a:r>
            <a:r>
              <a:rPr lang="en-US" err="1">
                <a:cs typeface="Calibri Light"/>
              </a:rPr>
              <a:t>opiskelijaa</a:t>
            </a:r>
            <a:endParaRPr lang="en-US">
              <a:cs typeface="Calibri Light"/>
            </a:endParaRPr>
          </a:p>
          <a:p>
            <a:pPr marL="285750" indent="-285750">
              <a:buChar char="•"/>
            </a:pPr>
            <a:r>
              <a:rPr lang="en-US" err="1">
                <a:ea typeface="+mj-lt"/>
                <a:cs typeface="+mj-lt"/>
              </a:rPr>
              <a:t>Tavoitteena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tuottaa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oivalluksia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omasta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hyvinvoinnista</a:t>
            </a:r>
            <a:r>
              <a:rPr lang="en-US">
                <a:ea typeface="+mj-lt"/>
                <a:cs typeface="+mj-lt"/>
              </a:rPr>
              <a:t>  </a:t>
            </a:r>
          </a:p>
          <a:p>
            <a:pPr marL="285750" indent="-285750">
              <a:buChar char="•"/>
            </a:pPr>
            <a:r>
              <a:rPr lang="en-US">
                <a:ea typeface="+mj-lt"/>
                <a:cs typeface="+mj-lt"/>
              </a:rPr>
              <a:t>8 </a:t>
            </a:r>
            <a:r>
              <a:rPr lang="en-US" err="1">
                <a:ea typeface="+mj-lt"/>
                <a:cs typeface="+mj-lt"/>
              </a:rPr>
              <a:t>viikkoa</a:t>
            </a:r>
            <a:r>
              <a:rPr lang="en-US">
                <a:ea typeface="+mj-lt"/>
                <a:cs typeface="+mj-lt"/>
              </a:rPr>
              <a:t>, </a:t>
            </a:r>
            <a:r>
              <a:rPr lang="en-US" err="1">
                <a:ea typeface="+mj-lt"/>
                <a:cs typeface="+mj-lt"/>
              </a:rPr>
              <a:t>uudet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osiot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viikottain</a:t>
            </a:r>
            <a:r>
              <a:rPr lang="en-US">
                <a:ea typeface="+mj-lt"/>
                <a:cs typeface="+mj-lt"/>
              </a:rPr>
              <a:t>, </a:t>
            </a:r>
            <a:r>
              <a:rPr lang="en-US" err="1">
                <a:ea typeface="+mj-lt"/>
                <a:cs typeface="+mj-lt"/>
              </a:rPr>
              <a:t>toistuva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rakenne</a:t>
            </a:r>
            <a:r>
              <a:rPr lang="en-US">
                <a:ea typeface="+mj-lt"/>
                <a:cs typeface="+mj-lt"/>
              </a:rPr>
              <a:t>: </a:t>
            </a:r>
          </a:p>
          <a:p>
            <a:pPr marL="742950" lvl="1">
              <a:buChar char="•"/>
            </a:pPr>
            <a:r>
              <a:rPr lang="en-US" err="1">
                <a:ea typeface="+mj-lt"/>
                <a:cs typeface="+mj-lt"/>
              </a:rPr>
              <a:t>Johdanto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osioon</a:t>
            </a:r>
            <a:endParaRPr lang="en-US">
              <a:ea typeface="+mj-lt"/>
              <a:cs typeface="+mj-lt"/>
            </a:endParaRPr>
          </a:p>
          <a:p>
            <a:pPr marL="742950" lvl="1">
              <a:buChar char="•"/>
            </a:pPr>
            <a:r>
              <a:rPr lang="en-US">
                <a:ea typeface="+mj-lt"/>
                <a:cs typeface="+mj-lt"/>
              </a:rPr>
              <a:t>Tieto-</a:t>
            </a:r>
            <a:r>
              <a:rPr lang="en-US" err="1">
                <a:ea typeface="+mj-lt"/>
                <a:cs typeface="+mj-lt"/>
              </a:rPr>
              <a:t>osuus</a:t>
            </a:r>
            <a:r>
              <a:rPr lang="en-US">
                <a:ea typeface="+mj-lt"/>
                <a:cs typeface="+mj-lt"/>
              </a:rPr>
              <a:t> </a:t>
            </a:r>
            <a:endParaRPr lang="en-US">
              <a:cs typeface="Calibri Light"/>
            </a:endParaRPr>
          </a:p>
          <a:p>
            <a:pPr marL="742950" lvl="1">
              <a:buChar char="•"/>
            </a:pPr>
            <a:r>
              <a:rPr lang="en-US" err="1">
                <a:ea typeface="+mj-lt"/>
                <a:cs typeface="+mj-lt"/>
              </a:rPr>
              <a:t>Aktiviteetit</a:t>
            </a:r>
            <a:r>
              <a:rPr lang="en-US">
                <a:ea typeface="+mj-lt"/>
                <a:cs typeface="+mj-lt"/>
              </a:rPr>
              <a:t> (</a:t>
            </a:r>
            <a:r>
              <a:rPr lang="en-US" err="1">
                <a:ea typeface="+mj-lt"/>
                <a:cs typeface="+mj-lt"/>
              </a:rPr>
              <a:t>Keinot</a:t>
            </a:r>
            <a:r>
              <a:rPr lang="en-US">
                <a:ea typeface="+mj-lt"/>
                <a:cs typeface="+mj-lt"/>
              </a:rPr>
              <a:t> ja </a:t>
            </a:r>
            <a:r>
              <a:rPr lang="en-US" err="1">
                <a:ea typeface="+mj-lt"/>
                <a:cs typeface="+mj-lt"/>
              </a:rPr>
              <a:t>tekniikat</a:t>
            </a:r>
            <a:r>
              <a:rPr lang="en-US">
                <a:ea typeface="+mj-lt"/>
                <a:cs typeface="+mj-lt"/>
              </a:rPr>
              <a:t>) </a:t>
            </a:r>
            <a:endParaRPr lang="en-US">
              <a:cs typeface="Calibri Light" panose="020F0302020204030204"/>
            </a:endParaRPr>
          </a:p>
          <a:p>
            <a:pPr marL="742950" lvl="1">
              <a:buChar char="•"/>
            </a:pPr>
            <a:r>
              <a:rPr lang="en-US" err="1">
                <a:ea typeface="+mj-lt"/>
                <a:cs typeface="+mj-lt"/>
              </a:rPr>
              <a:t>Olemassa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olevaa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hyvinvoinnin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tietoa</a:t>
            </a:r>
            <a:r>
              <a:rPr lang="en-US">
                <a:ea typeface="+mj-lt"/>
                <a:cs typeface="+mj-lt"/>
              </a:rPr>
              <a:t>, </a:t>
            </a:r>
            <a:r>
              <a:rPr lang="en-US" err="1">
                <a:ea typeface="+mj-lt"/>
                <a:cs typeface="+mj-lt"/>
              </a:rPr>
              <a:t>johon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voi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luottaa</a:t>
            </a:r>
            <a:r>
              <a:rPr lang="en-US">
                <a:ea typeface="+mj-lt"/>
                <a:cs typeface="+mj-lt"/>
              </a:rPr>
              <a:t> </a:t>
            </a:r>
            <a:endParaRPr lang="en-US">
              <a:cs typeface="Calibri Light" panose="020F0302020204030204"/>
            </a:endParaRPr>
          </a:p>
          <a:p>
            <a:pPr marL="742950" lvl="1">
              <a:buChar char="•"/>
            </a:pPr>
            <a:r>
              <a:rPr lang="en-US" err="1">
                <a:ea typeface="+mj-lt"/>
                <a:cs typeface="+mj-lt"/>
              </a:rPr>
              <a:t>Tehtävät</a:t>
            </a:r>
            <a:r>
              <a:rPr lang="en-US">
                <a:ea typeface="+mj-lt"/>
                <a:cs typeface="+mj-lt"/>
              </a:rPr>
              <a:t> </a:t>
            </a:r>
          </a:p>
          <a:p>
            <a:pPr marL="285750" indent="-285750">
              <a:buChar char="•"/>
            </a:pPr>
            <a:r>
              <a:rPr lang="en-US" err="1">
                <a:ea typeface="+mj-lt"/>
                <a:cs typeface="+mj-lt"/>
              </a:rPr>
              <a:t>Nyt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suomeksi</a:t>
            </a:r>
            <a:r>
              <a:rPr lang="en-US">
                <a:ea typeface="+mj-lt"/>
                <a:cs typeface="+mj-lt"/>
              </a:rPr>
              <a:t>, </a:t>
            </a:r>
            <a:r>
              <a:rPr lang="en-US" err="1">
                <a:ea typeface="+mj-lt"/>
                <a:cs typeface="+mj-lt"/>
              </a:rPr>
              <a:t>tulossa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myös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englanniksi</a:t>
            </a:r>
            <a:r>
              <a:rPr lang="en-US">
                <a:ea typeface="+mj-lt"/>
                <a:cs typeface="+mj-lt"/>
              </a:rPr>
              <a:t> </a:t>
            </a:r>
          </a:p>
        </p:txBody>
      </p:sp>
      <p:pic>
        <p:nvPicPr>
          <p:cNvPr id="18" name="Picture 18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E709A8F4-8BEE-4C3A-99C8-E1AF59C0111F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2"/>
          <a:stretch>
            <a:fillRect/>
          </a:stretch>
        </p:blipFill>
        <p:spPr>
          <a:xfrm>
            <a:off x="6614041" y="415426"/>
            <a:ext cx="4770085" cy="5353498"/>
          </a:xfrm>
        </p:spPr>
      </p:pic>
    </p:spTree>
    <p:extLst>
      <p:ext uri="{BB962C8B-B14F-4D97-AF65-F5344CB8AC3E}">
        <p14:creationId xmlns:p14="http://schemas.microsoft.com/office/powerpoint/2010/main" val="3705035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F2C3D-E243-4671-BA3C-31B3272CB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/>
              <a:t>Opiskelijan näkökulma verkkotutkinto-opiskelijoiden tukemiseen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Annika Englund</a:t>
            </a:r>
          </a:p>
          <a:p>
            <a:r>
              <a:rPr lang="en-US"/>
              <a:t>BBA in International Business</a:t>
            </a:r>
          </a:p>
          <a:p>
            <a:r>
              <a:rPr lang="en-US" err="1"/>
              <a:t>TurkuAMK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30" y="1883832"/>
            <a:ext cx="3464730" cy="372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222272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rgaaninen">
  <a:themeElements>
    <a:clrScheme name="Orgaaninen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aninen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anine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18</Slides>
  <Notes>2</Notes>
  <HiddenSlides>0</HiddenSlide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Office Theme</vt:lpstr>
      <vt:lpstr>1_Office Theme</vt:lpstr>
      <vt:lpstr>Orgaaninen</vt:lpstr>
      <vt:lpstr>2_Office Theme</vt:lpstr>
      <vt:lpstr>PowerPoint Presentation</vt:lpstr>
      <vt:lpstr>Verkkotutkinnot-työryhmä eAMK-hanke</vt:lpstr>
      <vt:lpstr>Verkkotutkinto-opiskelijoiden hyvinvointi  </vt:lpstr>
      <vt:lpstr>Mitä mieltä?   Vastaa kyselyyn!  </vt:lpstr>
      <vt:lpstr>PowerPoint Presentation</vt:lpstr>
      <vt:lpstr>Verkkotutkinto-opiskelijan tukeminen </vt:lpstr>
      <vt:lpstr>PowerPoint Presentation</vt:lpstr>
      <vt:lpstr>Opiskelukyky ja opiskelijan hyvinvointi –verkkokurssi 2 op</vt:lpstr>
      <vt:lpstr>Opiskelijan näkökulma verkkotutkinto-opiskelijoiden tukemiseen</vt:lpstr>
      <vt:lpstr>Opiskelijan näkökulma verkkotutkinto-opiskelijoiden tukemiseen</vt:lpstr>
      <vt:lpstr>Opiskelijatuutorin rooli ja esimerkkejä</vt:lpstr>
      <vt:lpstr>Verkko-opiskelijan haasteita opintojen etenemisessä ja mielekkyydessä</vt:lpstr>
      <vt:lpstr>Case eOppimispalvelut, Lapin amk</vt:lpstr>
      <vt:lpstr>Ratkaisutapamme: matala kynnys, tavoitettavuus</vt:lpstr>
      <vt:lpstr>Verkko-opiskelijan tukipalvelut  </vt:lpstr>
      <vt:lpstr>Tulossa </vt:lpstr>
      <vt:lpstr>Jatketaan keskustelua linjoilla…</vt:lpstr>
      <vt:lpstr>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Joshi Marjo</dc:creator>
  <cp:revision>1</cp:revision>
  <dcterms:modified xsi:type="dcterms:W3CDTF">2019-11-13T07:13:14Z</dcterms:modified>
</cp:coreProperties>
</file>