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6" r:id="rId4"/>
    <p:sldId id="267" r:id="rId5"/>
    <p:sldId id="268" r:id="rId6"/>
    <p:sldId id="258" r:id="rId7"/>
    <p:sldId id="265" r:id="rId8"/>
    <p:sldId id="273" r:id="rId9"/>
    <p:sldId id="274" r:id="rId10"/>
    <p:sldId id="275" r:id="rId11"/>
    <p:sldId id="276" r:id="rId12"/>
    <p:sldId id="278" r:id="rId13"/>
    <p:sldId id="280" r:id="rId14"/>
    <p:sldId id="281" r:id="rId15"/>
    <p:sldId id="282" r:id="rId16"/>
    <p:sldId id="283" r:id="rId17"/>
    <p:sldId id="284" r:id="rId18"/>
    <p:sldId id="26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452"/>
    <a:srgbClr val="F58C00"/>
    <a:srgbClr val="005A8C"/>
    <a:srgbClr val="F7A600"/>
    <a:srgbClr val="EE9F2D"/>
    <a:srgbClr val="F3B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jo Joshi" userId="S::marjo.joshi_turkuamk.fi#ext#@jamkstudent.onmicrosoft.com::11a6eee2-53a4-4949-8d52-da045f0923ba" providerId="AD" clId="Web-{E54903D0-9D50-4513-B66F-AA8FB4D166C5}"/>
    <pc:docChg chg="addSld delSld modSld">
      <pc:chgData name="Marjo Joshi" userId="S::marjo.joshi_turkuamk.fi#ext#@jamkstudent.onmicrosoft.com::11a6eee2-53a4-4949-8d52-da045f0923ba" providerId="AD" clId="Web-{E54903D0-9D50-4513-B66F-AA8FB4D166C5}" dt="2019-03-04T07:57:10.677" v="721" actId="20577"/>
      <pc:docMkLst>
        <pc:docMk/>
      </pc:docMkLst>
      <pc:sldChg chg="del">
        <pc:chgData name="Marjo Joshi" userId="S::marjo.joshi_turkuamk.fi#ext#@jamkstudent.onmicrosoft.com::11a6eee2-53a4-4949-8d52-da045f0923ba" providerId="AD" clId="Web-{E54903D0-9D50-4513-B66F-AA8FB4D166C5}" dt="2019-03-04T06:34:11.004" v="58"/>
        <pc:sldMkLst>
          <pc:docMk/>
          <pc:sldMk cId="1987411865" sldId="262"/>
        </pc:sldMkLst>
      </pc:sldChg>
      <pc:sldChg chg="modSp">
        <pc:chgData name="Marjo Joshi" userId="S::marjo.joshi_turkuamk.fi#ext#@jamkstudent.onmicrosoft.com::11a6eee2-53a4-4949-8d52-da045f0923ba" providerId="AD" clId="Web-{E54903D0-9D50-4513-B66F-AA8FB4D166C5}" dt="2019-03-04T07:54:38.800" v="621" actId="20577"/>
        <pc:sldMkLst>
          <pc:docMk/>
          <pc:sldMk cId="1474239685" sldId="264"/>
        </pc:sldMkLst>
        <pc:spChg chg="mod">
          <ac:chgData name="Marjo Joshi" userId="S::marjo.joshi_turkuamk.fi#ext#@jamkstudent.onmicrosoft.com::11a6eee2-53a4-4949-8d52-da045f0923ba" providerId="AD" clId="Web-{E54903D0-9D50-4513-B66F-AA8FB4D166C5}" dt="2019-03-04T07:38:52.709" v="388" actId="20577"/>
          <ac:spMkLst>
            <pc:docMk/>
            <pc:sldMk cId="1474239685" sldId="264"/>
            <ac:spMk id="5" creationId="{DAECF1A0-68CE-45D0-94EB-A9AEE11A2AE3}"/>
          </ac:spMkLst>
        </pc:spChg>
        <pc:spChg chg="mod">
          <ac:chgData name="Marjo Joshi" userId="S::marjo.joshi_turkuamk.fi#ext#@jamkstudent.onmicrosoft.com::11a6eee2-53a4-4949-8d52-da045f0923ba" providerId="AD" clId="Web-{E54903D0-9D50-4513-B66F-AA8FB4D166C5}" dt="2019-03-04T07:46:02.543" v="489" actId="20577"/>
          <ac:spMkLst>
            <pc:docMk/>
            <pc:sldMk cId="1474239685" sldId="264"/>
            <ac:spMk id="8" creationId="{F5C18D39-4D42-4943-9C4D-8161CC2724A9}"/>
          </ac:spMkLst>
        </pc:spChg>
        <pc:spChg chg="mod">
          <ac:chgData name="Marjo Joshi" userId="S::marjo.joshi_turkuamk.fi#ext#@jamkstudent.onmicrosoft.com::11a6eee2-53a4-4949-8d52-da045f0923ba" providerId="AD" clId="Web-{E54903D0-9D50-4513-B66F-AA8FB4D166C5}" dt="2019-03-04T07:45:24.683" v="462" actId="20577"/>
          <ac:spMkLst>
            <pc:docMk/>
            <pc:sldMk cId="1474239685" sldId="264"/>
            <ac:spMk id="10" creationId="{5FF2C13B-5D1C-40BC-9A14-F068BA436D74}"/>
          </ac:spMkLst>
        </pc:spChg>
        <pc:spChg chg="mod">
          <ac:chgData name="Marjo Joshi" userId="S::marjo.joshi_turkuamk.fi#ext#@jamkstudent.onmicrosoft.com::11a6eee2-53a4-4949-8d52-da045f0923ba" providerId="AD" clId="Web-{E54903D0-9D50-4513-B66F-AA8FB4D166C5}" dt="2019-03-04T07:54:38.800" v="621" actId="20577"/>
          <ac:spMkLst>
            <pc:docMk/>
            <pc:sldMk cId="1474239685" sldId="264"/>
            <ac:spMk id="11" creationId="{1624C726-97B5-47D8-A659-5AE4614D66D3}"/>
          </ac:spMkLst>
        </pc:spChg>
        <pc:spChg chg="mod">
          <ac:chgData name="Marjo Joshi" userId="S::marjo.joshi_turkuamk.fi#ext#@jamkstudent.onmicrosoft.com::11a6eee2-53a4-4949-8d52-da045f0923ba" providerId="AD" clId="Web-{E54903D0-9D50-4513-B66F-AA8FB4D166C5}" dt="2019-03-04T07:45:10.839" v="425" actId="20577"/>
          <ac:spMkLst>
            <pc:docMk/>
            <pc:sldMk cId="1474239685" sldId="264"/>
            <ac:spMk id="12" creationId="{ABC57657-DB63-4851-A5AA-59AD9E0745D3}"/>
          </ac:spMkLst>
        </pc:spChg>
      </pc:sldChg>
      <pc:sldChg chg="addSp modSp">
        <pc:chgData name="Marjo Joshi" userId="S::marjo.joshi_turkuamk.fi#ext#@jamkstudent.onmicrosoft.com::11a6eee2-53a4-4949-8d52-da045f0923ba" providerId="AD" clId="Web-{E54903D0-9D50-4513-B66F-AA8FB4D166C5}" dt="2019-03-04T07:35:34.066" v="385" actId="14100"/>
        <pc:sldMkLst>
          <pc:docMk/>
          <pc:sldMk cId="3031623565" sldId="265"/>
        </pc:sldMkLst>
        <pc:spChg chg="add mod">
          <ac:chgData name="Marjo Joshi" userId="S::marjo.joshi_turkuamk.fi#ext#@jamkstudent.onmicrosoft.com::11a6eee2-53a4-4949-8d52-da045f0923ba" providerId="AD" clId="Web-{E54903D0-9D50-4513-B66F-AA8FB4D166C5}" dt="2019-03-04T07:33:56.221" v="371" actId="1076"/>
          <ac:spMkLst>
            <pc:docMk/>
            <pc:sldMk cId="3031623565" sldId="265"/>
            <ac:spMk id="13" creationId="{4BAE98E0-22E6-4C8B-B2B7-EE0F23892E23}"/>
          </ac:spMkLst>
        </pc:spChg>
        <pc:spChg chg="add mod">
          <ac:chgData name="Marjo Joshi" userId="S::marjo.joshi_turkuamk.fi#ext#@jamkstudent.onmicrosoft.com::11a6eee2-53a4-4949-8d52-da045f0923ba" providerId="AD" clId="Web-{E54903D0-9D50-4513-B66F-AA8FB4D166C5}" dt="2019-03-04T07:35:34.066" v="385" actId="14100"/>
          <ac:spMkLst>
            <pc:docMk/>
            <pc:sldMk cId="3031623565" sldId="265"/>
            <ac:spMk id="20" creationId="{AE473E19-BD88-4DF4-9BAC-23773EC24DBC}"/>
          </ac:spMkLst>
        </pc:spChg>
        <pc:spChg chg="mod">
          <ac:chgData name="Marjo Joshi" userId="S::marjo.joshi_turkuamk.fi#ext#@jamkstudent.onmicrosoft.com::11a6eee2-53a4-4949-8d52-da045f0923ba" providerId="AD" clId="Web-{E54903D0-9D50-4513-B66F-AA8FB4D166C5}" dt="2019-03-04T07:31:26.469" v="328" actId="20577"/>
          <ac:spMkLst>
            <pc:docMk/>
            <pc:sldMk cId="3031623565" sldId="265"/>
            <ac:spMk id="29" creationId="{AE3DFA26-42FE-453C-A160-700A1CD42182}"/>
          </ac:spMkLst>
        </pc:spChg>
      </pc:sldChg>
      <pc:sldChg chg="modSp">
        <pc:chgData name="Marjo Joshi" userId="S::marjo.joshi_turkuamk.fi#ext#@jamkstudent.onmicrosoft.com::11a6eee2-53a4-4949-8d52-da045f0923ba" providerId="AD" clId="Web-{E54903D0-9D50-4513-B66F-AA8FB4D166C5}" dt="2019-03-04T07:18:02.381" v="252" actId="20577"/>
        <pc:sldMkLst>
          <pc:docMk/>
          <pc:sldMk cId="522666367" sldId="266"/>
        </pc:sldMkLst>
        <pc:spChg chg="mod">
          <ac:chgData name="Marjo Joshi" userId="S::marjo.joshi_turkuamk.fi#ext#@jamkstudent.onmicrosoft.com::11a6eee2-53a4-4949-8d52-da045f0923ba" providerId="AD" clId="Web-{E54903D0-9D50-4513-B66F-AA8FB4D166C5}" dt="2019-03-04T07:18:02.381" v="252" actId="20577"/>
          <ac:spMkLst>
            <pc:docMk/>
            <pc:sldMk cId="522666367" sldId="266"/>
            <ac:spMk id="4" creationId="{C2069FCA-B9AA-4A2A-BD89-19B120887E5F}"/>
          </ac:spMkLst>
        </pc:spChg>
      </pc:sldChg>
      <pc:sldChg chg="addSp modSp">
        <pc:chgData name="Marjo Joshi" userId="S::marjo.joshi_turkuamk.fi#ext#@jamkstudent.onmicrosoft.com::11a6eee2-53a4-4949-8d52-da045f0923ba" providerId="AD" clId="Web-{E54903D0-9D50-4513-B66F-AA8FB4D166C5}" dt="2019-03-04T07:19:58.930" v="279" actId="1076"/>
        <pc:sldMkLst>
          <pc:docMk/>
          <pc:sldMk cId="1056510452" sldId="267"/>
        </pc:sldMkLst>
        <pc:spChg chg="add mod">
          <ac:chgData name="Marjo Joshi" userId="S::marjo.joshi_turkuamk.fi#ext#@jamkstudent.onmicrosoft.com::11a6eee2-53a4-4949-8d52-da045f0923ba" providerId="AD" clId="Web-{E54903D0-9D50-4513-B66F-AA8FB4D166C5}" dt="2019-03-04T07:19:58.930" v="279" actId="1076"/>
          <ac:spMkLst>
            <pc:docMk/>
            <pc:sldMk cId="1056510452" sldId="267"/>
            <ac:spMk id="3" creationId="{47ED7119-BA0F-42F5-B5FE-1FA303A26BD2}"/>
          </ac:spMkLst>
        </pc:spChg>
        <pc:picChg chg="mod">
          <ac:chgData name="Marjo Joshi" userId="S::marjo.joshi_turkuamk.fi#ext#@jamkstudent.onmicrosoft.com::11a6eee2-53a4-4949-8d52-da045f0923ba" providerId="AD" clId="Web-{E54903D0-9D50-4513-B66F-AA8FB4D166C5}" dt="2019-03-04T06:31:38.423" v="0" actId="1076"/>
          <ac:picMkLst>
            <pc:docMk/>
            <pc:sldMk cId="1056510452" sldId="267"/>
            <ac:picMk id="6" creationId="{07F66CCA-BABB-4939-937E-B64B099AD1D3}"/>
          </ac:picMkLst>
        </pc:picChg>
      </pc:sldChg>
      <pc:sldChg chg="addSp modSp">
        <pc:chgData name="Marjo Joshi" userId="S::marjo.joshi_turkuamk.fi#ext#@jamkstudent.onmicrosoft.com::11a6eee2-53a4-4949-8d52-da045f0923ba" providerId="AD" clId="Web-{E54903D0-9D50-4513-B66F-AA8FB4D166C5}" dt="2019-03-04T07:24:38.980" v="291" actId="20577"/>
        <pc:sldMkLst>
          <pc:docMk/>
          <pc:sldMk cId="2095691877" sldId="268"/>
        </pc:sldMkLst>
        <pc:spChg chg="add mod">
          <ac:chgData name="Marjo Joshi" userId="S::marjo.joshi_turkuamk.fi#ext#@jamkstudent.onmicrosoft.com::11a6eee2-53a4-4949-8d52-da045f0923ba" providerId="AD" clId="Web-{E54903D0-9D50-4513-B66F-AA8FB4D166C5}" dt="2019-03-04T07:22:20.478" v="280" actId="1076"/>
          <ac:spMkLst>
            <pc:docMk/>
            <pc:sldMk cId="2095691877" sldId="268"/>
            <ac:spMk id="20" creationId="{B906D9E9-A4EC-41AB-B43C-12A4EC305D9C}"/>
          </ac:spMkLst>
        </pc:spChg>
        <pc:spChg chg="add mod">
          <ac:chgData name="Marjo Joshi" userId="S::marjo.joshi_turkuamk.fi#ext#@jamkstudent.onmicrosoft.com::11a6eee2-53a4-4949-8d52-da045f0923ba" providerId="AD" clId="Web-{E54903D0-9D50-4513-B66F-AA8FB4D166C5}" dt="2019-03-04T07:16:30.536" v="184" actId="20577"/>
          <ac:spMkLst>
            <pc:docMk/>
            <pc:sldMk cId="2095691877" sldId="268"/>
            <ac:spMk id="21" creationId="{CD67276F-2C42-4B50-9FBC-727EC14EAC5C}"/>
          </ac:spMkLst>
        </pc:spChg>
        <pc:spChg chg="mod">
          <ac:chgData name="Marjo Joshi" userId="S::marjo.joshi_turkuamk.fi#ext#@jamkstudent.onmicrosoft.com::11a6eee2-53a4-4949-8d52-da045f0923ba" providerId="AD" clId="Web-{E54903D0-9D50-4513-B66F-AA8FB4D166C5}" dt="2019-03-04T07:24:38.980" v="291" actId="20577"/>
          <ac:spMkLst>
            <pc:docMk/>
            <pc:sldMk cId="2095691877" sldId="268"/>
            <ac:spMk id="29" creationId="{AE3DFA26-42FE-453C-A160-700A1CD42182}"/>
          </ac:spMkLst>
        </pc:spChg>
      </pc:sldChg>
      <pc:sldChg chg="delSp modSp new mod modClrScheme chgLayout">
        <pc:chgData name="Marjo Joshi" userId="S::marjo.joshi_turkuamk.fi#ext#@jamkstudent.onmicrosoft.com::11a6eee2-53a4-4949-8d52-da045f0923ba" providerId="AD" clId="Web-{E54903D0-9D50-4513-B66F-AA8FB4D166C5}" dt="2019-03-04T07:55:26.285" v="693" actId="20577"/>
        <pc:sldMkLst>
          <pc:docMk/>
          <pc:sldMk cId="1339392607" sldId="269"/>
        </pc:sldMkLst>
        <pc:spChg chg="mod ord">
          <ac:chgData name="Marjo Joshi" userId="S::marjo.joshi_turkuamk.fi#ext#@jamkstudent.onmicrosoft.com::11a6eee2-53a4-4949-8d52-da045f0923ba" providerId="AD" clId="Web-{E54903D0-9D50-4513-B66F-AA8FB4D166C5}" dt="2019-03-04T06:32:20.549" v="2"/>
          <ac:spMkLst>
            <pc:docMk/>
            <pc:sldMk cId="1339392607" sldId="269"/>
            <ac:spMk id="2" creationId="{CF0086E1-A3CF-4A83-9A80-BD36AC7650C4}"/>
          </ac:spMkLst>
        </pc:spChg>
        <pc:spChg chg="mod ord">
          <ac:chgData name="Marjo Joshi" userId="S::marjo.joshi_turkuamk.fi#ext#@jamkstudent.onmicrosoft.com::11a6eee2-53a4-4949-8d52-da045f0923ba" providerId="AD" clId="Web-{E54903D0-9D50-4513-B66F-AA8FB4D166C5}" dt="2019-03-04T06:32:20.549" v="2"/>
          <ac:spMkLst>
            <pc:docMk/>
            <pc:sldMk cId="1339392607" sldId="269"/>
            <ac:spMk id="3" creationId="{E6E4DC8D-C0C4-48BA-B08D-32FC79774D19}"/>
          </ac:spMkLst>
        </pc:spChg>
        <pc:spChg chg="mod ord">
          <ac:chgData name="Marjo Joshi" userId="S::marjo.joshi_turkuamk.fi#ext#@jamkstudent.onmicrosoft.com::11a6eee2-53a4-4949-8d52-da045f0923ba" providerId="AD" clId="Web-{E54903D0-9D50-4513-B66F-AA8FB4D166C5}" dt="2019-03-04T06:56:43.490" v="148" actId="20577"/>
          <ac:spMkLst>
            <pc:docMk/>
            <pc:sldMk cId="1339392607" sldId="269"/>
            <ac:spMk id="4" creationId="{5D9B8C5E-E476-4FB5-8B81-A36F30D3F9D2}"/>
          </ac:spMkLst>
        </pc:spChg>
        <pc:spChg chg="mod ord">
          <ac:chgData name="Marjo Joshi" userId="S::marjo.joshi_turkuamk.fi#ext#@jamkstudent.onmicrosoft.com::11a6eee2-53a4-4949-8d52-da045f0923ba" providerId="AD" clId="Web-{E54903D0-9D50-4513-B66F-AA8FB4D166C5}" dt="2019-03-04T07:55:26.285" v="693" actId="20577"/>
          <ac:spMkLst>
            <pc:docMk/>
            <pc:sldMk cId="1339392607" sldId="269"/>
            <ac:spMk id="5" creationId="{88FBDE85-DF4B-4788-BE17-88BD78F0993F}"/>
          </ac:spMkLst>
        </pc:spChg>
        <pc:spChg chg="mod ord">
          <ac:chgData name="Marjo Joshi" userId="S::marjo.joshi_turkuamk.fi#ext#@jamkstudent.onmicrosoft.com::11a6eee2-53a4-4949-8d52-da045f0923ba" providerId="AD" clId="Web-{E54903D0-9D50-4513-B66F-AA8FB4D166C5}" dt="2019-03-04T07:55:17.316" v="671" actId="20577"/>
          <ac:spMkLst>
            <pc:docMk/>
            <pc:sldMk cId="1339392607" sldId="269"/>
            <ac:spMk id="6" creationId="{96370D98-FB63-4B21-A012-F7D408DC83B8}"/>
          </ac:spMkLst>
        </pc:spChg>
        <pc:spChg chg="mod ord">
          <ac:chgData name="Marjo Joshi" userId="S::marjo.joshi_turkuamk.fi#ext#@jamkstudent.onmicrosoft.com::11a6eee2-53a4-4949-8d52-da045f0923ba" providerId="AD" clId="Web-{E54903D0-9D50-4513-B66F-AA8FB4D166C5}" dt="2019-03-04T06:32:20.549" v="2"/>
          <ac:spMkLst>
            <pc:docMk/>
            <pc:sldMk cId="1339392607" sldId="269"/>
            <ac:spMk id="7" creationId="{319DDCE0-937B-4CA1-940A-0B79F0A7D7C6}"/>
          </ac:spMkLst>
        </pc:spChg>
        <pc:spChg chg="del">
          <ac:chgData name="Marjo Joshi" userId="S::marjo.joshi_turkuamk.fi#ext#@jamkstudent.onmicrosoft.com::11a6eee2-53a4-4949-8d52-da045f0923ba" providerId="AD" clId="Web-{E54903D0-9D50-4513-B66F-AA8FB4D166C5}" dt="2019-03-04T06:32:20.549" v="2"/>
          <ac:spMkLst>
            <pc:docMk/>
            <pc:sldMk cId="1339392607" sldId="269"/>
            <ac:spMk id="8" creationId="{5806178F-6B1D-4DB2-AEB8-81AA9196A0AF}"/>
          </ac:spMkLst>
        </pc:spChg>
        <pc:spChg chg="del">
          <ac:chgData name="Marjo Joshi" userId="S::marjo.joshi_turkuamk.fi#ext#@jamkstudent.onmicrosoft.com::11a6eee2-53a4-4949-8d52-da045f0923ba" providerId="AD" clId="Web-{E54903D0-9D50-4513-B66F-AA8FB4D166C5}" dt="2019-03-04T06:32:20.549" v="2"/>
          <ac:spMkLst>
            <pc:docMk/>
            <pc:sldMk cId="1339392607" sldId="269"/>
            <ac:spMk id="9" creationId="{F11D4C79-D271-4B04-9BC5-CA2F791F5640}"/>
          </ac:spMkLst>
        </pc:spChg>
        <pc:spChg chg="del">
          <ac:chgData name="Marjo Joshi" userId="S::marjo.joshi_turkuamk.fi#ext#@jamkstudent.onmicrosoft.com::11a6eee2-53a4-4949-8d52-da045f0923ba" providerId="AD" clId="Web-{E54903D0-9D50-4513-B66F-AA8FB4D166C5}" dt="2019-03-04T06:32:20.549" v="2"/>
          <ac:spMkLst>
            <pc:docMk/>
            <pc:sldMk cId="1339392607" sldId="269"/>
            <ac:spMk id="10" creationId="{1D6746A1-B325-4763-8C06-6AEA9CEC7ED9}"/>
          </ac:spMkLst>
        </pc:spChg>
        <pc:spChg chg="del">
          <ac:chgData name="Marjo Joshi" userId="S::marjo.joshi_turkuamk.fi#ext#@jamkstudent.onmicrosoft.com::11a6eee2-53a4-4949-8d52-da045f0923ba" providerId="AD" clId="Web-{E54903D0-9D50-4513-B66F-AA8FB4D166C5}" dt="2019-03-04T06:32:20.549" v="2"/>
          <ac:spMkLst>
            <pc:docMk/>
            <pc:sldMk cId="1339392607" sldId="269"/>
            <ac:spMk id="11" creationId="{D6C6E01C-51E8-40F7-89B4-36DFC6953706}"/>
          </ac:spMkLst>
        </pc:spChg>
        <pc:spChg chg="del">
          <ac:chgData name="Marjo Joshi" userId="S::marjo.joshi_turkuamk.fi#ext#@jamkstudent.onmicrosoft.com::11a6eee2-53a4-4949-8d52-da045f0923ba" providerId="AD" clId="Web-{E54903D0-9D50-4513-B66F-AA8FB4D166C5}" dt="2019-03-04T06:32:20.549" v="2"/>
          <ac:spMkLst>
            <pc:docMk/>
            <pc:sldMk cId="1339392607" sldId="269"/>
            <ac:spMk id="12" creationId="{68180B37-3FD9-4346-87FB-D1CDEC036944}"/>
          </ac:spMkLst>
        </pc:spChg>
      </pc:sldChg>
      <pc:sldChg chg="modSp new">
        <pc:chgData name="Marjo Joshi" userId="S::marjo.joshi_turkuamk.fi#ext#@jamkstudent.onmicrosoft.com::11a6eee2-53a4-4949-8d52-da045f0923ba" providerId="AD" clId="Web-{E54903D0-9D50-4513-B66F-AA8FB4D166C5}" dt="2019-03-04T07:56:37.582" v="705" actId="20577"/>
        <pc:sldMkLst>
          <pc:docMk/>
          <pc:sldMk cId="339629983" sldId="270"/>
        </pc:sldMkLst>
        <pc:spChg chg="mod">
          <ac:chgData name="Marjo Joshi" userId="S::marjo.joshi_turkuamk.fi#ext#@jamkstudent.onmicrosoft.com::11a6eee2-53a4-4949-8d52-da045f0923ba" providerId="AD" clId="Web-{E54903D0-9D50-4513-B66F-AA8FB4D166C5}" dt="2019-03-04T06:56:50.349" v="168" actId="20577"/>
          <ac:spMkLst>
            <pc:docMk/>
            <pc:sldMk cId="339629983" sldId="270"/>
            <ac:spMk id="5" creationId="{67AA14AD-8B13-46EB-8D65-16318FB4F4EA}"/>
          </ac:spMkLst>
        </pc:spChg>
        <pc:spChg chg="mod">
          <ac:chgData name="Marjo Joshi" userId="S::marjo.joshi_turkuamk.fi#ext#@jamkstudent.onmicrosoft.com::11a6eee2-53a4-4949-8d52-da045f0923ba" providerId="AD" clId="Web-{E54903D0-9D50-4513-B66F-AA8FB4D166C5}" dt="2019-03-04T07:56:37.582" v="705" actId="20577"/>
          <ac:spMkLst>
            <pc:docMk/>
            <pc:sldMk cId="339629983" sldId="270"/>
            <ac:spMk id="7" creationId="{8EC8AEF5-F15B-4684-AFA9-AA54B902D061}"/>
          </ac:spMkLst>
        </pc:spChg>
      </pc:sldChg>
      <pc:sldChg chg="modSp new">
        <pc:chgData name="Marjo Joshi" userId="S::marjo.joshi_turkuamk.fi#ext#@jamkstudent.onmicrosoft.com::11a6eee2-53a4-4949-8d52-da045f0923ba" providerId="AD" clId="Web-{E54903D0-9D50-4513-B66F-AA8FB4D166C5}" dt="2019-03-04T07:57:09.067" v="719" actId="20577"/>
        <pc:sldMkLst>
          <pc:docMk/>
          <pc:sldMk cId="1429747311" sldId="271"/>
        </pc:sldMkLst>
        <pc:spChg chg="mod">
          <ac:chgData name="Marjo Joshi" userId="S::marjo.joshi_turkuamk.fi#ext#@jamkstudent.onmicrosoft.com::11a6eee2-53a4-4949-8d52-da045f0923ba" providerId="AD" clId="Web-{E54903D0-9D50-4513-B66F-AA8FB4D166C5}" dt="2019-03-04T07:57:09.067" v="719" actId="20577"/>
          <ac:spMkLst>
            <pc:docMk/>
            <pc:sldMk cId="1429747311" sldId="271"/>
            <ac:spMk id="5" creationId="{38FE0547-EF7F-42D8-8692-EC416335F15E}"/>
          </ac:spMkLst>
        </pc:spChg>
      </pc:sldChg>
    </pc:docChg>
  </pc:docChgLst>
  <pc:docChgLst>
    <pc:chgData name="Guest User" userId="S::urn:spo:anon#ec9eb67c52fef9dd3a7d3545fb15ba70bc34fc2f5811a297e018ff29d765b4ea::" providerId="AD" clId="Web-{29F4DFF4-C555-4F6B-B2F8-BE1ADFF0DC7F}"/>
    <pc:docChg chg="modSld">
      <pc:chgData name="Guest User" userId="S::urn:spo:anon#ec9eb67c52fef9dd3a7d3545fb15ba70bc34fc2f5811a297e018ff29d765b4ea::" providerId="AD" clId="Web-{29F4DFF4-C555-4F6B-B2F8-BE1ADFF0DC7F}" dt="2018-05-22T11:27:32.697" v="14"/>
      <pc:docMkLst>
        <pc:docMk/>
      </pc:docMkLst>
      <pc:sldChg chg="modSp">
        <pc:chgData name="Guest User" userId="S::urn:spo:anon#ec9eb67c52fef9dd3a7d3545fb15ba70bc34fc2f5811a297e018ff29d765b4ea::" providerId="AD" clId="Web-{29F4DFF4-C555-4F6B-B2F8-BE1ADFF0DC7F}" dt="2018-05-22T11:26:29.320" v="9" actId="20577"/>
        <pc:sldMkLst>
          <pc:docMk/>
          <pc:sldMk cId="107980093" sldId="258"/>
        </pc:sldMkLst>
        <pc:spChg chg="mod">
          <ac:chgData name="Guest User" userId="S::urn:spo:anon#ec9eb67c52fef9dd3a7d3545fb15ba70bc34fc2f5811a297e018ff29d765b4ea::" providerId="AD" clId="Web-{29F4DFF4-C555-4F6B-B2F8-BE1ADFF0DC7F}" dt="2018-05-22T11:26:29.320" v="9" actId="20577"/>
          <ac:spMkLst>
            <pc:docMk/>
            <pc:sldMk cId="107980093" sldId="258"/>
            <ac:spMk id="2" creationId="{00000000-0000-0000-0000-000000000000}"/>
          </ac:spMkLst>
        </pc:spChg>
      </pc:sldChg>
      <pc:sldChg chg="modSp">
        <pc:chgData name="Guest User" userId="S::urn:spo:anon#ec9eb67c52fef9dd3a7d3545fb15ba70bc34fc2f5811a297e018ff29d765b4ea::" providerId="AD" clId="Web-{29F4DFF4-C555-4F6B-B2F8-BE1ADFF0DC7F}" dt="2018-05-22T11:26:48.352" v="12" actId="1076"/>
        <pc:sldMkLst>
          <pc:docMk/>
          <pc:sldMk cId="1853302047" sldId="260"/>
        </pc:sldMkLst>
        <pc:spChg chg="mod">
          <ac:chgData name="Guest User" userId="S::urn:spo:anon#ec9eb67c52fef9dd3a7d3545fb15ba70bc34fc2f5811a297e018ff29d765b4ea::" providerId="AD" clId="Web-{29F4DFF4-C555-4F6B-B2F8-BE1ADFF0DC7F}" dt="2018-05-22T11:26:48.352" v="12" actId="1076"/>
          <ac:spMkLst>
            <pc:docMk/>
            <pc:sldMk cId="1853302047" sldId="260"/>
            <ac:spMk id="18" creationId="{00000000-0000-0000-0000-000000000000}"/>
          </ac:spMkLst>
        </pc:spChg>
      </pc:sldChg>
      <pc:sldChg chg="addSp delSp modSp">
        <pc:chgData name="Guest User" userId="S::urn:spo:anon#ec9eb67c52fef9dd3a7d3545fb15ba70bc34fc2f5811a297e018ff29d765b4ea::" providerId="AD" clId="Web-{29F4DFF4-C555-4F6B-B2F8-BE1ADFF0DC7F}" dt="2018-05-22T11:27:32.697" v="14"/>
        <pc:sldMkLst>
          <pc:docMk/>
          <pc:sldMk cId="1987411865" sldId="262"/>
        </pc:sldMkLst>
        <pc:spChg chg="del">
          <ac:chgData name="Guest User" userId="S::urn:spo:anon#ec9eb67c52fef9dd3a7d3545fb15ba70bc34fc2f5811a297e018ff29d765b4ea::" providerId="AD" clId="Web-{29F4DFF4-C555-4F6B-B2F8-BE1ADFF0DC7F}" dt="2018-05-22T11:27:24.196" v="13"/>
          <ac:spMkLst>
            <pc:docMk/>
            <pc:sldMk cId="1987411865" sldId="262"/>
            <ac:spMk id="8" creationId="{00000000-0000-0000-0000-000000000000}"/>
          </ac:spMkLst>
        </pc:spChg>
        <pc:spChg chg="del">
          <ac:chgData name="Guest User" userId="S::urn:spo:anon#ec9eb67c52fef9dd3a7d3545fb15ba70bc34fc2f5811a297e018ff29d765b4ea::" providerId="AD" clId="Web-{29F4DFF4-C555-4F6B-B2F8-BE1ADFF0DC7F}" dt="2018-05-22T11:27:32.697" v="14"/>
          <ac:spMkLst>
            <pc:docMk/>
            <pc:sldMk cId="1987411865" sldId="262"/>
            <ac:spMk id="9" creationId="{00000000-0000-0000-0000-000000000000}"/>
          </ac:spMkLst>
        </pc:spChg>
        <pc:spChg chg="add mod">
          <ac:chgData name="Guest User" userId="S::urn:spo:anon#ec9eb67c52fef9dd3a7d3545fb15ba70bc34fc2f5811a297e018ff29d765b4ea::" providerId="AD" clId="Web-{29F4DFF4-C555-4F6B-B2F8-BE1ADFF0DC7F}" dt="2018-05-22T11:27:24.196" v="13"/>
          <ac:spMkLst>
            <pc:docMk/>
            <pc:sldMk cId="1987411865" sldId="262"/>
            <ac:spMk id="14" creationId="{8DD19838-84A1-49EB-81BC-8655580C2259}"/>
          </ac:spMkLst>
        </pc:spChg>
        <pc:spChg chg="add mod">
          <ac:chgData name="Guest User" userId="S::urn:spo:anon#ec9eb67c52fef9dd3a7d3545fb15ba70bc34fc2f5811a297e018ff29d765b4ea::" providerId="AD" clId="Web-{29F4DFF4-C555-4F6B-B2F8-BE1ADFF0DC7F}" dt="2018-05-22T11:27:32.697" v="14"/>
          <ac:spMkLst>
            <pc:docMk/>
            <pc:sldMk cId="1987411865" sldId="262"/>
            <ac:spMk id="16" creationId="{02D7448F-24BB-4105-9075-D10A0C9C5DDA}"/>
          </ac:spMkLst>
        </pc:spChg>
      </pc:sldChg>
    </pc:docChg>
  </pc:docChgLst>
  <pc:docChgLst>
    <pc:chgData name="Tyrväinen Paula" userId="S::paula.tyrvainen@jamk.fi::35647f0d-ae61-4f4a-8492-9246b52043e1" providerId="AD" clId="Web-{9ED36D60-FBB9-EBBF-1A4B-BD0DB15810CE}"/>
    <pc:docChg chg="modSld">
      <pc:chgData name="Tyrväinen Paula" userId="S::paula.tyrvainen@jamk.fi::35647f0d-ae61-4f4a-8492-9246b52043e1" providerId="AD" clId="Web-{9ED36D60-FBB9-EBBF-1A4B-BD0DB15810CE}" dt="2018-12-03T09:01:55.455" v="13" actId="20577"/>
      <pc:docMkLst>
        <pc:docMk/>
      </pc:docMkLst>
      <pc:sldChg chg="modSp">
        <pc:chgData name="Tyrväinen Paula" userId="S::paula.tyrvainen@jamk.fi::35647f0d-ae61-4f4a-8492-9246b52043e1" providerId="AD" clId="Web-{9ED36D60-FBB9-EBBF-1A4B-BD0DB15810CE}" dt="2018-12-03T09:01:41.690" v="1" actId="20577"/>
        <pc:sldMkLst>
          <pc:docMk/>
          <pc:sldMk cId="67020347" sldId="256"/>
        </pc:sldMkLst>
        <pc:spChg chg="mod">
          <ac:chgData name="Tyrväinen Paula" userId="S::paula.tyrvainen@jamk.fi::35647f0d-ae61-4f4a-8492-9246b52043e1" providerId="AD" clId="Web-{9ED36D60-FBB9-EBBF-1A4B-BD0DB15810CE}" dt="2018-12-03T09:01:41.690" v="1" actId="20577"/>
          <ac:spMkLst>
            <pc:docMk/>
            <pc:sldMk cId="67020347" sldId="256"/>
            <ac:spMk id="4" creationId="{00000000-0000-0000-0000-000000000000}"/>
          </ac:spMkLst>
        </pc:spChg>
      </pc:sldChg>
      <pc:sldChg chg="modSp">
        <pc:chgData name="Tyrväinen Paula" userId="S::paula.tyrvainen@jamk.fi::35647f0d-ae61-4f4a-8492-9246b52043e1" providerId="AD" clId="Web-{9ED36D60-FBB9-EBBF-1A4B-BD0DB15810CE}" dt="2018-12-03T09:01:54.565" v="10" actId="20577"/>
        <pc:sldMkLst>
          <pc:docMk/>
          <pc:sldMk cId="107980093" sldId="258"/>
        </pc:sldMkLst>
        <pc:spChg chg="mod">
          <ac:chgData name="Tyrväinen Paula" userId="S::paula.tyrvainen@jamk.fi::35647f0d-ae61-4f4a-8492-9246b52043e1" providerId="AD" clId="Web-{9ED36D60-FBB9-EBBF-1A4B-BD0DB15810CE}" dt="2018-12-03T09:01:51.080" v="4" actId="20577"/>
          <ac:spMkLst>
            <pc:docMk/>
            <pc:sldMk cId="107980093" sldId="258"/>
            <ac:spMk id="2" creationId="{00000000-0000-0000-0000-000000000000}"/>
          </ac:spMkLst>
        </pc:spChg>
        <pc:spChg chg="mod">
          <ac:chgData name="Tyrväinen Paula" userId="S::paula.tyrvainen@jamk.fi::35647f0d-ae61-4f4a-8492-9246b52043e1" providerId="AD" clId="Web-{9ED36D60-FBB9-EBBF-1A4B-BD0DB15810CE}" dt="2018-12-03T09:01:54.565" v="10" actId="20577"/>
          <ac:spMkLst>
            <pc:docMk/>
            <pc:sldMk cId="107980093" sldId="258"/>
            <ac:spMk id="3" creationId="{00000000-0000-0000-0000-000000000000}"/>
          </ac:spMkLst>
        </pc:spChg>
      </pc:sldChg>
    </pc:docChg>
  </pc:docChgLst>
  <pc:docChgLst>
    <pc:chgData name="Guest User" userId="S::urn:spo:anon#ec9eb67c52fef9dd3a7d3545fb15ba70bc34fc2f5811a297e018ff29d765b4ea::" providerId="AD" clId="Web-{9D736784-1011-19FA-3CBD-C3F07D02F7A0}"/>
    <pc:docChg chg="modSld">
      <pc:chgData name="Guest User" userId="S::urn:spo:anon#ec9eb67c52fef9dd3a7d3545fb15ba70bc34fc2f5811a297e018ff29d765b4ea::" providerId="AD" clId="Web-{9D736784-1011-19FA-3CBD-C3F07D02F7A0}" dt="2019-03-04T08:31:54.609" v="756" actId="20577"/>
      <pc:docMkLst>
        <pc:docMk/>
      </pc:docMkLst>
      <pc:sldChg chg="modSp">
        <pc:chgData name="Guest User" userId="S::urn:spo:anon#ec9eb67c52fef9dd3a7d3545fb15ba70bc34fc2f5811a297e018ff29d765b4ea::" providerId="AD" clId="Web-{9D736784-1011-19FA-3CBD-C3F07D02F7A0}" dt="2019-03-04T08:19:55.896" v="327" actId="20577"/>
        <pc:sldMkLst>
          <pc:docMk/>
          <pc:sldMk cId="107980093" sldId="258"/>
        </pc:sldMkLst>
        <pc:spChg chg="mod">
          <ac:chgData name="Guest User" userId="S::urn:spo:anon#ec9eb67c52fef9dd3a7d3545fb15ba70bc34fc2f5811a297e018ff29d765b4ea::" providerId="AD" clId="Web-{9D736784-1011-19FA-3CBD-C3F07D02F7A0}" dt="2019-03-04T08:19:55.896" v="327" actId="20577"/>
          <ac:spMkLst>
            <pc:docMk/>
            <pc:sldMk cId="107980093" sldId="258"/>
            <ac:spMk id="2" creationId="{00000000-0000-0000-0000-000000000000}"/>
          </ac:spMkLst>
        </pc:spChg>
      </pc:sldChg>
      <pc:sldChg chg="addSp modSp">
        <pc:chgData name="Guest User" userId="S::urn:spo:anon#ec9eb67c52fef9dd3a7d3545fb15ba70bc34fc2f5811a297e018ff29d765b4ea::" providerId="AD" clId="Web-{9D736784-1011-19FA-3CBD-C3F07D02F7A0}" dt="2019-03-04T08:31:06.172" v="736" actId="20577"/>
        <pc:sldMkLst>
          <pc:docMk/>
          <pc:sldMk cId="3031623565" sldId="265"/>
        </pc:sldMkLst>
        <pc:spChg chg="mod">
          <ac:chgData name="Guest User" userId="S::urn:spo:anon#ec9eb67c52fef9dd3a7d3545fb15ba70bc34fc2f5811a297e018ff29d765b4ea::" providerId="AD" clId="Web-{9D736784-1011-19FA-3CBD-C3F07D02F7A0}" dt="2019-03-04T08:30:02.376" v="721" actId="1076"/>
          <ac:spMkLst>
            <pc:docMk/>
            <pc:sldMk cId="3031623565" sldId="265"/>
            <ac:spMk id="13" creationId="{4BAE98E0-22E6-4C8B-B2B7-EE0F23892E23}"/>
          </ac:spMkLst>
        </pc:spChg>
        <pc:spChg chg="add mod">
          <ac:chgData name="Guest User" userId="S::urn:spo:anon#ec9eb67c52fef9dd3a7d3545fb15ba70bc34fc2f5811a297e018ff29d765b4ea::" providerId="AD" clId="Web-{9D736784-1011-19FA-3CBD-C3F07D02F7A0}" dt="2019-03-04T08:22:12.520" v="389" actId="1076"/>
          <ac:spMkLst>
            <pc:docMk/>
            <pc:sldMk cId="3031623565" sldId="265"/>
            <ac:spMk id="14" creationId="{9AA054A5-B3E9-4FEA-BE5B-36EAFF835290}"/>
          </ac:spMkLst>
        </pc:spChg>
        <pc:spChg chg="add mod">
          <ac:chgData name="Guest User" userId="S::urn:spo:anon#ec9eb67c52fef9dd3a7d3545fb15ba70bc34fc2f5811a297e018ff29d765b4ea::" providerId="AD" clId="Web-{9D736784-1011-19FA-3CBD-C3F07D02F7A0}" dt="2019-03-04T08:24:08.629" v="477" actId="1076"/>
          <ac:spMkLst>
            <pc:docMk/>
            <pc:sldMk cId="3031623565" sldId="265"/>
            <ac:spMk id="16" creationId="{73191352-C30F-4EAF-81C9-E8155F0072F7}"/>
          </ac:spMkLst>
        </pc:spChg>
        <pc:spChg chg="mod">
          <ac:chgData name="Guest User" userId="S::urn:spo:anon#ec9eb67c52fef9dd3a7d3545fb15ba70bc34fc2f5811a297e018ff29d765b4ea::" providerId="AD" clId="Web-{9D736784-1011-19FA-3CBD-C3F07D02F7A0}" dt="2019-03-04T08:24:12.847" v="479" actId="1076"/>
          <ac:spMkLst>
            <pc:docMk/>
            <pc:sldMk cId="3031623565" sldId="265"/>
            <ac:spMk id="20" creationId="{AE473E19-BD88-4DF4-9BAC-23773EC24DBC}"/>
          </ac:spMkLst>
        </pc:spChg>
        <pc:spChg chg="mod">
          <ac:chgData name="Guest User" userId="S::urn:spo:anon#ec9eb67c52fef9dd3a7d3545fb15ba70bc34fc2f5811a297e018ff29d765b4ea::" providerId="AD" clId="Web-{9D736784-1011-19FA-3CBD-C3F07D02F7A0}" dt="2019-03-04T08:31:06.172" v="736" actId="20577"/>
          <ac:spMkLst>
            <pc:docMk/>
            <pc:sldMk cId="3031623565" sldId="265"/>
            <ac:spMk id="29" creationId="{AE3DFA26-42FE-453C-A160-700A1CD42182}"/>
          </ac:spMkLst>
        </pc:spChg>
        <pc:picChg chg="mod">
          <ac:chgData name="Guest User" userId="S::urn:spo:anon#ec9eb67c52fef9dd3a7d3545fb15ba70bc34fc2f5811a297e018ff29d765b4ea::" providerId="AD" clId="Web-{9D736784-1011-19FA-3CBD-C3F07D02F7A0}" dt="2019-03-04T08:20:51.927" v="332" actId="1076"/>
          <ac:picMkLst>
            <pc:docMk/>
            <pc:sldMk cId="3031623565" sldId="265"/>
            <ac:picMk id="19" creationId="{8B5E4DA1-2FD8-4BAF-9C47-EB5A91176EA4}"/>
          </ac:picMkLst>
        </pc:picChg>
      </pc:sldChg>
      <pc:sldChg chg="addSp modSp">
        <pc:chgData name="Guest User" userId="S::urn:spo:anon#ec9eb67c52fef9dd3a7d3545fb15ba70bc34fc2f5811a297e018ff29d765b4ea::" providerId="AD" clId="Web-{9D736784-1011-19FA-3CBD-C3F07D02F7A0}" dt="2019-03-04T08:31:54.609" v="755" actId="20577"/>
        <pc:sldMkLst>
          <pc:docMk/>
          <pc:sldMk cId="522666367" sldId="266"/>
        </pc:sldMkLst>
        <pc:spChg chg="mod">
          <ac:chgData name="Guest User" userId="S::urn:spo:anon#ec9eb67c52fef9dd3a7d3545fb15ba70bc34fc2f5811a297e018ff29d765b4ea::" providerId="AD" clId="Web-{9D736784-1011-19FA-3CBD-C3F07D02F7A0}" dt="2019-03-04T08:31:54.609" v="755" actId="20577"/>
          <ac:spMkLst>
            <pc:docMk/>
            <pc:sldMk cId="522666367" sldId="266"/>
            <ac:spMk id="4" creationId="{C2069FCA-B9AA-4A2A-BD89-19B120887E5F}"/>
          </ac:spMkLst>
        </pc:spChg>
        <pc:spChg chg="add mod">
          <ac:chgData name="Guest User" userId="S::urn:spo:anon#ec9eb67c52fef9dd3a7d3545fb15ba70bc34fc2f5811a297e018ff29d765b4ea::" providerId="AD" clId="Web-{9D736784-1011-19FA-3CBD-C3F07D02F7A0}" dt="2019-03-04T08:10:16.042" v="177" actId="20577"/>
          <ac:spMkLst>
            <pc:docMk/>
            <pc:sldMk cId="522666367" sldId="266"/>
            <ac:spMk id="5" creationId="{C43A8881-F6AB-46E8-ACDF-855772D3EF37}"/>
          </ac:spMkLst>
        </pc:spChg>
      </pc:sldChg>
      <pc:sldChg chg="modSp">
        <pc:chgData name="Guest User" userId="S::urn:spo:anon#ec9eb67c52fef9dd3a7d3545fb15ba70bc34fc2f5811a297e018ff29d765b4ea::" providerId="AD" clId="Web-{9D736784-1011-19FA-3CBD-C3F07D02F7A0}" dt="2019-03-04T08:19:13.522" v="304" actId="20577"/>
        <pc:sldMkLst>
          <pc:docMk/>
          <pc:sldMk cId="1056510452" sldId="267"/>
        </pc:sldMkLst>
        <pc:spChg chg="mod">
          <ac:chgData name="Guest User" userId="S::urn:spo:anon#ec9eb67c52fef9dd3a7d3545fb15ba70bc34fc2f5811a297e018ff29d765b4ea::" providerId="AD" clId="Web-{9D736784-1011-19FA-3CBD-C3F07D02F7A0}" dt="2019-03-04T08:19:13.522" v="304" actId="20577"/>
          <ac:spMkLst>
            <pc:docMk/>
            <pc:sldMk cId="1056510452" sldId="267"/>
            <ac:spMk id="2" creationId="{87EDA084-ED65-4899-8ACF-531D5CABFD0A}"/>
          </ac:spMkLst>
        </pc:spChg>
        <pc:spChg chg="mod">
          <ac:chgData name="Guest User" userId="S::urn:spo:anon#ec9eb67c52fef9dd3a7d3545fb15ba70bc34fc2f5811a297e018ff29d765b4ea::" providerId="AD" clId="Web-{9D736784-1011-19FA-3CBD-C3F07D02F7A0}" dt="2019-03-04T08:17:08.195" v="297" actId="1076"/>
          <ac:spMkLst>
            <pc:docMk/>
            <pc:sldMk cId="1056510452" sldId="267"/>
            <ac:spMk id="3" creationId="{47ED7119-BA0F-42F5-B5FE-1FA303A26BD2}"/>
          </ac:spMkLst>
        </pc:spChg>
      </pc:sldChg>
      <pc:sldChg chg="addSp modSp">
        <pc:chgData name="Guest User" userId="S::urn:spo:anon#ec9eb67c52fef9dd3a7d3545fb15ba70bc34fc2f5811a297e018ff29d765b4ea::" providerId="AD" clId="Web-{9D736784-1011-19FA-3CBD-C3F07D02F7A0}" dt="2019-03-04T08:16:56.867" v="296" actId="1076"/>
        <pc:sldMkLst>
          <pc:docMk/>
          <pc:sldMk cId="2095691877" sldId="268"/>
        </pc:sldMkLst>
        <pc:spChg chg="mod">
          <ac:chgData name="Guest User" userId="S::urn:spo:anon#ec9eb67c52fef9dd3a7d3545fb15ba70bc34fc2f5811a297e018ff29d765b4ea::" providerId="AD" clId="Web-{9D736784-1011-19FA-3CBD-C3F07D02F7A0}" dt="2019-03-04T08:15:05.040" v="267" actId="1076"/>
          <ac:spMkLst>
            <pc:docMk/>
            <pc:sldMk cId="2095691877" sldId="268"/>
            <ac:spMk id="14" creationId="{5CEC1689-F7C9-4573-8B19-722F5BA211B3}"/>
          </ac:spMkLst>
        </pc:spChg>
        <pc:spChg chg="mod">
          <ac:chgData name="Guest User" userId="S::urn:spo:anon#ec9eb67c52fef9dd3a7d3545fb15ba70bc34fc2f5811a297e018ff29d765b4ea::" providerId="AD" clId="Web-{9D736784-1011-19FA-3CBD-C3F07D02F7A0}" dt="2019-03-04T08:13:17.213" v="251" actId="1076"/>
          <ac:spMkLst>
            <pc:docMk/>
            <pc:sldMk cId="2095691877" sldId="268"/>
            <ac:spMk id="19" creationId="{E1A9EA02-53C5-43FD-8A02-6DE7264399EE}"/>
          </ac:spMkLst>
        </pc:spChg>
        <pc:spChg chg="mod">
          <ac:chgData name="Guest User" userId="S::urn:spo:anon#ec9eb67c52fef9dd3a7d3545fb15ba70bc34fc2f5811a297e018ff29d765b4ea::" providerId="AD" clId="Web-{9D736784-1011-19FA-3CBD-C3F07D02F7A0}" dt="2019-03-04T08:11:39.713" v="181" actId="1076"/>
          <ac:spMkLst>
            <pc:docMk/>
            <pc:sldMk cId="2095691877" sldId="268"/>
            <ac:spMk id="20" creationId="{B906D9E9-A4EC-41AB-B43C-12A4EC305D9C}"/>
          </ac:spMkLst>
        </pc:spChg>
        <pc:spChg chg="mod">
          <ac:chgData name="Guest User" userId="S::urn:spo:anon#ec9eb67c52fef9dd3a7d3545fb15ba70bc34fc2f5811a297e018ff29d765b4ea::" providerId="AD" clId="Web-{9D736784-1011-19FA-3CBD-C3F07D02F7A0}" dt="2019-03-04T08:16:52.086" v="295" actId="1076"/>
          <ac:spMkLst>
            <pc:docMk/>
            <pc:sldMk cId="2095691877" sldId="268"/>
            <ac:spMk id="22" creationId="{A4DCA580-7E65-44A9-99D8-4A0BBA56F054}"/>
          </ac:spMkLst>
        </pc:spChg>
        <pc:spChg chg="add mod">
          <ac:chgData name="Guest User" userId="S::urn:spo:anon#ec9eb67c52fef9dd3a7d3545fb15ba70bc34fc2f5811a297e018ff29d765b4ea::" providerId="AD" clId="Web-{9D736784-1011-19FA-3CBD-C3F07D02F7A0}" dt="2019-03-04T08:16:56.867" v="296" actId="1076"/>
          <ac:spMkLst>
            <pc:docMk/>
            <pc:sldMk cId="2095691877" sldId="268"/>
            <ac:spMk id="23" creationId="{70058399-4CB1-44C2-B1EF-F83AE7CFCAC8}"/>
          </ac:spMkLst>
        </pc:spChg>
        <pc:spChg chg="mod">
          <ac:chgData name="Guest User" userId="S::urn:spo:anon#ec9eb67c52fef9dd3a7d3545fb15ba70bc34fc2f5811a297e018ff29d765b4ea::" providerId="AD" clId="Web-{9D736784-1011-19FA-3CBD-C3F07D02F7A0}" dt="2019-03-04T08:15:45.211" v="276" actId="20577"/>
          <ac:spMkLst>
            <pc:docMk/>
            <pc:sldMk cId="2095691877" sldId="268"/>
            <ac:spMk id="29" creationId="{AE3DFA26-42FE-453C-A160-700A1CD42182}"/>
          </ac:spMkLst>
        </pc:spChg>
      </pc:sldChg>
    </pc:docChg>
  </pc:docChgLst>
  <pc:docChgLst>
    <pc:chgData name="Guest User" userId="S::urn:spo:anon#ec9eb67c52fef9dd3a7d3545fb15ba70bc34fc2f5811a297e018ff29d765b4ea::" providerId="AD" clId="Web-{E4A30162-A212-4B03-A3F8-DD5DB43F5CDD}"/>
    <pc:docChg chg="modSld">
      <pc:chgData name="Guest User" userId="S::urn:spo:anon#ec9eb67c52fef9dd3a7d3545fb15ba70bc34fc2f5811a297e018ff29d765b4ea::" providerId="AD" clId="Web-{E4A30162-A212-4B03-A3F8-DD5DB43F5CDD}" dt="2019-03-04T08:04:19.162" v="532" actId="20577"/>
      <pc:docMkLst>
        <pc:docMk/>
      </pc:docMkLst>
      <pc:sldChg chg="addSp modSp">
        <pc:chgData name="Guest User" userId="S::urn:spo:anon#ec9eb67c52fef9dd3a7d3545fb15ba70bc34fc2f5811a297e018ff29d765b4ea::" providerId="AD" clId="Web-{E4A30162-A212-4B03-A3F8-DD5DB43F5CDD}" dt="2019-03-04T08:04:19.146" v="531" actId="20577"/>
        <pc:sldMkLst>
          <pc:docMk/>
          <pc:sldMk cId="2095691877" sldId="268"/>
        </pc:sldMkLst>
        <pc:spChg chg="mod">
          <ac:chgData name="Guest User" userId="S::urn:spo:anon#ec9eb67c52fef9dd3a7d3545fb15ba70bc34fc2f5811a297e018ff29d765b4ea::" providerId="AD" clId="Web-{E4A30162-A212-4B03-A3F8-DD5DB43F5CDD}" dt="2019-03-04T07:54:41.159" v="495" actId="1076"/>
          <ac:spMkLst>
            <pc:docMk/>
            <pc:sldMk cId="2095691877" sldId="268"/>
            <ac:spMk id="19" creationId="{E1A9EA02-53C5-43FD-8A02-6DE7264399EE}"/>
          </ac:spMkLst>
        </pc:spChg>
        <pc:spChg chg="mod">
          <ac:chgData name="Guest User" userId="S::urn:spo:anon#ec9eb67c52fef9dd3a7d3545fb15ba70bc34fc2f5811a297e018ff29d765b4ea::" providerId="AD" clId="Web-{E4A30162-A212-4B03-A3F8-DD5DB43F5CDD}" dt="2019-03-04T07:53:11.768" v="452" actId="1076"/>
          <ac:spMkLst>
            <pc:docMk/>
            <pc:sldMk cId="2095691877" sldId="268"/>
            <ac:spMk id="20" creationId="{B906D9E9-A4EC-41AB-B43C-12A4EC305D9C}"/>
          </ac:spMkLst>
        </pc:spChg>
        <pc:spChg chg="add mod">
          <ac:chgData name="Guest User" userId="S::urn:spo:anon#ec9eb67c52fef9dd3a7d3545fb15ba70bc34fc2f5811a297e018ff29d765b4ea::" providerId="AD" clId="Web-{E4A30162-A212-4B03-A3F8-DD5DB43F5CDD}" dt="2019-03-04T08:02:38.630" v="526" actId="20577"/>
          <ac:spMkLst>
            <pc:docMk/>
            <pc:sldMk cId="2095691877" sldId="268"/>
            <ac:spMk id="22" creationId="{A4DCA580-7E65-44A9-99D8-4A0BBA56F054}"/>
          </ac:spMkLst>
        </pc:spChg>
        <pc:spChg chg="mod">
          <ac:chgData name="Guest User" userId="S::urn:spo:anon#ec9eb67c52fef9dd3a7d3545fb15ba70bc34fc2f5811a297e018ff29d765b4ea::" providerId="AD" clId="Web-{E4A30162-A212-4B03-A3F8-DD5DB43F5CDD}" dt="2019-03-04T08:04:19.146" v="531" actId="20577"/>
          <ac:spMkLst>
            <pc:docMk/>
            <pc:sldMk cId="2095691877" sldId="268"/>
            <ac:spMk id="29" creationId="{AE3DFA26-42FE-453C-A160-700A1CD42182}"/>
          </ac:spMkLst>
        </pc:spChg>
      </pc:sldChg>
    </pc:docChg>
  </pc:docChgLst>
  <pc:docChgLst>
    <pc:chgData name="Guest User" userId="S::urn:spo:anon#22e75935b2801b8551073ab393b75bc7d4b971854366d2551bae9f553ee3cbea::" providerId="AD" clId="Web-{8D0FA38B-9EA5-DDBC-279C-8920925D73AC}"/>
    <pc:docChg chg="modSld">
      <pc:chgData name="Guest User" userId="S::urn:spo:anon#22e75935b2801b8551073ab393b75bc7d4b971854366d2551bae9f553ee3cbea::" providerId="AD" clId="Web-{8D0FA38B-9EA5-DDBC-279C-8920925D73AC}" dt="2019-03-08T17:15:10.052" v="197" actId="20577"/>
      <pc:docMkLst>
        <pc:docMk/>
      </pc:docMkLst>
      <pc:sldChg chg="modSp">
        <pc:chgData name="Guest User" userId="S::urn:spo:anon#22e75935b2801b8551073ab393b75bc7d4b971854366d2551bae9f553ee3cbea::" providerId="AD" clId="Web-{8D0FA38B-9EA5-DDBC-279C-8920925D73AC}" dt="2019-03-08T17:15:10.052" v="197" actId="20577"/>
        <pc:sldMkLst>
          <pc:docMk/>
          <pc:sldMk cId="56151105" sldId="272"/>
        </pc:sldMkLst>
        <pc:spChg chg="mod">
          <ac:chgData name="Guest User" userId="S::urn:spo:anon#22e75935b2801b8551073ab393b75bc7d4b971854366d2551bae9f553ee3cbea::" providerId="AD" clId="Web-{8D0FA38B-9EA5-DDBC-279C-8920925D73AC}" dt="2019-03-08T17:15:10.052" v="197" actId="20577"/>
          <ac:spMkLst>
            <pc:docMk/>
            <pc:sldMk cId="56151105" sldId="272"/>
            <ac:spMk id="6" creationId="{A44DF3B6-BE5A-4F0E-997F-5EE971F8167B}"/>
          </ac:spMkLst>
        </pc:spChg>
      </pc:sldChg>
      <pc:sldChg chg="addSp delSp modSp">
        <pc:chgData name="Guest User" userId="S::urn:spo:anon#22e75935b2801b8551073ab393b75bc7d4b971854366d2551bae9f553ee3cbea::" providerId="AD" clId="Web-{8D0FA38B-9EA5-DDBC-279C-8920925D73AC}" dt="2019-03-08T16:59:11.950" v="127" actId="1076"/>
        <pc:sldMkLst>
          <pc:docMk/>
          <pc:sldMk cId="3139480902" sldId="275"/>
        </pc:sldMkLst>
        <pc:spChg chg="add mod">
          <ac:chgData name="Guest User" userId="S::urn:spo:anon#22e75935b2801b8551073ab393b75bc7d4b971854366d2551bae9f553ee3cbea::" providerId="AD" clId="Web-{8D0FA38B-9EA5-DDBC-279C-8920925D73AC}" dt="2019-03-08T16:37:45.366" v="62" actId="1076"/>
          <ac:spMkLst>
            <pc:docMk/>
            <pc:sldMk cId="3139480902" sldId="275"/>
            <ac:spMk id="8" creationId="{6BB60D0D-DC1B-430C-BE23-0EB67A7880F9}"/>
          </ac:spMkLst>
        </pc:spChg>
        <pc:spChg chg="add mod">
          <ac:chgData name="Guest User" userId="S::urn:spo:anon#22e75935b2801b8551073ab393b75bc7d4b971854366d2551bae9f553ee3cbea::" providerId="AD" clId="Web-{8D0FA38B-9EA5-DDBC-279C-8920925D73AC}" dt="2019-03-08T16:38:54.116" v="74" actId="1076"/>
          <ac:spMkLst>
            <pc:docMk/>
            <pc:sldMk cId="3139480902" sldId="275"/>
            <ac:spMk id="14" creationId="{C7797251-C3C9-4EAB-8827-DA489BE2EB26}"/>
          </ac:spMkLst>
        </pc:spChg>
        <pc:spChg chg="add mod">
          <ac:chgData name="Guest User" userId="S::urn:spo:anon#22e75935b2801b8551073ab393b75bc7d4b971854366d2551bae9f553ee3cbea::" providerId="AD" clId="Web-{8D0FA38B-9EA5-DDBC-279C-8920925D73AC}" dt="2019-03-08T16:52:47.219" v="113" actId="1076"/>
          <ac:spMkLst>
            <pc:docMk/>
            <pc:sldMk cId="3139480902" sldId="275"/>
            <ac:spMk id="15" creationId="{AAADF6D8-C554-47FD-8E08-9D1D43EA6B6E}"/>
          </ac:spMkLst>
        </pc:spChg>
        <pc:spChg chg="add mod">
          <ac:chgData name="Guest User" userId="S::urn:spo:anon#22e75935b2801b8551073ab393b75bc7d4b971854366d2551bae9f553ee3cbea::" providerId="AD" clId="Web-{8D0FA38B-9EA5-DDBC-279C-8920925D73AC}" dt="2019-03-08T16:53:32.156" v="121" actId="1076"/>
          <ac:spMkLst>
            <pc:docMk/>
            <pc:sldMk cId="3139480902" sldId="275"/>
            <ac:spMk id="20" creationId="{9DC9EDBF-900D-49F0-AE6F-EEDC7E57ADDE}"/>
          </ac:spMkLst>
        </pc:spChg>
        <pc:picChg chg="add mod">
          <ac:chgData name="Guest User" userId="S::urn:spo:anon#22e75935b2801b8551073ab393b75bc7d4b971854366d2551bae9f553ee3cbea::" providerId="AD" clId="Web-{8D0FA38B-9EA5-DDBC-279C-8920925D73AC}" dt="2019-03-08T16:52:32.609" v="112" actId="1076"/>
          <ac:picMkLst>
            <pc:docMk/>
            <pc:sldMk cId="3139480902" sldId="275"/>
            <ac:picMk id="2" creationId="{0137D4CC-3702-457F-9674-9D73D8DD34FA}"/>
          </ac:picMkLst>
        </pc:picChg>
        <pc:picChg chg="add mod ord">
          <ac:chgData name="Guest User" userId="S::urn:spo:anon#22e75935b2801b8551073ab393b75bc7d4b971854366d2551bae9f553ee3cbea::" providerId="AD" clId="Web-{8D0FA38B-9EA5-DDBC-279C-8920925D73AC}" dt="2019-03-08T16:52:32.594" v="111" actId="1076"/>
          <ac:picMkLst>
            <pc:docMk/>
            <pc:sldMk cId="3139480902" sldId="275"/>
            <ac:picMk id="6" creationId="{4CEA0A16-0953-4BB9-8980-F2A3CC4D5D33}"/>
          </ac:picMkLst>
        </pc:picChg>
        <pc:picChg chg="add del mod">
          <ac:chgData name="Guest User" userId="S::urn:spo:anon#22e75935b2801b8551073ab393b75bc7d4b971854366d2551bae9f553ee3cbea::" providerId="AD" clId="Web-{8D0FA38B-9EA5-DDBC-279C-8920925D73AC}" dt="2019-03-08T16:59:05.934" v="126"/>
          <ac:picMkLst>
            <pc:docMk/>
            <pc:sldMk cId="3139480902" sldId="275"/>
            <ac:picMk id="9" creationId="{58F09D36-E90F-46C9-B621-CE6A313F1E23}"/>
          </ac:picMkLst>
        </pc:picChg>
        <pc:picChg chg="add mod ord">
          <ac:chgData name="Guest User" userId="S::urn:spo:anon#22e75935b2801b8551073ab393b75bc7d4b971854366d2551bae9f553ee3cbea::" providerId="AD" clId="Web-{8D0FA38B-9EA5-DDBC-279C-8920925D73AC}" dt="2019-03-08T16:51:58.688" v="108"/>
          <ac:picMkLst>
            <pc:docMk/>
            <pc:sldMk cId="3139480902" sldId="275"/>
            <ac:picMk id="11" creationId="{2C101A2A-0DA7-4734-BD26-085294E782F2}"/>
          </ac:picMkLst>
        </pc:picChg>
        <pc:picChg chg="mod">
          <ac:chgData name="Guest User" userId="S::urn:spo:anon#22e75935b2801b8551073ab393b75bc7d4b971854366d2551bae9f553ee3cbea::" providerId="AD" clId="Web-{8D0FA38B-9EA5-DDBC-279C-8920925D73AC}" dt="2019-03-08T16:43:16.192" v="85" actId="1076"/>
          <ac:picMkLst>
            <pc:docMk/>
            <pc:sldMk cId="3139480902" sldId="275"/>
            <ac:picMk id="13" creationId="{4F3532B1-43FB-4B7B-BD93-BE9EBFAD2F55}"/>
          </ac:picMkLst>
        </pc:picChg>
        <pc:picChg chg="del">
          <ac:chgData name="Guest User" userId="S::urn:spo:anon#22e75935b2801b8551073ab393b75bc7d4b971854366d2551bae9f553ee3cbea::" providerId="AD" clId="Web-{8D0FA38B-9EA5-DDBC-279C-8920925D73AC}" dt="2019-03-08T16:32:30.400" v="5"/>
          <ac:picMkLst>
            <pc:docMk/>
            <pc:sldMk cId="3139480902" sldId="275"/>
            <ac:picMk id="17" creationId="{392D5E88-6067-4915-BF9A-B4DFF5338B62}"/>
          </ac:picMkLst>
        </pc:picChg>
        <pc:picChg chg="add mod modCrop">
          <ac:chgData name="Guest User" userId="S::urn:spo:anon#22e75935b2801b8551073ab393b75bc7d4b971854366d2551bae9f553ee3cbea::" providerId="AD" clId="Web-{8D0FA38B-9EA5-DDBC-279C-8920925D73AC}" dt="2019-03-08T16:59:11.950" v="127" actId="1076"/>
          <ac:picMkLst>
            <pc:docMk/>
            <pc:sldMk cId="3139480902" sldId="275"/>
            <ac:picMk id="18" creationId="{FF5E9A1D-7A24-4EBD-AF8C-BD1730367464}"/>
          </ac:picMkLst>
        </pc:picChg>
        <pc:picChg chg="add del mod">
          <ac:chgData name="Guest User" userId="S::urn:spo:anon#22e75935b2801b8551073ab393b75bc7d4b971854366d2551bae9f553ee3cbea::" providerId="AD" clId="Web-{8D0FA38B-9EA5-DDBC-279C-8920925D73AC}" dt="2019-03-08T16:51:40.110" v="105" actId="14100"/>
          <ac:picMkLst>
            <pc:docMk/>
            <pc:sldMk cId="3139480902" sldId="275"/>
            <ac:picMk id="19" creationId="{D320F18D-68EC-470D-9B49-128C23782B30}"/>
          </ac:picMkLst>
        </pc:picChg>
        <pc:picChg chg="del mod">
          <ac:chgData name="Guest User" userId="S::urn:spo:anon#22e75935b2801b8551073ab393b75bc7d4b971854366d2551bae9f553ee3cbea::" providerId="AD" clId="Web-{8D0FA38B-9EA5-DDBC-279C-8920925D73AC}" dt="2019-03-08T16:36:48.320" v="33"/>
          <ac:picMkLst>
            <pc:docMk/>
            <pc:sldMk cId="3139480902" sldId="275"/>
            <ac:picMk id="23" creationId="{4D352A9D-C478-44D0-B974-F8C1CE1EBA43}"/>
          </ac:picMkLst>
        </pc:picChg>
      </pc:sldChg>
      <pc:sldChg chg="addSp delSp modSp">
        <pc:chgData name="Guest User" userId="S::urn:spo:anon#22e75935b2801b8551073ab393b75bc7d4b971854366d2551bae9f553ee3cbea::" providerId="AD" clId="Web-{8D0FA38B-9EA5-DDBC-279C-8920925D73AC}" dt="2019-03-08T17:11:39.694" v="192" actId="1076"/>
        <pc:sldMkLst>
          <pc:docMk/>
          <pc:sldMk cId="2985001756" sldId="276"/>
        </pc:sldMkLst>
        <pc:spChg chg="mod">
          <ac:chgData name="Guest User" userId="S::urn:spo:anon#22e75935b2801b8551073ab393b75bc7d4b971854366d2551bae9f553ee3cbea::" providerId="AD" clId="Web-{8D0FA38B-9EA5-DDBC-279C-8920925D73AC}" dt="2019-03-08T17:04:57.291" v="172" actId="20577"/>
          <ac:spMkLst>
            <pc:docMk/>
            <pc:sldMk cId="2985001756" sldId="276"/>
            <ac:spMk id="8" creationId="{7C2B4327-08DA-4B3D-A20B-179B6ABEE570}"/>
          </ac:spMkLst>
        </pc:spChg>
        <pc:spChg chg="add mod">
          <ac:chgData name="Guest User" userId="S::urn:spo:anon#22e75935b2801b8551073ab393b75bc7d4b971854366d2551bae9f553ee3cbea::" providerId="AD" clId="Web-{8D0FA38B-9EA5-DDBC-279C-8920925D73AC}" dt="2019-03-08T17:10:46.757" v="182"/>
          <ac:spMkLst>
            <pc:docMk/>
            <pc:sldMk cId="2985001756" sldId="276"/>
            <ac:spMk id="10" creationId="{0752C2C7-E3B7-4D6D-8F08-BD931A2BAE05}"/>
          </ac:spMkLst>
        </pc:spChg>
        <pc:spChg chg="del">
          <ac:chgData name="Guest User" userId="S::urn:spo:anon#22e75935b2801b8551073ab393b75bc7d4b971854366d2551bae9f553ee3cbea::" providerId="AD" clId="Web-{8D0FA38B-9EA5-DDBC-279C-8920925D73AC}" dt="2019-03-08T17:11:20.835" v="186"/>
          <ac:spMkLst>
            <pc:docMk/>
            <pc:sldMk cId="2985001756" sldId="276"/>
            <ac:spMk id="14" creationId="{AB5D367A-EBC8-4887-8AE1-549235686210}"/>
          </ac:spMkLst>
        </pc:spChg>
        <pc:spChg chg="mod">
          <ac:chgData name="Guest User" userId="S::urn:spo:anon#22e75935b2801b8551073ab393b75bc7d4b971854366d2551bae9f553ee3cbea::" providerId="AD" clId="Web-{8D0FA38B-9EA5-DDBC-279C-8920925D73AC}" dt="2019-03-08T17:11:39.679" v="191" actId="1076"/>
          <ac:spMkLst>
            <pc:docMk/>
            <pc:sldMk cId="2985001756" sldId="276"/>
            <ac:spMk id="16" creationId="{C88D6DFE-EDDF-406B-AAEF-20FB7140C174}"/>
          </ac:spMkLst>
        </pc:spChg>
        <pc:spChg chg="mod">
          <ac:chgData name="Guest User" userId="S::urn:spo:anon#22e75935b2801b8551073ab393b75bc7d4b971854366d2551bae9f553ee3cbea::" providerId="AD" clId="Web-{8D0FA38B-9EA5-DDBC-279C-8920925D73AC}" dt="2019-03-08T17:11:39.694" v="192" actId="1076"/>
          <ac:spMkLst>
            <pc:docMk/>
            <pc:sldMk cId="2985001756" sldId="276"/>
            <ac:spMk id="18" creationId="{D4913E0E-F518-40FD-8643-8045B431A12A}"/>
          </ac:spMkLst>
        </pc:spChg>
        <pc:spChg chg="add mod">
          <ac:chgData name="Guest User" userId="S::urn:spo:anon#22e75935b2801b8551073ab393b75bc7d4b971854366d2551bae9f553ee3cbea::" providerId="AD" clId="Web-{8D0FA38B-9EA5-DDBC-279C-8920925D73AC}" dt="2019-03-08T17:10:57.460" v="183"/>
          <ac:spMkLst>
            <pc:docMk/>
            <pc:sldMk cId="2985001756" sldId="276"/>
            <ac:spMk id="21" creationId="{B584F5AF-E9FB-4AE6-95AD-32B25283881A}"/>
          </ac:spMkLst>
        </pc:spChg>
        <pc:picChg chg="add del mod">
          <ac:chgData name="Guest User" userId="S::urn:spo:anon#22e75935b2801b8551073ab393b75bc7d4b971854366d2551bae9f553ee3cbea::" providerId="AD" clId="Web-{8D0FA38B-9EA5-DDBC-279C-8920925D73AC}" dt="2019-03-08T17:00:42.137" v="129"/>
          <ac:picMkLst>
            <pc:docMk/>
            <pc:sldMk cId="2985001756" sldId="276"/>
            <ac:picMk id="2" creationId="{7896F4C3-10E0-4FDB-8A94-D5493F0BBC3A}"/>
          </ac:picMkLst>
        </pc:picChg>
        <pc:cxnChg chg="del">
          <ac:chgData name="Guest User" userId="S::urn:spo:anon#22e75935b2801b8551073ab393b75bc7d4b971854366d2551bae9f553ee3cbea::" providerId="AD" clId="Web-{8D0FA38B-9EA5-DDBC-279C-8920925D73AC}" dt="2019-03-08T17:11:18.335" v="185"/>
          <ac:cxnSpMkLst>
            <pc:docMk/>
            <pc:sldMk cId="2985001756" sldId="276"/>
            <ac:cxnSpMk id="19" creationId="{D8D6A5B6-2810-4630-A831-81ABC8857354}"/>
          </ac:cxnSpMkLst>
        </pc:cxnChg>
        <pc:cxnChg chg="del">
          <ac:chgData name="Guest User" userId="S::urn:spo:anon#22e75935b2801b8551073ab393b75bc7d4b971854366d2551bae9f553ee3cbea::" providerId="AD" clId="Web-{8D0FA38B-9EA5-DDBC-279C-8920925D73AC}" dt="2019-03-08T17:11:15.772" v="184"/>
          <ac:cxnSpMkLst>
            <pc:docMk/>
            <pc:sldMk cId="2985001756" sldId="276"/>
            <ac:cxnSpMk id="20" creationId="{6660EAFE-9752-485B-BDE3-CB58A8224855}"/>
          </ac:cxnSpMkLst>
        </pc:cxnChg>
      </pc:sldChg>
      <pc:sldChg chg="addSp modSp">
        <pc:chgData name="Guest User" userId="S::urn:spo:anon#22e75935b2801b8551073ab393b75bc7d4b971854366d2551bae9f553ee3cbea::" providerId="AD" clId="Web-{8D0FA38B-9EA5-DDBC-279C-8920925D73AC}" dt="2019-03-08T17:14:03.271" v="193" actId="1076"/>
        <pc:sldMkLst>
          <pc:docMk/>
          <pc:sldMk cId="1161994895" sldId="278"/>
        </pc:sldMkLst>
        <pc:spChg chg="add mod">
          <ac:chgData name="Guest User" userId="S::urn:spo:anon#22e75935b2801b8551073ab393b75bc7d4b971854366d2551bae9f553ee3cbea::" providerId="AD" clId="Web-{8D0FA38B-9EA5-DDBC-279C-8920925D73AC}" dt="2019-03-08T17:14:03.271" v="193" actId="1076"/>
          <ac:spMkLst>
            <pc:docMk/>
            <pc:sldMk cId="1161994895" sldId="278"/>
            <ac:spMk id="2" creationId="{2768FAA1-4473-4177-9B80-48884236C9A0}"/>
          </ac:spMkLst>
        </pc:spChg>
      </pc:sldChg>
    </pc:docChg>
  </pc:docChgLst>
  <pc:docChgLst>
    <pc:chgData name="Marjo Joshi" userId="S::marjo.joshi_turkuamk.fi#ext#@jamkstudent.onmicrosoft.com::11a6eee2-53a4-4949-8d52-da045f0923ba" providerId="AD" clId="Web-{8CA2803F-6CB0-4BD4-A8DA-19215AE5ACAB}"/>
    <pc:docChg chg="addSld delSld modSld">
      <pc:chgData name="Marjo Joshi" userId="S::marjo.joshi_turkuamk.fi#ext#@jamkstudent.onmicrosoft.com::11a6eee2-53a4-4949-8d52-da045f0923ba" providerId="AD" clId="Web-{8CA2803F-6CB0-4BD4-A8DA-19215AE5ACAB}" dt="2019-03-12T11:29:08.327" v="8"/>
      <pc:docMkLst>
        <pc:docMk/>
      </pc:docMkLst>
      <pc:sldChg chg="del">
        <pc:chgData name="Marjo Joshi" userId="S::marjo.joshi_turkuamk.fi#ext#@jamkstudent.onmicrosoft.com::11a6eee2-53a4-4949-8d52-da045f0923ba" providerId="AD" clId="Web-{8CA2803F-6CB0-4BD4-A8DA-19215AE5ACAB}" dt="2019-03-12T11:28:09.717" v="0"/>
        <pc:sldMkLst>
          <pc:docMk/>
          <pc:sldMk cId="1853302047" sldId="260"/>
        </pc:sldMkLst>
      </pc:sldChg>
      <pc:sldChg chg="del">
        <pc:chgData name="Marjo Joshi" userId="S::marjo.joshi_turkuamk.fi#ext#@jamkstudent.onmicrosoft.com::11a6eee2-53a4-4949-8d52-da045f0923ba" providerId="AD" clId="Web-{8CA2803F-6CB0-4BD4-A8DA-19215AE5ACAB}" dt="2019-03-12T11:28:34.999" v="2"/>
        <pc:sldMkLst>
          <pc:docMk/>
          <pc:sldMk cId="1339392607" sldId="269"/>
        </pc:sldMkLst>
      </pc:sldChg>
      <pc:sldChg chg="del">
        <pc:chgData name="Marjo Joshi" userId="S::marjo.joshi_turkuamk.fi#ext#@jamkstudent.onmicrosoft.com::11a6eee2-53a4-4949-8d52-da045f0923ba" providerId="AD" clId="Web-{8CA2803F-6CB0-4BD4-A8DA-19215AE5ACAB}" dt="2019-03-12T11:28:36.233" v="3"/>
        <pc:sldMkLst>
          <pc:docMk/>
          <pc:sldMk cId="339629983" sldId="270"/>
        </pc:sldMkLst>
      </pc:sldChg>
      <pc:sldChg chg="addSp delSp modSp">
        <pc:chgData name="Marjo Joshi" userId="S::marjo.joshi_turkuamk.fi#ext#@jamkstudent.onmicrosoft.com::11a6eee2-53a4-4949-8d52-da045f0923ba" providerId="AD" clId="Web-{8CA2803F-6CB0-4BD4-A8DA-19215AE5ACAB}" dt="2019-03-12T11:29:08.327" v="8"/>
        <pc:sldMkLst>
          <pc:docMk/>
          <pc:sldMk cId="1429747311" sldId="271"/>
        </pc:sldMkLst>
        <pc:spChg chg="add del">
          <ac:chgData name="Marjo Joshi" userId="S::marjo.joshi_turkuamk.fi#ext#@jamkstudent.onmicrosoft.com::11a6eee2-53a4-4949-8d52-da045f0923ba" providerId="AD" clId="Web-{8CA2803F-6CB0-4BD4-A8DA-19215AE5ACAB}" dt="2019-03-12T11:29:08.327" v="8"/>
          <ac:spMkLst>
            <pc:docMk/>
            <pc:sldMk cId="1429747311" sldId="271"/>
            <ac:spMk id="4" creationId="{60AC13D3-6316-40AE-8791-5A2C4B7AB47C}"/>
          </ac:spMkLst>
        </pc:spChg>
        <pc:picChg chg="add del mod ord">
          <ac:chgData name="Marjo Joshi" userId="S::marjo.joshi_turkuamk.fi#ext#@jamkstudent.onmicrosoft.com::11a6eee2-53a4-4949-8d52-da045f0923ba" providerId="AD" clId="Web-{8CA2803F-6CB0-4BD4-A8DA-19215AE5ACAB}" dt="2019-03-12T11:29:08.327" v="8"/>
          <ac:picMkLst>
            <pc:docMk/>
            <pc:sldMk cId="1429747311" sldId="271"/>
            <ac:picMk id="8" creationId="{177EB66D-8820-48CF-95E4-C0EADC990AA4}"/>
          </ac:picMkLst>
        </pc:picChg>
      </pc:sldChg>
      <pc:sldChg chg="mod modShow">
        <pc:chgData name="Marjo Joshi" userId="S::marjo.joshi_turkuamk.fi#ext#@jamkstudent.onmicrosoft.com::11a6eee2-53a4-4949-8d52-da045f0923ba" providerId="AD" clId="Web-{8CA2803F-6CB0-4BD4-A8DA-19215AE5ACAB}" dt="2019-03-12T11:28:21.842" v="1"/>
        <pc:sldMkLst>
          <pc:docMk/>
          <pc:sldMk cId="56151105" sldId="272"/>
        </pc:sldMkLst>
      </pc:sldChg>
      <pc:sldChg chg="addSp delSp modSp new">
        <pc:chgData name="Marjo Joshi" userId="S::marjo.joshi_turkuamk.fi#ext#@jamkstudent.onmicrosoft.com::11a6eee2-53a4-4949-8d52-da045f0923ba" providerId="AD" clId="Web-{8CA2803F-6CB0-4BD4-A8DA-19215AE5ACAB}" dt="2019-03-12T11:29:01.218" v="6"/>
        <pc:sldMkLst>
          <pc:docMk/>
          <pc:sldMk cId="3815393094" sldId="279"/>
        </pc:sldMkLst>
        <pc:spChg chg="add del">
          <ac:chgData name="Marjo Joshi" userId="S::marjo.joshi_turkuamk.fi#ext#@jamkstudent.onmicrosoft.com::11a6eee2-53a4-4949-8d52-da045f0923ba" providerId="AD" clId="Web-{8CA2803F-6CB0-4BD4-A8DA-19215AE5ACAB}" dt="2019-03-12T11:29:01.218" v="6"/>
          <ac:spMkLst>
            <pc:docMk/>
            <pc:sldMk cId="3815393094" sldId="279"/>
            <ac:spMk id="4" creationId="{B236B18A-7FC5-4C9F-B3A0-29A96F2423C6}"/>
          </ac:spMkLst>
        </pc:spChg>
        <pc:picChg chg="add del mod ord">
          <ac:chgData name="Marjo Joshi" userId="S::marjo.joshi_turkuamk.fi#ext#@jamkstudent.onmicrosoft.com::11a6eee2-53a4-4949-8d52-da045f0923ba" providerId="AD" clId="Web-{8CA2803F-6CB0-4BD4-A8DA-19215AE5ACAB}" dt="2019-03-12T11:29:01.218" v="6"/>
          <ac:picMkLst>
            <pc:docMk/>
            <pc:sldMk cId="3815393094" sldId="279"/>
            <ac:picMk id="8" creationId="{9FE670BD-5467-4CE5-8E92-EF7E86A744BF}"/>
          </ac:picMkLst>
        </pc:picChg>
      </pc:sldChg>
    </pc:docChg>
  </pc:docChgLst>
  <pc:docChgLst>
    <pc:chgData name="Guest User" userId="S::urn:spo:anon#ec9eb67c52fef9dd3a7d3545fb15ba70bc34fc2f5811a297e018ff29d765b4ea::" providerId="AD" clId="Web-{B8ACCACF-FC33-F1A5-40FF-BEA10AA5CCCF}"/>
    <pc:docChg chg="modSld">
      <pc:chgData name="Guest User" userId="S::urn:spo:anon#ec9eb67c52fef9dd3a7d3545fb15ba70bc34fc2f5811a297e018ff29d765b4ea::" providerId="AD" clId="Web-{B8ACCACF-FC33-F1A5-40FF-BEA10AA5CCCF}" dt="2018-10-04T05:44:07.226" v="15" actId="14100"/>
      <pc:docMkLst>
        <pc:docMk/>
      </pc:docMkLst>
      <pc:sldChg chg="modSp">
        <pc:chgData name="Guest User" userId="S::urn:spo:anon#ec9eb67c52fef9dd3a7d3545fb15ba70bc34fc2f5811a297e018ff29d765b4ea::" providerId="AD" clId="Web-{B8ACCACF-FC33-F1A5-40FF-BEA10AA5CCCF}" dt="2018-10-04T05:44:07.226" v="15" actId="14100"/>
        <pc:sldMkLst>
          <pc:docMk/>
          <pc:sldMk cId="67020347" sldId="256"/>
        </pc:sldMkLst>
        <pc:spChg chg="mod">
          <ac:chgData name="Guest User" userId="S::urn:spo:anon#ec9eb67c52fef9dd3a7d3545fb15ba70bc34fc2f5811a297e018ff29d765b4ea::" providerId="AD" clId="Web-{B8ACCACF-FC33-F1A5-40FF-BEA10AA5CCCF}" dt="2018-10-04T05:44:07.226" v="15" actId="14100"/>
          <ac:spMkLst>
            <pc:docMk/>
            <pc:sldMk cId="67020347" sldId="256"/>
            <ac:spMk id="4" creationId="{00000000-0000-0000-0000-000000000000}"/>
          </ac:spMkLst>
        </pc:spChg>
      </pc:sldChg>
    </pc:docChg>
  </pc:docChgLst>
  <pc:docChgLst>
    <pc:chgData name="Guest User" userId="S::urn:spo:anon#ec9eb67c52fef9dd3a7d3545fb15ba70bc34fc2f5811a297e018ff29d765b4ea::" providerId="AD" clId="Web-{1C1D9E76-149C-59FB-6F37-215058533B45}"/>
    <pc:docChg chg="modSld">
      <pc:chgData name="Guest User" userId="S::urn:spo:anon#ec9eb67c52fef9dd3a7d3545fb15ba70bc34fc2f5811a297e018ff29d765b4ea::" providerId="AD" clId="Web-{1C1D9E76-149C-59FB-6F37-215058533B45}" dt="2019-02-19T08:39:04.365" v="21" actId="1076"/>
      <pc:docMkLst>
        <pc:docMk/>
      </pc:docMkLst>
      <pc:sldChg chg="addSp modSp">
        <pc:chgData name="Guest User" userId="S::urn:spo:anon#ec9eb67c52fef9dd3a7d3545fb15ba70bc34fc2f5811a297e018ff29d765b4ea::" providerId="AD" clId="Web-{1C1D9E76-149C-59FB-6F37-215058533B45}" dt="2019-02-19T08:39:04.365" v="21" actId="1076"/>
        <pc:sldMkLst>
          <pc:docMk/>
          <pc:sldMk cId="2095691877" sldId="268"/>
        </pc:sldMkLst>
        <pc:spChg chg="add mod">
          <ac:chgData name="Guest User" userId="S::urn:spo:anon#ec9eb67c52fef9dd3a7d3545fb15ba70bc34fc2f5811a297e018ff29d765b4ea::" providerId="AD" clId="Web-{1C1D9E76-149C-59FB-6F37-215058533B45}" dt="2019-02-19T08:38:03.446" v="7" actId="20577"/>
          <ac:spMkLst>
            <pc:docMk/>
            <pc:sldMk cId="2095691877" sldId="268"/>
            <ac:spMk id="14" creationId="{5CEC1689-F7C9-4573-8B19-722F5BA211B3}"/>
          </ac:spMkLst>
        </pc:spChg>
        <pc:spChg chg="add mod">
          <ac:chgData name="Guest User" userId="S::urn:spo:anon#ec9eb67c52fef9dd3a7d3545fb15ba70bc34fc2f5811a297e018ff29d765b4ea::" providerId="AD" clId="Web-{1C1D9E76-149C-59FB-6F37-215058533B45}" dt="2019-02-19T08:39:04.365" v="21" actId="1076"/>
          <ac:spMkLst>
            <pc:docMk/>
            <pc:sldMk cId="2095691877" sldId="268"/>
            <ac:spMk id="19" creationId="{E1A9EA02-53C5-43FD-8A02-6DE7264399EE}"/>
          </ac:spMkLst>
        </pc:spChg>
        <pc:picChg chg="mod">
          <ac:chgData name="Guest User" userId="S::urn:spo:anon#ec9eb67c52fef9dd3a7d3545fb15ba70bc34fc2f5811a297e018ff29d765b4ea::" providerId="AD" clId="Web-{1C1D9E76-149C-59FB-6F37-215058533B45}" dt="2019-02-19T08:38:09.490" v="8" actId="14100"/>
          <ac:picMkLst>
            <pc:docMk/>
            <pc:sldMk cId="2095691877" sldId="268"/>
            <ac:picMk id="18" creationId="{EADF687E-0501-4290-8B55-4DB8FDF323E5}"/>
          </ac:picMkLst>
        </pc:picChg>
      </pc:sldChg>
    </pc:docChg>
  </pc:docChgLst>
  <pc:docChgLst>
    <pc:chgData name="Guest User" userId="S::urn:spo:anon#ec9eb67c52fef9dd3a7d3545fb15ba70bc34fc2f5811a297e018ff29d765b4ea::" providerId="AD" clId="Web-{4218202A-4638-4A05-9B73-B78DE62DBBD6}"/>
    <pc:docChg chg="delSld modSld">
      <pc:chgData name="Guest User" userId="S::urn:spo:anon#ec9eb67c52fef9dd3a7d3545fb15ba70bc34fc2f5811a297e018ff29d765b4ea::" providerId="AD" clId="Web-{4218202A-4638-4A05-9B73-B78DE62DBBD6}" dt="2019-03-14T14:37:43.188" v="1" actId="1076"/>
      <pc:docMkLst>
        <pc:docMk/>
      </pc:docMkLst>
      <pc:sldChg chg="del">
        <pc:chgData name="Guest User" userId="S::urn:spo:anon#ec9eb67c52fef9dd3a7d3545fb15ba70bc34fc2f5811a297e018ff29d765b4ea::" providerId="AD" clId="Web-{4218202A-4638-4A05-9B73-B78DE62DBBD6}" dt="2019-03-14T14:33:50.406" v="0"/>
        <pc:sldMkLst>
          <pc:docMk/>
          <pc:sldMk cId="56151105" sldId="272"/>
        </pc:sldMkLst>
      </pc:sldChg>
      <pc:sldChg chg="modSp">
        <pc:chgData name="Guest User" userId="S::urn:spo:anon#ec9eb67c52fef9dd3a7d3545fb15ba70bc34fc2f5811a297e018ff29d765b4ea::" providerId="AD" clId="Web-{4218202A-4638-4A05-9B73-B78DE62DBBD6}" dt="2019-03-14T14:37:43.188" v="1" actId="1076"/>
        <pc:sldMkLst>
          <pc:docMk/>
          <pc:sldMk cId="2985001756" sldId="276"/>
        </pc:sldMkLst>
        <pc:spChg chg="mod">
          <ac:chgData name="Guest User" userId="S::urn:spo:anon#ec9eb67c52fef9dd3a7d3545fb15ba70bc34fc2f5811a297e018ff29d765b4ea::" providerId="AD" clId="Web-{4218202A-4638-4A05-9B73-B78DE62DBBD6}" dt="2019-03-14T14:37:43.188" v="1" actId="1076"/>
          <ac:spMkLst>
            <pc:docMk/>
            <pc:sldMk cId="2985001756" sldId="276"/>
            <ac:spMk id="18" creationId="{D4913E0E-F518-40FD-8643-8045B431A12A}"/>
          </ac:spMkLst>
        </pc:spChg>
      </pc:sldChg>
    </pc:docChg>
  </pc:docChgLst>
  <pc:docChgLst>
    <pc:chgData name="Marjo Joshi" userId="S::marjo.joshi_turkuamk.fi#ext#@jamkstudent.onmicrosoft.com::11a6eee2-53a4-4949-8d52-da045f0923ba" providerId="AD" clId="Web-{D9A43401-BD5C-4EF9-99E0-C24B38DB7C29}"/>
    <pc:docChg chg="modSld">
      <pc:chgData name="Marjo Joshi" userId="S::marjo.joshi_turkuamk.fi#ext#@jamkstudent.onmicrosoft.com::11a6eee2-53a4-4949-8d52-da045f0923ba" providerId="AD" clId="Web-{D9A43401-BD5C-4EF9-99E0-C24B38DB7C29}" dt="2019-03-07T06:49:57.154" v="24" actId="1076"/>
      <pc:docMkLst>
        <pc:docMk/>
      </pc:docMkLst>
      <pc:sldChg chg="modSp">
        <pc:chgData name="Marjo Joshi" userId="S::marjo.joshi_turkuamk.fi#ext#@jamkstudent.onmicrosoft.com::11a6eee2-53a4-4949-8d52-da045f0923ba" providerId="AD" clId="Web-{D9A43401-BD5C-4EF9-99E0-C24B38DB7C29}" dt="2019-03-07T06:49:57.154" v="24" actId="1076"/>
        <pc:sldMkLst>
          <pc:docMk/>
          <pc:sldMk cId="522666367" sldId="266"/>
        </pc:sldMkLst>
        <pc:spChg chg="mod">
          <ac:chgData name="Marjo Joshi" userId="S::marjo.joshi_turkuamk.fi#ext#@jamkstudent.onmicrosoft.com::11a6eee2-53a4-4949-8d52-da045f0923ba" providerId="AD" clId="Web-{D9A43401-BD5C-4EF9-99E0-C24B38DB7C29}" dt="2019-03-07T06:49:45.201" v="6" actId="20577"/>
          <ac:spMkLst>
            <pc:docMk/>
            <pc:sldMk cId="522666367" sldId="266"/>
            <ac:spMk id="4" creationId="{C2069FCA-B9AA-4A2A-BD89-19B120887E5F}"/>
          </ac:spMkLst>
        </pc:spChg>
        <pc:spChg chg="mod">
          <ac:chgData name="Marjo Joshi" userId="S::marjo.joshi_turkuamk.fi#ext#@jamkstudent.onmicrosoft.com::11a6eee2-53a4-4949-8d52-da045f0923ba" providerId="AD" clId="Web-{D9A43401-BD5C-4EF9-99E0-C24B38DB7C29}" dt="2019-03-07T06:49:57.154" v="24" actId="1076"/>
          <ac:spMkLst>
            <pc:docMk/>
            <pc:sldMk cId="522666367" sldId="266"/>
            <ac:spMk id="5" creationId="{C43A8881-F6AB-46E8-ACDF-855772D3EF37}"/>
          </ac:spMkLst>
        </pc:spChg>
      </pc:sldChg>
    </pc:docChg>
  </pc:docChgLst>
  <pc:docChgLst>
    <pc:chgData name="Guest User" userId="S::urn:spo:anon#ec9eb67c52fef9dd3a7d3545fb15ba70bc34fc2f5811a297e018ff29d765b4ea::" providerId="AD" clId="Web-{8D4AD93B-BA56-7F89-2889-F8DB2B796444}"/>
    <pc:docChg chg="addSld delSld modSld sldOrd">
      <pc:chgData name="Guest User" userId="S::urn:spo:anon#ec9eb67c52fef9dd3a7d3545fb15ba70bc34fc2f5811a297e018ff29d765b4ea::" providerId="AD" clId="Web-{8D4AD93B-BA56-7F89-2889-F8DB2B796444}" dt="2019-03-07T14:50:00.117" v="2987"/>
      <pc:docMkLst>
        <pc:docMk/>
      </pc:docMkLst>
      <pc:sldChg chg="ord">
        <pc:chgData name="Guest User" userId="S::urn:spo:anon#ec9eb67c52fef9dd3a7d3545fb15ba70bc34fc2f5811a297e018ff29d765b4ea::" providerId="AD" clId="Web-{8D4AD93B-BA56-7F89-2889-F8DB2B796444}" dt="2019-03-07T12:37:28.685" v="2226"/>
        <pc:sldMkLst>
          <pc:docMk/>
          <pc:sldMk cId="1853302047" sldId="260"/>
        </pc:sldMkLst>
      </pc:sldChg>
      <pc:sldChg chg="del ord">
        <pc:chgData name="Guest User" userId="S::urn:spo:anon#ec9eb67c52fef9dd3a7d3545fb15ba70bc34fc2f5811a297e018ff29d765b4ea::" providerId="AD" clId="Web-{8D4AD93B-BA56-7F89-2889-F8DB2B796444}" dt="2019-03-07T12:58:34.159" v="2417"/>
        <pc:sldMkLst>
          <pc:docMk/>
          <pc:sldMk cId="1474239685" sldId="264"/>
        </pc:sldMkLst>
      </pc:sldChg>
      <pc:sldChg chg="addSp modSp new ord">
        <pc:chgData name="Guest User" userId="S::urn:spo:anon#ec9eb67c52fef9dd3a7d3545fb15ba70bc34fc2f5811a297e018ff29d765b4ea::" providerId="AD" clId="Web-{8D4AD93B-BA56-7F89-2889-F8DB2B796444}" dt="2019-03-07T14:42:26.037" v="2980" actId="1076"/>
        <pc:sldMkLst>
          <pc:docMk/>
          <pc:sldMk cId="56151105" sldId="272"/>
        </pc:sldMkLst>
        <pc:spChg chg="mod">
          <ac:chgData name="Guest User" userId="S::urn:spo:anon#ec9eb67c52fef9dd3a7d3545fb15ba70bc34fc2f5811a297e018ff29d765b4ea::" providerId="AD" clId="Web-{8D4AD93B-BA56-7F89-2889-F8DB2B796444}" dt="2019-03-07T11:13:38.100" v="1615" actId="20577"/>
          <ac:spMkLst>
            <pc:docMk/>
            <pc:sldMk cId="56151105" sldId="272"/>
            <ac:spMk id="2" creationId="{E9291CA2-F6DA-41C3-9449-384FBE13CBE7}"/>
          </ac:spMkLst>
        </pc:spChg>
        <pc:spChg chg="mod">
          <ac:chgData name="Guest User" userId="S::urn:spo:anon#ec9eb67c52fef9dd3a7d3545fb15ba70bc34fc2f5811a297e018ff29d765b4ea::" providerId="AD" clId="Web-{8D4AD93B-BA56-7F89-2889-F8DB2B796444}" dt="2019-03-07T14:29:38.410" v="2913" actId="14100"/>
          <ac:spMkLst>
            <pc:docMk/>
            <pc:sldMk cId="56151105" sldId="272"/>
            <ac:spMk id="3" creationId="{DE6ABB91-49A1-401C-8F1E-95276796DF18}"/>
          </ac:spMkLst>
        </pc:spChg>
        <pc:spChg chg="add mod">
          <ac:chgData name="Guest User" userId="S::urn:spo:anon#ec9eb67c52fef9dd3a7d3545fb15ba70bc34fc2f5811a297e018ff29d765b4ea::" providerId="AD" clId="Web-{8D4AD93B-BA56-7F89-2889-F8DB2B796444}" dt="2019-03-07T14:42:26.037" v="2980" actId="1076"/>
          <ac:spMkLst>
            <pc:docMk/>
            <pc:sldMk cId="56151105" sldId="272"/>
            <ac:spMk id="6" creationId="{A44DF3B6-BE5A-4F0E-997F-5EE971F8167B}"/>
          </ac:spMkLst>
        </pc:spChg>
      </pc:sldChg>
      <pc:sldChg chg="delSp modSp add ord replId">
        <pc:chgData name="Guest User" userId="S::urn:spo:anon#ec9eb67c52fef9dd3a7d3545fb15ba70bc34fc2f5811a297e018ff29d765b4ea::" providerId="AD" clId="Web-{8D4AD93B-BA56-7F89-2889-F8DB2B796444}" dt="2019-03-07T11:02:58.504" v="760" actId="20577"/>
        <pc:sldMkLst>
          <pc:docMk/>
          <pc:sldMk cId="3630799670" sldId="273"/>
        </pc:sldMkLst>
        <pc:spChg chg="mod">
          <ac:chgData name="Guest User" userId="S::urn:spo:anon#ec9eb67c52fef9dd3a7d3545fb15ba70bc34fc2f5811a297e018ff29d765b4ea::" providerId="AD" clId="Web-{8D4AD93B-BA56-7F89-2889-F8DB2B796444}" dt="2019-03-07T11:02:58.504" v="760" actId="20577"/>
          <ac:spMkLst>
            <pc:docMk/>
            <pc:sldMk cId="3630799670" sldId="273"/>
            <ac:spMk id="4" creationId="{C2069FCA-B9AA-4A2A-BD89-19B120887E5F}"/>
          </ac:spMkLst>
        </pc:spChg>
        <pc:spChg chg="del">
          <ac:chgData name="Guest User" userId="S::urn:spo:anon#ec9eb67c52fef9dd3a7d3545fb15ba70bc34fc2f5811a297e018ff29d765b4ea::" providerId="AD" clId="Web-{8D4AD93B-BA56-7F89-2889-F8DB2B796444}" dt="2019-03-07T10:50:09.561" v="170"/>
          <ac:spMkLst>
            <pc:docMk/>
            <pc:sldMk cId="3630799670" sldId="273"/>
            <ac:spMk id="5" creationId="{C43A8881-F6AB-46E8-ACDF-855772D3EF37}"/>
          </ac:spMkLst>
        </pc:spChg>
      </pc:sldChg>
      <pc:sldChg chg="addSp delSp modSp new ord">
        <pc:chgData name="Guest User" userId="S::urn:spo:anon#ec9eb67c52fef9dd3a7d3545fb15ba70bc34fc2f5811a297e018ff29d765b4ea::" providerId="AD" clId="Web-{8D4AD93B-BA56-7F89-2889-F8DB2B796444}" dt="2019-03-07T13:37:11.650" v="2749"/>
        <pc:sldMkLst>
          <pc:docMk/>
          <pc:sldMk cId="2223588754" sldId="274"/>
        </pc:sldMkLst>
        <pc:spChg chg="del mod">
          <ac:chgData name="Guest User" userId="S::urn:spo:anon#ec9eb67c52fef9dd3a7d3545fb15ba70bc34fc2f5811a297e018ff29d765b4ea::" providerId="AD" clId="Web-{8D4AD93B-BA56-7F89-2889-F8DB2B796444}" dt="2019-03-07T11:22:38.929" v="1742"/>
          <ac:spMkLst>
            <pc:docMk/>
            <pc:sldMk cId="2223588754" sldId="274"/>
            <ac:spMk id="2" creationId="{4A975CE2-7FA1-4EBE-84D2-40488F40FE6C}"/>
          </ac:spMkLst>
        </pc:spChg>
        <pc:spChg chg="del mod">
          <ac:chgData name="Guest User" userId="S::urn:spo:anon#ec9eb67c52fef9dd3a7d3545fb15ba70bc34fc2f5811a297e018ff29d765b4ea::" providerId="AD" clId="Web-{8D4AD93B-BA56-7F89-2889-F8DB2B796444}" dt="2019-03-07T11:22:42.585" v="1743"/>
          <ac:spMkLst>
            <pc:docMk/>
            <pc:sldMk cId="2223588754" sldId="274"/>
            <ac:spMk id="3" creationId="{706ECEFB-AC58-4F69-8FBC-E8A973F6F6A0}"/>
          </ac:spMkLst>
        </pc:spChg>
        <pc:spChg chg="add del mod">
          <ac:chgData name="Guest User" userId="S::urn:spo:anon#ec9eb67c52fef9dd3a7d3545fb15ba70bc34fc2f5811a297e018ff29d765b4ea::" providerId="AD" clId="Web-{8D4AD93B-BA56-7F89-2889-F8DB2B796444}" dt="2019-03-07T11:22:54.023" v="1745"/>
          <ac:spMkLst>
            <pc:docMk/>
            <pc:sldMk cId="2223588754" sldId="274"/>
            <ac:spMk id="9" creationId="{130D46D7-B988-4D74-87F9-C8FEBC4A9A8B}"/>
          </ac:spMkLst>
        </pc:spChg>
        <pc:spChg chg="add del mod">
          <ac:chgData name="Guest User" userId="S::urn:spo:anon#ec9eb67c52fef9dd3a7d3545fb15ba70bc34fc2f5811a297e018ff29d765b4ea::" providerId="AD" clId="Web-{8D4AD93B-BA56-7F89-2889-F8DB2B796444}" dt="2019-03-07T11:22:49.179" v="1744"/>
          <ac:spMkLst>
            <pc:docMk/>
            <pc:sldMk cId="2223588754" sldId="274"/>
            <ac:spMk id="11" creationId="{4CC636F0-528A-4223-AE8A-0755D767894D}"/>
          </ac:spMkLst>
        </pc:spChg>
        <pc:spChg chg="add mod">
          <ac:chgData name="Guest User" userId="S::urn:spo:anon#ec9eb67c52fef9dd3a7d3545fb15ba70bc34fc2f5811a297e018ff29d765b4ea::" providerId="AD" clId="Web-{8D4AD93B-BA56-7F89-2889-F8DB2B796444}" dt="2019-03-07T12:08:39.770" v="1929" actId="1076"/>
          <ac:spMkLst>
            <pc:docMk/>
            <pc:sldMk cId="2223588754" sldId="274"/>
            <ac:spMk id="12" creationId="{61411EC3-28E5-486A-B457-3F8FF86B9AC8}"/>
          </ac:spMkLst>
        </pc:spChg>
        <pc:spChg chg="add mod">
          <ac:chgData name="Guest User" userId="S::urn:spo:anon#ec9eb67c52fef9dd3a7d3545fb15ba70bc34fc2f5811a297e018ff29d765b4ea::" providerId="AD" clId="Web-{8D4AD93B-BA56-7F89-2889-F8DB2B796444}" dt="2019-03-07T12:43:39.124" v="2273" actId="20577"/>
          <ac:spMkLst>
            <pc:docMk/>
            <pc:sldMk cId="2223588754" sldId="274"/>
            <ac:spMk id="27" creationId="{4DB994D5-B824-4641-B1FB-E361005785A2}"/>
          </ac:spMkLst>
        </pc:spChg>
        <pc:spChg chg="add mod">
          <ac:chgData name="Guest User" userId="S::urn:spo:anon#ec9eb67c52fef9dd3a7d3545fb15ba70bc34fc2f5811a297e018ff29d765b4ea::" providerId="AD" clId="Web-{8D4AD93B-BA56-7F89-2889-F8DB2B796444}" dt="2019-03-07T12:47:54.422" v="2310" actId="1076"/>
          <ac:spMkLst>
            <pc:docMk/>
            <pc:sldMk cId="2223588754" sldId="274"/>
            <ac:spMk id="28" creationId="{3AD64E8D-499C-45F4-A6E8-2A8B93655763}"/>
          </ac:spMkLst>
        </pc:spChg>
        <pc:spChg chg="add mod">
          <ac:chgData name="Guest User" userId="S::urn:spo:anon#ec9eb67c52fef9dd3a7d3545fb15ba70bc34fc2f5811a297e018ff29d765b4ea::" providerId="AD" clId="Web-{8D4AD93B-BA56-7F89-2889-F8DB2B796444}" dt="2019-03-07T12:47:32.422" v="2308"/>
          <ac:spMkLst>
            <pc:docMk/>
            <pc:sldMk cId="2223588754" sldId="274"/>
            <ac:spMk id="29" creationId="{79695C0F-0C6E-47FC-A97C-C0A69B0B7983}"/>
          </ac:spMkLst>
        </pc:spChg>
        <pc:spChg chg="add mod">
          <ac:chgData name="Guest User" userId="S::urn:spo:anon#ec9eb67c52fef9dd3a7d3545fb15ba70bc34fc2f5811a297e018ff29d765b4ea::" providerId="AD" clId="Web-{8D4AD93B-BA56-7F89-2889-F8DB2B796444}" dt="2019-03-07T13:37:11.650" v="2749"/>
          <ac:spMkLst>
            <pc:docMk/>
            <pc:sldMk cId="2223588754" sldId="274"/>
            <ac:spMk id="30" creationId="{AC45FFBA-C966-4E4F-871E-5B2C74D21621}"/>
          </ac:spMkLst>
        </pc:spChg>
        <pc:picChg chg="add mod ord">
          <ac:chgData name="Guest User" userId="S::urn:spo:anon#ec9eb67c52fef9dd3a7d3545fb15ba70bc34fc2f5811a297e018ff29d765b4ea::" providerId="AD" clId="Web-{8D4AD93B-BA56-7F89-2889-F8DB2B796444}" dt="2019-03-07T12:38:32.560" v="2230" actId="1076"/>
          <ac:picMkLst>
            <pc:docMk/>
            <pc:sldMk cId="2223588754" sldId="274"/>
            <ac:picMk id="6" creationId="{75555A14-A359-4F2C-9522-41F0CEC149C1}"/>
          </ac:picMkLst>
        </pc:picChg>
        <pc:picChg chg="add del mod">
          <ac:chgData name="Guest User" userId="S::urn:spo:anon#ec9eb67c52fef9dd3a7d3545fb15ba70bc34fc2f5811a297e018ff29d765b4ea::" providerId="AD" clId="Web-{8D4AD93B-BA56-7F89-2889-F8DB2B796444}" dt="2019-03-07T12:05:10.254" v="1900"/>
          <ac:picMkLst>
            <pc:docMk/>
            <pc:sldMk cId="2223588754" sldId="274"/>
            <ac:picMk id="13" creationId="{4F3532B1-43FB-4B7B-BD93-BE9EBFAD2F55}"/>
          </ac:picMkLst>
        </pc:picChg>
        <pc:picChg chg="add mod">
          <ac:chgData name="Guest User" userId="S::urn:spo:anon#ec9eb67c52fef9dd3a7d3545fb15ba70bc34fc2f5811a297e018ff29d765b4ea::" providerId="AD" clId="Web-{8D4AD93B-BA56-7F89-2889-F8DB2B796444}" dt="2019-03-07T12:07:54.708" v="1920" actId="1076"/>
          <ac:picMkLst>
            <pc:docMk/>
            <pc:sldMk cId="2223588754" sldId="274"/>
            <ac:picMk id="15" creationId="{8C0C5C33-EE6E-4600-9F17-BB9B0D196E9C}"/>
          </ac:picMkLst>
        </pc:picChg>
        <pc:picChg chg="add del mod">
          <ac:chgData name="Guest User" userId="S::urn:spo:anon#ec9eb67c52fef9dd3a7d3545fb15ba70bc34fc2f5811a297e018ff29d765b4ea::" providerId="AD" clId="Web-{8D4AD93B-BA56-7F89-2889-F8DB2B796444}" dt="2019-03-07T12:04:48.191" v="1896"/>
          <ac:picMkLst>
            <pc:docMk/>
            <pc:sldMk cId="2223588754" sldId="274"/>
            <ac:picMk id="17" creationId="{392D5E88-6067-4915-BF9A-B4DFF5338B62}"/>
          </ac:picMkLst>
        </pc:picChg>
        <pc:picChg chg="add del mod">
          <ac:chgData name="Guest User" userId="S::urn:spo:anon#ec9eb67c52fef9dd3a7d3545fb15ba70bc34fc2f5811a297e018ff29d765b4ea::" providerId="AD" clId="Web-{8D4AD93B-BA56-7F89-2889-F8DB2B796444}" dt="2019-03-07T12:04:01.269" v="1887"/>
          <ac:picMkLst>
            <pc:docMk/>
            <pc:sldMk cId="2223588754" sldId="274"/>
            <ac:picMk id="19" creationId="{D320F18D-68EC-470D-9B49-128C23782B30}"/>
          </ac:picMkLst>
        </pc:picChg>
        <pc:picChg chg="add mod">
          <ac:chgData name="Guest User" userId="S::urn:spo:anon#ec9eb67c52fef9dd3a7d3545fb15ba70bc34fc2f5811a297e018ff29d765b4ea::" providerId="AD" clId="Web-{8D4AD93B-BA56-7F89-2889-F8DB2B796444}" dt="2019-03-07T12:08:46.536" v="1930" actId="1076"/>
          <ac:picMkLst>
            <pc:docMk/>
            <pc:sldMk cId="2223588754" sldId="274"/>
            <ac:picMk id="21" creationId="{C41A0851-B3B5-4FD5-9894-079E4506138E}"/>
          </ac:picMkLst>
        </pc:picChg>
        <pc:picChg chg="add del mod">
          <ac:chgData name="Guest User" userId="S::urn:spo:anon#ec9eb67c52fef9dd3a7d3545fb15ba70bc34fc2f5811a297e018ff29d765b4ea::" providerId="AD" clId="Web-{8D4AD93B-BA56-7F89-2889-F8DB2B796444}" dt="2019-03-07T12:04:03.378" v="1888"/>
          <ac:picMkLst>
            <pc:docMk/>
            <pc:sldMk cId="2223588754" sldId="274"/>
            <ac:picMk id="23" creationId="{4D352A9D-C478-44D0-B974-F8C1CE1EBA43}"/>
          </ac:picMkLst>
        </pc:picChg>
        <pc:picChg chg="add mod">
          <ac:chgData name="Guest User" userId="S::urn:spo:anon#ec9eb67c52fef9dd3a7d3545fb15ba70bc34fc2f5811a297e018ff29d765b4ea::" providerId="AD" clId="Web-{8D4AD93B-BA56-7F89-2889-F8DB2B796444}" dt="2019-03-07T12:38:24.888" v="2229" actId="1076"/>
          <ac:picMkLst>
            <pc:docMk/>
            <pc:sldMk cId="2223588754" sldId="274"/>
            <ac:picMk id="25" creationId="{C8A93907-D26C-471D-8183-93146C9190DE}"/>
          </ac:picMkLst>
        </pc:picChg>
      </pc:sldChg>
      <pc:sldChg chg="addSp delSp modSp add replId">
        <pc:chgData name="Guest User" userId="S::urn:spo:anon#ec9eb67c52fef9dd3a7d3545fb15ba70bc34fc2f5811a297e018ff29d765b4ea::" providerId="AD" clId="Web-{8D4AD93B-BA56-7F89-2889-F8DB2B796444}" dt="2019-03-07T14:15:12.251" v="2863" actId="1076"/>
        <pc:sldMkLst>
          <pc:docMk/>
          <pc:sldMk cId="3139480902" sldId="275"/>
        </pc:sldMkLst>
        <pc:spChg chg="del mod">
          <ac:chgData name="Guest User" userId="S::urn:spo:anon#ec9eb67c52fef9dd3a7d3545fb15ba70bc34fc2f5811a297e018ff29d765b4ea::" providerId="AD" clId="Web-{8D4AD93B-BA56-7F89-2889-F8DB2B796444}" dt="2019-03-07T12:09:25.708" v="1936"/>
          <ac:spMkLst>
            <pc:docMk/>
            <pc:sldMk cId="3139480902" sldId="275"/>
            <ac:spMk id="12" creationId="{61411EC3-28E5-486A-B457-3F8FF86B9AC8}"/>
          </ac:spMkLst>
        </pc:spChg>
        <pc:picChg chg="del">
          <ac:chgData name="Guest User" userId="S::urn:spo:anon#ec9eb67c52fef9dd3a7d3545fb15ba70bc34fc2f5811a297e018ff29d765b4ea::" providerId="AD" clId="Web-{8D4AD93B-BA56-7F89-2889-F8DB2B796444}" dt="2019-03-07T12:09:31.677" v="1938"/>
          <ac:picMkLst>
            <pc:docMk/>
            <pc:sldMk cId="3139480902" sldId="275"/>
            <ac:picMk id="6" creationId="{75555A14-A359-4F2C-9522-41F0CEC149C1}"/>
          </ac:picMkLst>
        </pc:picChg>
        <pc:picChg chg="add del mod">
          <ac:chgData name="Guest User" userId="S::urn:spo:anon#ec9eb67c52fef9dd3a7d3545fb15ba70bc34fc2f5811a297e018ff29d765b4ea::" providerId="AD" clId="Web-{8D4AD93B-BA56-7F89-2889-F8DB2B796444}" dt="2019-03-07T14:14:48.844" v="2860" actId="1076"/>
          <ac:picMkLst>
            <pc:docMk/>
            <pc:sldMk cId="3139480902" sldId="275"/>
            <ac:picMk id="13" creationId="{4F3532B1-43FB-4B7B-BD93-BE9EBFAD2F55}"/>
          </ac:picMkLst>
        </pc:picChg>
        <pc:picChg chg="del">
          <ac:chgData name="Guest User" userId="S::urn:spo:anon#ec9eb67c52fef9dd3a7d3545fb15ba70bc34fc2f5811a297e018ff29d765b4ea::" providerId="AD" clId="Web-{8D4AD93B-BA56-7F89-2889-F8DB2B796444}" dt="2019-03-07T12:09:28.521" v="1937"/>
          <ac:picMkLst>
            <pc:docMk/>
            <pc:sldMk cId="3139480902" sldId="275"/>
            <ac:picMk id="15" creationId="{8C0C5C33-EE6E-4600-9F17-BB9B0D196E9C}"/>
          </ac:picMkLst>
        </pc:picChg>
        <pc:picChg chg="mod ord modCrop">
          <ac:chgData name="Guest User" userId="S::urn:spo:anon#ec9eb67c52fef9dd3a7d3545fb15ba70bc34fc2f5811a297e018ff29d765b4ea::" providerId="AD" clId="Web-{8D4AD93B-BA56-7F89-2889-F8DB2B796444}" dt="2019-03-07T14:15:04.438" v="2862" actId="14100"/>
          <ac:picMkLst>
            <pc:docMk/>
            <pc:sldMk cId="3139480902" sldId="275"/>
            <ac:picMk id="17" creationId="{392D5E88-6067-4915-BF9A-B4DFF5338B62}"/>
          </ac:picMkLst>
        </pc:picChg>
        <pc:picChg chg="mod">
          <ac:chgData name="Guest User" userId="S::urn:spo:anon#ec9eb67c52fef9dd3a7d3545fb15ba70bc34fc2f5811a297e018ff29d765b4ea::" providerId="AD" clId="Web-{8D4AD93B-BA56-7F89-2889-F8DB2B796444}" dt="2019-03-07T14:11:47.375" v="2833" actId="1076"/>
          <ac:picMkLst>
            <pc:docMk/>
            <pc:sldMk cId="3139480902" sldId="275"/>
            <ac:picMk id="19" creationId="{D320F18D-68EC-470D-9B49-128C23782B30}"/>
          </ac:picMkLst>
        </pc:picChg>
        <pc:picChg chg="del">
          <ac:chgData name="Guest User" userId="S::urn:spo:anon#ec9eb67c52fef9dd3a7d3545fb15ba70bc34fc2f5811a297e018ff29d765b4ea::" providerId="AD" clId="Web-{8D4AD93B-BA56-7F89-2889-F8DB2B796444}" dt="2019-03-07T12:09:45.927" v="1943"/>
          <ac:picMkLst>
            <pc:docMk/>
            <pc:sldMk cId="3139480902" sldId="275"/>
            <ac:picMk id="21" creationId="{C41A0851-B3B5-4FD5-9894-079E4506138E}"/>
          </ac:picMkLst>
        </pc:picChg>
        <pc:picChg chg="mod modCrop">
          <ac:chgData name="Guest User" userId="S::urn:spo:anon#ec9eb67c52fef9dd3a7d3545fb15ba70bc34fc2f5811a297e018ff29d765b4ea::" providerId="AD" clId="Web-{8D4AD93B-BA56-7F89-2889-F8DB2B796444}" dt="2019-03-07T14:15:12.251" v="2863" actId="1076"/>
          <ac:picMkLst>
            <pc:docMk/>
            <pc:sldMk cId="3139480902" sldId="275"/>
            <ac:picMk id="23" creationId="{4D352A9D-C478-44D0-B974-F8C1CE1EBA43}"/>
          </ac:picMkLst>
        </pc:picChg>
      </pc:sldChg>
      <pc:sldChg chg="addSp delSp modSp add ord replId">
        <pc:chgData name="Guest User" userId="S::urn:spo:anon#ec9eb67c52fef9dd3a7d3545fb15ba70bc34fc2f5811a297e018ff29d765b4ea::" providerId="AD" clId="Web-{8D4AD93B-BA56-7F89-2889-F8DB2B796444}" dt="2019-03-07T14:22:33.987" v="2877" actId="14100"/>
        <pc:sldMkLst>
          <pc:docMk/>
          <pc:sldMk cId="2985001756" sldId="276"/>
        </pc:sldMkLst>
        <pc:spChg chg="del mod">
          <ac:chgData name="Guest User" userId="S::urn:spo:anon#ec9eb67c52fef9dd3a7d3545fb15ba70bc34fc2f5811a297e018ff29d765b4ea::" providerId="AD" clId="Web-{8D4AD93B-BA56-7F89-2889-F8DB2B796444}" dt="2019-03-07T12:13:00.600" v="1970"/>
          <ac:spMkLst>
            <pc:docMk/>
            <pc:sldMk cId="2985001756" sldId="276"/>
            <ac:spMk id="2" creationId="{E9291CA2-F6DA-41C3-9449-384FBE13CBE7}"/>
          </ac:spMkLst>
        </pc:spChg>
        <pc:spChg chg="mod">
          <ac:chgData name="Guest User" userId="S::urn:spo:anon#ec9eb67c52fef9dd3a7d3545fb15ba70bc34fc2f5811a297e018ff29d765b4ea::" providerId="AD" clId="Web-{8D4AD93B-BA56-7F89-2889-F8DB2B796444}" dt="2019-03-07T12:11:42.818" v="1964" actId="20577"/>
          <ac:spMkLst>
            <pc:docMk/>
            <pc:sldMk cId="2985001756" sldId="276"/>
            <ac:spMk id="3" creationId="{DE6ABB91-49A1-401C-8F1E-95276796DF18}"/>
          </ac:spMkLst>
        </pc:spChg>
        <pc:spChg chg="add mod">
          <ac:chgData name="Guest User" userId="S::urn:spo:anon#ec9eb67c52fef9dd3a7d3545fb15ba70bc34fc2f5811a297e018ff29d765b4ea::" providerId="AD" clId="Web-{8D4AD93B-BA56-7F89-2889-F8DB2B796444}" dt="2019-03-07T13:05:16.130" v="2626" actId="20577"/>
          <ac:spMkLst>
            <pc:docMk/>
            <pc:sldMk cId="2985001756" sldId="276"/>
            <ac:spMk id="8" creationId="{7C2B4327-08DA-4B3D-A20B-179B6ABEE570}"/>
          </ac:spMkLst>
        </pc:spChg>
        <pc:spChg chg="add mod">
          <ac:chgData name="Guest User" userId="S::urn:spo:anon#ec9eb67c52fef9dd3a7d3545fb15ba70bc34fc2f5811a297e018ff29d765b4ea::" providerId="AD" clId="Web-{8D4AD93B-BA56-7F89-2889-F8DB2B796444}" dt="2019-03-07T12:54:28.736" v="2364" actId="1076"/>
          <ac:spMkLst>
            <pc:docMk/>
            <pc:sldMk cId="2985001756" sldId="276"/>
            <ac:spMk id="14" creationId="{AB5D367A-EBC8-4887-8AE1-549235686210}"/>
          </ac:spMkLst>
        </pc:spChg>
        <pc:spChg chg="add mod">
          <ac:chgData name="Guest User" userId="S::urn:spo:anon#ec9eb67c52fef9dd3a7d3545fb15ba70bc34fc2f5811a297e018ff29d765b4ea::" providerId="AD" clId="Web-{8D4AD93B-BA56-7F89-2889-F8DB2B796444}" dt="2019-03-07T12:54:28.752" v="2365" actId="1076"/>
          <ac:spMkLst>
            <pc:docMk/>
            <pc:sldMk cId="2985001756" sldId="276"/>
            <ac:spMk id="16" creationId="{C88D6DFE-EDDF-406B-AAEF-20FB7140C174}"/>
          </ac:spMkLst>
        </pc:spChg>
        <pc:spChg chg="add mod">
          <ac:chgData name="Guest User" userId="S::urn:spo:anon#ec9eb67c52fef9dd3a7d3545fb15ba70bc34fc2f5811a297e018ff29d765b4ea::" providerId="AD" clId="Web-{8D4AD93B-BA56-7F89-2889-F8DB2B796444}" dt="2019-03-07T12:54:28.768" v="2366" actId="1076"/>
          <ac:spMkLst>
            <pc:docMk/>
            <pc:sldMk cId="2985001756" sldId="276"/>
            <ac:spMk id="18" creationId="{D4913E0E-F518-40FD-8643-8045B431A12A}"/>
          </ac:spMkLst>
        </pc:spChg>
        <pc:spChg chg="add mod">
          <ac:chgData name="Guest User" userId="S::urn:spo:anon#ec9eb67c52fef9dd3a7d3545fb15ba70bc34fc2f5811a297e018ff29d765b4ea::" providerId="AD" clId="Web-{8D4AD93B-BA56-7F89-2889-F8DB2B796444}" dt="2019-03-07T12:56:24.143" v="2416" actId="1076"/>
          <ac:spMkLst>
            <pc:docMk/>
            <pc:sldMk cId="2985001756" sldId="276"/>
            <ac:spMk id="22" creationId="{5FCE8F60-034D-4433-8E23-C0F3A9972038}"/>
          </ac:spMkLst>
        </pc:spChg>
        <pc:picChg chg="add mod">
          <ac:chgData name="Guest User" userId="S::urn:spo:anon#ec9eb67c52fef9dd3a7d3545fb15ba70bc34fc2f5811a297e018ff29d765b4ea::" providerId="AD" clId="Web-{8D4AD93B-BA56-7F89-2889-F8DB2B796444}" dt="2019-03-07T12:54:40.065" v="2371" actId="1076"/>
          <ac:picMkLst>
            <pc:docMk/>
            <pc:sldMk cId="2985001756" sldId="276"/>
            <ac:picMk id="6" creationId="{DB4738BD-63DF-4F15-892F-769C92D7CA2F}"/>
          </ac:picMkLst>
        </pc:picChg>
        <pc:picChg chg="add mod">
          <ac:chgData name="Guest User" userId="S::urn:spo:anon#ec9eb67c52fef9dd3a7d3545fb15ba70bc34fc2f5811a297e018ff29d765b4ea::" providerId="AD" clId="Web-{8D4AD93B-BA56-7F89-2889-F8DB2B796444}" dt="2019-03-07T12:48:43.001" v="2317" actId="1076"/>
          <ac:picMkLst>
            <pc:docMk/>
            <pc:sldMk cId="2985001756" sldId="276"/>
            <ac:picMk id="9" creationId="{4B096943-7956-44FB-915A-FAFA3A7D4052}"/>
          </ac:picMkLst>
        </pc:picChg>
        <pc:picChg chg="add del mod">
          <ac:chgData name="Guest User" userId="S::urn:spo:anon#ec9eb67c52fef9dd3a7d3545fb15ba70bc34fc2f5811a297e018ff29d765b4ea::" providerId="AD" clId="Web-{8D4AD93B-BA56-7F89-2889-F8DB2B796444}" dt="2019-03-07T12:30:24.136" v="2143"/>
          <ac:picMkLst>
            <pc:docMk/>
            <pc:sldMk cId="2985001756" sldId="276"/>
            <ac:picMk id="11" creationId="{A2F06839-FC09-4667-94EA-B3EF2F366E36}"/>
          </ac:picMkLst>
        </pc:picChg>
        <pc:cxnChg chg="add mod">
          <ac:chgData name="Guest User" userId="S::urn:spo:anon#ec9eb67c52fef9dd3a7d3545fb15ba70bc34fc2f5811a297e018ff29d765b4ea::" providerId="AD" clId="Web-{8D4AD93B-BA56-7F89-2889-F8DB2B796444}" dt="2019-03-07T14:22:25.065" v="2875" actId="14100"/>
          <ac:cxnSpMkLst>
            <pc:docMk/>
            <pc:sldMk cId="2985001756" sldId="276"/>
            <ac:cxnSpMk id="19" creationId="{D8D6A5B6-2810-4630-A831-81ABC8857354}"/>
          </ac:cxnSpMkLst>
        </pc:cxnChg>
        <pc:cxnChg chg="add mod">
          <ac:chgData name="Guest User" userId="S::urn:spo:anon#ec9eb67c52fef9dd3a7d3545fb15ba70bc34fc2f5811a297e018ff29d765b4ea::" providerId="AD" clId="Web-{8D4AD93B-BA56-7F89-2889-F8DB2B796444}" dt="2019-03-07T14:22:33.987" v="2877" actId="14100"/>
          <ac:cxnSpMkLst>
            <pc:docMk/>
            <pc:sldMk cId="2985001756" sldId="276"/>
            <ac:cxnSpMk id="20" creationId="{6660EAFE-9752-485B-BDE3-CB58A8224855}"/>
          </ac:cxnSpMkLst>
        </pc:cxnChg>
      </pc:sldChg>
      <pc:sldChg chg="addSp delSp modSp add del mod replId setBg">
        <pc:chgData name="Guest User" userId="S::urn:spo:anon#ec9eb67c52fef9dd3a7d3545fb15ba70bc34fc2f5811a297e018ff29d765b4ea::" providerId="AD" clId="Web-{8D4AD93B-BA56-7F89-2889-F8DB2B796444}" dt="2019-03-07T12:21:07.586" v="2044"/>
        <pc:sldMkLst>
          <pc:docMk/>
          <pc:sldMk cId="3938716597" sldId="277"/>
        </pc:sldMkLst>
        <pc:spChg chg="mod ord">
          <ac:chgData name="Guest User" userId="S::urn:spo:anon#ec9eb67c52fef9dd3a7d3545fb15ba70bc34fc2f5811a297e018ff29d765b4ea::" providerId="AD" clId="Web-{8D4AD93B-BA56-7F89-2889-F8DB2B796444}" dt="2019-03-07T12:19:41.883" v="2030"/>
          <ac:spMkLst>
            <pc:docMk/>
            <pc:sldMk cId="3938716597" sldId="277"/>
            <ac:spMk id="3" creationId="{DE6ABB91-49A1-401C-8F1E-95276796DF18}"/>
          </ac:spMkLst>
        </pc:spChg>
        <pc:spChg chg="mod ord">
          <ac:chgData name="Guest User" userId="S::urn:spo:anon#ec9eb67c52fef9dd3a7d3545fb15ba70bc34fc2f5811a297e018ff29d765b4ea::" providerId="AD" clId="Web-{8D4AD93B-BA56-7F89-2889-F8DB2B796444}" dt="2019-03-07T12:19:41.883" v="2030"/>
          <ac:spMkLst>
            <pc:docMk/>
            <pc:sldMk cId="3938716597" sldId="277"/>
            <ac:spMk id="4" creationId="{F6329018-FFA0-47CA-8859-0C651EA69A8A}"/>
          </ac:spMkLst>
        </pc:spChg>
        <pc:spChg chg="mod ord">
          <ac:chgData name="Guest User" userId="S::urn:spo:anon#ec9eb67c52fef9dd3a7d3545fb15ba70bc34fc2f5811a297e018ff29d765b4ea::" providerId="AD" clId="Web-{8D4AD93B-BA56-7F89-2889-F8DB2B796444}" dt="2019-03-07T12:19:41.883" v="2030"/>
          <ac:spMkLst>
            <pc:docMk/>
            <pc:sldMk cId="3938716597" sldId="277"/>
            <ac:spMk id="5" creationId="{56FA412C-7073-47CC-9238-FA071467C53B}"/>
          </ac:spMkLst>
        </pc:spChg>
        <pc:spChg chg="del">
          <ac:chgData name="Guest User" userId="S::urn:spo:anon#ec9eb67c52fef9dd3a7d3545fb15ba70bc34fc2f5811a297e018ff29d765b4ea::" providerId="AD" clId="Web-{8D4AD93B-BA56-7F89-2889-F8DB2B796444}" dt="2019-03-07T12:18:49.664" v="2025"/>
          <ac:spMkLst>
            <pc:docMk/>
            <pc:sldMk cId="3938716597" sldId="277"/>
            <ac:spMk id="8" creationId="{7C2B4327-08DA-4B3D-A20B-179B6ABEE570}"/>
          </ac:spMkLst>
        </pc:spChg>
        <pc:picChg chg="add del mod">
          <ac:chgData name="Guest User" userId="S::urn:spo:anon#ec9eb67c52fef9dd3a7d3545fb15ba70bc34fc2f5811a297e018ff29d765b4ea::" providerId="AD" clId="Web-{8D4AD93B-BA56-7F89-2889-F8DB2B796444}" dt="2019-03-07T12:20:13.305" v="2033"/>
          <ac:picMkLst>
            <pc:docMk/>
            <pc:sldMk cId="3938716597" sldId="277"/>
            <ac:picMk id="2" creationId="{39D324BE-54A5-4442-9784-348CFE5F79F2}"/>
          </ac:picMkLst>
        </pc:picChg>
        <pc:picChg chg="del">
          <ac:chgData name="Guest User" userId="S::urn:spo:anon#ec9eb67c52fef9dd3a7d3545fb15ba70bc34fc2f5811a297e018ff29d765b4ea::" providerId="AD" clId="Web-{8D4AD93B-BA56-7F89-2889-F8DB2B796444}" dt="2019-03-07T12:16:25.788" v="2020"/>
          <ac:picMkLst>
            <pc:docMk/>
            <pc:sldMk cId="3938716597" sldId="277"/>
            <ac:picMk id="6" creationId="{DB4738BD-63DF-4F15-892F-769C92D7CA2F}"/>
          </ac:picMkLst>
        </pc:picChg>
        <pc:picChg chg="add del mod">
          <ac:chgData name="Guest User" userId="S::urn:spo:anon#ec9eb67c52fef9dd3a7d3545fb15ba70bc34fc2f5811a297e018ff29d765b4ea::" providerId="AD" clId="Web-{8D4AD93B-BA56-7F89-2889-F8DB2B796444}" dt="2019-03-07T12:20:37.555" v="2038"/>
          <ac:picMkLst>
            <pc:docMk/>
            <pc:sldMk cId="3938716597" sldId="277"/>
            <ac:picMk id="9" creationId="{A8073474-9749-4090-8ECA-0510F2283487}"/>
          </ac:picMkLst>
        </pc:picChg>
        <pc:picChg chg="add">
          <ac:chgData name="Guest User" userId="S::urn:spo:anon#ec9eb67c52fef9dd3a7d3545fb15ba70bc34fc2f5811a297e018ff29d765b4ea::" providerId="AD" clId="Web-{8D4AD93B-BA56-7F89-2889-F8DB2B796444}" dt="2019-03-07T12:19:41.883" v="2030"/>
          <ac:picMkLst>
            <pc:docMk/>
            <pc:sldMk cId="3938716597" sldId="277"/>
            <ac:picMk id="14" creationId="{22901FED-4FC9-4ED5-8123-C98BCD1616BA}"/>
          </ac:picMkLst>
        </pc:picChg>
      </pc:sldChg>
      <pc:sldChg chg="addSp delSp modSp add replId">
        <pc:chgData name="Guest User" userId="S::urn:spo:anon#ec9eb67c52fef9dd3a7d3545fb15ba70bc34fc2f5811a297e018ff29d765b4ea::" providerId="AD" clId="Web-{8D4AD93B-BA56-7F89-2889-F8DB2B796444}" dt="2019-03-07T14:50:00.117" v="2987"/>
        <pc:sldMkLst>
          <pc:docMk/>
          <pc:sldMk cId="1161994895" sldId="278"/>
        </pc:sldMkLst>
        <pc:spChg chg="del">
          <ac:chgData name="Guest User" userId="S::urn:spo:anon#ec9eb67c52fef9dd3a7d3545fb15ba70bc34fc2f5811a297e018ff29d765b4ea::" providerId="AD" clId="Web-{8D4AD93B-BA56-7F89-2889-F8DB2B796444}" dt="2019-03-07T12:21:16.555" v="2047"/>
          <ac:spMkLst>
            <pc:docMk/>
            <pc:sldMk cId="1161994895" sldId="278"/>
            <ac:spMk id="8" creationId="{7C2B4327-08DA-4B3D-A20B-179B6ABEE570}"/>
          </ac:spMkLst>
        </pc:spChg>
        <pc:picChg chg="add del mod">
          <ac:chgData name="Guest User" userId="S::urn:spo:anon#ec9eb67c52fef9dd3a7d3545fb15ba70bc34fc2f5811a297e018ff29d765b4ea::" providerId="AD" clId="Web-{8D4AD93B-BA56-7F89-2889-F8DB2B796444}" dt="2019-03-07T14:06:48.733" v="2800"/>
          <ac:picMkLst>
            <pc:docMk/>
            <pc:sldMk cId="1161994895" sldId="278"/>
            <ac:picMk id="2" creationId="{242225DE-5A8D-4733-8A08-D0E7A330CA5E}"/>
          </ac:picMkLst>
        </pc:picChg>
        <pc:picChg chg="add del mod">
          <ac:chgData name="Guest User" userId="S::urn:spo:anon#ec9eb67c52fef9dd3a7d3545fb15ba70bc34fc2f5811a297e018ff29d765b4ea::" providerId="AD" clId="Web-{8D4AD93B-BA56-7F89-2889-F8DB2B796444}" dt="2019-03-07T12:21:10.883" v="2045"/>
          <ac:picMkLst>
            <pc:docMk/>
            <pc:sldMk cId="1161994895" sldId="278"/>
            <ac:picMk id="2" creationId="{F6B495B3-683C-48AD-91E4-639E2845D50A}"/>
          </ac:picMkLst>
        </pc:picChg>
        <pc:picChg chg="del">
          <ac:chgData name="Guest User" userId="S::urn:spo:anon#ec9eb67c52fef9dd3a7d3545fb15ba70bc34fc2f5811a297e018ff29d765b4ea::" providerId="AD" clId="Web-{8D4AD93B-BA56-7F89-2889-F8DB2B796444}" dt="2019-03-07T12:20:23.289" v="2035"/>
          <ac:picMkLst>
            <pc:docMk/>
            <pc:sldMk cId="1161994895" sldId="278"/>
            <ac:picMk id="6" creationId="{DB4738BD-63DF-4F15-892F-769C92D7CA2F}"/>
          </ac:picMkLst>
        </pc:picChg>
        <pc:picChg chg="add del mod">
          <ac:chgData name="Guest User" userId="S::urn:spo:anon#ec9eb67c52fef9dd3a7d3545fb15ba70bc34fc2f5811a297e018ff29d765b4ea::" providerId="AD" clId="Web-{8D4AD93B-BA56-7F89-2889-F8DB2B796444}" dt="2019-03-07T14:06:46.780" v="2799"/>
          <ac:picMkLst>
            <pc:docMk/>
            <pc:sldMk cId="1161994895" sldId="278"/>
            <ac:picMk id="7" creationId="{9A48BFB9-86B9-421A-9D5B-DD0D150FCA23}"/>
          </ac:picMkLst>
        </pc:picChg>
        <pc:picChg chg="add del mod">
          <ac:chgData name="Guest User" userId="S::urn:spo:anon#ec9eb67c52fef9dd3a7d3545fb15ba70bc34fc2f5811a297e018ff29d765b4ea::" providerId="AD" clId="Web-{8D4AD93B-BA56-7F89-2889-F8DB2B796444}" dt="2019-03-07T12:21:13.680" v="2046"/>
          <ac:picMkLst>
            <pc:docMk/>
            <pc:sldMk cId="1161994895" sldId="278"/>
            <ac:picMk id="9" creationId="{44A9434C-A194-4F86-A14D-BC28A62E7449}"/>
          </ac:picMkLst>
        </pc:picChg>
        <pc:picChg chg="add mod modCrop">
          <ac:chgData name="Guest User" userId="S::urn:spo:anon#ec9eb67c52fef9dd3a7d3545fb15ba70bc34fc2f5811a297e018ff29d765b4ea::" providerId="AD" clId="Web-{8D4AD93B-BA56-7F89-2889-F8DB2B796444}" dt="2019-03-07T14:49:18.007" v="2984"/>
          <ac:picMkLst>
            <pc:docMk/>
            <pc:sldMk cId="1161994895" sldId="278"/>
            <ac:picMk id="9" creationId="{63C273EE-B801-44FE-B674-487AAA098D3F}"/>
          </ac:picMkLst>
        </pc:picChg>
        <pc:picChg chg="add mod">
          <ac:chgData name="Guest User" userId="S::urn:spo:anon#ec9eb67c52fef9dd3a7d3545fb15ba70bc34fc2f5811a297e018ff29d765b4ea::" providerId="AD" clId="Web-{8D4AD93B-BA56-7F89-2889-F8DB2B796444}" dt="2019-03-07T14:16:12.423" v="2871" actId="1076"/>
          <ac:picMkLst>
            <pc:docMk/>
            <pc:sldMk cId="1161994895" sldId="278"/>
            <ac:picMk id="11" creationId="{C7E19068-526A-415C-9B17-D2A886D83C01}"/>
          </ac:picMkLst>
        </pc:picChg>
        <pc:picChg chg="add mod">
          <ac:chgData name="Guest User" userId="S::urn:spo:anon#ec9eb67c52fef9dd3a7d3545fb15ba70bc34fc2f5811a297e018ff29d765b4ea::" providerId="AD" clId="Web-{8D4AD93B-BA56-7F89-2889-F8DB2B796444}" dt="2019-03-07T14:15:57.142" v="2870" actId="1076"/>
          <ac:picMkLst>
            <pc:docMk/>
            <pc:sldMk cId="1161994895" sldId="278"/>
            <ac:picMk id="12" creationId="{14D563DB-6F15-42A9-B7C7-355F4AC90563}"/>
          </ac:picMkLst>
        </pc:picChg>
        <pc:picChg chg="add mod modCrop">
          <ac:chgData name="Guest User" userId="S::urn:spo:anon#ec9eb67c52fef9dd3a7d3545fb15ba70bc34fc2f5811a297e018ff29d765b4ea::" providerId="AD" clId="Web-{8D4AD93B-BA56-7F89-2889-F8DB2B796444}" dt="2019-03-07T14:50:00.117" v="2987"/>
          <ac:picMkLst>
            <pc:docMk/>
            <pc:sldMk cId="1161994895" sldId="278"/>
            <ac:picMk id="13" creationId="{3DA8D9EF-5826-453C-8664-FB65664F3BC8}"/>
          </ac:picMkLst>
        </pc:picChg>
        <pc:picChg chg="add del mod modCrop">
          <ac:chgData name="Guest User" userId="S::urn:spo:anon#ec9eb67c52fef9dd3a7d3545fb15ba70bc34fc2f5811a297e018ff29d765b4ea::" providerId="AD" clId="Web-{8D4AD93B-BA56-7F89-2889-F8DB2B796444}" dt="2019-03-07T14:06:52.765" v="2802"/>
          <ac:picMkLst>
            <pc:docMk/>
            <pc:sldMk cId="1161994895" sldId="278"/>
            <ac:picMk id="15" creationId="{A8A014EA-9C6C-45CC-B83A-EEDC2E211943}"/>
          </ac:picMkLst>
        </pc:picChg>
        <pc:picChg chg="add del mod">
          <ac:chgData name="Guest User" userId="S::urn:spo:anon#ec9eb67c52fef9dd3a7d3545fb15ba70bc34fc2f5811a297e018ff29d765b4ea::" providerId="AD" clId="Web-{8D4AD93B-BA56-7F89-2889-F8DB2B796444}" dt="2019-03-07T13:46:54.480" v="2775"/>
          <ac:picMkLst>
            <pc:docMk/>
            <pc:sldMk cId="1161994895" sldId="278"/>
            <ac:picMk id="17" creationId="{1574E4FB-4940-46EA-8B8C-708C6A33FB19}"/>
          </ac:picMkLst>
        </pc:picChg>
        <pc:picChg chg="add del mod">
          <ac:chgData name="Guest User" userId="S::urn:spo:anon#ec9eb67c52fef9dd3a7d3545fb15ba70bc34fc2f5811a297e018ff29d765b4ea::" providerId="AD" clId="Web-{8D4AD93B-BA56-7F89-2889-F8DB2B796444}" dt="2019-03-07T14:06:51.312" v="2801"/>
          <ac:picMkLst>
            <pc:docMk/>
            <pc:sldMk cId="1161994895" sldId="278"/>
            <ac:picMk id="19" creationId="{CE7DD65C-5750-4A9E-AF48-CDFE758F13D1}"/>
          </ac:picMkLst>
        </pc:picChg>
      </pc:sldChg>
    </pc:docChg>
  </pc:docChgLst>
  <pc:docChgLst>
    <pc:chgData name="Guest User" userId="S::urn:spo:anon#ec9eb67c52fef9dd3a7d3545fb15ba70bc34fc2f5811a297e018ff29d765b4ea::" providerId="AD" clId="Web-{7958C538-D968-4ACA-35ED-379208395CE4}"/>
    <pc:docChg chg="modSld">
      <pc:chgData name="Guest User" userId="S::urn:spo:anon#ec9eb67c52fef9dd3a7d3545fb15ba70bc34fc2f5811a297e018ff29d765b4ea::" providerId="AD" clId="Web-{7958C538-D968-4ACA-35ED-379208395CE4}" dt="2019-03-14T13:39:37.378" v="30" actId="20577"/>
      <pc:docMkLst>
        <pc:docMk/>
      </pc:docMkLst>
      <pc:sldChg chg="modSp">
        <pc:chgData name="Guest User" userId="S::urn:spo:anon#ec9eb67c52fef9dd3a7d3545fb15ba70bc34fc2f5811a297e018ff29d765b4ea::" providerId="AD" clId="Web-{7958C538-D968-4ACA-35ED-379208395CE4}" dt="2019-03-14T13:38:45.534" v="23" actId="20577"/>
        <pc:sldMkLst>
          <pc:docMk/>
          <pc:sldMk cId="107980093" sldId="258"/>
        </pc:sldMkLst>
        <pc:spChg chg="mod">
          <ac:chgData name="Guest User" userId="S::urn:spo:anon#ec9eb67c52fef9dd3a7d3545fb15ba70bc34fc2f5811a297e018ff29d765b4ea::" providerId="AD" clId="Web-{7958C538-D968-4ACA-35ED-379208395CE4}" dt="2019-03-14T13:38:45.534" v="23" actId="20577"/>
          <ac:spMkLst>
            <pc:docMk/>
            <pc:sldMk cId="107980093" sldId="258"/>
            <ac:spMk id="2" creationId="{00000000-0000-0000-0000-000000000000}"/>
          </ac:spMkLst>
        </pc:spChg>
      </pc:sldChg>
      <pc:sldChg chg="modSp">
        <pc:chgData name="Guest User" userId="S::urn:spo:anon#ec9eb67c52fef9dd3a7d3545fb15ba70bc34fc2f5811a297e018ff29d765b4ea::" providerId="AD" clId="Web-{7958C538-D968-4ACA-35ED-379208395CE4}" dt="2019-03-14T13:39:37.378" v="30" actId="20577"/>
        <pc:sldMkLst>
          <pc:docMk/>
          <pc:sldMk cId="3031623565" sldId="265"/>
        </pc:sldMkLst>
        <pc:spChg chg="mod">
          <ac:chgData name="Guest User" userId="S::urn:spo:anon#ec9eb67c52fef9dd3a7d3545fb15ba70bc34fc2f5811a297e018ff29d765b4ea::" providerId="AD" clId="Web-{7958C538-D968-4ACA-35ED-379208395CE4}" dt="2019-03-14T13:39:19.956" v="28" actId="20577"/>
          <ac:spMkLst>
            <pc:docMk/>
            <pc:sldMk cId="3031623565" sldId="265"/>
            <ac:spMk id="13" creationId="{4BAE98E0-22E6-4C8B-B2B7-EE0F23892E23}"/>
          </ac:spMkLst>
        </pc:spChg>
        <pc:spChg chg="mod">
          <ac:chgData name="Guest User" userId="S::urn:spo:anon#ec9eb67c52fef9dd3a7d3545fb15ba70bc34fc2f5811a297e018ff29d765b4ea::" providerId="AD" clId="Web-{7958C538-D968-4ACA-35ED-379208395CE4}" dt="2019-03-14T13:39:05.393" v="26" actId="20577"/>
          <ac:spMkLst>
            <pc:docMk/>
            <pc:sldMk cId="3031623565" sldId="265"/>
            <ac:spMk id="14" creationId="{9AA054A5-B3E9-4FEA-BE5B-36EAFF835290}"/>
          </ac:spMkLst>
        </pc:spChg>
        <pc:spChg chg="mod">
          <ac:chgData name="Guest User" userId="S::urn:spo:anon#ec9eb67c52fef9dd3a7d3545fb15ba70bc34fc2f5811a297e018ff29d765b4ea::" providerId="AD" clId="Web-{7958C538-D968-4ACA-35ED-379208395CE4}" dt="2019-03-14T13:39:37.378" v="30" actId="20577"/>
          <ac:spMkLst>
            <pc:docMk/>
            <pc:sldMk cId="3031623565" sldId="265"/>
            <ac:spMk id="16" creationId="{73191352-C30F-4EAF-81C9-E8155F0072F7}"/>
          </ac:spMkLst>
        </pc:spChg>
      </pc:sldChg>
      <pc:sldChg chg="modSp">
        <pc:chgData name="Guest User" userId="S::urn:spo:anon#ec9eb67c52fef9dd3a7d3545fb15ba70bc34fc2f5811a297e018ff29d765b4ea::" providerId="AD" clId="Web-{7958C538-D968-4ACA-35ED-379208395CE4}" dt="2019-03-14T13:36:57.143" v="3" actId="20577"/>
        <pc:sldMkLst>
          <pc:docMk/>
          <pc:sldMk cId="1056510452" sldId="267"/>
        </pc:sldMkLst>
        <pc:spChg chg="mod">
          <ac:chgData name="Guest User" userId="S::urn:spo:anon#ec9eb67c52fef9dd3a7d3545fb15ba70bc34fc2f5811a297e018ff29d765b4ea::" providerId="AD" clId="Web-{7958C538-D968-4ACA-35ED-379208395CE4}" dt="2019-03-14T13:36:46.003" v="1" actId="20577"/>
          <ac:spMkLst>
            <pc:docMk/>
            <pc:sldMk cId="1056510452" sldId="267"/>
            <ac:spMk id="2" creationId="{87EDA084-ED65-4899-8ACF-531D5CABFD0A}"/>
          </ac:spMkLst>
        </pc:spChg>
        <pc:spChg chg="mod">
          <ac:chgData name="Guest User" userId="S::urn:spo:anon#ec9eb67c52fef9dd3a7d3545fb15ba70bc34fc2f5811a297e018ff29d765b4ea::" providerId="AD" clId="Web-{7958C538-D968-4ACA-35ED-379208395CE4}" dt="2019-03-14T13:36:57.143" v="3" actId="20577"/>
          <ac:spMkLst>
            <pc:docMk/>
            <pc:sldMk cId="1056510452" sldId="267"/>
            <ac:spMk id="3" creationId="{47ED7119-BA0F-42F5-B5FE-1FA303A26BD2}"/>
          </ac:spMkLst>
        </pc:spChg>
      </pc:sldChg>
      <pc:sldChg chg="modSp">
        <pc:chgData name="Guest User" userId="S::urn:spo:anon#ec9eb67c52fef9dd3a7d3545fb15ba70bc34fc2f5811a297e018ff29d765b4ea::" providerId="AD" clId="Web-{7958C538-D968-4ACA-35ED-379208395CE4}" dt="2019-03-14T13:38:12.768" v="18" actId="20577"/>
        <pc:sldMkLst>
          <pc:docMk/>
          <pc:sldMk cId="2095691877" sldId="268"/>
        </pc:sldMkLst>
        <pc:spChg chg="mod">
          <ac:chgData name="Guest User" userId="S::urn:spo:anon#ec9eb67c52fef9dd3a7d3545fb15ba70bc34fc2f5811a297e018ff29d765b4ea::" providerId="AD" clId="Web-{7958C538-D968-4ACA-35ED-379208395CE4}" dt="2019-03-14T13:37:57.018" v="15" actId="20577"/>
          <ac:spMkLst>
            <pc:docMk/>
            <pc:sldMk cId="2095691877" sldId="268"/>
            <ac:spMk id="14" creationId="{5CEC1689-F7C9-4573-8B19-722F5BA211B3}"/>
          </ac:spMkLst>
        </pc:spChg>
        <pc:spChg chg="mod">
          <ac:chgData name="Guest User" userId="S::urn:spo:anon#ec9eb67c52fef9dd3a7d3545fb15ba70bc34fc2f5811a297e018ff29d765b4ea::" providerId="AD" clId="Web-{7958C538-D968-4ACA-35ED-379208395CE4}" dt="2019-03-14T13:37:35.706" v="9" actId="20577"/>
          <ac:spMkLst>
            <pc:docMk/>
            <pc:sldMk cId="2095691877" sldId="268"/>
            <ac:spMk id="19" creationId="{E1A9EA02-53C5-43FD-8A02-6DE7264399EE}"/>
          </ac:spMkLst>
        </pc:spChg>
        <pc:spChg chg="mod">
          <ac:chgData name="Guest User" userId="S::urn:spo:anon#ec9eb67c52fef9dd3a7d3545fb15ba70bc34fc2f5811a297e018ff29d765b4ea::" providerId="AD" clId="Web-{7958C538-D968-4ACA-35ED-379208395CE4}" dt="2019-03-14T13:37:13.690" v="5" actId="20577"/>
          <ac:spMkLst>
            <pc:docMk/>
            <pc:sldMk cId="2095691877" sldId="268"/>
            <ac:spMk id="20" creationId="{B906D9E9-A4EC-41AB-B43C-12A4EC305D9C}"/>
          </ac:spMkLst>
        </pc:spChg>
        <pc:spChg chg="mod">
          <ac:chgData name="Guest User" userId="S::urn:spo:anon#ec9eb67c52fef9dd3a7d3545fb15ba70bc34fc2f5811a297e018ff29d765b4ea::" providerId="AD" clId="Web-{7958C538-D968-4ACA-35ED-379208395CE4}" dt="2019-03-14T13:38:06.206" v="17" actId="20577"/>
          <ac:spMkLst>
            <pc:docMk/>
            <pc:sldMk cId="2095691877" sldId="268"/>
            <ac:spMk id="23" creationId="{70058399-4CB1-44C2-B1EF-F83AE7CFCAC8}"/>
          </ac:spMkLst>
        </pc:spChg>
        <pc:spChg chg="mod">
          <ac:chgData name="Guest User" userId="S::urn:spo:anon#ec9eb67c52fef9dd3a7d3545fb15ba70bc34fc2f5811a297e018ff29d765b4ea::" providerId="AD" clId="Web-{7958C538-D968-4ACA-35ED-379208395CE4}" dt="2019-03-14T13:38:12.768" v="18" actId="20577"/>
          <ac:spMkLst>
            <pc:docMk/>
            <pc:sldMk cId="2095691877" sldId="268"/>
            <ac:spMk id="29" creationId="{AE3DFA26-42FE-453C-A160-700A1CD42182}"/>
          </ac:spMkLst>
        </pc:spChg>
      </pc:sldChg>
    </pc:docChg>
  </pc:docChgLst>
  <pc:docChgLst>
    <pc:chgData name="Guest User" userId="S::urn:spo:anon#ec9eb67c52fef9dd3a7d3545fb15ba70bc34fc2f5811a297e018ff29d765b4ea::" providerId="AD" clId="Web-{4B03EEA2-304F-4595-B63E-4045B79DAC33}"/>
    <pc:docChg chg="addSld delSld modSld sldOrd">
      <pc:chgData name="Guest User" userId="S::urn:spo:anon#ec9eb67c52fef9dd3a7d3545fb15ba70bc34fc2f5811a297e018ff29d765b4ea::" providerId="AD" clId="Web-{4B03EEA2-304F-4595-B63E-4045B79DAC33}" dt="2019-02-14T08:09:32.257" v="847" actId="20577"/>
      <pc:docMkLst>
        <pc:docMk/>
      </pc:docMkLst>
      <pc:sldChg chg="addSp modSp">
        <pc:chgData name="Guest User" userId="S::urn:spo:anon#ec9eb67c52fef9dd3a7d3545fb15ba70bc34fc2f5811a297e018ff29d765b4ea::" providerId="AD" clId="Web-{4B03EEA2-304F-4595-B63E-4045B79DAC33}" dt="2019-02-14T07:13:35.041" v="395" actId="1076"/>
        <pc:sldMkLst>
          <pc:docMk/>
          <pc:sldMk cId="107980093" sldId="258"/>
        </pc:sldMkLst>
        <pc:spChg chg="mod">
          <ac:chgData name="Guest User" userId="S::urn:spo:anon#ec9eb67c52fef9dd3a7d3545fb15ba70bc34fc2f5811a297e018ff29d765b4ea::" providerId="AD" clId="Web-{4B03EEA2-304F-4595-B63E-4045B79DAC33}" dt="2019-02-14T06:55:12.093" v="47" actId="20577"/>
          <ac:spMkLst>
            <pc:docMk/>
            <pc:sldMk cId="107980093" sldId="258"/>
            <ac:spMk id="2" creationId="{00000000-0000-0000-0000-000000000000}"/>
          </ac:spMkLst>
        </pc:spChg>
        <pc:picChg chg="add mod">
          <ac:chgData name="Guest User" userId="S::urn:spo:anon#ec9eb67c52fef9dd3a7d3545fb15ba70bc34fc2f5811a297e018ff29d765b4ea::" providerId="AD" clId="Web-{4B03EEA2-304F-4595-B63E-4045B79DAC33}" dt="2019-02-14T07:13:35.041" v="395" actId="1076"/>
          <ac:picMkLst>
            <pc:docMk/>
            <pc:sldMk cId="107980093" sldId="258"/>
            <ac:picMk id="6" creationId="{1FC95C19-2DF5-43C8-A824-E18546DB8DE2}"/>
          </ac:picMkLst>
        </pc:picChg>
      </pc:sldChg>
      <pc:sldChg chg="addSp delSp modSp new">
        <pc:chgData name="Guest User" userId="S::urn:spo:anon#ec9eb67c52fef9dd3a7d3545fb15ba70bc34fc2f5811a297e018ff29d765b4ea::" providerId="AD" clId="Web-{4B03EEA2-304F-4595-B63E-4045B79DAC33}" dt="2019-02-14T07:48:56.434" v="788" actId="1076"/>
        <pc:sldMkLst>
          <pc:docMk/>
          <pc:sldMk cId="3031623565" sldId="265"/>
        </pc:sldMkLst>
        <pc:spChg chg="mod">
          <ac:chgData name="Guest User" userId="S::urn:spo:anon#ec9eb67c52fef9dd3a7d3545fb15ba70bc34fc2f5811a297e018ff29d765b4ea::" providerId="AD" clId="Web-{4B03EEA2-304F-4595-B63E-4045B79DAC33}" dt="2019-02-14T07:11:17.103" v="332" actId="20577"/>
          <ac:spMkLst>
            <pc:docMk/>
            <pc:sldMk cId="3031623565" sldId="265"/>
            <ac:spMk id="4" creationId="{73DD2AF1-AE6D-4A59-ACA7-DCED2345E039}"/>
          </ac:spMkLst>
        </pc:spChg>
        <pc:spChg chg="mod">
          <ac:chgData name="Guest User" userId="S::urn:spo:anon#ec9eb67c52fef9dd3a7d3545fb15ba70bc34fc2f5811a297e018ff29d765b4ea::" providerId="AD" clId="Web-{4B03EEA2-304F-4595-B63E-4045B79DAC33}" dt="2019-02-14T07:14:30.401" v="396" actId="20577"/>
          <ac:spMkLst>
            <pc:docMk/>
            <pc:sldMk cId="3031623565" sldId="265"/>
            <ac:spMk id="5" creationId="{C368F41A-BD7B-48BA-B3DD-47C0376703F9}"/>
          </ac:spMkLst>
        </pc:spChg>
        <pc:spChg chg="mod">
          <ac:chgData name="Guest User" userId="S::urn:spo:anon#ec9eb67c52fef9dd3a7d3545fb15ba70bc34fc2f5811a297e018ff29d765b4ea::" providerId="AD" clId="Web-{4B03EEA2-304F-4595-B63E-4045B79DAC33}" dt="2019-02-14T07:36:31.397" v="624" actId="14100"/>
          <ac:spMkLst>
            <pc:docMk/>
            <pc:sldMk cId="3031623565" sldId="265"/>
            <ac:spMk id="6" creationId="{670E7258-A45A-4C21-96C7-0557A28DDC72}"/>
          </ac:spMkLst>
        </pc:spChg>
        <pc:spChg chg="mod">
          <ac:chgData name="Guest User" userId="S::urn:spo:anon#ec9eb67c52fef9dd3a7d3545fb15ba70bc34fc2f5811a297e018ff29d765b4ea::" providerId="AD" clId="Web-{4B03EEA2-304F-4595-B63E-4045B79DAC33}" dt="2019-02-14T07:20:16.185" v="428" actId="1076"/>
          <ac:spMkLst>
            <pc:docMk/>
            <pc:sldMk cId="3031623565" sldId="265"/>
            <ac:spMk id="7" creationId="{89C995A5-BD6B-41AF-BF88-E0CFBA2EBB5E}"/>
          </ac:spMkLst>
        </pc:spChg>
        <pc:spChg chg="mod">
          <ac:chgData name="Guest User" userId="S::urn:spo:anon#ec9eb67c52fef9dd3a7d3545fb15ba70bc34fc2f5811a297e018ff29d765b4ea::" providerId="AD" clId="Web-{4B03EEA2-304F-4595-B63E-4045B79DAC33}" dt="2019-02-14T07:11:32.228" v="344" actId="20577"/>
          <ac:spMkLst>
            <pc:docMk/>
            <pc:sldMk cId="3031623565" sldId="265"/>
            <ac:spMk id="8" creationId="{0AA5FA60-AAB8-4E7B-BC8E-AB27C2D0D2F6}"/>
          </ac:spMkLst>
        </pc:spChg>
        <pc:spChg chg="mod">
          <ac:chgData name="Guest User" userId="S::urn:spo:anon#ec9eb67c52fef9dd3a7d3545fb15ba70bc34fc2f5811a297e018ff29d765b4ea::" providerId="AD" clId="Web-{4B03EEA2-304F-4595-B63E-4045B79DAC33}" dt="2019-02-14T07:11:05.649" v="317" actId="20577"/>
          <ac:spMkLst>
            <pc:docMk/>
            <pc:sldMk cId="3031623565" sldId="265"/>
            <ac:spMk id="9" creationId="{12238FAF-ED6B-4324-8884-0378ABCC7D49}"/>
          </ac:spMkLst>
        </pc:spChg>
        <pc:spChg chg="mod">
          <ac:chgData name="Guest User" userId="S::urn:spo:anon#ec9eb67c52fef9dd3a7d3545fb15ba70bc34fc2f5811a297e018ff29d765b4ea::" providerId="AD" clId="Web-{4B03EEA2-304F-4595-B63E-4045B79DAC33}" dt="2019-02-14T07:20:20.201" v="429" actId="1076"/>
          <ac:spMkLst>
            <pc:docMk/>
            <pc:sldMk cId="3031623565" sldId="265"/>
            <ac:spMk id="10" creationId="{300D3CEF-89F6-4681-8AE5-1CF42F38D4AB}"/>
          </ac:spMkLst>
        </pc:spChg>
        <pc:spChg chg="mod">
          <ac:chgData name="Guest User" userId="S::urn:spo:anon#ec9eb67c52fef9dd3a7d3545fb15ba70bc34fc2f5811a297e018ff29d765b4ea::" providerId="AD" clId="Web-{4B03EEA2-304F-4595-B63E-4045B79DAC33}" dt="2019-02-14T07:29:16.096" v="449" actId="1076"/>
          <ac:spMkLst>
            <pc:docMk/>
            <pc:sldMk cId="3031623565" sldId="265"/>
            <ac:spMk id="11" creationId="{CD7224F2-3A76-40ED-9F40-DF14E330E1F3}"/>
          </ac:spMkLst>
        </pc:spChg>
        <pc:spChg chg="mod">
          <ac:chgData name="Guest User" userId="S::urn:spo:anon#ec9eb67c52fef9dd3a7d3545fb15ba70bc34fc2f5811a297e018ff29d765b4ea::" providerId="AD" clId="Web-{4B03EEA2-304F-4595-B63E-4045B79DAC33}" dt="2019-02-14T07:20:07.373" v="426" actId="1076"/>
          <ac:spMkLst>
            <pc:docMk/>
            <pc:sldMk cId="3031623565" sldId="265"/>
            <ac:spMk id="12" creationId="{956B4157-3343-4BE1-833A-C3F09A7F7FCE}"/>
          </ac:spMkLst>
        </pc:spChg>
        <pc:spChg chg="add mod">
          <ac:chgData name="Guest User" userId="S::urn:spo:anon#ec9eb67c52fef9dd3a7d3545fb15ba70bc34fc2f5811a297e018ff29d765b4ea::" providerId="AD" clId="Web-{4B03EEA2-304F-4595-B63E-4045B79DAC33}" dt="2019-02-14T07:35:56.912" v="621" actId="20577"/>
          <ac:spMkLst>
            <pc:docMk/>
            <pc:sldMk cId="3031623565" sldId="265"/>
            <ac:spMk id="29" creationId="{AE3DFA26-42FE-453C-A160-700A1CD42182}"/>
          </ac:spMkLst>
        </pc:spChg>
        <pc:graphicFrameChg chg="add del mod">
          <ac:chgData name="Guest User" userId="S::urn:spo:anon#ec9eb67c52fef9dd3a7d3545fb15ba70bc34fc2f5811a297e018ff29d765b4ea::" providerId="AD" clId="Web-{4B03EEA2-304F-4595-B63E-4045B79DAC33}" dt="2019-02-14T07:31:19.254" v="451"/>
          <ac:graphicFrameMkLst>
            <pc:docMk/>
            <pc:sldMk cId="3031623565" sldId="265"/>
            <ac:graphicFrameMk id="28" creationId="{0E1C9088-9E3E-4D66-94AA-DE3BE6E5B01B}"/>
          </ac:graphicFrameMkLst>
        </pc:graphicFrameChg>
        <pc:picChg chg="add del mod">
          <ac:chgData name="Guest User" userId="S::urn:spo:anon#ec9eb67c52fef9dd3a7d3545fb15ba70bc34fc2f5811a297e018ff29d765b4ea::" providerId="AD" clId="Web-{4B03EEA2-304F-4595-B63E-4045B79DAC33}" dt="2019-02-14T07:04:36.506" v="168"/>
          <ac:picMkLst>
            <pc:docMk/>
            <pc:sldMk cId="3031623565" sldId="265"/>
            <ac:picMk id="13" creationId="{DD0E9668-CA73-4FE5-BE42-3E379DE8B8FE}"/>
          </ac:picMkLst>
        </pc:picChg>
        <pc:picChg chg="add mod">
          <ac:chgData name="Guest User" userId="S::urn:spo:anon#ec9eb67c52fef9dd3a7d3545fb15ba70bc34fc2f5811a297e018ff29d765b4ea::" providerId="AD" clId="Web-{4B03EEA2-304F-4595-B63E-4045B79DAC33}" dt="2019-02-14T07:24:47.906" v="448" actId="14100"/>
          <ac:picMkLst>
            <pc:docMk/>
            <pc:sldMk cId="3031623565" sldId="265"/>
            <ac:picMk id="15" creationId="{DBF1BFFB-D2CF-405F-9FDA-E09CA9EC3A95}"/>
          </ac:picMkLst>
        </pc:picChg>
        <pc:picChg chg="add del mod">
          <ac:chgData name="Guest User" userId="S::urn:spo:anon#ec9eb67c52fef9dd3a7d3545fb15ba70bc34fc2f5811a297e018ff29d765b4ea::" providerId="AD" clId="Web-{4B03EEA2-304F-4595-B63E-4045B79DAC33}" dt="2019-02-14T07:09:14.414" v="210"/>
          <ac:picMkLst>
            <pc:docMk/>
            <pc:sldMk cId="3031623565" sldId="265"/>
            <ac:picMk id="17" creationId="{452992DD-BF5B-4D38-B617-3B3DBD0E573E}"/>
          </ac:picMkLst>
        </pc:picChg>
        <pc:picChg chg="add mod">
          <ac:chgData name="Guest User" userId="S::urn:spo:anon#ec9eb67c52fef9dd3a7d3545fb15ba70bc34fc2f5811a297e018ff29d765b4ea::" providerId="AD" clId="Web-{4B03EEA2-304F-4595-B63E-4045B79DAC33}" dt="2019-02-14T07:20:22.732" v="430" actId="1076"/>
          <ac:picMkLst>
            <pc:docMk/>
            <pc:sldMk cId="3031623565" sldId="265"/>
            <ac:picMk id="19" creationId="{8B5E4DA1-2FD8-4BAF-9C47-EB5A91176EA4}"/>
          </ac:picMkLst>
        </pc:picChg>
        <pc:picChg chg="add del mod">
          <ac:chgData name="Guest User" userId="S::urn:spo:anon#ec9eb67c52fef9dd3a7d3545fb15ba70bc34fc2f5811a297e018ff29d765b4ea::" providerId="AD" clId="Web-{4B03EEA2-304F-4595-B63E-4045B79DAC33}" dt="2019-02-14T07:18:21.012" v="409"/>
          <ac:picMkLst>
            <pc:docMk/>
            <pc:sldMk cId="3031623565" sldId="265"/>
            <ac:picMk id="21" creationId="{74900BF4-72D8-42C7-9D5D-58CDFDFF6579}"/>
          </ac:picMkLst>
        </pc:picChg>
        <pc:picChg chg="add mod">
          <ac:chgData name="Guest User" userId="S::urn:spo:anon#ec9eb67c52fef9dd3a7d3545fb15ba70bc34fc2f5811a297e018ff29d765b4ea::" providerId="AD" clId="Web-{4B03EEA2-304F-4595-B63E-4045B79DAC33}" dt="2019-02-14T07:48:56.434" v="788" actId="1076"/>
          <ac:picMkLst>
            <pc:docMk/>
            <pc:sldMk cId="3031623565" sldId="265"/>
            <ac:picMk id="23" creationId="{45287CCF-91E0-4BE0-B57A-28FE2E4F4D3F}"/>
          </ac:picMkLst>
        </pc:picChg>
        <pc:picChg chg="add mod">
          <ac:chgData name="Guest User" userId="S::urn:spo:anon#ec9eb67c52fef9dd3a7d3545fb15ba70bc34fc2f5811a297e018ff29d765b4ea::" providerId="AD" clId="Web-{4B03EEA2-304F-4595-B63E-4045B79DAC33}" dt="2019-02-14T07:24:39.953" v="447"/>
          <ac:picMkLst>
            <pc:docMk/>
            <pc:sldMk cId="3031623565" sldId="265"/>
            <ac:picMk id="25" creationId="{EF59D845-58C5-49E0-9E8F-FC89D5FA0631}"/>
          </ac:picMkLst>
        </pc:picChg>
      </pc:sldChg>
      <pc:sldChg chg="modSp new">
        <pc:chgData name="Guest User" userId="S::urn:spo:anon#ec9eb67c52fef9dd3a7d3545fb15ba70bc34fc2f5811a297e018ff29d765b4ea::" providerId="AD" clId="Web-{4B03EEA2-304F-4595-B63E-4045B79DAC33}" dt="2019-02-14T08:09:32.257" v="846" actId="20577"/>
        <pc:sldMkLst>
          <pc:docMk/>
          <pc:sldMk cId="522666367" sldId="266"/>
        </pc:sldMkLst>
        <pc:spChg chg="mod">
          <ac:chgData name="Guest User" userId="S::urn:spo:anon#ec9eb67c52fef9dd3a7d3545fb15ba70bc34fc2f5811a297e018ff29d765b4ea::" providerId="AD" clId="Web-{4B03EEA2-304F-4595-B63E-4045B79DAC33}" dt="2019-02-14T08:09:32.257" v="846" actId="20577"/>
          <ac:spMkLst>
            <pc:docMk/>
            <pc:sldMk cId="522666367" sldId="266"/>
            <ac:spMk id="4" creationId="{C2069FCA-B9AA-4A2A-BD89-19B120887E5F}"/>
          </ac:spMkLst>
        </pc:spChg>
      </pc:sldChg>
      <pc:sldChg chg="addSp delSp modSp new ord">
        <pc:chgData name="Guest User" userId="S::urn:spo:anon#ec9eb67c52fef9dd3a7d3545fb15ba70bc34fc2f5811a297e018ff29d765b4ea::" providerId="AD" clId="Web-{4B03EEA2-304F-4595-B63E-4045B79DAC33}" dt="2019-02-14T07:43:46.635" v="758" actId="20577"/>
        <pc:sldMkLst>
          <pc:docMk/>
          <pc:sldMk cId="1056510452" sldId="267"/>
        </pc:sldMkLst>
        <pc:spChg chg="mod">
          <ac:chgData name="Guest User" userId="S::urn:spo:anon#ec9eb67c52fef9dd3a7d3545fb15ba70bc34fc2f5811a297e018ff29d765b4ea::" providerId="AD" clId="Web-{4B03EEA2-304F-4595-B63E-4045B79DAC33}" dt="2019-02-14T07:43:46.635" v="758" actId="20577"/>
          <ac:spMkLst>
            <pc:docMk/>
            <pc:sldMk cId="1056510452" sldId="267"/>
            <ac:spMk id="2" creationId="{87EDA084-ED65-4899-8ACF-531D5CABFD0A}"/>
          </ac:spMkLst>
        </pc:spChg>
        <pc:spChg chg="del">
          <ac:chgData name="Guest User" userId="S::urn:spo:anon#ec9eb67c52fef9dd3a7d3545fb15ba70bc34fc2f5811a297e018ff29d765b4ea::" providerId="AD" clId="Web-{4B03EEA2-304F-4595-B63E-4045B79DAC33}" dt="2019-02-14T07:42:58.447" v="750"/>
          <ac:spMkLst>
            <pc:docMk/>
            <pc:sldMk cId="1056510452" sldId="267"/>
            <ac:spMk id="3" creationId="{9A0BDA79-4993-4B75-AD08-C5AE3798A860}"/>
          </ac:spMkLst>
        </pc:spChg>
        <pc:picChg chg="add mod ord">
          <ac:chgData name="Guest User" userId="S::urn:spo:anon#ec9eb67c52fef9dd3a7d3545fb15ba70bc34fc2f5811a297e018ff29d765b4ea::" providerId="AD" clId="Web-{4B03EEA2-304F-4595-B63E-4045B79DAC33}" dt="2019-02-14T07:43:19.135" v="756" actId="14100"/>
          <ac:picMkLst>
            <pc:docMk/>
            <pc:sldMk cId="1056510452" sldId="267"/>
            <ac:picMk id="6" creationId="{07F66CCA-BABB-4939-937E-B64B099AD1D3}"/>
          </ac:picMkLst>
        </pc:picChg>
      </pc:sldChg>
      <pc:sldChg chg="modSp new del">
        <pc:chgData name="Guest User" userId="S::urn:spo:anon#ec9eb67c52fef9dd3a7d3545fb15ba70bc34fc2f5811a297e018ff29d765b4ea::" providerId="AD" clId="Web-{4B03EEA2-304F-4595-B63E-4045B79DAC33}" dt="2019-02-14T07:38:01.694" v="706"/>
        <pc:sldMkLst>
          <pc:docMk/>
          <pc:sldMk cId="2383280802" sldId="267"/>
        </pc:sldMkLst>
        <pc:spChg chg="mod">
          <ac:chgData name="Guest User" userId="S::urn:spo:anon#ec9eb67c52fef9dd3a7d3545fb15ba70bc34fc2f5811a297e018ff29d765b4ea::" providerId="AD" clId="Web-{4B03EEA2-304F-4595-B63E-4045B79DAC33}" dt="2019-02-14T07:37:57.194" v="705" actId="20577"/>
          <ac:spMkLst>
            <pc:docMk/>
            <pc:sldMk cId="2383280802" sldId="267"/>
            <ac:spMk id="2" creationId="{21C0362F-B771-4C91-8DBD-90DBF61F2BA1}"/>
          </ac:spMkLst>
        </pc:spChg>
      </pc:sldChg>
      <pc:sldChg chg="addSp delSp modSp add ord replId">
        <pc:chgData name="Guest User" userId="S::urn:spo:anon#ec9eb67c52fef9dd3a7d3545fb15ba70bc34fc2f5811a297e018ff29d765b4ea::" providerId="AD" clId="Web-{4B03EEA2-304F-4595-B63E-4045B79DAC33}" dt="2019-02-14T07:54:45" v="842" actId="20577"/>
        <pc:sldMkLst>
          <pc:docMk/>
          <pc:sldMk cId="2095691877" sldId="268"/>
        </pc:sldMkLst>
        <pc:spChg chg="mod">
          <ac:chgData name="Guest User" userId="S::urn:spo:anon#ec9eb67c52fef9dd3a7d3545fb15ba70bc34fc2f5811a297e018ff29d765b4ea::" providerId="AD" clId="Web-{4B03EEA2-304F-4595-B63E-4045B79DAC33}" dt="2019-02-14T07:54:45" v="842" actId="20577"/>
          <ac:spMkLst>
            <pc:docMk/>
            <pc:sldMk cId="2095691877" sldId="268"/>
            <ac:spMk id="29" creationId="{AE3DFA26-42FE-453C-A160-700A1CD42182}"/>
          </ac:spMkLst>
        </pc:spChg>
        <pc:picChg chg="add mod">
          <ac:chgData name="Guest User" userId="S::urn:spo:anon#ec9eb67c52fef9dd3a7d3545fb15ba70bc34fc2f5811a297e018ff29d765b4ea::" providerId="AD" clId="Web-{4B03EEA2-304F-4595-B63E-4045B79DAC33}" dt="2019-02-14T07:48:18.762" v="786" actId="1076"/>
          <ac:picMkLst>
            <pc:docMk/>
            <pc:sldMk cId="2095691877" sldId="268"/>
            <ac:picMk id="13" creationId="{64717F25-8E7D-4E25-8B56-83939B2EC1C6}"/>
          </ac:picMkLst>
        </pc:picChg>
        <pc:picChg chg="del">
          <ac:chgData name="Guest User" userId="S::urn:spo:anon#ec9eb67c52fef9dd3a7d3545fb15ba70bc34fc2f5811a297e018ff29d765b4ea::" providerId="AD" clId="Web-{4B03EEA2-304F-4595-B63E-4045B79DAC33}" dt="2019-02-14T07:44:14.119" v="761"/>
          <ac:picMkLst>
            <pc:docMk/>
            <pc:sldMk cId="2095691877" sldId="268"/>
            <ac:picMk id="15" creationId="{DBF1BFFB-D2CF-405F-9FDA-E09CA9EC3A95}"/>
          </ac:picMkLst>
        </pc:picChg>
        <pc:picChg chg="add mod">
          <ac:chgData name="Guest User" userId="S::urn:spo:anon#ec9eb67c52fef9dd3a7d3545fb15ba70bc34fc2f5811a297e018ff29d765b4ea::" providerId="AD" clId="Web-{4B03EEA2-304F-4595-B63E-4045B79DAC33}" dt="2019-02-14T07:48:08.574" v="785"/>
          <ac:picMkLst>
            <pc:docMk/>
            <pc:sldMk cId="2095691877" sldId="268"/>
            <ac:picMk id="16" creationId="{79A28D8E-9FC7-42C6-8464-9C5C7DD6592C}"/>
          </ac:picMkLst>
        </pc:picChg>
        <pc:picChg chg="add mod">
          <ac:chgData name="Guest User" userId="S::urn:spo:anon#ec9eb67c52fef9dd3a7d3545fb15ba70bc34fc2f5811a297e018ff29d765b4ea::" providerId="AD" clId="Web-{4B03EEA2-304F-4595-B63E-4045B79DAC33}" dt="2019-02-14T07:53:28.546" v="796" actId="1076"/>
          <ac:picMkLst>
            <pc:docMk/>
            <pc:sldMk cId="2095691877" sldId="268"/>
            <ac:picMk id="18" creationId="{EADF687E-0501-4290-8B55-4DB8FDF323E5}"/>
          </ac:picMkLst>
        </pc:picChg>
        <pc:picChg chg="del">
          <ac:chgData name="Guest User" userId="S::urn:spo:anon#ec9eb67c52fef9dd3a7d3545fb15ba70bc34fc2f5811a297e018ff29d765b4ea::" providerId="AD" clId="Web-{4B03EEA2-304F-4595-B63E-4045B79DAC33}" dt="2019-02-14T07:44:10.354" v="759"/>
          <ac:picMkLst>
            <pc:docMk/>
            <pc:sldMk cId="2095691877" sldId="268"/>
            <ac:picMk id="19" creationId="{8B5E4DA1-2FD8-4BAF-9C47-EB5A91176EA4}"/>
          </ac:picMkLst>
        </pc:picChg>
        <pc:picChg chg="del">
          <ac:chgData name="Guest User" userId="S::urn:spo:anon#ec9eb67c52fef9dd3a7d3545fb15ba70bc34fc2f5811a297e018ff29d765b4ea::" providerId="AD" clId="Web-{4B03EEA2-304F-4595-B63E-4045B79DAC33}" dt="2019-02-14T07:44:12.104" v="760"/>
          <ac:picMkLst>
            <pc:docMk/>
            <pc:sldMk cId="2095691877" sldId="268"/>
            <ac:picMk id="23" creationId="{45287CCF-91E0-4BE0-B57A-28FE2E4F4D3F}"/>
          </ac:picMkLst>
        </pc:picChg>
        <pc:picChg chg="del">
          <ac:chgData name="Guest User" userId="S::urn:spo:anon#ec9eb67c52fef9dd3a7d3545fb15ba70bc34fc2f5811a297e018ff29d765b4ea::" providerId="AD" clId="Web-{4B03EEA2-304F-4595-B63E-4045B79DAC33}" dt="2019-02-14T07:44:15.135" v="762"/>
          <ac:picMkLst>
            <pc:docMk/>
            <pc:sldMk cId="2095691877" sldId="268"/>
            <ac:picMk id="25" creationId="{EF59D845-58C5-49E0-9E8F-FC89D5FA0631}"/>
          </ac:picMkLst>
        </pc:picChg>
      </pc:sldChg>
    </pc:docChg>
  </pc:docChgLst>
  <pc:docChgLst>
    <pc:chgData name="Guest User" userId="S::urn:spo:anon#ec9eb67c52fef9dd3a7d3545fb15ba70bc34fc2f5811a297e018ff29d765b4ea::" providerId="AD" clId="Web-{C68C32CC-A196-4D8D-8DDD-200622925AD0}"/>
    <pc:docChg chg="addSld modSld">
      <pc:chgData name="Guest User" userId="S::urn:spo:anon#ec9eb67c52fef9dd3a7d3545fb15ba70bc34fc2f5811a297e018ff29d765b4ea::" providerId="AD" clId="Web-{C68C32CC-A196-4D8D-8DDD-200622925AD0}" dt="2019-02-13T10:39:21.421" v="597" actId="20577"/>
      <pc:docMkLst>
        <pc:docMk/>
      </pc:docMkLst>
      <pc:sldChg chg="modSp new">
        <pc:chgData name="Guest User" userId="S::urn:spo:anon#ec9eb67c52fef9dd3a7d3545fb15ba70bc34fc2f5811a297e018ff29d765b4ea::" providerId="AD" clId="Web-{C68C32CC-A196-4D8D-8DDD-200622925AD0}" dt="2019-02-13T10:39:21.421" v="596" actId="20577"/>
        <pc:sldMkLst>
          <pc:docMk/>
          <pc:sldMk cId="1474239685" sldId="264"/>
        </pc:sldMkLst>
        <pc:spChg chg="mod">
          <ac:chgData name="Guest User" userId="S::urn:spo:anon#ec9eb67c52fef9dd3a7d3545fb15ba70bc34fc2f5811a297e018ff29d765b4ea::" providerId="AD" clId="Web-{C68C32CC-A196-4D8D-8DDD-200622925AD0}" dt="2019-02-13T09:14:51.179" v="11" actId="20577"/>
          <ac:spMkLst>
            <pc:docMk/>
            <pc:sldMk cId="1474239685" sldId="264"/>
            <ac:spMk id="4" creationId="{22352EA7-DEEF-46CB-9E15-3592572BF380}"/>
          </ac:spMkLst>
        </pc:spChg>
        <pc:spChg chg="mod">
          <ac:chgData name="Guest User" userId="S::urn:spo:anon#ec9eb67c52fef9dd3a7d3545fb15ba70bc34fc2f5811a297e018ff29d765b4ea::" providerId="AD" clId="Web-{C68C32CC-A196-4D8D-8DDD-200622925AD0}" dt="2019-02-13T09:28:10.191" v="565" actId="20577"/>
          <ac:spMkLst>
            <pc:docMk/>
            <pc:sldMk cId="1474239685" sldId="264"/>
            <ac:spMk id="5" creationId="{DAECF1A0-68CE-45D0-94EB-A9AEE11A2AE3}"/>
          </ac:spMkLst>
        </pc:spChg>
        <pc:spChg chg="mod">
          <ac:chgData name="Guest User" userId="S::urn:spo:anon#ec9eb67c52fef9dd3a7d3545fb15ba70bc34fc2f5811a297e018ff29d765b4ea::" providerId="AD" clId="Web-{C68C32CC-A196-4D8D-8DDD-200622925AD0}" dt="2019-02-13T09:14:54.679" v="15" actId="20577"/>
          <ac:spMkLst>
            <pc:docMk/>
            <pc:sldMk cId="1474239685" sldId="264"/>
            <ac:spMk id="6" creationId="{E3A28184-CD31-4692-80FD-C36CC1AE535B}"/>
          </ac:spMkLst>
        </pc:spChg>
        <pc:spChg chg="mod">
          <ac:chgData name="Guest User" userId="S::urn:spo:anon#ec9eb67c52fef9dd3a7d3545fb15ba70bc34fc2f5811a297e018ff29d765b4ea::" providerId="AD" clId="Web-{C68C32CC-A196-4D8D-8DDD-200622925AD0}" dt="2019-02-13T09:16:00.382" v="106" actId="20577"/>
          <ac:spMkLst>
            <pc:docMk/>
            <pc:sldMk cId="1474239685" sldId="264"/>
            <ac:spMk id="7" creationId="{DBC0A2B1-4829-4F8E-B671-9BE297F5867E}"/>
          </ac:spMkLst>
        </pc:spChg>
        <pc:spChg chg="mod">
          <ac:chgData name="Guest User" userId="S::urn:spo:anon#ec9eb67c52fef9dd3a7d3545fb15ba70bc34fc2f5811a297e018ff29d765b4ea::" providerId="AD" clId="Web-{C68C32CC-A196-4D8D-8DDD-200622925AD0}" dt="2019-02-13T10:37:40.016" v="569" actId="20577"/>
          <ac:spMkLst>
            <pc:docMk/>
            <pc:sldMk cId="1474239685" sldId="264"/>
            <ac:spMk id="8" creationId="{F5C18D39-4D42-4943-9C4D-8161CC2724A9}"/>
          </ac:spMkLst>
        </pc:spChg>
        <pc:spChg chg="mod">
          <ac:chgData name="Guest User" userId="S::urn:spo:anon#ec9eb67c52fef9dd3a7d3545fb15ba70bc34fc2f5811a297e018ff29d765b4ea::" providerId="AD" clId="Web-{C68C32CC-A196-4D8D-8DDD-200622925AD0}" dt="2019-02-13T10:39:21.421" v="596" actId="20577"/>
          <ac:spMkLst>
            <pc:docMk/>
            <pc:sldMk cId="1474239685" sldId="264"/>
            <ac:spMk id="9" creationId="{B1A588DD-6A9C-4BB6-A6E6-A6444AEB2022}"/>
          </ac:spMkLst>
        </pc:spChg>
        <pc:spChg chg="mod">
          <ac:chgData name="Guest User" userId="S::urn:spo:anon#ec9eb67c52fef9dd3a7d3545fb15ba70bc34fc2f5811a297e018ff29d765b4ea::" providerId="AD" clId="Web-{C68C32CC-A196-4D8D-8DDD-200622925AD0}" dt="2019-02-13T09:17:41.819" v="225" actId="20577"/>
          <ac:spMkLst>
            <pc:docMk/>
            <pc:sldMk cId="1474239685" sldId="264"/>
            <ac:spMk id="10" creationId="{5FF2C13B-5D1C-40BC-9A14-F068BA436D74}"/>
          </ac:spMkLst>
        </pc:spChg>
        <pc:spChg chg="mod">
          <ac:chgData name="Guest User" userId="S::urn:spo:anon#ec9eb67c52fef9dd3a7d3545fb15ba70bc34fc2f5811a297e018ff29d765b4ea::" providerId="AD" clId="Web-{C68C32CC-A196-4D8D-8DDD-200622925AD0}" dt="2019-02-13T10:38:43.515" v="581" actId="20577"/>
          <ac:spMkLst>
            <pc:docMk/>
            <pc:sldMk cId="1474239685" sldId="264"/>
            <ac:spMk id="12" creationId="{ABC57657-DB63-4851-A5AA-59AD9E0745D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B4777C-A29A-654B-B4FD-22B1BA697CF5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2E23E-3A87-0044-A11C-B69F60C63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31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2E23E-3A87-0044-A11C-B69F60C633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24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1888" y="207389"/>
            <a:ext cx="11774078" cy="559952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subtitle</a:t>
            </a:r>
            <a:r>
              <a:rPr lang="fi-FI" noProof="0"/>
              <a:t> </a:t>
            </a:r>
            <a:r>
              <a:rPr lang="fi-FI" noProof="0" err="1"/>
              <a:t>style</a:t>
            </a:r>
            <a:endParaRPr lang="fi-FI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C183-DD3A-43BC-B178-7310F78A43CF}" type="datetime1">
              <a:rPr lang="fi-FI" smtClean="0"/>
              <a:t>14.3.2019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Joshi, M Pilli-Sihvola, A-L Immonen, O Valkki, L Mäkinen, K Mäenpää, P Könni, T Rautiainen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734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74600" y="968782"/>
            <a:ext cx="3932237" cy="838986"/>
          </a:xfrm>
        </p:spPr>
        <p:txBody>
          <a:bodyPr anchor="t">
            <a:normAutofit/>
          </a:bodyPr>
          <a:lstStyle>
            <a:lvl1pPr>
              <a:defRPr sz="2600"/>
            </a:lvl1pPr>
          </a:lstStyle>
          <a:p>
            <a:r>
              <a:rPr lang="fi-FI" noProof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262" y="223854"/>
            <a:ext cx="6172200" cy="55467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74600" y="2441542"/>
            <a:ext cx="3932237" cy="3329063"/>
          </a:xfrm>
        </p:spPr>
        <p:txBody>
          <a:bodyPr/>
          <a:lstStyle>
            <a:lvl1pPr marL="0" indent="0" algn="l"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A4A5B-74C2-4F26-9E15-AB05C345856F}" type="datetime1">
              <a:rPr lang="fi-FI" smtClean="0"/>
              <a:t>14.3.2019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Joshi, M Pilli-Sihvola, A-L Immonen, O Valkki, L Mäkinen, K Mäenpää, P Könni, T Rautiainen</a:t>
            </a:r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7174600" y="1942296"/>
            <a:ext cx="3932237" cy="364718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129084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43EAD-871A-4675-A1DC-081783ECDAEF}" type="datetime1">
              <a:rPr lang="fi-FI" smtClean="0"/>
              <a:t>14.3.2019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Joshi, M Pilli-Sihvola, A-L Immonen, O Valkki, L Mäkinen, K Mäenpää, P Könni, T Rautiainen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7134944" y="1355555"/>
            <a:ext cx="3629319" cy="3354486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958969" y="1021553"/>
            <a:ext cx="4808785" cy="838986"/>
          </a:xfrm>
        </p:spPr>
        <p:txBody>
          <a:bodyPr anchor="t">
            <a:normAutofit/>
          </a:bodyPr>
          <a:lstStyle>
            <a:lvl1pPr>
              <a:defRPr sz="2600"/>
            </a:lvl1pPr>
          </a:lstStyle>
          <a:p>
            <a:r>
              <a:rPr lang="fi-FI" noProof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958969" y="2494313"/>
            <a:ext cx="4808785" cy="2605225"/>
          </a:xfrm>
        </p:spPr>
        <p:txBody>
          <a:bodyPr/>
          <a:lstStyle>
            <a:lvl1pPr marL="0" indent="0" algn="l"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3"/>
          </p:nvPr>
        </p:nvSpPr>
        <p:spPr>
          <a:xfrm>
            <a:off x="958969" y="1995067"/>
            <a:ext cx="4808785" cy="364718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7008"/>
            <a:ext cx="10515600" cy="426092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title</a:t>
            </a:r>
            <a:r>
              <a:rPr lang="fi-FI" noProof="0"/>
              <a:t> </a:t>
            </a:r>
            <a:r>
              <a:rPr lang="fi-FI" noProof="0" err="1"/>
              <a:t>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5317"/>
            <a:ext cx="10515600" cy="434071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  <a:p>
            <a:pPr lvl="1"/>
            <a:r>
              <a:rPr lang="fi-FI" noProof="0"/>
              <a:t>Second </a:t>
            </a:r>
            <a:r>
              <a:rPr lang="fi-FI" noProof="0" err="1"/>
              <a:t>level</a:t>
            </a:r>
            <a:endParaRPr lang="fi-FI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049BB-2C66-4BB1-910F-9BBD42FED060}" type="datetime1">
              <a:rPr lang="fi-FI" smtClean="0"/>
              <a:t>14.3.2019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Joshi, M Pilli-Sihvola, A-L Immonen, O Valkki, L Mäkinen, K Mäenpää, P Könni, T Rautiainen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23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C853-BE74-49EC-8195-D5C96ED2A545}" type="datetime1">
              <a:rPr lang="fi-FI" smtClean="0"/>
              <a:t>14.3.2019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Joshi, M Pilli-Sihvola, A-L Immonen, O Valkki, L Mäkinen, K Mäenpää, P Könni, T Rautiainen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91976" y="730598"/>
            <a:ext cx="3459892" cy="838986"/>
          </a:xfrm>
        </p:spPr>
        <p:txBody>
          <a:bodyPr anchor="t">
            <a:normAutofit/>
          </a:bodyPr>
          <a:lstStyle>
            <a:lvl1pPr>
              <a:defRPr sz="2600"/>
            </a:lvl1pPr>
          </a:lstStyle>
          <a:p>
            <a:r>
              <a:rPr lang="fi-FI" noProof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691976" y="2269502"/>
            <a:ext cx="3459892" cy="3168423"/>
          </a:xfrm>
        </p:spPr>
        <p:txBody>
          <a:bodyPr/>
          <a:lstStyle>
            <a:lvl1pPr marL="0" indent="0" algn="l"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691976" y="1683758"/>
            <a:ext cx="3459892" cy="451215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28" name="Text Placeholder 2"/>
          <p:cNvSpPr>
            <a:spLocks noGrp="1"/>
          </p:cNvSpPr>
          <p:nvPr>
            <p:ph type="body" idx="14"/>
          </p:nvPr>
        </p:nvSpPr>
        <p:spPr>
          <a:xfrm>
            <a:off x="4378406" y="1683758"/>
            <a:ext cx="3459892" cy="451215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2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378406" y="2269502"/>
            <a:ext cx="3459892" cy="3168423"/>
          </a:xfrm>
        </p:spPr>
        <p:txBody>
          <a:bodyPr/>
          <a:lstStyle>
            <a:lvl1pPr marL="0" indent="0" algn="l"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3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378405" y="730598"/>
            <a:ext cx="3459892" cy="838986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17"/>
          </p:nvPr>
        </p:nvSpPr>
        <p:spPr>
          <a:xfrm>
            <a:off x="8053040" y="1683758"/>
            <a:ext cx="3459892" cy="451215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3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053040" y="2269502"/>
            <a:ext cx="3459892" cy="3168423"/>
          </a:xfrm>
        </p:spPr>
        <p:txBody>
          <a:bodyPr/>
          <a:lstStyle>
            <a:lvl1pPr marL="0" indent="0" algn="l"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33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8053039" y="730598"/>
            <a:ext cx="3459892" cy="838986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8834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F301-F610-4F15-9044-707B3F7B5AC8}" type="datetime1">
              <a:rPr lang="fi-FI" smtClean="0"/>
              <a:t>14.3.2019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Joshi, M Pilli-Sihvola, A-L Immonen, O Valkki, L Mäkinen, K Mäenpää, P Könni, T Rautiainen</a:t>
            </a: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97963" y="207390"/>
            <a:ext cx="11774078" cy="5571242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2" b="-676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232635" y="1686137"/>
            <a:ext cx="6819507" cy="2990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title</a:t>
            </a:r>
            <a:r>
              <a:rPr lang="fi-FI" noProof="0"/>
              <a:t> </a:t>
            </a:r>
            <a:r>
              <a:rPr lang="fi-FI" noProof="0" err="1"/>
              <a:t>style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481668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FC75-0A3A-4D78-BFD9-739105549254}" type="datetime1">
              <a:rPr lang="fi-FI" smtClean="0"/>
              <a:t>14.3.2019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Joshi, M Pilli-Sihvola, A-L Immonen, O Valkki, L Mäkinen, K Mäenpää, P Könni, T Rautiainen</a:t>
            </a: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97963" y="207390"/>
            <a:ext cx="11774078" cy="5571242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116595" y="858234"/>
            <a:ext cx="5318606" cy="2990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title</a:t>
            </a:r>
            <a:r>
              <a:rPr lang="fi-FI" noProof="0"/>
              <a:t> </a:t>
            </a:r>
            <a:r>
              <a:rPr lang="fi-FI" noProof="0" err="1"/>
              <a:t>style</a:t>
            </a:r>
            <a:endParaRPr lang="fi-FI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title</a:t>
            </a:r>
            <a:r>
              <a:rPr lang="fi-FI" noProof="0"/>
              <a:t> </a:t>
            </a:r>
            <a:r>
              <a:rPr lang="fi-FI" noProof="0" err="1"/>
              <a:t>style</a:t>
            </a:r>
            <a:endParaRPr lang="fi-FI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3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  <a:p>
            <a:pPr lvl="1"/>
            <a:r>
              <a:rPr lang="fi-FI" noProof="0"/>
              <a:t>Second </a:t>
            </a:r>
            <a:r>
              <a:rPr lang="fi-FI" noProof="0" err="1"/>
              <a:t>level</a:t>
            </a:r>
            <a:endParaRPr lang="fi-FI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1888" y="62698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F8A8B-0A5C-45DE-BD98-E8493CB7A46E}" type="datetime1">
              <a:rPr lang="fi-FI" smtClean="0"/>
              <a:t>14.3.2019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2288" y="6269851"/>
            <a:ext cx="5567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M. Joshi, M Pilli-Sihvola, A-L Immonen, O Valkki, L Mäkinen, K Mäenpää, P Könni, T Rautiainen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585" y="5839069"/>
            <a:ext cx="891262" cy="81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83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0" r:id="rId4"/>
    <p:sldLayoutId id="2147483651" r:id="rId5"/>
    <p:sldLayoutId id="2147483655" r:id="rId6"/>
    <p:sldLayoutId id="2147483659" r:id="rId7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groups/12203143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unlimited.hamk.fi/ammatillinen-osaaminen-ja-opetus/sulautuva-opetus-kaanteinen-oppiminen-moduulin-kehittamisessa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5158" y="836911"/>
            <a:ext cx="9163290" cy="155612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fi-FI" sz="2800" b="1" i="1">
                <a:cs typeface="Calibri Light"/>
              </a:rPr>
              <a:t>Verkkotutkintojen suunnittelu ja toteutus -</a:t>
            </a:r>
            <a:r>
              <a:rPr lang="fi-FI" sz="2800" b="1" i="1" err="1">
                <a:cs typeface="Calibri Light"/>
              </a:rPr>
              <a:t>webinaarisarja</a:t>
            </a:r>
            <a:endParaRPr lang="fi-FI" sz="2800" b="1" i="1">
              <a:cs typeface="Calibri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864" y="1614974"/>
            <a:ext cx="2013135" cy="201313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2245-395A-449A-804F-B9BF14336633}" type="datetime1">
              <a:rPr lang="fi-FI" smtClean="0"/>
              <a:t>14.3.2019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Joshi, M Pilli-Sihvola, A-L Immonen, O Valkki, L Mäkinen, K Mäenpää, P Könni, T Rautiainen</a:t>
            </a:r>
            <a:endParaRPr lang="en-US"/>
          </a:p>
        </p:txBody>
      </p:sp>
      <p:sp>
        <p:nvSpPr>
          <p:cNvPr id="9" name="Subtitle 3"/>
          <p:cNvSpPr txBox="1">
            <a:spLocks/>
          </p:cNvSpPr>
          <p:nvPr/>
        </p:nvSpPr>
        <p:spPr>
          <a:xfrm>
            <a:off x="1144492" y="3740727"/>
            <a:ext cx="9163290" cy="15561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4400" b="1">
                <a:cs typeface="Calibri Light"/>
              </a:rPr>
              <a:t>Webinaari 2:</a:t>
            </a:r>
          </a:p>
          <a:p>
            <a:pPr lvl="0" fontAlgn="base"/>
            <a:r>
              <a:rPr lang="fi-FI" sz="2800" b="1"/>
              <a:t>Verkkotutkinnon opintokokonaisuuksien hyvät käytänteet</a:t>
            </a:r>
          </a:p>
          <a:p>
            <a:pPr lvl="0" fontAlgn="base"/>
            <a:r>
              <a:rPr lang="fi-FI" b="1"/>
              <a:t>pe 15.3. klo 9-10:00 </a:t>
            </a:r>
            <a:endParaRPr lang="en-GB"/>
          </a:p>
          <a:p>
            <a:r>
              <a:rPr lang="fi-FI" b="1"/>
              <a:t> </a:t>
            </a:r>
            <a:endParaRPr lang="en-GB"/>
          </a:p>
          <a:p>
            <a:endParaRPr lang="fi-FI" sz="4400" b="1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67020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827BF-3D69-4426-9EF1-2937C678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049BB-2C66-4BB1-910F-9BBD42FED060}" type="datetime1">
              <a:rPr lang="fi-FI" smtClean="0"/>
              <a:t>14.3.2019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0414D-B09C-4F39-BD9A-6BB312E69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Joshi, M Pilli-Sihvola, A-L Immonen, O Valkki, L Mäkinen, K Mäenpää, P Könni, T Rautiainen</a:t>
            </a:r>
            <a:endParaRPr lang="en-US"/>
          </a:p>
        </p:txBody>
      </p:sp>
      <p:pic>
        <p:nvPicPr>
          <p:cNvPr id="13" name="Picture 1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F3532B1-43FB-4B7B-BD93-BE9EBFAD2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" y="-52416"/>
            <a:ext cx="11502052" cy="3741842"/>
          </a:xfrm>
          <a:prstGeom prst="rect">
            <a:avLst/>
          </a:prstGeom>
        </p:spPr>
      </p:pic>
      <p:pic>
        <p:nvPicPr>
          <p:cNvPr id="19" name="Picture 1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320F18D-68EC-470D-9B49-128C23782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" y="3614037"/>
            <a:ext cx="6604811" cy="2356542"/>
          </a:xfrm>
          <a:prstGeom prst="rect">
            <a:avLst/>
          </a:prstGeom>
        </p:spPr>
      </p:pic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CEA0A16-0953-4BB9-8980-F2A3CC4D5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9229" y="1649864"/>
            <a:ext cx="2901175" cy="4199466"/>
          </a:xfrm>
          <a:prstGeom prst="rect">
            <a:avLst/>
          </a:prstGeom>
        </p:spPr>
      </p:pic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137D4CC-3702-457F-9674-9D73D8DD3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8406" y="2272989"/>
            <a:ext cx="1463187" cy="3269166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BB60D0D-DC1B-430C-BE23-0EB67A7880F9}"/>
              </a:ext>
            </a:extLst>
          </p:cNvPr>
          <p:cNvSpPr/>
          <p:nvPr/>
        </p:nvSpPr>
        <p:spPr>
          <a:xfrm>
            <a:off x="3566532" y="1319896"/>
            <a:ext cx="3293326" cy="1235257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dirty="0">
                <a:cs typeface="Calibri"/>
              </a:rPr>
              <a:t>Oppimisen muotoilu – pedagoginen kässäri</a:t>
            </a:r>
            <a:endParaRPr lang="en-US" dirty="0"/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7797251-C3C9-4EAB-8827-DA489BE2EB26}"/>
              </a:ext>
            </a:extLst>
          </p:cNvPr>
          <p:cNvSpPr/>
          <p:nvPr/>
        </p:nvSpPr>
        <p:spPr>
          <a:xfrm>
            <a:off x="2785946" y="3252773"/>
            <a:ext cx="2103863" cy="724160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dirty="0">
                <a:cs typeface="Calibri"/>
              </a:rPr>
              <a:t>Itsearviointi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AADF6D8-C554-47FD-8E08-9D1D43EA6B6E}"/>
              </a:ext>
            </a:extLst>
          </p:cNvPr>
          <p:cNvSpPr/>
          <p:nvPr/>
        </p:nvSpPr>
        <p:spPr>
          <a:xfrm>
            <a:off x="10833408" y="1050406"/>
            <a:ext cx="1360449" cy="547600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dirty="0">
                <a:cs typeface="Calibri"/>
              </a:rPr>
              <a:t>Padlet</a:t>
            </a:r>
          </a:p>
        </p:txBody>
      </p:sp>
      <p:pic>
        <p:nvPicPr>
          <p:cNvPr id="11" name="Picture 1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C101A2A-0DA7-4734-BD26-085294E782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1522" y="4152117"/>
            <a:ext cx="2631688" cy="2094280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9DC9EDBF-900D-49F0-AE6F-EEDC7E57ADDE}"/>
              </a:ext>
            </a:extLst>
          </p:cNvPr>
          <p:cNvSpPr/>
          <p:nvPr/>
        </p:nvSpPr>
        <p:spPr>
          <a:xfrm>
            <a:off x="6530896" y="3615187"/>
            <a:ext cx="1425498" cy="445380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>
                <a:cs typeface="Calibri"/>
              </a:rPr>
              <a:t>Arviointi</a:t>
            </a:r>
            <a:endParaRPr lang="fi-FI" sz="2400" dirty="0">
              <a:cs typeface="Calibri"/>
            </a:endParaRPr>
          </a:p>
        </p:txBody>
      </p:sp>
      <p:pic>
        <p:nvPicPr>
          <p:cNvPr id="18" name="Picture 20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FF5E9A1D-7A24-4EBD-AF8C-BD17303674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787" t="50820" r="-9362" b="-16393"/>
          <a:stretch/>
        </p:blipFill>
        <p:spPr>
          <a:xfrm>
            <a:off x="7244924" y="4151623"/>
            <a:ext cx="2171946" cy="36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80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ABB91-49A1-401C-8F1E-95276796D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/>
            <a:endParaRPr lang="fi-FI" sz="2800" dirty="0">
              <a:cs typeface="Calibri Light"/>
            </a:endParaRPr>
          </a:p>
          <a:p>
            <a:pPr marL="0" indent="0">
              <a:buNone/>
            </a:pPr>
            <a:endParaRPr lang="fi-FI" dirty="0">
              <a:cs typeface="Calibri Light"/>
            </a:endParaRPr>
          </a:p>
          <a:p>
            <a:pPr marL="0" indent="0">
              <a:buNone/>
            </a:pPr>
            <a:endParaRPr lang="fi-FI" dirty="0">
              <a:cs typeface="Calibri Light"/>
            </a:endParaRPr>
          </a:p>
          <a:p>
            <a:pPr marL="0" indent="0">
              <a:buNone/>
            </a:pPr>
            <a:endParaRPr lang="fi-FI" dirty="0">
              <a:cs typeface="Calibri Light"/>
            </a:endParaRPr>
          </a:p>
          <a:p>
            <a:pPr marL="0" indent="0">
              <a:buNone/>
            </a:pPr>
            <a:endParaRPr lang="fi-FI" dirty="0">
              <a:cs typeface="Calibri Ligh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29018-FFA0-47CA-8859-0C651EA69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049BB-2C66-4BB1-910F-9BBD42FED060}" type="datetime1">
              <a:rPr lang="fi-FI" smtClean="0"/>
              <a:t>14.3.2019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A412C-7073-47CC-9238-FA071467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Joshi, M Pilli-Sihvola, A-L Immonen, O Valkki, L Mäkinen, K Mäenpää, P Könni, T Rautiainen</a:t>
            </a:r>
            <a:endParaRPr lang="en-US"/>
          </a:p>
        </p:txBody>
      </p:sp>
      <p:pic>
        <p:nvPicPr>
          <p:cNvPr id="6" name="Picture 6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DB4738BD-63DF-4F15-892F-769C92D7C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746" y="2065"/>
            <a:ext cx="6955359" cy="54086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2B4327-08DA-4B3D-A20B-179B6ABEE570}"/>
              </a:ext>
            </a:extLst>
          </p:cNvPr>
          <p:cNvSpPr txBox="1"/>
          <p:nvPr/>
        </p:nvSpPr>
        <p:spPr>
          <a:xfrm>
            <a:off x="7484327" y="561278"/>
            <a:ext cx="4611028" cy="273921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3600" dirty="0"/>
              <a:t>Blogi, Google, </a:t>
            </a:r>
            <a:r>
              <a:rPr lang="en-GB" sz="3600" dirty="0"/>
              <a:t>Teams</a:t>
            </a:r>
            <a:r>
              <a:rPr lang="fi-FI" sz="3600" dirty="0"/>
              <a:t> ...</a:t>
            </a:r>
            <a:endParaRPr lang="fi-FI" sz="3600" dirty="0">
              <a:cs typeface="Calibri" panose="020F0502020204030204"/>
            </a:endParaRPr>
          </a:p>
          <a:p>
            <a:r>
              <a:rPr lang="fi-FI" sz="2000" dirty="0">
                <a:cs typeface="Calibri"/>
              </a:rPr>
              <a:t>- 2 opettajaa</a:t>
            </a:r>
          </a:p>
          <a:p>
            <a:r>
              <a:rPr lang="fi-FI" sz="2000" dirty="0">
                <a:cs typeface="Calibri"/>
              </a:rPr>
              <a:t>- aloitus Teamisissa livevideo + tallennus</a:t>
            </a:r>
          </a:p>
          <a:p>
            <a:r>
              <a:rPr lang="fi-FI" sz="2000" dirty="0">
                <a:cs typeface="Calibri"/>
              </a:rPr>
              <a:t>- periodeista poikkeava aikataulu</a:t>
            </a:r>
          </a:p>
          <a:p>
            <a:r>
              <a:rPr lang="fi-FI" sz="2000" dirty="0">
                <a:cs typeface="Calibri"/>
              </a:rPr>
              <a:t>- opiskelijoiden portfoliot</a:t>
            </a:r>
          </a:p>
          <a:p>
            <a:r>
              <a:rPr lang="fi-FI" sz="2000" dirty="0">
                <a:cs typeface="Calibri"/>
              </a:rPr>
              <a:t>- videot portfolioihin</a:t>
            </a:r>
          </a:p>
          <a:p>
            <a:endParaRPr lang="fi-FI" sz="3600" dirty="0">
              <a:cs typeface="Calibri"/>
            </a:endParaRPr>
          </a:p>
        </p:txBody>
      </p:sp>
      <p:pic>
        <p:nvPicPr>
          <p:cNvPr id="9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B096943-7956-44FB-915A-FAFA3A7D4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060" y="2742328"/>
            <a:ext cx="5066369" cy="2359939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C88D6DFE-EDDF-406B-AAEF-20FB7140C174}"/>
              </a:ext>
            </a:extLst>
          </p:cNvPr>
          <p:cNvSpPr/>
          <p:nvPr/>
        </p:nvSpPr>
        <p:spPr>
          <a:xfrm>
            <a:off x="128240" y="4997605"/>
            <a:ext cx="1462668" cy="136044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cs typeface="Calibri"/>
              </a:rPr>
              <a:t>Google</a:t>
            </a:r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4913E0E-F518-40FD-8643-8045B431A12A}"/>
              </a:ext>
            </a:extLst>
          </p:cNvPr>
          <p:cNvSpPr/>
          <p:nvPr/>
        </p:nvSpPr>
        <p:spPr>
          <a:xfrm>
            <a:off x="2172854" y="5052018"/>
            <a:ext cx="1462668" cy="136044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cs typeface="Calibri"/>
              </a:rPr>
              <a:t>Teams</a:t>
            </a:r>
            <a:endParaRPr lang="en-US" dirty="0"/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5FCE8F60-034D-4433-8E23-C0F3A9972038}"/>
              </a:ext>
            </a:extLst>
          </p:cNvPr>
          <p:cNvSpPr/>
          <p:nvPr/>
        </p:nvSpPr>
        <p:spPr>
          <a:xfrm>
            <a:off x="3947532" y="1292018"/>
            <a:ext cx="3293326" cy="1235257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dirty="0">
                <a:cs typeface="Calibri"/>
              </a:rPr>
              <a:t>Boxin ulkopuolella – vuorovaikutus verkossa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0752C2C7-E3B7-4D6D-8F08-BD931A2BAE05}"/>
              </a:ext>
            </a:extLst>
          </p:cNvPr>
          <p:cNvSpPr/>
          <p:nvPr/>
        </p:nvSpPr>
        <p:spPr>
          <a:xfrm>
            <a:off x="-1859" y="2425724"/>
            <a:ext cx="1462668" cy="463965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dirty="0">
                <a:cs typeface="Calibri"/>
              </a:rPr>
              <a:t>Portfoliot</a:t>
            </a:r>
            <a:endParaRPr lang="en-US" dirty="0"/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B584F5AF-E9FB-4AE6-95AD-32B25283881A}"/>
              </a:ext>
            </a:extLst>
          </p:cNvPr>
          <p:cNvSpPr/>
          <p:nvPr/>
        </p:nvSpPr>
        <p:spPr>
          <a:xfrm>
            <a:off x="8993458" y="333"/>
            <a:ext cx="2568497" cy="612647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dirty="0">
                <a:cs typeface="Calibri"/>
              </a:rPr>
              <a:t>Arviointitaulukko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001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ABB91-49A1-401C-8F1E-95276796D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/>
            <a:endParaRPr lang="fi-FI" sz="2800" dirty="0">
              <a:cs typeface="Calibri Light"/>
            </a:endParaRPr>
          </a:p>
          <a:p>
            <a:pPr marL="0" indent="0">
              <a:buNone/>
            </a:pPr>
            <a:endParaRPr lang="fi-FI" dirty="0">
              <a:cs typeface="Calibri Light"/>
            </a:endParaRPr>
          </a:p>
          <a:p>
            <a:pPr marL="0" indent="0">
              <a:buNone/>
            </a:pPr>
            <a:endParaRPr lang="fi-FI" dirty="0">
              <a:cs typeface="Calibri Light"/>
            </a:endParaRPr>
          </a:p>
          <a:p>
            <a:pPr marL="0" indent="0">
              <a:buNone/>
            </a:pPr>
            <a:endParaRPr lang="fi-FI" dirty="0">
              <a:cs typeface="Calibri Light"/>
            </a:endParaRPr>
          </a:p>
          <a:p>
            <a:pPr marL="0" indent="0">
              <a:buNone/>
            </a:pPr>
            <a:endParaRPr lang="fi-FI" dirty="0">
              <a:cs typeface="Calibri Ligh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29018-FFA0-47CA-8859-0C651EA69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049BB-2C66-4BB1-910F-9BBD42FED060}" type="datetime1">
              <a:rPr lang="fi-FI" smtClean="0"/>
              <a:t>14.3.2019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A412C-7073-47CC-9238-FA071467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Joshi, M Pilli-Sihvola, A-L Immonen, O Valkki, L Mäkinen, K Mäenpää, P Könni, T Rautiainen</a:t>
            </a:r>
            <a:endParaRPr lang="en-US"/>
          </a:p>
        </p:txBody>
      </p:sp>
      <p:pic>
        <p:nvPicPr>
          <p:cNvPr id="11" name="Picture 11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C7E19068-526A-415C-9B17-D2A886D83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397" y="1086285"/>
            <a:ext cx="7135922" cy="4537887"/>
          </a:xfrm>
          <a:prstGeom prst="rect">
            <a:avLst/>
          </a:prstGeom>
        </p:spPr>
      </p:pic>
      <p:pic>
        <p:nvPicPr>
          <p:cNvPr id="13" name="Picture 1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3DA8D9EF-5826-453C-8664-FB65664F3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1" t="-49" r="-452" b="4348"/>
          <a:stretch/>
        </p:blipFill>
        <p:spPr>
          <a:xfrm>
            <a:off x="176" y="2469377"/>
            <a:ext cx="5933858" cy="3676453"/>
          </a:xfrm>
          <a:prstGeom prst="rect">
            <a:avLst/>
          </a:prstGeom>
        </p:spPr>
      </p:pic>
      <p:pic>
        <p:nvPicPr>
          <p:cNvPr id="9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3C273EE-B801-44FE-B674-487AAA098D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09" r="3970" b="-725"/>
          <a:stretch/>
        </p:blipFill>
        <p:spPr>
          <a:xfrm>
            <a:off x="1732155" y="-3529"/>
            <a:ext cx="3594070" cy="2473052"/>
          </a:xfrm>
          <a:prstGeom prst="rect">
            <a:avLst/>
          </a:prstGeom>
        </p:spPr>
      </p:pic>
      <p:pic>
        <p:nvPicPr>
          <p:cNvPr id="12" name="Picture 1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14D563DB-6F15-42A9-B7C7-355F4AC90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1" y="218728"/>
            <a:ext cx="1789234" cy="172988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2768FAA1-4473-4177-9B80-48884236C9A0}"/>
              </a:ext>
            </a:extLst>
          </p:cNvPr>
          <p:cNvSpPr/>
          <p:nvPr/>
        </p:nvSpPr>
        <p:spPr>
          <a:xfrm>
            <a:off x="6428678" y="706579"/>
            <a:ext cx="2540619" cy="761331"/>
          </a:xfrm>
          <a:prstGeom prst="wedgeRoundRectCallou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dirty="0">
                <a:cs typeface="Calibri"/>
              </a:rPr>
              <a:t>Keskusteluteemat</a:t>
            </a:r>
          </a:p>
        </p:txBody>
      </p:sp>
    </p:spTree>
    <p:extLst>
      <p:ext uri="{BB962C8B-B14F-4D97-AF65-F5344CB8AC3E}">
        <p14:creationId xmlns:p14="http://schemas.microsoft.com/office/powerpoint/2010/main" val="1161994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9B8C5E-E476-4FB5-8B81-A36F30D3F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129" y="278669"/>
            <a:ext cx="5973821" cy="838986"/>
          </a:xfrm>
        </p:spPr>
        <p:txBody>
          <a:bodyPr>
            <a:normAutofit/>
          </a:bodyPr>
          <a:lstStyle/>
          <a:p>
            <a:r>
              <a:rPr lang="en-US" sz="2400" dirty="0" err="1">
                <a:cs typeface="Calibri Light"/>
              </a:rPr>
              <a:t>Opiskelijan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kokemuksia</a:t>
            </a:r>
            <a:r>
              <a:rPr lang="en-US" sz="2400" dirty="0">
                <a:cs typeface="Calibri Light"/>
              </a:rPr>
              <a:t>, Sini </a:t>
            </a:r>
            <a:r>
              <a:rPr lang="en-US" sz="2400" dirty="0" err="1">
                <a:cs typeface="Calibri Light"/>
              </a:rPr>
              <a:t>Hervanto</a:t>
            </a:r>
            <a:r>
              <a:rPr lang="en-US" sz="2400" dirty="0">
                <a:cs typeface="Calibri Light"/>
              </a:rPr>
              <a:t>, International Business Online, </a:t>
            </a:r>
            <a:r>
              <a:rPr lang="en-US" sz="2400" dirty="0" err="1">
                <a:cs typeface="Calibri Light"/>
              </a:rPr>
              <a:t>Turun</a:t>
            </a:r>
            <a:r>
              <a:rPr lang="en-US" sz="2400" dirty="0">
                <a:cs typeface="Calibri Light"/>
              </a:rPr>
              <a:t> AMK  </a:t>
            </a:r>
          </a:p>
        </p:txBody>
      </p:sp>
      <p:pic>
        <p:nvPicPr>
          <p:cNvPr id="7" name="Kuva 8" descr="Kuva, joka sisältää kohteen henkilö, sisä&#10;&#10;Kuvaus luotu, erittäin korkea luotettavuus">
            <a:extLst>
              <a:ext uri="{FF2B5EF4-FFF2-40B4-BE49-F238E27FC236}">
                <a16:creationId xmlns:a16="http://schemas.microsoft.com/office/drawing/2014/main" id="{70342D3E-FFD4-4F49-9E3A-350C4AE14A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-1357" t="-306" r="-452" b="358"/>
          <a:stretch/>
        </p:blipFill>
        <p:spPr>
          <a:xfrm rot="5400000">
            <a:off x="-33132" y="1363926"/>
            <a:ext cx="4828360" cy="3050898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type="body" sz="half" idx="2"/>
          </p:nvPr>
        </p:nvSpPr>
        <p:spPr>
          <a:xfrm>
            <a:off x="5133015" y="1636410"/>
            <a:ext cx="5484991" cy="340094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42900" indent="-342900">
              <a:buChar char="•"/>
            </a:pPr>
            <a:r>
              <a:rPr lang="fi-FI" sz="1800" dirty="0">
                <a:cs typeface="Calibri Light"/>
              </a:rPr>
              <a:t>Asun Turussa 5-vuotiaan kanssa</a:t>
            </a:r>
          </a:p>
          <a:p>
            <a:pPr marL="342900" indent="-342900">
              <a:buChar char="•"/>
            </a:pPr>
            <a:r>
              <a:rPr lang="fi-FI" sz="1800" dirty="0">
                <a:cs typeface="Calibri Light"/>
              </a:rPr>
              <a:t>Töissä, mutta tällä hetkellä opintovapaalla</a:t>
            </a:r>
          </a:p>
          <a:p>
            <a:pPr marL="342900" indent="-342900">
              <a:buChar char="•"/>
            </a:pPr>
            <a:r>
              <a:rPr lang="fi-FI" sz="1800" dirty="0">
                <a:cs typeface="Calibri Light"/>
              </a:rPr>
              <a:t>IB Online – tutkinnon lisäksi suoritan asioimistulkin ammattitutkintoa verkossa</a:t>
            </a:r>
          </a:p>
          <a:p>
            <a:endParaRPr lang="fi-FI" sz="1800" dirty="0">
              <a:cs typeface="Calibri Light"/>
            </a:endParaRPr>
          </a:p>
          <a:p>
            <a:r>
              <a:rPr lang="fi-FI" sz="1800" dirty="0">
                <a:cs typeface="Calibri Light"/>
              </a:rPr>
              <a:t>Motiivit opiskeluun verkossa:</a:t>
            </a:r>
          </a:p>
          <a:p>
            <a:pPr marL="342900" indent="-342900">
              <a:buChar char="•"/>
            </a:pPr>
            <a:r>
              <a:rPr lang="fi-FI" sz="1800" dirty="0">
                <a:cs typeface="Calibri Light"/>
              </a:rPr>
              <a:t>Työn ja perhe-elämän yhteensovittaminen tutkinto-opiskeluun</a:t>
            </a:r>
          </a:p>
          <a:p>
            <a:pPr marL="342900" indent="-342900">
              <a:buChar char="•"/>
            </a:pPr>
            <a:r>
              <a:rPr lang="fi-FI" sz="1800" dirty="0">
                <a:cs typeface="Calibri Light"/>
              </a:rPr>
              <a:t>Opiskelu kotona "omin ehdoin"</a:t>
            </a:r>
          </a:p>
          <a:p>
            <a:pPr marL="342900" indent="-342900">
              <a:buChar char="•"/>
            </a:pPr>
            <a:r>
              <a:rPr lang="fi-FI" sz="1800" dirty="0">
                <a:cs typeface="Calibri Light"/>
              </a:rPr>
              <a:t>Kansainvälinen tutkinto</a:t>
            </a:r>
          </a:p>
          <a:p>
            <a:pPr marL="342900" indent="-342900">
              <a:buChar char="•"/>
            </a:pPr>
            <a:r>
              <a:rPr lang="fi-FI" sz="1800" dirty="0">
                <a:cs typeface="Calibri Light"/>
              </a:rPr>
              <a:t>Ei matkakuluja</a:t>
            </a:r>
          </a:p>
          <a:p>
            <a:endParaRPr lang="en-US" sz="2000" dirty="0">
              <a:cs typeface="Calibri Ligh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0086E1-A3CF-4A83-9A80-BD36AC765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BC853-BE74-49EC-8195-D5C96ED2A545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14.3.2019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E4DC8D-C0C4-48BA-B08D-32FC79774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Sini Hervanto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1212DE28-8879-438A-AAA3-2A5B97EB6E5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133016" y="1122787"/>
            <a:ext cx="4449821" cy="594756"/>
          </a:xfrm>
        </p:spPr>
        <p:txBody>
          <a:bodyPr>
            <a:normAutofit/>
          </a:bodyPr>
          <a:lstStyle/>
          <a:p>
            <a:r>
              <a:rPr lang="fi-FI" dirty="0">
                <a:cs typeface="Calibri Light"/>
              </a:rPr>
              <a:t>Taustaa</a:t>
            </a:r>
          </a:p>
        </p:txBody>
      </p:sp>
    </p:spTree>
    <p:extLst>
      <p:ext uri="{BB962C8B-B14F-4D97-AF65-F5344CB8AC3E}">
        <p14:creationId xmlns:p14="http://schemas.microsoft.com/office/powerpoint/2010/main" val="2060592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D138708-9BDB-438A-8445-6A47AC72A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cs typeface="Calibri Light"/>
              </a:rPr>
              <a:t>Opiskelijan</a:t>
            </a:r>
            <a:r>
              <a:rPr lang="en-US" dirty="0">
                <a:cs typeface="Calibri Light"/>
              </a:rPr>
              <a:t> </a:t>
            </a:r>
            <a:r>
              <a:rPr lang="en-US" dirty="0" err="1">
                <a:cs typeface="Calibri Light"/>
              </a:rPr>
              <a:t>kokemuksia</a:t>
            </a:r>
            <a:r>
              <a:rPr lang="en-US" dirty="0">
                <a:cs typeface="Calibri Light"/>
              </a:rPr>
              <a:t>, Sini </a:t>
            </a:r>
            <a:r>
              <a:rPr lang="en-US" dirty="0" err="1">
                <a:cs typeface="Calibri Light"/>
              </a:rPr>
              <a:t>Hervanto</a:t>
            </a:r>
            <a:r>
              <a:rPr lang="en-US" dirty="0">
                <a:cs typeface="Calibri Light"/>
              </a:rPr>
              <a:t>, International Business Online, </a:t>
            </a:r>
            <a:r>
              <a:rPr lang="en-US" dirty="0" err="1">
                <a:cs typeface="Calibri Light"/>
              </a:rPr>
              <a:t>Turun</a:t>
            </a:r>
            <a:r>
              <a:rPr lang="en-US" dirty="0">
                <a:cs typeface="Calibri Light"/>
              </a:rPr>
              <a:t> AMK  </a:t>
            </a:r>
            <a:endParaRPr lang="fi-FI" dirty="0">
              <a:cs typeface="Calibri Light"/>
            </a:endParaRPr>
          </a:p>
          <a:p>
            <a:endParaRPr lang="fi-FI">
              <a:cs typeface="Calibri Ligh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BA2275B-DC65-448F-846A-AAAB61CFD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5884"/>
            <a:ext cx="7093790" cy="520335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endParaRPr lang="fi-FI" dirty="0"/>
          </a:p>
          <a:p>
            <a:pPr marL="0" indent="0">
              <a:buNone/>
            </a:pPr>
            <a:r>
              <a:rPr lang="fi-FI" sz="1800" i="1" dirty="0">
                <a:cs typeface="Calibri Light"/>
              </a:rPr>
              <a:t>ON LINE –TILA – Kokemuksia ryhmätyöskentelystä verkossa</a:t>
            </a:r>
          </a:p>
          <a:p>
            <a:r>
              <a:rPr lang="fi-FI" sz="1800" dirty="0">
                <a:cs typeface="Calibri Light"/>
              </a:rPr>
              <a:t>Yhteydenpito; kanavat, tiheys, työskentelyalustat (opettajan ohjaus)</a:t>
            </a:r>
          </a:p>
          <a:p>
            <a:r>
              <a:rPr lang="fi-FI" sz="1800" dirty="0">
                <a:cs typeface="Calibri Light"/>
              </a:rPr>
              <a:t>Ensimmäinen verkkokokous opettajan kanssa</a:t>
            </a:r>
          </a:p>
          <a:p>
            <a:r>
              <a:rPr lang="fi-FI" sz="1800" dirty="0">
                <a:cs typeface="Calibri Light"/>
              </a:rPr>
              <a:t>Ryhmä sopii pelisäännöt heti alussa</a:t>
            </a:r>
          </a:p>
          <a:p>
            <a:pPr marL="0" indent="0">
              <a:buNone/>
            </a:pPr>
            <a:endParaRPr lang="fi-FI" sz="1800" dirty="0">
              <a:cs typeface="Calibri Light"/>
            </a:endParaRPr>
          </a:p>
          <a:p>
            <a:pPr marL="0" indent="0">
              <a:buNone/>
            </a:pPr>
            <a:r>
              <a:rPr lang="fi-FI" sz="1800" i="1" dirty="0">
                <a:cs typeface="Calibri Light"/>
              </a:rPr>
              <a:t>Verkkotapaamiset</a:t>
            </a:r>
          </a:p>
          <a:p>
            <a:pPr marL="285750" indent="-285750"/>
            <a:r>
              <a:rPr lang="fi-FI" sz="1800" dirty="0">
                <a:cs typeface="Calibri Light"/>
              </a:rPr>
              <a:t>Selkeä aloitus ja päätös</a:t>
            </a:r>
            <a:endParaRPr lang="fi-FI" dirty="0">
              <a:cs typeface="Calibri Light" panose="020F0302020204030204"/>
            </a:endParaRPr>
          </a:p>
          <a:p>
            <a:pPr marL="285750" indent="-285750"/>
            <a:r>
              <a:rPr lang="fi-FI" sz="1800" dirty="0">
                <a:cs typeface="Calibri Light"/>
              </a:rPr>
              <a:t>Muistiinpanot ja niiden jakaminen</a:t>
            </a:r>
          </a:p>
          <a:p>
            <a:pPr marL="285750" indent="-285750"/>
            <a:r>
              <a:rPr lang="fi-FI" sz="1800" dirty="0">
                <a:cs typeface="Calibri Light"/>
              </a:rPr>
              <a:t>Tarkista läsnäolijoiden mukanaolo ajoittain</a:t>
            </a:r>
          </a:p>
          <a:p>
            <a:pPr marL="0" indent="0">
              <a:buNone/>
            </a:pPr>
            <a:endParaRPr lang="fi-FI" sz="1800" dirty="0">
              <a:cs typeface="Calibri Light"/>
            </a:endParaRPr>
          </a:p>
          <a:p>
            <a:pPr marL="0" indent="0">
              <a:buNone/>
            </a:pPr>
            <a:r>
              <a:rPr lang="fi-FI" sz="1800" i="1" dirty="0">
                <a:cs typeface="Calibri Light"/>
              </a:rPr>
              <a:t>Opettajan rooli</a:t>
            </a:r>
          </a:p>
          <a:p>
            <a:pPr marL="0" indent="0">
              <a:buNone/>
            </a:pPr>
            <a:r>
              <a:rPr lang="fi-FI" sz="1800" dirty="0">
                <a:cs typeface="Calibri Light"/>
              </a:rPr>
              <a:t>Aktiivisuus kurssialueella</a:t>
            </a:r>
          </a:p>
          <a:p>
            <a:pPr marL="0" indent="0">
              <a:buNone/>
            </a:pPr>
            <a:r>
              <a:rPr lang="fi-FI" sz="1800" dirty="0">
                <a:cs typeface="Calibri Light"/>
              </a:rPr>
              <a:t>Fasilitoijana verkkokokouksissa</a:t>
            </a:r>
          </a:p>
          <a:p>
            <a:endParaRPr lang="fi-FI" sz="1800" dirty="0">
              <a:cs typeface="Calibri Light"/>
            </a:endParaRPr>
          </a:p>
          <a:p>
            <a:pPr>
              <a:buFont typeface="Wingdings"/>
              <a:buChar char="ü"/>
            </a:pPr>
            <a:r>
              <a:rPr lang="fi-FI" sz="1800" dirty="0">
                <a:solidFill>
                  <a:srgbClr val="00B050"/>
                </a:solidFill>
                <a:cs typeface="Calibri Light"/>
              </a:rPr>
              <a:t>Tärkeintä on työn eteneminen</a:t>
            </a:r>
          </a:p>
          <a:p>
            <a:pPr>
              <a:buFont typeface="Wingdings"/>
              <a:buChar char="ü"/>
            </a:pPr>
            <a:r>
              <a:rPr lang="fi-FI" sz="1800" dirty="0">
                <a:solidFill>
                  <a:srgbClr val="00B050"/>
                </a:solidFill>
                <a:cs typeface="Calibri Light"/>
              </a:rPr>
              <a:t>On OK olla joskus </a:t>
            </a:r>
            <a:r>
              <a:rPr lang="fi-FI" sz="1800" dirty="0" err="1">
                <a:solidFill>
                  <a:srgbClr val="00B050"/>
                </a:solidFill>
                <a:cs typeface="Calibri Light"/>
              </a:rPr>
              <a:t>off</a:t>
            </a:r>
            <a:r>
              <a:rPr lang="fi-FI" sz="1800" dirty="0">
                <a:solidFill>
                  <a:srgbClr val="00B050"/>
                </a:solidFill>
                <a:cs typeface="Calibri Light"/>
              </a:rPr>
              <a:t> </a:t>
            </a:r>
            <a:r>
              <a:rPr lang="fi-FI" sz="1800" dirty="0" err="1">
                <a:solidFill>
                  <a:srgbClr val="00B050"/>
                </a:solidFill>
                <a:cs typeface="Calibri Light"/>
              </a:rPr>
              <a:t>line</a:t>
            </a:r>
            <a:r>
              <a:rPr lang="fi-FI" sz="1800" dirty="0">
                <a:solidFill>
                  <a:srgbClr val="00B050"/>
                </a:solidFill>
                <a:cs typeface="Calibri Light"/>
              </a:rPr>
              <a:t>  :) </a:t>
            </a:r>
          </a:p>
          <a:p>
            <a:endParaRPr lang="fi-FI" sz="1800" dirty="0">
              <a:cs typeface="Calibri Light"/>
            </a:endParaRPr>
          </a:p>
          <a:p>
            <a:pPr marL="0" indent="0">
              <a:buNone/>
            </a:pPr>
            <a:endParaRPr lang="fi-FI" sz="1800" dirty="0">
              <a:cs typeface="Calibri Light"/>
            </a:endParaRPr>
          </a:p>
          <a:p>
            <a:endParaRPr lang="fi-FI" sz="1800" dirty="0">
              <a:cs typeface="Calibri Light"/>
            </a:endParaRPr>
          </a:p>
          <a:p>
            <a:endParaRPr lang="fi-FI" dirty="0">
              <a:cs typeface="Calibri Light"/>
            </a:endParaRPr>
          </a:p>
          <a:p>
            <a:endParaRPr lang="en-US" dirty="0">
              <a:cs typeface="Calibri Light"/>
            </a:endParaRPr>
          </a:p>
          <a:p>
            <a:endParaRPr lang="en-US" dirty="0">
              <a:cs typeface="Calibri Light"/>
            </a:endParaRPr>
          </a:p>
          <a:p>
            <a:pPr marL="0" indent="0">
              <a:buNone/>
            </a:pPr>
            <a:endParaRPr lang="en-US" dirty="0">
              <a:cs typeface="Calibri Light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378B096-C3BF-43EC-8F9C-7A3074FED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B049BB-2C66-4BB1-910F-9BBD42FED060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14.3.2019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006F8A2-9454-413A-84A0-148F3A906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Sini Hervanto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asakylkinen kolmio 5">
            <a:extLst>
              <a:ext uri="{FF2B5EF4-FFF2-40B4-BE49-F238E27FC236}">
                <a16:creationId xmlns:a16="http://schemas.microsoft.com/office/drawing/2014/main" id="{95622E3F-2366-4720-A03A-3A37040177FA}"/>
              </a:ext>
            </a:extLst>
          </p:cNvPr>
          <p:cNvSpPr/>
          <p:nvPr/>
        </p:nvSpPr>
        <p:spPr>
          <a:xfrm>
            <a:off x="6313272" y="1605951"/>
            <a:ext cx="4525643" cy="3071002"/>
          </a:xfrm>
          <a:prstGeom prst="triangl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LÄSNÄOLO</a:t>
            </a:r>
            <a:endParaRPr kumimoji="0" lang="fi-FI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JOUSTAVUUS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KUNNIOITTAVUUS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AC3E35E0-CBAA-4183-84EC-C08CE6BBB954}"/>
              </a:ext>
            </a:extLst>
          </p:cNvPr>
          <p:cNvSpPr txBox="1"/>
          <p:nvPr/>
        </p:nvSpPr>
        <p:spPr>
          <a:xfrm rot="-3120000">
            <a:off x="6362520" y="2249585"/>
            <a:ext cx="2700068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KUUNTELE</a:t>
            </a:r>
            <a:endParaRPr kumimoji="0" lang="fi-FI" sz="2000" b="1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C7090663-BE09-4323-AE7D-8824A99647D3}"/>
              </a:ext>
            </a:extLst>
          </p:cNvPr>
          <p:cNvSpPr txBox="1"/>
          <p:nvPr/>
        </p:nvSpPr>
        <p:spPr>
          <a:xfrm>
            <a:off x="8101282" y="4736980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KIITÄ</a:t>
            </a:r>
            <a:endParaRPr kumimoji="0" lang="fi-FI" sz="2000" b="1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EB4BBDF0-8146-4AE0-AC44-F18D3A07D9AA}"/>
              </a:ext>
            </a:extLst>
          </p:cNvPr>
          <p:cNvSpPr txBox="1"/>
          <p:nvPr/>
        </p:nvSpPr>
        <p:spPr>
          <a:xfrm rot="3180000">
            <a:off x="9006157" y="3455485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KYSY</a:t>
            </a:r>
          </a:p>
        </p:txBody>
      </p:sp>
    </p:spTree>
    <p:extLst>
      <p:ext uri="{BB962C8B-B14F-4D97-AF65-F5344CB8AC3E}">
        <p14:creationId xmlns:p14="http://schemas.microsoft.com/office/powerpoint/2010/main" val="3571254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AA14AD-8B13-46EB-8D65-16318FB4F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cs typeface="Calibri Light"/>
              </a:rPr>
              <a:t>Opiskelijan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kokemuksia</a:t>
            </a:r>
            <a:r>
              <a:rPr lang="en-US" dirty="0">
                <a:cs typeface="Calibri Light"/>
              </a:rPr>
              <a:t>, Eric </a:t>
            </a:r>
            <a:r>
              <a:rPr lang="en-US" dirty="0" err="1">
                <a:cs typeface="Calibri Light"/>
              </a:rPr>
              <a:t>Virolainen</a:t>
            </a:r>
            <a:r>
              <a:rPr lang="en-US" dirty="0">
                <a:cs typeface="Calibri Light"/>
              </a:rPr>
              <a:t>, International Business Online, </a:t>
            </a:r>
            <a:r>
              <a:rPr lang="en-US" dirty="0" err="1">
                <a:cs typeface="Calibri Light"/>
              </a:rPr>
              <a:t>Turun</a:t>
            </a:r>
            <a:r>
              <a:rPr lang="en-US" dirty="0">
                <a:cs typeface="Calibri Light"/>
              </a:rPr>
              <a:t> AMK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fi-FI" sz="1800" dirty="0"/>
              <a:t>Lyhyesti itsestäni</a:t>
            </a:r>
            <a:endParaRPr lang="fi-FI" sz="1800">
              <a:cs typeface="Calibri Light"/>
            </a:endParaRPr>
          </a:p>
          <a:p>
            <a:pPr lvl="1" fontAlgn="base"/>
            <a:r>
              <a:rPr lang="fi-FI" sz="1800" dirty="0"/>
              <a:t>Opiskelen etänä verkkotutkintoa </a:t>
            </a:r>
            <a:endParaRPr lang="fi-FI" sz="1800">
              <a:cs typeface="Calibri Light"/>
            </a:endParaRPr>
          </a:p>
          <a:p>
            <a:pPr lvl="1" fontAlgn="base"/>
            <a:r>
              <a:rPr lang="fi-FI" sz="1800" dirty="0"/>
              <a:t>Asun tällä hetkellä Helsingissä</a:t>
            </a:r>
            <a:endParaRPr lang="fi-FI" sz="1800">
              <a:cs typeface="Calibri Light"/>
            </a:endParaRPr>
          </a:p>
          <a:p>
            <a:pPr lvl="1" fontAlgn="base"/>
            <a:r>
              <a:rPr lang="fi-FI" sz="1800" dirty="0"/>
              <a:t>Aikaisempia opintoja kampus opiskelussa</a:t>
            </a:r>
            <a:endParaRPr lang="fi-FI" sz="1800">
              <a:cs typeface="Calibri Light"/>
            </a:endParaRPr>
          </a:p>
          <a:p>
            <a:pPr lvl="1" fontAlgn="base"/>
            <a:r>
              <a:rPr lang="fi-FI" sz="1800" dirty="0"/>
              <a:t>Kaksikielinen tausta</a:t>
            </a:r>
            <a:endParaRPr lang="fi-FI" sz="1800">
              <a:cs typeface="Calibri Light"/>
            </a:endParaRPr>
          </a:p>
          <a:p>
            <a:pPr lvl="1" fontAlgn="base"/>
            <a:endParaRPr lang="fi-FI" sz="1800" dirty="0">
              <a:cs typeface="Calibri Light"/>
            </a:endParaRPr>
          </a:p>
          <a:p>
            <a:pPr fontAlgn="base"/>
            <a:r>
              <a:rPr lang="fi-FI" sz="1800" dirty="0"/>
              <a:t>Mikä minulle oli tärkeää, kun hain opiskelu paikkaa?</a:t>
            </a:r>
            <a:endParaRPr lang="fi-FI" sz="1800">
              <a:cs typeface="Calibri Light"/>
            </a:endParaRPr>
          </a:p>
          <a:p>
            <a:pPr lvl="1" fontAlgn="base"/>
            <a:r>
              <a:rPr lang="fi-FI" sz="1800" dirty="0"/>
              <a:t>Etäopiskelu</a:t>
            </a:r>
            <a:endParaRPr lang="fi-FI" sz="1800">
              <a:cs typeface="Calibri Light"/>
            </a:endParaRPr>
          </a:p>
          <a:p>
            <a:pPr lvl="1" fontAlgn="base"/>
            <a:r>
              <a:rPr lang="fi-FI" sz="1800" dirty="0"/>
              <a:t>Joustavuus</a:t>
            </a:r>
            <a:endParaRPr lang="fi-FI" sz="1800">
              <a:cs typeface="Calibri Light"/>
            </a:endParaRPr>
          </a:p>
          <a:p>
            <a:pPr lvl="1" fontAlgn="base"/>
            <a:r>
              <a:rPr lang="fi-FI" sz="1800" dirty="0"/>
              <a:t>Opiskelu englanniksi</a:t>
            </a:r>
            <a:endParaRPr lang="fi-FI" sz="1800">
              <a:cs typeface="Calibri Light"/>
            </a:endParaRPr>
          </a:p>
          <a:p>
            <a:pPr lvl="1" fontAlgn="base"/>
            <a:r>
              <a:rPr lang="fi-FI" sz="1800" dirty="0"/>
              <a:t>Tutkinto</a:t>
            </a:r>
            <a:endParaRPr lang="fi-FI" sz="1800">
              <a:cs typeface="Calibri Light"/>
            </a:endParaRPr>
          </a:p>
          <a:p>
            <a:endParaRPr lang="fi-FI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E86599-B531-4831-8FE5-201A78228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43EAD-871A-4675-A1DC-081783ECDAEF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14.3.2019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5D2A27-46D0-400F-93EB-D74F312D1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5088" y="6269851"/>
            <a:ext cx="6024516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Eric Virolainen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B8C51A-DEC3-4047-B2B7-4DF221E5E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953" y="1776920"/>
            <a:ext cx="1773302" cy="3152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3456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AA14AD-8B13-46EB-8D65-16318FB4F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cs typeface="Calibri Light"/>
              </a:rPr>
              <a:t>Opiskelijan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kokemuksia</a:t>
            </a:r>
            <a:r>
              <a:rPr lang="en-US" dirty="0">
                <a:cs typeface="Calibri Light"/>
              </a:rPr>
              <a:t>, Eric </a:t>
            </a:r>
            <a:r>
              <a:rPr lang="en-US" dirty="0" err="1">
                <a:cs typeface="Calibri Light"/>
              </a:rPr>
              <a:t>Virolainen</a:t>
            </a:r>
            <a:r>
              <a:rPr lang="en-US" dirty="0">
                <a:cs typeface="Calibri Light"/>
              </a:rPr>
              <a:t>, International Business Online, </a:t>
            </a:r>
            <a:r>
              <a:rPr lang="en-US" dirty="0" err="1">
                <a:cs typeface="Calibri Light"/>
              </a:rPr>
              <a:t>Turun</a:t>
            </a:r>
            <a:r>
              <a:rPr lang="en-US" dirty="0">
                <a:cs typeface="Calibri Light"/>
              </a:rPr>
              <a:t> AMK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fi-FI" sz="1800" dirty="0"/>
              <a:t>Opiskelu verkkotutkinnoissa (vs. kampuksella opiskelu) – yksilönä ja ryhmänä</a:t>
            </a:r>
            <a:endParaRPr lang="fi-FI" sz="1800" dirty="0">
              <a:cs typeface="Calibri Light"/>
            </a:endParaRPr>
          </a:p>
          <a:p>
            <a:pPr lvl="1" fontAlgn="base"/>
            <a:r>
              <a:rPr lang="fi-FI" sz="1800" dirty="0"/>
              <a:t>Joustavuus</a:t>
            </a:r>
            <a:endParaRPr lang="fi-FI" sz="1800" dirty="0">
              <a:cs typeface="Calibri Light"/>
            </a:endParaRPr>
          </a:p>
          <a:p>
            <a:pPr lvl="1" fontAlgn="base"/>
            <a:r>
              <a:rPr lang="fi-FI" sz="1800" dirty="0"/>
              <a:t>Aikataulu</a:t>
            </a:r>
            <a:endParaRPr lang="fi-FI" sz="1800" dirty="0">
              <a:cs typeface="Calibri Light"/>
            </a:endParaRPr>
          </a:p>
          <a:p>
            <a:pPr lvl="1" fontAlgn="base"/>
            <a:r>
              <a:rPr lang="fi-FI" sz="1800" dirty="0"/>
              <a:t>Materiaali</a:t>
            </a:r>
            <a:endParaRPr lang="fi-FI" sz="1800" dirty="0">
              <a:cs typeface="Calibri Light"/>
            </a:endParaRPr>
          </a:p>
          <a:p>
            <a:pPr lvl="1" fontAlgn="base"/>
            <a:r>
              <a:rPr lang="fi-FI" sz="1800" dirty="0"/>
              <a:t>Ryhmätyö</a:t>
            </a:r>
            <a:endParaRPr lang="fi-FI" sz="1800" dirty="0">
              <a:cs typeface="Calibri Light"/>
            </a:endParaRPr>
          </a:p>
          <a:p>
            <a:pPr lvl="1" fontAlgn="base"/>
            <a:r>
              <a:rPr lang="fi-FI" sz="1800" dirty="0"/>
              <a:t>Yksilötyö</a:t>
            </a:r>
            <a:endParaRPr lang="fi-FI" sz="1800" dirty="0">
              <a:cs typeface="Calibri Light"/>
            </a:endParaRPr>
          </a:p>
          <a:p>
            <a:pPr lvl="1" fontAlgn="base"/>
            <a:endParaRPr lang="fi-FI" sz="1800" dirty="0">
              <a:cs typeface="Calibri Light"/>
            </a:endParaRPr>
          </a:p>
          <a:p>
            <a:pPr fontAlgn="base"/>
            <a:r>
              <a:rPr lang="fi-FI" sz="1800" dirty="0"/>
              <a:t>(Opettajan) läsnäolon ja vuorovaikutuksen merkitys</a:t>
            </a:r>
            <a:endParaRPr lang="fi-FI" sz="1800" dirty="0">
              <a:cs typeface="Calibri Light"/>
            </a:endParaRPr>
          </a:p>
          <a:p>
            <a:pPr lvl="1" fontAlgn="base"/>
            <a:r>
              <a:rPr lang="fi-FI" sz="1800" dirty="0"/>
              <a:t>Verkkoluennot</a:t>
            </a:r>
            <a:endParaRPr lang="fi-FI" sz="1800" dirty="0">
              <a:cs typeface="Calibri Light"/>
            </a:endParaRPr>
          </a:p>
          <a:p>
            <a:pPr lvl="1" fontAlgn="base"/>
            <a:r>
              <a:rPr lang="fi-FI" sz="1800" dirty="0"/>
              <a:t>Verkkomateriaali</a:t>
            </a:r>
            <a:endParaRPr lang="fi-FI" sz="1800" dirty="0">
              <a:cs typeface="Calibri Light"/>
            </a:endParaRPr>
          </a:p>
          <a:p>
            <a:pPr lvl="1" fontAlgn="base"/>
            <a:r>
              <a:rPr lang="fi-FI" sz="1800" dirty="0"/>
              <a:t>Kerrattavuus</a:t>
            </a:r>
            <a:endParaRPr lang="fi-FI" sz="1800" dirty="0">
              <a:cs typeface="Calibri Light"/>
            </a:endParaRPr>
          </a:p>
          <a:p>
            <a:pPr lvl="1" fontAlgn="base"/>
            <a:r>
              <a:rPr lang="fi-FI" sz="1800" dirty="0"/>
              <a:t>Yksilökohtaiset tapaamiset ja sähköposti</a:t>
            </a:r>
            <a:endParaRPr lang="fi-FI" sz="1800" dirty="0">
              <a:cs typeface="Calibri Ligh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E86599-B531-4831-8FE5-201A78228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43EAD-871A-4675-A1DC-081783ECDAEF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14.3.2019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5D2A27-46D0-400F-93EB-D74F312D1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5088" y="6269851"/>
            <a:ext cx="6024516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Eric Virolainen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7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194EDB-9E84-4A3B-9778-A506CE8D9A84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14.3.2019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4797" y="6269851"/>
            <a:ext cx="655302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Joshi, M Pilli-Sihvola, A-L Immonen, O Valkki, L Mäkinen, K Mäenpää, P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Könni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 Rautiainen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4"/>
          </p:nvPr>
        </p:nvPicPr>
        <p:blipFill>
          <a:blip r:embed="rId2"/>
          <a:stretch>
            <a:fillRect/>
          </a:stretch>
        </p:blipFill>
        <p:spPr>
          <a:xfrm>
            <a:off x="6189785" y="938986"/>
            <a:ext cx="5622550" cy="426605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Jatketaan keskustelua linjoilla…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958969" y="2494313"/>
            <a:ext cx="4808785" cy="3502041"/>
          </a:xfrm>
        </p:spPr>
        <p:txBody>
          <a:bodyPr>
            <a:normAutofit/>
          </a:bodyPr>
          <a:lstStyle/>
          <a:p>
            <a:endParaRPr lang="fi-FI" dirty="0"/>
          </a:p>
          <a:p>
            <a:r>
              <a:rPr lang="fi-FI" dirty="0"/>
              <a:t>Ryhmä: </a:t>
            </a:r>
            <a:r>
              <a:rPr lang="fi-FI" dirty="0">
                <a:hlinkClick r:id="rId3"/>
              </a:rPr>
              <a:t>https://www.linkedin.com/groups/12203143/</a:t>
            </a:r>
            <a:r>
              <a:rPr lang="fi-FI" dirty="0"/>
              <a:t> </a:t>
            </a:r>
          </a:p>
          <a:p>
            <a:r>
              <a:rPr lang="fi-FI" dirty="0"/>
              <a:t>Lähetä liittymispyyntö, ryhmä on suljettu. </a:t>
            </a:r>
          </a:p>
          <a:p>
            <a:r>
              <a:rPr lang="fi-FI" dirty="0"/>
              <a:t>Keskustelua voidaan käydä sekä suomeksi että englanniksi. </a:t>
            </a:r>
          </a:p>
          <a:p>
            <a:r>
              <a:rPr lang="fi-FI" dirty="0"/>
              <a:t>Jaamme siellä myös tallenteet sekä muita vinkkejä ja kokemuksia. </a:t>
            </a:r>
          </a:p>
          <a:p>
            <a:endParaRPr lang="fi-FI" dirty="0"/>
          </a:p>
          <a:p>
            <a:pPr algn="ctr"/>
            <a:r>
              <a:rPr lang="fi-FI" b="1" dirty="0"/>
              <a:t>Tervetuloa mukaan!</a:t>
            </a:r>
          </a:p>
          <a:p>
            <a:endParaRPr lang="fi-FI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3"/>
          </p:nvPr>
        </p:nvSpPr>
        <p:spPr>
          <a:xfrm>
            <a:off x="641839" y="1661746"/>
            <a:ext cx="5125916" cy="931985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fi-FI" dirty="0"/>
              <a:t>Tervetuloa mukaan </a:t>
            </a:r>
          </a:p>
          <a:p>
            <a:pPr algn="ctr"/>
            <a:r>
              <a:rPr lang="fi-FI" b="1" dirty="0"/>
              <a:t>Verkkotutkinnot – Online </a:t>
            </a:r>
            <a:r>
              <a:rPr lang="fi-FI" b="1" dirty="0" err="1"/>
              <a:t>Degrees</a:t>
            </a:r>
            <a:endParaRPr lang="fi-FI" b="1" dirty="0"/>
          </a:p>
          <a:p>
            <a:pPr algn="ctr"/>
            <a:r>
              <a:rPr lang="fi-FI" dirty="0" err="1"/>
              <a:t>LinkedIn</a:t>
            </a:r>
            <a:r>
              <a:rPr lang="fi-FI" dirty="0"/>
              <a:t>-ryhmään!</a:t>
            </a:r>
          </a:p>
          <a:p>
            <a:pPr algn="ctr"/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1725371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77D36-1FC8-49A9-9BB1-8E249115FBB7}" type="datetime1">
              <a:rPr lang="fi-FI" smtClean="0"/>
              <a:t>14.3.2019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04655" y="6269851"/>
            <a:ext cx="6344949" cy="365125"/>
          </a:xfrm>
        </p:spPr>
        <p:txBody>
          <a:bodyPr/>
          <a:lstStyle/>
          <a:p>
            <a:r>
              <a:rPr lang="fi-FI"/>
              <a:t>M. Joshi, M Pilli-Sihvola, A-L Immonen, O Valkki, L Mäkinen, K Mäenpää, P Könni, T Rautiainen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69673" y="928255"/>
            <a:ext cx="8478982" cy="4655127"/>
          </a:xfrm>
        </p:spPr>
        <p:txBody>
          <a:bodyPr>
            <a:normAutofit/>
          </a:bodyPr>
          <a:lstStyle/>
          <a:p>
            <a:pPr lvl="0" fontAlgn="base"/>
            <a:r>
              <a:rPr lang="en-US" sz="2400" err="1"/>
              <a:t>Tervetuloa</a:t>
            </a:r>
            <a:r>
              <a:rPr lang="en-US" sz="2400"/>
              <a:t> Webinaariin 3:</a:t>
            </a:r>
            <a:br>
              <a:rPr lang="en-US" sz="1600"/>
            </a:br>
            <a:br>
              <a:rPr lang="en-US" sz="1600"/>
            </a:br>
            <a:r>
              <a:rPr lang="fi-FI" sz="3200" b="1"/>
              <a:t>Ohjaus verkkotutkintojen opinnoissa</a:t>
            </a:r>
            <a:br>
              <a:rPr lang="fi-FI" sz="3200" b="1"/>
            </a:br>
            <a:r>
              <a:rPr lang="fi-FI" sz="3200" b="1"/>
              <a:t>pe 5.4. klo 9-10:00 </a:t>
            </a:r>
            <a:br>
              <a:rPr lang="en-GB" sz="1600"/>
            </a:br>
            <a:r>
              <a:rPr lang="fi-FI" sz="1800"/>
              <a:t> </a:t>
            </a:r>
            <a:br>
              <a:rPr lang="en-GB" sz="1800"/>
            </a:br>
            <a:r>
              <a:rPr lang="fi-FI" sz="1800"/>
              <a:t>Tässä </a:t>
            </a:r>
            <a:r>
              <a:rPr lang="fi-FI" sz="1800" err="1"/>
              <a:t>webinaarissa</a:t>
            </a:r>
            <a:r>
              <a:rPr lang="fi-FI" sz="1800"/>
              <a:t> tarkastellaan verkkotutkinto-opiskelijan ohjausta </a:t>
            </a:r>
            <a:br>
              <a:rPr lang="fi-FI" sz="1800"/>
            </a:br>
            <a:r>
              <a:rPr lang="fi-FI" sz="1800"/>
              <a:t>eri näkökulmista, mm. </a:t>
            </a:r>
            <a:r>
              <a:rPr lang="fi-FI" sz="1800" err="1"/>
              <a:t>HOPSaus</a:t>
            </a:r>
            <a:r>
              <a:rPr lang="fi-FI" sz="1800"/>
              <a:t> ja opinnäytetyö. </a:t>
            </a:r>
            <a:br>
              <a:rPr lang="fi-FI" sz="1800"/>
            </a:br>
            <a:br>
              <a:rPr lang="fi-FI" sz="1800"/>
            </a:br>
            <a:r>
              <a:rPr lang="fi-FI" sz="1800"/>
              <a:t>Lisäksi pohditaan ohjauksen merkitystä oppimisen itsesäätelyn tukemisessa. </a:t>
            </a:r>
            <a:br>
              <a:rPr lang="en-GB" sz="1800"/>
            </a:br>
            <a:r>
              <a:rPr lang="fi-FI" sz="1800"/>
              <a:t> </a:t>
            </a:r>
            <a:br>
              <a:rPr lang="en-GB" sz="1800"/>
            </a:br>
            <a:r>
              <a:rPr lang="fi-FI" sz="1800"/>
              <a:t>Puhujina Pirjo Könni, Lapin AMK; Kati Mäenpää, OAMK; opiskelijaedustaja XAMK </a:t>
            </a:r>
            <a:br>
              <a:rPr lang="en-GB" sz="1600"/>
            </a:br>
            <a:br>
              <a:rPr lang="en-US" sz="1600"/>
            </a:br>
            <a:br>
              <a:rPr lang="en-US" sz="1600"/>
            </a:b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19176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4600" y="554182"/>
            <a:ext cx="3932237" cy="884025"/>
          </a:xfrm>
        </p:spPr>
        <p:txBody>
          <a:bodyPr>
            <a:normAutofit fontScale="90000"/>
          </a:bodyPr>
          <a:lstStyle/>
          <a:p>
            <a:r>
              <a:rPr lang="fi-FI" b="1"/>
              <a:t>Verkkotutkinnon opintokokonaisuuksien </a:t>
            </a:r>
            <a:br>
              <a:rPr lang="fi-FI" b="1"/>
            </a:br>
            <a:r>
              <a:rPr lang="fi-FI" b="1"/>
              <a:t>hyvät käytänteet</a:t>
            </a:r>
            <a:endParaRPr lang="en-US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8" r="129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74600" y="1937453"/>
            <a:ext cx="4227691" cy="3329063"/>
          </a:xfrm>
        </p:spPr>
        <p:txBody>
          <a:bodyPr>
            <a:normAutofit lnSpcReduction="10000"/>
          </a:bodyPr>
          <a:lstStyle/>
          <a:p>
            <a:pPr fontAlgn="base"/>
            <a:r>
              <a:rPr lang="fi-FI" dirty="0"/>
              <a:t>Tässä </a:t>
            </a:r>
            <a:r>
              <a:rPr lang="fi-FI" dirty="0" err="1"/>
              <a:t>webinaarissa</a:t>
            </a:r>
            <a:r>
              <a:rPr lang="fi-FI" dirty="0"/>
              <a:t> jaetaan esimerkkejä opintokokonaisuuksien erilaisista toteutustavoista, kuten ryhmä- ja yksilötyöskentelystä verkkotutkinnoissa. </a:t>
            </a:r>
          </a:p>
          <a:p>
            <a:pPr fontAlgn="base"/>
            <a:r>
              <a:rPr lang="fi-FI" dirty="0"/>
              <a:t>Lisäksi pohditaan opettajan läsnäolon ja vuorovaikutuksen merkitystä.  </a:t>
            </a:r>
            <a:endParaRPr lang="en-GB" dirty="0"/>
          </a:p>
          <a:p>
            <a:pPr fontAlgn="base"/>
            <a:r>
              <a:rPr lang="fi-FI" dirty="0"/>
              <a:t> </a:t>
            </a:r>
            <a:endParaRPr lang="en-GB" dirty="0"/>
          </a:p>
          <a:p>
            <a:pPr fontAlgn="base"/>
            <a:r>
              <a:rPr lang="fi-FI" dirty="0"/>
              <a:t>Puhujat: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dirty="0"/>
              <a:t>Leena Mäkinen, HAMK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dirty="0"/>
              <a:t>Outi Valkki, Haaga-Helia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dirty="0"/>
              <a:t>Sini Hervanto, opiskelijaedustaja Turun AMK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dirty="0"/>
              <a:t>Eric Virolainen, opiskelijaedustaja Turun AMK </a:t>
            </a:r>
            <a:endParaRPr lang="en-GB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A92C-B26A-4ECF-823A-AEE1A8B91C8A}" type="datetime1">
              <a:rPr lang="fi-FI" smtClean="0"/>
              <a:t>14.3.2019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2288" y="6269851"/>
            <a:ext cx="6108076" cy="365125"/>
          </a:xfrm>
        </p:spPr>
        <p:txBody>
          <a:bodyPr/>
          <a:lstStyle/>
          <a:p>
            <a:r>
              <a:rPr lang="en-US"/>
              <a:t>M. Joshi, M Pilli-Sihvola, A-L Immonen, O Valkki, L Mäkinen, K Mäenpää, P Könni, T Rautiainen</a:t>
            </a:r>
          </a:p>
        </p:txBody>
      </p:sp>
    </p:spTree>
    <p:extLst>
      <p:ext uri="{BB962C8B-B14F-4D97-AF65-F5344CB8AC3E}">
        <p14:creationId xmlns:p14="http://schemas.microsoft.com/office/powerpoint/2010/main" val="834274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AE8A2F-C23B-4AC5-ABAA-FEF45F6EA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FC75-0A3A-4D78-BFD9-739105549254}" type="datetime1">
              <a:rPr lang="fi-FI" smtClean="0"/>
              <a:t>14.3.2019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DC1145-DB50-4441-86A7-EBF6CBA1D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Joshi, M Pilli-Sihvola, A-L Immonen, O Valkki, L Mäkinen, K Mäenpää, P Könni, T Rautiainen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069FCA-B9AA-4A2A-BD89-19B12088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1890" y="679021"/>
            <a:ext cx="6921774" cy="4625397"/>
          </a:xfrm>
        </p:spPr>
        <p:txBody>
          <a:bodyPr>
            <a:normAutofit/>
          </a:bodyPr>
          <a:lstStyle/>
          <a:p>
            <a:r>
              <a:rPr lang="fi-FI" b="1" dirty="0">
                <a:cs typeface="Calibri Light"/>
              </a:rPr>
              <a:t>Esimerkit HAMK</a:t>
            </a:r>
            <a:br>
              <a:rPr lang="fi-FI" b="1" dirty="0"/>
            </a:br>
            <a:r>
              <a:rPr lang="fi-FI" b="1" dirty="0">
                <a:cs typeface="Calibri Light"/>
              </a:rPr>
              <a:t>- Liiketalouden </a:t>
            </a:r>
            <a:r>
              <a:rPr lang="fi-FI" b="1" dirty="0" err="1">
                <a:cs typeface="Calibri Light"/>
              </a:rPr>
              <a:t>verkkotutkinto</a:t>
            </a:r>
            <a:br>
              <a:rPr lang="fi-FI" dirty="0"/>
            </a:br>
            <a:r>
              <a:rPr lang="fi-FI" dirty="0">
                <a:cs typeface="Calibri Light"/>
              </a:rPr>
              <a:t>• </a:t>
            </a:r>
            <a:r>
              <a:rPr lang="fi-FI" sz="3600" dirty="0">
                <a:cs typeface="Calibri Light"/>
              </a:rPr>
              <a:t>Henkilöstöjohtaminen 15 op</a:t>
            </a:r>
            <a:br>
              <a:rPr lang="fi-FI" sz="3600" dirty="0">
                <a:cs typeface="Calibri Light"/>
              </a:rPr>
            </a:br>
            <a:r>
              <a:rPr lang="fi-FI" sz="2700" dirty="0">
                <a:cs typeface="Calibri Light"/>
              </a:rPr>
              <a:t>-verkkotutkinnon opiskelijoille</a:t>
            </a:r>
            <a:br>
              <a:rPr lang="fi-FI" sz="2700" dirty="0">
                <a:cs typeface="Calibri Light"/>
              </a:rPr>
            </a:br>
            <a:r>
              <a:rPr lang="fi-FI" sz="2700" dirty="0">
                <a:cs typeface="Calibri Light"/>
              </a:rPr>
              <a:t>- työn ohessa</a:t>
            </a:r>
            <a:br>
              <a:rPr lang="fi-FI" sz="3600" dirty="0">
                <a:cs typeface="Calibri Light"/>
              </a:rPr>
            </a:br>
            <a:r>
              <a:rPr lang="fi-FI" sz="3600" dirty="0">
                <a:cs typeface="Calibri Light"/>
              </a:rPr>
              <a:t>• </a:t>
            </a:r>
            <a:r>
              <a:rPr lang="fi-FI" sz="3600" dirty="0">
                <a:cs typeface="Calibri Light" panose="020F0302020204030204"/>
                <a:hlinkClick r:id="rId2"/>
              </a:rPr>
              <a:t>Finanssiliiketoiminta 15 op</a:t>
            </a:r>
            <a:br>
              <a:rPr lang="fi-FI" sz="3600" dirty="0">
                <a:cs typeface="Calibri Light" panose="020F0302020204030204"/>
              </a:rPr>
            </a:br>
            <a:r>
              <a:rPr lang="fi-FI" sz="2700" dirty="0">
                <a:cs typeface="Calibri Light" panose="020F0302020204030204"/>
              </a:rPr>
              <a:t>-päivä- ja monimuoto-opiskelijoille</a:t>
            </a:r>
            <a:br>
              <a:rPr lang="fi-FI" sz="2700" dirty="0">
                <a:cs typeface="Calibri Light" panose="020F0302020204030204"/>
              </a:rPr>
            </a:br>
            <a:r>
              <a:rPr lang="fi-FI" sz="2700" dirty="0">
                <a:cs typeface="Calibri Light" panose="020F0302020204030204"/>
              </a:rPr>
              <a:t>- hybridi</a:t>
            </a:r>
            <a:endParaRPr lang="fi-FI" sz="2700" dirty="0">
              <a:cs typeface="Calibri Light" panose="020F0302020204030204"/>
              <a:hlinkClick r:id="rId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3A8881-F6AB-46E8-ACDF-855772D3EF37}"/>
              </a:ext>
            </a:extLst>
          </p:cNvPr>
          <p:cNvSpPr txBox="1"/>
          <p:nvPr/>
        </p:nvSpPr>
        <p:spPr>
          <a:xfrm flipH="1">
            <a:off x="466032" y="5869284"/>
            <a:ext cx="10098547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>
                <a:cs typeface="Calibri"/>
                <a:hlinkClick r:id="rId2"/>
              </a:rPr>
              <a:t>https://unlimited.hamk.fi/ammatillinen-osaaminen-ja-opetus/sulautuva-opetus-kaanteinen-oppiminen-moduulin-kehittamisessa/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22666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DA084-ED65-4899-8ACF-531D5CAB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1891"/>
            <a:ext cx="10515600" cy="42609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fi-FI" sz="3200" b="1" dirty="0">
                <a:cs typeface="Calibri Light"/>
              </a:rPr>
              <a:t>Henkilöstöjohtamisen moduuli 15 op - 50 opiskelijaa</a:t>
            </a:r>
          </a:p>
        </p:txBody>
      </p:sp>
      <p:pic>
        <p:nvPicPr>
          <p:cNvPr id="6" name="Picture 6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07F66CCA-BABB-4939-937E-B64B099AD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012" y="993418"/>
            <a:ext cx="11860591" cy="511260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BDE44-2F3E-402D-9A93-2D7948DB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049BB-2C66-4BB1-910F-9BBD42FED060}" type="datetime1">
              <a:rPr lang="fi-FI" smtClean="0"/>
              <a:t>14.3.2019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DFA03-2C9B-41B4-9F44-1809CBD6A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Joshi, M Pilli-Sihvola, A-L Immonen, O Valkki, L Mäkinen, K Mäenpää, P Könni, T Rautiainen</a:t>
            </a:r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7ED7119-BA0F-42F5-B5FE-1FA303A26BD2}"/>
              </a:ext>
            </a:extLst>
          </p:cNvPr>
          <p:cNvSpPr/>
          <p:nvPr/>
        </p:nvSpPr>
        <p:spPr>
          <a:xfrm>
            <a:off x="6179473" y="2195121"/>
            <a:ext cx="1555314" cy="12734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cs typeface="Calibri"/>
              </a:rPr>
              <a:t>Opettajien yhteistyö ja keskinäinen viestintä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56510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927FC8-9A19-428A-99D2-51A98AA90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C853-BE74-49EC-8195-D5C96ED2A545}" type="datetime1">
              <a:rPr lang="fi-FI" smtClean="0"/>
              <a:t>14.3.2019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5570AB-9627-43CC-BBC5-237B2E7C6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Joshi, M Pilli-Sihvola, A-L Immonen, O Valkki, L Mäkinen, K Mäenpää, P Könni, T Rautiainen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DD2AF1-AE6D-4A59-ACA7-DCED2345E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YKSILÖTYÖSKENTELY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68F41A-BD7B-48BA-B3DD-47C037670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cs typeface="Calibri Light"/>
            </a:endParaRPr>
          </a:p>
          <a:p>
            <a:endParaRPr lang="en-US">
              <a:cs typeface="Calibri Ligh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0E7258-A45A-4C21-96C7-0557A28DDC7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53431" y="981135"/>
            <a:ext cx="3459892" cy="451215"/>
          </a:xfrm>
        </p:spPr>
        <p:txBody>
          <a:bodyPr>
            <a:normAutofit fontScale="85000" lnSpcReduction="10000"/>
          </a:bodyPr>
          <a:lstStyle/>
          <a:p>
            <a:r>
              <a:rPr lang="en-US">
                <a:cs typeface="Calibri Light"/>
              </a:rPr>
              <a:t>______________________________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C995A5-BD6B-41AF-BF88-E0CFBA2EBB5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328926" y="981135"/>
            <a:ext cx="3459892" cy="451215"/>
          </a:xfrm>
        </p:spPr>
        <p:txBody>
          <a:bodyPr>
            <a:normAutofit fontScale="92500"/>
          </a:bodyPr>
          <a:lstStyle/>
          <a:p>
            <a:r>
              <a:rPr lang="en-US">
                <a:cs typeface="Calibri Light"/>
              </a:rPr>
              <a:t>__________________________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A5FA60-AAB8-4E7B-BC8E-AB27C2D0D2F6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 Light"/>
              </a:rPr>
              <a:t> 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2238FAF-ED6B-4324-8884-0378ABCC7D49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 Light"/>
              </a:rPr>
              <a:t>RYHMÄTYÖSKENTELY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00D3CEF-89F6-4681-8AE5-1CF42F38D4A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7944183" y="981135"/>
            <a:ext cx="3459892" cy="451215"/>
          </a:xfrm>
        </p:spPr>
        <p:txBody>
          <a:bodyPr>
            <a:normAutofit fontScale="92500"/>
          </a:bodyPr>
          <a:lstStyle/>
          <a:p>
            <a:r>
              <a:rPr lang="en-US">
                <a:cs typeface="Calibri Light"/>
              </a:rPr>
              <a:t>__________________________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7224F2-3A76-40ED-9F40-DF14E330E1F3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478573" y="1655944"/>
            <a:ext cx="3459892" cy="31684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 Light"/>
              </a:rPr>
              <a:t>   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56B4157-3343-4BE1-833A-C3F09A7F7FCE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003558" y="275377"/>
            <a:ext cx="3459892" cy="8389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 Light"/>
              </a:rPr>
              <a:t>LÄSNÄOLO JA VUOROVAIKUTUS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3DFA26-42FE-453C-A160-700A1CD42182}"/>
              </a:ext>
            </a:extLst>
          </p:cNvPr>
          <p:cNvSpPr txBox="1"/>
          <p:nvPr/>
        </p:nvSpPr>
        <p:spPr>
          <a:xfrm>
            <a:off x="8475023" y="1607126"/>
            <a:ext cx="3863932" cy="563231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cs typeface="Calibri"/>
              </a:rPr>
              <a:t>OPETTAJAN LÄSNÄOLO </a:t>
            </a:r>
          </a:p>
          <a:p>
            <a:endParaRPr lang="en-US"/>
          </a:p>
          <a:p>
            <a:pPr marL="285750" indent="-285750">
              <a:buFont typeface="Arial"/>
              <a:buChar char="•"/>
            </a:pPr>
            <a:r>
              <a:rPr lang="fi-FI" dirty="0"/>
              <a:t>Ohjausajat </a:t>
            </a:r>
            <a:r>
              <a:rPr lang="fi-FI" dirty="0" err="1"/>
              <a:t>ZOOMissa</a:t>
            </a:r>
            <a:r>
              <a:rPr lang="fi-FI" dirty="0"/>
              <a:t> moduulin alussa ja keskivaiheilla.</a:t>
            </a:r>
            <a:endParaRPr lang="fi-FI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i-FI" dirty="0">
                <a:cs typeface="Calibri"/>
              </a:rPr>
              <a:t>Välipalautteet nettisivujen kehittymisestä </a:t>
            </a:r>
            <a:r>
              <a:rPr lang="fi-FI" dirty="0" err="1">
                <a:cs typeface="Calibri" panose="020F0502020204030204"/>
              </a:rPr>
              <a:t>TEAMSiin</a:t>
            </a:r>
          </a:p>
          <a:p>
            <a:pPr marL="285750" indent="-285750">
              <a:buFont typeface="Arial"/>
              <a:buChar char="•"/>
            </a:pPr>
            <a:r>
              <a:rPr lang="fi-FI" dirty="0">
                <a:cs typeface="Calibri"/>
              </a:rPr>
              <a:t>Palaute tuotoksista lopussa </a:t>
            </a:r>
            <a:r>
              <a:rPr lang="fi-FI" dirty="0" err="1">
                <a:cs typeface="Calibri" panose="020F0502020204030204"/>
              </a:rPr>
              <a:t>TEAMsiin</a:t>
            </a:r>
          </a:p>
          <a:p>
            <a:pPr marL="285750" indent="-285750">
              <a:buFont typeface="Arial"/>
              <a:buChar char="•"/>
            </a:pPr>
            <a:endParaRPr lang="fi-FI" dirty="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fi-FI" b="1" dirty="0">
                <a:solidFill>
                  <a:srgbClr val="FF0000"/>
                </a:solidFill>
                <a:cs typeface="Calibri" panose="020F0502020204030204"/>
              </a:rPr>
              <a:t>ARVIOINTI</a:t>
            </a:r>
          </a:p>
          <a:p>
            <a:pPr marL="285750" indent="-285750">
              <a:buFont typeface="Arial"/>
              <a:buChar char="•"/>
            </a:pPr>
            <a:endParaRPr lang="fi-FI" dirty="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fi-FI" dirty="0">
                <a:cs typeface="Calibri" panose="020F0502020204030204"/>
              </a:rPr>
              <a:t>OPISKELIJAN ITSEARVIOINTI</a:t>
            </a:r>
            <a:endParaRPr lang="fi-FI" dirty="0">
              <a:highlight>
                <a:srgbClr val="FFFF00"/>
              </a:highlight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fi-FI" dirty="0">
                <a:cs typeface="Calibri"/>
              </a:rPr>
              <a:t>VERTAISARVIOINTI</a:t>
            </a:r>
          </a:p>
          <a:p>
            <a:pPr marL="285750" indent="-285750">
              <a:buFont typeface="Arial"/>
              <a:buChar char="•"/>
            </a:pPr>
            <a:r>
              <a:rPr lang="fi-FI" dirty="0">
                <a:cs typeface="Calibri"/>
              </a:rPr>
              <a:t>OPETTAJIEJN ARVIOINTI</a:t>
            </a:r>
          </a:p>
          <a:p>
            <a:pPr marL="742950" lvl="1" indent="-285750">
              <a:buFont typeface="Arial"/>
              <a:buChar char="•"/>
            </a:pPr>
            <a:r>
              <a:rPr lang="fi-FI" dirty="0">
                <a:cs typeface="Calibri"/>
              </a:rPr>
              <a:t>Osa yhdessä, osa erikseen</a:t>
            </a:r>
          </a:p>
          <a:p>
            <a:pPr marL="742950" lvl="1" indent="-285750">
              <a:buFont typeface="Arial"/>
              <a:buChar char="•"/>
            </a:pPr>
            <a:r>
              <a:rPr lang="fi-FI" dirty="0">
                <a:cs typeface="Calibri"/>
              </a:rPr>
              <a:t>Pepissä vielä moduulin osat</a:t>
            </a:r>
          </a:p>
          <a:p>
            <a:pPr marL="285750" indent="-285750">
              <a:buFont typeface="Arial"/>
              <a:buChar char="•"/>
            </a:pPr>
            <a:endParaRPr lang="fi-FI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Calibri" panose="020F0502020204030204"/>
            </a:endParaRPr>
          </a:p>
        </p:txBody>
      </p:sp>
      <p:pic>
        <p:nvPicPr>
          <p:cNvPr id="13" name="Picture 1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4717F25-8E7D-4E25-8B56-83939B2EC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83" y="1368150"/>
            <a:ext cx="3218212" cy="3003441"/>
          </a:xfrm>
          <a:prstGeom prst="rect">
            <a:avLst/>
          </a:prstGeom>
        </p:spPr>
      </p:pic>
      <p:pic>
        <p:nvPicPr>
          <p:cNvPr id="16" name="Picture 1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9A28D8E-9FC7-42C6-8464-9C5C7DD65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26" y="4301538"/>
            <a:ext cx="3435927" cy="1659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Picture 19">
            <a:extLst>
              <a:ext uri="{FF2B5EF4-FFF2-40B4-BE49-F238E27FC236}">
                <a16:creationId xmlns:a16="http://schemas.microsoft.com/office/drawing/2014/main" id="{EADF687E-0501-4290-8B55-4DB8FDF32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095" y="1431601"/>
            <a:ext cx="2288833" cy="3496032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5CEC1689-F7C9-4573-8B19-722F5BA211B3}"/>
              </a:ext>
            </a:extLst>
          </p:cNvPr>
          <p:cNvSpPr/>
          <p:nvPr/>
        </p:nvSpPr>
        <p:spPr>
          <a:xfrm>
            <a:off x="5399882" y="1959303"/>
            <a:ext cx="3315492" cy="182576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cs typeface="Calibri"/>
              </a:rPr>
              <a:t>Nettisivu</a:t>
            </a:r>
          </a:p>
          <a:p>
            <a:pPr algn="ctr"/>
            <a:r>
              <a:rPr lang="fi-FI" dirty="0">
                <a:cs typeface="Calibri"/>
              </a:rPr>
              <a:t>- ryhmät Moodlen </a:t>
            </a:r>
            <a:r>
              <a:rPr lang="fi-FI" dirty="0" err="1">
                <a:cs typeface="Calibri"/>
              </a:rPr>
              <a:t>wikissä</a:t>
            </a:r>
          </a:p>
          <a:p>
            <a:pPr algn="ctr"/>
            <a:r>
              <a:rPr lang="fi-FI" dirty="0">
                <a:cs typeface="Calibri"/>
              </a:rPr>
              <a:t>- Tuotos nettisivuksi  -&gt; seuraaminen</a:t>
            </a: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E1A9EA02-53C5-43FD-8A02-6DE7264399EE}"/>
              </a:ext>
            </a:extLst>
          </p:cNvPr>
          <p:cNvSpPr/>
          <p:nvPr/>
        </p:nvSpPr>
        <p:spPr>
          <a:xfrm>
            <a:off x="4326468" y="4827120"/>
            <a:ext cx="2513540" cy="135454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cs typeface="Calibri"/>
              </a:rPr>
              <a:t>TEAMS</a:t>
            </a:r>
          </a:p>
          <a:p>
            <a:pPr algn="ctr"/>
            <a:r>
              <a:rPr lang="fi-FI" dirty="0">
                <a:cs typeface="Calibri"/>
              </a:rPr>
              <a:t>- keskustelu</a:t>
            </a:r>
          </a:p>
          <a:p>
            <a:pPr algn="ctr"/>
            <a:r>
              <a:rPr lang="fi-FI" dirty="0">
                <a:cs typeface="Calibri"/>
              </a:rPr>
              <a:t>- linkit</a:t>
            </a:r>
          </a:p>
          <a:p>
            <a:pPr algn="ctr"/>
            <a:r>
              <a:rPr lang="fi-FI" dirty="0">
                <a:cs typeface="Calibri"/>
              </a:rPr>
              <a:t>-tiedostot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B906D9E9-A4EC-41AB-B43C-12A4EC305D9C}"/>
              </a:ext>
            </a:extLst>
          </p:cNvPr>
          <p:cNvSpPr/>
          <p:nvPr/>
        </p:nvSpPr>
        <p:spPr>
          <a:xfrm>
            <a:off x="2357753" y="1363338"/>
            <a:ext cx="2315368" cy="140904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cs typeface="Calibri"/>
              </a:rPr>
              <a:t>Moodle</a:t>
            </a:r>
            <a:endParaRPr lang="fi-FI">
              <a:cs typeface="Calibri"/>
            </a:endParaRPr>
          </a:p>
          <a:p>
            <a:pPr algn="ctr"/>
            <a:r>
              <a:rPr lang="fi-FI" dirty="0">
                <a:cs typeface="Calibri"/>
              </a:rPr>
              <a:t>- ohjattu portfolio</a:t>
            </a:r>
            <a:endParaRPr lang="fi-FI">
              <a:cs typeface="Calibri"/>
            </a:endParaRPr>
          </a:p>
          <a:p>
            <a:pPr algn="ctr"/>
            <a:r>
              <a:rPr lang="fi-FI" dirty="0">
                <a:cs typeface="Calibri"/>
              </a:rPr>
              <a:t>- tentti</a:t>
            </a:r>
            <a:endParaRPr lang="fi-FI">
              <a:cs typeface="Calibri"/>
            </a:endParaRP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CD67276F-2C42-4B50-9FBC-727EC14EAC5C}"/>
              </a:ext>
            </a:extLst>
          </p:cNvPr>
          <p:cNvSpPr/>
          <p:nvPr/>
        </p:nvSpPr>
        <p:spPr>
          <a:xfrm>
            <a:off x="10331188" y="697730"/>
            <a:ext cx="1803400" cy="90898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ZOOM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A4DCA580-7E65-44A9-99D8-4A0BBA56F054}"/>
              </a:ext>
            </a:extLst>
          </p:cNvPr>
          <p:cNvSpPr/>
          <p:nvPr/>
        </p:nvSpPr>
        <p:spPr>
          <a:xfrm>
            <a:off x="10827280" y="3160245"/>
            <a:ext cx="1287198" cy="61635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TEAMS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70058399-4CB1-44C2-B1EF-F83AE7CFCAC8}"/>
              </a:ext>
            </a:extLst>
          </p:cNvPr>
          <p:cNvSpPr/>
          <p:nvPr/>
        </p:nvSpPr>
        <p:spPr>
          <a:xfrm>
            <a:off x="10410562" y="3969869"/>
            <a:ext cx="1644385" cy="66397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cs typeface="Calibri"/>
              </a:rPr>
              <a:t>Nettisivu</a:t>
            </a:r>
          </a:p>
        </p:txBody>
      </p:sp>
    </p:spTree>
    <p:extLst>
      <p:ext uri="{BB962C8B-B14F-4D97-AF65-F5344CB8AC3E}">
        <p14:creationId xmlns:p14="http://schemas.microsoft.com/office/powerpoint/2010/main" val="2095691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918" y="305046"/>
            <a:ext cx="10716882" cy="958054"/>
          </a:xfrm>
        </p:spPr>
        <p:txBody>
          <a:bodyPr>
            <a:normAutofit/>
          </a:bodyPr>
          <a:lstStyle/>
          <a:p>
            <a:pPr algn="ctr"/>
            <a:r>
              <a:rPr lang="fi-FI" b="1" dirty="0">
                <a:cs typeface="Calibri Light"/>
              </a:rPr>
              <a:t>Finanssiliiketoiminnan moduuli 15 op  -hybriditoteutus, 110 opiskelijaa</a:t>
            </a:r>
            <a:endParaRPr lang="fi-FI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AutoNum type="arabicPeriod"/>
            </a:pPr>
            <a:endParaRPr lang="en-US">
              <a:solidFill>
                <a:srgbClr val="262626"/>
              </a:solidFill>
              <a:cs typeface="Calibri Light"/>
            </a:endParaRPr>
          </a:p>
          <a:p>
            <a:endParaRPr lang="en-US">
              <a:cs typeface="Calibri Ligh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0219-A635-41BA-A74B-18096B277DB6}" type="datetime1">
              <a:rPr lang="fi-FI" smtClean="0"/>
              <a:t>14.3.2019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2287" y="6269851"/>
            <a:ext cx="6080367" cy="365125"/>
          </a:xfrm>
        </p:spPr>
        <p:txBody>
          <a:bodyPr/>
          <a:lstStyle/>
          <a:p>
            <a:r>
              <a:rPr lang="fi-FI"/>
              <a:t>M. Joshi, M Pilli-Sihvola, A-L Immonen, O Valkki, L Mäkinen, K Mäenpää, P Könni, T Rautiainen</a:t>
            </a:r>
            <a:endParaRPr lang="en-US"/>
          </a:p>
        </p:txBody>
      </p:sp>
      <p:pic>
        <p:nvPicPr>
          <p:cNvPr id="6" name="Picture 6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1FC95C19-2DF5-43C8-A824-E18546DB8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92" y="1108663"/>
            <a:ext cx="11115301" cy="475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0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927FC8-9A19-428A-99D2-51A98AA90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C853-BE74-49EC-8195-D5C96ED2A545}" type="datetime1">
              <a:rPr lang="fi-FI" smtClean="0"/>
              <a:t>14.3.2019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5570AB-9627-43CC-BBC5-237B2E7C6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Joshi, M Pilli-Sihvola, A-L Immonen, O Valkki, L Mäkinen, K Mäenpää, P Könni, T Rautiainen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DD2AF1-AE6D-4A59-ACA7-DCED2345E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YKSILÖTYÖSKENTELY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68F41A-BD7B-48BA-B3DD-47C037670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cs typeface="Calibri Light"/>
            </a:endParaRPr>
          </a:p>
          <a:p>
            <a:endParaRPr lang="en-US">
              <a:cs typeface="Calibri Ligh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0E7258-A45A-4C21-96C7-0557A28DDC7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53431" y="981135"/>
            <a:ext cx="3459892" cy="451215"/>
          </a:xfrm>
        </p:spPr>
        <p:txBody>
          <a:bodyPr>
            <a:normAutofit fontScale="85000" lnSpcReduction="10000"/>
          </a:bodyPr>
          <a:lstStyle/>
          <a:p>
            <a:r>
              <a:rPr lang="en-US">
                <a:cs typeface="Calibri Light"/>
              </a:rPr>
              <a:t>______________________________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C995A5-BD6B-41AF-BF88-E0CFBA2EBB5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328926" y="981135"/>
            <a:ext cx="3459892" cy="451215"/>
          </a:xfrm>
        </p:spPr>
        <p:txBody>
          <a:bodyPr>
            <a:normAutofit fontScale="92500"/>
          </a:bodyPr>
          <a:lstStyle/>
          <a:p>
            <a:r>
              <a:rPr lang="en-US">
                <a:cs typeface="Calibri Light"/>
              </a:rPr>
              <a:t>__________________________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A5FA60-AAB8-4E7B-BC8E-AB27C2D0D2F6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 Light"/>
              </a:rPr>
              <a:t> 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2238FAF-ED6B-4324-8884-0378ABCC7D49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 Light"/>
              </a:rPr>
              <a:t>RYHMÄTYÖSKENTELY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00D3CEF-89F6-4681-8AE5-1CF42F38D4A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7944183" y="981135"/>
            <a:ext cx="3459892" cy="451215"/>
          </a:xfrm>
        </p:spPr>
        <p:txBody>
          <a:bodyPr>
            <a:normAutofit fontScale="92500"/>
          </a:bodyPr>
          <a:lstStyle/>
          <a:p>
            <a:r>
              <a:rPr lang="en-US">
                <a:cs typeface="Calibri Light"/>
              </a:rPr>
              <a:t>__________________________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7224F2-3A76-40ED-9F40-DF14E330E1F3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478573" y="1655944"/>
            <a:ext cx="3459892" cy="31684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 Light"/>
              </a:rPr>
              <a:t>   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56B4157-3343-4BE1-833A-C3F09A7F7FCE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003558" y="275377"/>
            <a:ext cx="3459892" cy="8389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 Light"/>
              </a:rPr>
              <a:t>LÄSNÄOLO JA VUOROVAIKUTUS</a:t>
            </a:r>
            <a:endParaRPr lang="en-US"/>
          </a:p>
        </p:txBody>
      </p:sp>
      <p:pic>
        <p:nvPicPr>
          <p:cNvPr id="15" name="Picture 1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DBF1BFFB-D2CF-405F-9FDA-E09CA9EC3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971" y="1515963"/>
            <a:ext cx="3980213" cy="18270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Picture 1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B5E4DA1-2FD8-4BAF-9C47-EB5A91176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85" y="1512096"/>
            <a:ext cx="4029693" cy="2814508"/>
          </a:xfrm>
          <a:prstGeom prst="rect">
            <a:avLst/>
          </a:prstGeom>
        </p:spPr>
      </p:pic>
      <p:pic>
        <p:nvPicPr>
          <p:cNvPr id="23" name="Picture 2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45287CCF-91E0-4BE0-B57A-28FE2E4F4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40" y="4754960"/>
            <a:ext cx="2891641" cy="11481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Picture 2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EF59D845-58C5-49E0-9E8F-FC89D5FA0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595" y="3709555"/>
            <a:ext cx="4544291" cy="21603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E3DFA26-42FE-453C-A160-700A1CD42182}"/>
              </a:ext>
            </a:extLst>
          </p:cNvPr>
          <p:cNvSpPr txBox="1"/>
          <p:nvPr/>
        </p:nvSpPr>
        <p:spPr>
          <a:xfrm>
            <a:off x="9009413" y="1648720"/>
            <a:ext cx="3185276" cy="397031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Calibri"/>
              </a:rPr>
              <a:t>OPETTAJAN LÄSNÄOLO </a:t>
            </a:r>
          </a:p>
          <a:p>
            <a:pPr marL="285750" indent="-285750">
              <a:buFont typeface="Arial"/>
              <a:buChar char="•"/>
            </a:pPr>
            <a:r>
              <a:rPr lang="fi-FI" b="1" dirty="0">
                <a:cs typeface="Calibri"/>
              </a:rPr>
              <a:t>VIIKOTTAINEN TAPAAMINEN</a:t>
            </a:r>
            <a:r>
              <a:rPr lang="fi-FI" dirty="0">
                <a:cs typeface="Calibri"/>
              </a:rPr>
              <a:t>, jossa asiantuntijoita</a:t>
            </a:r>
          </a:p>
          <a:p>
            <a:pPr marL="742950" lvl="1" indent="-285750">
              <a:buFont typeface="Arial,Sans-Serif"/>
              <a:buChar char="•"/>
            </a:pPr>
            <a:r>
              <a:rPr lang="fi-FI" dirty="0">
                <a:solidFill>
                  <a:srgbClr val="FF0000"/>
                </a:solidFill>
                <a:cs typeface="Calibri"/>
              </a:rPr>
              <a:t>luokassa</a:t>
            </a:r>
          </a:p>
          <a:p>
            <a:pPr marL="742950" lvl="1" indent="-285750">
              <a:buFont typeface="Arial,Sans-Serif"/>
              <a:buChar char="•"/>
            </a:pPr>
            <a:r>
              <a:rPr lang="fi-FI" dirty="0">
                <a:solidFill>
                  <a:srgbClr val="FF0000"/>
                </a:solidFill>
                <a:cs typeface="Calibri"/>
              </a:rPr>
              <a:t>on-</a:t>
            </a:r>
            <a:r>
              <a:rPr lang="fi-FI" dirty="0" err="1">
                <a:solidFill>
                  <a:srgbClr val="FF0000"/>
                </a:solidFill>
                <a:cs typeface="Calibri"/>
              </a:rPr>
              <a:t>line</a:t>
            </a:r>
            <a:r>
              <a:rPr lang="fi-FI" dirty="0">
                <a:solidFill>
                  <a:srgbClr val="FF0000"/>
                </a:solidFill>
                <a:cs typeface="Calibri"/>
              </a:rPr>
              <a:t> ZOOM</a:t>
            </a:r>
          </a:p>
          <a:p>
            <a:pPr marL="742950" lvl="1" indent="-285750">
              <a:buFont typeface="Arial,Sans-Serif"/>
              <a:buChar char="•"/>
            </a:pPr>
            <a:r>
              <a:rPr lang="fi-FI" dirty="0">
                <a:solidFill>
                  <a:srgbClr val="FF0000"/>
                </a:solidFill>
                <a:cs typeface="Calibri"/>
              </a:rPr>
              <a:t>tallenne</a:t>
            </a:r>
            <a:endParaRPr lang="fi-FI" dirty="0">
              <a:solidFill>
                <a:srgbClr val="000000"/>
              </a:solidFill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fi-FI" b="1" dirty="0"/>
              <a:t>OHJAUSAJAT </a:t>
            </a:r>
            <a:r>
              <a:rPr lang="fi-FI" dirty="0"/>
              <a:t>moduulin alussa ja lopussa.</a:t>
            </a:r>
            <a:endParaRPr lang="fi-FI" dirty="0">
              <a:cs typeface="Calibri" panose="020F0502020204030204"/>
            </a:endParaRPr>
          </a:p>
          <a:p>
            <a:pPr marL="742950" lvl="1" indent="-285750">
              <a:buFont typeface="Arial"/>
              <a:buChar char="•"/>
            </a:pPr>
            <a:r>
              <a:rPr lang="fi-FI" dirty="0">
                <a:solidFill>
                  <a:srgbClr val="FF0000"/>
                </a:solidFill>
                <a:cs typeface="Calibri" panose="020F0502020204030204"/>
              </a:rPr>
              <a:t>ZOOM, lounasaika</a:t>
            </a:r>
          </a:p>
          <a:p>
            <a:pPr marL="285750" indent="-285750">
              <a:buFont typeface="Arial"/>
              <a:buChar char="•"/>
            </a:pPr>
            <a:r>
              <a:rPr lang="fi-FI" dirty="0" err="1">
                <a:cs typeface="Calibri" panose="020F0502020204030204"/>
              </a:rPr>
              <a:t>Viikottainen</a:t>
            </a:r>
            <a:r>
              <a:rPr lang="fi-FI" dirty="0">
                <a:cs typeface="Calibri" panose="020F0502020204030204"/>
              </a:rPr>
              <a:t> </a:t>
            </a:r>
            <a:r>
              <a:rPr lang="fi-FI" b="1" dirty="0">
                <a:cs typeface="Calibri" panose="020F0502020204030204"/>
              </a:rPr>
              <a:t>OHJAUSVIESTIT</a:t>
            </a:r>
          </a:p>
          <a:p>
            <a:pPr marL="742950" lvl="1" indent="-285750">
              <a:buFont typeface="Arial"/>
              <a:buChar char="•"/>
            </a:pPr>
            <a:r>
              <a:rPr lang="fi-FI" dirty="0">
                <a:solidFill>
                  <a:srgbClr val="FF0000"/>
                </a:solidFill>
                <a:cs typeface="Calibri" panose="020F0502020204030204"/>
              </a:rPr>
              <a:t>Kirjallinen</a:t>
            </a:r>
          </a:p>
          <a:p>
            <a:pPr marL="742950" lvl="1" indent="-285750">
              <a:buFont typeface="Arial"/>
              <a:buChar char="•"/>
            </a:pPr>
            <a:r>
              <a:rPr lang="fi-FI" dirty="0">
                <a:solidFill>
                  <a:srgbClr val="FF0000"/>
                </a:solidFill>
                <a:cs typeface="Calibri" panose="020F0502020204030204"/>
              </a:rPr>
              <a:t>Moodle</a:t>
            </a:r>
            <a:endParaRPr lang="fi-FI" dirty="0"/>
          </a:p>
          <a:p>
            <a:pPr marL="285750" indent="-285750">
              <a:buFont typeface="Arial"/>
              <a:buChar char="•"/>
            </a:pPr>
            <a:r>
              <a:rPr lang="fi-FI" b="1" dirty="0">
                <a:cs typeface="Calibri" panose="020F0502020204030204"/>
              </a:rPr>
              <a:t>VIIKKOTEEMAT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BAE98E0-22E6-4C8B-B2B7-EE0F23892E23}"/>
              </a:ext>
            </a:extLst>
          </p:cNvPr>
          <p:cNvSpPr/>
          <p:nvPr/>
        </p:nvSpPr>
        <p:spPr>
          <a:xfrm>
            <a:off x="2007065" y="3116794"/>
            <a:ext cx="2164815" cy="11906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cs typeface="Calibri"/>
              </a:rPr>
              <a:t>Opettajan työmäärän hallinta ison ryhmän yksilötöissä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E473E19-BD88-4DF4-9BAC-23773EC24DBC}"/>
              </a:ext>
            </a:extLst>
          </p:cNvPr>
          <p:cNvSpPr/>
          <p:nvPr/>
        </p:nvSpPr>
        <p:spPr>
          <a:xfrm>
            <a:off x="5298574" y="1634056"/>
            <a:ext cx="2274254" cy="1059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cs typeface="Calibri"/>
              </a:rPr>
              <a:t>OPISKEIJAT MUODPOSTIVAT ITSE RYHMÄT MOODLEN WIKISSÄ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AA054A5-B3E9-4FEA-BE5B-36EAFF835290}"/>
              </a:ext>
            </a:extLst>
          </p:cNvPr>
          <p:cNvSpPr/>
          <p:nvPr/>
        </p:nvSpPr>
        <p:spPr>
          <a:xfrm>
            <a:off x="2138362" y="1431989"/>
            <a:ext cx="2024061" cy="125015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cs typeface="Calibri"/>
              </a:rPr>
              <a:t>YKISLÖTEHTÄVÄ</a:t>
            </a:r>
          </a:p>
          <a:p>
            <a:pPr algn="ctr"/>
            <a:r>
              <a:rPr lang="en-US" dirty="0">
                <a:cs typeface="Calibri"/>
              </a:rPr>
              <a:t>- portfolio</a:t>
            </a:r>
          </a:p>
          <a:p>
            <a:pPr algn="ctr"/>
            <a:r>
              <a:rPr lang="en-US" dirty="0">
                <a:cs typeface="Calibri"/>
              </a:rPr>
              <a:t>- </a:t>
            </a:r>
            <a:r>
              <a:rPr lang="en-US" dirty="0" err="1">
                <a:cs typeface="Calibri"/>
              </a:rPr>
              <a:t>reflektoiva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ote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3191352-C30F-4EAF-81C9-E8155F0072F7}"/>
              </a:ext>
            </a:extLst>
          </p:cNvPr>
          <p:cNvSpPr/>
          <p:nvPr/>
        </p:nvSpPr>
        <p:spPr>
          <a:xfrm>
            <a:off x="5900737" y="3098864"/>
            <a:ext cx="2881311" cy="1512091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cs typeface="Calibri"/>
              </a:rPr>
              <a:t>Ryhmien esitykset kaikille nähtäväksi tallenteena</a:t>
            </a:r>
          </a:p>
        </p:txBody>
      </p:sp>
    </p:spTree>
    <p:extLst>
      <p:ext uri="{BB962C8B-B14F-4D97-AF65-F5344CB8AC3E}">
        <p14:creationId xmlns:p14="http://schemas.microsoft.com/office/powerpoint/2010/main" val="3031623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AE8A2F-C23B-4AC5-ABAA-FEF45F6EA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FC75-0A3A-4D78-BFD9-739105549254}" type="datetime1">
              <a:rPr lang="fi-FI" smtClean="0"/>
              <a:t>14.3.2019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DC1145-DB50-4441-86A7-EBF6CBA1D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Joshi, M Pilli-Sihvola, A-L Immonen, O Valkki, L Mäkinen, K Mäenpää, P Könni, T Rautiainen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069FCA-B9AA-4A2A-BD89-19B12088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037" y="679021"/>
            <a:ext cx="7349236" cy="4625397"/>
          </a:xfrm>
        </p:spPr>
        <p:txBody>
          <a:bodyPr>
            <a:normAutofit/>
          </a:bodyPr>
          <a:lstStyle/>
          <a:p>
            <a:pPr algn="l"/>
            <a:r>
              <a:rPr lang="fi-FI" b="1" dirty="0">
                <a:cs typeface="Calibri Light"/>
              </a:rPr>
              <a:t>Haaga-Helian – esimerkit</a:t>
            </a:r>
            <a:br>
              <a:rPr lang="fi-FI" b="1" dirty="0">
                <a:cs typeface="Calibri Light"/>
              </a:rPr>
            </a:br>
            <a:r>
              <a:rPr lang="fi-FI" b="1" dirty="0">
                <a:cs typeface="Calibri Light"/>
              </a:rPr>
              <a:t>Tietojenkäsittely ja Liiketalous</a:t>
            </a:r>
            <a:br>
              <a:rPr lang="fi-FI" b="1" dirty="0">
                <a:cs typeface="Calibri Light"/>
              </a:rPr>
            </a:br>
            <a:r>
              <a:rPr lang="fi-FI" b="1" dirty="0">
                <a:cs typeface="Calibri Light"/>
              </a:rPr>
              <a:t> </a:t>
            </a:r>
            <a:br>
              <a:rPr lang="fi-FI" b="1" dirty="0">
                <a:cs typeface="Calibri Light"/>
              </a:rPr>
            </a:br>
            <a:r>
              <a:rPr lang="fi-FI" dirty="0">
                <a:cs typeface="Calibri Light"/>
              </a:rPr>
              <a:t> </a:t>
            </a:r>
            <a:r>
              <a:rPr lang="fi-FI" sz="3600" dirty="0">
                <a:cs typeface="Calibri Light"/>
              </a:rPr>
              <a:t>työyhteisöviestinnän virtuaalikurssit</a:t>
            </a:r>
            <a:br>
              <a:rPr lang="fi-FI" sz="3600" dirty="0">
                <a:cs typeface="Calibri Light"/>
              </a:rPr>
            </a:br>
            <a:r>
              <a:rPr lang="fi-FI" sz="3600" dirty="0">
                <a:cs typeface="Calibri Light"/>
              </a:rPr>
              <a:t>Moodlessa ja somessa</a:t>
            </a:r>
            <a:br>
              <a:rPr lang="en-US" dirty="0"/>
            </a:br>
            <a:endParaRPr lang="fi-FI" sz="3600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630799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75555A14-A359-4F2C-9522-41F0CEC14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" y="331770"/>
            <a:ext cx="8229600" cy="453550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827BF-3D69-4426-9EF1-2937C678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049BB-2C66-4BB1-910F-9BBD42FED060}" type="datetime1">
              <a:rPr lang="fi-FI" smtClean="0"/>
              <a:t>14.3.2019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0414D-B09C-4F39-BD9A-6BB312E69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Joshi, M Pilli-Sihvola, A-L Immonen, O Valkki, L Mäkinen, K Mäenpää, P Könni, T Rautiainen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411EC3-28E5-486A-B457-3F8FF86B9AC8}"/>
              </a:ext>
            </a:extLst>
          </p:cNvPr>
          <p:cNvSpPr txBox="1"/>
          <p:nvPr/>
        </p:nvSpPr>
        <p:spPr>
          <a:xfrm>
            <a:off x="7745952" y="400300"/>
            <a:ext cx="4950426" cy="1107996"/>
          </a:xfrm>
          <a:prstGeom prst="rect">
            <a:avLst/>
          </a:prstGeom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127</a:t>
            </a:r>
            <a:r>
              <a:rPr lang="en-US" sz="6600" b="1" dirty="0"/>
              <a:t> </a:t>
            </a:r>
            <a:r>
              <a:rPr lang="en-US" sz="6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6600" b="1" dirty="0"/>
              <a:t> </a:t>
            </a:r>
            <a:r>
              <a:rPr lang="en-US" sz="6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90</a:t>
            </a:r>
            <a:r>
              <a:rPr lang="en-US" sz="6600" b="1" dirty="0"/>
              <a:t> </a:t>
            </a:r>
            <a:r>
              <a:rPr lang="en-US" sz="6600" b="1" dirty="0">
                <a:solidFill>
                  <a:srgbClr val="92D050"/>
                </a:solidFill>
              </a:rPr>
              <a:t>-</a:t>
            </a:r>
            <a:r>
              <a:rPr lang="en-US" sz="6600" b="1" dirty="0"/>
              <a:t> </a:t>
            </a:r>
            <a:r>
              <a:rPr lang="en-US" sz="6600" b="1" dirty="0">
                <a:solidFill>
                  <a:srgbClr val="92D050"/>
                </a:solidFill>
              </a:rPr>
              <a:t>88</a:t>
            </a:r>
            <a:endParaRPr lang="en-US" sz="6600" b="1">
              <a:solidFill>
                <a:srgbClr val="92D050"/>
              </a:solidFill>
              <a:cs typeface="Calibri"/>
            </a:endParaRPr>
          </a:p>
        </p:txBody>
      </p:sp>
      <p:pic>
        <p:nvPicPr>
          <p:cNvPr id="15" name="Picture 1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C0C5C33-EE6E-4600-9F17-BB9B0D196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186" y="1905641"/>
            <a:ext cx="3270737" cy="1763468"/>
          </a:xfrm>
          <a:prstGeom prst="rect">
            <a:avLst/>
          </a:prstGeom>
        </p:spPr>
      </p:pic>
      <p:pic>
        <p:nvPicPr>
          <p:cNvPr id="21" name="Picture 2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41A0851-B3B5-4FD5-9894-079E45061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040" y="1278727"/>
            <a:ext cx="2743200" cy="584616"/>
          </a:xfrm>
          <a:prstGeom prst="rect">
            <a:avLst/>
          </a:prstGeom>
        </p:spPr>
      </p:pic>
      <p:pic>
        <p:nvPicPr>
          <p:cNvPr id="25" name="Picture 25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C8A93907-D26C-471D-8183-93146C919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1420" y="3522653"/>
            <a:ext cx="3393688" cy="2311710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4DB994D5-B824-4641-B1FB-E361005785A2}"/>
              </a:ext>
            </a:extLst>
          </p:cNvPr>
          <p:cNvSpPr/>
          <p:nvPr/>
        </p:nvSpPr>
        <p:spPr>
          <a:xfrm>
            <a:off x="4988312" y="2843896"/>
            <a:ext cx="3293326" cy="1235257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dirty="0">
                <a:cs typeface="Calibri"/>
              </a:rPr>
              <a:t>Miten karsia passiiviset ja helpottaa opettajan työtä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AD64E8D-499C-45F4-A6E8-2A8B93655763}"/>
              </a:ext>
            </a:extLst>
          </p:cNvPr>
          <p:cNvSpPr/>
          <p:nvPr/>
        </p:nvSpPr>
        <p:spPr>
          <a:xfrm>
            <a:off x="769434" y="4923265"/>
            <a:ext cx="1462668" cy="136044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cs typeface="Calibri"/>
              </a:rPr>
              <a:t>Moodle</a:t>
            </a:r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9695C0F-0C6E-47FC-A97C-C0A69B0B7983}"/>
              </a:ext>
            </a:extLst>
          </p:cNvPr>
          <p:cNvSpPr/>
          <p:nvPr/>
        </p:nvSpPr>
        <p:spPr>
          <a:xfrm>
            <a:off x="2748776" y="4923264"/>
            <a:ext cx="1462668" cy="136044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cs typeface="Calibri"/>
              </a:rPr>
              <a:t>Google</a:t>
            </a:r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C45FFBA-C966-4E4F-871E-5B2C74D21621}"/>
              </a:ext>
            </a:extLst>
          </p:cNvPr>
          <p:cNvSpPr/>
          <p:nvPr/>
        </p:nvSpPr>
        <p:spPr>
          <a:xfrm>
            <a:off x="4811751" y="4867508"/>
            <a:ext cx="1462668" cy="136044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cs typeface="Calibri"/>
              </a:rPr>
              <a:t>Padlet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5887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770</Words>
  <Application>Microsoft Office PowerPoint</Application>
  <PresentationFormat>Widescreen</PresentationFormat>
  <Paragraphs>239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Verkkotutkinnon opintokokonaisuuksien  hyvät käytänteet</vt:lpstr>
      <vt:lpstr>Esimerkit HAMK - Liiketalouden verkkotutkinto • Henkilöstöjohtaminen 15 op -verkkotutkinnon opiskelijoille - työn ohessa • Finanssiliiketoiminta 15 op -päivä- ja monimuoto-opiskelijoille - hybridi</vt:lpstr>
      <vt:lpstr>Henkilöstöjohtamisen moduuli 15 op - 50 opiskelijaa</vt:lpstr>
      <vt:lpstr>YKSILÖTYÖSKENTELY</vt:lpstr>
      <vt:lpstr>Finanssiliiketoiminnan moduuli 15 op  -hybriditoteutus, 110 opiskelijaa</vt:lpstr>
      <vt:lpstr>YKSILÖTYÖSKENTELY</vt:lpstr>
      <vt:lpstr>Haaga-Helian – esimerkit Tietojenkäsittely ja Liiketalous    työyhteisöviestinnän virtuaalikurssit Moodlessa ja somessa </vt:lpstr>
      <vt:lpstr>PowerPoint Presentation</vt:lpstr>
      <vt:lpstr>PowerPoint Presentation</vt:lpstr>
      <vt:lpstr>PowerPoint Presentation</vt:lpstr>
      <vt:lpstr>PowerPoint Presentation</vt:lpstr>
      <vt:lpstr>Opiskelijan kokemuksia, Sini Hervanto, International Business Online, Turun AMK  </vt:lpstr>
      <vt:lpstr>Opiskelijan kokemuksia, Sini Hervanto, International Business Online, Turun AMK   </vt:lpstr>
      <vt:lpstr>Opiskelijan kokemuksia, Eric Virolainen, International Business Online, Turun AMK</vt:lpstr>
      <vt:lpstr>Opiskelijan kokemuksia, Eric Virolainen, International Business Online, Turun AMK</vt:lpstr>
      <vt:lpstr>Jatketaan keskustelua linjoilla…</vt:lpstr>
      <vt:lpstr>Tervetuloa Webinaariin 3:  Ohjaus verkkotutkintojen opinnoissa pe 5.4. klo 9-10:00    Tässä webinaarissa tarkastellaan verkkotutkinto-opiskelijan ohjausta  eri näkökulmista, mm. HOPSaus ja opinnäytetyö.   Lisäksi pohditaan ohjauksen merkitystä oppimisen itsesäätelyn tukemisessa.    Puhujina Pirjo Könni, Lapin AMK; Kati Mäenpää, OAMK; opiskelijaedustaja XAMK 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Joshi Marjo</dc:creator>
  <cp:lastModifiedBy>Joshi Marjo</cp:lastModifiedBy>
  <cp:revision>978</cp:revision>
  <dcterms:modified xsi:type="dcterms:W3CDTF">2019-03-14T14:37:43Z</dcterms:modified>
</cp:coreProperties>
</file>