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4" r:id="rId2"/>
    <p:sldId id="298" r:id="rId3"/>
    <p:sldId id="258" r:id="rId4"/>
    <p:sldId id="266" r:id="rId5"/>
    <p:sldId id="301" r:id="rId6"/>
    <p:sldId id="257" r:id="rId7"/>
    <p:sldId id="280" r:id="rId8"/>
    <p:sldId id="281" r:id="rId9"/>
    <p:sldId id="302" r:id="rId10"/>
    <p:sldId id="282" r:id="rId11"/>
    <p:sldId id="283" r:id="rId12"/>
    <p:sldId id="284" r:id="rId13"/>
    <p:sldId id="293" r:id="rId14"/>
    <p:sldId id="285" r:id="rId15"/>
    <p:sldId id="286" r:id="rId16"/>
    <p:sldId id="287" r:id="rId17"/>
    <p:sldId id="295" r:id="rId18"/>
    <p:sldId id="288" r:id="rId19"/>
    <p:sldId id="289" r:id="rId20"/>
    <p:sldId id="291" r:id="rId21"/>
    <p:sldId id="290" r:id="rId22"/>
    <p:sldId id="297" r:id="rId23"/>
    <p:sldId id="279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52"/>
    <a:srgbClr val="F58C00"/>
    <a:srgbClr val="005A8C"/>
    <a:srgbClr val="F7A600"/>
    <a:srgbClr val="EE9F2D"/>
    <a:srgbClr val="F3B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B3634B-1C14-47A0-87F2-F3D1ED255674}" v="15" dt="2018-01-15T12:39:11.117"/>
    <p1510:client id="{A025BACC-A5FA-4866-AA19-CBE9E8AB261D}" v="1" dt="2019-05-27T14:04:17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c9eb67c52fef9dd3a7d3545fb15ba70bc34fc2f5811a297e018ff29d765b4ea::" providerId="AD" clId="Web-{B8ACCACF-FC33-F1A5-40FF-BEA10AA5CCCF}"/>
    <pc:docChg chg="modSld">
      <pc:chgData name="Guest User" userId="S::urn:spo:anon#ec9eb67c52fef9dd3a7d3545fb15ba70bc34fc2f5811a297e018ff29d765b4ea::" providerId="AD" clId="Web-{B8ACCACF-FC33-F1A5-40FF-BEA10AA5CCCF}" dt="2018-10-04T05:44:07.226" v="15" actId="14100"/>
      <pc:docMkLst>
        <pc:docMk/>
      </pc:docMkLst>
      <pc:sldChg chg="modSp">
        <pc:chgData name="Guest User" userId="S::urn:spo:anon#ec9eb67c52fef9dd3a7d3545fb15ba70bc34fc2f5811a297e018ff29d765b4ea::" providerId="AD" clId="Web-{B8ACCACF-FC33-F1A5-40FF-BEA10AA5CCCF}" dt="2018-10-04T05:44:07.226" v="15" actId="14100"/>
        <pc:sldMkLst>
          <pc:docMk/>
          <pc:sldMk cId="67020347" sldId="256"/>
        </pc:sldMkLst>
        <pc:spChg chg="mod">
          <ac:chgData name="Guest User" userId="S::urn:spo:anon#ec9eb67c52fef9dd3a7d3545fb15ba70bc34fc2f5811a297e018ff29d765b4ea::" providerId="AD" clId="Web-{B8ACCACF-FC33-F1A5-40FF-BEA10AA5CCCF}" dt="2018-10-04T05:44:07.226" v="15" actId="14100"/>
          <ac:spMkLst>
            <pc:docMk/>
            <pc:sldMk cId="67020347" sldId="256"/>
            <ac:spMk id="4" creationId="{00000000-0000-0000-0000-000000000000}"/>
          </ac:spMkLst>
        </pc:spChg>
      </pc:sldChg>
    </pc:docChg>
  </pc:docChgLst>
  <pc:docChgLst>
    <pc:chgData name="Marjo Joshi" userId="S::marjo.joshi_turkuamk.fi#ext#@jamkstudent.onmicrosoft.com::11a6eee2-53a4-4949-8d52-da045f0923ba" providerId="AD" clId="Web-{AEC6F22A-7731-4ED8-9565-186DC0D0EB01}"/>
    <pc:docChg chg="modSld">
      <pc:chgData name="Marjo Joshi" userId="S::marjo.joshi_turkuamk.fi#ext#@jamkstudent.onmicrosoft.com::11a6eee2-53a4-4949-8d52-da045f0923ba" providerId="AD" clId="Web-{AEC6F22A-7731-4ED8-9565-186DC0D0EB01}" dt="2019-05-28T10:10:01.596" v="5" actId="20577"/>
      <pc:docMkLst>
        <pc:docMk/>
      </pc:docMkLst>
      <pc:sldChg chg="modSp">
        <pc:chgData name="Marjo Joshi" userId="S::marjo.joshi_turkuamk.fi#ext#@jamkstudent.onmicrosoft.com::11a6eee2-53a4-4949-8d52-da045f0923ba" providerId="AD" clId="Web-{AEC6F22A-7731-4ED8-9565-186DC0D0EB01}" dt="2019-05-28T10:10:01.596" v="4" actId="20577"/>
        <pc:sldMkLst>
          <pc:docMk/>
          <pc:sldMk cId="1492522080" sldId="264"/>
        </pc:sldMkLst>
        <pc:spChg chg="mod">
          <ac:chgData name="Marjo Joshi" userId="S::marjo.joshi_turkuamk.fi#ext#@jamkstudent.onmicrosoft.com::11a6eee2-53a4-4949-8d52-da045f0923ba" providerId="AD" clId="Web-{AEC6F22A-7731-4ED8-9565-186DC0D0EB01}" dt="2019-05-28T10:10:01.596" v="4" actId="20577"/>
          <ac:spMkLst>
            <pc:docMk/>
            <pc:sldMk cId="1492522080" sldId="264"/>
            <ac:spMk id="4" creationId="{00000000-0000-0000-0000-000000000000}"/>
          </ac:spMkLst>
        </pc:spChg>
      </pc:sldChg>
    </pc:docChg>
  </pc:docChgLst>
  <pc:docChgLst>
    <pc:chgData name="Guest User" userId="S::urn:spo:anon#ec9eb67c52fef9dd3a7d3545fb15ba70bc34fc2f5811a297e018ff29d765b4ea::" providerId="AD" clId="Web-{82048835-F7BE-A308-8BC1-1D6F80E63A73}"/>
    <pc:docChg chg="modSld">
      <pc:chgData name="Guest User" userId="S::urn:spo:anon#ec9eb67c52fef9dd3a7d3545fb15ba70bc34fc2f5811a297e018ff29d765b4ea::" providerId="AD" clId="Web-{82048835-F7BE-A308-8BC1-1D6F80E63A73}" dt="2019-05-23T23:47:44.893" v="1113" actId="20577"/>
      <pc:docMkLst>
        <pc:docMk/>
      </pc:docMkLst>
      <pc:sldChg chg="modSp">
        <pc:chgData name="Guest User" userId="S::urn:spo:anon#ec9eb67c52fef9dd3a7d3545fb15ba70bc34fc2f5811a297e018ff29d765b4ea::" providerId="AD" clId="Web-{82048835-F7BE-A308-8BC1-1D6F80E63A73}" dt="2019-05-23T23:47:44.893" v="1113" actId="20577"/>
        <pc:sldMkLst>
          <pc:docMk/>
          <pc:sldMk cId="3024617258" sldId="283"/>
        </pc:sldMkLst>
        <pc:spChg chg="mod">
          <ac:chgData name="Guest User" userId="S::urn:spo:anon#ec9eb67c52fef9dd3a7d3545fb15ba70bc34fc2f5811a297e018ff29d765b4ea::" providerId="AD" clId="Web-{82048835-F7BE-A308-8BC1-1D6F80E63A73}" dt="2019-05-23T23:47:44.893" v="1113" actId="20577"/>
          <ac:spMkLst>
            <pc:docMk/>
            <pc:sldMk cId="3024617258" sldId="283"/>
            <ac:spMk id="3" creationId="{00000000-0000-0000-0000-000000000000}"/>
          </ac:spMkLst>
        </pc:spChg>
      </pc:sldChg>
      <pc:sldChg chg="modSp">
        <pc:chgData name="Guest User" userId="S::urn:spo:anon#ec9eb67c52fef9dd3a7d3545fb15ba70bc34fc2f5811a297e018ff29d765b4ea::" providerId="AD" clId="Web-{82048835-F7BE-A308-8BC1-1D6F80E63A73}" dt="2019-05-23T23:45:07.716" v="1104" actId="20577"/>
        <pc:sldMkLst>
          <pc:docMk/>
          <pc:sldMk cId="2674719263" sldId="284"/>
        </pc:sldMkLst>
        <pc:spChg chg="mod">
          <ac:chgData name="Guest User" userId="S::urn:spo:anon#ec9eb67c52fef9dd3a7d3545fb15ba70bc34fc2f5811a297e018ff29d765b4ea::" providerId="AD" clId="Web-{82048835-F7BE-A308-8BC1-1D6F80E63A73}" dt="2019-05-23T23:45:07.716" v="1104" actId="20577"/>
          <ac:spMkLst>
            <pc:docMk/>
            <pc:sldMk cId="2674719263" sldId="284"/>
            <ac:spMk id="3" creationId="{00000000-0000-0000-0000-000000000000}"/>
          </ac:spMkLst>
        </pc:spChg>
      </pc:sldChg>
    </pc:docChg>
  </pc:docChgLst>
  <pc:docChgLst>
    <pc:chgData name="Mirva Pilli-Sihvola" userId="S::hmipi02_kyamk.fi#ext#@jamkstudent.onmicrosoft.com::60e9159e-ce16-4cce-be50-28cb3ecd7a65" providerId="AD" clId="Web-{64F09794-B78F-751A-06D3-56052CBDBA9E}"/>
    <pc:docChg chg="modSld">
      <pc:chgData name="Mirva Pilli-Sihvola" userId="S::hmipi02_kyamk.fi#ext#@jamkstudent.onmicrosoft.com::60e9159e-ce16-4cce-be50-28cb3ecd7a65" providerId="AD" clId="Web-{64F09794-B78F-751A-06D3-56052CBDBA9E}" dt="2019-05-28T05:09:58.327" v="5" actId="20577"/>
      <pc:docMkLst>
        <pc:docMk/>
      </pc:docMkLst>
      <pc:sldChg chg="delSp modSp">
        <pc:chgData name="Mirva Pilli-Sihvola" userId="S::hmipi02_kyamk.fi#ext#@jamkstudent.onmicrosoft.com::60e9159e-ce16-4cce-be50-28cb3ecd7a65" providerId="AD" clId="Web-{64F09794-B78F-751A-06D3-56052CBDBA9E}" dt="2019-05-28T05:09:55.311" v="3" actId="20577"/>
        <pc:sldMkLst>
          <pc:docMk/>
          <pc:sldMk cId="1112648800" sldId="281"/>
        </pc:sldMkLst>
        <pc:spChg chg="mod">
          <ac:chgData name="Mirva Pilli-Sihvola" userId="S::hmipi02_kyamk.fi#ext#@jamkstudent.onmicrosoft.com::60e9159e-ce16-4cce-be50-28cb3ecd7a65" providerId="AD" clId="Web-{64F09794-B78F-751A-06D3-56052CBDBA9E}" dt="2019-05-28T05:09:55.311" v="3" actId="20577"/>
          <ac:spMkLst>
            <pc:docMk/>
            <pc:sldMk cId="1112648800" sldId="281"/>
            <ac:spMk id="3" creationId="{00000000-0000-0000-0000-000000000000}"/>
          </ac:spMkLst>
        </pc:spChg>
        <pc:spChg chg="del">
          <ac:chgData name="Mirva Pilli-Sihvola" userId="S::hmipi02_kyamk.fi#ext#@jamkstudent.onmicrosoft.com::60e9159e-ce16-4cce-be50-28cb3ecd7a65" providerId="AD" clId="Web-{64F09794-B78F-751A-06D3-56052CBDBA9E}" dt="2019-05-28T05:09:43.014" v="1"/>
          <ac:spMkLst>
            <pc:docMk/>
            <pc:sldMk cId="1112648800" sldId="281"/>
            <ac:spMk id="14" creationId="{75E64921-92C3-46BB-95B3-B685D10754C2}"/>
          </ac:spMkLst>
        </pc:spChg>
        <pc:spChg chg="del">
          <ac:chgData name="Mirva Pilli-Sihvola" userId="S::hmipi02_kyamk.fi#ext#@jamkstudent.onmicrosoft.com::60e9159e-ce16-4cce-be50-28cb3ecd7a65" providerId="AD" clId="Web-{64F09794-B78F-751A-06D3-56052CBDBA9E}" dt="2019-05-28T05:09:46.842" v="2"/>
          <ac:spMkLst>
            <pc:docMk/>
            <pc:sldMk cId="1112648800" sldId="281"/>
            <ac:spMk id="16" creationId="{6F5BEA32-0C40-4D4E-A452-778AFD5920D0}"/>
          </ac:spMkLst>
        </pc:spChg>
      </pc:sldChg>
      <pc:sldChg chg="delSp">
        <pc:chgData name="Mirva Pilli-Sihvola" userId="S::hmipi02_kyamk.fi#ext#@jamkstudent.onmicrosoft.com::60e9159e-ce16-4cce-be50-28cb3ecd7a65" providerId="AD" clId="Web-{64F09794-B78F-751A-06D3-56052CBDBA9E}" dt="2019-05-28T05:09:05.670" v="0"/>
        <pc:sldMkLst>
          <pc:docMk/>
          <pc:sldMk cId="1013607737" sldId="301"/>
        </pc:sldMkLst>
        <pc:spChg chg="del">
          <ac:chgData name="Mirva Pilli-Sihvola" userId="S::hmipi02_kyamk.fi#ext#@jamkstudent.onmicrosoft.com::60e9159e-ce16-4cce-be50-28cb3ecd7a65" providerId="AD" clId="Web-{64F09794-B78F-751A-06D3-56052CBDBA9E}" dt="2019-05-28T05:09:05.670" v="0"/>
          <ac:spMkLst>
            <pc:docMk/>
            <pc:sldMk cId="1013607737" sldId="301"/>
            <ac:spMk id="7" creationId="{C8E2E870-22D6-4F85-81FB-2D12D3D7F50D}"/>
          </ac:spMkLst>
        </pc:spChg>
      </pc:sldChg>
    </pc:docChg>
  </pc:docChgLst>
  <pc:docChgLst>
    <pc:chgData name="Tyrväinen Paula" userId="S::paula.tyrvainen@jamk.fi::35647f0d-ae61-4f4a-8492-9246b52043e1" providerId="AD" clId="Web-{9ED36D60-FBB9-EBBF-1A4B-BD0DB15810CE}"/>
    <pc:docChg chg="modSld">
      <pc:chgData name="Tyrväinen Paula" userId="S::paula.tyrvainen@jamk.fi::35647f0d-ae61-4f4a-8492-9246b52043e1" providerId="AD" clId="Web-{9ED36D60-FBB9-EBBF-1A4B-BD0DB15810CE}" dt="2018-12-03T09:01:55.455" v="13" actId="20577"/>
      <pc:docMkLst>
        <pc:docMk/>
      </pc:docMkLst>
      <pc:sldChg chg="modSp">
        <pc:chgData name="Tyrväinen Paula" userId="S::paula.tyrvainen@jamk.fi::35647f0d-ae61-4f4a-8492-9246b52043e1" providerId="AD" clId="Web-{9ED36D60-FBB9-EBBF-1A4B-BD0DB15810CE}" dt="2018-12-03T09:01:41.690" v="1" actId="20577"/>
        <pc:sldMkLst>
          <pc:docMk/>
          <pc:sldMk cId="67020347" sldId="256"/>
        </pc:sldMkLst>
        <pc:spChg chg="mod">
          <ac:chgData name="Tyrväinen Paula" userId="S::paula.tyrvainen@jamk.fi::35647f0d-ae61-4f4a-8492-9246b52043e1" providerId="AD" clId="Web-{9ED36D60-FBB9-EBBF-1A4B-BD0DB15810CE}" dt="2018-12-03T09:01:41.690" v="1" actId="20577"/>
          <ac:spMkLst>
            <pc:docMk/>
            <pc:sldMk cId="67020347" sldId="256"/>
            <ac:spMk id="4" creationId="{00000000-0000-0000-0000-000000000000}"/>
          </ac:spMkLst>
        </pc:spChg>
      </pc:sldChg>
      <pc:sldChg chg="modSp">
        <pc:chgData name="Tyrväinen Paula" userId="S::paula.tyrvainen@jamk.fi::35647f0d-ae61-4f4a-8492-9246b52043e1" providerId="AD" clId="Web-{9ED36D60-FBB9-EBBF-1A4B-BD0DB15810CE}" dt="2018-12-03T09:01:54.565" v="10" actId="20577"/>
        <pc:sldMkLst>
          <pc:docMk/>
          <pc:sldMk cId="107980093" sldId="258"/>
        </pc:sldMkLst>
        <pc:spChg chg="mod">
          <ac:chgData name="Tyrväinen Paula" userId="S::paula.tyrvainen@jamk.fi::35647f0d-ae61-4f4a-8492-9246b52043e1" providerId="AD" clId="Web-{9ED36D60-FBB9-EBBF-1A4B-BD0DB15810CE}" dt="2018-12-03T09:01:51.080" v="4" actId="20577"/>
          <ac:spMkLst>
            <pc:docMk/>
            <pc:sldMk cId="107980093" sldId="258"/>
            <ac:spMk id="2" creationId="{00000000-0000-0000-0000-000000000000}"/>
          </ac:spMkLst>
        </pc:spChg>
        <pc:spChg chg="mod">
          <ac:chgData name="Tyrväinen Paula" userId="S::paula.tyrvainen@jamk.fi::35647f0d-ae61-4f4a-8492-9246b52043e1" providerId="AD" clId="Web-{9ED36D60-FBB9-EBBF-1A4B-BD0DB15810CE}" dt="2018-12-03T09:01:54.565" v="10" actId="20577"/>
          <ac:spMkLst>
            <pc:docMk/>
            <pc:sldMk cId="107980093" sldId="258"/>
            <ac:spMk id="3" creationId="{00000000-0000-0000-0000-000000000000}"/>
          </ac:spMkLst>
        </pc:spChg>
      </pc:sldChg>
    </pc:docChg>
  </pc:docChgLst>
  <pc:docChgLst>
    <pc:chgData name="Marjo Joshi" userId="S::marjo.joshi_turkuamk.fi#ext#@jamkstudent.onmicrosoft.com::11a6eee2-53a4-4949-8d52-da045f0923ba" providerId="AD" clId="Web-{0F8132BB-1FF8-BFC0-00CF-CEFE0B9D1D97}"/>
    <pc:docChg chg="addSld delSld modSld">
      <pc:chgData name="Marjo Joshi" userId="S::marjo.joshi_turkuamk.fi#ext#@jamkstudent.onmicrosoft.com::11a6eee2-53a4-4949-8d52-da045f0923ba" providerId="AD" clId="Web-{0F8132BB-1FF8-BFC0-00CF-CEFE0B9D1D97}" dt="2019-05-27T20:05:35.550" v="1726" actId="1076"/>
      <pc:docMkLst>
        <pc:docMk/>
      </pc:docMkLst>
      <pc:sldChg chg="addSp delSp modSp del mod modClrScheme chgLayout">
        <pc:chgData name="Marjo Joshi" userId="S::marjo.joshi_turkuamk.fi#ext#@jamkstudent.onmicrosoft.com::11a6eee2-53a4-4949-8d52-da045f0923ba" providerId="AD" clId="Web-{0F8132BB-1FF8-BFC0-00CF-CEFE0B9D1D97}" dt="2019-05-27T19:53:54.296" v="1559"/>
        <pc:sldMkLst>
          <pc:docMk/>
          <pc:sldMk cId="67020347" sldId="256"/>
        </pc:sldMkLst>
        <pc:spChg chg="mod ord">
          <ac:chgData name="Marjo Joshi" userId="S::marjo.joshi_turkuamk.fi#ext#@jamkstudent.onmicrosoft.com::11a6eee2-53a4-4949-8d52-da045f0923ba" providerId="AD" clId="Web-{0F8132BB-1FF8-BFC0-00CF-CEFE0B9D1D97}" dt="2019-05-27T19:50:55.264" v="1510"/>
          <ac:spMkLst>
            <pc:docMk/>
            <pc:sldMk cId="67020347" sldId="256"/>
            <ac:spMk id="2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0F8132BB-1FF8-BFC0-00CF-CEFE0B9D1D97}" dt="2019-05-27T19:50:55.264" v="1510"/>
          <ac:spMkLst>
            <pc:docMk/>
            <pc:sldMk cId="67020347" sldId="256"/>
            <ac:spMk id="3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0F8132BB-1FF8-BFC0-00CF-CEFE0B9D1D97}" dt="2019-05-27T19:51:46.030" v="1525" actId="1076"/>
          <ac:spMkLst>
            <pc:docMk/>
            <pc:sldMk cId="67020347" sldId="256"/>
            <ac:spMk id="5" creationId="{00000000-0000-0000-0000-000000000000}"/>
          </ac:spMkLst>
        </pc:spChg>
        <pc:spChg chg="add del mod">
          <ac:chgData name="Marjo Joshi" userId="S::marjo.joshi_turkuamk.fi#ext#@jamkstudent.onmicrosoft.com::11a6eee2-53a4-4949-8d52-da045f0923ba" providerId="AD" clId="Web-{0F8132BB-1FF8-BFC0-00CF-CEFE0B9D1D97}" dt="2019-05-27T19:50:36.764" v="1507"/>
          <ac:spMkLst>
            <pc:docMk/>
            <pc:sldMk cId="67020347" sldId="256"/>
            <ac:spMk id="6" creationId="{2FB4E3D2-5C71-4997-A569-EDC10B2E7314}"/>
          </ac:spMkLst>
        </pc:spChg>
        <pc:spChg chg="mod ord">
          <ac:chgData name="Marjo Joshi" userId="S::marjo.joshi_turkuamk.fi#ext#@jamkstudent.onmicrosoft.com::11a6eee2-53a4-4949-8d52-da045f0923ba" providerId="AD" clId="Web-{0F8132BB-1FF8-BFC0-00CF-CEFE0B9D1D97}" dt="2019-05-27T19:50:55.264" v="1510"/>
          <ac:spMkLst>
            <pc:docMk/>
            <pc:sldMk cId="67020347" sldId="256"/>
            <ac:spMk id="7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0F8132BB-1FF8-BFC0-00CF-CEFE0B9D1D97}" dt="2019-05-27T19:50:55.264" v="1510"/>
          <ac:spMkLst>
            <pc:docMk/>
            <pc:sldMk cId="67020347" sldId="256"/>
            <ac:spMk id="8" creationId="{00000000-0000-0000-0000-000000000000}"/>
          </ac:spMkLst>
        </pc:spChg>
        <pc:picChg chg="add mod ord modCrop">
          <ac:chgData name="Marjo Joshi" userId="S::marjo.joshi_turkuamk.fi#ext#@jamkstudent.onmicrosoft.com::11a6eee2-53a4-4949-8d52-da045f0923ba" providerId="AD" clId="Web-{0F8132BB-1FF8-BFC0-00CF-CEFE0B9D1D97}" dt="2019-05-27T19:50:55.264" v="1510"/>
          <ac:picMkLst>
            <pc:docMk/>
            <pc:sldMk cId="67020347" sldId="256"/>
            <ac:picMk id="10" creationId="{23824215-0E2C-4F4E-A910-DC8EFA3E6202}"/>
          </ac:picMkLst>
        </pc:picChg>
        <pc:picChg chg="del mod ord">
          <ac:chgData name="Marjo Joshi" userId="S::marjo.joshi_turkuamk.fi#ext#@jamkstudent.onmicrosoft.com::11a6eee2-53a4-4949-8d52-da045f0923ba" providerId="AD" clId="Web-{0F8132BB-1FF8-BFC0-00CF-CEFE0B9D1D97}" dt="2019-05-27T19:50:21.889" v="1506"/>
          <ac:picMkLst>
            <pc:docMk/>
            <pc:sldMk cId="67020347" sldId="256"/>
            <ac:picMk id="11" creationId="{00000000-0000-0000-0000-000000000000}"/>
          </ac:picMkLst>
        </pc:picChg>
      </pc:sldChg>
      <pc:sldChg chg="addSp modSp mod setBg">
        <pc:chgData name="Marjo Joshi" userId="S::marjo.joshi_turkuamk.fi#ext#@jamkstudent.onmicrosoft.com::11a6eee2-53a4-4949-8d52-da045f0923ba" providerId="AD" clId="Web-{0F8132BB-1FF8-BFC0-00CF-CEFE0B9D1D97}" dt="2019-05-27T19:48:25.341" v="1494"/>
        <pc:sldMkLst>
          <pc:docMk/>
          <pc:sldMk cId="834274656" sldId="257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19:48:25.341" v="1494"/>
          <ac:spMkLst>
            <pc:docMk/>
            <pc:sldMk cId="834274656" sldId="257"/>
            <ac:spMk id="2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8:25.341" v="1494"/>
          <ac:spMkLst>
            <pc:docMk/>
            <pc:sldMk cId="834274656" sldId="257"/>
            <ac:spMk id="4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8:25.341" v="1494"/>
          <ac:spMkLst>
            <pc:docMk/>
            <pc:sldMk cId="834274656" sldId="257"/>
            <ac:spMk id="5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8:25.341" v="1494"/>
          <ac:spMkLst>
            <pc:docMk/>
            <pc:sldMk cId="834274656" sldId="257"/>
            <ac:spMk id="6" creationId="{00000000-0000-0000-0000-000000000000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48:25.341" v="1494"/>
          <ac:spMkLst>
            <pc:docMk/>
            <pc:sldMk cId="834274656" sldId="257"/>
            <ac:spMk id="13" creationId="{F56F5174-31D9-4DBB-AAB7-A1FD7BDB1352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48:25.341" v="1494"/>
          <ac:spMkLst>
            <pc:docMk/>
            <pc:sldMk cId="834274656" sldId="257"/>
            <ac:spMk id="17" creationId="{F9A95BEE-6BB1-4A28-A8E6-A34B2E42EF87}"/>
          </ac:spMkLst>
        </pc:spChg>
        <pc:picChg chg="mod ord">
          <ac:chgData name="Marjo Joshi" userId="S::marjo.joshi_turkuamk.fi#ext#@jamkstudent.onmicrosoft.com::11a6eee2-53a4-4949-8d52-da045f0923ba" providerId="AD" clId="Web-{0F8132BB-1FF8-BFC0-00CF-CEFE0B9D1D97}" dt="2019-05-27T19:48:25.341" v="1494"/>
          <ac:picMkLst>
            <pc:docMk/>
            <pc:sldMk cId="834274656" sldId="257"/>
            <ac:picMk id="8" creationId="{00000000-0000-0000-0000-000000000000}"/>
          </ac:picMkLst>
        </pc:picChg>
        <pc:picChg chg="add">
          <ac:chgData name="Marjo Joshi" userId="S::marjo.joshi_turkuamk.fi#ext#@jamkstudent.onmicrosoft.com::11a6eee2-53a4-4949-8d52-da045f0923ba" providerId="AD" clId="Web-{0F8132BB-1FF8-BFC0-00CF-CEFE0B9D1D97}" dt="2019-05-27T19:48:25.341" v="1494"/>
          <ac:picMkLst>
            <pc:docMk/>
            <pc:sldMk cId="834274656" sldId="257"/>
            <ac:picMk id="15" creationId="{AE113210-7872-481A-ADE6-3A05CCAF5EB2}"/>
          </ac:picMkLst>
        </pc:picChg>
      </pc:sldChg>
      <pc:sldChg chg="addSp delSp modSp">
        <pc:chgData name="Marjo Joshi" userId="S::marjo.joshi_turkuamk.fi#ext#@jamkstudent.onmicrosoft.com::11a6eee2-53a4-4949-8d52-da045f0923ba" providerId="AD" clId="Web-{0F8132BB-1FF8-BFC0-00CF-CEFE0B9D1D97}" dt="2019-05-27T19:59:31.454" v="1625" actId="20577"/>
        <pc:sldMkLst>
          <pc:docMk/>
          <pc:sldMk cId="107980093" sldId="258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19:59:31.454" v="1625" actId="20577"/>
          <ac:spMkLst>
            <pc:docMk/>
            <pc:sldMk cId="107980093" sldId="258"/>
            <ac:spMk id="2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58:20.860" v="1603"/>
          <ac:spMkLst>
            <pc:docMk/>
            <pc:sldMk cId="107980093" sldId="258"/>
            <ac:spMk id="4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58:20.860" v="1603"/>
          <ac:spMkLst>
            <pc:docMk/>
            <pc:sldMk cId="107980093" sldId="258"/>
            <ac:spMk id="5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58:20.860" v="1603"/>
          <ac:spMkLst>
            <pc:docMk/>
            <pc:sldMk cId="107980093" sldId="258"/>
            <ac:spMk id="6" creationId="{00000000-0000-0000-0000-000000000000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58:20.860" v="1603"/>
          <ac:spMkLst>
            <pc:docMk/>
            <pc:sldMk cId="107980093" sldId="258"/>
            <ac:spMk id="15" creationId="{42A5316D-ED2F-4F89-B4B4-8D9240B1A348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58:11.188" v="1600"/>
          <ac:spMkLst>
            <pc:docMk/>
            <pc:sldMk cId="107980093" sldId="258"/>
            <ac:spMk id="17" creationId="{73DE2CFE-42F2-48F0-8706-5264E012B10C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58:20.845" v="1602"/>
          <ac:spMkLst>
            <pc:docMk/>
            <pc:sldMk cId="107980093" sldId="258"/>
            <ac:spMk id="19" creationId="{73DE2CFE-42F2-48F0-8706-5264E012B10C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58:20.860" v="1603"/>
          <ac:spMkLst>
            <pc:docMk/>
            <pc:sldMk cId="107980093" sldId="258"/>
            <ac:spMk id="21" creationId="{B0792D4F-247E-46FE-85FC-881DEFA41D94}"/>
          </ac:spMkLst>
        </pc:spChg>
        <pc:picChg chg="mod ord">
          <ac:chgData name="Marjo Joshi" userId="S::marjo.joshi_turkuamk.fi#ext#@jamkstudent.onmicrosoft.com::11a6eee2-53a4-4949-8d52-da045f0923ba" providerId="AD" clId="Web-{0F8132BB-1FF8-BFC0-00CF-CEFE0B9D1D97}" dt="2019-05-27T19:58:31.938" v="1606" actId="1076"/>
          <ac:picMkLst>
            <pc:docMk/>
            <pc:sldMk cId="107980093" sldId="258"/>
            <ac:picMk id="9" creationId="{00000000-0000-0000-0000-000000000000}"/>
          </ac:picMkLst>
        </pc:picChg>
        <pc:cxnChg chg="add">
          <ac:chgData name="Marjo Joshi" userId="S::marjo.joshi_turkuamk.fi#ext#@jamkstudent.onmicrosoft.com::11a6eee2-53a4-4949-8d52-da045f0923ba" providerId="AD" clId="Web-{0F8132BB-1FF8-BFC0-00CF-CEFE0B9D1D97}" dt="2019-05-27T19:58:20.860" v="1603"/>
          <ac:cxnSpMkLst>
            <pc:docMk/>
            <pc:sldMk cId="107980093" sldId="258"/>
            <ac:cxnSpMk id="22" creationId="{CE272F12-AF86-441A-BC1B-C014BBBF85B5}"/>
          </ac:cxnSpMkLst>
        </pc:cxnChg>
      </pc:sldChg>
      <pc:sldChg chg="addSp delSp modSp mod setBg setClrOvrMap">
        <pc:chgData name="Marjo Joshi" userId="S::marjo.joshi_turkuamk.fi#ext#@jamkstudent.onmicrosoft.com::11a6eee2-53a4-4949-8d52-da045f0923ba" providerId="AD" clId="Web-{0F8132BB-1FF8-BFC0-00CF-CEFE0B9D1D97}" dt="2019-05-27T20:03:35.096" v="1719" actId="20577"/>
        <pc:sldMkLst>
          <pc:docMk/>
          <pc:sldMk cId="1492522080" sldId="264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20:03:35.096" v="1719" actId="20577"/>
          <ac:spMkLst>
            <pc:docMk/>
            <pc:sldMk cId="1492522080" sldId="264"/>
            <ac:spMk id="2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0F8132BB-1FF8-BFC0-00CF-CEFE0B9D1D97}" dt="2019-05-27T19:54:32.812" v="1566"/>
          <ac:spMkLst>
            <pc:docMk/>
            <pc:sldMk cId="1492522080" sldId="264"/>
            <ac:spMk id="4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0F8132BB-1FF8-BFC0-00CF-CEFE0B9D1D97}" dt="2019-05-27T19:54:32.812" v="1566"/>
          <ac:spMkLst>
            <pc:docMk/>
            <pc:sldMk cId="1492522080" sldId="264"/>
            <ac:spMk id="5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0F8132BB-1FF8-BFC0-00CF-CEFE0B9D1D97}" dt="2019-05-27T19:54:32.812" v="1566"/>
          <ac:spMkLst>
            <pc:docMk/>
            <pc:sldMk cId="1492522080" sldId="264"/>
            <ac:spMk id="6" creationId="{00000000-0000-0000-0000-000000000000}"/>
          </ac:spMkLst>
        </pc:spChg>
        <pc:spChg chg="add del mod">
          <ac:chgData name="Marjo Joshi" userId="S::marjo.joshi_turkuamk.fi#ext#@jamkstudent.onmicrosoft.com::11a6eee2-53a4-4949-8d52-da045f0923ba" providerId="AD" clId="Web-{0F8132BB-1FF8-BFC0-00CF-CEFE0B9D1D97}" dt="2019-05-27T19:53:49.687" v="1558"/>
          <ac:spMkLst>
            <pc:docMk/>
            <pc:sldMk cId="1492522080" sldId="264"/>
            <ac:spMk id="7" creationId="{DFDD41FF-AA44-485F-9FE1-58C2C0E39F9C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54:32.812" v="1566"/>
          <ac:spMkLst>
            <pc:docMk/>
            <pc:sldMk cId="1492522080" sldId="264"/>
            <ac:spMk id="13" creationId="{867D4867-5BA7-4462-B2F6-A23F4A622AA7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49:20.061" v="1501"/>
          <ac:spMkLst>
            <pc:docMk/>
            <pc:sldMk cId="1492522080" sldId="264"/>
            <ac:spMk id="15" creationId="{867D4867-5BA7-4462-B2F6-A23F4A622AA7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48:59.529" v="1496"/>
          <ac:spMkLst>
            <pc:docMk/>
            <pc:sldMk cId="1492522080" sldId="264"/>
            <ac:spMk id="17" creationId="{4038CB10-1F5C-4D54-9DF7-12586DE5B007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48:59.529" v="1496"/>
          <ac:spMkLst>
            <pc:docMk/>
            <pc:sldMk cId="1492522080" sldId="264"/>
            <ac:spMk id="19" creationId="{73ED6512-6858-4552-B699-9A97FE9A4EA2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53:08.702" v="1550"/>
          <ac:spMkLst>
            <pc:docMk/>
            <pc:sldMk cId="1492522080" sldId="264"/>
            <ac:spMk id="22" creationId="{CF62D2A7-8207-488C-9F46-316BA81A16C8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53:19.265" v="1552"/>
          <ac:spMkLst>
            <pc:docMk/>
            <pc:sldMk cId="1492522080" sldId="264"/>
            <ac:spMk id="23" creationId="{4038CB10-1F5C-4D54-9DF7-12586DE5B007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53:19.265" v="1552"/>
          <ac:spMkLst>
            <pc:docMk/>
            <pc:sldMk cId="1492522080" sldId="264"/>
            <ac:spMk id="24" creationId="{73ED6512-6858-4552-B699-9A97FE9A4EA2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52:55.577" v="1546"/>
          <ac:spMkLst>
            <pc:docMk/>
            <pc:sldMk cId="1492522080" sldId="264"/>
            <ac:spMk id="25" creationId="{4038CB10-1F5C-4D54-9DF7-12586DE5B007}"/>
          </ac:spMkLst>
        </pc:spChg>
        <pc:spChg chg="add del">
          <ac:chgData name="Marjo Joshi" userId="S::marjo.joshi_turkuamk.fi#ext#@jamkstudent.onmicrosoft.com::11a6eee2-53a4-4949-8d52-da045f0923ba" providerId="AD" clId="Web-{0F8132BB-1FF8-BFC0-00CF-CEFE0B9D1D97}" dt="2019-05-27T19:52:55.577" v="1546"/>
          <ac:spMkLst>
            <pc:docMk/>
            <pc:sldMk cId="1492522080" sldId="264"/>
            <ac:spMk id="27" creationId="{73ED6512-6858-4552-B699-9A97FE9A4EA2}"/>
          </ac:spMkLst>
        </pc:spChg>
        <pc:picChg chg="add mod ord modCrop">
          <ac:chgData name="Marjo Joshi" userId="S::marjo.joshi_turkuamk.fi#ext#@jamkstudent.onmicrosoft.com::11a6eee2-53a4-4949-8d52-da045f0923ba" providerId="AD" clId="Web-{0F8132BB-1FF8-BFC0-00CF-CEFE0B9D1D97}" dt="2019-05-27T19:54:39.234" v="1567" actId="1076"/>
          <ac:picMkLst>
            <pc:docMk/>
            <pc:sldMk cId="1492522080" sldId="264"/>
            <ac:picMk id="8" creationId="{D9FF229A-0D34-4584-B45D-C9092AAB8B08}"/>
          </ac:picMkLst>
        </pc:picChg>
        <pc:picChg chg="del mod ord">
          <ac:chgData name="Marjo Joshi" userId="S::marjo.joshi_turkuamk.fi#ext#@jamkstudent.onmicrosoft.com::11a6eee2-53a4-4949-8d52-da045f0923ba" providerId="AD" clId="Web-{0F8132BB-1FF8-BFC0-00CF-CEFE0B9D1D97}" dt="2019-05-27T19:53:32.562" v="1556"/>
          <ac:picMkLst>
            <pc:docMk/>
            <pc:sldMk cId="1492522080" sldId="264"/>
            <ac:picMk id="12" creationId="{00000000-0000-0000-0000-000000000000}"/>
          </ac:picMkLst>
        </pc:picChg>
        <pc:cxnChg chg="add del">
          <ac:chgData name="Marjo Joshi" userId="S::marjo.joshi_turkuamk.fi#ext#@jamkstudent.onmicrosoft.com::11a6eee2-53a4-4949-8d52-da045f0923ba" providerId="AD" clId="Web-{0F8132BB-1FF8-BFC0-00CF-CEFE0B9D1D97}" dt="2019-05-27T19:49:04.248" v="1498"/>
          <ac:cxnSpMkLst>
            <pc:docMk/>
            <pc:sldMk cId="1492522080" sldId="264"/>
            <ac:cxnSpMk id="14" creationId="{E4A809D5-3600-46D4-A466-67F2349A54FB}"/>
          </ac:cxnSpMkLst>
        </pc:cxnChg>
        <pc:cxnChg chg="add del">
          <ac:chgData name="Marjo Joshi" userId="S::marjo.joshi_turkuamk.fi#ext#@jamkstudent.onmicrosoft.com::11a6eee2-53a4-4949-8d52-da045f0923ba" providerId="AD" clId="Web-{0F8132BB-1FF8-BFC0-00CF-CEFE0B9D1D97}" dt="2019-05-27T19:53:19.265" v="1553"/>
          <ac:cxnSpMkLst>
            <pc:docMk/>
            <pc:sldMk cId="1492522080" sldId="264"/>
            <ac:cxnSpMk id="20" creationId="{E4A809D5-3600-46D4-A466-67F2349A54FB}"/>
          </ac:cxnSpMkLst>
        </pc:cxnChg>
      </pc:sldChg>
      <pc:sldChg chg="modSp">
        <pc:chgData name="Marjo Joshi" userId="S::marjo.joshi_turkuamk.fi#ext#@jamkstudent.onmicrosoft.com::11a6eee2-53a4-4949-8d52-da045f0923ba" providerId="AD" clId="Web-{0F8132BB-1FF8-BFC0-00CF-CEFE0B9D1D97}" dt="2019-05-27T19:59:57.720" v="1628" actId="1076"/>
        <pc:sldMkLst>
          <pc:docMk/>
          <pc:sldMk cId="417754665" sldId="266"/>
        </pc:sldMkLst>
        <pc:picChg chg="mod">
          <ac:chgData name="Marjo Joshi" userId="S::marjo.joshi_turkuamk.fi#ext#@jamkstudent.onmicrosoft.com::11a6eee2-53a4-4949-8d52-da045f0923ba" providerId="AD" clId="Web-{0F8132BB-1FF8-BFC0-00CF-CEFE0B9D1D97}" dt="2019-05-27T19:59:57.720" v="1628" actId="1076"/>
          <ac:picMkLst>
            <pc:docMk/>
            <pc:sldMk cId="417754665" sldId="266"/>
            <ac:picMk id="8" creationId="{00000000-0000-0000-0000-000000000000}"/>
          </ac:picMkLst>
        </pc:picChg>
      </pc:sldChg>
      <pc:sldChg chg="addSp modSp mod setBg">
        <pc:chgData name="Marjo Joshi" userId="S::marjo.joshi_turkuamk.fi#ext#@jamkstudent.onmicrosoft.com::11a6eee2-53a4-4949-8d52-da045f0923ba" providerId="AD" clId="Web-{0F8132BB-1FF8-BFC0-00CF-CEFE0B9D1D97}" dt="2019-05-27T19:48:12.888" v="1493"/>
        <pc:sldMkLst>
          <pc:docMk/>
          <pc:sldMk cId="1971507479" sldId="282"/>
        </pc:sldMkLst>
        <pc:spChg chg="mod ord">
          <ac:chgData name="Marjo Joshi" userId="S::marjo.joshi_turkuamk.fi#ext#@jamkstudent.onmicrosoft.com::11a6eee2-53a4-4949-8d52-da045f0923ba" providerId="AD" clId="Web-{0F8132BB-1FF8-BFC0-00CF-CEFE0B9D1D97}" dt="2019-05-27T19:48:12.888" v="1493"/>
          <ac:spMkLst>
            <pc:docMk/>
            <pc:sldMk cId="1971507479" sldId="282"/>
            <ac:spMk id="2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8:12.888" v="1493"/>
          <ac:spMkLst>
            <pc:docMk/>
            <pc:sldMk cId="1971507479" sldId="282"/>
            <ac:spMk id="4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8:12.888" v="1493"/>
          <ac:spMkLst>
            <pc:docMk/>
            <pc:sldMk cId="1971507479" sldId="282"/>
            <ac:spMk id="5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8:12.888" v="1493"/>
          <ac:spMkLst>
            <pc:docMk/>
            <pc:sldMk cId="1971507479" sldId="282"/>
            <ac:spMk id="6" creationId="{00000000-0000-0000-0000-000000000000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48:12.888" v="1493"/>
          <ac:spMkLst>
            <pc:docMk/>
            <pc:sldMk cId="1971507479" sldId="282"/>
            <ac:spMk id="13" creationId="{3CD9DF72-87A3-404E-A828-84CBF11A8303}"/>
          </ac:spMkLst>
        </pc:spChg>
        <pc:picChg chg="mod">
          <ac:chgData name="Marjo Joshi" userId="S::marjo.joshi_turkuamk.fi#ext#@jamkstudent.onmicrosoft.com::11a6eee2-53a4-4949-8d52-da045f0923ba" providerId="AD" clId="Web-{0F8132BB-1FF8-BFC0-00CF-CEFE0B9D1D97}" dt="2019-05-27T19:48:12.888" v="1493"/>
          <ac:picMkLst>
            <pc:docMk/>
            <pc:sldMk cId="1971507479" sldId="282"/>
            <ac:picMk id="8" creationId="{00000000-0000-0000-0000-000000000000}"/>
          </ac:picMkLst>
        </pc:picChg>
        <pc:cxnChg chg="add">
          <ac:chgData name="Marjo Joshi" userId="S::marjo.joshi_turkuamk.fi#ext#@jamkstudent.onmicrosoft.com::11a6eee2-53a4-4949-8d52-da045f0923ba" providerId="AD" clId="Web-{0F8132BB-1FF8-BFC0-00CF-CEFE0B9D1D97}" dt="2019-05-27T19:48:12.888" v="1493"/>
          <ac:cxnSpMkLst>
            <pc:docMk/>
            <pc:sldMk cId="1971507479" sldId="282"/>
            <ac:cxnSpMk id="15" creationId="{20E3A342-4D61-4E3F-AF90-1AB42AEB96CC}"/>
          </ac:cxnSpMkLst>
        </pc:cxnChg>
      </pc:sldChg>
      <pc:sldChg chg="addSp modSp mod setBg">
        <pc:chgData name="Marjo Joshi" userId="S::marjo.joshi_turkuamk.fi#ext#@jamkstudent.onmicrosoft.com::11a6eee2-53a4-4949-8d52-da045f0923ba" providerId="AD" clId="Web-{0F8132BB-1FF8-BFC0-00CF-CEFE0B9D1D97}" dt="2019-05-27T19:47:53.857" v="1492"/>
        <pc:sldMkLst>
          <pc:docMk/>
          <pc:sldMk cId="84574330" sldId="285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19:47:53.857" v="1492"/>
          <ac:spMkLst>
            <pc:docMk/>
            <pc:sldMk cId="84574330" sldId="285"/>
            <ac:spMk id="2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7:53.857" v="1492"/>
          <ac:spMkLst>
            <pc:docMk/>
            <pc:sldMk cId="84574330" sldId="285"/>
            <ac:spMk id="4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7:53.857" v="1492"/>
          <ac:spMkLst>
            <pc:docMk/>
            <pc:sldMk cId="84574330" sldId="285"/>
            <ac:spMk id="5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7:53.857" v="1492"/>
          <ac:spMkLst>
            <pc:docMk/>
            <pc:sldMk cId="84574330" sldId="285"/>
            <ac:spMk id="6" creationId="{00000000-0000-0000-0000-000000000000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47:53.857" v="1492"/>
          <ac:spMkLst>
            <pc:docMk/>
            <pc:sldMk cId="84574330" sldId="285"/>
            <ac:spMk id="12" creationId="{F56F5174-31D9-4DBB-AAB7-A1FD7BDB1352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47:53.857" v="1492"/>
          <ac:spMkLst>
            <pc:docMk/>
            <pc:sldMk cId="84574330" sldId="285"/>
            <ac:spMk id="16" creationId="{F9A95BEE-6BB1-4A28-A8E6-A34B2E42EF87}"/>
          </ac:spMkLst>
        </pc:spChg>
        <pc:picChg chg="mod ord">
          <ac:chgData name="Marjo Joshi" userId="S::marjo.joshi_turkuamk.fi#ext#@jamkstudent.onmicrosoft.com::11a6eee2-53a4-4949-8d52-da045f0923ba" providerId="AD" clId="Web-{0F8132BB-1FF8-BFC0-00CF-CEFE0B9D1D97}" dt="2019-05-27T19:47:53.857" v="1492"/>
          <ac:picMkLst>
            <pc:docMk/>
            <pc:sldMk cId="84574330" sldId="285"/>
            <ac:picMk id="7" creationId="{00000000-0000-0000-0000-000000000000}"/>
          </ac:picMkLst>
        </pc:picChg>
        <pc:picChg chg="add">
          <ac:chgData name="Marjo Joshi" userId="S::marjo.joshi_turkuamk.fi#ext#@jamkstudent.onmicrosoft.com::11a6eee2-53a4-4949-8d52-da045f0923ba" providerId="AD" clId="Web-{0F8132BB-1FF8-BFC0-00CF-CEFE0B9D1D97}" dt="2019-05-27T19:47:53.857" v="1492"/>
          <ac:picMkLst>
            <pc:docMk/>
            <pc:sldMk cId="84574330" sldId="285"/>
            <ac:picMk id="14" creationId="{AE113210-7872-481A-ADE6-3A05CCAF5EB2}"/>
          </ac:picMkLst>
        </pc:picChg>
      </pc:sldChg>
      <pc:sldChg chg="addSp delSp modSp mod setBg">
        <pc:chgData name="Marjo Joshi" userId="S::marjo.joshi_turkuamk.fi#ext#@jamkstudent.onmicrosoft.com::11a6eee2-53a4-4949-8d52-da045f0923ba" providerId="AD" clId="Web-{0F8132BB-1FF8-BFC0-00CF-CEFE0B9D1D97}" dt="2019-05-27T19:47:10.779" v="1490"/>
        <pc:sldMkLst>
          <pc:docMk/>
          <pc:sldMk cId="1814461940" sldId="286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19:47:10.779" v="1490"/>
          <ac:spMkLst>
            <pc:docMk/>
            <pc:sldMk cId="1814461940" sldId="286"/>
            <ac:spMk id="2" creationId="{00000000-0000-0000-0000-000000000000}"/>
          </ac:spMkLst>
        </pc:spChg>
        <pc:spChg chg="del mod">
          <ac:chgData name="Marjo Joshi" userId="S::marjo.joshi_turkuamk.fi#ext#@jamkstudent.onmicrosoft.com::11a6eee2-53a4-4949-8d52-da045f0923ba" providerId="AD" clId="Web-{0F8132BB-1FF8-BFC0-00CF-CEFE0B9D1D97}" dt="2019-05-27T19:47:10.779" v="1490"/>
          <ac:spMkLst>
            <pc:docMk/>
            <pc:sldMk cId="1814461940" sldId="286"/>
            <ac:spMk id="3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0F8132BB-1FF8-BFC0-00CF-CEFE0B9D1D97}" dt="2019-05-27T19:47:10.779" v="1490"/>
          <ac:spMkLst>
            <pc:docMk/>
            <pc:sldMk cId="1814461940" sldId="286"/>
            <ac:spMk id="4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7:10.779" v="1490"/>
          <ac:spMkLst>
            <pc:docMk/>
            <pc:sldMk cId="1814461940" sldId="286"/>
            <ac:spMk id="5" creationId="{00000000-0000-0000-0000-000000000000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47:10.779" v="1490"/>
          <ac:spMkLst>
            <pc:docMk/>
            <pc:sldMk cId="1814461940" sldId="286"/>
            <ac:spMk id="12" creationId="{46C2E80F-49A6-4372-B103-219D417A55ED}"/>
          </ac:spMkLst>
        </pc:spChg>
        <pc:graphicFrameChg chg="add">
          <ac:chgData name="Marjo Joshi" userId="S::marjo.joshi_turkuamk.fi#ext#@jamkstudent.onmicrosoft.com::11a6eee2-53a4-4949-8d52-da045f0923ba" providerId="AD" clId="Web-{0F8132BB-1FF8-BFC0-00CF-CEFE0B9D1D97}" dt="2019-05-27T19:47:10.779" v="1490"/>
          <ac:graphicFrameMkLst>
            <pc:docMk/>
            <pc:sldMk cId="1814461940" sldId="286"/>
            <ac:graphicFrameMk id="7" creationId="{24F66F18-C53E-46E9-BD2A-42DDE74C07D4}"/>
          </ac:graphicFrameMkLst>
        </pc:graphicFrameChg>
      </pc:sldChg>
      <pc:sldChg chg="addSp modSp mod setBg">
        <pc:chgData name="Marjo Joshi" userId="S::marjo.joshi_turkuamk.fi#ext#@jamkstudent.onmicrosoft.com::11a6eee2-53a4-4949-8d52-da045f0923ba" providerId="AD" clId="Web-{0F8132BB-1FF8-BFC0-00CF-CEFE0B9D1D97}" dt="2019-05-27T19:47:03.060" v="1488" actId="20577"/>
        <pc:sldMkLst>
          <pc:docMk/>
          <pc:sldMk cId="42651088" sldId="287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19:46:51.825" v="1483"/>
          <ac:spMkLst>
            <pc:docMk/>
            <pc:sldMk cId="42651088" sldId="287"/>
            <ac:spMk id="2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7:03.060" v="1488" actId="20577"/>
          <ac:spMkLst>
            <pc:docMk/>
            <pc:sldMk cId="42651088" sldId="287"/>
            <ac:spMk id="3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6:51.825" v="1483"/>
          <ac:spMkLst>
            <pc:docMk/>
            <pc:sldMk cId="42651088" sldId="287"/>
            <ac:spMk id="4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6:51.825" v="1483"/>
          <ac:spMkLst>
            <pc:docMk/>
            <pc:sldMk cId="42651088" sldId="287"/>
            <ac:spMk id="5" creationId="{00000000-0000-0000-0000-000000000000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46:51.825" v="1483"/>
          <ac:spMkLst>
            <pc:docMk/>
            <pc:sldMk cId="42651088" sldId="287"/>
            <ac:spMk id="10" creationId="{8D70B121-56F4-4848-B38B-182089D909FA}"/>
          </ac:spMkLst>
        </pc:spChg>
        <pc:cxnChg chg="add">
          <ac:chgData name="Marjo Joshi" userId="S::marjo.joshi_turkuamk.fi#ext#@jamkstudent.onmicrosoft.com::11a6eee2-53a4-4949-8d52-da045f0923ba" providerId="AD" clId="Web-{0F8132BB-1FF8-BFC0-00CF-CEFE0B9D1D97}" dt="2019-05-27T19:46:51.825" v="1483"/>
          <ac:cxnSpMkLst>
            <pc:docMk/>
            <pc:sldMk cId="42651088" sldId="287"/>
            <ac:cxnSpMk id="12" creationId="{2D72A2C9-F3CA-4216-8BAD-FA4C970C3C4E}"/>
          </ac:cxnSpMkLst>
        </pc:cxnChg>
      </pc:sldChg>
      <pc:sldChg chg="addSp modSp mod setBg">
        <pc:chgData name="Marjo Joshi" userId="S::marjo.joshi_turkuamk.fi#ext#@jamkstudent.onmicrosoft.com::11a6eee2-53a4-4949-8d52-da045f0923ba" providerId="AD" clId="Web-{0F8132BB-1FF8-BFC0-00CF-CEFE0B9D1D97}" dt="2019-05-27T19:47:32.544" v="1491"/>
        <pc:sldMkLst>
          <pc:docMk/>
          <pc:sldMk cId="2201873527" sldId="288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19:47:32.544" v="1491"/>
          <ac:spMkLst>
            <pc:docMk/>
            <pc:sldMk cId="2201873527" sldId="288"/>
            <ac:spMk id="2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7:32.544" v="1491"/>
          <ac:spMkLst>
            <pc:docMk/>
            <pc:sldMk cId="2201873527" sldId="288"/>
            <ac:spMk id="4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7:32.544" v="1491"/>
          <ac:spMkLst>
            <pc:docMk/>
            <pc:sldMk cId="2201873527" sldId="288"/>
            <ac:spMk id="5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47:32.544" v="1491"/>
          <ac:spMkLst>
            <pc:docMk/>
            <pc:sldMk cId="2201873527" sldId="288"/>
            <ac:spMk id="6" creationId="{00000000-0000-0000-0000-000000000000}"/>
          </ac:spMkLst>
        </pc:spChg>
        <pc:spChg chg="add">
          <ac:chgData name="Marjo Joshi" userId="S::marjo.joshi_turkuamk.fi#ext#@jamkstudent.onmicrosoft.com::11a6eee2-53a4-4949-8d52-da045f0923ba" providerId="AD" clId="Web-{0F8132BB-1FF8-BFC0-00CF-CEFE0B9D1D97}" dt="2019-05-27T19:47:32.544" v="1491"/>
          <ac:spMkLst>
            <pc:docMk/>
            <pc:sldMk cId="2201873527" sldId="288"/>
            <ac:spMk id="12" creationId="{3CD9DF72-87A3-404E-A828-84CBF11A8303}"/>
          </ac:spMkLst>
        </pc:spChg>
        <pc:picChg chg="mod ord">
          <ac:chgData name="Marjo Joshi" userId="S::marjo.joshi_turkuamk.fi#ext#@jamkstudent.onmicrosoft.com::11a6eee2-53a4-4949-8d52-da045f0923ba" providerId="AD" clId="Web-{0F8132BB-1FF8-BFC0-00CF-CEFE0B9D1D97}" dt="2019-05-27T19:47:32.544" v="1491"/>
          <ac:picMkLst>
            <pc:docMk/>
            <pc:sldMk cId="2201873527" sldId="288"/>
            <ac:picMk id="7" creationId="{00000000-0000-0000-0000-000000000000}"/>
          </ac:picMkLst>
        </pc:picChg>
        <pc:cxnChg chg="add">
          <ac:chgData name="Marjo Joshi" userId="S::marjo.joshi_turkuamk.fi#ext#@jamkstudent.onmicrosoft.com::11a6eee2-53a4-4949-8d52-da045f0923ba" providerId="AD" clId="Web-{0F8132BB-1FF8-BFC0-00CF-CEFE0B9D1D97}" dt="2019-05-27T19:47:32.544" v="1491"/>
          <ac:cxnSpMkLst>
            <pc:docMk/>
            <pc:sldMk cId="2201873527" sldId="288"/>
            <ac:cxnSpMk id="14" creationId="{20E3A342-4D61-4E3F-AF90-1AB42AEB96CC}"/>
          </ac:cxnSpMkLst>
        </pc:cxnChg>
      </pc:sldChg>
      <pc:sldChg chg="addSp delSp modSp del">
        <pc:chgData name="Marjo Joshi" userId="S::marjo.joshi_turkuamk.fi#ext#@jamkstudent.onmicrosoft.com::11a6eee2-53a4-4949-8d52-da045f0923ba" providerId="AD" clId="Web-{0F8132BB-1FF8-BFC0-00CF-CEFE0B9D1D97}" dt="2019-05-27T20:01:44.471" v="1663"/>
        <pc:sldMkLst>
          <pc:docMk/>
          <pc:sldMk cId="717772567" sldId="292"/>
        </pc:sldMkLst>
        <pc:spChg chg="add mod">
          <ac:chgData name="Marjo Joshi" userId="S::marjo.joshi_turkuamk.fi#ext#@jamkstudent.onmicrosoft.com::11a6eee2-53a4-4949-8d52-da045f0923ba" providerId="AD" clId="Web-{0F8132BB-1FF8-BFC0-00CF-CEFE0B9D1D97}" dt="2019-05-27T20:01:15.189" v="1655"/>
          <ac:spMkLst>
            <pc:docMk/>
            <pc:sldMk cId="717772567" sldId="292"/>
            <ac:spMk id="7" creationId="{1902F0EF-6D6C-4A7F-8DCC-3C281D023337}"/>
          </ac:spMkLst>
        </pc:spChg>
        <pc:picChg chg="del">
          <ac:chgData name="Marjo Joshi" userId="S::marjo.joshi_turkuamk.fi#ext#@jamkstudent.onmicrosoft.com::11a6eee2-53a4-4949-8d52-da045f0923ba" providerId="AD" clId="Web-{0F8132BB-1FF8-BFC0-00CF-CEFE0B9D1D97}" dt="2019-05-27T20:01:15.189" v="1655"/>
          <ac:picMkLst>
            <pc:docMk/>
            <pc:sldMk cId="717772567" sldId="292"/>
            <ac:picMk id="12" creationId="{A38A39D0-50A4-47B9-87B5-0DC7892AE101}"/>
          </ac:picMkLst>
        </pc:picChg>
        <pc:picChg chg="del">
          <ac:chgData name="Marjo Joshi" userId="S::marjo.joshi_turkuamk.fi#ext#@jamkstudent.onmicrosoft.com::11a6eee2-53a4-4949-8d52-da045f0923ba" providerId="AD" clId="Web-{0F8132BB-1FF8-BFC0-00CF-CEFE0B9D1D97}" dt="2019-05-27T20:01:03.939" v="1652"/>
          <ac:picMkLst>
            <pc:docMk/>
            <pc:sldMk cId="717772567" sldId="292"/>
            <ac:picMk id="14" creationId="{52B86B95-DE11-41E9-9F76-7C358E029007}"/>
          </ac:picMkLst>
        </pc:picChg>
      </pc:sldChg>
      <pc:sldChg chg="modSp">
        <pc:chgData name="Marjo Joshi" userId="S::marjo.joshi_turkuamk.fi#ext#@jamkstudent.onmicrosoft.com::11a6eee2-53a4-4949-8d52-da045f0923ba" providerId="AD" clId="Web-{0F8132BB-1FF8-BFC0-00CF-CEFE0B9D1D97}" dt="2019-05-27T20:05:35.550" v="1726" actId="1076"/>
        <pc:sldMkLst>
          <pc:docMk/>
          <pc:sldMk cId="3771780117" sldId="293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20:02:11.065" v="1696" actId="20577"/>
          <ac:spMkLst>
            <pc:docMk/>
            <pc:sldMk cId="3771780117" sldId="293"/>
            <ac:spMk id="2" creationId="{ADC392D9-99E4-48D7-8EFC-BF2A2764262F}"/>
          </ac:spMkLst>
        </pc:spChg>
        <pc:picChg chg="mod">
          <ac:chgData name="Marjo Joshi" userId="S::marjo.joshi_turkuamk.fi#ext#@jamkstudent.onmicrosoft.com::11a6eee2-53a4-4949-8d52-da045f0923ba" providerId="AD" clId="Web-{0F8132BB-1FF8-BFC0-00CF-CEFE0B9D1D97}" dt="2019-05-27T20:05:35.550" v="1726" actId="1076"/>
          <ac:picMkLst>
            <pc:docMk/>
            <pc:sldMk cId="3771780117" sldId="293"/>
            <ac:picMk id="6" creationId="{3FAEDD01-BF21-431A-92AE-C1D22652FEE5}"/>
          </ac:picMkLst>
        </pc:picChg>
      </pc:sldChg>
      <pc:sldChg chg="del">
        <pc:chgData name="Marjo Joshi" userId="S::marjo.joshi_turkuamk.fi#ext#@jamkstudent.onmicrosoft.com::11a6eee2-53a4-4949-8d52-da045f0923ba" providerId="AD" clId="Web-{0F8132BB-1FF8-BFC0-00CF-CEFE0B9D1D97}" dt="2019-05-27T19:55:30.891" v="1573"/>
        <pc:sldMkLst>
          <pc:docMk/>
          <pc:sldMk cId="1442426890" sldId="294"/>
        </pc:sldMkLst>
      </pc:sldChg>
      <pc:sldChg chg="modSp">
        <pc:chgData name="Marjo Joshi" userId="S::marjo.joshi_turkuamk.fi#ext#@jamkstudent.onmicrosoft.com::11a6eee2-53a4-4949-8d52-da045f0923ba" providerId="AD" clId="Web-{0F8132BB-1FF8-BFC0-00CF-CEFE0B9D1D97}" dt="2019-05-27T20:02:29.565" v="1710" actId="20577"/>
        <pc:sldMkLst>
          <pc:docMk/>
          <pc:sldMk cId="913887708" sldId="295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20:02:29.565" v="1710" actId="20577"/>
          <ac:spMkLst>
            <pc:docMk/>
            <pc:sldMk cId="913887708" sldId="295"/>
            <ac:spMk id="2" creationId="{0E06F7B6-3CAE-49DF-9EC5-CC95BC5B6F5D}"/>
          </ac:spMkLst>
        </pc:spChg>
      </pc:sldChg>
      <pc:sldChg chg="del">
        <pc:chgData name="Marjo Joshi" userId="S::marjo.joshi_turkuamk.fi#ext#@jamkstudent.onmicrosoft.com::11a6eee2-53a4-4949-8d52-da045f0923ba" providerId="AD" clId="Web-{0F8132BB-1FF8-BFC0-00CF-CEFE0B9D1D97}" dt="2019-05-27T20:02:52.127" v="1718"/>
        <pc:sldMkLst>
          <pc:docMk/>
          <pc:sldMk cId="418525541" sldId="296"/>
        </pc:sldMkLst>
      </pc:sldChg>
      <pc:sldChg chg="modSp">
        <pc:chgData name="Marjo Joshi" userId="S::marjo.joshi_turkuamk.fi#ext#@jamkstudent.onmicrosoft.com::11a6eee2-53a4-4949-8d52-da045f0923ba" providerId="AD" clId="Web-{0F8132BB-1FF8-BFC0-00CF-CEFE0B9D1D97}" dt="2019-05-27T20:02:41.268" v="1715" actId="20577"/>
        <pc:sldMkLst>
          <pc:docMk/>
          <pc:sldMk cId="2343141712" sldId="297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20:02:41.268" v="1715" actId="20577"/>
          <ac:spMkLst>
            <pc:docMk/>
            <pc:sldMk cId="2343141712" sldId="297"/>
            <ac:spMk id="2" creationId="{737BCBEF-8787-4471-A2FB-6C557E8AE8F3}"/>
          </ac:spMkLst>
        </pc:spChg>
      </pc:sldChg>
      <pc:sldChg chg="add replId">
        <pc:chgData name="Marjo Joshi" userId="S::marjo.joshi_turkuamk.fi#ext#@jamkstudent.onmicrosoft.com::11a6eee2-53a4-4949-8d52-da045f0923ba" providerId="AD" clId="Web-{0F8132BB-1FF8-BFC0-00CF-CEFE0B9D1D97}" dt="2019-05-27T19:51:24.108" v="1511"/>
        <pc:sldMkLst>
          <pc:docMk/>
          <pc:sldMk cId="214349642" sldId="298"/>
        </pc:sldMkLst>
      </pc:sldChg>
      <pc:sldChg chg="addSp delSp modSp new del">
        <pc:chgData name="Marjo Joshi" userId="S::marjo.joshi_turkuamk.fi#ext#@jamkstudent.onmicrosoft.com::11a6eee2-53a4-4949-8d52-da045f0923ba" providerId="AD" clId="Web-{0F8132BB-1FF8-BFC0-00CF-CEFE0B9D1D97}" dt="2019-05-27T19:57:24.391" v="1595"/>
        <pc:sldMkLst>
          <pc:docMk/>
          <pc:sldMk cId="772398759" sldId="299"/>
        </pc:sldMkLst>
        <pc:spChg chg="del">
          <ac:chgData name="Marjo Joshi" userId="S::marjo.joshi_turkuamk.fi#ext#@jamkstudent.onmicrosoft.com::11a6eee2-53a4-4949-8d52-da045f0923ba" providerId="AD" clId="Web-{0F8132BB-1FF8-BFC0-00CF-CEFE0B9D1D97}" dt="2019-05-27T19:55:46.157" v="1575"/>
          <ac:spMkLst>
            <pc:docMk/>
            <pc:sldMk cId="772398759" sldId="299"/>
            <ac:spMk id="4" creationId="{43B12643-B261-41C5-B500-090F47AA72AF}"/>
          </ac:spMkLst>
        </pc:spChg>
        <pc:spChg chg="mod">
          <ac:chgData name="Marjo Joshi" userId="S::marjo.joshi_turkuamk.fi#ext#@jamkstudent.onmicrosoft.com::11a6eee2-53a4-4949-8d52-da045f0923ba" providerId="AD" clId="Web-{0F8132BB-1FF8-BFC0-00CF-CEFE0B9D1D97}" dt="2019-05-27T19:55:27.844" v="1571" actId="20577"/>
          <ac:spMkLst>
            <pc:docMk/>
            <pc:sldMk cId="772398759" sldId="299"/>
            <ac:spMk id="5" creationId="{2E3D762D-424C-4BA7-900E-46E7C9613AB9}"/>
          </ac:spMkLst>
        </pc:spChg>
        <pc:spChg chg="add mod">
          <ac:chgData name="Marjo Joshi" userId="S::marjo.joshi_turkuamk.fi#ext#@jamkstudent.onmicrosoft.com::11a6eee2-53a4-4949-8d52-da045f0923ba" providerId="AD" clId="Web-{0F8132BB-1FF8-BFC0-00CF-CEFE0B9D1D97}" dt="2019-05-27T19:56:20.188" v="1577"/>
          <ac:spMkLst>
            <pc:docMk/>
            <pc:sldMk cId="772398759" sldId="299"/>
            <ac:spMk id="13" creationId="{2DD04818-9972-4A31-A963-BA022BE4C952}"/>
          </ac:spMkLst>
        </pc:spChg>
        <pc:picChg chg="add mod">
          <ac:chgData name="Marjo Joshi" userId="S::marjo.joshi_turkuamk.fi#ext#@jamkstudent.onmicrosoft.com::11a6eee2-53a4-4949-8d52-da045f0923ba" providerId="AD" clId="Web-{0F8132BB-1FF8-BFC0-00CF-CEFE0B9D1D97}" dt="2019-05-27T19:55:54" v="1576" actId="1076"/>
          <ac:picMkLst>
            <pc:docMk/>
            <pc:sldMk cId="772398759" sldId="299"/>
            <ac:picMk id="9" creationId="{1374D9E2-81AC-496B-86F3-C1EABB5463CA}"/>
          </ac:picMkLst>
        </pc:picChg>
        <pc:picChg chg="add del mod ord">
          <ac:chgData name="Marjo Joshi" userId="S::marjo.joshi_turkuamk.fi#ext#@jamkstudent.onmicrosoft.com::11a6eee2-53a4-4949-8d52-da045f0923ba" providerId="AD" clId="Web-{0F8132BB-1FF8-BFC0-00CF-CEFE0B9D1D97}" dt="2019-05-27T19:56:20.188" v="1577"/>
          <ac:picMkLst>
            <pc:docMk/>
            <pc:sldMk cId="772398759" sldId="299"/>
            <ac:picMk id="10" creationId="{6ABBCBBE-70C9-4B1C-92D4-E0DD09200262}"/>
          </ac:picMkLst>
        </pc:picChg>
      </pc:sldChg>
      <pc:sldChg chg="new del">
        <pc:chgData name="Marjo Joshi" userId="S::marjo.joshi_turkuamk.fi#ext#@jamkstudent.onmicrosoft.com::11a6eee2-53a4-4949-8d52-da045f0923ba" providerId="AD" clId="Web-{0F8132BB-1FF8-BFC0-00CF-CEFE0B9D1D97}" dt="2019-05-27T19:57:39.891" v="1598"/>
        <pc:sldMkLst>
          <pc:docMk/>
          <pc:sldMk cId="584986185" sldId="300"/>
        </pc:sldMkLst>
      </pc:sldChg>
      <pc:sldChg chg="addSp delSp modSp add replId">
        <pc:chgData name="Marjo Joshi" userId="S::marjo.joshi_turkuamk.fi#ext#@jamkstudent.onmicrosoft.com::11a6eee2-53a4-4949-8d52-da045f0923ba" providerId="AD" clId="Web-{0F8132BB-1FF8-BFC0-00CF-CEFE0B9D1D97}" dt="2019-05-27T20:04:15.800" v="1723" actId="1076"/>
        <pc:sldMkLst>
          <pc:docMk/>
          <pc:sldMk cId="1013607737" sldId="301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19:57:23.282" v="1593" actId="20577"/>
          <ac:spMkLst>
            <pc:docMk/>
            <pc:sldMk cId="1013607737" sldId="301"/>
            <ac:spMk id="2" creationId="{00000000-0000-0000-0000-000000000000}"/>
          </ac:spMkLst>
        </pc:spChg>
        <pc:spChg chg="del">
          <ac:chgData name="Marjo Joshi" userId="S::marjo.joshi_turkuamk.fi#ext#@jamkstudent.onmicrosoft.com::11a6eee2-53a4-4949-8d52-da045f0923ba" providerId="AD" clId="Web-{0F8132BB-1FF8-BFC0-00CF-CEFE0B9D1D97}" dt="2019-05-27T19:57:34.876" v="1596"/>
          <ac:spMkLst>
            <pc:docMk/>
            <pc:sldMk cId="1013607737" sldId="301"/>
            <ac:spMk id="6" creationId="{00000000-0000-0000-0000-000000000000}"/>
          </ac:spMkLst>
        </pc:spChg>
        <pc:spChg chg="add mod">
          <ac:chgData name="Marjo Joshi" userId="S::marjo.joshi_turkuamk.fi#ext#@jamkstudent.onmicrosoft.com::11a6eee2-53a4-4949-8d52-da045f0923ba" providerId="AD" clId="Web-{0F8132BB-1FF8-BFC0-00CF-CEFE0B9D1D97}" dt="2019-05-27T19:56:43.172" v="1580"/>
          <ac:spMkLst>
            <pc:docMk/>
            <pc:sldMk cId="1013607737" sldId="301"/>
            <ac:spMk id="7" creationId="{C8E2E870-22D6-4F85-81FB-2D12D3D7F50D}"/>
          </ac:spMkLst>
        </pc:spChg>
        <pc:spChg chg="add del mod">
          <ac:chgData name="Marjo Joshi" userId="S::marjo.joshi_turkuamk.fi#ext#@jamkstudent.onmicrosoft.com::11a6eee2-53a4-4949-8d52-da045f0923ba" providerId="AD" clId="Web-{0F8132BB-1FF8-BFC0-00CF-CEFE0B9D1D97}" dt="2019-05-27T20:04:05.940" v="1721"/>
          <ac:spMkLst>
            <pc:docMk/>
            <pc:sldMk cId="1013607737" sldId="301"/>
            <ac:spMk id="12" creationId="{F9CF3CB1-CF75-421C-AEBC-21FAFA339BD7}"/>
          </ac:spMkLst>
        </pc:spChg>
        <pc:picChg chg="add mod">
          <ac:chgData name="Marjo Joshi" userId="S::marjo.joshi_turkuamk.fi#ext#@jamkstudent.onmicrosoft.com::11a6eee2-53a4-4949-8d52-da045f0923ba" providerId="AD" clId="Web-{0F8132BB-1FF8-BFC0-00CF-CEFE0B9D1D97}" dt="2019-05-27T20:04:15.800" v="1723" actId="1076"/>
          <ac:picMkLst>
            <pc:docMk/>
            <pc:sldMk cId="1013607737" sldId="301"/>
            <ac:picMk id="8" creationId="{3584BF62-01DE-4620-A49C-6FE63452F9BD}"/>
          </ac:picMkLst>
        </pc:picChg>
        <pc:picChg chg="del">
          <ac:chgData name="Marjo Joshi" userId="S::marjo.joshi_turkuamk.fi#ext#@jamkstudent.onmicrosoft.com::11a6eee2-53a4-4949-8d52-da045f0923ba" providerId="AD" clId="Web-{0F8132BB-1FF8-BFC0-00CF-CEFE0B9D1D97}" dt="2019-05-27T19:56:43.172" v="1580"/>
          <ac:picMkLst>
            <pc:docMk/>
            <pc:sldMk cId="1013607737" sldId="301"/>
            <ac:picMk id="9" creationId="{00000000-0000-0000-0000-000000000000}"/>
          </ac:picMkLst>
        </pc:picChg>
      </pc:sldChg>
      <pc:sldChg chg="addSp delSp modSp add replId">
        <pc:chgData name="Marjo Joshi" userId="S::marjo.joshi_turkuamk.fi#ext#@jamkstudent.onmicrosoft.com::11a6eee2-53a4-4949-8d52-da045f0923ba" providerId="AD" clId="Web-{0F8132BB-1FF8-BFC0-00CF-CEFE0B9D1D97}" dt="2019-05-27T20:01:40.752" v="1662" actId="1076"/>
        <pc:sldMkLst>
          <pc:docMk/>
          <pc:sldMk cId="2402992165" sldId="302"/>
        </pc:sldMkLst>
        <pc:spChg chg="mod">
          <ac:chgData name="Marjo Joshi" userId="S::marjo.joshi_turkuamk.fi#ext#@jamkstudent.onmicrosoft.com::11a6eee2-53a4-4949-8d52-da045f0923ba" providerId="AD" clId="Web-{0F8132BB-1FF8-BFC0-00CF-CEFE0B9D1D97}" dt="2019-05-27T20:00:58.924" v="1649" actId="20577"/>
          <ac:spMkLst>
            <pc:docMk/>
            <pc:sldMk cId="2402992165" sldId="302"/>
            <ac:spMk id="2" creationId="{00000000-0000-0000-0000-000000000000}"/>
          </ac:spMkLst>
        </pc:spChg>
        <pc:spChg chg="del">
          <ac:chgData name="Marjo Joshi" userId="S::marjo.joshi_turkuamk.fi#ext#@jamkstudent.onmicrosoft.com::11a6eee2-53a4-4949-8d52-da045f0923ba" providerId="AD" clId="Web-{0F8132BB-1FF8-BFC0-00CF-CEFE0B9D1D97}" dt="2019-05-27T20:01:06.799" v="1653"/>
          <ac:spMkLst>
            <pc:docMk/>
            <pc:sldMk cId="2402992165" sldId="302"/>
            <ac:spMk id="7" creationId="{C8E2E870-22D6-4F85-81FB-2D12D3D7F50D}"/>
          </ac:spMkLst>
        </pc:spChg>
        <pc:spChg chg="del">
          <ac:chgData name="Marjo Joshi" userId="S::marjo.joshi_turkuamk.fi#ext#@jamkstudent.onmicrosoft.com::11a6eee2-53a4-4949-8d52-da045f0923ba" providerId="AD" clId="Web-{0F8132BB-1FF8-BFC0-00CF-CEFE0B9D1D97}" dt="2019-05-27T20:00:47.377" v="1630"/>
          <ac:spMkLst>
            <pc:docMk/>
            <pc:sldMk cId="2402992165" sldId="302"/>
            <ac:spMk id="12" creationId="{F9CF3CB1-CF75-421C-AEBC-21FAFA339BD7}"/>
          </ac:spMkLst>
        </pc:spChg>
        <pc:picChg chg="add mod ord">
          <ac:chgData name="Marjo Joshi" userId="S::marjo.joshi_turkuamk.fi#ext#@jamkstudent.onmicrosoft.com::11a6eee2-53a4-4949-8d52-da045f0923ba" providerId="AD" clId="Web-{0F8132BB-1FF8-BFC0-00CF-CEFE0B9D1D97}" dt="2019-05-27T20:01:36.627" v="1661" actId="14100"/>
          <ac:picMkLst>
            <pc:docMk/>
            <pc:sldMk cId="2402992165" sldId="302"/>
            <ac:picMk id="3" creationId="{A60B0F38-F7C0-4361-BA81-985BB505C570}"/>
          </ac:picMkLst>
        </pc:picChg>
        <pc:picChg chg="del">
          <ac:chgData name="Marjo Joshi" userId="S::marjo.joshi_turkuamk.fi#ext#@jamkstudent.onmicrosoft.com::11a6eee2-53a4-4949-8d52-da045f0923ba" providerId="AD" clId="Web-{0F8132BB-1FF8-BFC0-00CF-CEFE0B9D1D97}" dt="2019-05-27T20:00:59.674" v="1651"/>
          <ac:picMkLst>
            <pc:docMk/>
            <pc:sldMk cId="2402992165" sldId="302"/>
            <ac:picMk id="8" creationId="{3584BF62-01DE-4620-A49C-6FE63452F9BD}"/>
          </ac:picMkLst>
        </pc:picChg>
        <pc:picChg chg="add mod">
          <ac:chgData name="Marjo Joshi" userId="S::marjo.joshi_turkuamk.fi#ext#@jamkstudent.onmicrosoft.com::11a6eee2-53a4-4949-8d52-da045f0923ba" providerId="AD" clId="Web-{0F8132BB-1FF8-BFC0-00CF-CEFE0B9D1D97}" dt="2019-05-27T20:01:40.752" v="1662" actId="1076"/>
          <ac:picMkLst>
            <pc:docMk/>
            <pc:sldMk cId="2402992165" sldId="302"/>
            <ac:picMk id="9" creationId="{287521BB-00BD-4D90-BEDF-907F37766A8A}"/>
          </ac:picMkLst>
        </pc:picChg>
      </pc:sldChg>
    </pc:docChg>
  </pc:docChgLst>
  <pc:docChgLst>
    <pc:chgData name="Guest User" userId="S::urn:spo:anon#ec9eb67c52fef9dd3a7d3545fb15ba70bc34fc2f5811a297e018ff29d765b4ea::" providerId="AD" clId="Web-{29F4DFF4-C555-4F6B-B2F8-BE1ADFF0DC7F}"/>
    <pc:docChg chg="modSld">
      <pc:chgData name="Guest User" userId="S::urn:spo:anon#ec9eb67c52fef9dd3a7d3545fb15ba70bc34fc2f5811a297e018ff29d765b4ea::" providerId="AD" clId="Web-{29F4DFF4-C555-4F6B-B2F8-BE1ADFF0DC7F}" dt="2018-05-22T11:27:32.697" v="14"/>
      <pc:docMkLst>
        <pc:docMk/>
      </pc:docMkLst>
      <pc:sldChg chg="modSp">
        <pc:chgData name="Guest User" userId="S::urn:spo:anon#ec9eb67c52fef9dd3a7d3545fb15ba70bc34fc2f5811a297e018ff29d765b4ea::" providerId="AD" clId="Web-{29F4DFF4-C555-4F6B-B2F8-BE1ADFF0DC7F}" dt="2018-05-22T11:26:29.320" v="9" actId="20577"/>
        <pc:sldMkLst>
          <pc:docMk/>
          <pc:sldMk cId="107980093" sldId="258"/>
        </pc:sldMkLst>
        <pc:spChg chg="mod">
          <ac:chgData name="Guest User" userId="S::urn:spo:anon#ec9eb67c52fef9dd3a7d3545fb15ba70bc34fc2f5811a297e018ff29d765b4ea::" providerId="AD" clId="Web-{29F4DFF4-C555-4F6B-B2F8-BE1ADFF0DC7F}" dt="2018-05-22T11:26:29.320" v="9" actId="20577"/>
          <ac:spMkLst>
            <pc:docMk/>
            <pc:sldMk cId="107980093" sldId="258"/>
            <ac:spMk id="2" creationId="{00000000-0000-0000-0000-000000000000}"/>
          </ac:spMkLst>
        </pc:spChg>
      </pc:sldChg>
      <pc:sldChg chg="modSp">
        <pc:chgData name="Guest User" userId="S::urn:spo:anon#ec9eb67c52fef9dd3a7d3545fb15ba70bc34fc2f5811a297e018ff29d765b4ea::" providerId="AD" clId="Web-{29F4DFF4-C555-4F6B-B2F8-BE1ADFF0DC7F}" dt="2018-05-22T11:26:48.352" v="12" actId="1076"/>
        <pc:sldMkLst>
          <pc:docMk/>
          <pc:sldMk cId="1853302047" sldId="260"/>
        </pc:sldMkLst>
        <pc:spChg chg="mod">
          <ac:chgData name="Guest User" userId="S::urn:spo:anon#ec9eb67c52fef9dd3a7d3545fb15ba70bc34fc2f5811a297e018ff29d765b4ea::" providerId="AD" clId="Web-{29F4DFF4-C555-4F6B-B2F8-BE1ADFF0DC7F}" dt="2018-05-22T11:26:48.352" v="12" actId="1076"/>
          <ac:spMkLst>
            <pc:docMk/>
            <pc:sldMk cId="1853302047" sldId="260"/>
            <ac:spMk id="18" creationId="{00000000-0000-0000-0000-000000000000}"/>
          </ac:spMkLst>
        </pc:spChg>
      </pc:sldChg>
      <pc:sldChg chg="addSp delSp modSp">
        <pc:chgData name="Guest User" userId="S::urn:spo:anon#ec9eb67c52fef9dd3a7d3545fb15ba70bc34fc2f5811a297e018ff29d765b4ea::" providerId="AD" clId="Web-{29F4DFF4-C555-4F6B-B2F8-BE1ADFF0DC7F}" dt="2018-05-22T11:27:32.697" v="14"/>
        <pc:sldMkLst>
          <pc:docMk/>
          <pc:sldMk cId="1987411865" sldId="262"/>
        </pc:sldMkLst>
        <pc:spChg chg="del">
          <ac:chgData name="Guest User" userId="S::urn:spo:anon#ec9eb67c52fef9dd3a7d3545fb15ba70bc34fc2f5811a297e018ff29d765b4ea::" providerId="AD" clId="Web-{29F4DFF4-C555-4F6B-B2F8-BE1ADFF0DC7F}" dt="2018-05-22T11:27:24.196" v="13"/>
          <ac:spMkLst>
            <pc:docMk/>
            <pc:sldMk cId="1987411865" sldId="262"/>
            <ac:spMk id="8" creationId="{00000000-0000-0000-0000-000000000000}"/>
          </ac:spMkLst>
        </pc:spChg>
        <pc:spChg chg="del">
          <ac:chgData name="Guest User" userId="S::urn:spo:anon#ec9eb67c52fef9dd3a7d3545fb15ba70bc34fc2f5811a297e018ff29d765b4ea::" providerId="AD" clId="Web-{29F4DFF4-C555-4F6B-B2F8-BE1ADFF0DC7F}" dt="2018-05-22T11:27:32.697" v="14"/>
          <ac:spMkLst>
            <pc:docMk/>
            <pc:sldMk cId="1987411865" sldId="262"/>
            <ac:spMk id="9" creationId="{00000000-0000-0000-0000-000000000000}"/>
          </ac:spMkLst>
        </pc:spChg>
        <pc:spChg chg="add mod">
          <ac:chgData name="Guest User" userId="S::urn:spo:anon#ec9eb67c52fef9dd3a7d3545fb15ba70bc34fc2f5811a297e018ff29d765b4ea::" providerId="AD" clId="Web-{29F4DFF4-C555-4F6B-B2F8-BE1ADFF0DC7F}" dt="2018-05-22T11:27:24.196" v="13"/>
          <ac:spMkLst>
            <pc:docMk/>
            <pc:sldMk cId="1987411865" sldId="262"/>
            <ac:spMk id="14" creationId="{8DD19838-84A1-49EB-81BC-8655580C2259}"/>
          </ac:spMkLst>
        </pc:spChg>
        <pc:spChg chg="add mod">
          <ac:chgData name="Guest User" userId="S::urn:spo:anon#ec9eb67c52fef9dd3a7d3545fb15ba70bc34fc2f5811a297e018ff29d765b4ea::" providerId="AD" clId="Web-{29F4DFF4-C555-4F6B-B2F8-BE1ADFF0DC7F}" dt="2018-05-22T11:27:32.697" v="14"/>
          <ac:spMkLst>
            <pc:docMk/>
            <pc:sldMk cId="1987411865" sldId="262"/>
            <ac:spMk id="16" creationId="{02D7448F-24BB-4105-9075-D10A0C9C5DDA}"/>
          </ac:spMkLst>
        </pc:spChg>
      </pc:sldChg>
    </pc:docChg>
  </pc:docChgLst>
  <pc:docChgLst>
    <pc:chgData name="Marjo Joshi" userId="S::marjo.joshi_turkuamk.fi#ext#@jamkstudent.onmicrosoft.com::11a6eee2-53a4-4949-8d52-da045f0923ba" providerId="AD" clId="Web-{A025BACC-A5FA-4866-AA19-CBE9E8AB261D}"/>
    <pc:docChg chg="addSld delSld modSld">
      <pc:chgData name="Marjo Joshi" userId="S::marjo.joshi_turkuamk.fi#ext#@jamkstudent.onmicrosoft.com::11a6eee2-53a4-4949-8d52-da045f0923ba" providerId="AD" clId="Web-{A025BACC-A5FA-4866-AA19-CBE9E8AB261D}" dt="2019-05-27T14:21:52.726" v="1867"/>
      <pc:docMkLst>
        <pc:docMk/>
      </pc:docMkLst>
      <pc:sldChg chg="addSp delSp modSp mod setBg">
        <pc:chgData name="Marjo Joshi" userId="S::marjo.joshi_turkuamk.fi#ext#@jamkstudent.onmicrosoft.com::11a6eee2-53a4-4949-8d52-da045f0923ba" providerId="AD" clId="Web-{A025BACC-A5FA-4866-AA19-CBE9E8AB261D}" dt="2019-05-27T14:09:13.836" v="1700"/>
        <pc:sldMkLst>
          <pc:docMk/>
          <pc:sldMk cId="107980093" sldId="258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9:13.836" v="1700"/>
          <ac:spMkLst>
            <pc:docMk/>
            <pc:sldMk cId="107980093" sldId="258"/>
            <ac:spMk id="2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4:09:13.836" v="1700"/>
          <ac:spMkLst>
            <pc:docMk/>
            <pc:sldMk cId="107980093" sldId="258"/>
            <ac:spMk id="4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4:09:13.836" v="1700"/>
          <ac:spMkLst>
            <pc:docMk/>
            <pc:sldMk cId="107980093" sldId="258"/>
            <ac:spMk id="5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4:09:13.836" v="1700"/>
          <ac:spMkLst>
            <pc:docMk/>
            <pc:sldMk cId="107980093" sldId="258"/>
            <ac:spMk id="6" creationId="{00000000-0000-0000-0000-000000000000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3:56:57.197" v="1497"/>
          <ac:spMkLst>
            <pc:docMk/>
            <pc:sldMk cId="107980093" sldId="258"/>
            <ac:spMk id="11" creationId="{7D8E67F2-F753-4E06-8229-4970A6725835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4:09:13.836" v="1700"/>
          <ac:spMkLst>
            <pc:docMk/>
            <pc:sldMk cId="107980093" sldId="258"/>
            <ac:spMk id="13" creationId="{E02F3C71-C981-4614-98EA-D6C494F8091E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3:56:50.619" v="1495"/>
          <ac:spMkLst>
            <pc:docMk/>
            <pc:sldMk cId="107980093" sldId="258"/>
            <ac:spMk id="14" creationId="{A0BF428C-DA8B-4D99-9930-18F7F91D873D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4:09:13.836" v="1700"/>
          <ac:spMkLst>
            <pc:docMk/>
            <pc:sldMk cId="107980093" sldId="258"/>
            <ac:spMk id="15" creationId="{42A5316D-ED2F-4F89-B4B4-8D9240B1A348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3:56:50.619" v="1495"/>
          <ac:spMkLst>
            <pc:docMk/>
            <pc:sldMk cId="107980093" sldId="258"/>
            <ac:spMk id="16" creationId="{A03E2379-8871-408A-95CE-7AAE8FA53AE5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3:56:57.197" v="1497"/>
          <ac:spMkLst>
            <pc:docMk/>
            <pc:sldMk cId="107980093" sldId="258"/>
            <ac:spMk id="18" creationId="{007B8288-68CC-4847-8419-CF535B6B7EEA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3:56:57.197" v="1497"/>
          <ac:spMkLst>
            <pc:docMk/>
            <pc:sldMk cId="107980093" sldId="258"/>
            <ac:spMk id="20" creationId="{32BA8EA8-C1B6-4309-B674-F9F399B96288}"/>
          </ac:spMkLst>
        </pc:spChg>
        <pc:picChg chg="add del mod">
          <ac:chgData name="Marjo Joshi" userId="S::marjo.joshi_turkuamk.fi#ext#@jamkstudent.onmicrosoft.com::11a6eee2-53a4-4949-8d52-da045f0923ba" providerId="AD" clId="Web-{A025BACC-A5FA-4866-AA19-CBE9E8AB261D}" dt="2019-05-27T14:08:56.758" v="1699"/>
          <ac:picMkLst>
            <pc:docMk/>
            <pc:sldMk cId="107980093" sldId="258"/>
            <ac:picMk id="3" creationId="{B58317F0-0F0A-45E5-9FED-1E0D3DFC6AFC}"/>
          </ac:picMkLst>
        </pc:picChg>
        <pc:picChg chg="mod ord">
          <ac:chgData name="Marjo Joshi" userId="S::marjo.joshi_turkuamk.fi#ext#@jamkstudent.onmicrosoft.com::11a6eee2-53a4-4949-8d52-da045f0923ba" providerId="AD" clId="Web-{A025BACC-A5FA-4866-AA19-CBE9E8AB261D}" dt="2019-05-27T14:09:13.836" v="1700"/>
          <ac:picMkLst>
            <pc:docMk/>
            <pc:sldMk cId="107980093" sldId="258"/>
            <ac:picMk id="9" creationId="{00000000-0000-0000-0000-000000000000}"/>
          </ac:picMkLst>
        </pc:picChg>
        <pc:picChg chg="add del">
          <ac:chgData name="Marjo Joshi" userId="S::marjo.joshi_turkuamk.fi#ext#@jamkstudent.onmicrosoft.com::11a6eee2-53a4-4949-8d52-da045f0923ba" providerId="AD" clId="Web-{A025BACC-A5FA-4866-AA19-CBE9E8AB261D}" dt="2019-05-27T13:56:57.197" v="1497"/>
          <ac:picMkLst>
            <pc:docMk/>
            <pc:sldMk cId="107980093" sldId="258"/>
            <ac:picMk id="12" creationId="{2EE1BDFD-564B-44A4-841A-50D6A8E75CB4}"/>
          </ac:picMkLst>
        </pc:picChg>
      </pc:sldChg>
      <pc:sldChg chg="modSp">
        <pc:chgData name="Marjo Joshi" userId="S::marjo.joshi_turkuamk.fi#ext#@jamkstudent.onmicrosoft.com::11a6eee2-53a4-4949-8d52-da045f0923ba" providerId="AD" clId="Web-{A025BACC-A5FA-4866-AA19-CBE9E8AB261D}" dt="2019-05-27T10:08:37.477" v="4" actId="20577"/>
        <pc:sldMkLst>
          <pc:docMk/>
          <pc:sldMk cId="1492522080" sldId="264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0:08:37.477" v="4" actId="20577"/>
          <ac:spMkLst>
            <pc:docMk/>
            <pc:sldMk cId="1492522080" sldId="264"/>
            <ac:spMk id="4" creationId="{00000000-0000-0000-0000-000000000000}"/>
          </ac:spMkLst>
        </pc:spChg>
      </pc:sldChg>
      <pc:sldChg chg="addSp delSp modSp mod setBg setClrOvrMap">
        <pc:chgData name="Marjo Joshi" userId="S::marjo.joshi_turkuamk.fi#ext#@jamkstudent.onmicrosoft.com::11a6eee2-53a4-4949-8d52-da045f0923ba" providerId="AD" clId="Web-{A025BACC-A5FA-4866-AA19-CBE9E8AB261D}" dt="2019-05-27T14:04:25.290" v="1565" actId="20577"/>
        <pc:sldMkLst>
          <pc:docMk/>
          <pc:sldMk cId="1542386562" sldId="280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4:25.290" v="1565" actId="20577"/>
          <ac:spMkLst>
            <pc:docMk/>
            <pc:sldMk cId="1542386562" sldId="280"/>
            <ac:spMk id="2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4:04:17.462" v="1562" actId="1076"/>
          <ac:spMkLst>
            <pc:docMk/>
            <pc:sldMk cId="1542386562" sldId="280"/>
            <ac:spMk id="3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A025BACC-A5FA-4866-AA19-CBE9E8AB261D}" dt="2019-05-27T13:58:19.181" v="1512"/>
          <ac:spMkLst>
            <pc:docMk/>
            <pc:sldMk cId="1542386562" sldId="280"/>
            <ac:spMk id="4" creationId="{00000000-0000-0000-0000-000000000000}"/>
          </ac:spMkLst>
        </pc:spChg>
        <pc:spChg chg="mod">
          <ac:chgData name="Marjo Joshi" userId="S::marjo.joshi_turkuamk.fi#ext#@jamkstudent.onmicrosoft.com::11a6eee2-53a4-4949-8d52-da045f0923ba" providerId="AD" clId="Web-{A025BACC-A5FA-4866-AA19-CBE9E8AB261D}" dt="2019-05-27T13:58:19.181" v="1512"/>
          <ac:spMkLst>
            <pc:docMk/>
            <pc:sldMk cId="1542386562" sldId="280"/>
            <ac:spMk id="5" creationId="{00000000-0000-0000-0000-000000000000}"/>
          </ac:spMkLst>
        </pc:spChg>
        <pc:spChg chg="add del mod">
          <ac:chgData name="Marjo Joshi" userId="S::marjo.joshi_turkuamk.fi#ext#@jamkstudent.onmicrosoft.com::11a6eee2-53a4-4949-8d52-da045f0923ba" providerId="AD" clId="Web-{A025BACC-A5FA-4866-AA19-CBE9E8AB261D}" dt="2019-05-27T10:19:54.998" v="422"/>
          <ac:spMkLst>
            <pc:docMk/>
            <pc:sldMk cId="1542386562" sldId="280"/>
            <ac:spMk id="6" creationId="{BB0AB1A7-6401-4AD4-9629-4CCDDF24485E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3:58:19.181" v="1512"/>
          <ac:spMkLst>
            <pc:docMk/>
            <pc:sldMk cId="1542386562" sldId="280"/>
            <ac:spMk id="12" creationId="{CF62D2A7-8207-488C-9F46-316BA81A16C8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3:58:19.181" v="1512"/>
          <ac:spMkLst>
            <pc:docMk/>
            <pc:sldMk cId="1542386562" sldId="280"/>
            <ac:spMk id="17" creationId="{F56F5174-31D9-4DBB-AAB7-A1FD7BDB1352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3:58:19.181" v="1512"/>
          <ac:spMkLst>
            <pc:docMk/>
            <pc:sldMk cId="1542386562" sldId="280"/>
            <ac:spMk id="21" creationId="{F9A95BEE-6BB1-4A28-A8E6-A34B2E42EF87}"/>
          </ac:spMkLst>
        </pc:spChg>
        <pc:picChg chg="add mod ord">
          <ac:chgData name="Marjo Joshi" userId="S::marjo.joshi_turkuamk.fi#ext#@jamkstudent.onmicrosoft.com::11a6eee2-53a4-4949-8d52-da045f0923ba" providerId="AD" clId="Web-{A025BACC-A5FA-4866-AA19-CBE9E8AB261D}" dt="2019-05-27T13:58:19.181" v="1512"/>
          <ac:picMkLst>
            <pc:docMk/>
            <pc:sldMk cId="1542386562" sldId="280"/>
            <ac:picMk id="7" creationId="{5DB48B65-F248-4A6F-B940-7941841166DF}"/>
          </ac:picMkLst>
        </pc:picChg>
        <pc:picChg chg="add">
          <ac:chgData name="Marjo Joshi" userId="S::marjo.joshi_turkuamk.fi#ext#@jamkstudent.onmicrosoft.com::11a6eee2-53a4-4949-8d52-da045f0923ba" providerId="AD" clId="Web-{A025BACC-A5FA-4866-AA19-CBE9E8AB261D}" dt="2019-05-27T13:58:19.181" v="1512"/>
          <ac:picMkLst>
            <pc:docMk/>
            <pc:sldMk cId="1542386562" sldId="280"/>
            <ac:picMk id="19" creationId="{AE113210-7872-481A-ADE6-3A05CCAF5EB2}"/>
          </ac:picMkLst>
        </pc:picChg>
      </pc:sldChg>
      <pc:sldChg chg="addSp delSp modSp mod modClrScheme chgLayout">
        <pc:chgData name="Marjo Joshi" userId="S::marjo.joshi_turkuamk.fi#ext#@jamkstudent.onmicrosoft.com::11a6eee2-53a4-4949-8d52-da045f0923ba" providerId="AD" clId="Web-{A025BACC-A5FA-4866-AA19-CBE9E8AB261D}" dt="2019-05-27T14:04:32.618" v="1570" actId="20577"/>
        <pc:sldMkLst>
          <pc:docMk/>
          <pc:sldMk cId="1112648800" sldId="281"/>
        </pc:sldMkLst>
        <pc:spChg chg="mod ord">
          <ac:chgData name="Marjo Joshi" userId="S::marjo.joshi_turkuamk.fi#ext#@jamkstudent.onmicrosoft.com::11a6eee2-53a4-4949-8d52-da045f0923ba" providerId="AD" clId="Web-{A025BACC-A5FA-4866-AA19-CBE9E8AB261D}" dt="2019-05-27T14:04:32.618" v="1570" actId="20577"/>
          <ac:spMkLst>
            <pc:docMk/>
            <pc:sldMk cId="1112648800" sldId="281"/>
            <ac:spMk id="2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0:42:31.228" v="1461" actId="20577"/>
          <ac:spMkLst>
            <pc:docMk/>
            <pc:sldMk cId="1112648800" sldId="281"/>
            <ac:spMk id="3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0:39:08.836" v="1277"/>
          <ac:spMkLst>
            <pc:docMk/>
            <pc:sldMk cId="1112648800" sldId="281"/>
            <ac:spMk id="4" creationId="{00000000-0000-0000-0000-000000000000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0:39:08.836" v="1277"/>
          <ac:spMkLst>
            <pc:docMk/>
            <pc:sldMk cId="1112648800" sldId="281"/>
            <ac:spMk id="5" creationId="{00000000-0000-0000-0000-000000000000}"/>
          </ac:spMkLst>
        </pc:spChg>
        <pc:spChg chg="add del mod ord">
          <ac:chgData name="Marjo Joshi" userId="S::marjo.joshi_turkuamk.fi#ext#@jamkstudent.onmicrosoft.com::11a6eee2-53a4-4949-8d52-da045f0923ba" providerId="AD" clId="Web-{A025BACC-A5FA-4866-AA19-CBE9E8AB261D}" dt="2019-05-27T10:40:11.149" v="1315"/>
          <ac:spMkLst>
            <pc:docMk/>
            <pc:sldMk cId="1112648800" sldId="281"/>
            <ac:spMk id="6" creationId="{D7137676-8802-4C7A-9036-ADDCA9510C9B}"/>
          </ac:spMkLst>
        </pc:spChg>
        <pc:spChg chg="add del mod ord">
          <ac:chgData name="Marjo Joshi" userId="S::marjo.joshi_turkuamk.fi#ext#@jamkstudent.onmicrosoft.com::11a6eee2-53a4-4949-8d52-da045f0923ba" providerId="AD" clId="Web-{A025BACC-A5FA-4866-AA19-CBE9E8AB261D}" dt="2019-05-27T10:40:16.664" v="1316"/>
          <ac:spMkLst>
            <pc:docMk/>
            <pc:sldMk cId="1112648800" sldId="281"/>
            <ac:spMk id="7" creationId="{7668D149-2C1A-4AC7-82FF-DB95C07BEA8B}"/>
          </ac:spMkLst>
        </pc:spChg>
        <pc:spChg chg="add mod ord">
          <ac:chgData name="Marjo Joshi" userId="S::marjo.joshi_turkuamk.fi#ext#@jamkstudent.onmicrosoft.com::11a6eee2-53a4-4949-8d52-da045f0923ba" providerId="AD" clId="Web-{A025BACC-A5FA-4866-AA19-CBE9E8AB261D}" dt="2019-05-27T10:42:16.478" v="1451" actId="20577"/>
          <ac:spMkLst>
            <pc:docMk/>
            <pc:sldMk cId="1112648800" sldId="281"/>
            <ac:spMk id="8" creationId="{6110A9F7-E571-4D60-80C3-0E982A8D261C}"/>
          </ac:spMkLst>
        </pc:spChg>
        <pc:spChg chg="add del mod ord">
          <ac:chgData name="Marjo Joshi" userId="S::marjo.joshi_turkuamk.fi#ext#@jamkstudent.onmicrosoft.com::11a6eee2-53a4-4949-8d52-da045f0923ba" providerId="AD" clId="Web-{A025BACC-A5FA-4866-AA19-CBE9E8AB261D}" dt="2019-05-27T10:39:33.226" v="1287"/>
          <ac:spMkLst>
            <pc:docMk/>
            <pc:sldMk cId="1112648800" sldId="281"/>
            <ac:spMk id="9" creationId="{377C757A-6AF4-457B-8ECD-D82680FE6770}"/>
          </ac:spMkLst>
        </pc:spChg>
        <pc:spChg chg="add del mod ord">
          <ac:chgData name="Marjo Joshi" userId="S::marjo.joshi_turkuamk.fi#ext#@jamkstudent.onmicrosoft.com::11a6eee2-53a4-4949-8d52-da045f0923ba" providerId="AD" clId="Web-{A025BACC-A5FA-4866-AA19-CBE9E8AB261D}" dt="2019-05-27T10:40:19.852" v="1317"/>
          <ac:spMkLst>
            <pc:docMk/>
            <pc:sldMk cId="1112648800" sldId="281"/>
            <ac:spMk id="10" creationId="{25DE55AE-A534-4B2F-8492-2F95B56E95A5}"/>
          </ac:spMkLst>
        </pc:spChg>
        <pc:spChg chg="add mod ord">
          <ac:chgData name="Marjo Joshi" userId="S::marjo.joshi_turkuamk.fi#ext#@jamkstudent.onmicrosoft.com::11a6eee2-53a4-4949-8d52-da045f0923ba" providerId="AD" clId="Web-{A025BACC-A5FA-4866-AA19-CBE9E8AB261D}" dt="2019-05-27T10:41:51.884" v="1447" actId="20577"/>
          <ac:spMkLst>
            <pc:docMk/>
            <pc:sldMk cId="1112648800" sldId="281"/>
            <ac:spMk id="11" creationId="{5558481F-28D3-4455-BD82-F5392A72FE88}"/>
          </ac:spMkLst>
        </pc:spChg>
        <pc:spChg chg="add del mod ord">
          <ac:chgData name="Marjo Joshi" userId="S::marjo.joshi_turkuamk.fi#ext#@jamkstudent.onmicrosoft.com::11a6eee2-53a4-4949-8d52-da045f0923ba" providerId="AD" clId="Web-{A025BACC-A5FA-4866-AA19-CBE9E8AB261D}" dt="2019-05-27T10:39:35.789" v="1288"/>
          <ac:spMkLst>
            <pc:docMk/>
            <pc:sldMk cId="1112648800" sldId="281"/>
            <ac:spMk id="12" creationId="{E2587179-D8F1-45A6-B456-DB6E8CAD6341}"/>
          </ac:spMkLst>
        </pc:spChg>
        <pc:spChg chg="add mod">
          <ac:chgData name="Marjo Joshi" userId="S::marjo.joshi_turkuamk.fi#ext#@jamkstudent.onmicrosoft.com::11a6eee2-53a4-4949-8d52-da045f0923ba" providerId="AD" clId="Web-{A025BACC-A5FA-4866-AA19-CBE9E8AB261D}" dt="2019-05-27T10:40:11.149" v="1315"/>
          <ac:spMkLst>
            <pc:docMk/>
            <pc:sldMk cId="1112648800" sldId="281"/>
            <ac:spMk id="14" creationId="{75E64921-92C3-46BB-95B3-B685D10754C2}"/>
          </ac:spMkLst>
        </pc:spChg>
        <pc:spChg chg="add mod">
          <ac:chgData name="Marjo Joshi" userId="S::marjo.joshi_turkuamk.fi#ext#@jamkstudent.onmicrosoft.com::11a6eee2-53a4-4949-8d52-da045f0923ba" providerId="AD" clId="Web-{A025BACC-A5FA-4866-AA19-CBE9E8AB261D}" dt="2019-05-27T10:40:16.664" v="1316"/>
          <ac:spMkLst>
            <pc:docMk/>
            <pc:sldMk cId="1112648800" sldId="281"/>
            <ac:spMk id="16" creationId="{6F5BEA32-0C40-4D4E-A452-778AFD5920D0}"/>
          </ac:spMkLst>
        </pc:spChg>
      </pc:sldChg>
      <pc:sldChg chg="modSp">
        <pc:chgData name="Marjo Joshi" userId="S::marjo.joshi_turkuamk.fi#ext#@jamkstudent.onmicrosoft.com::11a6eee2-53a4-4949-8d52-da045f0923ba" providerId="AD" clId="Web-{A025BACC-A5FA-4866-AA19-CBE9E8AB261D}" dt="2019-05-27T14:04:00.399" v="1554" actId="20577"/>
        <pc:sldMkLst>
          <pc:docMk/>
          <pc:sldMk cId="3024617258" sldId="283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4:00.399" v="1554" actId="20577"/>
          <ac:spMkLst>
            <pc:docMk/>
            <pc:sldMk cId="3024617258" sldId="283"/>
            <ac:spMk id="2" creationId="{00000000-0000-0000-0000-000000000000}"/>
          </ac:spMkLst>
        </pc:spChg>
      </pc:sldChg>
      <pc:sldChg chg="modSp">
        <pc:chgData name="Marjo Joshi" userId="S::marjo.joshi_turkuamk.fi#ext#@jamkstudent.onmicrosoft.com::11a6eee2-53a4-4949-8d52-da045f0923ba" providerId="AD" clId="Web-{A025BACC-A5FA-4866-AA19-CBE9E8AB261D}" dt="2019-05-27T14:04:10.180" v="1558" actId="20577"/>
        <pc:sldMkLst>
          <pc:docMk/>
          <pc:sldMk cId="2674719263" sldId="284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4:10.180" v="1558" actId="20577"/>
          <ac:spMkLst>
            <pc:docMk/>
            <pc:sldMk cId="2674719263" sldId="284"/>
            <ac:spMk id="2" creationId="{00000000-0000-0000-0000-000000000000}"/>
          </ac:spMkLst>
        </pc:spChg>
      </pc:sldChg>
      <pc:sldChg chg="modSp">
        <pc:chgData name="Marjo Joshi" userId="S::marjo.joshi_turkuamk.fi#ext#@jamkstudent.onmicrosoft.com::11a6eee2-53a4-4949-8d52-da045f0923ba" providerId="AD" clId="Web-{A025BACC-A5FA-4866-AA19-CBE9E8AB261D}" dt="2019-05-27T14:04:45.759" v="1577" actId="20577"/>
        <pc:sldMkLst>
          <pc:docMk/>
          <pc:sldMk cId="1814461940" sldId="286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4:45.759" v="1577" actId="20577"/>
          <ac:spMkLst>
            <pc:docMk/>
            <pc:sldMk cId="1814461940" sldId="286"/>
            <ac:spMk id="2" creationId="{00000000-0000-0000-0000-000000000000}"/>
          </ac:spMkLst>
        </pc:spChg>
      </pc:sldChg>
      <pc:sldChg chg="modSp">
        <pc:chgData name="Marjo Joshi" userId="S::marjo.joshi_turkuamk.fi#ext#@jamkstudent.onmicrosoft.com::11a6eee2-53a4-4949-8d52-da045f0923ba" providerId="AD" clId="Web-{A025BACC-A5FA-4866-AA19-CBE9E8AB261D}" dt="2019-05-27T14:04:51.149" v="1581" actId="20577"/>
        <pc:sldMkLst>
          <pc:docMk/>
          <pc:sldMk cId="42651088" sldId="287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4:51.149" v="1581" actId="20577"/>
          <ac:spMkLst>
            <pc:docMk/>
            <pc:sldMk cId="42651088" sldId="287"/>
            <ac:spMk id="2" creationId="{00000000-0000-0000-0000-000000000000}"/>
          </ac:spMkLst>
        </pc:spChg>
      </pc:sldChg>
      <pc:sldChg chg="modSp">
        <pc:chgData name="Marjo Joshi" userId="S::marjo.joshi_turkuamk.fi#ext#@jamkstudent.onmicrosoft.com::11a6eee2-53a4-4949-8d52-da045f0923ba" providerId="AD" clId="Web-{A025BACC-A5FA-4866-AA19-CBE9E8AB261D}" dt="2019-05-27T14:10:38.508" v="1733" actId="20577"/>
        <pc:sldMkLst>
          <pc:docMk/>
          <pc:sldMk cId="2201873527" sldId="288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10:38.508" v="1733" actId="20577"/>
          <ac:spMkLst>
            <pc:docMk/>
            <pc:sldMk cId="2201873527" sldId="288"/>
            <ac:spMk id="4" creationId="{00000000-0000-0000-0000-000000000000}"/>
          </ac:spMkLst>
        </pc:spChg>
      </pc:sldChg>
      <pc:sldChg chg="modSp">
        <pc:chgData name="Marjo Joshi" userId="S::marjo.joshi_turkuamk.fi#ext#@jamkstudent.onmicrosoft.com::11a6eee2-53a4-4949-8d52-da045f0923ba" providerId="AD" clId="Web-{A025BACC-A5FA-4866-AA19-CBE9E8AB261D}" dt="2019-05-27T14:05:03.962" v="1586" actId="20577"/>
        <pc:sldMkLst>
          <pc:docMk/>
          <pc:sldMk cId="1024074979" sldId="289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5:03.962" v="1586" actId="20577"/>
          <ac:spMkLst>
            <pc:docMk/>
            <pc:sldMk cId="1024074979" sldId="289"/>
            <ac:spMk id="2" creationId="{00000000-0000-0000-0000-000000000000}"/>
          </ac:spMkLst>
        </pc:spChg>
      </pc:sldChg>
      <pc:sldChg chg="modSp">
        <pc:chgData name="Marjo Joshi" userId="S::marjo.joshi_turkuamk.fi#ext#@jamkstudent.onmicrosoft.com::11a6eee2-53a4-4949-8d52-da045f0923ba" providerId="AD" clId="Web-{A025BACC-A5FA-4866-AA19-CBE9E8AB261D}" dt="2019-05-27T14:05:19.680" v="1596" actId="20577"/>
        <pc:sldMkLst>
          <pc:docMk/>
          <pc:sldMk cId="4138193903" sldId="290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5:19.680" v="1596" actId="20577"/>
          <ac:spMkLst>
            <pc:docMk/>
            <pc:sldMk cId="4138193903" sldId="290"/>
            <ac:spMk id="2" creationId="{00000000-0000-0000-0000-000000000000}"/>
          </ac:spMkLst>
        </pc:spChg>
      </pc:sldChg>
      <pc:sldChg chg="modSp">
        <pc:chgData name="Marjo Joshi" userId="S::marjo.joshi_turkuamk.fi#ext#@jamkstudent.onmicrosoft.com::11a6eee2-53a4-4949-8d52-da045f0923ba" providerId="AD" clId="Web-{A025BACC-A5FA-4866-AA19-CBE9E8AB261D}" dt="2019-05-27T14:05:12.180" v="1591" actId="20577"/>
        <pc:sldMkLst>
          <pc:docMk/>
          <pc:sldMk cId="4031868263" sldId="291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5:12.180" v="1591" actId="20577"/>
          <ac:spMkLst>
            <pc:docMk/>
            <pc:sldMk cId="4031868263" sldId="291"/>
            <ac:spMk id="2" creationId="{00000000-0000-0000-0000-000000000000}"/>
          </ac:spMkLst>
        </pc:spChg>
      </pc:sldChg>
      <pc:sldChg chg="addSp delSp modSp new mod setBg modClrScheme chgLayout">
        <pc:chgData name="Marjo Joshi" userId="S::marjo.joshi_turkuamk.fi#ext#@jamkstudent.onmicrosoft.com::11a6eee2-53a4-4949-8d52-da045f0923ba" providerId="AD" clId="Web-{A025BACC-A5FA-4866-AA19-CBE9E8AB261D}" dt="2019-05-27T14:08:35.196" v="1698" actId="1076"/>
        <pc:sldMkLst>
          <pc:docMk/>
          <pc:sldMk cId="717772567" sldId="292"/>
        </pc:sldMkLst>
        <pc:spChg chg="mod ord">
          <ac:chgData name="Marjo Joshi" userId="S::marjo.joshi_turkuamk.fi#ext#@jamkstudent.onmicrosoft.com::11a6eee2-53a4-4949-8d52-da045f0923ba" providerId="AD" clId="Web-{A025BACC-A5FA-4866-AA19-CBE9E8AB261D}" dt="2019-05-27T14:08:17.711" v="1694"/>
          <ac:spMkLst>
            <pc:docMk/>
            <pc:sldMk cId="717772567" sldId="292"/>
            <ac:spMk id="2" creationId="{40B76002-23D6-4D05-95F4-A21F6DC3646D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4:08:17.711" v="1694"/>
          <ac:spMkLst>
            <pc:docMk/>
            <pc:sldMk cId="717772567" sldId="292"/>
            <ac:spMk id="3" creationId="{54A2F40E-C85B-45A9-A85E-B5BBE14F67BC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4:08:17.711" v="1694"/>
          <ac:spMkLst>
            <pc:docMk/>
            <pc:sldMk cId="717772567" sldId="292"/>
            <ac:spMk id="4" creationId="{AB21F6EB-10D2-4EDF-B0E8-3E9CFA077EBA}"/>
          </ac:spMkLst>
        </pc:spChg>
        <pc:spChg chg="mod ord">
          <ac:chgData name="Marjo Joshi" userId="S::marjo.joshi_turkuamk.fi#ext#@jamkstudent.onmicrosoft.com::11a6eee2-53a4-4949-8d52-da045f0923ba" providerId="AD" clId="Web-{A025BACC-A5FA-4866-AA19-CBE9E8AB261D}" dt="2019-05-27T14:08:17.711" v="1694"/>
          <ac:spMkLst>
            <pc:docMk/>
            <pc:sldMk cId="717772567" sldId="292"/>
            <ac:spMk id="5" creationId="{BF90B471-B536-4804-AA98-719BCBD98E97}"/>
          </ac:spMkLst>
        </pc:spChg>
        <pc:spChg chg="del mod ord">
          <ac:chgData name="Marjo Joshi" userId="S::marjo.joshi_turkuamk.fi#ext#@jamkstudent.onmicrosoft.com::11a6eee2-53a4-4949-8d52-da045f0923ba" providerId="AD" clId="Web-{A025BACC-A5FA-4866-AA19-CBE9E8AB261D}" dt="2019-05-27T14:03:08.415" v="1547"/>
          <ac:spMkLst>
            <pc:docMk/>
            <pc:sldMk cId="717772567" sldId="292"/>
            <ac:spMk id="6" creationId="{85155787-8307-46B9-89D6-10EDB8FA2979}"/>
          </ac:spMkLst>
        </pc:spChg>
        <pc:spChg chg="del mod ord">
          <ac:chgData name="Marjo Joshi" userId="S::marjo.joshi_turkuamk.fi#ext#@jamkstudent.onmicrosoft.com::11a6eee2-53a4-4949-8d52-da045f0923ba" providerId="AD" clId="Web-{A025BACC-A5FA-4866-AA19-CBE9E8AB261D}" dt="2019-05-27T14:00:41.603" v="1528"/>
          <ac:spMkLst>
            <pc:docMk/>
            <pc:sldMk cId="717772567" sldId="292"/>
            <ac:spMk id="7" creationId="{09324815-6FAA-46EA-A7A4-246A59FBC218}"/>
          </ac:spMkLst>
        </pc:spChg>
        <pc:spChg chg="del">
          <ac:chgData name="Marjo Joshi" userId="S::marjo.joshi_turkuamk.fi#ext#@jamkstudent.onmicrosoft.com::11a6eee2-53a4-4949-8d52-da045f0923ba" providerId="AD" clId="Web-{A025BACC-A5FA-4866-AA19-CBE9E8AB261D}" dt="2019-05-27T10:44:48.198" v="1482"/>
          <ac:spMkLst>
            <pc:docMk/>
            <pc:sldMk cId="717772567" sldId="292"/>
            <ac:spMk id="8" creationId="{E19EA19E-F525-4456-9639-89F7256FA7B6}"/>
          </ac:spMkLst>
        </pc:spChg>
        <pc:spChg chg="del">
          <ac:chgData name="Marjo Joshi" userId="S::marjo.joshi_turkuamk.fi#ext#@jamkstudent.onmicrosoft.com::11a6eee2-53a4-4949-8d52-da045f0923ba" providerId="AD" clId="Web-{A025BACC-A5FA-4866-AA19-CBE9E8AB261D}" dt="2019-05-27T10:44:48.198" v="1482"/>
          <ac:spMkLst>
            <pc:docMk/>
            <pc:sldMk cId="717772567" sldId="292"/>
            <ac:spMk id="9" creationId="{D829AA50-DD08-4543-A0A9-F70F4FDD7BBC}"/>
          </ac:spMkLst>
        </pc:spChg>
        <pc:spChg chg="del">
          <ac:chgData name="Marjo Joshi" userId="S::marjo.joshi_turkuamk.fi#ext#@jamkstudent.onmicrosoft.com::11a6eee2-53a4-4949-8d52-da045f0923ba" providerId="AD" clId="Web-{A025BACC-A5FA-4866-AA19-CBE9E8AB261D}" dt="2019-05-27T10:44:48.198" v="1482"/>
          <ac:spMkLst>
            <pc:docMk/>
            <pc:sldMk cId="717772567" sldId="292"/>
            <ac:spMk id="10" creationId="{28D7534F-2CFA-4069-8D9F-313740F8460D}"/>
          </ac:spMkLst>
        </pc:spChg>
        <pc:spChg chg="del">
          <ac:chgData name="Marjo Joshi" userId="S::marjo.joshi_turkuamk.fi#ext#@jamkstudent.onmicrosoft.com::11a6eee2-53a4-4949-8d52-da045f0923ba" providerId="AD" clId="Web-{A025BACC-A5FA-4866-AA19-CBE9E8AB261D}" dt="2019-05-27T10:44:48.198" v="1482"/>
          <ac:spMkLst>
            <pc:docMk/>
            <pc:sldMk cId="717772567" sldId="292"/>
            <ac:spMk id="11" creationId="{24E20F3D-B490-4C93-9BA2-D6D2D109746C}"/>
          </ac:spMkLst>
        </pc:spChg>
        <pc:spChg chg="add del mod">
          <ac:chgData name="Marjo Joshi" userId="S::marjo.joshi_turkuamk.fi#ext#@jamkstudent.onmicrosoft.com::11a6eee2-53a4-4949-8d52-da045f0923ba" providerId="AD" clId="Web-{A025BACC-A5FA-4866-AA19-CBE9E8AB261D}" dt="2019-05-27T14:02:06.977" v="1534"/>
          <ac:spMkLst>
            <pc:docMk/>
            <pc:sldMk cId="717772567" sldId="292"/>
            <ac:spMk id="11" creationId="{2E5BEEA8-C189-44F0-9D78-0718637757F4}"/>
          </ac:spMkLst>
        </pc:spChg>
        <pc:spChg chg="del">
          <ac:chgData name="Marjo Joshi" userId="S::marjo.joshi_turkuamk.fi#ext#@jamkstudent.onmicrosoft.com::11a6eee2-53a4-4949-8d52-da045f0923ba" providerId="AD" clId="Web-{A025BACC-A5FA-4866-AA19-CBE9E8AB261D}" dt="2019-05-27T10:44:48.198" v="1482"/>
          <ac:spMkLst>
            <pc:docMk/>
            <pc:sldMk cId="717772567" sldId="292"/>
            <ac:spMk id="12" creationId="{C4DEEE29-C843-4A43-8014-85962500BC23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4:08:17.711" v="1694"/>
          <ac:spMkLst>
            <pc:docMk/>
            <pc:sldMk cId="717772567" sldId="292"/>
            <ac:spMk id="16" creationId="{2E921DFF-3001-46B5-95D2-66CA060F44BB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4:08:17.711" v="1694"/>
          <ac:spMkLst>
            <pc:docMk/>
            <pc:sldMk cId="717772567" sldId="292"/>
            <ac:spMk id="18" creationId="{AFEDA996-5744-4A88-B0DD-EC49C6D8739E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4:03:35.431" v="1549"/>
          <ac:spMkLst>
            <pc:docMk/>
            <pc:sldMk cId="717772567" sldId="292"/>
            <ac:spMk id="19" creationId="{B1E3044D-AD17-4052-A453-8AA654EFAB6E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4:03:35.431" v="1549"/>
          <ac:spMkLst>
            <pc:docMk/>
            <pc:sldMk cId="717772567" sldId="292"/>
            <ac:spMk id="21" creationId="{81289F98-975F-4EB2-9553-8E1A9946BA3F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4:03:35.431" v="1549"/>
          <ac:spMkLst>
            <pc:docMk/>
            <pc:sldMk cId="717772567" sldId="292"/>
            <ac:spMk id="23" creationId="{1F564BCF-97B6-4D86-94EE-DD1B587F2189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4:03:35.431" v="1549"/>
          <ac:spMkLst>
            <pc:docMk/>
            <pc:sldMk cId="717772567" sldId="292"/>
            <ac:spMk id="25" creationId="{54600AC1-F146-4567-9C5E-A96D6D349234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4:03:35.431" v="1549"/>
          <ac:spMkLst>
            <pc:docMk/>
            <pc:sldMk cId="717772567" sldId="292"/>
            <ac:spMk id="27" creationId="{EBA7E638-205A-4579-864F-125BAC629F4D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4:03:35.431" v="1549"/>
          <ac:spMkLst>
            <pc:docMk/>
            <pc:sldMk cId="717772567" sldId="292"/>
            <ac:spMk id="29" creationId="{2854001E-6E9D-464A-9B65-A4012F7B30D4}"/>
          </ac:spMkLst>
        </pc:spChg>
        <pc:picChg chg="add del mod ord">
          <ac:chgData name="Marjo Joshi" userId="S::marjo.joshi_turkuamk.fi#ext#@jamkstudent.onmicrosoft.com::11a6eee2-53a4-4949-8d52-da045f0923ba" providerId="AD" clId="Web-{A025BACC-A5FA-4866-AA19-CBE9E8AB261D}" dt="2019-05-27T14:02:01.196" v="1533"/>
          <ac:picMkLst>
            <pc:docMk/>
            <pc:sldMk cId="717772567" sldId="292"/>
            <ac:picMk id="8" creationId="{EB1C5BAB-0A25-4C68-920A-3607B5C4B5EE}"/>
          </ac:picMkLst>
        </pc:picChg>
        <pc:picChg chg="add mod ord">
          <ac:chgData name="Marjo Joshi" userId="S::marjo.joshi_turkuamk.fi#ext#@jamkstudent.onmicrosoft.com::11a6eee2-53a4-4949-8d52-da045f0923ba" providerId="AD" clId="Web-{A025BACC-A5FA-4866-AA19-CBE9E8AB261D}" dt="2019-05-27T14:08:32.461" v="1697" actId="1076"/>
          <ac:picMkLst>
            <pc:docMk/>
            <pc:sldMk cId="717772567" sldId="292"/>
            <ac:picMk id="12" creationId="{A38A39D0-50A4-47B9-87B5-0DC7892AE101}"/>
          </ac:picMkLst>
        </pc:picChg>
        <pc:picChg chg="add mod">
          <ac:chgData name="Marjo Joshi" userId="S::marjo.joshi_turkuamk.fi#ext#@jamkstudent.onmicrosoft.com::11a6eee2-53a4-4949-8d52-da045f0923ba" providerId="AD" clId="Web-{A025BACC-A5FA-4866-AA19-CBE9E8AB261D}" dt="2019-05-27T14:08:35.196" v="1698" actId="1076"/>
          <ac:picMkLst>
            <pc:docMk/>
            <pc:sldMk cId="717772567" sldId="292"/>
            <ac:picMk id="14" creationId="{52B86B95-DE11-41E9-9F76-7C358E029007}"/>
          </ac:picMkLst>
        </pc:picChg>
        <pc:picChg chg="add">
          <ac:chgData name="Marjo Joshi" userId="S::marjo.joshi_turkuamk.fi#ext#@jamkstudent.onmicrosoft.com::11a6eee2-53a4-4949-8d52-da045f0923ba" providerId="AD" clId="Web-{A025BACC-A5FA-4866-AA19-CBE9E8AB261D}" dt="2019-05-27T14:08:17.711" v="1694"/>
          <ac:picMkLst>
            <pc:docMk/>
            <pc:sldMk cId="717772567" sldId="292"/>
            <ac:picMk id="17" creationId="{4EA93698-222B-47A7-8E9B-667FAC990673}"/>
          </ac:picMkLst>
        </pc:picChg>
        <pc:cxnChg chg="add del">
          <ac:chgData name="Marjo Joshi" userId="S::marjo.joshi_turkuamk.fi#ext#@jamkstudent.onmicrosoft.com::11a6eee2-53a4-4949-8d52-da045f0923ba" providerId="AD" clId="Web-{A025BACC-A5FA-4866-AA19-CBE9E8AB261D}" dt="2019-05-27T14:03:35.431" v="1549"/>
          <ac:cxnSpMkLst>
            <pc:docMk/>
            <pc:sldMk cId="717772567" sldId="292"/>
            <ac:cxnSpMk id="31" creationId="{62C9802A-EFBD-41D4-894F-AFD985DBA5BD}"/>
          </ac:cxnSpMkLst>
        </pc:cxnChg>
      </pc:sldChg>
      <pc:sldChg chg="addSp delSp modSp new mod setBg">
        <pc:chgData name="Marjo Joshi" userId="S::marjo.joshi_turkuamk.fi#ext#@jamkstudent.onmicrosoft.com::11a6eee2-53a4-4949-8d52-da045f0923ba" providerId="AD" clId="Web-{A025BACC-A5FA-4866-AA19-CBE9E8AB261D}" dt="2019-05-27T14:07:47.743" v="1693"/>
        <pc:sldMkLst>
          <pc:docMk/>
          <pc:sldMk cId="3771780117" sldId="293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07:47.743" v="1693"/>
          <ac:spMkLst>
            <pc:docMk/>
            <pc:sldMk cId="3771780117" sldId="293"/>
            <ac:spMk id="2" creationId="{ADC392D9-99E4-48D7-8EFC-BF2A2764262F}"/>
          </ac:spMkLst>
        </pc:spChg>
        <pc:spChg chg="del">
          <ac:chgData name="Marjo Joshi" userId="S::marjo.joshi_turkuamk.fi#ext#@jamkstudent.onmicrosoft.com::11a6eee2-53a4-4949-8d52-da045f0923ba" providerId="AD" clId="Web-{A025BACC-A5FA-4866-AA19-CBE9E8AB261D}" dt="2019-05-27T14:07:16.165" v="1600"/>
          <ac:spMkLst>
            <pc:docMk/>
            <pc:sldMk cId="3771780117" sldId="293"/>
            <ac:spMk id="3" creationId="{A68DE6FA-3AC6-492D-B67B-4DA7E1591EE2}"/>
          </ac:spMkLst>
        </pc:spChg>
        <pc:spChg chg="mod">
          <ac:chgData name="Marjo Joshi" userId="S::marjo.joshi_turkuamk.fi#ext#@jamkstudent.onmicrosoft.com::11a6eee2-53a4-4949-8d52-da045f0923ba" providerId="AD" clId="Web-{A025BACC-A5FA-4866-AA19-CBE9E8AB261D}" dt="2019-05-27T14:07:47.743" v="1693"/>
          <ac:spMkLst>
            <pc:docMk/>
            <pc:sldMk cId="3771780117" sldId="293"/>
            <ac:spMk id="4" creationId="{5D150A7C-F5C5-4645-BF23-7237033CF624}"/>
          </ac:spMkLst>
        </pc:spChg>
        <pc:spChg chg="mod">
          <ac:chgData name="Marjo Joshi" userId="S::marjo.joshi_turkuamk.fi#ext#@jamkstudent.onmicrosoft.com::11a6eee2-53a4-4949-8d52-da045f0923ba" providerId="AD" clId="Web-{A025BACC-A5FA-4866-AA19-CBE9E8AB261D}" dt="2019-05-27T14:07:47.743" v="1693"/>
          <ac:spMkLst>
            <pc:docMk/>
            <pc:sldMk cId="3771780117" sldId="293"/>
            <ac:spMk id="5" creationId="{99EEBEB3-0439-4827-B1A0-E075942598CA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4:07:47.743" v="1693"/>
          <ac:spMkLst>
            <pc:docMk/>
            <pc:sldMk cId="3771780117" sldId="293"/>
            <ac:spMk id="11" creationId="{6753252F-4873-4F63-801D-CC719279A7D5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4:07:47.743" v="1693"/>
          <ac:spMkLst>
            <pc:docMk/>
            <pc:sldMk cId="3771780117" sldId="293"/>
            <ac:spMk id="13" creationId="{047C8CCB-F95D-4249-92DD-651249D3535A}"/>
          </ac:spMkLst>
        </pc:spChg>
        <pc:picChg chg="add mod ord">
          <ac:chgData name="Marjo Joshi" userId="S::marjo.joshi_turkuamk.fi#ext#@jamkstudent.onmicrosoft.com::11a6eee2-53a4-4949-8d52-da045f0923ba" providerId="AD" clId="Web-{A025BACC-A5FA-4866-AA19-CBE9E8AB261D}" dt="2019-05-27T14:07:47.743" v="1693"/>
          <ac:picMkLst>
            <pc:docMk/>
            <pc:sldMk cId="3771780117" sldId="293"/>
            <ac:picMk id="6" creationId="{3FAEDD01-BF21-431A-92AE-C1D22652FEE5}"/>
          </ac:picMkLst>
        </pc:picChg>
      </pc:sldChg>
      <pc:sldChg chg="addSp delSp modSp new">
        <pc:chgData name="Marjo Joshi" userId="S::marjo.joshi_turkuamk.fi#ext#@jamkstudent.onmicrosoft.com::11a6eee2-53a4-4949-8d52-da045f0923ba" providerId="AD" clId="Web-{A025BACC-A5FA-4866-AA19-CBE9E8AB261D}" dt="2019-05-27T14:09:37.774" v="1728" actId="20577"/>
        <pc:sldMkLst>
          <pc:docMk/>
          <pc:sldMk cId="1442426890" sldId="294"/>
        </pc:sldMkLst>
        <pc:spChg chg="del">
          <ac:chgData name="Marjo Joshi" userId="S::marjo.joshi_turkuamk.fi#ext#@jamkstudent.onmicrosoft.com::11a6eee2-53a4-4949-8d52-da045f0923ba" providerId="AD" clId="Web-{A025BACC-A5FA-4866-AA19-CBE9E8AB261D}" dt="2019-05-27T14:09:22.961" v="1702"/>
          <ac:spMkLst>
            <pc:docMk/>
            <pc:sldMk cId="1442426890" sldId="294"/>
            <ac:spMk id="4" creationId="{54CCD97E-ADDF-488A-9599-525177EFBE4B}"/>
          </ac:spMkLst>
        </pc:spChg>
        <pc:spChg chg="mod">
          <ac:chgData name="Marjo Joshi" userId="S::marjo.joshi_turkuamk.fi#ext#@jamkstudent.onmicrosoft.com::11a6eee2-53a4-4949-8d52-da045f0923ba" providerId="AD" clId="Web-{A025BACC-A5FA-4866-AA19-CBE9E8AB261D}" dt="2019-05-27T14:09:37.774" v="1728" actId="20577"/>
          <ac:spMkLst>
            <pc:docMk/>
            <pc:sldMk cId="1442426890" sldId="294"/>
            <ac:spMk id="5" creationId="{9681B36E-5033-4254-9611-3627B3B8B8A9}"/>
          </ac:spMkLst>
        </pc:spChg>
        <pc:picChg chg="add mod ord">
          <ac:chgData name="Marjo Joshi" userId="S::marjo.joshi_turkuamk.fi#ext#@jamkstudent.onmicrosoft.com::11a6eee2-53a4-4949-8d52-da045f0923ba" providerId="AD" clId="Web-{A025BACC-A5FA-4866-AA19-CBE9E8AB261D}" dt="2019-05-27T14:09:26.227" v="1704" actId="1076"/>
          <ac:picMkLst>
            <pc:docMk/>
            <pc:sldMk cId="1442426890" sldId="294"/>
            <ac:picMk id="8" creationId="{951EAE03-2CB8-4112-8B64-78D782517DF7}"/>
          </ac:picMkLst>
        </pc:picChg>
      </pc:sldChg>
      <pc:sldChg chg="addSp delSp modSp new mod setBg">
        <pc:chgData name="Marjo Joshi" userId="S::marjo.joshi_turkuamk.fi#ext#@jamkstudent.onmicrosoft.com::11a6eee2-53a4-4949-8d52-da045f0923ba" providerId="AD" clId="Web-{A025BACC-A5FA-4866-AA19-CBE9E8AB261D}" dt="2019-05-27T14:12:49.461" v="1774"/>
        <pc:sldMkLst>
          <pc:docMk/>
          <pc:sldMk cId="913887708" sldId="295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12:49.461" v="1774"/>
          <ac:spMkLst>
            <pc:docMk/>
            <pc:sldMk cId="913887708" sldId="295"/>
            <ac:spMk id="2" creationId="{0E06F7B6-3CAE-49DF-9EC5-CC95BC5B6F5D}"/>
          </ac:spMkLst>
        </pc:spChg>
        <pc:spChg chg="del">
          <ac:chgData name="Marjo Joshi" userId="S::marjo.joshi_turkuamk.fi#ext#@jamkstudent.onmicrosoft.com::11a6eee2-53a4-4949-8d52-da045f0923ba" providerId="AD" clId="Web-{A025BACC-A5FA-4866-AA19-CBE9E8AB261D}" dt="2019-05-27T14:12:30.211" v="1737"/>
          <ac:spMkLst>
            <pc:docMk/>
            <pc:sldMk cId="913887708" sldId="295"/>
            <ac:spMk id="3" creationId="{08D1D895-6146-459B-9B56-F298BAA40844}"/>
          </ac:spMkLst>
        </pc:spChg>
        <pc:spChg chg="mod">
          <ac:chgData name="Marjo Joshi" userId="S::marjo.joshi_turkuamk.fi#ext#@jamkstudent.onmicrosoft.com::11a6eee2-53a4-4949-8d52-da045f0923ba" providerId="AD" clId="Web-{A025BACC-A5FA-4866-AA19-CBE9E8AB261D}" dt="2019-05-27T14:12:49.461" v="1774"/>
          <ac:spMkLst>
            <pc:docMk/>
            <pc:sldMk cId="913887708" sldId="295"/>
            <ac:spMk id="4" creationId="{109BCB30-733F-4B35-B6BA-658F50AEF9A4}"/>
          </ac:spMkLst>
        </pc:spChg>
        <pc:spChg chg="mod">
          <ac:chgData name="Marjo Joshi" userId="S::marjo.joshi_turkuamk.fi#ext#@jamkstudent.onmicrosoft.com::11a6eee2-53a4-4949-8d52-da045f0923ba" providerId="AD" clId="Web-{A025BACC-A5FA-4866-AA19-CBE9E8AB261D}" dt="2019-05-27T14:12:49.461" v="1774"/>
          <ac:spMkLst>
            <pc:docMk/>
            <pc:sldMk cId="913887708" sldId="295"/>
            <ac:spMk id="5" creationId="{B68229A3-FC1B-4EA7-B2ED-31F8D0F7B2AC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4:12:49.461" v="1774"/>
          <ac:spMkLst>
            <pc:docMk/>
            <pc:sldMk cId="913887708" sldId="295"/>
            <ac:spMk id="11" creationId="{7A810F04-799D-46ED-B67C-A29CA0B6F336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4:12:49.461" v="1774"/>
          <ac:spMkLst>
            <pc:docMk/>
            <pc:sldMk cId="913887708" sldId="295"/>
            <ac:spMk id="14" creationId="{42A5316D-ED2F-4F89-B4B4-8D9240B1A348}"/>
          </ac:spMkLst>
        </pc:spChg>
        <pc:picChg chg="add del mod ord">
          <ac:chgData name="Marjo Joshi" userId="S::marjo.joshi_turkuamk.fi#ext#@jamkstudent.onmicrosoft.com::11a6eee2-53a4-4949-8d52-da045f0923ba" providerId="AD" clId="Web-{A025BACC-A5FA-4866-AA19-CBE9E8AB261D}" dt="2019-05-27T14:12:49.461" v="1774"/>
          <ac:picMkLst>
            <pc:docMk/>
            <pc:sldMk cId="913887708" sldId="295"/>
            <ac:picMk id="6" creationId="{95C8A22F-B854-4066-BD1A-046208EF3EA5}"/>
          </ac:picMkLst>
        </pc:picChg>
        <pc:picChg chg="add">
          <ac:chgData name="Marjo Joshi" userId="S::marjo.joshi_turkuamk.fi#ext#@jamkstudent.onmicrosoft.com::11a6eee2-53a4-4949-8d52-da045f0923ba" providerId="AD" clId="Web-{A025BACC-A5FA-4866-AA19-CBE9E8AB261D}" dt="2019-05-27T14:12:49.461" v="1774"/>
          <ac:picMkLst>
            <pc:docMk/>
            <pc:sldMk cId="913887708" sldId="295"/>
            <ac:picMk id="9" creationId="{95C8A22F-B854-4066-BD1A-046208EF3EA5}"/>
          </ac:picMkLst>
        </pc:picChg>
      </pc:sldChg>
      <pc:sldChg chg="addSp delSp modSp new">
        <pc:chgData name="Marjo Joshi" userId="S::marjo.joshi_turkuamk.fi#ext#@jamkstudent.onmicrosoft.com::11a6eee2-53a4-4949-8d52-da045f0923ba" providerId="AD" clId="Web-{A025BACC-A5FA-4866-AA19-CBE9E8AB261D}" dt="2019-05-27T14:17:22.586" v="1824" actId="20577"/>
        <pc:sldMkLst>
          <pc:docMk/>
          <pc:sldMk cId="418525541" sldId="296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17:22.586" v="1824" actId="20577"/>
          <ac:spMkLst>
            <pc:docMk/>
            <pc:sldMk cId="418525541" sldId="296"/>
            <ac:spMk id="2" creationId="{A0AED80F-0156-4D35-B49F-937CBCF48D4E}"/>
          </ac:spMkLst>
        </pc:spChg>
        <pc:spChg chg="del">
          <ac:chgData name="Marjo Joshi" userId="S::marjo.joshi_turkuamk.fi#ext#@jamkstudent.onmicrosoft.com::11a6eee2-53a4-4949-8d52-da045f0923ba" providerId="AD" clId="Web-{A025BACC-A5FA-4866-AA19-CBE9E8AB261D}" dt="2019-05-27T14:16:40.758" v="1776"/>
          <ac:spMkLst>
            <pc:docMk/>
            <pc:sldMk cId="418525541" sldId="296"/>
            <ac:spMk id="3" creationId="{764FF62F-B35E-4FB2-954A-DD74C57F0A9F}"/>
          </ac:spMkLst>
        </pc:spChg>
        <pc:graphicFrameChg chg="add mod ord modGraphic">
          <ac:chgData name="Marjo Joshi" userId="S::marjo.joshi_turkuamk.fi#ext#@jamkstudent.onmicrosoft.com::11a6eee2-53a4-4949-8d52-da045f0923ba" providerId="AD" clId="Web-{A025BACC-A5FA-4866-AA19-CBE9E8AB261D}" dt="2019-05-27T14:17:06.242" v="1781" actId="1076"/>
          <ac:graphicFrameMkLst>
            <pc:docMk/>
            <pc:sldMk cId="418525541" sldId="296"/>
            <ac:graphicFrameMk id="7" creationId="{BDEDED1B-8071-41D4-8DBA-FD6ECCD22438}"/>
          </ac:graphicFrameMkLst>
        </pc:graphicFrameChg>
      </pc:sldChg>
      <pc:sldChg chg="new del">
        <pc:chgData name="Marjo Joshi" userId="S::marjo.joshi_turkuamk.fi#ext#@jamkstudent.onmicrosoft.com::11a6eee2-53a4-4949-8d52-da045f0923ba" providerId="AD" clId="Web-{A025BACC-A5FA-4866-AA19-CBE9E8AB261D}" dt="2019-05-27T14:20:48.242" v="1828"/>
        <pc:sldMkLst>
          <pc:docMk/>
          <pc:sldMk cId="886062783" sldId="297"/>
        </pc:sldMkLst>
      </pc:sldChg>
      <pc:sldChg chg="addSp delSp modSp new mod setBg">
        <pc:chgData name="Marjo Joshi" userId="S::marjo.joshi_turkuamk.fi#ext#@jamkstudent.onmicrosoft.com::11a6eee2-53a4-4949-8d52-da045f0923ba" providerId="AD" clId="Web-{A025BACC-A5FA-4866-AA19-CBE9E8AB261D}" dt="2019-05-27T14:21:52.726" v="1867"/>
        <pc:sldMkLst>
          <pc:docMk/>
          <pc:sldMk cId="2343141712" sldId="297"/>
        </pc:sldMkLst>
        <pc:spChg chg="mod">
          <ac:chgData name="Marjo Joshi" userId="S::marjo.joshi_turkuamk.fi#ext#@jamkstudent.onmicrosoft.com::11a6eee2-53a4-4949-8d52-da045f0923ba" providerId="AD" clId="Web-{A025BACC-A5FA-4866-AA19-CBE9E8AB261D}" dt="2019-05-27T14:21:52.726" v="1867"/>
          <ac:spMkLst>
            <pc:docMk/>
            <pc:sldMk cId="2343141712" sldId="297"/>
            <ac:spMk id="2" creationId="{737BCBEF-8787-4471-A2FB-6C557E8AE8F3}"/>
          </ac:spMkLst>
        </pc:spChg>
        <pc:spChg chg="del">
          <ac:chgData name="Marjo Joshi" userId="S::marjo.joshi_turkuamk.fi#ext#@jamkstudent.onmicrosoft.com::11a6eee2-53a4-4949-8d52-da045f0923ba" providerId="AD" clId="Web-{A025BACC-A5FA-4866-AA19-CBE9E8AB261D}" dt="2019-05-27T14:21:31.476" v="1830"/>
          <ac:spMkLst>
            <pc:docMk/>
            <pc:sldMk cId="2343141712" sldId="297"/>
            <ac:spMk id="3" creationId="{8D7E26C7-F5FB-4B20-A82B-FB88E9507C56}"/>
          </ac:spMkLst>
        </pc:spChg>
        <pc:spChg chg="mod">
          <ac:chgData name="Marjo Joshi" userId="S::marjo.joshi_turkuamk.fi#ext#@jamkstudent.onmicrosoft.com::11a6eee2-53a4-4949-8d52-da045f0923ba" providerId="AD" clId="Web-{A025BACC-A5FA-4866-AA19-CBE9E8AB261D}" dt="2019-05-27T14:21:52.726" v="1867"/>
          <ac:spMkLst>
            <pc:docMk/>
            <pc:sldMk cId="2343141712" sldId="297"/>
            <ac:spMk id="4" creationId="{F104154E-AEBE-4EFC-8E61-C813D7ECA718}"/>
          </ac:spMkLst>
        </pc:spChg>
        <pc:spChg chg="mod">
          <ac:chgData name="Marjo Joshi" userId="S::marjo.joshi_turkuamk.fi#ext#@jamkstudent.onmicrosoft.com::11a6eee2-53a4-4949-8d52-da045f0923ba" providerId="AD" clId="Web-{A025BACC-A5FA-4866-AA19-CBE9E8AB261D}" dt="2019-05-27T14:21:52.726" v="1867"/>
          <ac:spMkLst>
            <pc:docMk/>
            <pc:sldMk cId="2343141712" sldId="297"/>
            <ac:spMk id="5" creationId="{AB5540FD-9377-4015-9D27-57CD0B94C66B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4:21:52.726" v="1867"/>
          <ac:spMkLst>
            <pc:docMk/>
            <pc:sldMk cId="2343141712" sldId="297"/>
            <ac:spMk id="8" creationId="{6753252F-4873-4F63-801D-CC719279A7D5}"/>
          </ac:spMkLst>
        </pc:spChg>
        <pc:spChg chg="add">
          <ac:chgData name="Marjo Joshi" userId="S::marjo.joshi_turkuamk.fi#ext#@jamkstudent.onmicrosoft.com::11a6eee2-53a4-4949-8d52-da045f0923ba" providerId="AD" clId="Web-{A025BACC-A5FA-4866-AA19-CBE9E8AB261D}" dt="2019-05-27T14:21:52.726" v="1867"/>
          <ac:spMkLst>
            <pc:docMk/>
            <pc:sldMk cId="2343141712" sldId="297"/>
            <ac:spMk id="9" creationId="{047C8CCB-F95D-4249-92DD-651249D3535A}"/>
          </ac:spMkLst>
        </pc:spChg>
        <pc:spChg chg="add del">
          <ac:chgData name="Marjo Joshi" userId="S::marjo.joshi_turkuamk.fi#ext#@jamkstudent.onmicrosoft.com::11a6eee2-53a4-4949-8d52-da045f0923ba" providerId="AD" clId="Web-{A025BACC-A5FA-4866-AA19-CBE9E8AB261D}" dt="2019-05-27T14:21:52.710" v="1866"/>
          <ac:spMkLst>
            <pc:docMk/>
            <pc:sldMk cId="2343141712" sldId="297"/>
            <ac:spMk id="11" creationId="{AB45A142-4255-493C-8284-5D566C121B10}"/>
          </ac:spMkLst>
        </pc:spChg>
        <pc:picChg chg="add mod ord">
          <ac:chgData name="Marjo Joshi" userId="S::marjo.joshi_turkuamk.fi#ext#@jamkstudent.onmicrosoft.com::11a6eee2-53a4-4949-8d52-da045f0923ba" providerId="AD" clId="Web-{A025BACC-A5FA-4866-AA19-CBE9E8AB261D}" dt="2019-05-27T14:21:52.726" v="1867"/>
          <ac:picMkLst>
            <pc:docMk/>
            <pc:sldMk cId="2343141712" sldId="297"/>
            <ac:picMk id="6" creationId="{C17022F6-471D-408E-80C3-786D9DCFBA3E}"/>
          </ac:picMkLst>
        </pc:picChg>
        <pc:cxnChg chg="add del">
          <ac:chgData name="Marjo Joshi" userId="S::marjo.joshi_turkuamk.fi#ext#@jamkstudent.onmicrosoft.com::11a6eee2-53a4-4949-8d52-da045f0923ba" providerId="AD" clId="Web-{A025BACC-A5FA-4866-AA19-CBE9E8AB261D}" dt="2019-05-27T14:21:52.710" v="1866"/>
          <ac:cxnSpMkLst>
            <pc:docMk/>
            <pc:sldMk cId="2343141712" sldId="297"/>
            <ac:cxnSpMk id="13" creationId="{38FB9660-F42F-4313-BBC4-47C007FE484C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96223-1336-4035-84A4-6CD8A27E2FDD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041C01-C321-4C6A-B345-D8B2A7A6A803}">
      <dgm:prSet/>
      <dgm:spPr/>
      <dgm:t>
        <a:bodyPr/>
        <a:lstStyle/>
        <a:p>
          <a:r>
            <a:rPr lang="en-GB" dirty="0" err="1"/>
            <a:t>Aloitusvaihe</a:t>
          </a:r>
          <a:endParaRPr lang="en-US" dirty="0" err="1"/>
        </a:p>
      </dgm:t>
    </dgm:pt>
    <dgm:pt modelId="{95D95892-30A7-4B16-9EC8-97074E197D61}" type="parTrans" cxnId="{14F7D70F-89FB-4A14-831A-7162F2223AE9}">
      <dgm:prSet/>
      <dgm:spPr/>
      <dgm:t>
        <a:bodyPr/>
        <a:lstStyle/>
        <a:p>
          <a:endParaRPr lang="en-US"/>
        </a:p>
      </dgm:t>
    </dgm:pt>
    <dgm:pt modelId="{2CC08645-7A55-4A84-B046-67BF0896AA40}" type="sibTrans" cxnId="{14F7D70F-89FB-4A14-831A-7162F2223AE9}">
      <dgm:prSet/>
      <dgm:spPr/>
      <dgm:t>
        <a:bodyPr/>
        <a:lstStyle/>
        <a:p>
          <a:endParaRPr lang="en-US"/>
        </a:p>
      </dgm:t>
    </dgm:pt>
    <dgm:pt modelId="{2F14E4B9-4B6F-4C63-BE21-C6A6C9AA23F1}">
      <dgm:prSet/>
      <dgm:spPr/>
      <dgm:t>
        <a:bodyPr/>
        <a:lstStyle/>
        <a:p>
          <a:r>
            <a:rPr lang="en-GB" dirty="0"/>
            <a:t>HOPS-</a:t>
          </a:r>
          <a:r>
            <a:rPr lang="en-GB" dirty="0" err="1"/>
            <a:t>keskustelu</a:t>
          </a:r>
          <a:r>
            <a:rPr lang="en-GB" dirty="0"/>
            <a:t> </a:t>
          </a:r>
          <a:r>
            <a:rPr lang="en-GB" dirty="0" err="1"/>
            <a:t>opettajatuutorin</a:t>
          </a:r>
          <a:r>
            <a:rPr lang="en-GB" dirty="0"/>
            <a:t> </a:t>
          </a:r>
          <a:r>
            <a:rPr lang="en-GB" dirty="0" err="1"/>
            <a:t>kanssa</a:t>
          </a:r>
          <a:endParaRPr lang="en-US" dirty="0" err="1"/>
        </a:p>
      </dgm:t>
    </dgm:pt>
    <dgm:pt modelId="{B89709BC-EC7C-481C-BB2D-02A388B712C5}" type="parTrans" cxnId="{544AA9B6-1FFD-4845-86BA-21849BADAA22}">
      <dgm:prSet/>
      <dgm:spPr/>
      <dgm:t>
        <a:bodyPr/>
        <a:lstStyle/>
        <a:p>
          <a:endParaRPr lang="en-US"/>
        </a:p>
      </dgm:t>
    </dgm:pt>
    <dgm:pt modelId="{727653DE-E068-42E5-BFED-F0509991E368}" type="sibTrans" cxnId="{544AA9B6-1FFD-4845-86BA-21849BADAA22}">
      <dgm:prSet/>
      <dgm:spPr/>
      <dgm:t>
        <a:bodyPr/>
        <a:lstStyle/>
        <a:p>
          <a:endParaRPr lang="en-US"/>
        </a:p>
      </dgm:t>
    </dgm:pt>
    <dgm:pt modelId="{70299263-53E9-4927-970A-57A52FFE6B9F}">
      <dgm:prSet/>
      <dgm:spPr/>
      <dgm:t>
        <a:bodyPr/>
        <a:lstStyle/>
        <a:p>
          <a:r>
            <a:rPr lang="en-GB" dirty="0" err="1"/>
            <a:t>Aloitusseminaari</a:t>
          </a:r>
          <a:r>
            <a:rPr lang="en-GB" dirty="0"/>
            <a:t> </a:t>
          </a:r>
          <a:r>
            <a:rPr lang="en-GB" dirty="0" err="1"/>
            <a:t>etä</a:t>
          </a:r>
          <a:r>
            <a:rPr lang="en-GB" dirty="0"/>
            <a:t>/</a:t>
          </a:r>
          <a:r>
            <a:rPr lang="en-GB" dirty="0" err="1"/>
            <a:t>lähi</a:t>
          </a:r>
          <a:endParaRPr lang="en-US" dirty="0" err="1"/>
        </a:p>
      </dgm:t>
    </dgm:pt>
    <dgm:pt modelId="{DE87F2B6-BF76-4FFE-A8F1-DE5935EB880C}" type="parTrans" cxnId="{5239498C-34FE-4BBB-9600-4C3A299FD55E}">
      <dgm:prSet/>
      <dgm:spPr/>
      <dgm:t>
        <a:bodyPr/>
        <a:lstStyle/>
        <a:p>
          <a:endParaRPr lang="en-US"/>
        </a:p>
      </dgm:t>
    </dgm:pt>
    <dgm:pt modelId="{D4A6A7B1-A8A9-40BF-85E8-2862C28471BA}" type="sibTrans" cxnId="{5239498C-34FE-4BBB-9600-4C3A299FD55E}">
      <dgm:prSet/>
      <dgm:spPr/>
      <dgm:t>
        <a:bodyPr/>
        <a:lstStyle/>
        <a:p>
          <a:endParaRPr lang="en-US"/>
        </a:p>
      </dgm:t>
    </dgm:pt>
    <dgm:pt modelId="{CC27D7E6-D71B-4B73-B181-61F9601A2D60}">
      <dgm:prSet/>
      <dgm:spPr/>
      <dgm:t>
        <a:bodyPr/>
        <a:lstStyle/>
        <a:p>
          <a:r>
            <a:rPr lang="en-US" dirty="0" err="1">
              <a:cs typeface="Calibri Light"/>
            </a:rPr>
            <a:t>Todistusten</a:t>
          </a:r>
          <a:r>
            <a:rPr lang="en-US" dirty="0">
              <a:cs typeface="Calibri Light"/>
            </a:rPr>
            <a:t> </a:t>
          </a:r>
          <a:r>
            <a:rPr lang="en-GB" dirty="0" err="1"/>
            <a:t>tarkastus</a:t>
          </a:r>
          <a:endParaRPr lang="en-US" dirty="0" err="1"/>
        </a:p>
      </dgm:t>
    </dgm:pt>
    <dgm:pt modelId="{342FFA51-D5A3-4504-839D-B513FDDF4F5B}" type="parTrans" cxnId="{20BC5A9A-B9FA-4645-819B-3058BF152FA7}">
      <dgm:prSet/>
      <dgm:spPr/>
      <dgm:t>
        <a:bodyPr/>
        <a:lstStyle/>
        <a:p>
          <a:endParaRPr lang="en-US"/>
        </a:p>
      </dgm:t>
    </dgm:pt>
    <dgm:pt modelId="{8BCD41D3-1C1E-461E-BECE-6645BDE1F80C}" type="sibTrans" cxnId="{20BC5A9A-B9FA-4645-819B-3058BF152FA7}">
      <dgm:prSet/>
      <dgm:spPr/>
      <dgm:t>
        <a:bodyPr/>
        <a:lstStyle/>
        <a:p>
          <a:endParaRPr lang="en-US"/>
        </a:p>
      </dgm:t>
    </dgm:pt>
    <dgm:pt modelId="{3193CCE5-B2D7-4079-850C-F37198ECFE21}">
      <dgm:prSet/>
      <dgm:spPr/>
      <dgm:t>
        <a:bodyPr/>
        <a:lstStyle/>
        <a:p>
          <a:r>
            <a:rPr lang="en-GB" dirty="0" err="1"/>
            <a:t>Opintojen</a:t>
          </a:r>
          <a:r>
            <a:rPr lang="en-GB" dirty="0"/>
            <a:t> </a:t>
          </a:r>
          <a:r>
            <a:rPr lang="en-GB" dirty="0" err="1"/>
            <a:t>aikana</a:t>
          </a:r>
          <a:endParaRPr lang="en-US" dirty="0" err="1"/>
        </a:p>
      </dgm:t>
    </dgm:pt>
    <dgm:pt modelId="{95C94BA7-478C-4E08-8053-813BD715665C}" type="parTrans" cxnId="{2595146C-CC3D-43F2-AD9E-4ACCF1FD5C98}">
      <dgm:prSet/>
      <dgm:spPr/>
      <dgm:t>
        <a:bodyPr/>
        <a:lstStyle/>
        <a:p>
          <a:endParaRPr lang="en-US"/>
        </a:p>
      </dgm:t>
    </dgm:pt>
    <dgm:pt modelId="{A897A863-6045-44F4-9E72-44F77EB456D0}" type="sibTrans" cxnId="{2595146C-CC3D-43F2-AD9E-4ACCF1FD5C98}">
      <dgm:prSet/>
      <dgm:spPr/>
      <dgm:t>
        <a:bodyPr/>
        <a:lstStyle/>
        <a:p>
          <a:endParaRPr lang="en-US"/>
        </a:p>
      </dgm:t>
    </dgm:pt>
    <dgm:pt modelId="{AD8D1D25-5FD9-4139-A92C-08B48D12B8AB}">
      <dgm:prSet/>
      <dgm:spPr/>
      <dgm:t>
        <a:bodyPr/>
        <a:lstStyle/>
        <a:p>
          <a:r>
            <a:rPr lang="en-GB" dirty="0" err="1"/>
            <a:t>Opiskelijan</a:t>
          </a:r>
          <a:r>
            <a:rPr lang="en-GB" dirty="0"/>
            <a:t> </a:t>
          </a:r>
          <a:r>
            <a:rPr lang="en-GB" dirty="0" err="1"/>
            <a:t>henkilökohtainen</a:t>
          </a:r>
          <a:r>
            <a:rPr lang="en-GB" dirty="0"/>
            <a:t> </a:t>
          </a:r>
          <a:r>
            <a:rPr lang="en-GB" dirty="0" err="1"/>
            <a:t>osaamiskansio</a:t>
          </a:r>
          <a:endParaRPr lang="en-US" dirty="0" err="1"/>
        </a:p>
      </dgm:t>
    </dgm:pt>
    <dgm:pt modelId="{F3B2EC9F-EC5C-48FF-B8CB-453F6A023289}" type="parTrans" cxnId="{CD3EF39A-729C-409A-B35F-FE65E8A80E23}">
      <dgm:prSet/>
      <dgm:spPr/>
      <dgm:t>
        <a:bodyPr/>
        <a:lstStyle/>
        <a:p>
          <a:endParaRPr lang="en-US"/>
        </a:p>
      </dgm:t>
    </dgm:pt>
    <dgm:pt modelId="{A9A5ADC8-CB9A-4A7F-9355-F3D03A1F5DF1}" type="sibTrans" cxnId="{CD3EF39A-729C-409A-B35F-FE65E8A80E23}">
      <dgm:prSet/>
      <dgm:spPr/>
      <dgm:t>
        <a:bodyPr/>
        <a:lstStyle/>
        <a:p>
          <a:endParaRPr lang="en-US"/>
        </a:p>
      </dgm:t>
    </dgm:pt>
    <dgm:pt modelId="{715FE9A3-B921-4184-8FA5-8998882E1048}">
      <dgm:prSet/>
      <dgm:spPr/>
      <dgm:t>
        <a:bodyPr/>
        <a:lstStyle/>
        <a:p>
          <a:r>
            <a:rPr lang="en-GB" dirty="0" err="1"/>
            <a:t>Opettajatuutorin</a:t>
          </a:r>
          <a:r>
            <a:rPr lang="en-GB" dirty="0"/>
            <a:t> </a:t>
          </a:r>
          <a:r>
            <a:rPr lang="en-GB" dirty="0" err="1"/>
            <a:t>kanssa</a:t>
          </a:r>
          <a:r>
            <a:rPr lang="en-GB" dirty="0"/>
            <a:t> </a:t>
          </a:r>
          <a:r>
            <a:rPr lang="en-GB" dirty="0" err="1"/>
            <a:t>ohjauskeskustelut</a:t>
          </a:r>
          <a:endParaRPr lang="en-US" dirty="0" err="1"/>
        </a:p>
      </dgm:t>
    </dgm:pt>
    <dgm:pt modelId="{C027E296-19B1-443C-9327-1477CF2B4010}" type="parTrans" cxnId="{596CC4FC-33BC-4372-85F4-A8B2AB3E67E6}">
      <dgm:prSet/>
      <dgm:spPr/>
      <dgm:t>
        <a:bodyPr/>
        <a:lstStyle/>
        <a:p>
          <a:endParaRPr lang="en-US"/>
        </a:p>
      </dgm:t>
    </dgm:pt>
    <dgm:pt modelId="{5EE8E47E-FCBD-4BC5-B25D-B787A35F320C}" type="sibTrans" cxnId="{596CC4FC-33BC-4372-85F4-A8B2AB3E67E6}">
      <dgm:prSet/>
      <dgm:spPr/>
      <dgm:t>
        <a:bodyPr/>
        <a:lstStyle/>
        <a:p>
          <a:endParaRPr lang="en-US"/>
        </a:p>
      </dgm:t>
    </dgm:pt>
    <dgm:pt modelId="{549661D0-9B22-4CC4-8AE3-4CF78189B2A8}">
      <dgm:prSet/>
      <dgm:spPr/>
      <dgm:t>
        <a:bodyPr/>
        <a:lstStyle/>
        <a:p>
          <a:r>
            <a:rPr lang="en-GB" dirty="0" err="1"/>
            <a:t>Tiedon</a:t>
          </a:r>
          <a:r>
            <a:rPr lang="en-GB" dirty="0"/>
            <a:t> </a:t>
          </a:r>
          <a:r>
            <a:rPr lang="en-GB" dirty="0" err="1"/>
            <a:t>jako</a:t>
          </a:r>
          <a:endParaRPr lang="en-US" dirty="0" err="1"/>
        </a:p>
      </dgm:t>
    </dgm:pt>
    <dgm:pt modelId="{2C37DF9E-2A59-4D53-BAE1-211A86A9356A}" type="parTrans" cxnId="{C2A78C21-CD28-4E47-9B95-BC01B8A0AD58}">
      <dgm:prSet/>
      <dgm:spPr/>
      <dgm:t>
        <a:bodyPr/>
        <a:lstStyle/>
        <a:p>
          <a:endParaRPr lang="en-US"/>
        </a:p>
      </dgm:t>
    </dgm:pt>
    <dgm:pt modelId="{F0600771-4BC2-4481-AB63-CE30D306B35E}" type="sibTrans" cxnId="{C2A78C21-CD28-4E47-9B95-BC01B8A0AD58}">
      <dgm:prSet/>
      <dgm:spPr/>
      <dgm:t>
        <a:bodyPr/>
        <a:lstStyle/>
        <a:p>
          <a:endParaRPr lang="en-US"/>
        </a:p>
      </dgm:t>
    </dgm:pt>
    <dgm:pt modelId="{CDCC11CB-EDFC-4C7D-98E1-E2F0B7DC1004}">
      <dgm:prSet/>
      <dgm:spPr/>
      <dgm:t>
        <a:bodyPr/>
        <a:lstStyle/>
        <a:p>
          <a:r>
            <a:rPr lang="en-GB" dirty="0" err="1"/>
            <a:t>Opiskelijan</a:t>
          </a:r>
          <a:r>
            <a:rPr lang="en-GB" dirty="0"/>
            <a:t> </a:t>
          </a:r>
          <a:r>
            <a:rPr lang="en-GB" dirty="0" err="1"/>
            <a:t>polun</a:t>
          </a:r>
          <a:r>
            <a:rPr lang="en-GB" dirty="0"/>
            <a:t> </a:t>
          </a:r>
          <a:r>
            <a:rPr lang="en-GB" dirty="0" err="1"/>
            <a:t>seuranta</a:t>
          </a:r>
          <a:endParaRPr lang="en-US" dirty="0" err="1"/>
        </a:p>
      </dgm:t>
    </dgm:pt>
    <dgm:pt modelId="{7D97E486-B950-498F-A762-A3C5A93EF375}" type="parTrans" cxnId="{DE7A9233-8536-4548-B9DE-8CA02518AED3}">
      <dgm:prSet/>
      <dgm:spPr/>
      <dgm:t>
        <a:bodyPr/>
        <a:lstStyle/>
        <a:p>
          <a:endParaRPr lang="en-US"/>
        </a:p>
      </dgm:t>
    </dgm:pt>
    <dgm:pt modelId="{99F73F67-0810-4DCE-AF18-E6024B245C7E}" type="sibTrans" cxnId="{DE7A9233-8536-4548-B9DE-8CA02518AED3}">
      <dgm:prSet/>
      <dgm:spPr/>
      <dgm:t>
        <a:bodyPr/>
        <a:lstStyle/>
        <a:p>
          <a:endParaRPr lang="en-US"/>
        </a:p>
      </dgm:t>
    </dgm:pt>
    <dgm:pt modelId="{A6570A51-505D-4C15-8BC5-3D21D0A7E3D3}">
      <dgm:prSet/>
      <dgm:spPr/>
      <dgm:t>
        <a:bodyPr/>
        <a:lstStyle/>
        <a:p>
          <a:r>
            <a:rPr lang="en-GB" dirty="0" err="1"/>
            <a:t>Valmistumisvaihe</a:t>
          </a:r>
          <a:endParaRPr lang="en-US" dirty="0" err="1"/>
        </a:p>
      </dgm:t>
    </dgm:pt>
    <dgm:pt modelId="{526E8954-9DE4-4073-9DE3-B6EEFE2C2FB7}" type="parTrans" cxnId="{3B9352B6-408F-49F4-8D0E-456EB62138B0}">
      <dgm:prSet/>
      <dgm:spPr/>
      <dgm:t>
        <a:bodyPr/>
        <a:lstStyle/>
        <a:p>
          <a:endParaRPr lang="en-US"/>
        </a:p>
      </dgm:t>
    </dgm:pt>
    <dgm:pt modelId="{3D3123F7-6AAC-4696-B721-B240AF32352A}" type="sibTrans" cxnId="{3B9352B6-408F-49F4-8D0E-456EB62138B0}">
      <dgm:prSet/>
      <dgm:spPr/>
      <dgm:t>
        <a:bodyPr/>
        <a:lstStyle/>
        <a:p>
          <a:endParaRPr lang="en-US"/>
        </a:p>
      </dgm:t>
    </dgm:pt>
    <dgm:pt modelId="{10084B1C-C7B4-462B-BF15-0652AD947898}">
      <dgm:prSet/>
      <dgm:spPr/>
      <dgm:t>
        <a:bodyPr/>
        <a:lstStyle/>
        <a:p>
          <a:r>
            <a:rPr lang="en-GB" dirty="0" err="1"/>
            <a:t>Valmistuminen</a:t>
          </a:r>
          <a:r>
            <a:rPr lang="en-GB" dirty="0"/>
            <a:t> </a:t>
          </a:r>
          <a:r>
            <a:rPr lang="en-GB" dirty="0" err="1"/>
            <a:t>opiskelijan</a:t>
          </a:r>
          <a:r>
            <a:rPr lang="en-GB" dirty="0"/>
            <a:t> </a:t>
          </a:r>
          <a:r>
            <a:rPr lang="en-US" dirty="0" err="1"/>
            <a:t>aloitteesta</a:t>
          </a:r>
          <a:r>
            <a:rPr lang="en-GB" dirty="0"/>
            <a:t>, </a:t>
          </a:r>
          <a:r>
            <a:rPr lang="en-GB" dirty="0" err="1"/>
            <a:t>opettajatuutorin</a:t>
          </a:r>
          <a:r>
            <a:rPr lang="en-GB" dirty="0"/>
            <a:t> </a:t>
          </a:r>
          <a:r>
            <a:rPr lang="en-GB" dirty="0" err="1"/>
            <a:t>tukemana</a:t>
          </a:r>
          <a:endParaRPr lang="en-US" dirty="0" err="1"/>
        </a:p>
      </dgm:t>
    </dgm:pt>
    <dgm:pt modelId="{17E722B0-B5C7-4B4C-9D30-8498E8D54E64}" type="parTrans" cxnId="{DAA0CD1D-1C45-4123-A723-ED15C0846F78}">
      <dgm:prSet/>
      <dgm:spPr/>
      <dgm:t>
        <a:bodyPr/>
        <a:lstStyle/>
        <a:p>
          <a:endParaRPr lang="en-US"/>
        </a:p>
      </dgm:t>
    </dgm:pt>
    <dgm:pt modelId="{9675DFFB-1EC3-47B9-AC81-3172E3F56135}" type="sibTrans" cxnId="{DAA0CD1D-1C45-4123-A723-ED15C0846F78}">
      <dgm:prSet/>
      <dgm:spPr/>
      <dgm:t>
        <a:bodyPr/>
        <a:lstStyle/>
        <a:p>
          <a:endParaRPr lang="en-US"/>
        </a:p>
      </dgm:t>
    </dgm:pt>
    <dgm:pt modelId="{F2BA847B-9B1A-4369-92C4-D6F006DD85BF}">
      <dgm:prSet/>
      <dgm:spPr/>
      <dgm:t>
        <a:bodyPr/>
        <a:lstStyle/>
        <a:p>
          <a:r>
            <a:rPr lang="en-GB" dirty="0" err="1"/>
            <a:t>Ohjaus</a:t>
          </a:r>
          <a:r>
            <a:rPr lang="en-GB" dirty="0"/>
            <a:t> </a:t>
          </a:r>
          <a:r>
            <a:rPr lang="en-GB" dirty="0" err="1"/>
            <a:t>ja</a:t>
          </a:r>
          <a:r>
            <a:rPr lang="en-GB" dirty="0"/>
            <a:t> </a:t>
          </a:r>
          <a:r>
            <a:rPr lang="en-US" dirty="0" err="1"/>
            <a:t>opiskelijan</a:t>
          </a:r>
          <a:r>
            <a:rPr lang="en-US" dirty="0"/>
            <a:t> </a:t>
          </a:r>
          <a:r>
            <a:rPr lang="en-GB" dirty="0" err="1"/>
            <a:t>tukeminen</a:t>
          </a:r>
          <a:endParaRPr lang="en-US" dirty="0" err="1"/>
        </a:p>
      </dgm:t>
    </dgm:pt>
    <dgm:pt modelId="{C2FC214A-7FE5-4844-B01E-040DA759A829}" type="parTrans" cxnId="{7CCF3685-B43E-4239-AA30-C3418E7E30ED}">
      <dgm:prSet/>
      <dgm:spPr/>
      <dgm:t>
        <a:bodyPr/>
        <a:lstStyle/>
        <a:p>
          <a:endParaRPr lang="en-US"/>
        </a:p>
      </dgm:t>
    </dgm:pt>
    <dgm:pt modelId="{2658472A-1BF1-4B50-8A42-A4576B23DC3C}" type="sibTrans" cxnId="{7CCF3685-B43E-4239-AA30-C3418E7E30ED}">
      <dgm:prSet/>
      <dgm:spPr/>
      <dgm:t>
        <a:bodyPr/>
        <a:lstStyle/>
        <a:p>
          <a:endParaRPr lang="en-US"/>
        </a:p>
      </dgm:t>
    </dgm:pt>
    <dgm:pt modelId="{86D13E36-0929-49D8-87AE-DD1E6FB3CD50}">
      <dgm:prSet/>
      <dgm:spPr/>
      <dgm:t>
        <a:bodyPr/>
        <a:lstStyle/>
        <a:p>
          <a:r>
            <a:rPr lang="en-GB" dirty="0" err="1"/>
            <a:t>Itsesäätely</a:t>
          </a:r>
          <a:endParaRPr lang="en-US" dirty="0" err="1"/>
        </a:p>
      </dgm:t>
    </dgm:pt>
    <dgm:pt modelId="{8EFDAA00-78F5-403F-A084-13969A2237B0}" type="parTrans" cxnId="{0AC4E394-F3D8-43C3-9A99-44314E164621}">
      <dgm:prSet/>
      <dgm:spPr/>
      <dgm:t>
        <a:bodyPr/>
        <a:lstStyle/>
        <a:p>
          <a:endParaRPr lang="en-US"/>
        </a:p>
      </dgm:t>
    </dgm:pt>
    <dgm:pt modelId="{03D0AABF-F9C4-4ED4-9478-83EB639E2963}" type="sibTrans" cxnId="{0AC4E394-F3D8-43C3-9A99-44314E164621}">
      <dgm:prSet/>
      <dgm:spPr/>
      <dgm:t>
        <a:bodyPr/>
        <a:lstStyle/>
        <a:p>
          <a:endParaRPr lang="en-US"/>
        </a:p>
      </dgm:t>
    </dgm:pt>
    <dgm:pt modelId="{CE10D6C4-6BDE-444E-9128-36E822811492}">
      <dgm:prSet/>
      <dgm:spPr/>
      <dgm:t>
        <a:bodyPr/>
        <a:lstStyle/>
        <a:p>
          <a:r>
            <a:rPr lang="en-GB" dirty="0" err="1"/>
            <a:t>Motivointi</a:t>
          </a:r>
          <a:endParaRPr lang="en-US" dirty="0" err="1"/>
        </a:p>
      </dgm:t>
    </dgm:pt>
    <dgm:pt modelId="{8D023BED-7BBB-4580-AF02-C6280BD8DA18}" type="parTrans" cxnId="{44F796E9-7645-4799-B6B0-99C67F01105F}">
      <dgm:prSet/>
      <dgm:spPr/>
      <dgm:t>
        <a:bodyPr/>
        <a:lstStyle/>
        <a:p>
          <a:endParaRPr lang="en-US"/>
        </a:p>
      </dgm:t>
    </dgm:pt>
    <dgm:pt modelId="{2BAF4D54-E049-4109-9295-CA1EA8D19DEB}" type="sibTrans" cxnId="{44F796E9-7645-4799-B6B0-99C67F01105F}">
      <dgm:prSet/>
      <dgm:spPr/>
      <dgm:t>
        <a:bodyPr/>
        <a:lstStyle/>
        <a:p>
          <a:endParaRPr lang="en-US"/>
        </a:p>
      </dgm:t>
    </dgm:pt>
    <dgm:pt modelId="{A19F270F-1A3A-4FEC-9F79-7685833C62B3}">
      <dgm:prSet/>
      <dgm:spPr/>
      <dgm:t>
        <a:bodyPr/>
        <a:lstStyle/>
        <a:p>
          <a:r>
            <a:rPr lang="en-GB" dirty="0" err="1"/>
            <a:t>Oppimisympäristö</a:t>
          </a:r>
          <a:endParaRPr lang="en-US" dirty="0" err="1"/>
        </a:p>
      </dgm:t>
    </dgm:pt>
    <dgm:pt modelId="{CFD25339-3CF3-497A-93EC-4A3F8A7EDA03}" type="parTrans" cxnId="{0BA839C1-B05C-4BCF-8493-9A924A09C5FA}">
      <dgm:prSet/>
      <dgm:spPr/>
      <dgm:t>
        <a:bodyPr/>
        <a:lstStyle/>
        <a:p>
          <a:endParaRPr lang="en-US"/>
        </a:p>
      </dgm:t>
    </dgm:pt>
    <dgm:pt modelId="{B4A559BA-10C9-45FF-AE7D-BFF61E07913A}" type="sibTrans" cxnId="{0BA839C1-B05C-4BCF-8493-9A924A09C5FA}">
      <dgm:prSet/>
      <dgm:spPr/>
      <dgm:t>
        <a:bodyPr/>
        <a:lstStyle/>
        <a:p>
          <a:endParaRPr lang="en-US"/>
        </a:p>
      </dgm:t>
    </dgm:pt>
    <dgm:pt modelId="{9CED0908-93B9-4C2B-BFB7-243DD7EE8A89}">
      <dgm:prSet/>
      <dgm:spPr/>
      <dgm:t>
        <a:bodyPr/>
        <a:lstStyle/>
        <a:p>
          <a:r>
            <a:rPr lang="en-GB" dirty="0" err="1"/>
            <a:t>Välineet</a:t>
          </a:r>
          <a:endParaRPr lang="en-US" dirty="0" err="1"/>
        </a:p>
      </dgm:t>
    </dgm:pt>
    <dgm:pt modelId="{CC1F0DF8-DDD0-40B1-B39A-7706F22E7D86}" type="parTrans" cxnId="{44F25E8A-25CE-4649-95EE-2856C7778846}">
      <dgm:prSet/>
      <dgm:spPr/>
      <dgm:t>
        <a:bodyPr/>
        <a:lstStyle/>
        <a:p>
          <a:endParaRPr lang="en-US"/>
        </a:p>
      </dgm:t>
    </dgm:pt>
    <dgm:pt modelId="{1540A50D-F636-4ABA-BFFF-7D1DDBE4013B}" type="sibTrans" cxnId="{44F25E8A-25CE-4649-95EE-2856C7778846}">
      <dgm:prSet/>
      <dgm:spPr/>
      <dgm:t>
        <a:bodyPr/>
        <a:lstStyle/>
        <a:p>
          <a:endParaRPr lang="en-US"/>
        </a:p>
      </dgm:t>
    </dgm:pt>
    <dgm:pt modelId="{E485314B-4B48-4472-9A7D-3CB383F39F09}" type="pres">
      <dgm:prSet presAssocID="{56296223-1336-4035-84A4-6CD8A27E2FDD}" presName="linear" presStyleCnt="0">
        <dgm:presLayoutVars>
          <dgm:dir/>
          <dgm:animLvl val="lvl"/>
          <dgm:resizeHandles val="exact"/>
        </dgm:presLayoutVars>
      </dgm:prSet>
      <dgm:spPr/>
    </dgm:pt>
    <dgm:pt modelId="{D6506788-B342-473F-A788-F36652E8973C}" type="pres">
      <dgm:prSet presAssocID="{81041C01-C321-4C6A-B345-D8B2A7A6A803}" presName="parentLin" presStyleCnt="0"/>
      <dgm:spPr/>
    </dgm:pt>
    <dgm:pt modelId="{DE011666-764F-46A2-86AC-F9C35AAC9344}" type="pres">
      <dgm:prSet presAssocID="{81041C01-C321-4C6A-B345-D8B2A7A6A803}" presName="parentLeftMargin" presStyleLbl="node1" presStyleIdx="0" presStyleCnt="4"/>
      <dgm:spPr/>
    </dgm:pt>
    <dgm:pt modelId="{B8719B55-0577-4E29-92F0-A5681EC77CDC}" type="pres">
      <dgm:prSet presAssocID="{81041C01-C321-4C6A-B345-D8B2A7A6A80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45DA416-E295-4CA7-919A-32A283838338}" type="pres">
      <dgm:prSet presAssocID="{81041C01-C321-4C6A-B345-D8B2A7A6A803}" presName="negativeSpace" presStyleCnt="0"/>
      <dgm:spPr/>
    </dgm:pt>
    <dgm:pt modelId="{15574FD2-1984-4680-AA61-1C227BE18C83}" type="pres">
      <dgm:prSet presAssocID="{81041C01-C321-4C6A-B345-D8B2A7A6A803}" presName="childText" presStyleLbl="conFgAcc1" presStyleIdx="0" presStyleCnt="4">
        <dgm:presLayoutVars>
          <dgm:bulletEnabled val="1"/>
        </dgm:presLayoutVars>
      </dgm:prSet>
      <dgm:spPr/>
    </dgm:pt>
    <dgm:pt modelId="{E3ED4D38-D761-4511-9F82-93F17DFB48A1}" type="pres">
      <dgm:prSet presAssocID="{2CC08645-7A55-4A84-B046-67BF0896AA40}" presName="spaceBetweenRectangles" presStyleCnt="0"/>
      <dgm:spPr/>
    </dgm:pt>
    <dgm:pt modelId="{945A02FF-F92C-4051-B4F2-07FA34720117}" type="pres">
      <dgm:prSet presAssocID="{3193CCE5-B2D7-4079-850C-F37198ECFE21}" presName="parentLin" presStyleCnt="0"/>
      <dgm:spPr/>
    </dgm:pt>
    <dgm:pt modelId="{A133D1B0-C7F7-4B54-BB01-DF99CEE0F4AB}" type="pres">
      <dgm:prSet presAssocID="{3193CCE5-B2D7-4079-850C-F37198ECFE21}" presName="parentLeftMargin" presStyleLbl="node1" presStyleIdx="0" presStyleCnt="4"/>
      <dgm:spPr/>
    </dgm:pt>
    <dgm:pt modelId="{9A079957-7DF4-429B-A50D-3FBAFB81690F}" type="pres">
      <dgm:prSet presAssocID="{3193CCE5-B2D7-4079-850C-F37198ECFE2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FE5493-2D03-40BF-B87F-869DF517D64B}" type="pres">
      <dgm:prSet presAssocID="{3193CCE5-B2D7-4079-850C-F37198ECFE21}" presName="negativeSpace" presStyleCnt="0"/>
      <dgm:spPr/>
    </dgm:pt>
    <dgm:pt modelId="{FAF47B71-5F48-4AFD-A684-91382AAFD939}" type="pres">
      <dgm:prSet presAssocID="{3193CCE5-B2D7-4079-850C-F37198ECFE21}" presName="childText" presStyleLbl="conFgAcc1" presStyleIdx="1" presStyleCnt="4">
        <dgm:presLayoutVars>
          <dgm:bulletEnabled val="1"/>
        </dgm:presLayoutVars>
      </dgm:prSet>
      <dgm:spPr/>
    </dgm:pt>
    <dgm:pt modelId="{CDA93AD3-6849-4F92-8828-192D6153C78B}" type="pres">
      <dgm:prSet presAssocID="{A897A863-6045-44F4-9E72-44F77EB456D0}" presName="spaceBetweenRectangles" presStyleCnt="0"/>
      <dgm:spPr/>
    </dgm:pt>
    <dgm:pt modelId="{D1E21CA6-F1D2-42FD-B5F5-67C4EC3BD1F7}" type="pres">
      <dgm:prSet presAssocID="{A6570A51-505D-4C15-8BC5-3D21D0A7E3D3}" presName="parentLin" presStyleCnt="0"/>
      <dgm:spPr/>
    </dgm:pt>
    <dgm:pt modelId="{8BC9655C-C86F-428F-88A7-8B37528E808E}" type="pres">
      <dgm:prSet presAssocID="{A6570A51-505D-4C15-8BC5-3D21D0A7E3D3}" presName="parentLeftMargin" presStyleLbl="node1" presStyleIdx="1" presStyleCnt="4"/>
      <dgm:spPr/>
    </dgm:pt>
    <dgm:pt modelId="{63CFCB6B-5C86-4315-8E49-FF4FD93E8242}" type="pres">
      <dgm:prSet presAssocID="{A6570A51-505D-4C15-8BC5-3D21D0A7E3D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6072C0B-DDE0-4DF4-AB38-492178070301}" type="pres">
      <dgm:prSet presAssocID="{A6570A51-505D-4C15-8BC5-3D21D0A7E3D3}" presName="negativeSpace" presStyleCnt="0"/>
      <dgm:spPr/>
    </dgm:pt>
    <dgm:pt modelId="{45BDA83B-021A-49AD-9ED4-28D1DE87F43C}" type="pres">
      <dgm:prSet presAssocID="{A6570A51-505D-4C15-8BC5-3D21D0A7E3D3}" presName="childText" presStyleLbl="conFgAcc1" presStyleIdx="2" presStyleCnt="4">
        <dgm:presLayoutVars>
          <dgm:bulletEnabled val="1"/>
        </dgm:presLayoutVars>
      </dgm:prSet>
      <dgm:spPr/>
    </dgm:pt>
    <dgm:pt modelId="{38045434-249C-4759-A1AA-F410E4D78850}" type="pres">
      <dgm:prSet presAssocID="{3D3123F7-6AAC-4696-B721-B240AF32352A}" presName="spaceBetweenRectangles" presStyleCnt="0"/>
      <dgm:spPr/>
    </dgm:pt>
    <dgm:pt modelId="{4F71ABFC-A7C6-4805-AF69-6426908E0E71}" type="pres">
      <dgm:prSet presAssocID="{F2BA847B-9B1A-4369-92C4-D6F006DD85BF}" presName="parentLin" presStyleCnt="0"/>
      <dgm:spPr/>
    </dgm:pt>
    <dgm:pt modelId="{3979D132-BA03-4C3E-90E0-5CF1C3F8B33E}" type="pres">
      <dgm:prSet presAssocID="{F2BA847B-9B1A-4369-92C4-D6F006DD85BF}" presName="parentLeftMargin" presStyleLbl="node1" presStyleIdx="2" presStyleCnt="4"/>
      <dgm:spPr/>
    </dgm:pt>
    <dgm:pt modelId="{30C75F18-6ECD-472F-924C-8FBF8F905509}" type="pres">
      <dgm:prSet presAssocID="{F2BA847B-9B1A-4369-92C4-D6F006DD85B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C71341C-ADDE-4B51-9DF5-0302A3E3E984}" type="pres">
      <dgm:prSet presAssocID="{F2BA847B-9B1A-4369-92C4-D6F006DD85BF}" presName="negativeSpace" presStyleCnt="0"/>
      <dgm:spPr/>
    </dgm:pt>
    <dgm:pt modelId="{68A5A68A-CD3F-49BF-A1D0-8239215FA89D}" type="pres">
      <dgm:prSet presAssocID="{F2BA847B-9B1A-4369-92C4-D6F006DD85B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936F309-3A2B-44D6-8D59-7D41D725E9B3}" type="presOf" srcId="{56296223-1336-4035-84A4-6CD8A27E2FDD}" destId="{E485314B-4B48-4472-9A7D-3CB383F39F09}" srcOrd="0" destOrd="0" presId="urn:microsoft.com/office/officeart/2005/8/layout/list1"/>
    <dgm:cxn modelId="{14F7D70F-89FB-4A14-831A-7162F2223AE9}" srcId="{56296223-1336-4035-84A4-6CD8A27E2FDD}" destId="{81041C01-C321-4C6A-B345-D8B2A7A6A803}" srcOrd="0" destOrd="0" parTransId="{95D95892-30A7-4B16-9EC8-97074E197D61}" sibTransId="{2CC08645-7A55-4A84-B046-67BF0896AA40}"/>
    <dgm:cxn modelId="{13832B1D-7BD6-4124-97C8-072EE93588B6}" type="presOf" srcId="{CE10D6C4-6BDE-444E-9128-36E822811492}" destId="{68A5A68A-CD3F-49BF-A1D0-8239215FA89D}" srcOrd="0" destOrd="1" presId="urn:microsoft.com/office/officeart/2005/8/layout/list1"/>
    <dgm:cxn modelId="{DAA0CD1D-1C45-4123-A723-ED15C0846F78}" srcId="{A6570A51-505D-4C15-8BC5-3D21D0A7E3D3}" destId="{10084B1C-C7B4-462B-BF15-0652AD947898}" srcOrd="0" destOrd="0" parTransId="{17E722B0-B5C7-4B4C-9D30-8498E8D54E64}" sibTransId="{9675DFFB-1EC3-47B9-AC81-3172E3F56135}"/>
    <dgm:cxn modelId="{5ABD1420-B1C4-4D99-BA85-0812C7DCAB4D}" type="presOf" srcId="{86D13E36-0929-49D8-87AE-DD1E6FB3CD50}" destId="{68A5A68A-CD3F-49BF-A1D0-8239215FA89D}" srcOrd="0" destOrd="0" presId="urn:microsoft.com/office/officeart/2005/8/layout/list1"/>
    <dgm:cxn modelId="{C2A78C21-CD28-4E47-9B95-BC01B8A0AD58}" srcId="{3193CCE5-B2D7-4079-850C-F37198ECFE21}" destId="{549661D0-9B22-4CC4-8AE3-4CF78189B2A8}" srcOrd="2" destOrd="0" parTransId="{2C37DF9E-2A59-4D53-BAE1-211A86A9356A}" sibTransId="{F0600771-4BC2-4481-AB63-CE30D306B35E}"/>
    <dgm:cxn modelId="{FEBCA528-1A5F-4A36-9EA9-011CE8788FC4}" type="presOf" srcId="{3193CCE5-B2D7-4079-850C-F37198ECFE21}" destId="{9A079957-7DF4-429B-A50D-3FBAFB81690F}" srcOrd="1" destOrd="0" presId="urn:microsoft.com/office/officeart/2005/8/layout/list1"/>
    <dgm:cxn modelId="{C872F229-A27B-4164-A312-C6846BD35458}" type="presOf" srcId="{9CED0908-93B9-4C2B-BFB7-243DD7EE8A89}" destId="{68A5A68A-CD3F-49BF-A1D0-8239215FA89D}" srcOrd="0" destOrd="3" presId="urn:microsoft.com/office/officeart/2005/8/layout/list1"/>
    <dgm:cxn modelId="{DE7A9233-8536-4548-B9DE-8CA02518AED3}" srcId="{3193CCE5-B2D7-4079-850C-F37198ECFE21}" destId="{CDCC11CB-EDFC-4C7D-98E1-E2F0B7DC1004}" srcOrd="3" destOrd="0" parTransId="{7D97E486-B950-498F-A762-A3C5A93EF375}" sibTransId="{99F73F67-0810-4DCE-AF18-E6024B245C7E}"/>
    <dgm:cxn modelId="{612A3A40-F68E-4BB6-BD19-7547D300BD9E}" type="presOf" srcId="{3193CCE5-B2D7-4079-850C-F37198ECFE21}" destId="{A133D1B0-C7F7-4B54-BB01-DF99CEE0F4AB}" srcOrd="0" destOrd="0" presId="urn:microsoft.com/office/officeart/2005/8/layout/list1"/>
    <dgm:cxn modelId="{C05B4645-482A-4188-86CE-0B0C4D6256BF}" type="presOf" srcId="{A19F270F-1A3A-4FEC-9F79-7685833C62B3}" destId="{68A5A68A-CD3F-49BF-A1D0-8239215FA89D}" srcOrd="0" destOrd="2" presId="urn:microsoft.com/office/officeart/2005/8/layout/list1"/>
    <dgm:cxn modelId="{2595146C-CC3D-43F2-AD9E-4ACCF1FD5C98}" srcId="{56296223-1336-4035-84A4-6CD8A27E2FDD}" destId="{3193CCE5-B2D7-4079-850C-F37198ECFE21}" srcOrd="1" destOrd="0" parTransId="{95C94BA7-478C-4E08-8053-813BD715665C}" sibTransId="{A897A863-6045-44F4-9E72-44F77EB456D0}"/>
    <dgm:cxn modelId="{0A585054-261B-4433-9005-C748F5670354}" type="presOf" srcId="{81041C01-C321-4C6A-B345-D8B2A7A6A803}" destId="{DE011666-764F-46A2-86AC-F9C35AAC9344}" srcOrd="0" destOrd="0" presId="urn:microsoft.com/office/officeart/2005/8/layout/list1"/>
    <dgm:cxn modelId="{C642AB74-498D-4260-8A59-F50174C7FDD4}" type="presOf" srcId="{715FE9A3-B921-4184-8FA5-8998882E1048}" destId="{FAF47B71-5F48-4AFD-A684-91382AAFD939}" srcOrd="0" destOrd="1" presId="urn:microsoft.com/office/officeart/2005/8/layout/list1"/>
    <dgm:cxn modelId="{E9C51580-74BC-4E39-8854-C91A04554FDD}" type="presOf" srcId="{F2BA847B-9B1A-4369-92C4-D6F006DD85BF}" destId="{30C75F18-6ECD-472F-924C-8FBF8F905509}" srcOrd="1" destOrd="0" presId="urn:microsoft.com/office/officeart/2005/8/layout/list1"/>
    <dgm:cxn modelId="{C5820B81-F03C-40F9-B3EC-B954A311FA52}" type="presOf" srcId="{10084B1C-C7B4-462B-BF15-0652AD947898}" destId="{45BDA83B-021A-49AD-9ED4-28D1DE87F43C}" srcOrd="0" destOrd="0" presId="urn:microsoft.com/office/officeart/2005/8/layout/list1"/>
    <dgm:cxn modelId="{7CCF3685-B43E-4239-AA30-C3418E7E30ED}" srcId="{56296223-1336-4035-84A4-6CD8A27E2FDD}" destId="{F2BA847B-9B1A-4369-92C4-D6F006DD85BF}" srcOrd="3" destOrd="0" parTransId="{C2FC214A-7FE5-4844-B01E-040DA759A829}" sibTransId="{2658472A-1BF1-4B50-8A42-A4576B23DC3C}"/>
    <dgm:cxn modelId="{44F25E8A-25CE-4649-95EE-2856C7778846}" srcId="{F2BA847B-9B1A-4369-92C4-D6F006DD85BF}" destId="{9CED0908-93B9-4C2B-BFB7-243DD7EE8A89}" srcOrd="3" destOrd="0" parTransId="{CC1F0DF8-DDD0-40B1-B39A-7706F22E7D86}" sibTransId="{1540A50D-F636-4ABA-BFFF-7D1DDBE4013B}"/>
    <dgm:cxn modelId="{73DC3C8C-7E2C-42E7-ABBC-F1662C64A48A}" type="presOf" srcId="{549661D0-9B22-4CC4-8AE3-4CF78189B2A8}" destId="{FAF47B71-5F48-4AFD-A684-91382AAFD939}" srcOrd="0" destOrd="2" presId="urn:microsoft.com/office/officeart/2005/8/layout/list1"/>
    <dgm:cxn modelId="{5239498C-34FE-4BBB-9600-4C3A299FD55E}" srcId="{81041C01-C321-4C6A-B345-D8B2A7A6A803}" destId="{70299263-53E9-4927-970A-57A52FFE6B9F}" srcOrd="1" destOrd="0" parTransId="{DE87F2B6-BF76-4FFE-A8F1-DE5935EB880C}" sibTransId="{D4A6A7B1-A8A9-40BF-85E8-2862C28471BA}"/>
    <dgm:cxn modelId="{0AC4E394-F3D8-43C3-9A99-44314E164621}" srcId="{F2BA847B-9B1A-4369-92C4-D6F006DD85BF}" destId="{86D13E36-0929-49D8-87AE-DD1E6FB3CD50}" srcOrd="0" destOrd="0" parTransId="{8EFDAA00-78F5-403F-A084-13969A2237B0}" sibTransId="{03D0AABF-F9C4-4ED4-9478-83EB639E2963}"/>
    <dgm:cxn modelId="{993E0495-A87B-490A-A0B5-4AD8E02C3CC5}" type="presOf" srcId="{A6570A51-505D-4C15-8BC5-3D21D0A7E3D3}" destId="{8BC9655C-C86F-428F-88A7-8B37528E808E}" srcOrd="0" destOrd="0" presId="urn:microsoft.com/office/officeart/2005/8/layout/list1"/>
    <dgm:cxn modelId="{20BC5A9A-B9FA-4645-819B-3058BF152FA7}" srcId="{81041C01-C321-4C6A-B345-D8B2A7A6A803}" destId="{CC27D7E6-D71B-4B73-B181-61F9601A2D60}" srcOrd="2" destOrd="0" parTransId="{342FFA51-D5A3-4504-839D-B513FDDF4F5B}" sibTransId="{8BCD41D3-1C1E-461E-BECE-6645BDE1F80C}"/>
    <dgm:cxn modelId="{CD3EF39A-729C-409A-B35F-FE65E8A80E23}" srcId="{3193CCE5-B2D7-4079-850C-F37198ECFE21}" destId="{AD8D1D25-5FD9-4139-A92C-08B48D12B8AB}" srcOrd="0" destOrd="0" parTransId="{F3B2EC9F-EC5C-48FF-B8CB-453F6A023289}" sibTransId="{A9A5ADC8-CB9A-4A7F-9355-F3D03A1F5DF1}"/>
    <dgm:cxn modelId="{AA3D6DB3-4B08-43D2-80AF-19ED57ED6CA0}" type="presOf" srcId="{F2BA847B-9B1A-4369-92C4-D6F006DD85BF}" destId="{3979D132-BA03-4C3E-90E0-5CF1C3F8B33E}" srcOrd="0" destOrd="0" presId="urn:microsoft.com/office/officeart/2005/8/layout/list1"/>
    <dgm:cxn modelId="{3B9352B6-408F-49F4-8D0E-456EB62138B0}" srcId="{56296223-1336-4035-84A4-6CD8A27E2FDD}" destId="{A6570A51-505D-4C15-8BC5-3D21D0A7E3D3}" srcOrd="2" destOrd="0" parTransId="{526E8954-9DE4-4073-9DE3-B6EEFE2C2FB7}" sibTransId="{3D3123F7-6AAC-4696-B721-B240AF32352A}"/>
    <dgm:cxn modelId="{544AA9B6-1FFD-4845-86BA-21849BADAA22}" srcId="{81041C01-C321-4C6A-B345-D8B2A7A6A803}" destId="{2F14E4B9-4B6F-4C63-BE21-C6A6C9AA23F1}" srcOrd="0" destOrd="0" parTransId="{B89709BC-EC7C-481C-BB2D-02A388B712C5}" sibTransId="{727653DE-E068-42E5-BFED-F0509991E368}"/>
    <dgm:cxn modelId="{DB1200BF-7A1B-4823-9DD6-4027B23952C2}" type="presOf" srcId="{70299263-53E9-4927-970A-57A52FFE6B9F}" destId="{15574FD2-1984-4680-AA61-1C227BE18C83}" srcOrd="0" destOrd="1" presId="urn:microsoft.com/office/officeart/2005/8/layout/list1"/>
    <dgm:cxn modelId="{0BA839C1-B05C-4BCF-8493-9A924A09C5FA}" srcId="{F2BA847B-9B1A-4369-92C4-D6F006DD85BF}" destId="{A19F270F-1A3A-4FEC-9F79-7685833C62B3}" srcOrd="2" destOrd="0" parTransId="{CFD25339-3CF3-497A-93EC-4A3F8A7EDA03}" sibTransId="{B4A559BA-10C9-45FF-AE7D-BFF61E07913A}"/>
    <dgm:cxn modelId="{B3EBBAC8-6737-4F4F-A66D-03489DCADFE0}" type="presOf" srcId="{A6570A51-505D-4C15-8BC5-3D21D0A7E3D3}" destId="{63CFCB6B-5C86-4315-8E49-FF4FD93E8242}" srcOrd="1" destOrd="0" presId="urn:microsoft.com/office/officeart/2005/8/layout/list1"/>
    <dgm:cxn modelId="{9988A7CA-AC6A-487F-BC43-68E2698590BD}" type="presOf" srcId="{2F14E4B9-4B6F-4C63-BE21-C6A6C9AA23F1}" destId="{15574FD2-1984-4680-AA61-1C227BE18C83}" srcOrd="0" destOrd="0" presId="urn:microsoft.com/office/officeart/2005/8/layout/list1"/>
    <dgm:cxn modelId="{985ABAD0-7345-46B2-BB05-ABE721A1BB19}" type="presOf" srcId="{AD8D1D25-5FD9-4139-A92C-08B48D12B8AB}" destId="{FAF47B71-5F48-4AFD-A684-91382AAFD939}" srcOrd="0" destOrd="0" presId="urn:microsoft.com/office/officeart/2005/8/layout/list1"/>
    <dgm:cxn modelId="{6D88AED2-873E-486D-A101-E6E4DE4D39A5}" type="presOf" srcId="{CC27D7E6-D71B-4B73-B181-61F9601A2D60}" destId="{15574FD2-1984-4680-AA61-1C227BE18C83}" srcOrd="0" destOrd="2" presId="urn:microsoft.com/office/officeart/2005/8/layout/list1"/>
    <dgm:cxn modelId="{FAD3BADB-46B9-4F66-BDB0-849A827BBB3A}" type="presOf" srcId="{81041C01-C321-4C6A-B345-D8B2A7A6A803}" destId="{B8719B55-0577-4E29-92F0-A5681EC77CDC}" srcOrd="1" destOrd="0" presId="urn:microsoft.com/office/officeart/2005/8/layout/list1"/>
    <dgm:cxn modelId="{439FF4E7-D907-41C3-A2D5-E6080A737767}" type="presOf" srcId="{CDCC11CB-EDFC-4C7D-98E1-E2F0B7DC1004}" destId="{FAF47B71-5F48-4AFD-A684-91382AAFD939}" srcOrd="0" destOrd="3" presId="urn:microsoft.com/office/officeart/2005/8/layout/list1"/>
    <dgm:cxn modelId="{44F796E9-7645-4799-B6B0-99C67F01105F}" srcId="{F2BA847B-9B1A-4369-92C4-D6F006DD85BF}" destId="{CE10D6C4-6BDE-444E-9128-36E822811492}" srcOrd="1" destOrd="0" parTransId="{8D023BED-7BBB-4580-AF02-C6280BD8DA18}" sibTransId="{2BAF4D54-E049-4109-9295-CA1EA8D19DEB}"/>
    <dgm:cxn modelId="{596CC4FC-33BC-4372-85F4-A8B2AB3E67E6}" srcId="{3193CCE5-B2D7-4079-850C-F37198ECFE21}" destId="{715FE9A3-B921-4184-8FA5-8998882E1048}" srcOrd="1" destOrd="0" parTransId="{C027E296-19B1-443C-9327-1477CF2B4010}" sibTransId="{5EE8E47E-FCBD-4BC5-B25D-B787A35F320C}"/>
    <dgm:cxn modelId="{4380092F-1BE7-4D43-A776-4578647FFB1E}" type="presParOf" srcId="{E485314B-4B48-4472-9A7D-3CB383F39F09}" destId="{D6506788-B342-473F-A788-F36652E8973C}" srcOrd="0" destOrd="0" presId="urn:microsoft.com/office/officeart/2005/8/layout/list1"/>
    <dgm:cxn modelId="{2E607991-F8BE-4C38-86C1-FAC0C7B7D8B5}" type="presParOf" srcId="{D6506788-B342-473F-A788-F36652E8973C}" destId="{DE011666-764F-46A2-86AC-F9C35AAC9344}" srcOrd="0" destOrd="0" presId="urn:microsoft.com/office/officeart/2005/8/layout/list1"/>
    <dgm:cxn modelId="{892045EE-A624-4F15-8FDC-9AE47AD14166}" type="presParOf" srcId="{D6506788-B342-473F-A788-F36652E8973C}" destId="{B8719B55-0577-4E29-92F0-A5681EC77CDC}" srcOrd="1" destOrd="0" presId="urn:microsoft.com/office/officeart/2005/8/layout/list1"/>
    <dgm:cxn modelId="{A4F5C0EE-001C-4D6A-8785-E8E6A415D181}" type="presParOf" srcId="{E485314B-4B48-4472-9A7D-3CB383F39F09}" destId="{945DA416-E295-4CA7-919A-32A283838338}" srcOrd="1" destOrd="0" presId="urn:microsoft.com/office/officeart/2005/8/layout/list1"/>
    <dgm:cxn modelId="{94EF7D3A-BD9F-4567-A089-593F3CD9D0CD}" type="presParOf" srcId="{E485314B-4B48-4472-9A7D-3CB383F39F09}" destId="{15574FD2-1984-4680-AA61-1C227BE18C83}" srcOrd="2" destOrd="0" presId="urn:microsoft.com/office/officeart/2005/8/layout/list1"/>
    <dgm:cxn modelId="{5557C85F-4762-4A68-9FA1-0599713EE3B0}" type="presParOf" srcId="{E485314B-4B48-4472-9A7D-3CB383F39F09}" destId="{E3ED4D38-D761-4511-9F82-93F17DFB48A1}" srcOrd="3" destOrd="0" presId="urn:microsoft.com/office/officeart/2005/8/layout/list1"/>
    <dgm:cxn modelId="{E0EC6FCE-668F-44F2-AF2B-4E4BA7845CAA}" type="presParOf" srcId="{E485314B-4B48-4472-9A7D-3CB383F39F09}" destId="{945A02FF-F92C-4051-B4F2-07FA34720117}" srcOrd="4" destOrd="0" presId="urn:microsoft.com/office/officeart/2005/8/layout/list1"/>
    <dgm:cxn modelId="{856C108D-C1DD-4D62-A562-9849517CB815}" type="presParOf" srcId="{945A02FF-F92C-4051-B4F2-07FA34720117}" destId="{A133D1B0-C7F7-4B54-BB01-DF99CEE0F4AB}" srcOrd="0" destOrd="0" presId="urn:microsoft.com/office/officeart/2005/8/layout/list1"/>
    <dgm:cxn modelId="{26B0FB7D-C1AE-49E2-AA16-B37F9C20B24C}" type="presParOf" srcId="{945A02FF-F92C-4051-B4F2-07FA34720117}" destId="{9A079957-7DF4-429B-A50D-3FBAFB81690F}" srcOrd="1" destOrd="0" presId="urn:microsoft.com/office/officeart/2005/8/layout/list1"/>
    <dgm:cxn modelId="{7F1A815A-64F6-4681-999C-F2AFEC14196F}" type="presParOf" srcId="{E485314B-4B48-4472-9A7D-3CB383F39F09}" destId="{DEFE5493-2D03-40BF-B87F-869DF517D64B}" srcOrd="5" destOrd="0" presId="urn:microsoft.com/office/officeart/2005/8/layout/list1"/>
    <dgm:cxn modelId="{426C1D7A-C60E-4F0A-809C-E1F3F9374ABF}" type="presParOf" srcId="{E485314B-4B48-4472-9A7D-3CB383F39F09}" destId="{FAF47B71-5F48-4AFD-A684-91382AAFD939}" srcOrd="6" destOrd="0" presId="urn:microsoft.com/office/officeart/2005/8/layout/list1"/>
    <dgm:cxn modelId="{50ABC5E9-F0FB-4FEE-8D9A-86CE96E89998}" type="presParOf" srcId="{E485314B-4B48-4472-9A7D-3CB383F39F09}" destId="{CDA93AD3-6849-4F92-8828-192D6153C78B}" srcOrd="7" destOrd="0" presId="urn:microsoft.com/office/officeart/2005/8/layout/list1"/>
    <dgm:cxn modelId="{E2F1D7A6-2E21-4467-9EF5-97EDD13D8C9B}" type="presParOf" srcId="{E485314B-4B48-4472-9A7D-3CB383F39F09}" destId="{D1E21CA6-F1D2-42FD-B5F5-67C4EC3BD1F7}" srcOrd="8" destOrd="0" presId="urn:microsoft.com/office/officeart/2005/8/layout/list1"/>
    <dgm:cxn modelId="{2C919AF0-1248-402F-B869-F9A01E2EF380}" type="presParOf" srcId="{D1E21CA6-F1D2-42FD-B5F5-67C4EC3BD1F7}" destId="{8BC9655C-C86F-428F-88A7-8B37528E808E}" srcOrd="0" destOrd="0" presId="urn:microsoft.com/office/officeart/2005/8/layout/list1"/>
    <dgm:cxn modelId="{06C55450-CC90-4BD0-B331-CB9B94553F88}" type="presParOf" srcId="{D1E21CA6-F1D2-42FD-B5F5-67C4EC3BD1F7}" destId="{63CFCB6B-5C86-4315-8E49-FF4FD93E8242}" srcOrd="1" destOrd="0" presId="urn:microsoft.com/office/officeart/2005/8/layout/list1"/>
    <dgm:cxn modelId="{D7875B5B-4443-4235-A49A-CFE663B3CA51}" type="presParOf" srcId="{E485314B-4B48-4472-9A7D-3CB383F39F09}" destId="{16072C0B-DDE0-4DF4-AB38-492178070301}" srcOrd="9" destOrd="0" presId="urn:microsoft.com/office/officeart/2005/8/layout/list1"/>
    <dgm:cxn modelId="{1369481E-CEA8-4BB0-A909-5C343A28C872}" type="presParOf" srcId="{E485314B-4B48-4472-9A7D-3CB383F39F09}" destId="{45BDA83B-021A-49AD-9ED4-28D1DE87F43C}" srcOrd="10" destOrd="0" presId="urn:microsoft.com/office/officeart/2005/8/layout/list1"/>
    <dgm:cxn modelId="{B7E0F890-EFFE-4729-8E78-906DC389550F}" type="presParOf" srcId="{E485314B-4B48-4472-9A7D-3CB383F39F09}" destId="{38045434-249C-4759-A1AA-F410E4D78850}" srcOrd="11" destOrd="0" presId="urn:microsoft.com/office/officeart/2005/8/layout/list1"/>
    <dgm:cxn modelId="{9C9C6DB3-7E21-4FDA-AFB0-1D6B512B448D}" type="presParOf" srcId="{E485314B-4B48-4472-9A7D-3CB383F39F09}" destId="{4F71ABFC-A7C6-4805-AF69-6426908E0E71}" srcOrd="12" destOrd="0" presId="urn:microsoft.com/office/officeart/2005/8/layout/list1"/>
    <dgm:cxn modelId="{1A78DB8B-D39F-44EA-B72B-18497690B2BC}" type="presParOf" srcId="{4F71ABFC-A7C6-4805-AF69-6426908E0E71}" destId="{3979D132-BA03-4C3E-90E0-5CF1C3F8B33E}" srcOrd="0" destOrd="0" presId="urn:microsoft.com/office/officeart/2005/8/layout/list1"/>
    <dgm:cxn modelId="{B4932515-4AB1-4F8E-A29C-4CB39D7EB38A}" type="presParOf" srcId="{4F71ABFC-A7C6-4805-AF69-6426908E0E71}" destId="{30C75F18-6ECD-472F-924C-8FBF8F905509}" srcOrd="1" destOrd="0" presId="urn:microsoft.com/office/officeart/2005/8/layout/list1"/>
    <dgm:cxn modelId="{56FCFEAA-0ADA-40D7-819D-17A27DD5E2DD}" type="presParOf" srcId="{E485314B-4B48-4472-9A7D-3CB383F39F09}" destId="{2C71341C-ADDE-4B51-9DF5-0302A3E3E984}" srcOrd="13" destOrd="0" presId="urn:microsoft.com/office/officeart/2005/8/layout/list1"/>
    <dgm:cxn modelId="{DC4349EA-BCA0-4023-958E-91175642DA00}" type="presParOf" srcId="{E485314B-4B48-4472-9A7D-3CB383F39F09}" destId="{68A5A68A-CD3F-49BF-A1D0-8239215FA89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74FD2-1984-4680-AA61-1C227BE18C83}">
      <dsp:nvSpPr>
        <dsp:cNvPr id="0" name=""/>
        <dsp:cNvSpPr/>
      </dsp:nvSpPr>
      <dsp:spPr>
        <a:xfrm>
          <a:off x="0" y="343625"/>
          <a:ext cx="6513603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HOPS-</a:t>
          </a:r>
          <a:r>
            <a:rPr lang="en-GB" sz="1500" kern="1200" dirty="0" err="1"/>
            <a:t>keskustelu</a:t>
          </a:r>
          <a:r>
            <a:rPr lang="en-GB" sz="1500" kern="1200" dirty="0"/>
            <a:t> </a:t>
          </a:r>
          <a:r>
            <a:rPr lang="en-GB" sz="1500" kern="1200" dirty="0" err="1"/>
            <a:t>opettajatuutorin</a:t>
          </a:r>
          <a:r>
            <a:rPr lang="en-GB" sz="1500" kern="1200" dirty="0"/>
            <a:t> </a:t>
          </a:r>
          <a:r>
            <a:rPr lang="en-GB" sz="1500" kern="1200" dirty="0" err="1"/>
            <a:t>kanssa</a:t>
          </a:r>
          <a:endParaRPr lang="en-US" sz="1500" kern="1200" dirty="0" err="1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Aloitusseminaari</a:t>
          </a:r>
          <a:r>
            <a:rPr lang="en-GB" sz="1500" kern="1200" dirty="0"/>
            <a:t> </a:t>
          </a:r>
          <a:r>
            <a:rPr lang="en-GB" sz="1500" kern="1200" dirty="0" err="1"/>
            <a:t>etä</a:t>
          </a:r>
          <a:r>
            <a:rPr lang="en-GB" sz="1500" kern="1200" dirty="0"/>
            <a:t>/</a:t>
          </a:r>
          <a:r>
            <a:rPr lang="en-GB" sz="1500" kern="1200" dirty="0" err="1"/>
            <a:t>lähi</a:t>
          </a:r>
          <a:endParaRPr lang="en-US" sz="1500" kern="1200" dirty="0" err="1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>
              <a:cs typeface="Calibri Light"/>
            </a:rPr>
            <a:t>Todistusten</a:t>
          </a:r>
          <a:r>
            <a:rPr lang="en-US" sz="1500" kern="1200" dirty="0">
              <a:cs typeface="Calibri Light"/>
            </a:rPr>
            <a:t> </a:t>
          </a:r>
          <a:r>
            <a:rPr lang="en-GB" sz="1500" kern="1200" dirty="0" err="1"/>
            <a:t>tarkastus</a:t>
          </a:r>
          <a:endParaRPr lang="en-US" sz="1500" kern="1200" dirty="0" err="1"/>
        </a:p>
      </dsp:txBody>
      <dsp:txXfrm>
        <a:off x="0" y="343625"/>
        <a:ext cx="6513603" cy="1134000"/>
      </dsp:txXfrm>
    </dsp:sp>
    <dsp:sp modelId="{B8719B55-0577-4E29-92F0-A5681EC77CDC}">
      <dsp:nvSpPr>
        <dsp:cNvPr id="0" name=""/>
        <dsp:cNvSpPr/>
      </dsp:nvSpPr>
      <dsp:spPr>
        <a:xfrm>
          <a:off x="325680" y="122225"/>
          <a:ext cx="4559522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Aloitusvaihe</a:t>
          </a:r>
          <a:endParaRPr lang="en-US" sz="1500" kern="1200" dirty="0" err="1"/>
        </a:p>
      </dsp:txBody>
      <dsp:txXfrm>
        <a:off x="347296" y="143841"/>
        <a:ext cx="4516290" cy="399568"/>
      </dsp:txXfrm>
    </dsp:sp>
    <dsp:sp modelId="{FAF47B71-5F48-4AFD-A684-91382AAFD939}">
      <dsp:nvSpPr>
        <dsp:cNvPr id="0" name=""/>
        <dsp:cNvSpPr/>
      </dsp:nvSpPr>
      <dsp:spPr>
        <a:xfrm>
          <a:off x="0" y="1780025"/>
          <a:ext cx="6513603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Opiskelijan</a:t>
          </a:r>
          <a:r>
            <a:rPr lang="en-GB" sz="1500" kern="1200" dirty="0"/>
            <a:t> </a:t>
          </a:r>
          <a:r>
            <a:rPr lang="en-GB" sz="1500" kern="1200" dirty="0" err="1"/>
            <a:t>henkilökohtainen</a:t>
          </a:r>
          <a:r>
            <a:rPr lang="en-GB" sz="1500" kern="1200" dirty="0"/>
            <a:t> </a:t>
          </a:r>
          <a:r>
            <a:rPr lang="en-GB" sz="1500" kern="1200" dirty="0" err="1"/>
            <a:t>osaamiskansio</a:t>
          </a:r>
          <a:endParaRPr lang="en-US" sz="1500" kern="1200" dirty="0" err="1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Opettajatuutorin</a:t>
          </a:r>
          <a:r>
            <a:rPr lang="en-GB" sz="1500" kern="1200" dirty="0"/>
            <a:t> </a:t>
          </a:r>
          <a:r>
            <a:rPr lang="en-GB" sz="1500" kern="1200" dirty="0" err="1"/>
            <a:t>kanssa</a:t>
          </a:r>
          <a:r>
            <a:rPr lang="en-GB" sz="1500" kern="1200" dirty="0"/>
            <a:t> </a:t>
          </a:r>
          <a:r>
            <a:rPr lang="en-GB" sz="1500" kern="1200" dirty="0" err="1"/>
            <a:t>ohjauskeskustelut</a:t>
          </a:r>
          <a:endParaRPr lang="en-US" sz="1500" kern="1200" dirty="0" err="1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Tiedon</a:t>
          </a:r>
          <a:r>
            <a:rPr lang="en-GB" sz="1500" kern="1200" dirty="0"/>
            <a:t> </a:t>
          </a:r>
          <a:r>
            <a:rPr lang="en-GB" sz="1500" kern="1200" dirty="0" err="1"/>
            <a:t>jako</a:t>
          </a:r>
          <a:endParaRPr lang="en-US" sz="1500" kern="1200" dirty="0" err="1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Opiskelijan</a:t>
          </a:r>
          <a:r>
            <a:rPr lang="en-GB" sz="1500" kern="1200" dirty="0"/>
            <a:t> </a:t>
          </a:r>
          <a:r>
            <a:rPr lang="en-GB" sz="1500" kern="1200" dirty="0" err="1"/>
            <a:t>polun</a:t>
          </a:r>
          <a:r>
            <a:rPr lang="en-GB" sz="1500" kern="1200" dirty="0"/>
            <a:t> </a:t>
          </a:r>
          <a:r>
            <a:rPr lang="en-GB" sz="1500" kern="1200" dirty="0" err="1"/>
            <a:t>seuranta</a:t>
          </a:r>
          <a:endParaRPr lang="en-US" sz="1500" kern="1200" dirty="0" err="1"/>
        </a:p>
      </dsp:txBody>
      <dsp:txXfrm>
        <a:off x="0" y="1780025"/>
        <a:ext cx="6513603" cy="1370250"/>
      </dsp:txXfrm>
    </dsp:sp>
    <dsp:sp modelId="{9A079957-7DF4-429B-A50D-3FBAFB81690F}">
      <dsp:nvSpPr>
        <dsp:cNvPr id="0" name=""/>
        <dsp:cNvSpPr/>
      </dsp:nvSpPr>
      <dsp:spPr>
        <a:xfrm>
          <a:off x="325680" y="1558625"/>
          <a:ext cx="4559522" cy="4428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Opintojen</a:t>
          </a:r>
          <a:r>
            <a:rPr lang="en-GB" sz="1500" kern="1200" dirty="0"/>
            <a:t> </a:t>
          </a:r>
          <a:r>
            <a:rPr lang="en-GB" sz="1500" kern="1200" dirty="0" err="1"/>
            <a:t>aikana</a:t>
          </a:r>
          <a:endParaRPr lang="en-US" sz="1500" kern="1200" dirty="0" err="1"/>
        </a:p>
      </dsp:txBody>
      <dsp:txXfrm>
        <a:off x="347296" y="1580241"/>
        <a:ext cx="4516290" cy="399568"/>
      </dsp:txXfrm>
    </dsp:sp>
    <dsp:sp modelId="{45BDA83B-021A-49AD-9ED4-28D1DE87F43C}">
      <dsp:nvSpPr>
        <dsp:cNvPr id="0" name=""/>
        <dsp:cNvSpPr/>
      </dsp:nvSpPr>
      <dsp:spPr>
        <a:xfrm>
          <a:off x="0" y="3452675"/>
          <a:ext cx="6513603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Valmistuminen</a:t>
          </a:r>
          <a:r>
            <a:rPr lang="en-GB" sz="1500" kern="1200" dirty="0"/>
            <a:t> </a:t>
          </a:r>
          <a:r>
            <a:rPr lang="en-GB" sz="1500" kern="1200" dirty="0" err="1"/>
            <a:t>opiskelijan</a:t>
          </a:r>
          <a:r>
            <a:rPr lang="en-GB" sz="1500" kern="1200" dirty="0"/>
            <a:t> </a:t>
          </a:r>
          <a:r>
            <a:rPr lang="en-US" sz="1500" kern="1200" dirty="0" err="1"/>
            <a:t>aloitteesta</a:t>
          </a:r>
          <a:r>
            <a:rPr lang="en-GB" sz="1500" kern="1200" dirty="0"/>
            <a:t>, </a:t>
          </a:r>
          <a:r>
            <a:rPr lang="en-GB" sz="1500" kern="1200" dirty="0" err="1"/>
            <a:t>opettajatuutorin</a:t>
          </a:r>
          <a:r>
            <a:rPr lang="en-GB" sz="1500" kern="1200" dirty="0"/>
            <a:t> </a:t>
          </a:r>
          <a:r>
            <a:rPr lang="en-GB" sz="1500" kern="1200" dirty="0" err="1"/>
            <a:t>tukemana</a:t>
          </a:r>
          <a:endParaRPr lang="en-US" sz="1500" kern="1200" dirty="0" err="1"/>
        </a:p>
      </dsp:txBody>
      <dsp:txXfrm>
        <a:off x="0" y="3452675"/>
        <a:ext cx="6513603" cy="637875"/>
      </dsp:txXfrm>
    </dsp:sp>
    <dsp:sp modelId="{63CFCB6B-5C86-4315-8E49-FF4FD93E8242}">
      <dsp:nvSpPr>
        <dsp:cNvPr id="0" name=""/>
        <dsp:cNvSpPr/>
      </dsp:nvSpPr>
      <dsp:spPr>
        <a:xfrm>
          <a:off x="325680" y="3231275"/>
          <a:ext cx="4559522" cy="4428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Valmistumisvaihe</a:t>
          </a:r>
          <a:endParaRPr lang="en-US" sz="1500" kern="1200" dirty="0" err="1"/>
        </a:p>
      </dsp:txBody>
      <dsp:txXfrm>
        <a:off x="347296" y="3252891"/>
        <a:ext cx="4516290" cy="399568"/>
      </dsp:txXfrm>
    </dsp:sp>
    <dsp:sp modelId="{68A5A68A-CD3F-49BF-A1D0-8239215FA89D}">
      <dsp:nvSpPr>
        <dsp:cNvPr id="0" name=""/>
        <dsp:cNvSpPr/>
      </dsp:nvSpPr>
      <dsp:spPr>
        <a:xfrm>
          <a:off x="0" y="4392950"/>
          <a:ext cx="6513603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Itsesäätely</a:t>
          </a:r>
          <a:endParaRPr lang="en-US" sz="1500" kern="1200" dirty="0" err="1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Motivointi</a:t>
          </a:r>
          <a:endParaRPr lang="en-US" sz="1500" kern="1200" dirty="0" err="1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Oppimisympäristö</a:t>
          </a:r>
          <a:endParaRPr lang="en-US" sz="1500" kern="1200" dirty="0" err="1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err="1"/>
            <a:t>Välineet</a:t>
          </a:r>
          <a:endParaRPr lang="en-US" sz="1500" kern="1200" dirty="0" err="1"/>
        </a:p>
      </dsp:txBody>
      <dsp:txXfrm>
        <a:off x="0" y="4392950"/>
        <a:ext cx="6513603" cy="1370250"/>
      </dsp:txXfrm>
    </dsp:sp>
    <dsp:sp modelId="{30C75F18-6ECD-472F-924C-8FBF8F905509}">
      <dsp:nvSpPr>
        <dsp:cNvPr id="0" name=""/>
        <dsp:cNvSpPr/>
      </dsp:nvSpPr>
      <dsp:spPr>
        <a:xfrm>
          <a:off x="325680" y="4171550"/>
          <a:ext cx="4559522" cy="442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Ohjaus</a:t>
          </a:r>
          <a:r>
            <a:rPr lang="en-GB" sz="1500" kern="1200" dirty="0"/>
            <a:t> </a:t>
          </a:r>
          <a:r>
            <a:rPr lang="en-GB" sz="1500" kern="1200" dirty="0" err="1"/>
            <a:t>ja</a:t>
          </a:r>
          <a:r>
            <a:rPr lang="en-GB" sz="1500" kern="1200" dirty="0"/>
            <a:t> </a:t>
          </a:r>
          <a:r>
            <a:rPr lang="en-US" sz="1500" kern="1200" dirty="0" err="1"/>
            <a:t>opiskelijan</a:t>
          </a:r>
          <a:r>
            <a:rPr lang="en-US" sz="1500" kern="1200" dirty="0"/>
            <a:t> </a:t>
          </a:r>
          <a:r>
            <a:rPr lang="en-GB" sz="1500" kern="1200" dirty="0" err="1"/>
            <a:t>tukeminen</a:t>
          </a:r>
          <a:endParaRPr lang="en-US" sz="1500" kern="1200" dirty="0" err="1"/>
        </a:p>
      </dsp:txBody>
      <dsp:txXfrm>
        <a:off x="347296" y="4193166"/>
        <a:ext cx="4516290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4777C-A29A-654B-B4FD-22B1BA697CF5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2E23E-3A87-0044-A11C-B69F60C6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3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81888" y="207389"/>
            <a:ext cx="11774078" cy="55995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subtitle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3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74600" y="968782"/>
            <a:ext cx="3932237" cy="838986"/>
          </a:xfrm>
        </p:spPr>
        <p:txBody>
          <a:bodyPr anchor="t">
            <a:normAutofit/>
          </a:bodyPr>
          <a:lstStyle>
            <a:lvl1pPr>
              <a:defRPr sz="2600"/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262" y="223854"/>
            <a:ext cx="6172200" cy="55467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74600" y="2441542"/>
            <a:ext cx="3932237" cy="3329063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7174600" y="1942296"/>
            <a:ext cx="3932237" cy="364718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2908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134944" y="1355555"/>
            <a:ext cx="3629319" cy="3354486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58969" y="1021553"/>
            <a:ext cx="4808785" cy="838986"/>
          </a:xfrm>
        </p:spPr>
        <p:txBody>
          <a:bodyPr anchor="t">
            <a:normAutofit/>
          </a:bodyPr>
          <a:lstStyle>
            <a:lvl1pPr>
              <a:defRPr sz="2600"/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958969" y="2494313"/>
            <a:ext cx="4808785" cy="2605225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958969" y="1995067"/>
            <a:ext cx="4808785" cy="364718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7008"/>
            <a:ext cx="10515600" cy="426092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5317"/>
            <a:ext cx="10515600" cy="434071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2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91976" y="730598"/>
            <a:ext cx="3459892" cy="838986"/>
          </a:xfrm>
        </p:spPr>
        <p:txBody>
          <a:bodyPr anchor="t">
            <a:normAutofit/>
          </a:bodyPr>
          <a:lstStyle>
            <a:lvl1pPr>
              <a:defRPr sz="2600"/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976" y="2269502"/>
            <a:ext cx="3459892" cy="3168423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691976" y="1683758"/>
            <a:ext cx="3459892" cy="45121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4"/>
          </p:nvPr>
        </p:nvSpPr>
        <p:spPr>
          <a:xfrm>
            <a:off x="4378406" y="1683758"/>
            <a:ext cx="3459892" cy="45121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378406" y="2269502"/>
            <a:ext cx="3459892" cy="3168423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78405" y="730598"/>
            <a:ext cx="3459892" cy="83898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7"/>
          </p:nvPr>
        </p:nvSpPr>
        <p:spPr>
          <a:xfrm>
            <a:off x="8053040" y="1683758"/>
            <a:ext cx="3459892" cy="45121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053040" y="2269502"/>
            <a:ext cx="3459892" cy="3168423"/>
          </a:xfrm>
        </p:spPr>
        <p:txBody>
          <a:bodyPr/>
          <a:lstStyle>
            <a:lvl1pPr marL="0" indent="0" algn="l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</p:txBody>
      </p:sp>
      <p:sp>
        <p:nvSpPr>
          <p:cNvPr id="3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053039" y="730598"/>
            <a:ext cx="3459892" cy="83898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83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97963" y="207390"/>
            <a:ext cx="11774078" cy="557124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67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232635" y="1686137"/>
            <a:ext cx="6819507" cy="2990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48166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97963" y="207390"/>
            <a:ext cx="11774078" cy="557124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116595" y="858234"/>
            <a:ext cx="5318606" cy="2990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3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1888" y="62698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28.5.2019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2288" y="6269851"/>
            <a:ext cx="5567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M. Joshi, M Pilli-Sihvola, A-L Immonen, O Valkki, L Mäkinen, K Mäenpää, P Könni, T Rautiainen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585" y="5839069"/>
            <a:ext cx="891262" cy="8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8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0" r:id="rId4"/>
    <p:sldLayoutId id="2147483651" r:id="rId5"/>
    <p:sldLayoutId id="2147483655" r:id="rId6"/>
    <p:sldLayoutId id="2147483659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groups/12203143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mk.fi/fi/digipolytys/verkkotutkintojen-termiviidakossa---riippumatonta-opiskelua-riippumatossanew-pag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mk.fi/fi/digipolytys/verkkotutkintojen-termiviidakossa---riippumatonta-opiskelua-riippumatossanew-page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i-FI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</a:t>
            </a:r>
            <a:r>
              <a:rPr lang="fi-FI" sz="28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erkkotutkintojen suunnittelu ja toteutus </a:t>
            </a:r>
            <a:br>
              <a:rPr lang="fi-FI" sz="2800" b="1" i="1" kern="1200" dirty="0"/>
            </a:br>
            <a:r>
              <a:rPr lang="fi-FI" sz="28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 hyviä käytänteitä</a:t>
            </a:r>
            <a:r>
              <a:rPr lang="fi-FI" sz="2800" b="1" i="1" dirty="0">
                <a:solidFill>
                  <a:schemeClr val="bg1"/>
                </a:solidFill>
              </a:rPr>
              <a:t> </a:t>
            </a:r>
            <a:endParaRPr lang="fi-FI" sz="2800" b="1" i="1" kern="1200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+mn-lt"/>
              </a:rPr>
              <a:t>eAMK-webinaari</a:t>
            </a:r>
            <a:endParaRPr lang="en-US" sz="2000" dirty="0" err="1">
              <a:solidFill>
                <a:schemeClr val="bg1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28.5.2019</a:t>
            </a:r>
            <a:endParaRPr lang="en-US" sz="2000" b="1" dirty="0">
              <a:solidFill>
                <a:schemeClr val="bg1"/>
              </a:solidFill>
              <a:latin typeface="+mn-lt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8" descr="A traffic light on a pole&#10;&#10;Description generated with high confidence">
            <a:extLst>
              <a:ext uri="{FF2B5EF4-FFF2-40B4-BE49-F238E27FC236}">
                <a16:creationId xmlns:a16="http://schemas.microsoft.com/office/drawing/2014/main" id="{D9FF229A-0D34-4584-B45D-C9092AAB8B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271" r="8271"/>
          <a:stretch/>
        </p:blipFill>
        <p:spPr>
          <a:xfrm>
            <a:off x="5125439" y="370297"/>
            <a:ext cx="6020323" cy="54101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chemeClr val="bg1">
                    <a:alpha val="80000"/>
                  </a:schemeClr>
                </a:solidFill>
              </a:rPr>
              <a:t>28.5.2019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1492522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Verkkotutkinnon opintokokonaisuuksien 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hyvät käytänteet</a:t>
            </a:r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68821" y="6506589"/>
            <a:ext cx="2564524" cy="2746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0133A92C-B26A-4ECF-823A-AEE1A8B91C8A}" type="datetime1">
              <a:rPr lang="en-US">
                <a:solidFill>
                  <a:schemeClr val="tx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5/28/2019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1971507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accent2"/>
                </a:solidFill>
              </a:rPr>
              <a:t>Suunnittelijoiden vinkit opintokokonaisuuksien toteutuksiin verkkotutkinnoissa</a:t>
            </a:r>
            <a:endParaRPr lang="en-GB" b="1" dirty="0">
              <a:solidFill>
                <a:schemeClr val="accent2"/>
              </a:solidFill>
              <a:cs typeface="Calibri Light" panose="020F03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 err="1">
                <a:cs typeface="Calibri Light"/>
              </a:rPr>
              <a:t>käytä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luovasti</a:t>
            </a:r>
            <a:r>
              <a:rPr lang="en-GB" sz="2400" dirty="0">
                <a:cs typeface="Calibri Light"/>
              </a:rPr>
              <a:t> ja </a:t>
            </a:r>
            <a:r>
              <a:rPr lang="en-GB" sz="2400" dirty="0" err="1">
                <a:cs typeface="Calibri Light"/>
              </a:rPr>
              <a:t>tarkoituksenmukaisesti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erilaisia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oppimisympäristöjä</a:t>
            </a:r>
            <a:r>
              <a:rPr lang="en-GB" sz="2400" dirty="0">
                <a:cs typeface="Calibri Light"/>
              </a:rPr>
              <a:t> ja </a:t>
            </a:r>
            <a:r>
              <a:rPr lang="en-GB" sz="2400" dirty="0" err="1">
                <a:cs typeface="Calibri Light"/>
              </a:rPr>
              <a:t>sovelluksia</a:t>
            </a:r>
            <a:endParaRPr lang="en-GB" sz="2400" dirty="0">
              <a:cs typeface="Calibri Light"/>
            </a:endParaRPr>
          </a:p>
          <a:p>
            <a:r>
              <a:rPr lang="en-GB" sz="2400" dirty="0" err="1">
                <a:cs typeface="Calibri Light"/>
              </a:rPr>
              <a:t>kurssi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etenee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teemoittain</a:t>
            </a:r>
            <a:r>
              <a:rPr lang="en-GB" sz="2400" dirty="0">
                <a:cs typeface="Calibri Light"/>
              </a:rPr>
              <a:t>/</a:t>
            </a:r>
            <a:r>
              <a:rPr lang="en-GB" sz="2400" dirty="0" err="1">
                <a:cs typeface="Calibri Light"/>
              </a:rPr>
              <a:t>viikoittain</a:t>
            </a:r>
            <a:r>
              <a:rPr lang="en-GB" sz="2400" dirty="0">
                <a:cs typeface="Calibri Light"/>
              </a:rPr>
              <a:t> (</a:t>
            </a:r>
            <a:r>
              <a:rPr lang="en-GB" sz="2400" dirty="0" err="1">
                <a:cs typeface="Calibri Light"/>
              </a:rPr>
              <a:t>viestit</a:t>
            </a:r>
            <a:r>
              <a:rPr lang="en-GB" sz="2400" dirty="0">
                <a:cs typeface="Calibri Light"/>
              </a:rPr>
              <a:t> + </a:t>
            </a:r>
            <a:r>
              <a:rPr lang="en-GB" sz="2400" dirty="0" err="1">
                <a:cs typeface="Calibri Light"/>
              </a:rPr>
              <a:t>ohjaus</a:t>
            </a:r>
            <a:r>
              <a:rPr lang="en-GB" sz="2400" dirty="0">
                <a:cs typeface="Calibri Light"/>
              </a:rPr>
              <a:t> + online + </a:t>
            </a:r>
            <a:r>
              <a:rPr lang="en-GB" sz="2400" dirty="0" err="1">
                <a:cs typeface="Calibri Light"/>
              </a:rPr>
              <a:t>tallenteet</a:t>
            </a:r>
            <a:r>
              <a:rPr lang="en-GB" sz="2400" dirty="0">
                <a:cs typeface="Calibri Light"/>
              </a:rPr>
              <a:t>)</a:t>
            </a:r>
          </a:p>
          <a:p>
            <a:r>
              <a:rPr lang="en-GB" sz="2400" dirty="0" err="1">
                <a:cs typeface="Calibri Light"/>
              </a:rPr>
              <a:t>materiaalit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valmiina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verkossa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opintojakson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alkaessa</a:t>
            </a:r>
            <a:endParaRPr lang="en-GB" sz="2400" dirty="0">
              <a:cs typeface="Calibri Light"/>
            </a:endParaRPr>
          </a:p>
          <a:p>
            <a:r>
              <a:rPr lang="en-GB" sz="2400" dirty="0" err="1">
                <a:cs typeface="Calibri Light"/>
              </a:rPr>
              <a:t>suurryhmät</a:t>
            </a:r>
            <a:r>
              <a:rPr lang="en-GB" sz="2400" dirty="0">
                <a:cs typeface="Calibri Light"/>
              </a:rPr>
              <a:t> ja </a:t>
            </a:r>
            <a:r>
              <a:rPr lang="en-GB" sz="2400" dirty="0" err="1">
                <a:cs typeface="Calibri Light"/>
              </a:rPr>
              <a:t>kurssipaikka</a:t>
            </a:r>
            <a:r>
              <a:rPr lang="en-GB" sz="2400" dirty="0">
                <a:cs typeface="Calibri Light"/>
              </a:rPr>
              <a:t> (</a:t>
            </a:r>
            <a:r>
              <a:rPr lang="en-GB" sz="2400" dirty="0" err="1">
                <a:cs typeface="Calibri Light"/>
              </a:rPr>
              <a:t>ensimmäiset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yksilötehtävät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vahvistavat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kurssipaikan</a:t>
            </a:r>
            <a:r>
              <a:rPr lang="en-GB" sz="2400" dirty="0">
                <a:cs typeface="Calibri Light"/>
              </a:rPr>
              <a:t>, </a:t>
            </a:r>
            <a:r>
              <a:rPr lang="en-GB" sz="2400" dirty="0" err="1">
                <a:cs typeface="Calibri Light"/>
              </a:rPr>
              <a:t>loput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tehtävät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yhteisöllisinä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töinä</a:t>
            </a:r>
            <a:r>
              <a:rPr lang="en-GB" sz="2400" dirty="0">
                <a:cs typeface="Calibri Light"/>
              </a:rPr>
              <a:t>)</a:t>
            </a:r>
          </a:p>
          <a:p>
            <a:r>
              <a:rPr lang="en-GB" sz="2400" dirty="0" err="1">
                <a:cs typeface="Calibri Light"/>
              </a:rPr>
              <a:t>virtuaaliyhteisöt</a:t>
            </a:r>
            <a:r>
              <a:rPr lang="en-GB" sz="2400" dirty="0">
                <a:cs typeface="Calibri Light"/>
              </a:rPr>
              <a:t> (</a:t>
            </a:r>
            <a:r>
              <a:rPr lang="en-GB" sz="2400" dirty="0" err="1">
                <a:cs typeface="Calibri Light"/>
              </a:rPr>
              <a:t>kurssi</a:t>
            </a:r>
            <a:r>
              <a:rPr lang="en-GB" sz="2400" dirty="0">
                <a:cs typeface="Calibri Light"/>
              </a:rPr>
              <a:t> ja </a:t>
            </a:r>
            <a:r>
              <a:rPr lang="en-GB" sz="2400" dirty="0" err="1">
                <a:cs typeface="Calibri Light"/>
              </a:rPr>
              <a:t>tiimit</a:t>
            </a:r>
            <a:r>
              <a:rPr lang="en-GB" sz="2400" dirty="0">
                <a:cs typeface="Calibri Light"/>
              </a:rPr>
              <a:t>)</a:t>
            </a:r>
          </a:p>
          <a:p>
            <a:r>
              <a:rPr lang="en-GB" sz="2400" dirty="0" err="1">
                <a:cs typeface="Calibri Light"/>
              </a:rPr>
              <a:t>opettajan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läsnäolo</a:t>
            </a:r>
            <a:r>
              <a:rPr lang="en-GB" sz="2400" dirty="0">
                <a:cs typeface="Calibri Light"/>
              </a:rPr>
              <a:t> ja </a:t>
            </a:r>
            <a:r>
              <a:rPr lang="en-GB" sz="2400" dirty="0" err="1">
                <a:cs typeface="Calibri Light"/>
              </a:rPr>
              <a:t>tavoitettavuus</a:t>
            </a:r>
            <a:r>
              <a:rPr lang="en-GB" sz="2400" dirty="0">
                <a:cs typeface="Calibri Light"/>
              </a:rPr>
              <a:t> (</a:t>
            </a:r>
            <a:r>
              <a:rPr lang="en-GB" sz="2400" dirty="0" err="1">
                <a:cs typeface="Calibri Light"/>
              </a:rPr>
              <a:t>viestintä</a:t>
            </a:r>
            <a:r>
              <a:rPr lang="en-GB" sz="2400" dirty="0">
                <a:cs typeface="Calibri Light"/>
              </a:rPr>
              <a:t> + </a:t>
            </a:r>
            <a:r>
              <a:rPr lang="en-GB" sz="2400" dirty="0" err="1">
                <a:cs typeface="Calibri Light"/>
              </a:rPr>
              <a:t>ohjaus</a:t>
            </a:r>
            <a:r>
              <a:rPr lang="en-GB" sz="2400" dirty="0">
                <a:cs typeface="Calibri Light"/>
              </a:rPr>
              <a:t> + </a:t>
            </a:r>
            <a:r>
              <a:rPr lang="en-GB" sz="2400" dirty="0" err="1">
                <a:cs typeface="Calibri Light"/>
              </a:rPr>
              <a:t>arviointi</a:t>
            </a:r>
            <a:r>
              <a:rPr lang="en-GB" sz="2400" dirty="0">
                <a:cs typeface="Calibri Light"/>
              </a:rPr>
              <a:t> + </a:t>
            </a:r>
            <a:r>
              <a:rPr lang="en-GB" sz="2400" dirty="0" err="1">
                <a:cs typeface="Calibri Light"/>
              </a:rPr>
              <a:t>palaute</a:t>
            </a:r>
            <a:r>
              <a:rPr lang="en-GB" sz="2400" dirty="0">
                <a:cs typeface="Calibri Light"/>
              </a:rPr>
              <a:t>)</a:t>
            </a:r>
          </a:p>
          <a:p>
            <a:r>
              <a:rPr lang="en-GB" sz="2400" dirty="0" err="1">
                <a:cs typeface="Calibri Light"/>
              </a:rPr>
              <a:t>portfolioita</a:t>
            </a:r>
            <a:r>
              <a:rPr lang="en-GB" sz="2400" dirty="0">
                <a:cs typeface="Calibri Light"/>
              </a:rPr>
              <a:t>, </a:t>
            </a:r>
            <a:r>
              <a:rPr lang="en-GB" sz="2400" dirty="0" err="1">
                <a:cs typeface="Calibri Light"/>
              </a:rPr>
              <a:t>tiimitöitä</a:t>
            </a:r>
            <a:r>
              <a:rPr lang="en-GB" sz="2400" dirty="0">
                <a:cs typeface="Calibri Light"/>
              </a:rPr>
              <a:t> ja </a:t>
            </a:r>
            <a:r>
              <a:rPr lang="en-GB" sz="2400" dirty="0" err="1">
                <a:cs typeface="Calibri Light"/>
              </a:rPr>
              <a:t>vertaisarviointeja</a:t>
            </a:r>
            <a:endParaRPr lang="en-GB" sz="2400" dirty="0">
              <a:cs typeface="Calibri Light"/>
            </a:endParaRPr>
          </a:p>
          <a:p>
            <a:r>
              <a:rPr lang="en-GB" sz="2400" dirty="0" err="1">
                <a:cs typeface="Calibri Light"/>
              </a:rPr>
              <a:t>asiantuntijaluennot</a:t>
            </a:r>
            <a:r>
              <a:rPr lang="en-GB" sz="2400" dirty="0">
                <a:cs typeface="Calibri Light"/>
              </a:rPr>
              <a:t> (live + </a:t>
            </a:r>
            <a:r>
              <a:rPr lang="en-GB" sz="2400" dirty="0" err="1">
                <a:cs typeface="Calibri Light"/>
              </a:rPr>
              <a:t>tallennus</a:t>
            </a:r>
            <a:r>
              <a:rPr lang="en-GB" sz="2400" dirty="0">
                <a:cs typeface="Calibri Light"/>
              </a:rPr>
              <a:t>)</a:t>
            </a:r>
          </a:p>
          <a:p>
            <a:r>
              <a:rPr lang="en-GB" sz="2400" dirty="0" err="1">
                <a:cs typeface="Calibri Light"/>
              </a:rPr>
              <a:t>ope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fasilitoijana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verkkotapaamisissa</a:t>
            </a:r>
            <a:endParaRPr lang="en-GB" sz="2400" dirty="0">
              <a:cs typeface="Calibri Light"/>
            </a:endParaRPr>
          </a:p>
          <a:p>
            <a:endParaRPr lang="en-GB" dirty="0">
              <a:cs typeface="Calibri Light"/>
            </a:endParaRPr>
          </a:p>
          <a:p>
            <a:pPr marL="0" indent="0">
              <a:buNone/>
            </a:pPr>
            <a:endParaRPr lang="en-GB" dirty="0">
              <a:cs typeface="Calibri Light"/>
            </a:endParaRPr>
          </a:p>
          <a:p>
            <a:endParaRPr lang="en-GB" dirty="0">
              <a:cs typeface="Calibri Light"/>
            </a:endParaRPr>
          </a:p>
          <a:p>
            <a:endParaRPr lang="en-GB" dirty="0">
              <a:cs typeface="Calibri Light"/>
            </a:endParaRPr>
          </a:p>
          <a:p>
            <a:endParaRPr lang="en-GB" dirty="0">
              <a:cs typeface="Calibri Light"/>
            </a:endParaRPr>
          </a:p>
          <a:p>
            <a:endParaRPr lang="en-GB" dirty="0">
              <a:cs typeface="Calibri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302461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accent2"/>
                </a:solidFill>
              </a:rPr>
              <a:t>Opiskelijoiden vinkit verkkotutkinto-opiskeluun 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2400">
                <a:ea typeface="+mj-lt"/>
                <a:cs typeface="+mj-lt"/>
              </a:rPr>
              <a:t>työn ja perhe-elämän yhteensovittaminen</a:t>
            </a:r>
            <a:endParaRPr lang="en-GB" sz="2400">
              <a:cs typeface="Calibri Light" panose="020F0302020204030204"/>
            </a:endParaRPr>
          </a:p>
          <a:p>
            <a:r>
              <a:rPr lang="en-GB" sz="2400">
                <a:ea typeface="+mj-lt"/>
                <a:cs typeface="+mj-lt"/>
              </a:rPr>
              <a:t>opiskelu kotona "omin ehdoin"</a:t>
            </a:r>
            <a:endParaRPr lang="en-GB" sz="2400">
              <a:cs typeface="Calibri Light"/>
            </a:endParaRPr>
          </a:p>
          <a:p>
            <a:r>
              <a:rPr lang="en-GB" sz="2400">
                <a:ea typeface="+mj-lt"/>
                <a:cs typeface="+mj-lt"/>
              </a:rPr>
              <a:t>opiskelun joustavuus, itse vastaa opinnoista</a:t>
            </a:r>
            <a:endParaRPr lang="en-GB" sz="2400" dirty="0">
              <a:ea typeface="+mj-lt"/>
              <a:cs typeface="+mj-lt"/>
            </a:endParaRPr>
          </a:p>
          <a:p>
            <a:r>
              <a:rPr lang="en-GB" sz="2400">
                <a:ea typeface="+mj-lt"/>
                <a:cs typeface="+mj-lt"/>
              </a:rPr>
              <a:t>parasta kun luennot on olemassa ja livet tallentaan</a:t>
            </a:r>
            <a:endParaRPr lang="en-GB" sz="2400">
              <a:cs typeface="Calibri Light"/>
            </a:endParaRPr>
          </a:p>
          <a:p>
            <a:r>
              <a:rPr lang="en-GB" sz="2400">
                <a:ea typeface="+mj-lt"/>
                <a:cs typeface="+mj-lt"/>
              </a:rPr>
              <a:t>materiaalit valmiina verkossa</a:t>
            </a:r>
            <a:endParaRPr lang="en-GB" sz="2400">
              <a:cs typeface="Calibri Light"/>
            </a:endParaRPr>
          </a:p>
          <a:p>
            <a:r>
              <a:rPr lang="en-GB" sz="2400">
                <a:ea typeface="+mj-lt"/>
                <a:cs typeface="+mj-lt"/>
              </a:rPr>
              <a:t>kerrattavuus</a:t>
            </a:r>
            <a:endParaRPr lang="en-GB" sz="2400" dirty="0">
              <a:ea typeface="+mj-lt"/>
              <a:cs typeface="+mj-lt"/>
            </a:endParaRPr>
          </a:p>
          <a:p>
            <a:r>
              <a:rPr lang="en-GB" sz="2400">
                <a:ea typeface="+mj-lt"/>
                <a:cs typeface="+mj-lt"/>
              </a:rPr>
              <a:t>ei matkakuluja</a:t>
            </a:r>
            <a:endParaRPr lang="en-GB" sz="2400">
              <a:cs typeface="Calibri Light"/>
            </a:endParaRPr>
          </a:p>
          <a:p>
            <a:r>
              <a:rPr lang="en-GB" sz="2400">
                <a:ea typeface="+mj-lt"/>
                <a:cs typeface="+mj-lt"/>
              </a:rPr>
              <a:t>tärkeintä työn eteneminen</a:t>
            </a:r>
            <a:endParaRPr lang="en-GB" sz="2400" dirty="0">
              <a:ea typeface="+mj-lt"/>
              <a:cs typeface="+mj-lt"/>
            </a:endParaRPr>
          </a:p>
          <a:p>
            <a:r>
              <a:rPr lang="en-GB" sz="2400">
                <a:ea typeface="+mj-lt"/>
                <a:cs typeface="+mj-lt"/>
              </a:rPr>
              <a:t>on OK olla joskus "off-line"</a:t>
            </a:r>
            <a:endParaRPr lang="en-GB" sz="2400">
              <a:cs typeface="Calibri Light"/>
            </a:endParaRPr>
          </a:p>
          <a:p>
            <a:r>
              <a:rPr lang="en-GB" sz="2400">
                <a:ea typeface="+mj-lt"/>
                <a:cs typeface="+mj-lt"/>
              </a:rPr>
              <a:t>sama tiimi koko ajan – vertaistuki</a:t>
            </a:r>
          </a:p>
          <a:p>
            <a:r>
              <a:rPr lang="en-GB" sz="2400">
                <a:ea typeface="+mj-lt"/>
                <a:cs typeface="+mj-lt"/>
              </a:rPr>
              <a:t>yhteistyö ja sen onnistumien</a:t>
            </a:r>
            <a:endParaRPr lang="en-GB" sz="2400">
              <a:cs typeface="Calibri Light"/>
            </a:endParaRPr>
          </a:p>
          <a:p>
            <a:endParaRPr lang="en-GB" dirty="0">
              <a:cs typeface="Calibri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2674719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392D9-99E4-48D7-8EFC-BF2A27642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Miten </a:t>
            </a:r>
            <a:r>
              <a:rPr lang="en-US" sz="1800" dirty="0" err="1">
                <a:solidFill>
                  <a:srgbClr val="FFFFFF"/>
                </a:solidFill>
              </a:rPr>
              <a:t>toteutettu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AEDD01-BF21-431A-92AE-C1D22652F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1473740"/>
            <a:ext cx="7977908" cy="403182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50A7C-F5C5-4645-BF23-7237033C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3657" y="6356350"/>
            <a:ext cx="14804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28.5.2019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377178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fontAlgn="base"/>
            <a:r>
              <a:rPr lang="en-US" sz="3700" b="1">
                <a:solidFill>
                  <a:srgbClr val="000000"/>
                </a:solidFill>
              </a:rPr>
              <a:t>Ohjaus verkkotutkintojen opinnoissa</a:t>
            </a:r>
            <a:endParaRPr lang="en-US" sz="3700">
              <a:solidFill>
                <a:srgbClr val="000000"/>
              </a:solidFill>
            </a:endParaRP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4" r="1" b="8135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5659" y="6223702"/>
            <a:ext cx="3108065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27BDF9C-3227-4881-9ABF-23F390AFED7D}" type="datetime1">
              <a:rPr lang="en-US" sz="1100">
                <a:solidFill>
                  <a:srgbClr val="898989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5/28/2019</a:t>
            </a:fld>
            <a:endParaRPr lang="en-US" sz="1100">
              <a:solidFill>
                <a:srgbClr val="898989"/>
              </a:solidFill>
              <a:latin typeface="Calibri" panose="020F0502020204030204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84574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rgbClr val="FFFFFF"/>
                </a:solidFill>
              </a:rPr>
              <a:t>Suunnittelijoiden vinkit verkkotutkintojen ohjaukseen</a:t>
            </a:r>
            <a:endParaRPr lang="en-GB" b="1">
              <a:solidFill>
                <a:srgbClr val="FFFFFF"/>
              </a:solidFill>
              <a:cs typeface="Calibri Light" panose="020F03020202040302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62293" y="6356350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28.5.2019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4F66F18-C53E-46E9-BD2A-42DDE74C07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01960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181446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i-FI" b="1">
                <a:solidFill>
                  <a:schemeClr val="accent1"/>
                </a:solidFill>
              </a:rPr>
              <a:t>Opiskelijoiden vinkit ohjaukseen</a:t>
            </a:r>
            <a:endParaRPr lang="en-GB" b="1">
              <a:solidFill>
                <a:schemeClr val="accent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400" dirty="0" err="1">
                <a:cs typeface="Calibri Light"/>
              </a:rPr>
              <a:t>Vapaa-ajan</a:t>
            </a:r>
            <a:r>
              <a:rPr lang="en-GB" sz="2400" dirty="0">
                <a:cs typeface="Calibri Light"/>
              </a:rPr>
              <a:t>, </a:t>
            </a:r>
            <a:r>
              <a:rPr lang="en-GB" sz="2400" dirty="0" err="1">
                <a:cs typeface="Calibri Light"/>
              </a:rPr>
              <a:t>työn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ja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opiskelun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tasapainotus</a:t>
            </a:r>
          </a:p>
          <a:p>
            <a:r>
              <a:rPr lang="en-GB" sz="2400" dirty="0">
                <a:cs typeface="Calibri Light"/>
              </a:rPr>
              <a:t>Hyvin </a:t>
            </a:r>
            <a:r>
              <a:rPr lang="en-GB" sz="2400" dirty="0" err="1">
                <a:cs typeface="Calibri Light"/>
              </a:rPr>
              <a:t>jäsennelty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koulutusohjelma</a:t>
            </a:r>
          </a:p>
          <a:p>
            <a:r>
              <a:rPr lang="en-GB" sz="2400" dirty="0" err="1">
                <a:cs typeface="Calibri Light"/>
              </a:rPr>
              <a:t>Selkeä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kurssialusta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ja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tehtävänannot</a:t>
            </a:r>
          </a:p>
          <a:p>
            <a:r>
              <a:rPr lang="en-GB" sz="2400" dirty="0" err="1">
                <a:cs typeface="Calibri Light"/>
              </a:rPr>
              <a:t>Palaute</a:t>
            </a:r>
            <a:r>
              <a:rPr lang="en-GB" sz="2400" dirty="0">
                <a:cs typeface="Calibri Light"/>
              </a:rPr>
              <a:t> </a:t>
            </a:r>
            <a:r>
              <a:rPr lang="en-GB" sz="2400" dirty="0" err="1">
                <a:cs typeface="Calibri Light"/>
              </a:rPr>
              <a:t>keskiössä</a:t>
            </a:r>
          </a:p>
          <a:p>
            <a:r>
              <a:rPr lang="en-GB" sz="2400" dirty="0" err="1">
                <a:cs typeface="Calibri Light"/>
              </a:rPr>
              <a:t>Kalenterin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käyttö</a:t>
            </a:r>
          </a:p>
          <a:p>
            <a:r>
              <a:rPr lang="en-GB" sz="2400" dirty="0" err="1">
                <a:cs typeface="Calibri Light"/>
              </a:rPr>
              <a:t>Kysymykset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ja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vastaukset</a:t>
            </a:r>
          </a:p>
          <a:p>
            <a:r>
              <a:rPr lang="en-GB" sz="2400" dirty="0" err="1">
                <a:cs typeface="Calibri Light"/>
              </a:rPr>
              <a:t>Valinnaisuus</a:t>
            </a:r>
          </a:p>
          <a:p>
            <a:r>
              <a:rPr lang="en-GB" sz="2400" dirty="0" err="1">
                <a:cs typeface="Calibri Light"/>
              </a:rPr>
              <a:t>Moninaiset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oppimismenetelmät</a:t>
            </a:r>
          </a:p>
          <a:p>
            <a:r>
              <a:rPr lang="en-GB" sz="2400" dirty="0">
                <a:cs typeface="Calibri Light"/>
              </a:rPr>
              <a:t>Oma HOPS</a:t>
            </a:r>
          </a:p>
          <a:p>
            <a:r>
              <a:rPr lang="en-GB" sz="2400" dirty="0" err="1">
                <a:cs typeface="Calibri Light"/>
              </a:rPr>
              <a:t>Yhteydet</a:t>
            </a:r>
            <a:r>
              <a:rPr lang="en-GB" sz="2400" dirty="0">
                <a:cs typeface="Calibri Light"/>
              </a:rPr>
              <a:t> </a:t>
            </a:r>
            <a:r>
              <a:rPr lang="en-GB" sz="2400" dirty="0" err="1">
                <a:cs typeface="Calibri Light"/>
              </a:rPr>
              <a:t>ohjaajiin</a:t>
            </a:r>
          </a:p>
          <a:p>
            <a:endParaRPr lang="en-GB" sz="2400">
              <a:cs typeface="Calibri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03347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50">
                <a:solidFill>
                  <a:schemeClr val="tx1">
                    <a:alpha val="80000"/>
                  </a:schemeClr>
                </a:solidFill>
              </a:rPr>
              <a:t>28.5.2019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42651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6F7B6-3CAE-49DF-9EC5-CC95BC5B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cs typeface="Calibri Light"/>
              </a:rPr>
              <a:t>Millaisia</a:t>
            </a:r>
            <a:r>
              <a:rPr lang="en-US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Calibri Light"/>
              </a:rPr>
              <a:t>haasteita</a:t>
            </a:r>
            <a:r>
              <a:rPr lang="en-US" dirty="0">
                <a:solidFill>
                  <a:srgbClr val="FFFFFF"/>
                </a:solidFill>
                <a:cs typeface="Calibri Light"/>
              </a:rPr>
              <a:t>?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5C8A22F-B854-4066-BD1A-046208EF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13299"/>
            <a:ext cx="6758877" cy="309114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810F04-799D-46ED-B67C-A29CA0B6F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BCB30-733F-4B35-B6BA-658F50AE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738" y="6356350"/>
            <a:ext cx="1655379" cy="36512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28.5.2019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913887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base"/>
            <a:r>
              <a:rPr lang="en-US" sz="3600" b="1">
                <a:solidFill>
                  <a:schemeClr val="tx1"/>
                </a:solidFill>
              </a:rPr>
              <a:t>Verkkotutkintojen tekniset ratkaisut </a:t>
            </a:r>
            <a:endParaRPr lang="en-US" sz="360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fontAlgn="base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68821" y="6506589"/>
            <a:ext cx="2564524" cy="2746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4A63C40F-C3BB-6441-A64A-DC0F998644E2}" type="datetime1">
              <a:rPr lang="en-US">
                <a:solidFill>
                  <a:schemeClr val="tx1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5/28/2019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9" name="Footer Placeholder 5"/>
          <p:cNvSpPr txBox="1">
            <a:spLocks/>
          </p:cNvSpPr>
          <p:nvPr/>
        </p:nvSpPr>
        <p:spPr>
          <a:xfrm>
            <a:off x="5297762" y="6356350"/>
            <a:ext cx="457976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>
                <a:solidFill>
                  <a:schemeClr val="tx1">
                    <a:alpha val="80000"/>
                  </a:schemeClr>
                </a:solidFill>
              </a:rPr>
              <a:t>eAMK Verkkotutkinnot –</a:t>
            </a:r>
            <a:r>
              <a:rPr lang="fi-FI" sz="900">
                <a:solidFill>
                  <a:schemeClr val="tx1">
                    <a:alpha val="80000"/>
                  </a:schemeClr>
                </a:solidFill>
              </a:rPr>
              <a:t>työryhmä</a:t>
            </a:r>
            <a:r>
              <a:rPr lang="en-US" sz="900">
                <a:solidFill>
                  <a:schemeClr val="tx1">
                    <a:alpha val="80000"/>
                  </a:schemeClr>
                </a:solidFill>
              </a:rPr>
              <a:t>, 5/2019</a:t>
            </a:r>
            <a:endParaRPr lang="en-US" sz="9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73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accent2"/>
                </a:solidFill>
              </a:rPr>
              <a:t>Suunnittelijoiden vinkit tukipalveluihin sekä opetusteknologian käyttöön</a:t>
            </a:r>
            <a:endParaRPr lang="en-GB" dirty="0">
              <a:solidFill>
                <a:schemeClr val="accent2"/>
              </a:solidFill>
              <a:cs typeface="Calibri Light" panose="020F03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err="1"/>
              <a:t>Tukipalvelut</a:t>
            </a:r>
            <a:r>
              <a:rPr lang="en-GB" dirty="0"/>
              <a:t> </a:t>
            </a:r>
          </a:p>
          <a:p>
            <a:r>
              <a:rPr lang="en-GB" dirty="0" err="1"/>
              <a:t>Sipuli</a:t>
            </a:r>
            <a:r>
              <a:rPr lang="en-GB" dirty="0"/>
              <a:t> tai </a:t>
            </a:r>
            <a:r>
              <a:rPr lang="en-GB" dirty="0" err="1"/>
              <a:t>muu</a:t>
            </a:r>
            <a:r>
              <a:rPr lang="en-GB" dirty="0"/>
              <a:t> </a:t>
            </a:r>
            <a:r>
              <a:rPr lang="en-GB" dirty="0" err="1"/>
              <a:t>keino</a:t>
            </a:r>
            <a:r>
              <a:rPr lang="en-GB" dirty="0"/>
              <a:t> </a:t>
            </a:r>
            <a:r>
              <a:rPr lang="en-GB" dirty="0" err="1"/>
              <a:t>havainnollistaa</a:t>
            </a:r>
            <a:r>
              <a:rPr lang="en-GB" dirty="0"/>
              <a:t> </a:t>
            </a:r>
            <a:r>
              <a:rPr lang="en-GB" dirty="0" err="1"/>
              <a:t>yhdessä</a:t>
            </a:r>
            <a:r>
              <a:rPr lang="en-GB" dirty="0"/>
              <a:t> </a:t>
            </a:r>
            <a:r>
              <a:rPr lang="en-GB" dirty="0" err="1"/>
              <a:t>tehtyjä</a:t>
            </a:r>
            <a:r>
              <a:rPr lang="en-GB" dirty="0"/>
              <a:t> </a:t>
            </a:r>
            <a:r>
              <a:rPr lang="en-GB" dirty="0" err="1"/>
              <a:t>teknologiavalintoja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tuen</a:t>
            </a:r>
            <a:r>
              <a:rPr lang="en-GB" dirty="0"/>
              <a:t> </a:t>
            </a:r>
            <a:r>
              <a:rPr lang="en-GB" dirty="0" err="1"/>
              <a:t>saatavuutta</a:t>
            </a:r>
            <a:r>
              <a:rPr lang="en-GB" dirty="0"/>
              <a:t> </a:t>
            </a:r>
          </a:p>
          <a:p>
            <a:r>
              <a:rPr lang="en-GB" dirty="0" err="1"/>
              <a:t>Tärkeää</a:t>
            </a:r>
            <a:r>
              <a:rPr lang="en-GB" dirty="0"/>
              <a:t> </a:t>
            </a:r>
            <a:r>
              <a:rPr lang="en-GB" dirty="0" err="1"/>
              <a:t>matalan</a:t>
            </a:r>
            <a:r>
              <a:rPr lang="en-GB" dirty="0"/>
              <a:t> </a:t>
            </a:r>
            <a:r>
              <a:rPr lang="en-GB" dirty="0" err="1"/>
              <a:t>kynnyksen</a:t>
            </a:r>
            <a:r>
              <a:rPr lang="en-GB" dirty="0"/>
              <a:t> </a:t>
            </a:r>
            <a:r>
              <a:rPr lang="en-GB" dirty="0" err="1"/>
              <a:t>tuen</a:t>
            </a:r>
            <a:r>
              <a:rPr lang="en-GB" dirty="0"/>
              <a:t> </a:t>
            </a:r>
            <a:r>
              <a:rPr lang="en-GB" dirty="0" err="1"/>
              <a:t>saatavuus</a:t>
            </a:r>
            <a:r>
              <a:rPr lang="en-GB" dirty="0"/>
              <a:t> </a:t>
            </a:r>
          </a:p>
          <a:p>
            <a:r>
              <a:rPr lang="en-GB" dirty="0" err="1"/>
              <a:t>Opiskelijoille</a:t>
            </a:r>
            <a:r>
              <a:rPr lang="en-GB" dirty="0"/>
              <a:t> </a:t>
            </a:r>
            <a:r>
              <a:rPr lang="en-GB" dirty="0" err="1"/>
              <a:t>tukea</a:t>
            </a:r>
            <a:r>
              <a:rPr lang="en-GB" dirty="0"/>
              <a:t> </a:t>
            </a:r>
            <a:r>
              <a:rPr lang="en-GB" dirty="0" err="1"/>
              <a:t>saatavilla</a:t>
            </a:r>
            <a:r>
              <a:rPr lang="en-GB" dirty="0"/>
              <a:t>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iltaisin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pitkin</a:t>
            </a:r>
            <a:r>
              <a:rPr lang="en-GB" dirty="0"/>
              <a:t> </a:t>
            </a:r>
            <a:r>
              <a:rPr lang="en-GB" dirty="0" err="1"/>
              <a:t>matkaa</a:t>
            </a:r>
            <a:r>
              <a:rPr lang="en-GB" dirty="0"/>
              <a:t> </a:t>
            </a:r>
            <a:r>
              <a:rPr lang="en-GB" dirty="0" err="1"/>
              <a:t>opintojen</a:t>
            </a:r>
            <a:r>
              <a:rPr lang="en-GB" dirty="0"/>
              <a:t> </a:t>
            </a:r>
            <a:r>
              <a:rPr lang="en-GB" dirty="0" err="1"/>
              <a:t>aikana</a:t>
            </a:r>
            <a:endParaRPr lang="en-GB" dirty="0"/>
          </a:p>
          <a:p>
            <a:r>
              <a:rPr lang="en-GB" dirty="0" err="1"/>
              <a:t>Opetusteknologisen</a:t>
            </a:r>
            <a:r>
              <a:rPr lang="en-GB" dirty="0"/>
              <a:t> </a:t>
            </a:r>
            <a:r>
              <a:rPr lang="en-GB" dirty="0" err="1"/>
              <a:t>tuen</a:t>
            </a:r>
            <a:r>
              <a:rPr lang="en-GB" dirty="0"/>
              <a:t> </a:t>
            </a:r>
            <a:r>
              <a:rPr lang="en-GB" dirty="0" err="1"/>
              <a:t>lisäksi</a:t>
            </a:r>
            <a:r>
              <a:rPr lang="en-GB" dirty="0"/>
              <a:t> </a:t>
            </a:r>
            <a:r>
              <a:rPr lang="en-GB" dirty="0" err="1"/>
              <a:t>opettajille</a:t>
            </a:r>
            <a:r>
              <a:rPr lang="en-GB" dirty="0"/>
              <a:t> </a:t>
            </a:r>
            <a:r>
              <a:rPr lang="en-GB" dirty="0" err="1"/>
              <a:t>digipedagogista</a:t>
            </a:r>
            <a:r>
              <a:rPr lang="en-GB" dirty="0"/>
              <a:t> </a:t>
            </a:r>
            <a:r>
              <a:rPr lang="en-GB" dirty="0" err="1"/>
              <a:t>vertaistukea</a:t>
            </a:r>
            <a:r>
              <a:rPr lang="en-GB" dirty="0"/>
              <a:t> </a:t>
            </a:r>
          </a:p>
          <a:p>
            <a:r>
              <a:rPr lang="en-GB" dirty="0" err="1"/>
              <a:t>Tuen</a:t>
            </a:r>
            <a:r>
              <a:rPr lang="en-GB" dirty="0"/>
              <a:t> </a:t>
            </a:r>
            <a:r>
              <a:rPr lang="en-GB" dirty="0" err="1"/>
              <a:t>saatavuus</a:t>
            </a:r>
            <a:r>
              <a:rPr lang="en-GB" dirty="0"/>
              <a:t> </a:t>
            </a:r>
            <a:r>
              <a:rPr lang="en-GB" dirty="0" err="1"/>
              <a:t>ajasta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paikasta</a:t>
            </a:r>
            <a:r>
              <a:rPr lang="en-GB" dirty="0"/>
              <a:t> </a:t>
            </a:r>
            <a:r>
              <a:rPr lang="en-GB" dirty="0" err="1"/>
              <a:t>riippumatta</a:t>
            </a:r>
            <a:r>
              <a:rPr lang="en-GB" dirty="0"/>
              <a:t> </a:t>
            </a:r>
          </a:p>
          <a:p>
            <a:r>
              <a:rPr lang="en-GB" dirty="0" err="1"/>
              <a:t>Hyvien</a:t>
            </a:r>
            <a:r>
              <a:rPr lang="en-GB" dirty="0"/>
              <a:t> </a:t>
            </a:r>
            <a:r>
              <a:rPr lang="en-GB" dirty="0" err="1"/>
              <a:t>käytäntöjen</a:t>
            </a:r>
            <a:r>
              <a:rPr lang="en-GB" dirty="0"/>
              <a:t> </a:t>
            </a:r>
            <a:r>
              <a:rPr lang="en-GB" dirty="0" err="1"/>
              <a:t>levittämisessä</a:t>
            </a:r>
            <a:r>
              <a:rPr lang="en-GB" dirty="0"/>
              <a:t> </a:t>
            </a:r>
            <a:r>
              <a:rPr lang="en-GB" dirty="0" err="1"/>
              <a:t>tukipalveluilla</a:t>
            </a:r>
            <a:r>
              <a:rPr lang="en-GB" dirty="0"/>
              <a:t> </a:t>
            </a:r>
            <a:r>
              <a:rPr lang="en-GB" dirty="0" err="1"/>
              <a:t>tärkeä</a:t>
            </a:r>
            <a:r>
              <a:rPr lang="en-GB" dirty="0"/>
              <a:t> </a:t>
            </a:r>
            <a:r>
              <a:rPr lang="en-GB" dirty="0" err="1"/>
              <a:t>rooli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err="1"/>
              <a:t>Opetusteknologia</a:t>
            </a:r>
            <a:r>
              <a:rPr lang="en-GB" dirty="0"/>
              <a:t> </a:t>
            </a:r>
          </a:p>
          <a:p>
            <a:pPr>
              <a:buFontTx/>
              <a:buChar char="-"/>
            </a:pPr>
            <a:r>
              <a:rPr lang="en-GB" dirty="0" err="1"/>
              <a:t>Hallittava</a:t>
            </a:r>
            <a:r>
              <a:rPr lang="en-GB" dirty="0"/>
              <a:t> </a:t>
            </a:r>
            <a:r>
              <a:rPr lang="en-GB" dirty="0" err="1"/>
              <a:t>kokonaisuus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rajoitettu</a:t>
            </a:r>
            <a:r>
              <a:rPr lang="en-GB" dirty="0"/>
              <a:t> </a:t>
            </a:r>
            <a:r>
              <a:rPr lang="en-GB" dirty="0" err="1"/>
              <a:t>välineiden</a:t>
            </a:r>
            <a:r>
              <a:rPr lang="en-GB" dirty="0"/>
              <a:t> </a:t>
            </a:r>
            <a:r>
              <a:rPr lang="en-GB" dirty="0" err="1"/>
              <a:t>määrä</a:t>
            </a:r>
            <a:r>
              <a:rPr lang="en-GB" dirty="0"/>
              <a:t> </a:t>
            </a:r>
            <a:r>
              <a:rPr lang="en-GB" dirty="0" err="1"/>
              <a:t>selkiyttää</a:t>
            </a:r>
            <a:r>
              <a:rPr lang="en-GB" dirty="0"/>
              <a:t> </a:t>
            </a:r>
            <a:r>
              <a:rPr lang="en-GB" dirty="0" err="1"/>
              <a:t>tilannetta</a:t>
            </a:r>
            <a:r>
              <a:rPr lang="en-GB" dirty="0"/>
              <a:t> </a:t>
            </a:r>
            <a:r>
              <a:rPr lang="en-GB" dirty="0" err="1"/>
              <a:t>opiskelijan</a:t>
            </a:r>
            <a:r>
              <a:rPr lang="en-GB" dirty="0"/>
              <a:t> </a:t>
            </a:r>
            <a:r>
              <a:rPr lang="en-GB" dirty="0" err="1"/>
              <a:t>näkökulmasta</a:t>
            </a:r>
            <a:r>
              <a:rPr lang="en-GB" dirty="0"/>
              <a:t> </a:t>
            </a:r>
          </a:p>
          <a:p>
            <a:pPr>
              <a:buFontTx/>
              <a:buChar char="-"/>
            </a:pPr>
            <a:r>
              <a:rPr lang="en-GB" dirty="0" err="1"/>
              <a:t>Käyttötapojen</a:t>
            </a:r>
            <a:r>
              <a:rPr lang="en-GB" dirty="0"/>
              <a:t> </a:t>
            </a:r>
            <a:r>
              <a:rPr lang="en-GB" dirty="0" err="1"/>
              <a:t>yhtenäisyys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loogisuus</a:t>
            </a:r>
            <a:r>
              <a:rPr lang="en-GB" dirty="0"/>
              <a:t> </a:t>
            </a:r>
            <a:r>
              <a:rPr lang="en-GB" dirty="0" err="1"/>
              <a:t>tutkinnon</a:t>
            </a:r>
            <a:r>
              <a:rPr lang="en-GB" dirty="0"/>
              <a:t> </a:t>
            </a:r>
            <a:r>
              <a:rPr lang="en-GB" dirty="0" err="1"/>
              <a:t>sisällä</a:t>
            </a:r>
            <a:r>
              <a:rPr lang="en-GB" dirty="0"/>
              <a:t> </a:t>
            </a:r>
          </a:p>
          <a:p>
            <a:pPr>
              <a:buFontTx/>
              <a:buChar char="-"/>
            </a:pPr>
            <a:r>
              <a:rPr lang="fi-FI" dirty="0"/>
              <a:t>Pysyvyys teknisissä ratkaisuissa läpi tutkinnon luo turvallisuuden tunnetta opiskelijalle &gt; opettajien keskinäisten keskustelujen ja yhteisten ratkaisujen merkitys  </a:t>
            </a:r>
          </a:p>
          <a:p>
            <a:pPr>
              <a:buFontTx/>
              <a:buChar char="-"/>
            </a:pPr>
            <a:r>
              <a:rPr lang="fi-FI" dirty="0"/>
              <a:t>Tärkeimmät työkalut rauhallinen työtila, tietokone, webkamera ja kuulokemikrofoni  </a:t>
            </a:r>
          </a:p>
          <a:p>
            <a:pPr>
              <a:buFontTx/>
              <a:buChar char="-"/>
            </a:pPr>
            <a:r>
              <a:rPr lang="fi-FI" dirty="0"/>
              <a:t>Matematiikan opetuksessa hyödynnetty piirtopöytiä ja älytauluja </a:t>
            </a:r>
          </a:p>
          <a:p>
            <a:pPr>
              <a:buFontTx/>
              <a:buChar char="-"/>
            </a:pPr>
            <a:endParaRPr lang="fi-FI" dirty="0"/>
          </a:p>
          <a:p>
            <a:pPr>
              <a:buFontTx/>
              <a:buChar char="-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102407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chemeClr val="tx1"/>
                </a:solidFill>
              </a:rPr>
              <a:t>Verkkotutkinnot-työryhmä</a:t>
            </a:r>
            <a:br>
              <a:rPr lang="en-US" sz="3700">
                <a:solidFill>
                  <a:schemeClr val="tx1"/>
                </a:solidFill>
              </a:rPr>
            </a:br>
            <a:r>
              <a:rPr lang="en-US" sz="3700">
                <a:solidFill>
                  <a:schemeClr val="tx1"/>
                </a:solidFill>
              </a:rPr>
              <a:t>eAMK-hanke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" y="603726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28.5.2019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Marjo Joshi, Turku AMK   (koordinaattori)</a:t>
            </a:r>
          </a:p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Mirva Pilli-Sihvola, XAMK</a:t>
            </a:r>
          </a:p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Outi Valkki, Haaga-Helia </a:t>
            </a:r>
          </a:p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Leena Mäkinen, HAMK</a:t>
            </a:r>
          </a:p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Kati Mäenpää, OAMK </a:t>
            </a:r>
          </a:p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Tanja Rautiainen, Lapin AMK</a:t>
            </a:r>
          </a:p>
          <a:p>
            <a:pPr indent="-228600" fontAlgn="base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Pirjo Könni, Lapin AMK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r="1939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0162" y="65087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214349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accent2"/>
                </a:solidFill>
              </a:rPr>
              <a:t>Suunnittelijoiden vinkit tilaratkaisuihin</a:t>
            </a:r>
            <a:endParaRPr lang="en-GB" dirty="0">
              <a:solidFill>
                <a:schemeClr val="accent2"/>
              </a:solidFill>
              <a:cs typeface="Calibri Light" panose="020F03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Erillisten</a:t>
            </a:r>
            <a:r>
              <a:rPr lang="en-GB" dirty="0"/>
              <a:t> </a:t>
            </a:r>
            <a:r>
              <a:rPr lang="en-GB" dirty="0" err="1"/>
              <a:t>tilojen</a:t>
            </a:r>
            <a:r>
              <a:rPr lang="en-GB" dirty="0"/>
              <a:t> </a:t>
            </a:r>
            <a:r>
              <a:rPr lang="en-GB" dirty="0" err="1"/>
              <a:t>tarve</a:t>
            </a:r>
            <a:r>
              <a:rPr lang="en-GB" dirty="0"/>
              <a:t> </a:t>
            </a:r>
            <a:r>
              <a:rPr lang="en-GB" dirty="0" err="1"/>
              <a:t>riippuvainen</a:t>
            </a:r>
            <a:r>
              <a:rPr lang="en-GB" dirty="0"/>
              <a:t> </a:t>
            </a:r>
            <a:r>
              <a:rPr lang="en-GB" dirty="0" err="1"/>
              <a:t>muiden</a:t>
            </a:r>
            <a:r>
              <a:rPr lang="en-GB" dirty="0"/>
              <a:t> </a:t>
            </a:r>
            <a:r>
              <a:rPr lang="en-GB" dirty="0" err="1"/>
              <a:t>työtilojen</a:t>
            </a:r>
            <a:r>
              <a:rPr lang="en-GB" dirty="0"/>
              <a:t> </a:t>
            </a:r>
            <a:r>
              <a:rPr lang="en-GB" dirty="0" err="1"/>
              <a:t>käytettävyydestä</a:t>
            </a:r>
            <a:endParaRPr lang="en-GB" dirty="0"/>
          </a:p>
          <a:p>
            <a:r>
              <a:rPr lang="en-GB" dirty="0" err="1"/>
              <a:t>Hyviksi</a:t>
            </a:r>
            <a:r>
              <a:rPr lang="en-GB" dirty="0"/>
              <a:t> </a:t>
            </a:r>
            <a:r>
              <a:rPr lang="en-GB" dirty="0" err="1"/>
              <a:t>ratkaisuiksi</a:t>
            </a:r>
            <a:r>
              <a:rPr lang="en-GB" dirty="0"/>
              <a:t> </a:t>
            </a:r>
            <a:r>
              <a:rPr lang="en-GB" dirty="0" err="1"/>
              <a:t>koettu</a:t>
            </a:r>
            <a:r>
              <a:rPr lang="en-GB" dirty="0"/>
              <a:t> mm.</a:t>
            </a:r>
          </a:p>
          <a:p>
            <a:pPr lvl="1"/>
            <a:r>
              <a:rPr lang="en-GB" dirty="0" err="1"/>
              <a:t>Äänieristetyt</a:t>
            </a:r>
            <a:r>
              <a:rPr lang="en-GB" dirty="0"/>
              <a:t> </a:t>
            </a:r>
            <a:r>
              <a:rPr lang="en-GB" dirty="0" err="1"/>
              <a:t>huoneet</a:t>
            </a:r>
            <a:r>
              <a:rPr lang="en-GB" dirty="0"/>
              <a:t>, </a:t>
            </a:r>
            <a:r>
              <a:rPr lang="en-GB" dirty="0" err="1"/>
              <a:t>joissa</a:t>
            </a:r>
            <a:r>
              <a:rPr lang="en-GB" dirty="0"/>
              <a:t> </a:t>
            </a:r>
            <a:r>
              <a:rPr lang="en-GB" dirty="0" err="1"/>
              <a:t>kiinteä</a:t>
            </a:r>
            <a:r>
              <a:rPr lang="en-GB" dirty="0"/>
              <a:t> </a:t>
            </a:r>
            <a:r>
              <a:rPr lang="en-GB" dirty="0" err="1"/>
              <a:t>kone</a:t>
            </a:r>
            <a:r>
              <a:rPr lang="en-GB" dirty="0"/>
              <a:t>, </a:t>
            </a:r>
            <a:r>
              <a:rPr lang="en-GB" dirty="0" err="1"/>
              <a:t>kiinteä</a:t>
            </a:r>
            <a:r>
              <a:rPr lang="en-GB" dirty="0"/>
              <a:t> </a:t>
            </a:r>
            <a:r>
              <a:rPr lang="en-GB" dirty="0" err="1"/>
              <a:t>verkko</a:t>
            </a:r>
            <a:r>
              <a:rPr lang="en-GB" dirty="0"/>
              <a:t>, </a:t>
            </a:r>
            <a:r>
              <a:rPr lang="en-GB" dirty="0" err="1"/>
              <a:t>kokousmikki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kamera</a:t>
            </a:r>
            <a:r>
              <a:rPr lang="en-GB" dirty="0"/>
              <a:t> (</a:t>
            </a:r>
            <a:r>
              <a:rPr lang="en-GB" dirty="0" err="1"/>
              <a:t>webinaarit</a:t>
            </a:r>
            <a:r>
              <a:rPr lang="en-GB" dirty="0"/>
              <a:t>, </a:t>
            </a:r>
            <a:r>
              <a:rPr lang="en-GB" dirty="0" err="1"/>
              <a:t>verkkoluennot</a:t>
            </a:r>
            <a:r>
              <a:rPr lang="en-GB" dirty="0"/>
              <a:t>, </a:t>
            </a:r>
            <a:r>
              <a:rPr lang="en-GB" dirty="0" err="1"/>
              <a:t>opiskelijoiden</a:t>
            </a:r>
            <a:r>
              <a:rPr lang="en-GB" dirty="0"/>
              <a:t> </a:t>
            </a:r>
            <a:r>
              <a:rPr lang="en-GB" dirty="0" err="1"/>
              <a:t>ohjaus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Mikitetyt</a:t>
            </a:r>
            <a:r>
              <a:rPr lang="en-GB" dirty="0"/>
              <a:t> </a:t>
            </a:r>
            <a:r>
              <a:rPr lang="en-GB" dirty="0" err="1"/>
              <a:t>luokat</a:t>
            </a:r>
            <a:r>
              <a:rPr lang="en-GB" dirty="0"/>
              <a:t> (</a:t>
            </a:r>
            <a:r>
              <a:rPr lang="en-GB" dirty="0" err="1"/>
              <a:t>hybridiopetus</a:t>
            </a:r>
            <a:r>
              <a:rPr lang="en-GB" dirty="0"/>
              <a:t>, </a:t>
            </a:r>
            <a:r>
              <a:rPr lang="en-GB" dirty="0" err="1"/>
              <a:t>etäosallistumisen</a:t>
            </a:r>
            <a:r>
              <a:rPr lang="en-GB" dirty="0"/>
              <a:t> </a:t>
            </a:r>
            <a:r>
              <a:rPr lang="en-GB" dirty="0" err="1"/>
              <a:t>mahdollistaminen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“</a:t>
            </a:r>
            <a:r>
              <a:rPr lang="en-GB" dirty="0" err="1"/>
              <a:t>Salkut</a:t>
            </a:r>
            <a:r>
              <a:rPr lang="en-GB" dirty="0"/>
              <a:t>”  </a:t>
            </a:r>
            <a:r>
              <a:rPr lang="en-GB" dirty="0" err="1"/>
              <a:t>eli</a:t>
            </a:r>
            <a:r>
              <a:rPr lang="en-GB" dirty="0"/>
              <a:t> </a:t>
            </a:r>
            <a:r>
              <a:rPr lang="en-GB" dirty="0" err="1"/>
              <a:t>liikuteltavaa</a:t>
            </a:r>
            <a:r>
              <a:rPr lang="en-GB" dirty="0"/>
              <a:t> </a:t>
            </a:r>
            <a:r>
              <a:rPr lang="en-GB" dirty="0" err="1"/>
              <a:t>välineistöä</a:t>
            </a:r>
            <a:r>
              <a:rPr lang="en-GB" dirty="0"/>
              <a:t>, </a:t>
            </a:r>
            <a:r>
              <a:rPr lang="en-GB" dirty="0" err="1"/>
              <a:t>joka</a:t>
            </a:r>
            <a:r>
              <a:rPr lang="en-GB" dirty="0"/>
              <a:t> </a:t>
            </a:r>
            <a:r>
              <a:rPr lang="en-GB" dirty="0" err="1"/>
              <a:t>pakattu</a:t>
            </a:r>
            <a:r>
              <a:rPr lang="en-GB" dirty="0"/>
              <a:t> </a:t>
            </a:r>
            <a:r>
              <a:rPr lang="en-GB" dirty="0" err="1"/>
              <a:t>laukkuun</a:t>
            </a:r>
            <a:r>
              <a:rPr lang="en-GB" dirty="0"/>
              <a:t>/</a:t>
            </a:r>
            <a:r>
              <a:rPr lang="en-GB" dirty="0" err="1"/>
              <a:t>reppuun</a:t>
            </a:r>
            <a:r>
              <a:rPr lang="en-GB" dirty="0"/>
              <a:t>  </a:t>
            </a:r>
          </a:p>
          <a:p>
            <a:pPr lvl="1"/>
            <a:r>
              <a:rPr lang="en-GB" dirty="0" err="1"/>
              <a:t>Kotona</a:t>
            </a:r>
            <a:r>
              <a:rPr lang="en-GB" dirty="0"/>
              <a:t> </a:t>
            </a:r>
            <a:r>
              <a:rPr lang="en-GB" dirty="0" err="1"/>
              <a:t>työskentelyn</a:t>
            </a:r>
            <a:r>
              <a:rPr lang="en-GB" dirty="0"/>
              <a:t> </a:t>
            </a:r>
            <a:r>
              <a:rPr lang="en-GB" dirty="0" err="1"/>
              <a:t>mahdollistaminen</a:t>
            </a:r>
            <a:r>
              <a:rPr lang="en-GB" dirty="0"/>
              <a:t> </a:t>
            </a:r>
          </a:p>
          <a:p>
            <a:r>
              <a:rPr lang="fi-FI" dirty="0"/>
              <a:t>Kampuksella olevat tilat vaatii jatkuvaa huoltoa ja säännöllisiä tsekkauksia, että pysyvät kunnossa. Hybridiratkaisuissa monta muuttuvaa ja rikki menevää osaa, siksi haasteellisia ylläpidettäviä  </a:t>
            </a:r>
          </a:p>
          <a:p>
            <a:r>
              <a:rPr lang="fi-FI" dirty="0"/>
              <a:t>Studioratkaisuissa liikuteltavat tuolit, pöydät, valot jne. lisäävät monikäyttöisyyttä </a:t>
            </a:r>
          </a:p>
          <a:p>
            <a:r>
              <a:rPr lang="fi-FI" dirty="0"/>
              <a:t>Korkeakouluissa käytössä myös </a:t>
            </a:r>
            <a:r>
              <a:rPr lang="fi-FI" dirty="0" err="1"/>
              <a:t>podcast</a:t>
            </a:r>
            <a:r>
              <a:rPr lang="fi-FI" dirty="0"/>
              <a:t>-, video- ja </a:t>
            </a:r>
            <a:r>
              <a:rPr lang="fi-FI" dirty="0" err="1"/>
              <a:t>green</a:t>
            </a:r>
            <a:r>
              <a:rPr lang="fi-FI" dirty="0"/>
              <a:t> </a:t>
            </a:r>
            <a:r>
              <a:rPr lang="fi-FI" dirty="0" err="1"/>
              <a:t>screen</a:t>
            </a:r>
            <a:r>
              <a:rPr lang="fi-FI" dirty="0"/>
              <a:t> –studioita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4031868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accent2"/>
                </a:solidFill>
              </a:rPr>
              <a:t>Opiskelijoiden vinkit teknisiin ratkaisuihin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Vähemmän on enemmän – turha olla paljon erilaisia työkaluja </a:t>
            </a:r>
          </a:p>
          <a:p>
            <a:r>
              <a:rPr lang="fi-FI" dirty="0"/>
              <a:t>Moodlen rakenteella tosi iso merkitys sille, miten opiskelu etenee </a:t>
            </a:r>
          </a:p>
          <a:p>
            <a:r>
              <a:rPr lang="fi-FI" dirty="0"/>
              <a:t>Otsikointi, pakollisen ja lisämateriaalin erittely toisistaan </a:t>
            </a:r>
          </a:p>
          <a:p>
            <a:r>
              <a:rPr lang="fi-FI" dirty="0"/>
              <a:t>Kursseja aina monta päällekkäin – siksi selkeys tärkeä </a:t>
            </a:r>
          </a:p>
          <a:p>
            <a:r>
              <a:rPr lang="fi-FI" dirty="0" err="1"/>
              <a:t>Webex</a:t>
            </a:r>
            <a:r>
              <a:rPr lang="fi-FI" dirty="0"/>
              <a:t>-tallenteita hankala selata</a:t>
            </a:r>
          </a:p>
          <a:p>
            <a:r>
              <a:rPr lang="fi-FI" dirty="0" err="1"/>
              <a:t>Zoom</a:t>
            </a:r>
            <a:r>
              <a:rPr lang="fi-FI" dirty="0"/>
              <a:t>-tallenteet YouTubeen ja linkitys suoraan sinne, jolloin hallintatyökalut parhaat – pääsee esim. nuolinäppäimellä siirtymään 5s – sivu-upotuksissa ja </a:t>
            </a:r>
            <a:r>
              <a:rPr lang="fi-FI" dirty="0" err="1"/>
              <a:t>sharepointissa</a:t>
            </a:r>
            <a:r>
              <a:rPr lang="fi-FI" dirty="0"/>
              <a:t> videon toiston hallinnointi ei yhtä helppoa</a:t>
            </a:r>
          </a:p>
          <a:p>
            <a:r>
              <a:rPr lang="fi-FI" dirty="0" err="1"/>
              <a:t>Teams</a:t>
            </a:r>
            <a:r>
              <a:rPr lang="fi-FI" dirty="0"/>
              <a:t> korvannut Skypen opiskelijoiden pienryhmien kohtaamisen välineenä. Parempi kuin Skype  </a:t>
            </a:r>
          </a:p>
          <a:p>
            <a:r>
              <a:rPr lang="fi-FI" dirty="0"/>
              <a:t>Virtuaalikoneet tärkeää tietojenkäsittelyn opettelussa – mahdollistavat asennukset, joita ei voisi tehdä omalle koneelle (jos esim. työnantajan kone käytössä)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4138193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BCBEF-8787-4471-A2FB-6C557E8A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Millaisia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työkaluja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17022F6-471D-408E-80C3-786D9DCFB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1666" y="961812"/>
            <a:ext cx="6222066" cy="493098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4154E-AEBE-4EFC-8E61-C813D7EC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3657" y="6356350"/>
            <a:ext cx="14804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28.5.2019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2343141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189785" y="938986"/>
            <a:ext cx="5622550" cy="426605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Jatketaan keskustelua linjoilla…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58969" y="2494313"/>
            <a:ext cx="4808785" cy="3502041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dirty="0"/>
              <a:t>Ryhmä: </a:t>
            </a:r>
            <a:r>
              <a:rPr lang="fi-FI" dirty="0">
                <a:hlinkClick r:id="rId3"/>
              </a:rPr>
              <a:t>https://www.linkedin.com/groups/12203143/</a:t>
            </a:r>
            <a:r>
              <a:rPr lang="fi-FI" dirty="0"/>
              <a:t> </a:t>
            </a:r>
          </a:p>
          <a:p>
            <a:r>
              <a:rPr lang="fi-FI" dirty="0"/>
              <a:t>Lähetä liittymispyyntö, ryhmä on suljettu. </a:t>
            </a:r>
          </a:p>
          <a:p>
            <a:r>
              <a:rPr lang="fi-FI" dirty="0"/>
              <a:t>Keskustelua voidaan käydä sekä suomeksi että englanniksi. </a:t>
            </a:r>
          </a:p>
          <a:p>
            <a:r>
              <a:rPr lang="fi-FI" dirty="0"/>
              <a:t>Jaamme siellä myös tallenteet sekä muita vinkkejä ja kokemuksia. </a:t>
            </a:r>
          </a:p>
          <a:p>
            <a:endParaRPr lang="fi-FI" dirty="0"/>
          </a:p>
          <a:p>
            <a:pPr algn="ctr"/>
            <a:r>
              <a:rPr lang="fi-FI" b="1" dirty="0"/>
              <a:t>Tervetuloa mukaan!</a:t>
            </a:r>
          </a:p>
          <a:p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>
          <a:xfrm>
            <a:off x="641839" y="1661746"/>
            <a:ext cx="5125916" cy="93198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i-FI" dirty="0"/>
              <a:t>Tervetuloa mukaan </a:t>
            </a:r>
          </a:p>
          <a:p>
            <a:pPr algn="ctr"/>
            <a:r>
              <a:rPr lang="fi-FI" b="1" dirty="0"/>
              <a:t>Verkkotutkinnot – Online </a:t>
            </a:r>
            <a:r>
              <a:rPr lang="fi-FI" b="1" dirty="0" err="1"/>
              <a:t>Degrees</a:t>
            </a:r>
            <a:endParaRPr lang="fi-FI" b="1" dirty="0"/>
          </a:p>
          <a:p>
            <a:pPr algn="ctr"/>
            <a:r>
              <a:rPr lang="fi-FI" dirty="0" err="1"/>
              <a:t>LinkedIn</a:t>
            </a:r>
            <a:r>
              <a:rPr lang="fi-FI" dirty="0"/>
              <a:t>-ryhmään!</a:t>
            </a:r>
          </a:p>
          <a:p>
            <a:pPr algn="ctr"/>
            <a:endParaRPr lang="fi-FI" sz="1100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233824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0" y="6269851"/>
            <a:ext cx="6358804" cy="365125"/>
          </a:xfrm>
        </p:spPr>
        <p:txBody>
          <a:bodyPr/>
          <a:lstStyle/>
          <a:p>
            <a:r>
              <a:rPr lang="fi-FI" dirty="0"/>
              <a:t>eAMK Verkkotutkinnot-työryhmä 5/2019</a:t>
            </a:r>
          </a:p>
          <a:p>
            <a:r>
              <a:rPr lang="fi-FI" dirty="0"/>
              <a:t>M. Joshi, M Pilli-Sihvola, O Valkki, L Mäkinen, K Mäenpää, P Könni, T Rautiainen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8618" y="484909"/>
            <a:ext cx="9296399" cy="4718869"/>
          </a:xfrm>
        </p:spPr>
        <p:txBody>
          <a:bodyPr>
            <a:normAutofit/>
          </a:bodyPr>
          <a:lstStyle/>
          <a:p>
            <a:pPr lvl="0" fontAlgn="base"/>
            <a:br>
              <a:rPr lang="en-US" sz="2000" dirty="0"/>
            </a:br>
            <a:br>
              <a:rPr lang="en-US" sz="2000" dirty="0"/>
            </a:br>
            <a:br>
              <a:rPr lang="en-GB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9811" y="5126301"/>
            <a:ext cx="932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i="1" dirty="0"/>
              <a:t>Tämä teos on lisensoitu Creative </a:t>
            </a:r>
            <a:r>
              <a:rPr lang="fi-FI" i="1" dirty="0" err="1"/>
              <a:t>Commons</a:t>
            </a:r>
            <a:r>
              <a:rPr lang="fi-FI" i="1" dirty="0"/>
              <a:t> Nimeä- </a:t>
            </a:r>
            <a:r>
              <a:rPr lang="fi-FI" i="1" dirty="0" err="1"/>
              <a:t>JaaSamoin</a:t>
            </a:r>
            <a:r>
              <a:rPr lang="fi-FI" i="1" dirty="0"/>
              <a:t> 4.0 Kansainvälinen -lisenssillä. </a:t>
            </a:r>
            <a:br>
              <a:rPr lang="fi-FI" i="1" dirty="0"/>
            </a:br>
            <a:r>
              <a:rPr lang="fi-FI" i="1" dirty="0"/>
              <a:t>http://creativecommons.org/licenses/by-sa/4.0/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5046862"/>
            <a:ext cx="1885534" cy="664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2722" y="2092569"/>
            <a:ext cx="5961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Onnistuneita hetkiä </a:t>
            </a:r>
          </a:p>
          <a:p>
            <a:r>
              <a:rPr lang="fi-FI" sz="2800" dirty="0"/>
              <a:t>verkkotutkinto-opintoihin!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176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17" y="4892358"/>
            <a:ext cx="4311303" cy="1325563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Mikä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on </a:t>
            </a:r>
            <a:r>
              <a:rPr lang="en-US" sz="2000" b="1" dirty="0">
                <a:solidFill>
                  <a:schemeClr val="bg1"/>
                </a:solidFill>
              </a:rPr>
              <a:t> </a:t>
            </a:r>
            <a:r>
              <a:rPr lang="en-US" sz="2000" b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verkkotutkinto</a:t>
            </a:r>
            <a:r>
              <a:rPr lang="en-US" sz="2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r>
              <a:rPr lang="en-US" sz="1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000" kern="1200" dirty="0"/>
            </a:br>
            <a:endParaRPr lang="en-US" sz="20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72" y="484643"/>
            <a:ext cx="8835951" cy="36487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39665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878784" y="4824249"/>
            <a:ext cx="6673136" cy="14617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+mn-lt"/>
              </a:rPr>
              <a:t>Lue lisää blogitekstistämme: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u="sng">
                <a:solidFill>
                  <a:schemeClr val="bg1"/>
                </a:solidFill>
                <a:latin typeface="+mn-lt"/>
                <a:hlinkClick r:id="rId3"/>
              </a:rPr>
              <a:t>https://www.eamk.fi/fi/digipolytys/verkkotutkintojen-termiviidakossa---riippumatonta-opiskelua-riippumatossanew-page/</a:t>
            </a:r>
            <a:r>
              <a:rPr lang="en-US" sz="1800">
                <a:solidFill>
                  <a:schemeClr val="bg1"/>
                </a:solidFill>
                <a:latin typeface="+mn-lt"/>
              </a:rPr>
              <a:t>  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>
                    <a:alpha val="70000"/>
                  </a:schemeClr>
                </a:solidFill>
              </a:rPr>
              <a:t>28.5.2019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107980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09" y="1269156"/>
            <a:ext cx="7507123" cy="4981687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7731" y="289047"/>
            <a:ext cx="4808785" cy="838986"/>
          </a:xfrm>
        </p:spPr>
        <p:txBody>
          <a:bodyPr/>
          <a:lstStyle/>
          <a:p>
            <a:r>
              <a:rPr lang="fi-FI" dirty="0"/>
              <a:t>Verkko-oppimisen tarpeet ja lähtökohdat verkkotutkinnossa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27397" y="1351314"/>
            <a:ext cx="4176487" cy="2605225"/>
          </a:xfrm>
        </p:spPr>
        <p:txBody>
          <a:bodyPr>
            <a:normAutofit/>
          </a:bodyPr>
          <a:lstStyle/>
          <a:p>
            <a:r>
              <a:rPr lang="fi-FI" sz="2000" b="1" i="1" dirty="0">
                <a:solidFill>
                  <a:srgbClr val="C00000"/>
                </a:solidFill>
              </a:rPr>
              <a:t>reaaliaikaista</a:t>
            </a:r>
          </a:p>
          <a:p>
            <a:r>
              <a:rPr lang="fi-FI" sz="2000" b="1" i="1" dirty="0">
                <a:solidFill>
                  <a:srgbClr val="C00000"/>
                </a:solidFill>
              </a:rPr>
              <a:t>	läsnäolevaa</a:t>
            </a:r>
          </a:p>
          <a:p>
            <a:r>
              <a:rPr lang="fi-FI" sz="2000" b="1" i="1" dirty="0">
                <a:solidFill>
                  <a:srgbClr val="C00000"/>
                </a:solidFill>
              </a:rPr>
              <a:t>		vuorovaikutuksellista</a:t>
            </a:r>
          </a:p>
          <a:p>
            <a:r>
              <a:rPr lang="fi-FI" sz="2000" b="1" i="1" dirty="0">
                <a:solidFill>
                  <a:srgbClr val="C00000"/>
                </a:solidFill>
              </a:rPr>
              <a:t>	ohjauksellista</a:t>
            </a:r>
          </a:p>
          <a:p>
            <a:r>
              <a:rPr lang="fi-FI" sz="2000" b="1" i="1" dirty="0">
                <a:solidFill>
                  <a:srgbClr val="C00000"/>
                </a:solidFill>
              </a:rPr>
              <a:t>yhteisöllistä</a:t>
            </a:r>
            <a:endParaRPr lang="en-GB" sz="2000" b="1" i="1" dirty="0">
              <a:solidFill>
                <a:srgbClr val="C00000"/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half" idx="2"/>
          </p:nvPr>
        </p:nvSpPr>
        <p:spPr>
          <a:xfrm>
            <a:off x="5248378" y="237486"/>
            <a:ext cx="6359236" cy="942108"/>
          </a:xfrm>
        </p:spPr>
        <p:txBody>
          <a:bodyPr/>
          <a:lstStyle/>
          <a:p>
            <a:r>
              <a:rPr lang="fi-FI" sz="1400" dirty="0"/>
              <a:t>Lue lisää blogitekstistämme:</a:t>
            </a:r>
          </a:p>
          <a:p>
            <a:r>
              <a:rPr lang="fi-FI" sz="1400" u="sng" dirty="0">
                <a:hlinkClick r:id="rId3"/>
              </a:rPr>
              <a:t>https://www.eamk.fi/fi/digipolytys/verkkotutkintojen-termiviidakossa---riippumatonta-opiskelua-riippumatossanew-page/</a:t>
            </a:r>
            <a:r>
              <a:rPr lang="fi-FI" sz="1400" dirty="0"/>
              <a:t>  </a:t>
            </a:r>
            <a:endParaRPr lang="en-GB" sz="1400" dirty="0"/>
          </a:p>
          <a:p>
            <a:endParaRPr lang="en-GB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417754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Mitä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mieltä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määritelmistä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  <a:r>
              <a:rPr lang="en-US" sz="2200" b="1" dirty="0">
                <a:solidFill>
                  <a:schemeClr val="bg1"/>
                </a:solidFill>
              </a:rPr>
              <a:t> </a:t>
            </a:r>
            <a:br>
              <a:rPr lang="en-US" sz="2200" kern="1200" dirty="0"/>
            </a:br>
            <a:endParaRPr lang="en-US" sz="2200" b="1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1738" y="6356350"/>
            <a:ext cx="16553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28.5.2019</a:t>
            </a: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584BF62-01DE-4620-A49C-6FE63452F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31" y="930508"/>
            <a:ext cx="4736396" cy="4708048"/>
          </a:xfrm>
          <a:prstGeom prst="rect">
            <a:avLst/>
          </a:prstGeom>
        </p:spPr>
      </p:pic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101360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>
                <a:solidFill>
                  <a:srgbClr val="000000"/>
                </a:solidFill>
              </a:rPr>
              <a:t>Verkkotutkinnon suunnittelu ja rakentaminen</a:t>
            </a:r>
            <a:br>
              <a:rPr lang="en-US" sz="3100">
                <a:solidFill>
                  <a:srgbClr val="000000"/>
                </a:solidFill>
              </a:rPr>
            </a:br>
            <a:endParaRPr lang="en-US" sz="3100">
              <a:solidFill>
                <a:srgbClr val="000000"/>
              </a:solidFill>
            </a:endParaRP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2" r="1" b="2507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5659" y="6223702"/>
            <a:ext cx="3108065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100">
                <a:solidFill>
                  <a:srgbClr val="898989"/>
                </a:solidFill>
                <a:latin typeface="Calibri" panose="020F0502020204030204"/>
              </a:rPr>
              <a:t>28.5.2019</a:t>
            </a:r>
          </a:p>
        </p:txBody>
      </p:sp>
      <p:sp>
        <p:nvSpPr>
          <p:cNvPr id="10" name="Footer Placeholder 5"/>
          <p:cNvSpPr txBox="1">
            <a:spLocks/>
          </p:cNvSpPr>
          <p:nvPr/>
        </p:nvSpPr>
        <p:spPr>
          <a:xfrm>
            <a:off x="5297762" y="6356350"/>
            <a:ext cx="457976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>
                <a:solidFill>
                  <a:schemeClr val="tx1">
                    <a:alpha val="80000"/>
                  </a:schemeClr>
                </a:solidFill>
              </a:rPr>
              <a:t>eAMK Verkkotutkinnot –</a:t>
            </a:r>
            <a:r>
              <a:rPr lang="fi-FI" sz="900">
                <a:solidFill>
                  <a:schemeClr val="tx1">
                    <a:alpha val="80000"/>
                  </a:schemeClr>
                </a:solidFill>
              </a:rPr>
              <a:t>työryhmä</a:t>
            </a:r>
            <a:r>
              <a:rPr lang="en-US" sz="900">
                <a:solidFill>
                  <a:schemeClr val="tx1">
                    <a:alpha val="80000"/>
                  </a:schemeClr>
                </a:solidFill>
              </a:rPr>
              <a:t>, 5/2019</a:t>
            </a:r>
            <a:endParaRPr lang="en-US" sz="9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74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2747" y="544163"/>
            <a:ext cx="6171296" cy="1497183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chemeClr val="accent2"/>
                </a:solidFill>
              </a:rPr>
              <a:t>Suunnittelijoiden vinkit verkkotutkintojen suunnitteluun ja toteutukseen</a:t>
            </a:r>
            <a:endParaRPr lang="en-GB" b="1">
              <a:solidFill>
                <a:schemeClr val="accent2"/>
              </a:solidFill>
              <a:cs typeface="Calibri Light"/>
            </a:endParaRP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5DB48B65-F248-4A6F-B940-794184116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889" r="-2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1141" y="1745947"/>
            <a:ext cx="5523916" cy="451630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fi-FI" sz="1100">
              <a:solidFill>
                <a:srgbClr val="000000"/>
              </a:solidFill>
              <a:latin typeface="Calibri Light"/>
              <a:cs typeface="Calibri Light"/>
            </a:endParaRPr>
          </a:p>
          <a:p>
            <a:r>
              <a:rPr lang="fi-FI">
                <a:solidFill>
                  <a:srgbClr val="000000"/>
                </a:solidFill>
                <a:latin typeface="Calibri Light"/>
              </a:rPr>
              <a:t>Kokonaisuuden koordinointi ja yhteissuunnittelu</a:t>
            </a:r>
            <a:endParaRPr lang="fi-FI">
              <a:solidFill>
                <a:srgbClr val="000000"/>
              </a:solidFill>
              <a:latin typeface="Calibri Light"/>
              <a:cs typeface="Calibri Light"/>
            </a:endParaRPr>
          </a:p>
          <a:p>
            <a:r>
              <a:rPr lang="fi-FI">
                <a:solidFill>
                  <a:srgbClr val="000000"/>
                </a:solidFill>
                <a:latin typeface="Calibri Light"/>
                <a:cs typeface="Calibri Light"/>
              </a:rPr>
              <a:t>Laatutyön varmistus</a:t>
            </a:r>
          </a:p>
          <a:p>
            <a:r>
              <a:rPr lang="fi-FI">
                <a:solidFill>
                  <a:srgbClr val="000000"/>
                </a:solidFill>
                <a:latin typeface="Calibri Light"/>
              </a:rPr>
              <a:t>Pedagoginen</a:t>
            </a:r>
            <a:r>
              <a:rPr lang="fi-FI" kern="1200">
                <a:solidFill>
                  <a:srgbClr val="000000"/>
                </a:solidFill>
                <a:latin typeface="Calibri Light"/>
                <a:ea typeface="+mn-ea"/>
                <a:cs typeface="+mn-cs"/>
              </a:rPr>
              <a:t> ja tekninen koulutus</a:t>
            </a:r>
            <a:r>
              <a:rPr lang="fi-FI">
                <a:solidFill>
                  <a:srgbClr val="000000"/>
                </a:solidFill>
                <a:latin typeface="Calibri Light"/>
              </a:rPr>
              <a:t> </a:t>
            </a:r>
            <a:endParaRPr lang="fi-FI">
              <a:solidFill>
                <a:srgbClr val="000000"/>
              </a:solidFill>
              <a:cs typeface="Calibri Light"/>
            </a:endParaRPr>
          </a:p>
          <a:p>
            <a:pPr rtl="0"/>
            <a:r>
              <a:rPr lang="fi-FI" kern="1200">
                <a:solidFill>
                  <a:srgbClr val="000000"/>
                </a:solidFill>
                <a:latin typeface="Calibri Light"/>
                <a:ea typeface="+mn-ea"/>
                <a:cs typeface="+mn-cs"/>
              </a:rPr>
              <a:t>Avoin kokemusten ja hyvien käytänteiden jakaminen</a:t>
            </a:r>
            <a:endParaRPr lang="fi-FI" kern="1200">
              <a:solidFill>
                <a:srgbClr val="000000"/>
              </a:solidFill>
              <a:latin typeface="Calibri Light"/>
              <a:cs typeface="Calibri Light"/>
            </a:endParaRPr>
          </a:p>
          <a:p>
            <a:r>
              <a:rPr lang="fi-FI">
                <a:solidFill>
                  <a:srgbClr val="000000"/>
                </a:solidFill>
                <a:ea typeface="+mj-lt"/>
                <a:cs typeface="+mj-lt"/>
              </a:rPr>
              <a:t>Selkeät suoritusohjeet ja aikataulu</a:t>
            </a:r>
            <a:endParaRPr lang="fi-FI">
              <a:solidFill>
                <a:srgbClr val="000000"/>
              </a:solidFill>
              <a:cs typeface="Calibri Light"/>
            </a:endParaRPr>
          </a:p>
          <a:p>
            <a:r>
              <a:rPr lang="fi-FI">
                <a:solidFill>
                  <a:srgbClr val="000000"/>
                </a:solidFill>
                <a:ea typeface="+mj-lt"/>
                <a:cs typeface="+mj-lt"/>
              </a:rPr>
              <a:t>Työntilan yhdenmukaisuus ja helppous</a:t>
            </a:r>
          </a:p>
          <a:p>
            <a:r>
              <a:rPr lang="fi-FI">
                <a:solidFill>
                  <a:srgbClr val="000000"/>
                </a:solidFill>
                <a:ea typeface="+mj-lt"/>
                <a:cs typeface="+mj-lt"/>
              </a:rPr>
              <a:t>Opettajan aktiivinen rooli opintojaksolla</a:t>
            </a:r>
            <a:endParaRPr lang="fi-FI">
              <a:solidFill>
                <a:srgbClr val="000000"/>
              </a:solidFill>
              <a:cs typeface="Calibri Light"/>
            </a:endParaRPr>
          </a:p>
          <a:p>
            <a:r>
              <a:rPr lang="fi-FI">
                <a:solidFill>
                  <a:srgbClr val="000000"/>
                </a:solidFill>
                <a:ea typeface="+mj-lt"/>
                <a:cs typeface="+mj-lt"/>
              </a:rPr>
              <a:t>Kiinnostavat ja erilaiset opintojaksototeutukset</a:t>
            </a:r>
          </a:p>
          <a:p>
            <a:r>
              <a:rPr lang="fi-FI">
                <a:solidFill>
                  <a:srgbClr val="000000"/>
                </a:solidFill>
                <a:ea typeface="+mj-lt"/>
                <a:cs typeface="+mj-lt"/>
              </a:rPr>
              <a:t>Jakaminen osasuorituksiin ja selkeisiin aihealueisiin</a:t>
            </a:r>
          </a:p>
          <a:p>
            <a:r>
              <a:rPr lang="fi-FI">
                <a:solidFill>
                  <a:srgbClr val="000000"/>
                </a:solidFill>
                <a:ea typeface="+mj-lt"/>
                <a:cs typeface="+mj-lt"/>
              </a:rPr>
              <a:t>Joustava suoritustapa aikarajoitusten puitteissa</a:t>
            </a:r>
            <a:endParaRPr lang="fi-FI">
              <a:solidFill>
                <a:srgbClr val="000000"/>
              </a:solidFill>
              <a:cs typeface="Calibri Light"/>
            </a:endParaRPr>
          </a:p>
          <a:p>
            <a:r>
              <a:rPr lang="fi-FI">
                <a:solidFill>
                  <a:srgbClr val="000000"/>
                </a:solidFill>
                <a:cs typeface="Calibri Light"/>
              </a:rPr>
              <a:t>Kansainvälisyys-, kulttuuri- ja aikaerojen huomiointi</a:t>
            </a:r>
          </a:p>
          <a:p>
            <a:r>
              <a:rPr lang="fi-FI">
                <a:solidFill>
                  <a:srgbClr val="000000"/>
                </a:solidFill>
                <a:cs typeface="Calibri Light"/>
              </a:rPr>
              <a:t>Ryhmäytyminen, palaute ja ohjaus</a:t>
            </a:r>
          </a:p>
          <a:p>
            <a:endParaRPr lang="fi-FI" sz="1100">
              <a:solidFill>
                <a:srgbClr val="000000"/>
              </a:solidFill>
              <a:cs typeface="Calibri Light"/>
            </a:endParaRPr>
          </a:p>
          <a:p>
            <a:endParaRPr lang="fi-FI" sz="1100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5659" y="6223702"/>
            <a:ext cx="3108065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rgbClr val="898989"/>
                </a:solidFill>
              </a:rPr>
              <a:t>28.5.2019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154238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28.5.2019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976" y="730598"/>
            <a:ext cx="8489092" cy="838986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chemeClr val="accent2"/>
                </a:solidFill>
              </a:rPr>
              <a:t>Opiskelijoiden vinkit verkkotutkintojen suunnitteluun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691976" y="2269502"/>
            <a:ext cx="3459892" cy="37087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>
                <a:cs typeface="Calibri Light"/>
              </a:rPr>
              <a:t>Opintojen</a:t>
            </a:r>
            <a:r>
              <a:rPr lang="en-GB" dirty="0">
                <a:cs typeface="Calibri Light"/>
              </a:rPr>
              <a:t> </a:t>
            </a:r>
            <a:r>
              <a:rPr lang="en-GB" dirty="0" err="1">
                <a:cs typeface="Calibri Light"/>
              </a:rPr>
              <a:t>suunnittelu</a:t>
            </a:r>
            <a:endParaRPr lang="en-US" dirty="0" err="1"/>
          </a:p>
          <a:p>
            <a:pPr marL="285750" indent="-285750">
              <a:buChar char="•"/>
            </a:pPr>
            <a:r>
              <a:rPr lang="en-GB" dirty="0">
                <a:cs typeface="Calibri Light"/>
              </a:rPr>
              <a:t>      </a:t>
            </a:r>
            <a:r>
              <a:rPr lang="en-GB" dirty="0" err="1">
                <a:cs typeface="Calibri Light"/>
              </a:rPr>
              <a:t>Selkeä</a:t>
            </a:r>
            <a:r>
              <a:rPr lang="en-GB" dirty="0">
                <a:cs typeface="Calibri Light"/>
              </a:rPr>
              <a:t> HOPS </a:t>
            </a:r>
            <a:r>
              <a:rPr lang="en-GB" dirty="0" err="1">
                <a:cs typeface="Calibri Light"/>
              </a:rPr>
              <a:t>ja</a:t>
            </a:r>
            <a:r>
              <a:rPr lang="en-GB" dirty="0">
                <a:cs typeface="Calibri Light"/>
              </a:rPr>
              <a:t> </a:t>
            </a:r>
            <a:r>
              <a:rPr lang="en-GB" dirty="0" err="1">
                <a:cs typeface="Calibri Light"/>
              </a:rPr>
              <a:t>ahotointi-prosessi</a:t>
            </a:r>
            <a:endParaRPr lang="en-GB" dirty="0">
              <a:cs typeface="Calibri Light"/>
            </a:endParaRPr>
          </a:p>
          <a:p>
            <a:r>
              <a:rPr lang="en-GB" dirty="0">
                <a:cs typeface="Calibri Light"/>
              </a:rPr>
              <a:t>Oman </a:t>
            </a:r>
            <a:r>
              <a:rPr lang="en-GB" dirty="0" err="1">
                <a:cs typeface="Calibri Light" panose="020F0302020204030204"/>
              </a:rPr>
              <a:t>opiskelun</a:t>
            </a:r>
            <a:r>
              <a:rPr lang="en-GB" dirty="0">
                <a:cs typeface="Calibri Light" panose="020F0302020204030204"/>
              </a:rPr>
              <a:t> </a:t>
            </a:r>
            <a:r>
              <a:rPr lang="en-GB" dirty="0" err="1">
                <a:cs typeface="Calibri Light" panose="020F0302020204030204"/>
              </a:rPr>
              <a:t>aikataulutus</a:t>
            </a:r>
          </a:p>
          <a:p>
            <a:pPr marL="742950" lvl="1" indent="-285750">
              <a:buChar char="•"/>
            </a:pPr>
            <a:r>
              <a:rPr lang="en-GB" dirty="0" err="1">
                <a:cs typeface="Calibri Light" panose="020F0302020204030204"/>
              </a:rPr>
              <a:t>oma-aloitteisuus</a:t>
            </a:r>
            <a:r>
              <a:rPr lang="en-GB" dirty="0">
                <a:cs typeface="Calibri Light" panose="020F0302020204030204"/>
              </a:rPr>
              <a:t> </a:t>
            </a:r>
            <a:r>
              <a:rPr lang="en-GB" dirty="0" err="1">
                <a:cs typeface="Calibri Light" panose="020F0302020204030204"/>
              </a:rPr>
              <a:t>ja</a:t>
            </a:r>
            <a:r>
              <a:rPr lang="en-GB" dirty="0">
                <a:cs typeface="Calibri Light" panose="020F0302020204030204"/>
              </a:rPr>
              <a:t> </a:t>
            </a:r>
            <a:r>
              <a:rPr lang="en-GB" dirty="0" err="1">
                <a:cs typeface="Calibri Light" panose="020F0302020204030204"/>
              </a:rPr>
              <a:t>itseohjautuvuus</a:t>
            </a:r>
          </a:p>
          <a:p>
            <a:pPr marL="742950" lvl="1" indent="-285750">
              <a:buChar char="•"/>
            </a:pPr>
            <a:r>
              <a:rPr lang="en-GB" dirty="0" err="1">
                <a:cs typeface="Calibri Light" panose="020F0302020204030204"/>
              </a:rPr>
              <a:t>Opintojaksojen</a:t>
            </a:r>
            <a:r>
              <a:rPr lang="en-GB" dirty="0">
                <a:cs typeface="Calibri Light" panose="020F0302020204030204"/>
              </a:rPr>
              <a:t> </a:t>
            </a:r>
            <a:r>
              <a:rPr lang="en-GB" dirty="0" err="1">
                <a:cs typeface="Calibri Light" panose="020F0302020204030204"/>
              </a:rPr>
              <a:t>selkeä</a:t>
            </a:r>
            <a:r>
              <a:rPr lang="en-GB" dirty="0">
                <a:cs typeface="Calibri Light" panose="020F0302020204030204"/>
              </a:rPr>
              <a:t> </a:t>
            </a:r>
            <a:r>
              <a:rPr lang="en-GB" dirty="0" err="1">
                <a:cs typeface="Calibri Light" panose="020F0302020204030204"/>
              </a:rPr>
              <a:t>aikataulutus</a:t>
            </a:r>
            <a:r>
              <a:rPr lang="en-GB" dirty="0">
                <a:cs typeface="Calibri Light" panose="020F0302020204030204"/>
              </a:rPr>
              <a:t> </a:t>
            </a:r>
            <a:r>
              <a:rPr lang="en-GB" dirty="0" err="1">
                <a:cs typeface="Calibri Light" panose="020F0302020204030204"/>
              </a:rPr>
              <a:t>ja</a:t>
            </a:r>
            <a:r>
              <a:rPr lang="en-GB" dirty="0">
                <a:cs typeface="Calibri Light" panose="020F0302020204030204"/>
              </a:rPr>
              <a:t> </a:t>
            </a:r>
            <a:r>
              <a:rPr lang="en-GB" dirty="0" err="1">
                <a:cs typeface="Calibri Light" panose="020F0302020204030204"/>
              </a:rPr>
              <a:t>palautuspäivämäärät</a:t>
            </a:r>
          </a:p>
          <a:p>
            <a:pPr marL="742950" lvl="1" indent="-285750">
              <a:buChar char="•"/>
            </a:pPr>
            <a:r>
              <a:rPr lang="en-GB" dirty="0" err="1">
                <a:cs typeface="Calibri Light" panose="020F0302020204030204"/>
              </a:rPr>
              <a:t>itsenäinen</a:t>
            </a:r>
            <a:r>
              <a:rPr lang="en-GB" dirty="0">
                <a:cs typeface="Calibri Light" panose="020F0302020204030204"/>
              </a:rPr>
              <a:t> </a:t>
            </a:r>
            <a:r>
              <a:rPr lang="en-GB" dirty="0" err="1">
                <a:cs typeface="Calibri Light" panose="020F0302020204030204"/>
              </a:rPr>
              <a:t>tiedonhakinta</a:t>
            </a:r>
          </a:p>
          <a:p>
            <a:pPr marL="742950" lvl="1" indent="-285750">
              <a:buChar char="•"/>
            </a:pPr>
            <a:r>
              <a:rPr lang="en-GB" dirty="0" err="1">
                <a:cs typeface="Calibri Light" panose="020F0302020204030204"/>
              </a:rPr>
              <a:t>Kalenteri</a:t>
            </a:r>
          </a:p>
          <a:p>
            <a:r>
              <a:rPr lang="en-GB" dirty="0">
                <a:cs typeface="Calibri Light" panose="020F0302020204030204"/>
              </a:rPr>
              <a:t>Oman </a:t>
            </a:r>
            <a:r>
              <a:rPr lang="en-GB" dirty="0" err="1">
                <a:cs typeface="Calibri Light" panose="020F0302020204030204"/>
              </a:rPr>
              <a:t>opiskelurytmin</a:t>
            </a:r>
            <a:r>
              <a:rPr lang="en-GB" dirty="0">
                <a:cs typeface="Calibri Light" panose="020F0302020204030204"/>
              </a:rPr>
              <a:t> </a:t>
            </a:r>
            <a:r>
              <a:rPr lang="en-GB" dirty="0" err="1">
                <a:cs typeface="Calibri Light" panose="020F0302020204030204"/>
              </a:rPr>
              <a:t>löytäminen</a:t>
            </a:r>
            <a:endParaRPr lang="en-GB" dirty="0" err="1"/>
          </a:p>
          <a:p>
            <a:pPr marL="742950" lvl="1" indent="-285750">
              <a:buChar char="•"/>
            </a:pPr>
            <a:r>
              <a:rPr lang="en-GB" dirty="0" err="1">
                <a:cs typeface="Calibri Light" panose="020F0302020204030204"/>
              </a:rPr>
              <a:t>Levon</a:t>
            </a:r>
            <a:r>
              <a:rPr lang="en-GB" dirty="0">
                <a:cs typeface="Calibri Light" panose="020F0302020204030204"/>
              </a:rPr>
              <a:t> </a:t>
            </a:r>
            <a:r>
              <a:rPr lang="en-GB" dirty="0" err="1">
                <a:cs typeface="Calibri Light" panose="020F0302020204030204"/>
              </a:rPr>
              <a:t>ja</a:t>
            </a:r>
            <a:r>
              <a:rPr lang="en-GB" dirty="0">
                <a:cs typeface="Calibri Light" panose="020F0302020204030204"/>
              </a:rPr>
              <a:t> </a:t>
            </a:r>
            <a:r>
              <a:rPr lang="en-GB" dirty="0" err="1">
                <a:cs typeface="Calibri Light" panose="020F0302020204030204"/>
              </a:rPr>
              <a:t>opiskelun</a:t>
            </a:r>
            <a:r>
              <a:rPr lang="en-GB" dirty="0">
                <a:cs typeface="Calibri Light" panose="020F0302020204030204"/>
              </a:rPr>
              <a:t> ( </a:t>
            </a:r>
            <a:r>
              <a:rPr lang="en-GB" dirty="0" err="1">
                <a:cs typeface="Calibri Light" panose="020F0302020204030204"/>
              </a:rPr>
              <a:t>ja</a:t>
            </a:r>
            <a:r>
              <a:rPr lang="en-GB" dirty="0">
                <a:cs typeface="Calibri Light" panose="020F0302020204030204"/>
              </a:rPr>
              <a:t> </a:t>
            </a:r>
            <a:r>
              <a:rPr lang="en-GB" dirty="0" err="1">
                <a:cs typeface="Calibri Light" panose="020F0302020204030204"/>
              </a:rPr>
              <a:t>työn</a:t>
            </a:r>
            <a:r>
              <a:rPr lang="en-GB" dirty="0">
                <a:cs typeface="Calibri Light" panose="020F0302020204030204"/>
              </a:rPr>
              <a:t>) </a:t>
            </a:r>
            <a:r>
              <a:rPr lang="en-GB" dirty="0" err="1">
                <a:cs typeface="Calibri Light" panose="020F0302020204030204"/>
              </a:rPr>
              <a:t>tasapaino</a:t>
            </a:r>
          </a:p>
          <a:p>
            <a:endParaRPr lang="en-GB" dirty="0">
              <a:cs typeface="Calibri Light" panose="020F0302020204030204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10A9F7-E571-4D60-80C3-0E982A8D261C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>
                <a:ea typeface="+mj-lt"/>
                <a:cs typeface="+mj-lt"/>
              </a:rPr>
              <a:t>Yhteisöllisyyden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tukeminen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ja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toteuttaminen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dirty="0" err="1">
                <a:ea typeface="+mj-lt"/>
                <a:cs typeface="+mj-lt"/>
              </a:rPr>
              <a:t>Yhteiset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keskustelualustat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dirty="0" err="1">
                <a:ea typeface="+mj-lt"/>
                <a:cs typeface="+mj-lt"/>
              </a:rPr>
              <a:t>Muiden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verkko-opiskelijoiden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tuki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ja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yhteisö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dirty="0" err="1">
                <a:ea typeface="+mj-lt"/>
                <a:cs typeface="+mj-lt"/>
              </a:rPr>
              <a:t>Ryhmätyöt</a:t>
            </a:r>
            <a:r>
              <a:rPr lang="en-GB" dirty="0">
                <a:ea typeface="+mj-lt"/>
                <a:cs typeface="+mj-lt"/>
              </a:rPr>
              <a:t> - </a:t>
            </a:r>
            <a:r>
              <a:rPr lang="en-GB" dirty="0" err="1">
                <a:ea typeface="+mj-lt"/>
                <a:cs typeface="+mj-lt"/>
              </a:rPr>
              <a:t>tuki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ja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toteutus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err="1">
                <a:ea typeface="+mj-lt"/>
                <a:cs typeface="+mj-lt"/>
              </a:rPr>
              <a:t>AMK:ssa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err="1">
                <a:ea typeface="+mj-lt"/>
                <a:cs typeface="+mj-lt"/>
              </a:rPr>
              <a:t>toteutut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err="1">
                <a:ea typeface="+mj-lt"/>
                <a:cs typeface="+mj-lt"/>
              </a:rPr>
              <a:t>tapahtumat</a:t>
            </a:r>
            <a:r>
              <a:rPr lang="en-GB" dirty="0">
                <a:ea typeface="+mj-lt"/>
                <a:cs typeface="+mj-lt"/>
              </a:rPr>
              <a:t> - </a:t>
            </a:r>
            <a:r>
              <a:rPr lang="en-GB" err="1">
                <a:ea typeface="+mj-lt"/>
                <a:cs typeface="+mj-lt"/>
              </a:rPr>
              <a:t>tieto</a:t>
            </a:r>
            <a:endParaRPr lang="en-US" err="1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558481F-28D3-4455-BD82-F5392A72FE88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GB" dirty="0" err="1">
                <a:ea typeface="+mj-lt"/>
                <a:cs typeface="+mj-lt"/>
              </a:rPr>
              <a:t>Tehtävät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dirty="0" err="1">
                <a:ea typeface="+mj-lt"/>
                <a:cs typeface="+mj-lt"/>
              </a:rPr>
              <a:t>Selkeät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tehtävänannot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dirty="0" err="1">
                <a:ea typeface="+mj-lt"/>
                <a:cs typeface="+mj-lt"/>
              </a:rPr>
              <a:t>Palaute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dirty="0" err="1">
                <a:ea typeface="+mj-lt"/>
                <a:cs typeface="+mj-lt"/>
              </a:rPr>
              <a:t>Tiiviit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videomateriaalit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dirty="0" err="1">
                <a:ea typeface="+mj-lt"/>
                <a:cs typeface="+mj-lt"/>
              </a:rPr>
              <a:t>Verkkotapaamiset</a:t>
            </a:r>
            <a:r>
              <a:rPr lang="en-GB" dirty="0">
                <a:ea typeface="+mj-lt"/>
                <a:cs typeface="+mj-lt"/>
              </a:rPr>
              <a:t> (</a:t>
            </a:r>
            <a:r>
              <a:rPr lang="en-GB" dirty="0" err="1">
                <a:ea typeface="+mj-lt"/>
                <a:cs typeface="+mj-lt"/>
              </a:rPr>
              <a:t>myös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tallenne</a:t>
            </a:r>
            <a:r>
              <a:rPr lang="en-GB" dirty="0">
                <a:ea typeface="+mj-lt"/>
                <a:cs typeface="+mj-lt"/>
              </a:rPr>
              <a:t>)</a:t>
            </a:r>
            <a:endParaRPr lang="en-US" dirty="0">
              <a:ea typeface="+mj-lt"/>
              <a:cs typeface="+mj-lt"/>
            </a:endParaRPr>
          </a:p>
          <a:p>
            <a:pPr marL="285750" indent="-285750">
              <a:buChar char="•"/>
            </a:pPr>
            <a:r>
              <a:rPr lang="en-GB" dirty="0" err="1">
                <a:ea typeface="+mj-lt"/>
                <a:cs typeface="+mj-lt"/>
              </a:rPr>
              <a:t>Tekniset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dirty="0" err="1">
                <a:ea typeface="+mj-lt"/>
                <a:cs typeface="+mj-lt"/>
              </a:rPr>
              <a:t>Tekniikan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toimivuus</a:t>
            </a:r>
            <a:endParaRPr lang="en-US" dirty="0" err="1">
              <a:ea typeface="+mj-lt"/>
              <a:cs typeface="+mj-lt"/>
            </a:endParaRPr>
          </a:p>
          <a:p>
            <a:pPr marL="742950" lvl="1" indent="-285750">
              <a:buChar char="•"/>
            </a:pPr>
            <a:r>
              <a:rPr lang="en-GB" dirty="0">
                <a:ea typeface="+mj-lt"/>
                <a:cs typeface="+mj-lt"/>
              </a:rPr>
              <a:t> </a:t>
            </a:r>
            <a:r>
              <a:rPr lang="en-GB" dirty="0" err="1">
                <a:ea typeface="+mj-lt"/>
                <a:cs typeface="+mj-lt"/>
              </a:rPr>
              <a:t>Soveltuvat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välineet</a:t>
            </a:r>
            <a:endParaRPr lang="en-US" dirty="0" err="1">
              <a:ea typeface="+mj-lt"/>
              <a:cs typeface="+mj-lt"/>
            </a:endParaRPr>
          </a:p>
          <a:p>
            <a:pPr marL="1200150" lvl="2">
              <a:buChar char="•"/>
            </a:pPr>
            <a:r>
              <a:rPr lang="en-GB" dirty="0" err="1">
                <a:solidFill>
                  <a:srgbClr val="262626"/>
                </a:solidFill>
                <a:latin typeface="Calibri Light"/>
                <a:cs typeface="Calibri Light" panose="020F0302020204030204"/>
              </a:rPr>
              <a:t>Opettajan</a:t>
            </a:r>
            <a:r>
              <a:rPr lang="en-GB" dirty="0">
                <a:solidFill>
                  <a:srgbClr val="262626"/>
                </a:solidFill>
                <a:latin typeface="Calibri Light"/>
                <a:cs typeface="Calibri Light" panose="020F0302020204030204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 Light"/>
                <a:cs typeface="Calibri Light" panose="020F0302020204030204"/>
              </a:rPr>
              <a:t>ja</a:t>
            </a:r>
            <a:r>
              <a:rPr lang="en-GB" dirty="0">
                <a:solidFill>
                  <a:srgbClr val="262626"/>
                </a:solidFill>
                <a:latin typeface="Calibri Light"/>
                <a:cs typeface="Calibri Light" panose="020F0302020204030204"/>
              </a:rPr>
              <a:t> </a:t>
            </a:r>
            <a:r>
              <a:rPr lang="en-GB" dirty="0" err="1">
                <a:solidFill>
                  <a:srgbClr val="262626"/>
                </a:solidFill>
                <a:latin typeface="Calibri Light"/>
                <a:cs typeface="Calibri Light" panose="020F0302020204030204"/>
              </a:rPr>
              <a:t>opiskelijan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1112648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Mitä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huomioitu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suunnittelussa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  <a:r>
              <a:rPr lang="en-US" sz="2200" b="1" dirty="0">
                <a:solidFill>
                  <a:schemeClr val="bg1"/>
                </a:solidFill>
              </a:rPr>
              <a:t> </a:t>
            </a:r>
            <a:br>
              <a:rPr lang="en-US" sz="2200" kern="1200" dirty="0"/>
            </a:br>
            <a:endParaRPr lang="en-US" sz="2200" b="1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1738" y="6356350"/>
            <a:ext cx="16553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28.5.2019</a:t>
            </a:r>
          </a:p>
        </p:txBody>
      </p:sp>
      <p:pic>
        <p:nvPicPr>
          <p:cNvPr id="3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60B0F38-F7C0-4361-BA81-985BB505C570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3775747" y="628584"/>
            <a:ext cx="3412858" cy="4935995"/>
          </a:xfrm>
          <a:prstGeom prst="rect">
            <a:avLst/>
          </a:prstGeom>
        </p:spPr>
      </p:pic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87521BB-00BD-4D90-BEDF-907F37766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772" y="625660"/>
            <a:ext cx="3404558" cy="4935128"/>
          </a:xfrm>
          <a:prstGeom prst="rect">
            <a:avLst/>
          </a:prstGeom>
        </p:spPr>
      </p:pic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57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eAMK Verkkotutkinnot –</a:t>
            </a:r>
            <a:r>
              <a:rPr lang="fi-FI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työryhmä</a:t>
            </a:r>
            <a:r>
              <a:rPr lang="en-US" sz="900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, 5/2019</a:t>
            </a:r>
          </a:p>
        </p:txBody>
      </p:sp>
    </p:spTree>
    <p:extLst>
      <p:ext uri="{BB962C8B-B14F-4D97-AF65-F5344CB8AC3E}">
        <p14:creationId xmlns:p14="http://schemas.microsoft.com/office/powerpoint/2010/main" val="2402992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848</Words>
  <Application>Microsoft Office PowerPoint</Application>
  <PresentationFormat>Widescreen</PresentationFormat>
  <Paragraphs>224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Verkkotutkintojen suunnittelu ja toteutus  – hyviä käytänteitä </vt:lpstr>
      <vt:lpstr>Verkkotutkinnot-työryhmä eAMK-hanke</vt:lpstr>
      <vt:lpstr>Mikä on  verkkotutkinto?  </vt:lpstr>
      <vt:lpstr>Verkko-oppimisen tarpeet ja lähtökohdat verkkotutkinnossa</vt:lpstr>
      <vt:lpstr>Mitä mieltä määritelmistä?  </vt:lpstr>
      <vt:lpstr>Verkkotutkinnon suunnittelu ja rakentaminen </vt:lpstr>
      <vt:lpstr>Suunnittelijoiden vinkit verkkotutkintojen suunnitteluun ja toteutukseen</vt:lpstr>
      <vt:lpstr>Opiskelijoiden vinkit verkkotutkintojen suunnitteluun</vt:lpstr>
      <vt:lpstr>Mitä huomioitu suunnittelussa?  </vt:lpstr>
      <vt:lpstr>Verkkotutkinnon opintokokonaisuuksien  hyvät käytänteet</vt:lpstr>
      <vt:lpstr>Suunnittelijoiden vinkit opintokokonaisuuksien toteutuksiin verkkotutkinnoissa</vt:lpstr>
      <vt:lpstr>Opiskelijoiden vinkit verkkotutkinto-opiskeluun </vt:lpstr>
      <vt:lpstr>Miten toteutettu?</vt:lpstr>
      <vt:lpstr>Ohjaus verkkotutkintojen opinnoissa</vt:lpstr>
      <vt:lpstr>Suunnittelijoiden vinkit verkkotutkintojen ohjaukseen</vt:lpstr>
      <vt:lpstr>Opiskelijoiden vinkit ohjaukseen</vt:lpstr>
      <vt:lpstr>Millaisia haasteita?</vt:lpstr>
      <vt:lpstr>Verkkotutkintojen tekniset ratkaisut </vt:lpstr>
      <vt:lpstr>Suunnittelijoiden vinkit tukipalveluihin sekä opetusteknologian käyttöön</vt:lpstr>
      <vt:lpstr>Suunnittelijoiden vinkit tilaratkaisuihin</vt:lpstr>
      <vt:lpstr>Opiskelijoiden vinkit teknisiin ratkaisuihin</vt:lpstr>
      <vt:lpstr>Millaisia työkaluja?</vt:lpstr>
      <vt:lpstr>Jatketaan keskustelua linjoilla…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Joshi Marjo</dc:creator>
  <cp:lastModifiedBy>Joshi Marjo</cp:lastModifiedBy>
  <cp:revision>823</cp:revision>
  <dcterms:modified xsi:type="dcterms:W3CDTF">2019-05-28T10:19:59Z</dcterms:modified>
</cp:coreProperties>
</file>