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33_236F81E6.xml" ContentType="application/vnd.ms-powerpoint.comments+xml"/>
  <Override PartName="/ppt/notesSlides/notesSlide2.xml" ContentType="application/vnd.openxmlformats-officedocument.presentationml.notesSlide+xml"/>
  <Override PartName="/ppt/comments/modernComment_134_314917C6.xml" ContentType="application/vnd.ms-powerpoint.comments+xml"/>
  <Override PartName="/ppt/comments/modernComment_135_D5045A10.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99" r:id="rId5"/>
    <p:sldId id="327" r:id="rId6"/>
    <p:sldId id="305" r:id="rId7"/>
    <p:sldId id="306" r:id="rId8"/>
    <p:sldId id="257" r:id="rId9"/>
    <p:sldId id="307" r:id="rId10"/>
    <p:sldId id="308" r:id="rId11"/>
    <p:sldId id="309" r:id="rId12"/>
    <p:sldId id="326" r:id="rId13"/>
    <p:sldId id="314" r:id="rId14"/>
    <p:sldId id="311" r:id="rId15"/>
    <p:sldId id="313" r:id="rId16"/>
    <p:sldId id="312" r:id="rId17"/>
    <p:sldId id="323" r:id="rId18"/>
    <p:sldId id="325" r:id="rId19"/>
    <p:sldId id="324" r:id="rId20"/>
    <p:sldId id="310" r:id="rId21"/>
    <p:sldId id="328" r:id="rId22"/>
    <p:sldId id="296" r:id="rId2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470E84-63D9-67DC-75F6-833E5C051041}" name="Anna-Stina Kuula" initials="ASK" userId="Anna-Stina Kuula"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31C75"/>
    <a:srgbClr val="FFFF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031D5B-930D-4B7A-B3EA-4D9BA9703899}" v="828" dt="2024-06-11T08:23:43.814"/>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Normaali tyyl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Normaali tyyli 4 - Korostu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8" autoAdjust="0"/>
    <p:restoredTop sz="94250" autoAdjust="0"/>
  </p:normalViewPr>
  <p:slideViewPr>
    <p:cSldViewPr snapToGrid="0">
      <p:cViewPr varScale="1">
        <p:scale>
          <a:sx n="68" d="100"/>
          <a:sy n="68" d="100"/>
        </p:scale>
        <p:origin x="280" y="5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ihinen Arto" userId="194264d8-24f7-4ea2-8b93-242d3e21545f" providerId="ADAL" clId="{DC967BEC-4E10-4120-9947-DC2B8DFC0682}"/>
    <pc:docChg chg="custSel modSld">
      <pc:chgData name="Riihinen Arto" userId="194264d8-24f7-4ea2-8b93-242d3e21545f" providerId="ADAL" clId="{DC967BEC-4E10-4120-9947-DC2B8DFC0682}" dt="2024-04-29T13:16:00.839" v="70"/>
      <pc:docMkLst>
        <pc:docMk/>
      </pc:docMkLst>
      <pc:sldChg chg="modSp mod">
        <pc:chgData name="Riihinen Arto" userId="194264d8-24f7-4ea2-8b93-242d3e21545f" providerId="ADAL" clId="{DC967BEC-4E10-4120-9947-DC2B8DFC0682}" dt="2024-04-25T11:35:37.926" v="26" actId="20577"/>
        <pc:sldMkLst>
          <pc:docMk/>
          <pc:sldMk cId="124911792" sldId="306"/>
        </pc:sldMkLst>
        <pc:spChg chg="mod">
          <ac:chgData name="Riihinen Arto" userId="194264d8-24f7-4ea2-8b93-242d3e21545f" providerId="ADAL" clId="{DC967BEC-4E10-4120-9947-DC2B8DFC0682}" dt="2024-04-25T11:35:37.926" v="26" actId="20577"/>
          <ac:spMkLst>
            <pc:docMk/>
            <pc:sldMk cId="124911792" sldId="306"/>
            <ac:spMk id="6" creationId="{A420CD93-D222-A27C-E08E-7768CE867118}"/>
          </ac:spMkLst>
        </pc:spChg>
      </pc:sldChg>
      <pc:sldChg chg="modSp mod">
        <pc:chgData name="Riihinen Arto" userId="194264d8-24f7-4ea2-8b93-242d3e21545f" providerId="ADAL" clId="{DC967BEC-4E10-4120-9947-DC2B8DFC0682}" dt="2024-04-25T11:40:06.597" v="67" actId="20577"/>
        <pc:sldMkLst>
          <pc:docMk/>
          <pc:sldMk cId="594510310" sldId="307"/>
        </pc:sldMkLst>
        <pc:spChg chg="mod">
          <ac:chgData name="Riihinen Arto" userId="194264d8-24f7-4ea2-8b93-242d3e21545f" providerId="ADAL" clId="{DC967BEC-4E10-4120-9947-DC2B8DFC0682}" dt="2024-04-25T11:40:06.597" v="67" actId="20577"/>
          <ac:spMkLst>
            <pc:docMk/>
            <pc:sldMk cId="594510310" sldId="307"/>
            <ac:spMk id="7" creationId="{8CE04841-4AB2-49F8-E8B0-658BB6468387}"/>
          </ac:spMkLst>
        </pc:spChg>
      </pc:sldChg>
      <pc:sldChg chg="modSp mod">
        <pc:chgData name="Riihinen Arto" userId="194264d8-24f7-4ea2-8b93-242d3e21545f" providerId="ADAL" clId="{DC967BEC-4E10-4120-9947-DC2B8DFC0682}" dt="2024-04-25T11:37:53.416" v="59" actId="179"/>
        <pc:sldMkLst>
          <pc:docMk/>
          <pc:sldMk cId="826873798" sldId="308"/>
        </pc:sldMkLst>
        <pc:spChg chg="mod">
          <ac:chgData name="Riihinen Arto" userId="194264d8-24f7-4ea2-8b93-242d3e21545f" providerId="ADAL" clId="{DC967BEC-4E10-4120-9947-DC2B8DFC0682}" dt="2024-04-25T11:37:53.416" v="59" actId="179"/>
          <ac:spMkLst>
            <pc:docMk/>
            <pc:sldMk cId="826873798" sldId="308"/>
            <ac:spMk id="8" creationId="{564D5B0B-0D4D-7BCE-1168-707929319CE7}"/>
          </ac:spMkLst>
        </pc:spChg>
      </pc:sldChg>
      <pc:sldChg chg="delSp mod">
        <pc:chgData name="Riihinen Arto" userId="194264d8-24f7-4ea2-8b93-242d3e21545f" providerId="ADAL" clId="{DC967BEC-4E10-4120-9947-DC2B8DFC0682}" dt="2024-04-25T11:41:25.376" v="68" actId="478"/>
        <pc:sldMkLst>
          <pc:docMk/>
          <pc:sldMk cId="3573832208" sldId="309"/>
        </pc:sldMkLst>
        <pc:spChg chg="del">
          <ac:chgData name="Riihinen Arto" userId="194264d8-24f7-4ea2-8b93-242d3e21545f" providerId="ADAL" clId="{DC967BEC-4E10-4120-9947-DC2B8DFC0682}" dt="2024-04-25T11:41:25.376" v="68" actId="478"/>
          <ac:spMkLst>
            <pc:docMk/>
            <pc:sldMk cId="3573832208" sldId="309"/>
            <ac:spMk id="2" creationId="{CAA1986F-9189-E4B7-CC07-6B01DB549971}"/>
          </ac:spMkLst>
        </pc:spChg>
      </pc:sldChg>
      <pc:sldChg chg="delSp mod">
        <pc:chgData name="Riihinen Arto" userId="194264d8-24f7-4ea2-8b93-242d3e21545f" providerId="ADAL" clId="{DC967BEC-4E10-4120-9947-DC2B8DFC0682}" dt="2024-04-29T13:15:52.977" v="69" actId="478"/>
        <pc:sldMkLst>
          <pc:docMk/>
          <pc:sldMk cId="2949390278" sldId="324"/>
        </pc:sldMkLst>
        <pc:spChg chg="del">
          <ac:chgData name="Riihinen Arto" userId="194264d8-24f7-4ea2-8b93-242d3e21545f" providerId="ADAL" clId="{DC967BEC-4E10-4120-9947-DC2B8DFC0682}" dt="2024-04-29T13:15:52.977" v="69" actId="478"/>
          <ac:spMkLst>
            <pc:docMk/>
            <pc:sldMk cId="2949390278" sldId="324"/>
            <ac:spMk id="6" creationId="{06DF50BA-BF9F-348F-20F8-CD90A0ECCC81}"/>
          </ac:spMkLst>
        </pc:spChg>
      </pc:sldChg>
      <pc:sldChg chg="modSp mod">
        <pc:chgData name="Riihinen Arto" userId="194264d8-24f7-4ea2-8b93-242d3e21545f" providerId="ADAL" clId="{DC967BEC-4E10-4120-9947-DC2B8DFC0682}" dt="2024-04-29T13:16:00.839" v="70"/>
        <pc:sldMkLst>
          <pc:docMk/>
          <pc:sldMk cId="453282028" sldId="328"/>
        </pc:sldMkLst>
        <pc:spChg chg="ord">
          <ac:chgData name="Riihinen Arto" userId="194264d8-24f7-4ea2-8b93-242d3e21545f" providerId="ADAL" clId="{DC967BEC-4E10-4120-9947-DC2B8DFC0682}" dt="2024-04-29T13:16:00.839" v="70"/>
          <ac:spMkLst>
            <pc:docMk/>
            <pc:sldMk cId="453282028" sldId="328"/>
            <ac:spMk id="3" creationId="{89FAA9F1-8366-A621-8D8D-BFB4777C4AA2}"/>
          </ac:spMkLst>
        </pc:spChg>
      </pc:sldChg>
    </pc:docChg>
  </pc:docChgLst>
  <pc:docChgLst>
    <pc:chgData name="Riihinen Arto" userId="S::arto.riihinen@jamk.fi::194264d8-24f7-4ea2-8b93-242d3e21545f" providerId="AD" clId="Web-{9E34EA43-3290-4588-B978-A4B2E516B0C4}"/>
    <pc:docChg chg="modSld">
      <pc:chgData name="Riihinen Arto" userId="S::arto.riihinen@jamk.fi::194264d8-24f7-4ea2-8b93-242d3e21545f" providerId="AD" clId="Web-{9E34EA43-3290-4588-B978-A4B2E516B0C4}" dt="2024-04-29T11:14:53.175" v="15" actId="20577"/>
      <pc:docMkLst>
        <pc:docMk/>
      </pc:docMkLst>
      <pc:sldChg chg="modSp">
        <pc:chgData name="Riihinen Arto" userId="S::arto.riihinen@jamk.fi::194264d8-24f7-4ea2-8b93-242d3e21545f" providerId="AD" clId="Web-{9E34EA43-3290-4588-B978-A4B2E516B0C4}" dt="2024-04-29T11:14:53.175" v="15" actId="20577"/>
        <pc:sldMkLst>
          <pc:docMk/>
          <pc:sldMk cId="897552089" sldId="326"/>
        </pc:sldMkLst>
        <pc:spChg chg="mod">
          <ac:chgData name="Riihinen Arto" userId="S::arto.riihinen@jamk.fi::194264d8-24f7-4ea2-8b93-242d3e21545f" providerId="AD" clId="Web-{9E34EA43-3290-4588-B978-A4B2E516B0C4}" dt="2024-04-29T11:14:53.175" v="15" actId="20577"/>
          <ac:spMkLst>
            <pc:docMk/>
            <pc:sldMk cId="897552089" sldId="326"/>
            <ac:spMk id="4" creationId="{F67F6664-22C0-4232-433E-C01B8D3FCE6E}"/>
          </ac:spMkLst>
        </pc:spChg>
      </pc:sldChg>
      <pc:sldChg chg="modSp">
        <pc:chgData name="Riihinen Arto" userId="S::arto.riihinen@jamk.fi::194264d8-24f7-4ea2-8b93-242d3e21545f" providerId="AD" clId="Web-{9E34EA43-3290-4588-B978-A4B2E516B0C4}" dt="2024-04-29T11:14:37.424" v="13" actId="20577"/>
        <pc:sldMkLst>
          <pc:docMk/>
          <pc:sldMk cId="453282028" sldId="328"/>
        </pc:sldMkLst>
        <pc:spChg chg="mod">
          <ac:chgData name="Riihinen Arto" userId="S::arto.riihinen@jamk.fi::194264d8-24f7-4ea2-8b93-242d3e21545f" providerId="AD" clId="Web-{9E34EA43-3290-4588-B978-A4B2E516B0C4}" dt="2024-04-29T11:14:37.424" v="13" actId="20577"/>
          <ac:spMkLst>
            <pc:docMk/>
            <pc:sldMk cId="453282028" sldId="328"/>
            <ac:spMk id="2" creationId="{52C5938B-8A64-4AE6-2228-CA11BE9EE152}"/>
          </ac:spMkLst>
        </pc:spChg>
      </pc:sldChg>
    </pc:docChg>
  </pc:docChgLst>
  <pc:docChgLst>
    <pc:chgData name="Riihinen Arto" userId="S::arto.riihinen@jamk.fi::194264d8-24f7-4ea2-8b93-242d3e21545f" providerId="AD" clId="Web-{EC74A258-2BA3-4FEA-9E75-7F6AF01D515F}"/>
    <pc:docChg chg="addSld">
      <pc:chgData name="Riihinen Arto" userId="S::arto.riihinen@jamk.fi::194264d8-24f7-4ea2-8b93-242d3e21545f" providerId="AD" clId="Web-{EC74A258-2BA3-4FEA-9E75-7F6AF01D515F}" dt="2024-04-25T11:48:50.893" v="0"/>
      <pc:docMkLst>
        <pc:docMk/>
      </pc:docMkLst>
      <pc:sldChg chg="add">
        <pc:chgData name="Riihinen Arto" userId="S::arto.riihinen@jamk.fi::194264d8-24f7-4ea2-8b93-242d3e21545f" providerId="AD" clId="Web-{EC74A258-2BA3-4FEA-9E75-7F6AF01D515F}" dt="2024-04-25T11:48:50.893" v="0"/>
        <pc:sldMkLst>
          <pc:docMk/>
          <pc:sldMk cId="1775296195" sldId="296"/>
        </pc:sldMkLst>
      </pc:sldChg>
      <pc:sldMasterChg chg="addSldLayout">
        <pc:chgData name="Riihinen Arto" userId="S::arto.riihinen@jamk.fi::194264d8-24f7-4ea2-8b93-242d3e21545f" providerId="AD" clId="Web-{EC74A258-2BA3-4FEA-9E75-7F6AF01D515F}" dt="2024-04-25T11:48:50.893" v="0"/>
        <pc:sldMasterMkLst>
          <pc:docMk/>
          <pc:sldMasterMk cId="2499683399" sldId="2147483648"/>
        </pc:sldMasterMkLst>
        <pc:sldLayoutChg chg="add">
          <pc:chgData name="Riihinen Arto" userId="S::arto.riihinen@jamk.fi::194264d8-24f7-4ea2-8b93-242d3e21545f" providerId="AD" clId="Web-{EC74A258-2BA3-4FEA-9E75-7F6AF01D515F}" dt="2024-04-25T11:48:50.893" v="0"/>
          <pc:sldLayoutMkLst>
            <pc:docMk/>
            <pc:sldMasterMk cId="2499683399" sldId="2147483648"/>
            <pc:sldLayoutMk cId="3632375733" sldId="2147483662"/>
          </pc:sldLayoutMkLst>
        </pc:sldLayoutChg>
      </pc:sldMasterChg>
    </pc:docChg>
  </pc:docChgLst>
  <pc:docChgLst>
    <pc:chgData name="Riihinen Arto" userId="S::arto.riihinen@jamk.fi::194264d8-24f7-4ea2-8b93-242d3e21545f" providerId="AD" clId="Web-{8D2E52E0-BD95-4BC7-9150-B8FE196522A6}"/>
    <pc:docChg chg="modSld">
      <pc:chgData name="Riihinen Arto" userId="S::arto.riihinen@jamk.fi::194264d8-24f7-4ea2-8b93-242d3e21545f" providerId="AD" clId="Web-{8D2E52E0-BD95-4BC7-9150-B8FE196522A6}" dt="2024-04-29T08:15:40.281" v="5" actId="20577"/>
      <pc:docMkLst>
        <pc:docMk/>
      </pc:docMkLst>
      <pc:sldChg chg="modSp">
        <pc:chgData name="Riihinen Arto" userId="S::arto.riihinen@jamk.fi::194264d8-24f7-4ea2-8b93-242d3e21545f" providerId="AD" clId="Web-{8D2E52E0-BD95-4BC7-9150-B8FE196522A6}" dt="2024-04-29T08:15:40.281" v="5" actId="20577"/>
        <pc:sldMkLst>
          <pc:docMk/>
          <pc:sldMk cId="124911792" sldId="306"/>
        </pc:sldMkLst>
        <pc:spChg chg="mod">
          <ac:chgData name="Riihinen Arto" userId="S::arto.riihinen@jamk.fi::194264d8-24f7-4ea2-8b93-242d3e21545f" providerId="AD" clId="Web-{8D2E52E0-BD95-4BC7-9150-B8FE196522A6}" dt="2024-04-29T08:15:40.281" v="5" actId="20577"/>
          <ac:spMkLst>
            <pc:docMk/>
            <pc:sldMk cId="124911792" sldId="306"/>
            <ac:spMk id="6" creationId="{A420CD93-D222-A27C-E08E-7768CE867118}"/>
          </ac:spMkLst>
        </pc:spChg>
      </pc:sldChg>
    </pc:docChg>
  </pc:docChgLst>
  <pc:docChgLst>
    <pc:chgData name="Riihinen Arto" userId="S::arto.riihinen@jamk.fi::194264d8-24f7-4ea2-8b93-242d3e21545f" providerId="AD" clId="Web-{CBA9BAA1-993C-4AFC-84BD-897053D45220}"/>
    <pc:docChg chg="modSld">
      <pc:chgData name="Riihinen Arto" userId="S::arto.riihinen@jamk.fi::194264d8-24f7-4ea2-8b93-242d3e21545f" providerId="AD" clId="Web-{CBA9BAA1-993C-4AFC-84BD-897053D45220}" dt="2024-04-29T11:09:24.621" v="34" actId="20577"/>
      <pc:docMkLst>
        <pc:docMk/>
      </pc:docMkLst>
      <pc:sldChg chg="addSp modSp">
        <pc:chgData name="Riihinen Arto" userId="S::arto.riihinen@jamk.fi::194264d8-24f7-4ea2-8b93-242d3e21545f" providerId="AD" clId="Web-{CBA9BAA1-993C-4AFC-84BD-897053D45220}" dt="2024-04-29T11:02:17.434" v="30" actId="20577"/>
        <pc:sldMkLst>
          <pc:docMk/>
          <pc:sldMk cId="2949390278" sldId="324"/>
        </pc:sldMkLst>
        <pc:spChg chg="add mod">
          <ac:chgData name="Riihinen Arto" userId="S::arto.riihinen@jamk.fi::194264d8-24f7-4ea2-8b93-242d3e21545f" providerId="AD" clId="Web-{CBA9BAA1-993C-4AFC-84BD-897053D45220}" dt="2024-04-29T10:59:45.381" v="18"/>
          <ac:spMkLst>
            <pc:docMk/>
            <pc:sldMk cId="2949390278" sldId="324"/>
            <ac:spMk id="6" creationId="{06DF50BA-BF9F-348F-20F8-CD90A0ECCC81}"/>
          </ac:spMkLst>
        </pc:spChg>
        <pc:spChg chg="mod">
          <ac:chgData name="Riihinen Arto" userId="S::arto.riihinen@jamk.fi::194264d8-24f7-4ea2-8b93-242d3e21545f" providerId="AD" clId="Web-{CBA9BAA1-993C-4AFC-84BD-897053D45220}" dt="2024-04-29T11:02:17.434" v="30" actId="20577"/>
          <ac:spMkLst>
            <pc:docMk/>
            <pc:sldMk cId="2949390278" sldId="324"/>
            <ac:spMk id="8" creationId="{5B318776-DC66-9B1C-F2B7-4FC6E89280F6}"/>
          </ac:spMkLst>
        </pc:spChg>
      </pc:sldChg>
      <pc:sldChg chg="modSp">
        <pc:chgData name="Riihinen Arto" userId="S::arto.riihinen@jamk.fi::194264d8-24f7-4ea2-8b93-242d3e21545f" providerId="AD" clId="Web-{CBA9BAA1-993C-4AFC-84BD-897053D45220}" dt="2024-04-29T11:09:24.621" v="34" actId="20577"/>
        <pc:sldMkLst>
          <pc:docMk/>
          <pc:sldMk cId="453282028" sldId="328"/>
        </pc:sldMkLst>
        <pc:spChg chg="mod">
          <ac:chgData name="Riihinen Arto" userId="S::arto.riihinen@jamk.fi::194264d8-24f7-4ea2-8b93-242d3e21545f" providerId="AD" clId="Web-{CBA9BAA1-993C-4AFC-84BD-897053D45220}" dt="2024-04-29T11:09:24.621" v="34" actId="20577"/>
          <ac:spMkLst>
            <pc:docMk/>
            <pc:sldMk cId="453282028" sldId="328"/>
            <ac:spMk id="2" creationId="{52C5938B-8A64-4AE6-2228-CA11BE9EE152}"/>
          </ac:spMkLst>
        </pc:spChg>
      </pc:sldChg>
    </pc:docChg>
  </pc:docChgLst>
  <pc:docChgLst>
    <pc:chgData name="Riihinen Arto" userId="S::arto.riihinen@jamk.fi::194264d8-24f7-4ea2-8b93-242d3e21545f" providerId="AD" clId="Web-{E955AEEE-B71F-477B-A435-B132C31749DD}"/>
    <pc:docChg chg="modSld">
      <pc:chgData name="Riihinen Arto" userId="S::arto.riihinen@jamk.fi::194264d8-24f7-4ea2-8b93-242d3e21545f" providerId="AD" clId="Web-{E955AEEE-B71F-477B-A435-B132C31749DD}" dt="2024-04-29T08:19:58.943" v="42" actId="20577"/>
      <pc:docMkLst>
        <pc:docMk/>
      </pc:docMkLst>
      <pc:sldChg chg="modSp">
        <pc:chgData name="Riihinen Arto" userId="S::arto.riihinen@jamk.fi::194264d8-24f7-4ea2-8b93-242d3e21545f" providerId="AD" clId="Web-{E955AEEE-B71F-477B-A435-B132C31749DD}" dt="2024-04-29T08:16:44.882" v="5" actId="20577"/>
        <pc:sldMkLst>
          <pc:docMk/>
          <pc:sldMk cId="124911792" sldId="306"/>
        </pc:sldMkLst>
        <pc:spChg chg="mod">
          <ac:chgData name="Riihinen Arto" userId="S::arto.riihinen@jamk.fi::194264d8-24f7-4ea2-8b93-242d3e21545f" providerId="AD" clId="Web-{E955AEEE-B71F-477B-A435-B132C31749DD}" dt="2024-04-29T08:16:44.882" v="5" actId="20577"/>
          <ac:spMkLst>
            <pc:docMk/>
            <pc:sldMk cId="124911792" sldId="306"/>
            <ac:spMk id="6" creationId="{A420CD93-D222-A27C-E08E-7768CE867118}"/>
          </ac:spMkLst>
        </pc:spChg>
      </pc:sldChg>
      <pc:sldChg chg="modSp">
        <pc:chgData name="Riihinen Arto" userId="S::arto.riihinen@jamk.fi::194264d8-24f7-4ea2-8b93-242d3e21545f" providerId="AD" clId="Web-{E955AEEE-B71F-477B-A435-B132C31749DD}" dt="2024-04-29T08:18:29.437" v="14" actId="20577"/>
        <pc:sldMkLst>
          <pc:docMk/>
          <pc:sldMk cId="146736009" sldId="311"/>
        </pc:sldMkLst>
        <pc:spChg chg="mod">
          <ac:chgData name="Riihinen Arto" userId="S::arto.riihinen@jamk.fi::194264d8-24f7-4ea2-8b93-242d3e21545f" providerId="AD" clId="Web-{E955AEEE-B71F-477B-A435-B132C31749DD}" dt="2024-04-29T08:18:29.437" v="14" actId="20577"/>
          <ac:spMkLst>
            <pc:docMk/>
            <pc:sldMk cId="146736009" sldId="311"/>
            <ac:spMk id="2" creationId="{CAA1986F-9189-E4B7-CC07-6B01DB549971}"/>
          </ac:spMkLst>
        </pc:spChg>
      </pc:sldChg>
      <pc:sldChg chg="modSp">
        <pc:chgData name="Riihinen Arto" userId="S::arto.riihinen@jamk.fi::194264d8-24f7-4ea2-8b93-242d3e21545f" providerId="AD" clId="Web-{E955AEEE-B71F-477B-A435-B132C31749DD}" dt="2024-04-29T08:18:58.673" v="20" actId="20577"/>
        <pc:sldMkLst>
          <pc:docMk/>
          <pc:sldMk cId="1206214210" sldId="312"/>
        </pc:sldMkLst>
        <pc:spChg chg="mod">
          <ac:chgData name="Riihinen Arto" userId="S::arto.riihinen@jamk.fi::194264d8-24f7-4ea2-8b93-242d3e21545f" providerId="AD" clId="Web-{E955AEEE-B71F-477B-A435-B132C31749DD}" dt="2024-04-29T08:18:58.673" v="20" actId="20577"/>
          <ac:spMkLst>
            <pc:docMk/>
            <pc:sldMk cId="1206214210" sldId="312"/>
            <ac:spMk id="9" creationId="{35046CE4-7759-53A0-2266-BD8024DB9295}"/>
          </ac:spMkLst>
        </pc:spChg>
      </pc:sldChg>
      <pc:sldChg chg="modSp">
        <pc:chgData name="Riihinen Arto" userId="S::arto.riihinen@jamk.fi::194264d8-24f7-4ea2-8b93-242d3e21545f" providerId="AD" clId="Web-{E955AEEE-B71F-477B-A435-B132C31749DD}" dt="2024-04-29T08:19:58.943" v="42" actId="20577"/>
        <pc:sldMkLst>
          <pc:docMk/>
          <pc:sldMk cId="2949390278" sldId="324"/>
        </pc:sldMkLst>
        <pc:spChg chg="mod">
          <ac:chgData name="Riihinen Arto" userId="S::arto.riihinen@jamk.fi::194264d8-24f7-4ea2-8b93-242d3e21545f" providerId="AD" clId="Web-{E955AEEE-B71F-477B-A435-B132C31749DD}" dt="2024-04-29T08:19:58.943" v="42" actId="20577"/>
          <ac:spMkLst>
            <pc:docMk/>
            <pc:sldMk cId="2949390278" sldId="324"/>
            <ac:spMk id="8" creationId="{5B318776-DC66-9B1C-F2B7-4FC6E89280F6}"/>
          </ac:spMkLst>
        </pc:spChg>
      </pc:sldChg>
      <pc:sldChg chg="modSp">
        <pc:chgData name="Riihinen Arto" userId="S::arto.riihinen@jamk.fi::194264d8-24f7-4ea2-8b93-242d3e21545f" providerId="AD" clId="Web-{E955AEEE-B71F-477B-A435-B132C31749DD}" dt="2024-04-29T08:17:53.403" v="13" actId="20577"/>
        <pc:sldMkLst>
          <pc:docMk/>
          <pc:sldMk cId="897552089" sldId="326"/>
        </pc:sldMkLst>
        <pc:spChg chg="mod">
          <ac:chgData name="Riihinen Arto" userId="S::arto.riihinen@jamk.fi::194264d8-24f7-4ea2-8b93-242d3e21545f" providerId="AD" clId="Web-{E955AEEE-B71F-477B-A435-B132C31749DD}" dt="2024-04-29T08:17:53.403" v="13" actId="20577"/>
          <ac:spMkLst>
            <pc:docMk/>
            <pc:sldMk cId="897552089" sldId="326"/>
            <ac:spMk id="4" creationId="{F67F6664-22C0-4232-433E-C01B8D3FCE6E}"/>
          </ac:spMkLst>
        </pc:spChg>
      </pc:sldChg>
    </pc:docChg>
  </pc:docChgLst>
  <pc:docChgLst>
    <pc:chgData name="Riihinen Arto" userId="S::arto.riihinen@jamk.fi::194264d8-24f7-4ea2-8b93-242d3e21545f" providerId="AD" clId="Web-{1BA1B424-DE2A-4C69-8AB4-63F96511285C}"/>
    <pc:docChg chg="addSld">
      <pc:chgData name="Riihinen Arto" userId="S::arto.riihinen@jamk.fi::194264d8-24f7-4ea2-8b93-242d3e21545f" providerId="AD" clId="Web-{1BA1B424-DE2A-4C69-8AB4-63F96511285C}" dt="2024-04-29T07:55:13.110" v="0"/>
      <pc:docMkLst>
        <pc:docMk/>
      </pc:docMkLst>
      <pc:sldChg chg="add">
        <pc:chgData name="Riihinen Arto" userId="S::arto.riihinen@jamk.fi::194264d8-24f7-4ea2-8b93-242d3e21545f" providerId="AD" clId="Web-{1BA1B424-DE2A-4C69-8AB4-63F96511285C}" dt="2024-04-29T07:55:13.110" v="0"/>
        <pc:sldMkLst>
          <pc:docMk/>
          <pc:sldMk cId="453282028" sldId="328"/>
        </pc:sldMkLst>
      </pc:sldChg>
    </pc:docChg>
  </pc:docChgLst>
  <pc:docChgLst>
    <pc:chgData name="Kuula Anna-Stina" userId="7268a26c-074a-4576-8e9c-a5e8d29952c7" providerId="ADAL" clId="{E8031D5B-930D-4B7A-B3EA-4D9BA9703899}"/>
    <pc:docChg chg="undo redo custSel addSld delSld modSld modMainMaster">
      <pc:chgData name="Kuula Anna-Stina" userId="7268a26c-074a-4576-8e9c-a5e8d29952c7" providerId="ADAL" clId="{E8031D5B-930D-4B7A-B3EA-4D9BA9703899}" dt="2024-06-11T08:23:34.292" v="1459" actId="3626"/>
      <pc:docMkLst>
        <pc:docMk/>
      </pc:docMkLst>
      <pc:sldChg chg="modSp mod">
        <pc:chgData name="Kuula Anna-Stina" userId="7268a26c-074a-4576-8e9c-a5e8d29952c7" providerId="ADAL" clId="{E8031D5B-930D-4B7A-B3EA-4D9BA9703899}" dt="2024-05-31T11:52:47.547" v="697" actId="962"/>
        <pc:sldMkLst>
          <pc:docMk/>
          <pc:sldMk cId="1259398333" sldId="257"/>
        </pc:sldMkLst>
        <pc:spChg chg="mod">
          <ac:chgData name="Kuula Anna-Stina" userId="7268a26c-074a-4576-8e9c-a5e8d29952c7" providerId="ADAL" clId="{E8031D5B-930D-4B7A-B3EA-4D9BA9703899}" dt="2024-05-31T11:52:26.705" v="689" actId="13244"/>
          <ac:spMkLst>
            <pc:docMk/>
            <pc:sldMk cId="1259398333" sldId="257"/>
            <ac:spMk id="8" creationId="{568C37E7-F57C-7575-08AE-C9283B02C8E1}"/>
          </ac:spMkLst>
        </pc:spChg>
        <pc:spChg chg="mod">
          <ac:chgData name="Kuula Anna-Stina" userId="7268a26c-074a-4576-8e9c-a5e8d29952c7" providerId="ADAL" clId="{E8031D5B-930D-4B7A-B3EA-4D9BA9703899}" dt="2024-05-31T11:52:37.126" v="692" actId="13244"/>
          <ac:spMkLst>
            <pc:docMk/>
            <pc:sldMk cId="1259398333" sldId="257"/>
            <ac:spMk id="9" creationId="{F89B6E56-F506-312E-80CA-5062BA7389C2}"/>
          </ac:spMkLst>
        </pc:spChg>
        <pc:spChg chg="mod">
          <ac:chgData name="Kuula Anna-Stina" userId="7268a26c-074a-4576-8e9c-a5e8d29952c7" providerId="ADAL" clId="{E8031D5B-930D-4B7A-B3EA-4D9BA9703899}" dt="2024-05-31T11:52:39.584" v="693" actId="13244"/>
          <ac:spMkLst>
            <pc:docMk/>
            <pc:sldMk cId="1259398333" sldId="257"/>
            <ac:spMk id="10" creationId="{074C8C5D-3846-36D2-F07A-40DA78E15578}"/>
          </ac:spMkLst>
        </pc:spChg>
        <pc:spChg chg="mod">
          <ac:chgData name="Kuula Anna-Stina" userId="7268a26c-074a-4576-8e9c-a5e8d29952c7" providerId="ADAL" clId="{E8031D5B-930D-4B7A-B3EA-4D9BA9703899}" dt="2024-05-31T11:52:33.186" v="691" actId="13244"/>
          <ac:spMkLst>
            <pc:docMk/>
            <pc:sldMk cId="1259398333" sldId="257"/>
            <ac:spMk id="11" creationId="{6684875A-4542-15DE-D14F-2872DEA2A636}"/>
          </ac:spMkLst>
        </pc:spChg>
        <pc:spChg chg="mod">
          <ac:chgData name="Kuula Anna-Stina" userId="7268a26c-074a-4576-8e9c-a5e8d29952c7" providerId="ADAL" clId="{E8031D5B-930D-4B7A-B3EA-4D9BA9703899}" dt="2024-05-31T11:51:52.253" v="681" actId="13244"/>
          <ac:spMkLst>
            <pc:docMk/>
            <pc:sldMk cId="1259398333" sldId="257"/>
            <ac:spMk id="12" creationId="{38FBC698-62B8-F044-2733-A76A7F1F2D6A}"/>
          </ac:spMkLst>
        </pc:spChg>
        <pc:spChg chg="mod">
          <ac:chgData name="Kuula Anna-Stina" userId="7268a26c-074a-4576-8e9c-a5e8d29952c7" providerId="ADAL" clId="{E8031D5B-930D-4B7A-B3EA-4D9BA9703899}" dt="2024-05-31T11:52:25.123" v="688" actId="13244"/>
          <ac:spMkLst>
            <pc:docMk/>
            <pc:sldMk cId="1259398333" sldId="257"/>
            <ac:spMk id="13" creationId="{3D534F6C-4582-DC10-C839-70A13A1BD484}"/>
          </ac:spMkLst>
        </pc:spChg>
        <pc:spChg chg="mod">
          <ac:chgData name="Kuula Anna-Stina" userId="7268a26c-074a-4576-8e9c-a5e8d29952c7" providerId="ADAL" clId="{E8031D5B-930D-4B7A-B3EA-4D9BA9703899}" dt="2024-05-31T11:52:19.312" v="687" actId="13244"/>
          <ac:spMkLst>
            <pc:docMk/>
            <pc:sldMk cId="1259398333" sldId="257"/>
            <ac:spMk id="15" creationId="{C00E23DE-DC73-3BDC-D6AE-2FA56E08D67E}"/>
          </ac:spMkLst>
        </pc:spChg>
        <pc:spChg chg="ord">
          <ac:chgData name="Kuula Anna-Stina" userId="7268a26c-074a-4576-8e9c-a5e8d29952c7" providerId="ADAL" clId="{E8031D5B-930D-4B7A-B3EA-4D9BA9703899}" dt="2024-05-31T11:51:33.499" v="679" actId="13244"/>
          <ac:spMkLst>
            <pc:docMk/>
            <pc:sldMk cId="1259398333" sldId="257"/>
            <ac:spMk id="16" creationId="{26E585A2-F211-A827-EEF5-8D59D965FEAA}"/>
          </ac:spMkLst>
        </pc:spChg>
        <pc:spChg chg="mod">
          <ac:chgData name="Kuula Anna-Stina" userId="7268a26c-074a-4576-8e9c-a5e8d29952c7" providerId="ADAL" clId="{E8031D5B-930D-4B7A-B3EA-4D9BA9703899}" dt="2024-05-31T11:52:08.384" v="685" actId="13244"/>
          <ac:spMkLst>
            <pc:docMk/>
            <pc:sldMk cId="1259398333" sldId="257"/>
            <ac:spMk id="17" creationId="{C2DDE10C-21C5-4048-1302-BE2D7D99F53A}"/>
          </ac:spMkLst>
        </pc:spChg>
        <pc:spChg chg="mod">
          <ac:chgData name="Kuula Anna-Stina" userId="7268a26c-074a-4576-8e9c-a5e8d29952c7" providerId="ADAL" clId="{E8031D5B-930D-4B7A-B3EA-4D9BA9703899}" dt="2024-05-31T11:52:05.581" v="684" actId="13244"/>
          <ac:spMkLst>
            <pc:docMk/>
            <pc:sldMk cId="1259398333" sldId="257"/>
            <ac:spMk id="18" creationId="{5E1F3081-F8DB-6C99-B71A-5EC5BEE77C75}"/>
          </ac:spMkLst>
        </pc:spChg>
        <pc:spChg chg="mod">
          <ac:chgData name="Kuula Anna-Stina" userId="7268a26c-074a-4576-8e9c-a5e8d29952c7" providerId="ADAL" clId="{E8031D5B-930D-4B7A-B3EA-4D9BA9703899}" dt="2024-05-31T11:51:55.336" v="682" actId="13244"/>
          <ac:spMkLst>
            <pc:docMk/>
            <pc:sldMk cId="1259398333" sldId="257"/>
            <ac:spMk id="19" creationId="{EB7A04E6-E3B1-118E-164E-D5843FC90E0E}"/>
          </ac:spMkLst>
        </pc:spChg>
        <pc:spChg chg="mod">
          <ac:chgData name="Kuula Anna-Stina" userId="7268a26c-074a-4576-8e9c-a5e8d29952c7" providerId="ADAL" clId="{E8031D5B-930D-4B7A-B3EA-4D9BA9703899}" dt="2024-05-31T11:52:30.183" v="690" actId="13244"/>
          <ac:spMkLst>
            <pc:docMk/>
            <pc:sldMk cId="1259398333" sldId="257"/>
            <ac:spMk id="20" creationId="{1120A4ED-57C6-D97E-64A2-78B553B33E16}"/>
          </ac:spMkLst>
        </pc:spChg>
        <pc:spChg chg="mod">
          <ac:chgData name="Kuula Anna-Stina" userId="7268a26c-074a-4576-8e9c-a5e8d29952c7" providerId="ADAL" clId="{E8031D5B-930D-4B7A-B3EA-4D9BA9703899}" dt="2024-05-31T11:52:13.749" v="686" actId="13244"/>
          <ac:spMkLst>
            <pc:docMk/>
            <pc:sldMk cId="1259398333" sldId="257"/>
            <ac:spMk id="21" creationId="{24D77999-169B-B7CC-DEE4-E47BFE3E543B}"/>
          </ac:spMkLst>
        </pc:spChg>
        <pc:spChg chg="mod">
          <ac:chgData name="Kuula Anna-Stina" userId="7268a26c-074a-4576-8e9c-a5e8d29952c7" providerId="ADAL" clId="{E8031D5B-930D-4B7A-B3EA-4D9BA9703899}" dt="2024-05-31T11:51:46.259" v="680" actId="13244"/>
          <ac:spMkLst>
            <pc:docMk/>
            <pc:sldMk cId="1259398333" sldId="257"/>
            <ac:spMk id="22" creationId="{FAEC41B4-517B-B832-A572-89369FFBB218}"/>
          </ac:spMkLst>
        </pc:spChg>
        <pc:spChg chg="mod">
          <ac:chgData name="Kuula Anna-Stina" userId="7268a26c-074a-4576-8e9c-a5e8d29952c7" providerId="ADAL" clId="{E8031D5B-930D-4B7A-B3EA-4D9BA9703899}" dt="2024-05-31T11:52:00.928" v="683" actId="13244"/>
          <ac:spMkLst>
            <pc:docMk/>
            <pc:sldMk cId="1259398333" sldId="257"/>
            <ac:spMk id="23" creationId="{638479FF-5AAF-C7FF-559E-715DB374A1B2}"/>
          </ac:spMkLst>
        </pc:spChg>
        <pc:spChg chg="mod">
          <ac:chgData name="Kuula Anna-Stina" userId="7268a26c-074a-4576-8e9c-a5e8d29952c7" providerId="ADAL" clId="{E8031D5B-930D-4B7A-B3EA-4D9BA9703899}" dt="2024-05-31T11:52:43.363" v="694" actId="962"/>
          <ac:spMkLst>
            <pc:docMk/>
            <pc:sldMk cId="1259398333" sldId="257"/>
            <ac:spMk id="24" creationId="{FAD8CEF4-23CF-8E19-EFD4-DBBF57737570}"/>
          </ac:spMkLst>
        </pc:spChg>
        <pc:spChg chg="mod">
          <ac:chgData name="Kuula Anna-Stina" userId="7268a26c-074a-4576-8e9c-a5e8d29952c7" providerId="ADAL" clId="{E8031D5B-930D-4B7A-B3EA-4D9BA9703899}" dt="2024-05-31T11:52:45.073" v="695" actId="962"/>
          <ac:spMkLst>
            <pc:docMk/>
            <pc:sldMk cId="1259398333" sldId="257"/>
            <ac:spMk id="25" creationId="{074310DD-3374-BA67-EA07-69B2996A7B55}"/>
          </ac:spMkLst>
        </pc:spChg>
        <pc:spChg chg="mod">
          <ac:chgData name="Kuula Anna-Stina" userId="7268a26c-074a-4576-8e9c-a5e8d29952c7" providerId="ADAL" clId="{E8031D5B-930D-4B7A-B3EA-4D9BA9703899}" dt="2024-05-31T11:52:46.395" v="696" actId="962"/>
          <ac:spMkLst>
            <pc:docMk/>
            <pc:sldMk cId="1259398333" sldId="257"/>
            <ac:spMk id="26" creationId="{EACF3C5D-6BA4-A868-7DF8-2D871797D609}"/>
          </ac:spMkLst>
        </pc:spChg>
        <pc:spChg chg="mod">
          <ac:chgData name="Kuula Anna-Stina" userId="7268a26c-074a-4576-8e9c-a5e8d29952c7" providerId="ADAL" clId="{E8031D5B-930D-4B7A-B3EA-4D9BA9703899}" dt="2024-05-31T11:52:47.547" v="697" actId="962"/>
          <ac:spMkLst>
            <pc:docMk/>
            <pc:sldMk cId="1259398333" sldId="257"/>
            <ac:spMk id="27" creationId="{11D0DDA1-D4EA-9337-9203-2E2D28309505}"/>
          </ac:spMkLst>
        </pc:spChg>
      </pc:sldChg>
      <pc:sldChg chg="addSp modSp add del">
        <pc:chgData name="Kuula Anna-Stina" userId="7268a26c-074a-4576-8e9c-a5e8d29952c7" providerId="ADAL" clId="{E8031D5B-930D-4B7A-B3EA-4D9BA9703899}" dt="2024-05-31T11:50:55.559" v="675" actId="1076"/>
        <pc:sldMkLst>
          <pc:docMk/>
          <pc:sldMk cId="1775296195" sldId="296"/>
        </pc:sldMkLst>
        <pc:spChg chg="add mod">
          <ac:chgData name="Kuula Anna-Stina" userId="7268a26c-074a-4576-8e9c-a5e8d29952c7" providerId="ADAL" clId="{E8031D5B-930D-4B7A-B3EA-4D9BA9703899}" dt="2024-05-31T11:50:55.559" v="675" actId="1076"/>
          <ac:spMkLst>
            <pc:docMk/>
            <pc:sldMk cId="1775296195" sldId="296"/>
            <ac:spMk id="2" creationId="{0B5D2BD0-61B9-CC38-EA55-C334AD38BE34}"/>
          </ac:spMkLst>
        </pc:spChg>
      </pc:sldChg>
      <pc:sldChg chg="modSp mod">
        <pc:chgData name="Kuula Anna-Stina" userId="7268a26c-074a-4576-8e9c-a5e8d29952c7" providerId="ADAL" clId="{E8031D5B-930D-4B7A-B3EA-4D9BA9703899}" dt="2024-05-31T11:38:40.275" v="17" actId="113"/>
        <pc:sldMkLst>
          <pc:docMk/>
          <pc:sldMk cId="1321143066" sldId="299"/>
        </pc:sldMkLst>
        <pc:spChg chg="mod">
          <ac:chgData name="Kuula Anna-Stina" userId="7268a26c-074a-4576-8e9c-a5e8d29952c7" providerId="ADAL" clId="{E8031D5B-930D-4B7A-B3EA-4D9BA9703899}" dt="2024-05-31T11:38:40.275" v="17" actId="113"/>
          <ac:spMkLst>
            <pc:docMk/>
            <pc:sldMk cId="1321143066" sldId="299"/>
            <ac:spMk id="7" creationId="{EC4F33A3-EB60-AFDB-FB00-DBF45317DBE3}"/>
          </ac:spMkLst>
        </pc:spChg>
      </pc:sldChg>
      <pc:sldChg chg="addSp delSp modSp mod chgLayout">
        <pc:chgData name="Kuula Anna-Stina" userId="7268a26c-074a-4576-8e9c-a5e8d29952c7" providerId="ADAL" clId="{E8031D5B-930D-4B7A-B3EA-4D9BA9703899}" dt="2024-05-31T11:51:11.785" v="676" actId="13244"/>
        <pc:sldMkLst>
          <pc:docMk/>
          <pc:sldMk cId="3884525928" sldId="305"/>
        </pc:sldMkLst>
        <pc:spChg chg="mod ord">
          <ac:chgData name="Kuula Anna-Stina" userId="7268a26c-074a-4576-8e9c-a5e8d29952c7" providerId="ADAL" clId="{E8031D5B-930D-4B7A-B3EA-4D9BA9703899}" dt="2024-05-31T11:41:57.913" v="49" actId="27636"/>
          <ac:spMkLst>
            <pc:docMk/>
            <pc:sldMk cId="3884525928" sldId="305"/>
            <ac:spMk id="2" creationId="{CAA1986F-9189-E4B7-CC07-6B01DB549971}"/>
          </ac:spMkLst>
        </pc:spChg>
        <pc:spChg chg="mod ord">
          <ac:chgData name="Kuula Anna-Stina" userId="7268a26c-074a-4576-8e9c-a5e8d29952c7" providerId="ADAL" clId="{E8031D5B-930D-4B7A-B3EA-4D9BA9703899}" dt="2024-05-31T11:51:11.785" v="676" actId="13244"/>
          <ac:spMkLst>
            <pc:docMk/>
            <pc:sldMk cId="3884525928" sldId="305"/>
            <ac:spMk id="3" creationId="{FB17B90C-DB6F-549C-2136-515723076FCD}"/>
          </ac:spMkLst>
        </pc:spChg>
        <pc:spChg chg="mod ord">
          <ac:chgData name="Kuula Anna-Stina" userId="7268a26c-074a-4576-8e9c-a5e8d29952c7" providerId="ADAL" clId="{E8031D5B-930D-4B7A-B3EA-4D9BA9703899}" dt="2024-05-31T11:41:52.715" v="46" actId="6264"/>
          <ac:spMkLst>
            <pc:docMk/>
            <pc:sldMk cId="3884525928" sldId="305"/>
            <ac:spMk id="4" creationId="{9BA58747-99DB-CBC2-D3A5-B4E1E3A9B7E1}"/>
          </ac:spMkLst>
        </pc:spChg>
        <pc:spChg chg="mod ord">
          <ac:chgData name="Kuula Anna-Stina" userId="7268a26c-074a-4576-8e9c-a5e8d29952c7" providerId="ADAL" clId="{E8031D5B-930D-4B7A-B3EA-4D9BA9703899}" dt="2024-05-31T11:41:52.715" v="46" actId="6264"/>
          <ac:spMkLst>
            <pc:docMk/>
            <pc:sldMk cId="3884525928" sldId="305"/>
            <ac:spMk id="5" creationId="{ED84AD60-63FF-3644-DCCC-9966633355CE}"/>
          </ac:spMkLst>
        </pc:spChg>
        <pc:spChg chg="add del mod">
          <ac:chgData name="Kuula Anna-Stina" userId="7268a26c-074a-4576-8e9c-a5e8d29952c7" providerId="ADAL" clId="{E8031D5B-930D-4B7A-B3EA-4D9BA9703899}" dt="2024-05-31T11:36:45.663" v="7" actId="6264"/>
          <ac:spMkLst>
            <pc:docMk/>
            <pc:sldMk cId="3884525928" sldId="305"/>
            <ac:spMk id="6" creationId="{954AD197-23F9-D68C-FF68-F368E7432E41}"/>
          </ac:spMkLst>
        </pc:spChg>
        <pc:spChg chg="add del mod">
          <ac:chgData name="Kuula Anna-Stina" userId="7268a26c-074a-4576-8e9c-a5e8d29952c7" providerId="ADAL" clId="{E8031D5B-930D-4B7A-B3EA-4D9BA9703899}" dt="2024-05-31T11:36:45.663" v="7" actId="6264"/>
          <ac:spMkLst>
            <pc:docMk/>
            <pc:sldMk cId="3884525928" sldId="305"/>
            <ac:spMk id="7" creationId="{166B807E-1E46-E6F6-FA3C-6D31583728B6}"/>
          </ac:spMkLst>
        </pc:spChg>
        <pc:spChg chg="add del mod">
          <ac:chgData name="Kuula Anna-Stina" userId="7268a26c-074a-4576-8e9c-a5e8d29952c7" providerId="ADAL" clId="{E8031D5B-930D-4B7A-B3EA-4D9BA9703899}" dt="2024-05-31T11:36:45.663" v="7" actId="6264"/>
          <ac:spMkLst>
            <pc:docMk/>
            <pc:sldMk cId="3884525928" sldId="305"/>
            <ac:spMk id="8" creationId="{316898F1-D31A-5BB9-4073-31700DFCCC4C}"/>
          </ac:spMkLst>
        </pc:spChg>
        <pc:spChg chg="add del mod">
          <ac:chgData name="Kuula Anna-Stina" userId="7268a26c-074a-4576-8e9c-a5e8d29952c7" providerId="ADAL" clId="{E8031D5B-930D-4B7A-B3EA-4D9BA9703899}" dt="2024-05-31T11:36:45.663" v="7" actId="6264"/>
          <ac:spMkLst>
            <pc:docMk/>
            <pc:sldMk cId="3884525928" sldId="305"/>
            <ac:spMk id="9" creationId="{798D0F16-2A3F-39B5-E082-CE3AC6702AF9}"/>
          </ac:spMkLst>
        </pc:spChg>
        <pc:spChg chg="add del mod">
          <ac:chgData name="Kuula Anna-Stina" userId="7268a26c-074a-4576-8e9c-a5e8d29952c7" providerId="ADAL" clId="{E8031D5B-930D-4B7A-B3EA-4D9BA9703899}" dt="2024-05-31T11:38:12.784" v="13" actId="6264"/>
          <ac:spMkLst>
            <pc:docMk/>
            <pc:sldMk cId="3884525928" sldId="305"/>
            <ac:spMk id="10" creationId="{4119613D-50B6-237D-E7C6-702A42E6267B}"/>
          </ac:spMkLst>
        </pc:spChg>
        <pc:spChg chg="add del mod">
          <ac:chgData name="Kuula Anna-Stina" userId="7268a26c-074a-4576-8e9c-a5e8d29952c7" providerId="ADAL" clId="{E8031D5B-930D-4B7A-B3EA-4D9BA9703899}" dt="2024-05-31T11:38:12.784" v="13" actId="6264"/>
          <ac:spMkLst>
            <pc:docMk/>
            <pc:sldMk cId="3884525928" sldId="305"/>
            <ac:spMk id="11" creationId="{839DCF9C-8E5C-B43A-1420-4672C734A96F}"/>
          </ac:spMkLst>
        </pc:spChg>
        <pc:spChg chg="add del mod">
          <ac:chgData name="Kuula Anna-Stina" userId="7268a26c-074a-4576-8e9c-a5e8d29952c7" providerId="ADAL" clId="{E8031D5B-930D-4B7A-B3EA-4D9BA9703899}" dt="2024-05-31T11:38:12.784" v="13" actId="6264"/>
          <ac:spMkLst>
            <pc:docMk/>
            <pc:sldMk cId="3884525928" sldId="305"/>
            <ac:spMk id="12" creationId="{6D9B925A-95DA-CF37-0B37-F57186024554}"/>
          </ac:spMkLst>
        </pc:spChg>
        <pc:spChg chg="add del mod">
          <ac:chgData name="Kuula Anna-Stina" userId="7268a26c-074a-4576-8e9c-a5e8d29952c7" providerId="ADAL" clId="{E8031D5B-930D-4B7A-B3EA-4D9BA9703899}" dt="2024-05-31T11:38:12.784" v="13" actId="6264"/>
          <ac:spMkLst>
            <pc:docMk/>
            <pc:sldMk cId="3884525928" sldId="305"/>
            <ac:spMk id="13" creationId="{47F86729-2FE7-BB99-306E-83DDAE63BA53}"/>
          </ac:spMkLst>
        </pc:spChg>
        <pc:spChg chg="add del mod">
          <ac:chgData name="Kuula Anna-Stina" userId="7268a26c-074a-4576-8e9c-a5e8d29952c7" providerId="ADAL" clId="{E8031D5B-930D-4B7A-B3EA-4D9BA9703899}" dt="2024-05-31T11:41:52.715" v="46" actId="6264"/>
          <ac:spMkLst>
            <pc:docMk/>
            <pc:sldMk cId="3884525928" sldId="305"/>
            <ac:spMk id="14" creationId="{FEBFA094-67B6-16E6-3ACD-FA364A2729D6}"/>
          </ac:spMkLst>
        </pc:spChg>
        <pc:spChg chg="add del mod">
          <ac:chgData name="Kuula Anna-Stina" userId="7268a26c-074a-4576-8e9c-a5e8d29952c7" providerId="ADAL" clId="{E8031D5B-930D-4B7A-B3EA-4D9BA9703899}" dt="2024-05-31T11:41:52.715" v="46" actId="6264"/>
          <ac:spMkLst>
            <pc:docMk/>
            <pc:sldMk cId="3884525928" sldId="305"/>
            <ac:spMk id="15" creationId="{7A601AC0-90EA-4000-9C06-A1D131A1CDC2}"/>
          </ac:spMkLst>
        </pc:spChg>
        <pc:spChg chg="add del mod">
          <ac:chgData name="Kuula Anna-Stina" userId="7268a26c-074a-4576-8e9c-a5e8d29952c7" providerId="ADAL" clId="{E8031D5B-930D-4B7A-B3EA-4D9BA9703899}" dt="2024-05-31T11:41:52.715" v="46" actId="6264"/>
          <ac:spMkLst>
            <pc:docMk/>
            <pc:sldMk cId="3884525928" sldId="305"/>
            <ac:spMk id="16" creationId="{520AB9E7-41CB-BD2C-5C13-61009A487952}"/>
          </ac:spMkLst>
        </pc:spChg>
        <pc:spChg chg="add del mod">
          <ac:chgData name="Kuula Anna-Stina" userId="7268a26c-074a-4576-8e9c-a5e8d29952c7" providerId="ADAL" clId="{E8031D5B-930D-4B7A-B3EA-4D9BA9703899}" dt="2024-05-31T11:41:52.715" v="46" actId="6264"/>
          <ac:spMkLst>
            <pc:docMk/>
            <pc:sldMk cId="3884525928" sldId="305"/>
            <ac:spMk id="17" creationId="{7A117A90-8330-640E-209E-4034578FF0C4}"/>
          </ac:spMkLst>
        </pc:spChg>
      </pc:sldChg>
      <pc:sldChg chg="addSp delSp modSp mod chgLayout">
        <pc:chgData name="Kuula Anna-Stina" userId="7268a26c-074a-4576-8e9c-a5e8d29952c7" providerId="ADAL" clId="{E8031D5B-930D-4B7A-B3EA-4D9BA9703899}" dt="2024-05-31T11:51:24.793" v="678" actId="13244"/>
        <pc:sldMkLst>
          <pc:docMk/>
          <pc:sldMk cId="124911792" sldId="306"/>
        </pc:sldMkLst>
        <pc:spChg chg="del mod ord">
          <ac:chgData name="Kuula Anna-Stina" userId="7268a26c-074a-4576-8e9c-a5e8d29952c7" providerId="ADAL" clId="{E8031D5B-930D-4B7A-B3EA-4D9BA9703899}" dt="2024-05-31T11:42:20.090" v="54" actId="6264"/>
          <ac:spMkLst>
            <pc:docMk/>
            <pc:sldMk cId="124911792" sldId="306"/>
            <ac:spMk id="2" creationId="{CAA1986F-9189-E4B7-CC07-6B01DB549971}"/>
          </ac:spMkLst>
        </pc:spChg>
        <pc:spChg chg="mod ord">
          <ac:chgData name="Kuula Anna-Stina" userId="7268a26c-074a-4576-8e9c-a5e8d29952c7" providerId="ADAL" clId="{E8031D5B-930D-4B7A-B3EA-4D9BA9703899}" dt="2024-05-31T11:51:20.679" v="677" actId="13244"/>
          <ac:spMkLst>
            <pc:docMk/>
            <pc:sldMk cId="124911792" sldId="306"/>
            <ac:spMk id="3" creationId="{FB17B90C-DB6F-549C-2136-515723076FCD}"/>
          </ac:spMkLst>
        </pc:spChg>
        <pc:spChg chg="mod ord">
          <ac:chgData name="Kuula Anna-Stina" userId="7268a26c-074a-4576-8e9c-a5e8d29952c7" providerId="ADAL" clId="{E8031D5B-930D-4B7A-B3EA-4D9BA9703899}" dt="2024-05-31T11:42:20.090" v="54" actId="6264"/>
          <ac:spMkLst>
            <pc:docMk/>
            <pc:sldMk cId="124911792" sldId="306"/>
            <ac:spMk id="4" creationId="{9BA58747-99DB-CBC2-D3A5-B4E1E3A9B7E1}"/>
          </ac:spMkLst>
        </pc:spChg>
        <pc:spChg chg="mod ord">
          <ac:chgData name="Kuula Anna-Stina" userId="7268a26c-074a-4576-8e9c-a5e8d29952c7" providerId="ADAL" clId="{E8031D5B-930D-4B7A-B3EA-4D9BA9703899}" dt="2024-05-31T11:42:20.090" v="54" actId="6264"/>
          <ac:spMkLst>
            <pc:docMk/>
            <pc:sldMk cId="124911792" sldId="306"/>
            <ac:spMk id="5" creationId="{ED84AD60-63FF-3644-DCCC-9966633355CE}"/>
          </ac:spMkLst>
        </pc:spChg>
        <pc:spChg chg="mod ord">
          <ac:chgData name="Kuula Anna-Stina" userId="7268a26c-074a-4576-8e9c-a5e8d29952c7" providerId="ADAL" clId="{E8031D5B-930D-4B7A-B3EA-4D9BA9703899}" dt="2024-05-31T11:51:24.793" v="678" actId="13244"/>
          <ac:spMkLst>
            <pc:docMk/>
            <pc:sldMk cId="124911792" sldId="306"/>
            <ac:spMk id="6" creationId="{A420CD93-D222-A27C-E08E-7768CE867118}"/>
          </ac:spMkLst>
        </pc:spChg>
        <pc:spChg chg="add del mod">
          <ac:chgData name="Kuula Anna-Stina" userId="7268a26c-074a-4576-8e9c-a5e8d29952c7" providerId="ADAL" clId="{E8031D5B-930D-4B7A-B3EA-4D9BA9703899}" dt="2024-05-31T11:42:08.923" v="51" actId="6264"/>
          <ac:spMkLst>
            <pc:docMk/>
            <pc:sldMk cId="124911792" sldId="306"/>
            <ac:spMk id="7" creationId="{1E64BAC9-BA57-2F1D-D20D-097ABB04BFE9}"/>
          </ac:spMkLst>
        </pc:spChg>
        <pc:spChg chg="add del mod">
          <ac:chgData name="Kuula Anna-Stina" userId="7268a26c-074a-4576-8e9c-a5e8d29952c7" providerId="ADAL" clId="{E8031D5B-930D-4B7A-B3EA-4D9BA9703899}" dt="2024-05-31T11:42:08.923" v="51" actId="6264"/>
          <ac:spMkLst>
            <pc:docMk/>
            <pc:sldMk cId="124911792" sldId="306"/>
            <ac:spMk id="8" creationId="{4741D018-F09F-1A64-3E04-F52DEE64F890}"/>
          </ac:spMkLst>
        </pc:spChg>
        <pc:spChg chg="add del mod">
          <ac:chgData name="Kuula Anna-Stina" userId="7268a26c-074a-4576-8e9c-a5e8d29952c7" providerId="ADAL" clId="{E8031D5B-930D-4B7A-B3EA-4D9BA9703899}" dt="2024-05-31T11:42:08.923" v="51" actId="6264"/>
          <ac:spMkLst>
            <pc:docMk/>
            <pc:sldMk cId="124911792" sldId="306"/>
            <ac:spMk id="9" creationId="{414BA4D4-0161-A9D1-F068-EAAF113EBFD2}"/>
          </ac:spMkLst>
        </pc:spChg>
        <pc:spChg chg="add del mod">
          <ac:chgData name="Kuula Anna-Stina" userId="7268a26c-074a-4576-8e9c-a5e8d29952c7" providerId="ADAL" clId="{E8031D5B-930D-4B7A-B3EA-4D9BA9703899}" dt="2024-05-31T11:42:08.923" v="51" actId="6264"/>
          <ac:spMkLst>
            <pc:docMk/>
            <pc:sldMk cId="124911792" sldId="306"/>
            <ac:spMk id="10" creationId="{7DBB354F-0026-50C2-3E94-ABB2232F6C9F}"/>
          </ac:spMkLst>
        </pc:spChg>
        <pc:spChg chg="add del mod">
          <ac:chgData name="Kuula Anna-Stina" userId="7268a26c-074a-4576-8e9c-a5e8d29952c7" providerId="ADAL" clId="{E8031D5B-930D-4B7A-B3EA-4D9BA9703899}" dt="2024-05-31T11:42:20.090" v="54" actId="6264"/>
          <ac:spMkLst>
            <pc:docMk/>
            <pc:sldMk cId="124911792" sldId="306"/>
            <ac:spMk id="11" creationId="{AD7216C1-BADD-8668-6DAB-4C21FCA52197}"/>
          </ac:spMkLst>
        </pc:spChg>
        <pc:spChg chg="add del mod">
          <ac:chgData name="Kuula Anna-Stina" userId="7268a26c-074a-4576-8e9c-a5e8d29952c7" providerId="ADAL" clId="{E8031D5B-930D-4B7A-B3EA-4D9BA9703899}" dt="2024-05-31T11:42:20.090" v="54" actId="6264"/>
          <ac:spMkLst>
            <pc:docMk/>
            <pc:sldMk cId="124911792" sldId="306"/>
            <ac:spMk id="12" creationId="{F8F6D4F4-32AE-F693-8D6F-9AFA655D19A8}"/>
          </ac:spMkLst>
        </pc:spChg>
        <pc:spChg chg="add del mod">
          <ac:chgData name="Kuula Anna-Stina" userId="7268a26c-074a-4576-8e9c-a5e8d29952c7" providerId="ADAL" clId="{E8031D5B-930D-4B7A-B3EA-4D9BA9703899}" dt="2024-05-31T11:42:20.090" v="54" actId="6264"/>
          <ac:spMkLst>
            <pc:docMk/>
            <pc:sldMk cId="124911792" sldId="306"/>
            <ac:spMk id="13" creationId="{94E6BD54-8BE8-F833-7540-8FB89BAE2D91}"/>
          </ac:spMkLst>
        </pc:spChg>
        <pc:spChg chg="add mod ord">
          <ac:chgData name="Kuula Anna-Stina" userId="7268a26c-074a-4576-8e9c-a5e8d29952c7" providerId="ADAL" clId="{E8031D5B-930D-4B7A-B3EA-4D9BA9703899}" dt="2024-05-31T11:42:26.703" v="61" actId="20577"/>
          <ac:spMkLst>
            <pc:docMk/>
            <pc:sldMk cId="124911792" sldId="306"/>
            <ac:spMk id="14" creationId="{98F81882-778D-CFCB-A6FA-12D43E40D64D}"/>
          </ac:spMkLst>
        </pc:spChg>
      </pc:sldChg>
      <pc:sldChg chg="addSp delSp modSp mod addCm chgLayout">
        <pc:chgData name="Kuula Anna-Stina" userId="7268a26c-074a-4576-8e9c-a5e8d29952c7" providerId="ADAL" clId="{E8031D5B-930D-4B7A-B3EA-4D9BA9703899}" dt="2024-05-31T11:53:44.714" v="701" actId="13244"/>
        <pc:sldMkLst>
          <pc:docMk/>
          <pc:sldMk cId="594510310" sldId="307"/>
        </pc:sldMkLst>
        <pc:spChg chg="add del mod">
          <ac:chgData name="Kuula Anna-Stina" userId="7268a26c-074a-4576-8e9c-a5e8d29952c7" providerId="ADAL" clId="{E8031D5B-930D-4B7A-B3EA-4D9BA9703899}" dt="2024-05-31T11:42:50.352" v="64" actId="6264"/>
          <ac:spMkLst>
            <pc:docMk/>
            <pc:sldMk cId="594510310" sldId="307"/>
            <ac:spMk id="2" creationId="{E6FC826A-B701-FD86-B74F-46F7E0D47495}"/>
          </ac:spMkLst>
        </pc:spChg>
        <pc:spChg chg="mod ord">
          <ac:chgData name="Kuula Anna-Stina" userId="7268a26c-074a-4576-8e9c-a5e8d29952c7" providerId="ADAL" clId="{E8031D5B-930D-4B7A-B3EA-4D9BA9703899}" dt="2024-05-31T11:53:35.128" v="699" actId="13244"/>
          <ac:spMkLst>
            <pc:docMk/>
            <pc:sldMk cId="594510310" sldId="307"/>
            <ac:spMk id="3" creationId="{FB17B90C-DB6F-549C-2136-515723076FCD}"/>
          </ac:spMkLst>
        </pc:spChg>
        <pc:spChg chg="mod ord">
          <ac:chgData name="Kuula Anna-Stina" userId="7268a26c-074a-4576-8e9c-a5e8d29952c7" providerId="ADAL" clId="{E8031D5B-930D-4B7A-B3EA-4D9BA9703899}" dt="2024-05-31T11:42:50.352" v="64" actId="6264"/>
          <ac:spMkLst>
            <pc:docMk/>
            <pc:sldMk cId="594510310" sldId="307"/>
            <ac:spMk id="4" creationId="{9BA58747-99DB-CBC2-D3A5-B4E1E3A9B7E1}"/>
          </ac:spMkLst>
        </pc:spChg>
        <pc:spChg chg="mod ord">
          <ac:chgData name="Kuula Anna-Stina" userId="7268a26c-074a-4576-8e9c-a5e8d29952c7" providerId="ADAL" clId="{E8031D5B-930D-4B7A-B3EA-4D9BA9703899}" dt="2024-05-31T11:42:50.352" v="64" actId="6264"/>
          <ac:spMkLst>
            <pc:docMk/>
            <pc:sldMk cId="594510310" sldId="307"/>
            <ac:spMk id="5" creationId="{ED84AD60-63FF-3644-DCCC-9966633355CE}"/>
          </ac:spMkLst>
        </pc:spChg>
        <pc:spChg chg="del mod">
          <ac:chgData name="Kuula Anna-Stina" userId="7268a26c-074a-4576-8e9c-a5e8d29952c7" providerId="ADAL" clId="{E8031D5B-930D-4B7A-B3EA-4D9BA9703899}" dt="2024-05-31T11:43:21" v="88"/>
          <ac:spMkLst>
            <pc:docMk/>
            <pc:sldMk cId="594510310" sldId="307"/>
            <ac:spMk id="7" creationId="{8CE04841-4AB2-49F8-E8B0-658BB6468387}"/>
          </ac:spMkLst>
        </pc:spChg>
        <pc:spChg chg="mod ord">
          <ac:chgData name="Kuula Anna-Stina" userId="7268a26c-074a-4576-8e9c-a5e8d29952c7" providerId="ADAL" clId="{E8031D5B-930D-4B7A-B3EA-4D9BA9703899}" dt="2024-05-31T11:53:44.714" v="701" actId="13244"/>
          <ac:spMkLst>
            <pc:docMk/>
            <pc:sldMk cId="594510310" sldId="307"/>
            <ac:spMk id="8" creationId="{EF440936-3CCA-9416-05AE-C88979B646D4}"/>
          </ac:spMkLst>
        </pc:spChg>
        <pc:spChg chg="add del mod">
          <ac:chgData name="Kuula Anna-Stina" userId="7268a26c-074a-4576-8e9c-a5e8d29952c7" providerId="ADAL" clId="{E8031D5B-930D-4B7A-B3EA-4D9BA9703899}" dt="2024-05-31T11:42:50.352" v="64" actId="6264"/>
          <ac:spMkLst>
            <pc:docMk/>
            <pc:sldMk cId="594510310" sldId="307"/>
            <ac:spMk id="9" creationId="{9D0E86EF-FFD8-4BB6-D466-EB98A3A6CCD4}"/>
          </ac:spMkLst>
        </pc:spChg>
        <pc:spChg chg="add del mod">
          <ac:chgData name="Kuula Anna-Stina" userId="7268a26c-074a-4576-8e9c-a5e8d29952c7" providerId="ADAL" clId="{E8031D5B-930D-4B7A-B3EA-4D9BA9703899}" dt="2024-05-31T11:42:50.352" v="64" actId="6264"/>
          <ac:spMkLst>
            <pc:docMk/>
            <pc:sldMk cId="594510310" sldId="307"/>
            <ac:spMk id="10" creationId="{8F5645D3-875A-4D9B-4FE1-898A905D54DC}"/>
          </ac:spMkLst>
        </pc:spChg>
        <pc:spChg chg="add mod ord">
          <ac:chgData name="Kuula Anna-Stina" userId="7268a26c-074a-4576-8e9c-a5e8d29952c7" providerId="ADAL" clId="{E8031D5B-930D-4B7A-B3EA-4D9BA9703899}" dt="2024-05-31T11:43:50.901" v="107" actId="5793"/>
          <ac:spMkLst>
            <pc:docMk/>
            <pc:sldMk cId="594510310" sldId="307"/>
            <ac:spMk id="11" creationId="{D0BA1EDD-C4B7-7D13-A3F4-0752CDD6235C}"/>
          </ac:spMkLst>
        </pc:spChg>
        <pc:picChg chg="mod ord">
          <ac:chgData name="Kuula Anna-Stina" userId="7268a26c-074a-4576-8e9c-a5e8d29952c7" providerId="ADAL" clId="{E8031D5B-930D-4B7A-B3EA-4D9BA9703899}" dt="2024-05-31T11:53:42.600" v="700" actId="13244"/>
          <ac:picMkLst>
            <pc:docMk/>
            <pc:sldMk cId="594510310" sldId="307"/>
            <ac:picMk id="6" creationId="{79FAA2D4-BD41-F43C-FBE5-4FA2A82C40F7}"/>
          </ac:picMkLst>
        </pc:picChg>
        <pc:extLst>
          <p:ext xmlns:p="http://schemas.openxmlformats.org/presentationml/2006/main" uri="{D6D511B9-2390-475A-947B-AFAB55BFBCF1}">
            <pc226:cmChg xmlns:pc226="http://schemas.microsoft.com/office/powerpoint/2022/06/main/command" chg="add">
              <pc226:chgData name="Kuula Anna-Stina" userId="7268a26c-074a-4576-8e9c-a5e8d29952c7" providerId="ADAL" clId="{E8031D5B-930D-4B7A-B3EA-4D9BA9703899}" dt="2024-05-31T11:53:27.976" v="698"/>
              <pc2:cmMkLst xmlns:pc2="http://schemas.microsoft.com/office/powerpoint/2019/9/main/command">
                <pc:docMk/>
                <pc:sldMk cId="594510310" sldId="307"/>
                <pc2:cmMk id="{28975B63-1E55-4E0D-8204-FE51C41D0F26}"/>
              </pc2:cmMkLst>
            </pc226:cmChg>
          </p:ext>
        </pc:extLst>
      </pc:sldChg>
      <pc:sldChg chg="addSp delSp modSp mod addCm chgLayout">
        <pc:chgData name="Kuula Anna-Stina" userId="7268a26c-074a-4576-8e9c-a5e8d29952c7" providerId="ADAL" clId="{E8031D5B-930D-4B7A-B3EA-4D9BA9703899}" dt="2024-05-31T11:54:17.337" v="704"/>
        <pc:sldMkLst>
          <pc:docMk/>
          <pc:sldMk cId="826873798" sldId="308"/>
        </pc:sldMkLst>
        <pc:spChg chg="mod ord">
          <ac:chgData name="Kuula Anna-Stina" userId="7268a26c-074a-4576-8e9c-a5e8d29952c7" providerId="ADAL" clId="{E8031D5B-930D-4B7A-B3EA-4D9BA9703899}" dt="2024-05-31T11:53:48.190" v="702" actId="13244"/>
          <ac:spMkLst>
            <pc:docMk/>
            <pc:sldMk cId="826873798" sldId="308"/>
            <ac:spMk id="3" creationId="{FB17B90C-DB6F-549C-2136-515723076FCD}"/>
          </ac:spMkLst>
        </pc:spChg>
        <pc:spChg chg="mod ord">
          <ac:chgData name="Kuula Anna-Stina" userId="7268a26c-074a-4576-8e9c-a5e8d29952c7" providerId="ADAL" clId="{E8031D5B-930D-4B7A-B3EA-4D9BA9703899}" dt="2024-05-31T11:43:56.814" v="108" actId="6264"/>
          <ac:spMkLst>
            <pc:docMk/>
            <pc:sldMk cId="826873798" sldId="308"/>
            <ac:spMk id="4" creationId="{9BA58747-99DB-CBC2-D3A5-B4E1E3A9B7E1}"/>
          </ac:spMkLst>
        </pc:spChg>
        <pc:spChg chg="mod ord">
          <ac:chgData name="Kuula Anna-Stina" userId="7268a26c-074a-4576-8e9c-a5e8d29952c7" providerId="ADAL" clId="{E8031D5B-930D-4B7A-B3EA-4D9BA9703899}" dt="2024-05-31T11:43:56.814" v="108" actId="6264"/>
          <ac:spMkLst>
            <pc:docMk/>
            <pc:sldMk cId="826873798" sldId="308"/>
            <ac:spMk id="5" creationId="{ED84AD60-63FF-3644-DCCC-9966633355CE}"/>
          </ac:spMkLst>
        </pc:spChg>
        <pc:spChg chg="add del mod">
          <ac:chgData name="Kuula Anna-Stina" userId="7268a26c-074a-4576-8e9c-a5e8d29952c7" providerId="ADAL" clId="{E8031D5B-930D-4B7A-B3EA-4D9BA9703899}" dt="2024-05-31T11:43:56.814" v="108" actId="6264"/>
          <ac:spMkLst>
            <pc:docMk/>
            <pc:sldMk cId="826873798" sldId="308"/>
            <ac:spMk id="6" creationId="{9E8A34BF-774C-D5DC-8F5D-C145A87CBB3E}"/>
          </ac:spMkLst>
        </pc:spChg>
        <pc:spChg chg="add del mod">
          <ac:chgData name="Kuula Anna-Stina" userId="7268a26c-074a-4576-8e9c-a5e8d29952c7" providerId="ADAL" clId="{E8031D5B-930D-4B7A-B3EA-4D9BA9703899}" dt="2024-05-31T11:43:56.814" v="108" actId="6264"/>
          <ac:spMkLst>
            <pc:docMk/>
            <pc:sldMk cId="826873798" sldId="308"/>
            <ac:spMk id="7" creationId="{6EC2F82E-FC19-0223-A200-1539F2372D04}"/>
          </ac:spMkLst>
        </pc:spChg>
        <pc:spChg chg="del mod">
          <ac:chgData name="Kuula Anna-Stina" userId="7268a26c-074a-4576-8e9c-a5e8d29952c7" providerId="ADAL" clId="{E8031D5B-930D-4B7A-B3EA-4D9BA9703899}" dt="2024-05-31T11:44:02.951" v="110" actId="478"/>
          <ac:spMkLst>
            <pc:docMk/>
            <pc:sldMk cId="826873798" sldId="308"/>
            <ac:spMk id="8" creationId="{564D5B0B-0D4D-7BCE-1168-707929319CE7}"/>
          </ac:spMkLst>
        </pc:spChg>
        <pc:spChg chg="add del mod">
          <ac:chgData name="Kuula Anna-Stina" userId="7268a26c-074a-4576-8e9c-a5e8d29952c7" providerId="ADAL" clId="{E8031D5B-930D-4B7A-B3EA-4D9BA9703899}" dt="2024-05-31T11:43:56.814" v="108" actId="6264"/>
          <ac:spMkLst>
            <pc:docMk/>
            <pc:sldMk cId="826873798" sldId="308"/>
            <ac:spMk id="9" creationId="{0FD6F7F8-7791-141C-BF8E-2F4E1EE475BE}"/>
          </ac:spMkLst>
        </pc:spChg>
        <pc:spChg chg="add mod ord">
          <ac:chgData name="Kuula Anna-Stina" userId="7268a26c-074a-4576-8e9c-a5e8d29952c7" providerId="ADAL" clId="{E8031D5B-930D-4B7A-B3EA-4D9BA9703899}" dt="2024-05-31T11:44:08.647" v="113" actId="27636"/>
          <ac:spMkLst>
            <pc:docMk/>
            <pc:sldMk cId="826873798" sldId="308"/>
            <ac:spMk id="10" creationId="{06D3DA4F-47BC-0815-B226-B38E0F399731}"/>
          </ac:spMkLst>
        </pc:spChg>
        <pc:picChg chg="mod ord">
          <ac:chgData name="Kuula Anna-Stina" userId="7268a26c-074a-4576-8e9c-a5e8d29952c7" providerId="ADAL" clId="{E8031D5B-930D-4B7A-B3EA-4D9BA9703899}" dt="2024-05-31T11:53:51.857" v="703" actId="13244"/>
          <ac:picMkLst>
            <pc:docMk/>
            <pc:sldMk cId="826873798" sldId="308"/>
            <ac:picMk id="2" creationId="{BEC53387-5049-35E0-0034-8CA7B56327DC}"/>
          </ac:picMkLst>
        </pc:picChg>
        <pc:extLst>
          <p:ext xmlns:p="http://schemas.openxmlformats.org/presentationml/2006/main" uri="{D6D511B9-2390-475A-947B-AFAB55BFBCF1}">
            <pc226:cmChg xmlns:pc226="http://schemas.microsoft.com/office/powerpoint/2022/06/main/command" chg="add">
              <pc226:chgData name="Kuula Anna-Stina" userId="7268a26c-074a-4576-8e9c-a5e8d29952c7" providerId="ADAL" clId="{E8031D5B-930D-4B7A-B3EA-4D9BA9703899}" dt="2024-05-31T11:54:17.337" v="704"/>
              <pc2:cmMkLst xmlns:pc2="http://schemas.microsoft.com/office/powerpoint/2019/9/main/command">
                <pc:docMk/>
                <pc:sldMk cId="826873798" sldId="308"/>
                <pc2:cmMk id="{18F0B171-2F22-4D6B-B0D4-F4840BB65321}"/>
              </pc2:cmMkLst>
            </pc226:cmChg>
          </p:ext>
        </pc:extLst>
      </pc:sldChg>
      <pc:sldChg chg="addSp delSp modSp mod addCm chgLayout">
        <pc:chgData name="Kuula Anna-Stina" userId="7268a26c-074a-4576-8e9c-a5e8d29952c7" providerId="ADAL" clId="{E8031D5B-930D-4B7A-B3EA-4D9BA9703899}" dt="2024-05-31T11:54:28.191" v="705" actId="13244"/>
        <pc:sldMkLst>
          <pc:docMk/>
          <pc:sldMk cId="3573832208" sldId="309"/>
        </pc:sldMkLst>
        <pc:spChg chg="add del mod">
          <ac:chgData name="Kuula Anna-Stina" userId="7268a26c-074a-4576-8e9c-a5e8d29952c7" providerId="ADAL" clId="{E8031D5B-930D-4B7A-B3EA-4D9BA9703899}" dt="2024-05-31T11:44:25.632" v="150" actId="6264"/>
          <ac:spMkLst>
            <pc:docMk/>
            <pc:sldMk cId="3573832208" sldId="309"/>
            <ac:spMk id="2" creationId="{DB6944E6-2FF2-55AA-6F8B-8C2F1F83CE5C}"/>
          </ac:spMkLst>
        </pc:spChg>
        <pc:spChg chg="mod ord">
          <ac:chgData name="Kuula Anna-Stina" userId="7268a26c-074a-4576-8e9c-a5e8d29952c7" providerId="ADAL" clId="{E8031D5B-930D-4B7A-B3EA-4D9BA9703899}" dt="2024-05-31T11:44:25.632" v="150" actId="6264"/>
          <ac:spMkLst>
            <pc:docMk/>
            <pc:sldMk cId="3573832208" sldId="309"/>
            <ac:spMk id="3" creationId="{FB17B90C-DB6F-549C-2136-515723076FCD}"/>
          </ac:spMkLst>
        </pc:spChg>
        <pc:spChg chg="mod ord">
          <ac:chgData name="Kuula Anna-Stina" userId="7268a26c-074a-4576-8e9c-a5e8d29952c7" providerId="ADAL" clId="{E8031D5B-930D-4B7A-B3EA-4D9BA9703899}" dt="2024-05-31T11:44:25.632" v="150" actId="6264"/>
          <ac:spMkLst>
            <pc:docMk/>
            <pc:sldMk cId="3573832208" sldId="309"/>
            <ac:spMk id="4" creationId="{9BA58747-99DB-CBC2-D3A5-B4E1E3A9B7E1}"/>
          </ac:spMkLst>
        </pc:spChg>
        <pc:spChg chg="mod ord">
          <ac:chgData name="Kuula Anna-Stina" userId="7268a26c-074a-4576-8e9c-a5e8d29952c7" providerId="ADAL" clId="{E8031D5B-930D-4B7A-B3EA-4D9BA9703899}" dt="2024-05-31T11:44:25.632" v="150" actId="6264"/>
          <ac:spMkLst>
            <pc:docMk/>
            <pc:sldMk cId="3573832208" sldId="309"/>
            <ac:spMk id="5" creationId="{ED84AD60-63FF-3644-DCCC-9966633355CE}"/>
          </ac:spMkLst>
        </pc:spChg>
        <pc:spChg chg="add del mod">
          <ac:chgData name="Kuula Anna-Stina" userId="7268a26c-074a-4576-8e9c-a5e8d29952c7" providerId="ADAL" clId="{E8031D5B-930D-4B7A-B3EA-4D9BA9703899}" dt="2024-05-31T11:44:25.632" v="150" actId="6264"/>
          <ac:spMkLst>
            <pc:docMk/>
            <pc:sldMk cId="3573832208" sldId="309"/>
            <ac:spMk id="8" creationId="{585699A4-9D74-36AD-5F0B-DF023F507586}"/>
          </ac:spMkLst>
        </pc:spChg>
        <pc:spChg chg="add del mod">
          <ac:chgData name="Kuula Anna-Stina" userId="7268a26c-074a-4576-8e9c-a5e8d29952c7" providerId="ADAL" clId="{E8031D5B-930D-4B7A-B3EA-4D9BA9703899}" dt="2024-05-31T11:44:25.632" v="150" actId="6264"/>
          <ac:spMkLst>
            <pc:docMk/>
            <pc:sldMk cId="3573832208" sldId="309"/>
            <ac:spMk id="9" creationId="{540AA380-D7E4-5A61-F025-210EDF1FBB35}"/>
          </ac:spMkLst>
        </pc:spChg>
        <pc:spChg chg="add del mod ord">
          <ac:chgData name="Kuula Anna-Stina" userId="7268a26c-074a-4576-8e9c-a5e8d29952c7" providerId="ADAL" clId="{E8031D5B-930D-4B7A-B3EA-4D9BA9703899}" dt="2024-05-31T11:44:29.249" v="151" actId="478"/>
          <ac:spMkLst>
            <pc:docMk/>
            <pc:sldMk cId="3573832208" sldId="309"/>
            <ac:spMk id="10" creationId="{E54CD377-3CDE-E735-5210-D3C1E5680E9B}"/>
          </ac:spMkLst>
        </pc:spChg>
        <pc:graphicFrameChg chg="mod ord modGraphic">
          <ac:chgData name="Kuula Anna-Stina" userId="7268a26c-074a-4576-8e9c-a5e8d29952c7" providerId="ADAL" clId="{E8031D5B-930D-4B7A-B3EA-4D9BA9703899}" dt="2024-05-31T11:54:28.191" v="705" actId="13244"/>
          <ac:graphicFrameMkLst>
            <pc:docMk/>
            <pc:sldMk cId="3573832208" sldId="309"/>
            <ac:graphicFrameMk id="7" creationId="{B0E2DA68-B7B4-2A1E-6394-B6419D141166}"/>
          </ac:graphicFrameMkLst>
        </pc:graphicFrameChg>
        <pc:picChg chg="del mod">
          <ac:chgData name="Kuula Anna-Stina" userId="7268a26c-074a-4576-8e9c-a5e8d29952c7" providerId="ADAL" clId="{E8031D5B-930D-4B7A-B3EA-4D9BA9703899}" dt="2024-05-31T11:46:41.654" v="566" actId="478"/>
          <ac:picMkLst>
            <pc:docMk/>
            <pc:sldMk cId="3573832208" sldId="309"/>
            <ac:picMk id="6" creationId="{3934F193-9831-15D2-322A-FCB9BB433000}"/>
          </ac:picMkLst>
        </pc:picChg>
        <pc:extLst>
          <p:ext xmlns:p="http://schemas.openxmlformats.org/presentationml/2006/main" uri="{D6D511B9-2390-475A-947B-AFAB55BFBCF1}">
            <pc226:cmChg xmlns:pc226="http://schemas.microsoft.com/office/powerpoint/2022/06/main/command" chg="add">
              <pc226:chgData name="Kuula Anna-Stina" userId="7268a26c-074a-4576-8e9c-a5e8d29952c7" providerId="ADAL" clId="{E8031D5B-930D-4B7A-B3EA-4D9BA9703899}" dt="2024-05-31T11:47:49.243" v="585"/>
              <pc2:cmMkLst xmlns:pc2="http://schemas.microsoft.com/office/powerpoint/2019/9/main/command">
                <pc:docMk/>
                <pc:sldMk cId="3573832208" sldId="309"/>
                <pc2:cmMk id="{595DBC02-E891-4076-9227-8F3821EF02BB}"/>
              </pc2:cmMkLst>
            </pc226:cmChg>
          </p:ext>
        </pc:extLst>
      </pc:sldChg>
      <pc:sldChg chg="addSp delSp modSp mod chgLayout">
        <pc:chgData name="Kuula Anna-Stina" userId="7268a26c-074a-4576-8e9c-a5e8d29952c7" providerId="ADAL" clId="{E8031D5B-930D-4B7A-B3EA-4D9BA9703899}" dt="2024-05-31T11:59:22.925" v="1458" actId="13244"/>
        <pc:sldMkLst>
          <pc:docMk/>
          <pc:sldMk cId="133557202" sldId="310"/>
        </pc:sldMkLst>
        <pc:spChg chg="mod ord">
          <ac:chgData name="Kuula Anna-Stina" userId="7268a26c-074a-4576-8e9c-a5e8d29952c7" providerId="ADAL" clId="{E8031D5B-930D-4B7A-B3EA-4D9BA9703899}" dt="2024-05-31T11:49:58.159" v="607" actId="6264"/>
          <ac:spMkLst>
            <pc:docMk/>
            <pc:sldMk cId="133557202" sldId="310"/>
            <ac:spMk id="2" creationId="{CAA1986F-9189-E4B7-CC07-6B01DB549971}"/>
          </ac:spMkLst>
        </pc:spChg>
        <pc:spChg chg="mod ord">
          <ac:chgData name="Kuula Anna-Stina" userId="7268a26c-074a-4576-8e9c-a5e8d29952c7" providerId="ADAL" clId="{E8031D5B-930D-4B7A-B3EA-4D9BA9703899}" dt="2024-05-31T11:59:22.925" v="1458" actId="13244"/>
          <ac:spMkLst>
            <pc:docMk/>
            <pc:sldMk cId="133557202" sldId="310"/>
            <ac:spMk id="3" creationId="{FB17B90C-DB6F-549C-2136-515723076FCD}"/>
          </ac:spMkLst>
        </pc:spChg>
        <pc:spChg chg="mod ord">
          <ac:chgData name="Kuula Anna-Stina" userId="7268a26c-074a-4576-8e9c-a5e8d29952c7" providerId="ADAL" clId="{E8031D5B-930D-4B7A-B3EA-4D9BA9703899}" dt="2024-05-31T11:49:58.159" v="607" actId="6264"/>
          <ac:spMkLst>
            <pc:docMk/>
            <pc:sldMk cId="133557202" sldId="310"/>
            <ac:spMk id="4" creationId="{9BA58747-99DB-CBC2-D3A5-B4E1E3A9B7E1}"/>
          </ac:spMkLst>
        </pc:spChg>
        <pc:spChg chg="mod ord">
          <ac:chgData name="Kuula Anna-Stina" userId="7268a26c-074a-4576-8e9c-a5e8d29952c7" providerId="ADAL" clId="{E8031D5B-930D-4B7A-B3EA-4D9BA9703899}" dt="2024-05-31T11:49:58.159" v="607" actId="6264"/>
          <ac:spMkLst>
            <pc:docMk/>
            <pc:sldMk cId="133557202" sldId="310"/>
            <ac:spMk id="5" creationId="{ED84AD60-63FF-3644-DCCC-9966633355CE}"/>
          </ac:spMkLst>
        </pc:spChg>
        <pc:spChg chg="add del mod">
          <ac:chgData name="Kuula Anna-Stina" userId="7268a26c-074a-4576-8e9c-a5e8d29952c7" providerId="ADAL" clId="{E8031D5B-930D-4B7A-B3EA-4D9BA9703899}" dt="2024-05-31T11:49:58.159" v="607" actId="6264"/>
          <ac:spMkLst>
            <pc:docMk/>
            <pc:sldMk cId="133557202" sldId="310"/>
            <ac:spMk id="6" creationId="{3F6D56CE-0159-FCC2-097C-6278CC96C5D9}"/>
          </ac:spMkLst>
        </pc:spChg>
        <pc:spChg chg="add del mod">
          <ac:chgData name="Kuula Anna-Stina" userId="7268a26c-074a-4576-8e9c-a5e8d29952c7" providerId="ADAL" clId="{E8031D5B-930D-4B7A-B3EA-4D9BA9703899}" dt="2024-05-31T11:49:58.159" v="607" actId="6264"/>
          <ac:spMkLst>
            <pc:docMk/>
            <pc:sldMk cId="133557202" sldId="310"/>
            <ac:spMk id="7" creationId="{87FFA2CB-DF89-A571-04A8-FF4166A74606}"/>
          </ac:spMkLst>
        </pc:spChg>
        <pc:spChg chg="add del mod">
          <ac:chgData name="Kuula Anna-Stina" userId="7268a26c-074a-4576-8e9c-a5e8d29952c7" providerId="ADAL" clId="{E8031D5B-930D-4B7A-B3EA-4D9BA9703899}" dt="2024-05-31T11:49:58.159" v="607" actId="6264"/>
          <ac:spMkLst>
            <pc:docMk/>
            <pc:sldMk cId="133557202" sldId="310"/>
            <ac:spMk id="8" creationId="{2FEF8DB4-FC09-B54C-D0A4-54239ED70C5D}"/>
          </ac:spMkLst>
        </pc:spChg>
        <pc:spChg chg="add del mod">
          <ac:chgData name="Kuula Anna-Stina" userId="7268a26c-074a-4576-8e9c-a5e8d29952c7" providerId="ADAL" clId="{E8031D5B-930D-4B7A-B3EA-4D9BA9703899}" dt="2024-05-31T11:49:58.159" v="607" actId="6264"/>
          <ac:spMkLst>
            <pc:docMk/>
            <pc:sldMk cId="133557202" sldId="310"/>
            <ac:spMk id="9" creationId="{03793204-0D3B-1F14-B88B-3D6BD2A456CE}"/>
          </ac:spMkLst>
        </pc:spChg>
      </pc:sldChg>
      <pc:sldChg chg="addSp delSp modSp mod">
        <pc:chgData name="Kuula Anna-Stina" userId="7268a26c-074a-4576-8e9c-a5e8d29952c7" providerId="ADAL" clId="{E8031D5B-930D-4B7A-B3EA-4D9BA9703899}" dt="2024-05-31T11:58:09.864" v="1443" actId="962"/>
        <pc:sldMkLst>
          <pc:docMk/>
          <pc:sldMk cId="146736009" sldId="311"/>
        </pc:sldMkLst>
        <pc:spChg chg="add del mod">
          <ac:chgData name="Kuula Anna-Stina" userId="7268a26c-074a-4576-8e9c-a5e8d29952c7" providerId="ADAL" clId="{E8031D5B-930D-4B7A-B3EA-4D9BA9703899}" dt="2024-05-31T11:55:20.204" v="711" actId="478"/>
          <ac:spMkLst>
            <pc:docMk/>
            <pc:sldMk cId="146736009" sldId="311"/>
            <ac:spMk id="6" creationId="{88768DC5-2255-190E-6DBB-105F7A16E4BF}"/>
          </ac:spMkLst>
        </pc:spChg>
        <pc:graphicFrameChg chg="mod">
          <ac:chgData name="Kuula Anna-Stina" userId="7268a26c-074a-4576-8e9c-a5e8d29952c7" providerId="ADAL" clId="{E8031D5B-930D-4B7A-B3EA-4D9BA9703899}" dt="2024-05-31T11:58:09.864" v="1443" actId="962"/>
          <ac:graphicFrameMkLst>
            <pc:docMk/>
            <pc:sldMk cId="146736009" sldId="311"/>
            <ac:graphicFrameMk id="10" creationId="{F2D50BEF-A08D-19A2-1BFF-40F9E581B38C}"/>
          </ac:graphicFrameMkLst>
        </pc:graphicFrameChg>
      </pc:sldChg>
      <pc:sldChg chg="addSp delSp modSp mod chgLayout">
        <pc:chgData name="Kuula Anna-Stina" userId="7268a26c-074a-4576-8e9c-a5e8d29952c7" providerId="ADAL" clId="{E8031D5B-930D-4B7A-B3EA-4D9BA9703899}" dt="2024-05-31T11:58:42.039" v="1447" actId="13244"/>
        <pc:sldMkLst>
          <pc:docMk/>
          <pc:sldMk cId="1206214210" sldId="312"/>
        </pc:sldMkLst>
        <pc:spChg chg="mod ord">
          <ac:chgData name="Kuula Anna-Stina" userId="7268a26c-074a-4576-8e9c-a5e8d29952c7" providerId="ADAL" clId="{E8031D5B-930D-4B7A-B3EA-4D9BA9703899}" dt="2024-05-31T11:49:38.948" v="603" actId="27636"/>
          <ac:spMkLst>
            <pc:docMk/>
            <pc:sldMk cId="1206214210" sldId="312"/>
            <ac:spMk id="2" creationId="{CAA1986F-9189-E4B7-CC07-6B01DB549971}"/>
          </ac:spMkLst>
        </pc:spChg>
        <pc:spChg chg="mod ord">
          <ac:chgData name="Kuula Anna-Stina" userId="7268a26c-074a-4576-8e9c-a5e8d29952c7" providerId="ADAL" clId="{E8031D5B-930D-4B7A-B3EA-4D9BA9703899}" dt="2024-05-31T11:58:38.035" v="1446" actId="13244"/>
          <ac:spMkLst>
            <pc:docMk/>
            <pc:sldMk cId="1206214210" sldId="312"/>
            <ac:spMk id="3" creationId="{FB17B90C-DB6F-549C-2136-515723076FCD}"/>
          </ac:spMkLst>
        </pc:spChg>
        <pc:spChg chg="mod ord">
          <ac:chgData name="Kuula Anna-Stina" userId="7268a26c-074a-4576-8e9c-a5e8d29952c7" providerId="ADAL" clId="{E8031D5B-930D-4B7A-B3EA-4D9BA9703899}" dt="2024-05-31T11:49:38.942" v="602" actId="6264"/>
          <ac:spMkLst>
            <pc:docMk/>
            <pc:sldMk cId="1206214210" sldId="312"/>
            <ac:spMk id="4" creationId="{9BA58747-99DB-CBC2-D3A5-B4E1E3A9B7E1}"/>
          </ac:spMkLst>
        </pc:spChg>
        <pc:spChg chg="mod ord">
          <ac:chgData name="Kuula Anna-Stina" userId="7268a26c-074a-4576-8e9c-a5e8d29952c7" providerId="ADAL" clId="{E8031D5B-930D-4B7A-B3EA-4D9BA9703899}" dt="2024-05-31T11:49:38.942" v="602" actId="6264"/>
          <ac:spMkLst>
            <pc:docMk/>
            <pc:sldMk cId="1206214210" sldId="312"/>
            <ac:spMk id="5" creationId="{ED84AD60-63FF-3644-DCCC-9966633355CE}"/>
          </ac:spMkLst>
        </pc:spChg>
        <pc:spChg chg="add del mod">
          <ac:chgData name="Kuula Anna-Stina" userId="7268a26c-074a-4576-8e9c-a5e8d29952c7" providerId="ADAL" clId="{E8031D5B-930D-4B7A-B3EA-4D9BA9703899}" dt="2024-05-31T11:49:38.942" v="602" actId="6264"/>
          <ac:spMkLst>
            <pc:docMk/>
            <pc:sldMk cId="1206214210" sldId="312"/>
            <ac:spMk id="6" creationId="{1789F19D-3CA7-E782-4AD9-7FAA6815C83B}"/>
          </ac:spMkLst>
        </pc:spChg>
        <pc:spChg chg="add del mod">
          <ac:chgData name="Kuula Anna-Stina" userId="7268a26c-074a-4576-8e9c-a5e8d29952c7" providerId="ADAL" clId="{E8031D5B-930D-4B7A-B3EA-4D9BA9703899}" dt="2024-05-31T11:49:38.942" v="602" actId="6264"/>
          <ac:spMkLst>
            <pc:docMk/>
            <pc:sldMk cId="1206214210" sldId="312"/>
            <ac:spMk id="7" creationId="{74FB9B19-105A-40CC-15BA-5E8D72596131}"/>
          </ac:spMkLst>
        </pc:spChg>
        <pc:spChg chg="add del mod">
          <ac:chgData name="Kuula Anna-Stina" userId="7268a26c-074a-4576-8e9c-a5e8d29952c7" providerId="ADAL" clId="{E8031D5B-930D-4B7A-B3EA-4D9BA9703899}" dt="2024-05-31T11:49:38.942" v="602" actId="6264"/>
          <ac:spMkLst>
            <pc:docMk/>
            <pc:sldMk cId="1206214210" sldId="312"/>
            <ac:spMk id="8" creationId="{AD2E5B3F-02E8-56EF-BD49-15A560C96073}"/>
          </ac:spMkLst>
        </pc:spChg>
        <pc:spChg chg="ord">
          <ac:chgData name="Kuula Anna-Stina" userId="7268a26c-074a-4576-8e9c-a5e8d29952c7" providerId="ADAL" clId="{E8031D5B-930D-4B7A-B3EA-4D9BA9703899}" dt="2024-05-31T11:58:42.039" v="1447" actId="13244"/>
          <ac:spMkLst>
            <pc:docMk/>
            <pc:sldMk cId="1206214210" sldId="312"/>
            <ac:spMk id="9" creationId="{35046CE4-7759-53A0-2266-BD8024DB9295}"/>
          </ac:spMkLst>
        </pc:spChg>
        <pc:spChg chg="add del mod">
          <ac:chgData name="Kuula Anna-Stina" userId="7268a26c-074a-4576-8e9c-a5e8d29952c7" providerId="ADAL" clId="{E8031D5B-930D-4B7A-B3EA-4D9BA9703899}" dt="2024-05-31T11:49:38.942" v="602" actId="6264"/>
          <ac:spMkLst>
            <pc:docMk/>
            <pc:sldMk cId="1206214210" sldId="312"/>
            <ac:spMk id="10" creationId="{702B192E-3EB9-351E-D272-257D29618E7B}"/>
          </ac:spMkLst>
        </pc:spChg>
      </pc:sldChg>
      <pc:sldChg chg="addSp delSp modSp mod chgLayout">
        <pc:chgData name="Kuula Anna-Stina" userId="7268a26c-074a-4576-8e9c-a5e8d29952c7" providerId="ADAL" clId="{E8031D5B-930D-4B7A-B3EA-4D9BA9703899}" dt="2024-05-31T11:58:33.549" v="1445" actId="13244"/>
        <pc:sldMkLst>
          <pc:docMk/>
          <pc:sldMk cId="2670599824" sldId="313"/>
        </pc:sldMkLst>
        <pc:spChg chg="mod ord">
          <ac:chgData name="Kuula Anna-Stina" userId="7268a26c-074a-4576-8e9c-a5e8d29952c7" providerId="ADAL" clId="{E8031D5B-930D-4B7A-B3EA-4D9BA9703899}" dt="2024-05-31T11:49:35.127" v="601" actId="6264"/>
          <ac:spMkLst>
            <pc:docMk/>
            <pc:sldMk cId="2670599824" sldId="313"/>
            <ac:spMk id="2" creationId="{CAA1986F-9189-E4B7-CC07-6B01DB549971}"/>
          </ac:spMkLst>
        </pc:spChg>
        <pc:spChg chg="mod ord">
          <ac:chgData name="Kuula Anna-Stina" userId="7268a26c-074a-4576-8e9c-a5e8d29952c7" providerId="ADAL" clId="{E8031D5B-930D-4B7A-B3EA-4D9BA9703899}" dt="2024-05-31T11:58:29.719" v="1444" actId="13244"/>
          <ac:spMkLst>
            <pc:docMk/>
            <pc:sldMk cId="2670599824" sldId="313"/>
            <ac:spMk id="3" creationId="{FB17B90C-DB6F-549C-2136-515723076FCD}"/>
          </ac:spMkLst>
        </pc:spChg>
        <pc:spChg chg="mod ord">
          <ac:chgData name="Kuula Anna-Stina" userId="7268a26c-074a-4576-8e9c-a5e8d29952c7" providerId="ADAL" clId="{E8031D5B-930D-4B7A-B3EA-4D9BA9703899}" dt="2024-05-31T11:49:35.127" v="601" actId="6264"/>
          <ac:spMkLst>
            <pc:docMk/>
            <pc:sldMk cId="2670599824" sldId="313"/>
            <ac:spMk id="4" creationId="{9BA58747-99DB-CBC2-D3A5-B4E1E3A9B7E1}"/>
          </ac:spMkLst>
        </pc:spChg>
        <pc:spChg chg="mod ord">
          <ac:chgData name="Kuula Anna-Stina" userId="7268a26c-074a-4576-8e9c-a5e8d29952c7" providerId="ADAL" clId="{E8031D5B-930D-4B7A-B3EA-4D9BA9703899}" dt="2024-05-31T11:49:35.127" v="601" actId="6264"/>
          <ac:spMkLst>
            <pc:docMk/>
            <pc:sldMk cId="2670599824" sldId="313"/>
            <ac:spMk id="5" creationId="{ED84AD60-63FF-3644-DCCC-9966633355CE}"/>
          </ac:spMkLst>
        </pc:spChg>
        <pc:spChg chg="add del mod">
          <ac:chgData name="Kuula Anna-Stina" userId="7268a26c-074a-4576-8e9c-a5e8d29952c7" providerId="ADAL" clId="{E8031D5B-930D-4B7A-B3EA-4D9BA9703899}" dt="2024-05-31T11:39:27.935" v="24" actId="6264"/>
          <ac:spMkLst>
            <pc:docMk/>
            <pc:sldMk cId="2670599824" sldId="313"/>
            <ac:spMk id="6" creationId="{0C7359D0-F58C-D795-2671-BC115466DB7C}"/>
          </ac:spMkLst>
        </pc:spChg>
        <pc:spChg chg="add del mod">
          <ac:chgData name="Kuula Anna-Stina" userId="7268a26c-074a-4576-8e9c-a5e8d29952c7" providerId="ADAL" clId="{E8031D5B-930D-4B7A-B3EA-4D9BA9703899}" dt="2024-05-31T11:39:27.935" v="24" actId="6264"/>
          <ac:spMkLst>
            <pc:docMk/>
            <pc:sldMk cId="2670599824" sldId="313"/>
            <ac:spMk id="7" creationId="{BF00FB6C-F5C4-3F46-2ADE-9718FA5F8BA6}"/>
          </ac:spMkLst>
        </pc:spChg>
        <pc:spChg chg="add del mod">
          <ac:chgData name="Kuula Anna-Stina" userId="7268a26c-074a-4576-8e9c-a5e8d29952c7" providerId="ADAL" clId="{E8031D5B-930D-4B7A-B3EA-4D9BA9703899}" dt="2024-05-31T11:39:27.935" v="24" actId="6264"/>
          <ac:spMkLst>
            <pc:docMk/>
            <pc:sldMk cId="2670599824" sldId="313"/>
            <ac:spMk id="8" creationId="{5D5C863A-ACE5-012A-D4CD-842FE72F1BD7}"/>
          </ac:spMkLst>
        </pc:spChg>
        <pc:spChg chg="ord">
          <ac:chgData name="Kuula Anna-Stina" userId="7268a26c-074a-4576-8e9c-a5e8d29952c7" providerId="ADAL" clId="{E8031D5B-930D-4B7A-B3EA-4D9BA9703899}" dt="2024-05-31T11:58:33.549" v="1445" actId="13244"/>
          <ac:spMkLst>
            <pc:docMk/>
            <pc:sldMk cId="2670599824" sldId="313"/>
            <ac:spMk id="9" creationId="{35046CE4-7759-53A0-2266-BD8024DB9295}"/>
          </ac:spMkLst>
        </pc:spChg>
        <pc:spChg chg="add del mod">
          <ac:chgData name="Kuula Anna-Stina" userId="7268a26c-074a-4576-8e9c-a5e8d29952c7" providerId="ADAL" clId="{E8031D5B-930D-4B7A-B3EA-4D9BA9703899}" dt="2024-05-31T11:39:27.935" v="24" actId="6264"/>
          <ac:spMkLst>
            <pc:docMk/>
            <pc:sldMk cId="2670599824" sldId="313"/>
            <ac:spMk id="10" creationId="{5B8464E6-6ACA-357F-6BC3-F5E6D6D3765C}"/>
          </ac:spMkLst>
        </pc:spChg>
        <pc:spChg chg="add mod">
          <ac:chgData name="Kuula Anna-Stina" userId="7268a26c-074a-4576-8e9c-a5e8d29952c7" providerId="ADAL" clId="{E8031D5B-930D-4B7A-B3EA-4D9BA9703899}" dt="2024-05-31T11:39:31.065" v="27"/>
          <ac:spMkLst>
            <pc:docMk/>
            <pc:sldMk cId="2670599824" sldId="313"/>
            <ac:spMk id="11" creationId="{C6767238-2BD7-B98F-A235-16FE3B2B3E06}"/>
          </ac:spMkLst>
        </pc:spChg>
        <pc:spChg chg="add del mod">
          <ac:chgData name="Kuula Anna-Stina" userId="7268a26c-074a-4576-8e9c-a5e8d29952c7" providerId="ADAL" clId="{E8031D5B-930D-4B7A-B3EA-4D9BA9703899}" dt="2024-05-31T11:49:32.591" v="600" actId="6264"/>
          <ac:spMkLst>
            <pc:docMk/>
            <pc:sldMk cId="2670599824" sldId="313"/>
            <ac:spMk id="12" creationId="{B8DDE2A7-5F23-B89B-F0C6-B983DF901992}"/>
          </ac:spMkLst>
        </pc:spChg>
        <pc:spChg chg="add del mod">
          <ac:chgData name="Kuula Anna-Stina" userId="7268a26c-074a-4576-8e9c-a5e8d29952c7" providerId="ADAL" clId="{E8031D5B-930D-4B7A-B3EA-4D9BA9703899}" dt="2024-05-31T11:49:32.591" v="600" actId="6264"/>
          <ac:spMkLst>
            <pc:docMk/>
            <pc:sldMk cId="2670599824" sldId="313"/>
            <ac:spMk id="13" creationId="{6CC2EFE3-C183-FC5D-1C2D-0A78FAC0EC3A}"/>
          </ac:spMkLst>
        </pc:spChg>
        <pc:spChg chg="add del mod">
          <ac:chgData name="Kuula Anna-Stina" userId="7268a26c-074a-4576-8e9c-a5e8d29952c7" providerId="ADAL" clId="{E8031D5B-930D-4B7A-B3EA-4D9BA9703899}" dt="2024-05-31T11:49:32.591" v="600" actId="6264"/>
          <ac:spMkLst>
            <pc:docMk/>
            <pc:sldMk cId="2670599824" sldId="313"/>
            <ac:spMk id="14" creationId="{8D05B7C3-FE05-8AC8-E482-EE19BEF1FEE1}"/>
          </ac:spMkLst>
        </pc:spChg>
        <pc:spChg chg="add del mod">
          <ac:chgData name="Kuula Anna-Stina" userId="7268a26c-074a-4576-8e9c-a5e8d29952c7" providerId="ADAL" clId="{E8031D5B-930D-4B7A-B3EA-4D9BA9703899}" dt="2024-05-31T11:49:32.591" v="600" actId="6264"/>
          <ac:spMkLst>
            <pc:docMk/>
            <pc:sldMk cId="2670599824" sldId="313"/>
            <ac:spMk id="15" creationId="{177F1DD6-E1B1-0974-DE4E-0E1E1316CCF9}"/>
          </ac:spMkLst>
        </pc:spChg>
        <pc:spChg chg="add del mod">
          <ac:chgData name="Kuula Anna-Stina" userId="7268a26c-074a-4576-8e9c-a5e8d29952c7" providerId="ADAL" clId="{E8031D5B-930D-4B7A-B3EA-4D9BA9703899}" dt="2024-05-31T11:49:35.127" v="601" actId="6264"/>
          <ac:spMkLst>
            <pc:docMk/>
            <pc:sldMk cId="2670599824" sldId="313"/>
            <ac:spMk id="16" creationId="{0B96F630-7213-B0E8-A43F-45BE7739EEBD}"/>
          </ac:spMkLst>
        </pc:spChg>
        <pc:spChg chg="add del mod">
          <ac:chgData name="Kuula Anna-Stina" userId="7268a26c-074a-4576-8e9c-a5e8d29952c7" providerId="ADAL" clId="{E8031D5B-930D-4B7A-B3EA-4D9BA9703899}" dt="2024-05-31T11:49:35.127" v="601" actId="6264"/>
          <ac:spMkLst>
            <pc:docMk/>
            <pc:sldMk cId="2670599824" sldId="313"/>
            <ac:spMk id="17" creationId="{2976A625-D2B4-6E9B-791E-9E66D926381D}"/>
          </ac:spMkLst>
        </pc:spChg>
        <pc:spChg chg="add del mod">
          <ac:chgData name="Kuula Anna-Stina" userId="7268a26c-074a-4576-8e9c-a5e8d29952c7" providerId="ADAL" clId="{E8031D5B-930D-4B7A-B3EA-4D9BA9703899}" dt="2024-05-31T11:49:35.127" v="601" actId="6264"/>
          <ac:spMkLst>
            <pc:docMk/>
            <pc:sldMk cId="2670599824" sldId="313"/>
            <ac:spMk id="18" creationId="{F9DDAE0E-B6BC-8DBD-68EF-7154C1357986}"/>
          </ac:spMkLst>
        </pc:spChg>
        <pc:spChg chg="add del mod">
          <ac:chgData name="Kuula Anna-Stina" userId="7268a26c-074a-4576-8e9c-a5e8d29952c7" providerId="ADAL" clId="{E8031D5B-930D-4B7A-B3EA-4D9BA9703899}" dt="2024-05-31T11:49:35.127" v="601" actId="6264"/>
          <ac:spMkLst>
            <pc:docMk/>
            <pc:sldMk cId="2670599824" sldId="313"/>
            <ac:spMk id="19" creationId="{79B17A65-B8D7-3886-2581-EF239FFA9C1D}"/>
          </ac:spMkLst>
        </pc:spChg>
      </pc:sldChg>
      <pc:sldChg chg="addSp delSp modSp mod chgLayout">
        <pc:chgData name="Kuula Anna-Stina" userId="7268a26c-074a-4576-8e9c-a5e8d29952c7" providerId="ADAL" clId="{E8031D5B-930D-4B7A-B3EA-4D9BA9703899}" dt="2024-05-31T11:55:10.796" v="710" actId="13244"/>
        <pc:sldMkLst>
          <pc:docMk/>
          <pc:sldMk cId="1136149673" sldId="314"/>
        </pc:sldMkLst>
        <pc:spChg chg="mod ord">
          <ac:chgData name="Kuula Anna-Stina" userId="7268a26c-074a-4576-8e9c-a5e8d29952c7" providerId="ADAL" clId="{E8031D5B-930D-4B7A-B3EA-4D9BA9703899}" dt="2024-05-31T11:49:25.316" v="599" actId="5793"/>
          <ac:spMkLst>
            <pc:docMk/>
            <pc:sldMk cId="1136149673" sldId="314"/>
            <ac:spMk id="2" creationId="{CAA1986F-9189-E4B7-CC07-6B01DB549971}"/>
          </ac:spMkLst>
        </pc:spChg>
        <pc:spChg chg="mod ord">
          <ac:chgData name="Kuula Anna-Stina" userId="7268a26c-074a-4576-8e9c-a5e8d29952c7" providerId="ADAL" clId="{E8031D5B-930D-4B7A-B3EA-4D9BA9703899}" dt="2024-05-31T11:55:07.050" v="709" actId="13244"/>
          <ac:spMkLst>
            <pc:docMk/>
            <pc:sldMk cId="1136149673" sldId="314"/>
            <ac:spMk id="3" creationId="{FB17B90C-DB6F-549C-2136-515723076FCD}"/>
          </ac:spMkLst>
        </pc:spChg>
        <pc:spChg chg="mod ord">
          <ac:chgData name="Kuula Anna-Stina" userId="7268a26c-074a-4576-8e9c-a5e8d29952c7" providerId="ADAL" clId="{E8031D5B-930D-4B7A-B3EA-4D9BA9703899}" dt="2024-05-31T11:49:24.846" v="596" actId="6264"/>
          <ac:spMkLst>
            <pc:docMk/>
            <pc:sldMk cId="1136149673" sldId="314"/>
            <ac:spMk id="4" creationId="{9BA58747-99DB-CBC2-D3A5-B4E1E3A9B7E1}"/>
          </ac:spMkLst>
        </pc:spChg>
        <pc:spChg chg="mod ord">
          <ac:chgData name="Kuula Anna-Stina" userId="7268a26c-074a-4576-8e9c-a5e8d29952c7" providerId="ADAL" clId="{E8031D5B-930D-4B7A-B3EA-4D9BA9703899}" dt="2024-05-31T11:49:24.846" v="596" actId="6264"/>
          <ac:spMkLst>
            <pc:docMk/>
            <pc:sldMk cId="1136149673" sldId="314"/>
            <ac:spMk id="5" creationId="{ED84AD60-63FF-3644-DCCC-9966633355CE}"/>
          </ac:spMkLst>
        </pc:spChg>
        <pc:spChg chg="add del mod">
          <ac:chgData name="Kuula Anna-Stina" userId="7268a26c-074a-4576-8e9c-a5e8d29952c7" providerId="ADAL" clId="{E8031D5B-930D-4B7A-B3EA-4D9BA9703899}" dt="2024-05-31T11:49:25.034" v="597" actId="478"/>
          <ac:spMkLst>
            <pc:docMk/>
            <pc:sldMk cId="1136149673" sldId="314"/>
            <ac:spMk id="6" creationId="{97521C61-47BC-B6E1-12ED-A33706830B49}"/>
          </ac:spMkLst>
        </pc:spChg>
        <pc:spChg chg="add del mod">
          <ac:chgData name="Kuula Anna-Stina" userId="7268a26c-074a-4576-8e9c-a5e8d29952c7" providerId="ADAL" clId="{E8031D5B-930D-4B7A-B3EA-4D9BA9703899}" dt="2024-05-31T11:49:24.846" v="596" actId="6264"/>
          <ac:spMkLst>
            <pc:docMk/>
            <pc:sldMk cId="1136149673" sldId="314"/>
            <ac:spMk id="7" creationId="{49A1DEFB-D25F-A8C0-4C57-E03D79D5569D}"/>
          </ac:spMkLst>
        </pc:spChg>
        <pc:spChg chg="add del mod">
          <ac:chgData name="Kuula Anna-Stina" userId="7268a26c-074a-4576-8e9c-a5e8d29952c7" providerId="ADAL" clId="{E8031D5B-930D-4B7A-B3EA-4D9BA9703899}" dt="2024-05-31T11:49:24.846" v="596" actId="6264"/>
          <ac:spMkLst>
            <pc:docMk/>
            <pc:sldMk cId="1136149673" sldId="314"/>
            <ac:spMk id="8" creationId="{F6E321F9-028D-2946-20B2-CD8709E83C00}"/>
          </ac:spMkLst>
        </pc:spChg>
        <pc:spChg chg="ord">
          <ac:chgData name="Kuula Anna-Stina" userId="7268a26c-074a-4576-8e9c-a5e8d29952c7" providerId="ADAL" clId="{E8031D5B-930D-4B7A-B3EA-4D9BA9703899}" dt="2024-05-31T11:55:10.796" v="710" actId="13244"/>
          <ac:spMkLst>
            <pc:docMk/>
            <pc:sldMk cId="1136149673" sldId="314"/>
            <ac:spMk id="9" creationId="{35046CE4-7759-53A0-2266-BD8024DB9295}"/>
          </ac:spMkLst>
        </pc:spChg>
        <pc:spChg chg="add del mod">
          <ac:chgData name="Kuula Anna-Stina" userId="7268a26c-074a-4576-8e9c-a5e8d29952c7" providerId="ADAL" clId="{E8031D5B-930D-4B7A-B3EA-4D9BA9703899}" dt="2024-05-31T11:49:24.846" v="596" actId="6264"/>
          <ac:spMkLst>
            <pc:docMk/>
            <pc:sldMk cId="1136149673" sldId="314"/>
            <ac:spMk id="10" creationId="{1127740A-526A-9369-D1F4-7249CC2C5E4A}"/>
          </ac:spMkLst>
        </pc:spChg>
        <pc:spChg chg="add del mod">
          <ac:chgData name="Kuula Anna-Stina" userId="7268a26c-074a-4576-8e9c-a5e8d29952c7" providerId="ADAL" clId="{E8031D5B-930D-4B7A-B3EA-4D9BA9703899}" dt="2024-05-31T11:49:24.846" v="596" actId="6264"/>
          <ac:spMkLst>
            <pc:docMk/>
            <pc:sldMk cId="1136149673" sldId="314"/>
            <ac:spMk id="11" creationId="{B3A91FB0-6447-8153-0E2B-D1601A01F869}"/>
          </ac:spMkLst>
        </pc:spChg>
      </pc:sldChg>
      <pc:sldChg chg="addSp delSp modSp mod chgLayout">
        <pc:chgData name="Kuula Anna-Stina" userId="7268a26c-074a-4576-8e9c-a5e8d29952c7" providerId="ADAL" clId="{E8031D5B-930D-4B7A-B3EA-4D9BA9703899}" dt="2024-05-31T11:58:52.059" v="1449" actId="13244"/>
        <pc:sldMkLst>
          <pc:docMk/>
          <pc:sldMk cId="2042552140" sldId="323"/>
        </pc:sldMkLst>
        <pc:spChg chg="mod ord">
          <ac:chgData name="Kuula Anna-Stina" userId="7268a26c-074a-4576-8e9c-a5e8d29952c7" providerId="ADAL" clId="{E8031D5B-930D-4B7A-B3EA-4D9BA9703899}" dt="2024-05-31T11:49:42.909" v="604" actId="6264"/>
          <ac:spMkLst>
            <pc:docMk/>
            <pc:sldMk cId="2042552140" sldId="323"/>
            <ac:spMk id="2" creationId="{CAA1986F-9189-E4B7-CC07-6B01DB549971}"/>
          </ac:spMkLst>
        </pc:spChg>
        <pc:spChg chg="mod ord">
          <ac:chgData name="Kuula Anna-Stina" userId="7268a26c-074a-4576-8e9c-a5e8d29952c7" providerId="ADAL" clId="{E8031D5B-930D-4B7A-B3EA-4D9BA9703899}" dt="2024-05-31T11:58:45.823" v="1448" actId="13244"/>
          <ac:spMkLst>
            <pc:docMk/>
            <pc:sldMk cId="2042552140" sldId="323"/>
            <ac:spMk id="3" creationId="{FB17B90C-DB6F-549C-2136-515723076FCD}"/>
          </ac:spMkLst>
        </pc:spChg>
        <pc:spChg chg="mod ord">
          <ac:chgData name="Kuula Anna-Stina" userId="7268a26c-074a-4576-8e9c-a5e8d29952c7" providerId="ADAL" clId="{E8031D5B-930D-4B7A-B3EA-4D9BA9703899}" dt="2024-05-31T11:49:42.909" v="604" actId="6264"/>
          <ac:spMkLst>
            <pc:docMk/>
            <pc:sldMk cId="2042552140" sldId="323"/>
            <ac:spMk id="4" creationId="{9BA58747-99DB-CBC2-D3A5-B4E1E3A9B7E1}"/>
          </ac:spMkLst>
        </pc:spChg>
        <pc:spChg chg="mod ord">
          <ac:chgData name="Kuula Anna-Stina" userId="7268a26c-074a-4576-8e9c-a5e8d29952c7" providerId="ADAL" clId="{E8031D5B-930D-4B7A-B3EA-4D9BA9703899}" dt="2024-05-31T11:49:42.909" v="604" actId="6264"/>
          <ac:spMkLst>
            <pc:docMk/>
            <pc:sldMk cId="2042552140" sldId="323"/>
            <ac:spMk id="5" creationId="{ED84AD60-63FF-3644-DCCC-9966633355CE}"/>
          </ac:spMkLst>
        </pc:spChg>
        <pc:spChg chg="add del mod">
          <ac:chgData name="Kuula Anna-Stina" userId="7268a26c-074a-4576-8e9c-a5e8d29952c7" providerId="ADAL" clId="{E8031D5B-930D-4B7A-B3EA-4D9BA9703899}" dt="2024-05-31T11:49:42.909" v="604" actId="6264"/>
          <ac:spMkLst>
            <pc:docMk/>
            <pc:sldMk cId="2042552140" sldId="323"/>
            <ac:spMk id="6" creationId="{A89A8898-9D38-EBDF-715C-736672DD4BCF}"/>
          </ac:spMkLst>
        </pc:spChg>
        <pc:spChg chg="add del mod">
          <ac:chgData name="Kuula Anna-Stina" userId="7268a26c-074a-4576-8e9c-a5e8d29952c7" providerId="ADAL" clId="{E8031D5B-930D-4B7A-B3EA-4D9BA9703899}" dt="2024-05-31T11:49:42.909" v="604" actId="6264"/>
          <ac:spMkLst>
            <pc:docMk/>
            <pc:sldMk cId="2042552140" sldId="323"/>
            <ac:spMk id="7" creationId="{0EBAEEF0-182B-AEB3-BE91-C1B9F1C83462}"/>
          </ac:spMkLst>
        </pc:spChg>
        <pc:spChg chg="ord">
          <ac:chgData name="Kuula Anna-Stina" userId="7268a26c-074a-4576-8e9c-a5e8d29952c7" providerId="ADAL" clId="{E8031D5B-930D-4B7A-B3EA-4D9BA9703899}" dt="2024-05-31T11:58:52.059" v="1449" actId="13244"/>
          <ac:spMkLst>
            <pc:docMk/>
            <pc:sldMk cId="2042552140" sldId="323"/>
            <ac:spMk id="8" creationId="{5B318776-DC66-9B1C-F2B7-4FC6E89280F6}"/>
          </ac:spMkLst>
        </pc:spChg>
        <pc:spChg chg="add del mod">
          <ac:chgData name="Kuula Anna-Stina" userId="7268a26c-074a-4576-8e9c-a5e8d29952c7" providerId="ADAL" clId="{E8031D5B-930D-4B7A-B3EA-4D9BA9703899}" dt="2024-05-31T11:49:42.909" v="604" actId="6264"/>
          <ac:spMkLst>
            <pc:docMk/>
            <pc:sldMk cId="2042552140" sldId="323"/>
            <ac:spMk id="9" creationId="{8CAD549F-D522-3BFE-C809-4090C6E8FCC7}"/>
          </ac:spMkLst>
        </pc:spChg>
        <pc:spChg chg="add del mod">
          <ac:chgData name="Kuula Anna-Stina" userId="7268a26c-074a-4576-8e9c-a5e8d29952c7" providerId="ADAL" clId="{E8031D5B-930D-4B7A-B3EA-4D9BA9703899}" dt="2024-05-31T11:49:42.909" v="604" actId="6264"/>
          <ac:spMkLst>
            <pc:docMk/>
            <pc:sldMk cId="2042552140" sldId="323"/>
            <ac:spMk id="10" creationId="{946910BE-C05F-1212-8945-EB22C7A81E63}"/>
          </ac:spMkLst>
        </pc:spChg>
      </pc:sldChg>
      <pc:sldChg chg="addSp delSp modSp mod chgLayout">
        <pc:chgData name="Kuula Anna-Stina" userId="7268a26c-074a-4576-8e9c-a5e8d29952c7" providerId="ADAL" clId="{E8031D5B-930D-4B7A-B3EA-4D9BA9703899}" dt="2024-05-31T11:59:18.420" v="1457" actId="13244"/>
        <pc:sldMkLst>
          <pc:docMk/>
          <pc:sldMk cId="2949390278" sldId="324"/>
        </pc:sldMkLst>
        <pc:spChg chg="mod ord">
          <ac:chgData name="Kuula Anna-Stina" userId="7268a26c-074a-4576-8e9c-a5e8d29952c7" providerId="ADAL" clId="{E8031D5B-930D-4B7A-B3EA-4D9BA9703899}" dt="2024-05-31T11:49:52.639" v="606" actId="6264"/>
          <ac:spMkLst>
            <pc:docMk/>
            <pc:sldMk cId="2949390278" sldId="324"/>
            <ac:spMk id="2" creationId="{CAA1986F-9189-E4B7-CC07-6B01DB549971}"/>
          </ac:spMkLst>
        </pc:spChg>
        <pc:spChg chg="mod ord">
          <ac:chgData name="Kuula Anna-Stina" userId="7268a26c-074a-4576-8e9c-a5e8d29952c7" providerId="ADAL" clId="{E8031D5B-930D-4B7A-B3EA-4D9BA9703899}" dt="2024-05-31T11:59:15.799" v="1456" actId="13244"/>
          <ac:spMkLst>
            <pc:docMk/>
            <pc:sldMk cId="2949390278" sldId="324"/>
            <ac:spMk id="3" creationId="{FB17B90C-DB6F-549C-2136-515723076FCD}"/>
          </ac:spMkLst>
        </pc:spChg>
        <pc:spChg chg="mod ord">
          <ac:chgData name="Kuula Anna-Stina" userId="7268a26c-074a-4576-8e9c-a5e8d29952c7" providerId="ADAL" clId="{E8031D5B-930D-4B7A-B3EA-4D9BA9703899}" dt="2024-05-31T11:49:52.639" v="606" actId="6264"/>
          <ac:spMkLst>
            <pc:docMk/>
            <pc:sldMk cId="2949390278" sldId="324"/>
            <ac:spMk id="4" creationId="{9BA58747-99DB-CBC2-D3A5-B4E1E3A9B7E1}"/>
          </ac:spMkLst>
        </pc:spChg>
        <pc:spChg chg="mod ord">
          <ac:chgData name="Kuula Anna-Stina" userId="7268a26c-074a-4576-8e9c-a5e8d29952c7" providerId="ADAL" clId="{E8031D5B-930D-4B7A-B3EA-4D9BA9703899}" dt="2024-05-31T11:49:52.639" v="606" actId="6264"/>
          <ac:spMkLst>
            <pc:docMk/>
            <pc:sldMk cId="2949390278" sldId="324"/>
            <ac:spMk id="5" creationId="{ED84AD60-63FF-3644-DCCC-9966633355CE}"/>
          </ac:spMkLst>
        </pc:spChg>
        <pc:spChg chg="add del mod">
          <ac:chgData name="Kuula Anna-Stina" userId="7268a26c-074a-4576-8e9c-a5e8d29952c7" providerId="ADAL" clId="{E8031D5B-930D-4B7A-B3EA-4D9BA9703899}" dt="2024-05-31T11:49:52.639" v="606" actId="6264"/>
          <ac:spMkLst>
            <pc:docMk/>
            <pc:sldMk cId="2949390278" sldId="324"/>
            <ac:spMk id="6" creationId="{DFEA2D4C-EF01-9C84-EA99-34BD4F8F6269}"/>
          </ac:spMkLst>
        </pc:spChg>
        <pc:spChg chg="add del mod">
          <ac:chgData name="Kuula Anna-Stina" userId="7268a26c-074a-4576-8e9c-a5e8d29952c7" providerId="ADAL" clId="{E8031D5B-930D-4B7A-B3EA-4D9BA9703899}" dt="2024-05-31T11:49:52.639" v="606" actId="6264"/>
          <ac:spMkLst>
            <pc:docMk/>
            <pc:sldMk cId="2949390278" sldId="324"/>
            <ac:spMk id="7" creationId="{8C5873F5-2C16-9C5F-7530-11A2D29886C0}"/>
          </ac:spMkLst>
        </pc:spChg>
        <pc:spChg chg="ord">
          <ac:chgData name="Kuula Anna-Stina" userId="7268a26c-074a-4576-8e9c-a5e8d29952c7" providerId="ADAL" clId="{E8031D5B-930D-4B7A-B3EA-4D9BA9703899}" dt="2024-05-31T11:59:18.420" v="1457" actId="13244"/>
          <ac:spMkLst>
            <pc:docMk/>
            <pc:sldMk cId="2949390278" sldId="324"/>
            <ac:spMk id="8" creationId="{5B318776-DC66-9B1C-F2B7-4FC6E89280F6}"/>
          </ac:spMkLst>
        </pc:spChg>
        <pc:spChg chg="add del mod">
          <ac:chgData name="Kuula Anna-Stina" userId="7268a26c-074a-4576-8e9c-a5e8d29952c7" providerId="ADAL" clId="{E8031D5B-930D-4B7A-B3EA-4D9BA9703899}" dt="2024-05-31T11:49:52.639" v="606" actId="6264"/>
          <ac:spMkLst>
            <pc:docMk/>
            <pc:sldMk cId="2949390278" sldId="324"/>
            <ac:spMk id="9" creationId="{ED4CC5D1-92E7-D6DB-672F-4B0AB33C292A}"/>
          </ac:spMkLst>
        </pc:spChg>
        <pc:spChg chg="add del mod">
          <ac:chgData name="Kuula Anna-Stina" userId="7268a26c-074a-4576-8e9c-a5e8d29952c7" providerId="ADAL" clId="{E8031D5B-930D-4B7A-B3EA-4D9BA9703899}" dt="2024-05-31T11:49:52.639" v="606" actId="6264"/>
          <ac:spMkLst>
            <pc:docMk/>
            <pc:sldMk cId="2949390278" sldId="324"/>
            <ac:spMk id="10" creationId="{35426583-7B3E-3030-A0DE-567A8867F58F}"/>
          </ac:spMkLst>
        </pc:spChg>
      </pc:sldChg>
      <pc:sldChg chg="addSp delSp modSp mod chgLayout">
        <pc:chgData name="Kuula Anna-Stina" userId="7268a26c-074a-4576-8e9c-a5e8d29952c7" providerId="ADAL" clId="{E8031D5B-930D-4B7A-B3EA-4D9BA9703899}" dt="2024-05-31T11:59:11.662" v="1455" actId="20577"/>
        <pc:sldMkLst>
          <pc:docMk/>
          <pc:sldMk cId="2726474805" sldId="325"/>
        </pc:sldMkLst>
        <pc:spChg chg="mod ord">
          <ac:chgData name="Kuula Anna-Stina" userId="7268a26c-074a-4576-8e9c-a5e8d29952c7" providerId="ADAL" clId="{E8031D5B-930D-4B7A-B3EA-4D9BA9703899}" dt="2024-05-31T11:49:49.079" v="605" actId="6264"/>
          <ac:spMkLst>
            <pc:docMk/>
            <pc:sldMk cId="2726474805" sldId="325"/>
            <ac:spMk id="2" creationId="{CAA1986F-9189-E4B7-CC07-6B01DB549971}"/>
          </ac:spMkLst>
        </pc:spChg>
        <pc:spChg chg="mod ord">
          <ac:chgData name="Kuula Anna-Stina" userId="7268a26c-074a-4576-8e9c-a5e8d29952c7" providerId="ADAL" clId="{E8031D5B-930D-4B7A-B3EA-4D9BA9703899}" dt="2024-05-31T11:58:57.329" v="1450" actId="13244"/>
          <ac:spMkLst>
            <pc:docMk/>
            <pc:sldMk cId="2726474805" sldId="325"/>
            <ac:spMk id="3" creationId="{FB17B90C-DB6F-549C-2136-515723076FCD}"/>
          </ac:spMkLst>
        </pc:spChg>
        <pc:spChg chg="mod ord">
          <ac:chgData name="Kuula Anna-Stina" userId="7268a26c-074a-4576-8e9c-a5e8d29952c7" providerId="ADAL" clId="{E8031D5B-930D-4B7A-B3EA-4D9BA9703899}" dt="2024-05-31T11:49:49.079" v="605" actId="6264"/>
          <ac:spMkLst>
            <pc:docMk/>
            <pc:sldMk cId="2726474805" sldId="325"/>
            <ac:spMk id="4" creationId="{9BA58747-99DB-CBC2-D3A5-B4E1E3A9B7E1}"/>
          </ac:spMkLst>
        </pc:spChg>
        <pc:spChg chg="mod ord">
          <ac:chgData name="Kuula Anna-Stina" userId="7268a26c-074a-4576-8e9c-a5e8d29952c7" providerId="ADAL" clId="{E8031D5B-930D-4B7A-B3EA-4D9BA9703899}" dt="2024-05-31T11:49:49.079" v="605" actId="6264"/>
          <ac:spMkLst>
            <pc:docMk/>
            <pc:sldMk cId="2726474805" sldId="325"/>
            <ac:spMk id="5" creationId="{ED84AD60-63FF-3644-DCCC-9966633355CE}"/>
          </ac:spMkLst>
        </pc:spChg>
        <pc:spChg chg="add del mod">
          <ac:chgData name="Kuula Anna-Stina" userId="7268a26c-074a-4576-8e9c-a5e8d29952c7" providerId="ADAL" clId="{E8031D5B-930D-4B7A-B3EA-4D9BA9703899}" dt="2024-05-31T11:49:49.079" v="605" actId="6264"/>
          <ac:spMkLst>
            <pc:docMk/>
            <pc:sldMk cId="2726474805" sldId="325"/>
            <ac:spMk id="6" creationId="{91902518-FF31-4D68-8EF1-D95A92261DA0}"/>
          </ac:spMkLst>
        </pc:spChg>
        <pc:spChg chg="add del mod">
          <ac:chgData name="Kuula Anna-Stina" userId="7268a26c-074a-4576-8e9c-a5e8d29952c7" providerId="ADAL" clId="{E8031D5B-930D-4B7A-B3EA-4D9BA9703899}" dt="2024-05-31T11:49:49.079" v="605" actId="6264"/>
          <ac:spMkLst>
            <pc:docMk/>
            <pc:sldMk cId="2726474805" sldId="325"/>
            <ac:spMk id="7" creationId="{C4A7838B-1E1A-81F6-B39E-61ED8D056FB0}"/>
          </ac:spMkLst>
        </pc:spChg>
        <pc:spChg chg="mod ord">
          <ac:chgData name="Kuula Anna-Stina" userId="7268a26c-074a-4576-8e9c-a5e8d29952c7" providerId="ADAL" clId="{E8031D5B-930D-4B7A-B3EA-4D9BA9703899}" dt="2024-05-31T11:59:11.662" v="1455" actId="20577"/>
          <ac:spMkLst>
            <pc:docMk/>
            <pc:sldMk cId="2726474805" sldId="325"/>
            <ac:spMk id="8" creationId="{5B318776-DC66-9B1C-F2B7-4FC6E89280F6}"/>
          </ac:spMkLst>
        </pc:spChg>
        <pc:spChg chg="add del mod">
          <ac:chgData name="Kuula Anna-Stina" userId="7268a26c-074a-4576-8e9c-a5e8d29952c7" providerId="ADAL" clId="{E8031D5B-930D-4B7A-B3EA-4D9BA9703899}" dt="2024-05-31T11:49:49.079" v="605" actId="6264"/>
          <ac:spMkLst>
            <pc:docMk/>
            <pc:sldMk cId="2726474805" sldId="325"/>
            <ac:spMk id="9" creationId="{BCD41D88-7899-D017-DEBD-0096AECE206B}"/>
          </ac:spMkLst>
        </pc:spChg>
        <pc:spChg chg="add del mod">
          <ac:chgData name="Kuula Anna-Stina" userId="7268a26c-074a-4576-8e9c-a5e8d29952c7" providerId="ADAL" clId="{E8031D5B-930D-4B7A-B3EA-4D9BA9703899}" dt="2024-05-31T11:49:49.079" v="605" actId="6264"/>
          <ac:spMkLst>
            <pc:docMk/>
            <pc:sldMk cId="2726474805" sldId="325"/>
            <ac:spMk id="10" creationId="{1871C229-3CF5-B545-B031-65697A8165D7}"/>
          </ac:spMkLst>
        </pc:spChg>
      </pc:sldChg>
      <pc:sldChg chg="addSp delSp modSp mod chgLayout">
        <pc:chgData name="Kuula Anna-Stina" userId="7268a26c-074a-4576-8e9c-a5e8d29952c7" providerId="ADAL" clId="{E8031D5B-930D-4B7A-B3EA-4D9BA9703899}" dt="2024-05-31T11:54:53.116" v="708" actId="962"/>
        <pc:sldMkLst>
          <pc:docMk/>
          <pc:sldMk cId="897552089" sldId="326"/>
        </pc:sldMkLst>
        <pc:spChg chg="mod ord">
          <ac:chgData name="Kuula Anna-Stina" userId="7268a26c-074a-4576-8e9c-a5e8d29952c7" providerId="ADAL" clId="{E8031D5B-930D-4B7A-B3EA-4D9BA9703899}" dt="2024-05-31T11:47:57.729" v="587" actId="27636"/>
          <ac:spMkLst>
            <pc:docMk/>
            <pc:sldMk cId="897552089" sldId="326"/>
            <ac:spMk id="2" creationId="{18D6EA56-736E-CE4F-CD20-4E70A55BE777}"/>
          </ac:spMkLst>
        </pc:spChg>
        <pc:spChg chg="add del mod ord">
          <ac:chgData name="Kuula Anna-Stina" userId="7268a26c-074a-4576-8e9c-a5e8d29952c7" providerId="ADAL" clId="{E8031D5B-930D-4B7A-B3EA-4D9BA9703899}" dt="2024-05-31T11:54:53.116" v="708" actId="962"/>
          <ac:spMkLst>
            <pc:docMk/>
            <pc:sldMk cId="897552089" sldId="326"/>
            <ac:spMk id="3" creationId="{831D2EA3-87B4-4E57-0162-EA9C7E5C2D71}"/>
          </ac:spMkLst>
        </pc:spChg>
        <pc:spChg chg="add del mod">
          <ac:chgData name="Kuula Anna-Stina" userId="7268a26c-074a-4576-8e9c-a5e8d29952c7" providerId="ADAL" clId="{E8031D5B-930D-4B7A-B3EA-4D9BA9703899}" dt="2024-05-31T11:40:53.997" v="41" actId="478"/>
          <ac:spMkLst>
            <pc:docMk/>
            <pc:sldMk cId="897552089" sldId="326"/>
            <ac:spMk id="5" creationId="{21CC2323-B4B0-1F50-30AA-4F8F4EBFC927}"/>
          </ac:spMkLst>
        </pc:spChg>
        <pc:spChg chg="add del mod">
          <ac:chgData name="Kuula Anna-Stina" userId="7268a26c-074a-4576-8e9c-a5e8d29952c7" providerId="ADAL" clId="{E8031D5B-930D-4B7A-B3EA-4D9BA9703899}" dt="2024-05-31T11:40:40.506" v="35" actId="6264"/>
          <ac:spMkLst>
            <pc:docMk/>
            <pc:sldMk cId="897552089" sldId="326"/>
            <ac:spMk id="6" creationId="{1CDB2257-BE15-0594-765C-FB7A4628CE3A}"/>
          </ac:spMkLst>
        </pc:spChg>
        <pc:spChg chg="add del mod ord">
          <ac:chgData name="Kuula Anna-Stina" userId="7268a26c-074a-4576-8e9c-a5e8d29952c7" providerId="ADAL" clId="{E8031D5B-930D-4B7A-B3EA-4D9BA9703899}" dt="2024-05-31T11:40:40.506" v="35" actId="6264"/>
          <ac:spMkLst>
            <pc:docMk/>
            <pc:sldMk cId="897552089" sldId="326"/>
            <ac:spMk id="7" creationId="{A27825E5-6741-5276-5A49-76E942702792}"/>
          </ac:spMkLst>
        </pc:spChg>
        <pc:spChg chg="add del mod">
          <ac:chgData name="Kuula Anna-Stina" userId="7268a26c-074a-4576-8e9c-a5e8d29952c7" providerId="ADAL" clId="{E8031D5B-930D-4B7A-B3EA-4D9BA9703899}" dt="2024-05-31T11:40:49.047" v="40" actId="478"/>
          <ac:spMkLst>
            <pc:docMk/>
            <pc:sldMk cId="897552089" sldId="326"/>
            <ac:spMk id="9" creationId="{296C5787-CF48-D52C-9164-7EC706ABEAAE}"/>
          </ac:spMkLst>
        </pc:spChg>
        <pc:spChg chg="add del mod">
          <ac:chgData name="Kuula Anna-Stina" userId="7268a26c-074a-4576-8e9c-a5e8d29952c7" providerId="ADAL" clId="{E8031D5B-930D-4B7A-B3EA-4D9BA9703899}" dt="2024-05-31T11:47:57.719" v="586" actId="6264"/>
          <ac:spMkLst>
            <pc:docMk/>
            <pc:sldMk cId="897552089" sldId="326"/>
            <ac:spMk id="10" creationId="{62B461E4-BF09-3E2F-2CB0-19E0B714E55A}"/>
          </ac:spMkLst>
        </pc:spChg>
        <pc:spChg chg="add del mod">
          <ac:chgData name="Kuula Anna-Stina" userId="7268a26c-074a-4576-8e9c-a5e8d29952c7" providerId="ADAL" clId="{E8031D5B-930D-4B7A-B3EA-4D9BA9703899}" dt="2024-05-31T11:47:57.719" v="586" actId="6264"/>
          <ac:spMkLst>
            <pc:docMk/>
            <pc:sldMk cId="897552089" sldId="326"/>
            <ac:spMk id="11" creationId="{2D28E529-E81A-1F1B-F8BD-96BE3F4FDFEF}"/>
          </ac:spMkLst>
        </pc:spChg>
      </pc:sldChg>
      <pc:sldChg chg="addSp delSp modSp mod chgLayout">
        <pc:chgData name="Kuula Anna-Stina" userId="7268a26c-074a-4576-8e9c-a5e8d29952c7" providerId="ADAL" clId="{E8031D5B-930D-4B7A-B3EA-4D9BA9703899}" dt="2024-05-31T11:41:02.575" v="43" actId="478"/>
        <pc:sldMkLst>
          <pc:docMk/>
          <pc:sldMk cId="1549067521" sldId="327"/>
        </pc:sldMkLst>
        <pc:spChg chg="mod">
          <ac:chgData name="Kuula Anna-Stina" userId="7268a26c-074a-4576-8e9c-a5e8d29952c7" providerId="ADAL" clId="{E8031D5B-930D-4B7A-B3EA-4D9BA9703899}" dt="2024-05-31T11:36:18.289" v="0"/>
          <ac:spMkLst>
            <pc:docMk/>
            <pc:sldMk cId="1549067521" sldId="327"/>
            <ac:spMk id="3" creationId="{F4DE6D40-6B6E-ACF3-A976-259496AF96DE}"/>
          </ac:spMkLst>
        </pc:spChg>
        <pc:spChg chg="mod ord">
          <ac:chgData name="Kuula Anna-Stina" userId="7268a26c-074a-4576-8e9c-a5e8d29952c7" providerId="ADAL" clId="{E8031D5B-930D-4B7A-B3EA-4D9BA9703899}" dt="2024-05-31T11:41:00.866" v="42" actId="6264"/>
          <ac:spMkLst>
            <pc:docMk/>
            <pc:sldMk cId="1549067521" sldId="327"/>
            <ac:spMk id="8" creationId="{1BB6BAA4-A912-0EDA-6262-118C4C7D6467}"/>
          </ac:spMkLst>
        </pc:spChg>
        <pc:spChg chg="mod">
          <ac:chgData name="Kuula Anna-Stina" userId="7268a26c-074a-4576-8e9c-a5e8d29952c7" providerId="ADAL" clId="{E8031D5B-930D-4B7A-B3EA-4D9BA9703899}" dt="2024-05-31T11:36:18.289" v="0"/>
          <ac:spMkLst>
            <pc:docMk/>
            <pc:sldMk cId="1549067521" sldId="327"/>
            <ac:spMk id="10" creationId="{17DF4E39-FDA2-B2C1-4D75-D6F25B99F8E3}"/>
          </ac:spMkLst>
        </pc:spChg>
        <pc:spChg chg="add del mod">
          <ac:chgData name="Kuula Anna-Stina" userId="7268a26c-074a-4576-8e9c-a5e8d29952c7" providerId="ADAL" clId="{E8031D5B-930D-4B7A-B3EA-4D9BA9703899}" dt="2024-05-31T11:38:41.450" v="19" actId="6264"/>
          <ac:spMkLst>
            <pc:docMk/>
            <pc:sldMk cId="1549067521" sldId="327"/>
            <ac:spMk id="12" creationId="{0E709D75-1D68-C4BF-AB93-96924EADAFB3}"/>
          </ac:spMkLst>
        </pc:spChg>
        <pc:spChg chg="add del mod ord">
          <ac:chgData name="Kuula Anna-Stina" userId="7268a26c-074a-4576-8e9c-a5e8d29952c7" providerId="ADAL" clId="{E8031D5B-930D-4B7A-B3EA-4D9BA9703899}" dt="2024-05-31T11:38:41.450" v="19" actId="6264"/>
          <ac:spMkLst>
            <pc:docMk/>
            <pc:sldMk cId="1549067521" sldId="327"/>
            <ac:spMk id="13" creationId="{392D0A9C-B8FF-64C3-99A9-5B0E5A3B2A4C}"/>
          </ac:spMkLst>
        </pc:spChg>
        <pc:spChg chg="add del mod">
          <ac:chgData name="Kuula Anna-Stina" userId="7268a26c-074a-4576-8e9c-a5e8d29952c7" providerId="ADAL" clId="{E8031D5B-930D-4B7A-B3EA-4D9BA9703899}" dt="2024-05-31T11:41:00.866" v="42" actId="6264"/>
          <ac:spMkLst>
            <pc:docMk/>
            <pc:sldMk cId="1549067521" sldId="327"/>
            <ac:spMk id="14" creationId="{0F69C7CF-46B6-34F5-0140-087FE1B69E47}"/>
          </ac:spMkLst>
        </pc:spChg>
        <pc:spChg chg="add del mod ord">
          <ac:chgData name="Kuula Anna-Stina" userId="7268a26c-074a-4576-8e9c-a5e8d29952c7" providerId="ADAL" clId="{E8031D5B-930D-4B7A-B3EA-4D9BA9703899}" dt="2024-05-31T11:41:02.575" v="43" actId="478"/>
          <ac:spMkLst>
            <pc:docMk/>
            <pc:sldMk cId="1549067521" sldId="327"/>
            <ac:spMk id="15" creationId="{D7A27A25-207C-32EA-8DDE-E17D2B745023}"/>
          </ac:spMkLst>
        </pc:spChg>
        <pc:grpChg chg="add mod">
          <ac:chgData name="Kuula Anna-Stina" userId="7268a26c-074a-4576-8e9c-a5e8d29952c7" providerId="ADAL" clId="{E8031D5B-930D-4B7A-B3EA-4D9BA9703899}" dt="2024-05-31T11:36:18.289" v="0"/>
          <ac:grpSpMkLst>
            <pc:docMk/>
            <pc:sldMk cId="1549067521" sldId="327"/>
            <ac:grpSpMk id="2" creationId="{3B96C20A-3FD6-B346-78F9-A6E827CA8B99}"/>
          </ac:grpSpMkLst>
        </pc:grpChg>
        <pc:picChg chg="mod">
          <ac:chgData name="Kuula Anna-Stina" userId="7268a26c-074a-4576-8e9c-a5e8d29952c7" providerId="ADAL" clId="{E8031D5B-930D-4B7A-B3EA-4D9BA9703899}" dt="2024-05-31T11:36:18.289" v="0"/>
          <ac:picMkLst>
            <pc:docMk/>
            <pc:sldMk cId="1549067521" sldId="327"/>
            <ac:picMk id="9" creationId="{E1088731-6214-0702-D376-C6DBB3DE3FCD}"/>
          </ac:picMkLst>
        </pc:picChg>
        <pc:picChg chg="add del mod">
          <ac:chgData name="Kuula Anna-Stina" userId="7268a26c-074a-4576-8e9c-a5e8d29952c7" providerId="ADAL" clId="{E8031D5B-930D-4B7A-B3EA-4D9BA9703899}" dt="2024-05-31T11:36:22.501" v="2" actId="478"/>
          <ac:picMkLst>
            <pc:docMk/>
            <pc:sldMk cId="1549067521" sldId="327"/>
            <ac:picMk id="11" creationId="{E3794817-2498-32F5-E125-0491362D6281}"/>
          </ac:picMkLst>
        </pc:picChg>
      </pc:sldChg>
      <pc:sldChg chg="addSp delSp modSp mod chgLayout">
        <pc:chgData name="Kuula Anna-Stina" userId="7268a26c-074a-4576-8e9c-a5e8d29952c7" providerId="ADAL" clId="{E8031D5B-930D-4B7A-B3EA-4D9BA9703899}" dt="2024-06-11T08:23:34.292" v="1459" actId="3626"/>
        <pc:sldMkLst>
          <pc:docMk/>
          <pc:sldMk cId="453282028" sldId="328"/>
        </pc:sldMkLst>
        <pc:spChg chg="mod ord">
          <ac:chgData name="Kuula Anna-Stina" userId="7268a26c-074a-4576-8e9c-a5e8d29952c7" providerId="ADAL" clId="{E8031D5B-930D-4B7A-B3EA-4D9BA9703899}" dt="2024-06-11T08:23:34.292" v="1459" actId="3626"/>
          <ac:spMkLst>
            <pc:docMk/>
            <pc:sldMk cId="453282028" sldId="328"/>
            <ac:spMk id="2" creationId="{52C5938B-8A64-4AE6-2228-CA11BE9EE152}"/>
          </ac:spMkLst>
        </pc:spChg>
        <pc:spChg chg="mod ord">
          <ac:chgData name="Kuula Anna-Stina" userId="7268a26c-074a-4576-8e9c-a5e8d29952c7" providerId="ADAL" clId="{E8031D5B-930D-4B7A-B3EA-4D9BA9703899}" dt="2024-05-31T11:50:04.686" v="610" actId="6264"/>
          <ac:spMkLst>
            <pc:docMk/>
            <pc:sldMk cId="453282028" sldId="328"/>
            <ac:spMk id="3" creationId="{89FAA9F1-8366-A621-8D8D-BFB4777C4AA2}"/>
          </ac:spMkLst>
        </pc:spChg>
        <pc:spChg chg="add del mod">
          <ac:chgData name="Kuula Anna-Stina" userId="7268a26c-074a-4576-8e9c-a5e8d29952c7" providerId="ADAL" clId="{E8031D5B-930D-4B7A-B3EA-4D9BA9703899}" dt="2024-05-31T11:50:04.686" v="610" actId="6264"/>
          <ac:spMkLst>
            <pc:docMk/>
            <pc:sldMk cId="453282028" sldId="328"/>
            <ac:spMk id="4" creationId="{7DDB71E7-EF82-16C8-69C2-ACD0DF87A86B}"/>
          </ac:spMkLst>
        </pc:spChg>
        <pc:spChg chg="add del mod">
          <ac:chgData name="Kuula Anna-Stina" userId="7268a26c-074a-4576-8e9c-a5e8d29952c7" providerId="ADAL" clId="{E8031D5B-930D-4B7A-B3EA-4D9BA9703899}" dt="2024-05-31T11:50:04.686" v="610" actId="6264"/>
          <ac:spMkLst>
            <pc:docMk/>
            <pc:sldMk cId="453282028" sldId="328"/>
            <ac:spMk id="5" creationId="{5BFB311E-D9C1-3B0A-E207-72C631FEFFF5}"/>
          </ac:spMkLst>
        </pc:spChg>
      </pc:sldChg>
      <pc:sldMasterChg chg="modSldLayout">
        <pc:chgData name="Kuula Anna-Stina" userId="7268a26c-074a-4576-8e9c-a5e8d29952c7" providerId="ADAL" clId="{E8031D5B-930D-4B7A-B3EA-4D9BA9703899}" dt="2024-05-31T11:41:35.908" v="45" actId="207"/>
        <pc:sldMasterMkLst>
          <pc:docMk/>
          <pc:sldMasterMk cId="2499683399" sldId="2147483648"/>
        </pc:sldMasterMkLst>
        <pc:sldLayoutChg chg="modSp">
          <pc:chgData name="Kuula Anna-Stina" userId="7268a26c-074a-4576-8e9c-a5e8d29952c7" providerId="ADAL" clId="{E8031D5B-930D-4B7A-B3EA-4D9BA9703899}" dt="2024-05-31T11:41:35.908" v="45" actId="207"/>
          <pc:sldLayoutMkLst>
            <pc:docMk/>
            <pc:sldMasterMk cId="2499683399" sldId="2147483648"/>
            <pc:sldLayoutMk cId="1920815520" sldId="2147483661"/>
          </pc:sldLayoutMkLst>
          <pc:spChg chg="mod">
            <ac:chgData name="Kuula Anna-Stina" userId="7268a26c-074a-4576-8e9c-a5e8d29952c7" providerId="ADAL" clId="{E8031D5B-930D-4B7A-B3EA-4D9BA9703899}" dt="2024-05-31T11:41:30.475" v="44" actId="207"/>
            <ac:spMkLst>
              <pc:docMk/>
              <pc:sldMasterMk cId="2499683399" sldId="2147483648"/>
              <pc:sldLayoutMk cId="1920815520" sldId="2147483661"/>
              <ac:spMk id="5" creationId="{00000000-0000-0000-0000-000000000000}"/>
            </ac:spMkLst>
          </pc:spChg>
          <pc:spChg chg="mod">
            <ac:chgData name="Kuula Anna-Stina" userId="7268a26c-074a-4576-8e9c-a5e8d29952c7" providerId="ADAL" clId="{E8031D5B-930D-4B7A-B3EA-4D9BA9703899}" dt="2024-05-31T11:41:35.908" v="45" actId="207"/>
            <ac:spMkLst>
              <pc:docMk/>
              <pc:sldMasterMk cId="2499683399" sldId="2147483648"/>
              <pc:sldLayoutMk cId="1920815520" sldId="2147483661"/>
              <ac:spMk id="6"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'Tavoitteet '!$D$3</c:f>
              <c:strCache>
                <c:ptCount val="1"/>
                <c:pt idx="0">
                  <c:v>% metsänomistajista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'Tavoitteet '!$B$4:$C$8</c:f>
              <c:strCache>
                <c:ptCount val="5"/>
                <c:pt idx="0">
                  <c:v>Monitavoitteiset</c:v>
                </c:pt>
                <c:pt idx="1">
                  <c:v>Virkistyskäyttäjät</c:v>
                </c:pt>
                <c:pt idx="2">
                  <c:v>Metsässä tekevät</c:v>
                </c:pt>
                <c:pt idx="3">
                  <c:v>Turvaa ja tuloja korostavat </c:v>
                </c:pt>
                <c:pt idx="4">
                  <c:v>Epätietoiset</c:v>
                </c:pt>
              </c:strCache>
            </c:strRef>
          </c:cat>
          <c:val>
            <c:numRef>
              <c:f>'Tavoitteet '!$D$4:$D$8</c:f>
              <c:numCache>
                <c:formatCode>General</c:formatCode>
                <c:ptCount val="5"/>
                <c:pt idx="0">
                  <c:v>28</c:v>
                </c:pt>
                <c:pt idx="1">
                  <c:v>20</c:v>
                </c:pt>
                <c:pt idx="2">
                  <c:v>21</c:v>
                </c:pt>
                <c:pt idx="3">
                  <c:v>20</c:v>
                </c:pt>
                <c:pt idx="4">
                  <c:v>11</c:v>
                </c:pt>
              </c:numCache>
            </c:numRef>
          </c:val>
          <c:extLst>
            <c:ext xmlns:c16="http://schemas.microsoft.com/office/drawing/2014/chart" uri="{C3380CC4-5D6E-409C-BE32-E72D297353CC}">
              <c16:uniqueId val="{00000000-FAC8-4CF2-9655-686E771EF86C}"/>
            </c:ext>
          </c:extLst>
        </c:ser>
        <c:ser>
          <c:idx val="1"/>
          <c:order val="1"/>
          <c:tx>
            <c:strRef>
              <c:f>'Tavoitteet '!$E$3</c:f>
              <c:strCache>
                <c:ptCount val="1"/>
                <c:pt idx="0">
                  <c:v>% metsämaan alasta</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'Tavoitteet '!$B$4:$C$8</c:f>
              <c:strCache>
                <c:ptCount val="5"/>
                <c:pt idx="0">
                  <c:v>Monitavoitteiset</c:v>
                </c:pt>
                <c:pt idx="1">
                  <c:v>Virkistyskäyttäjät</c:v>
                </c:pt>
                <c:pt idx="2">
                  <c:v>Metsässä tekevät</c:v>
                </c:pt>
                <c:pt idx="3">
                  <c:v>Turvaa ja tuloja korostavat </c:v>
                </c:pt>
                <c:pt idx="4">
                  <c:v>Epätietoiset</c:v>
                </c:pt>
              </c:strCache>
            </c:strRef>
          </c:cat>
          <c:val>
            <c:numRef>
              <c:f>'Tavoitteet '!$E$4:$E$8</c:f>
              <c:numCache>
                <c:formatCode>General</c:formatCode>
                <c:ptCount val="5"/>
                <c:pt idx="0">
                  <c:v>38</c:v>
                </c:pt>
                <c:pt idx="1">
                  <c:v>13</c:v>
                </c:pt>
                <c:pt idx="2">
                  <c:v>18</c:v>
                </c:pt>
                <c:pt idx="3">
                  <c:v>24</c:v>
                </c:pt>
                <c:pt idx="4">
                  <c:v>7</c:v>
                </c:pt>
              </c:numCache>
            </c:numRef>
          </c:val>
          <c:extLst>
            <c:ext xmlns:c16="http://schemas.microsoft.com/office/drawing/2014/chart" uri="{C3380CC4-5D6E-409C-BE32-E72D297353CC}">
              <c16:uniqueId val="{00000001-FAC8-4CF2-9655-686E771EF86C}"/>
            </c:ext>
          </c:extLst>
        </c:ser>
        <c:ser>
          <c:idx val="2"/>
          <c:order val="2"/>
          <c:tx>
            <c:strRef>
              <c:f>'Tavoitteet '!$F$3</c:f>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'Tavoitteet '!$B$4:$C$8</c:f>
              <c:strCache>
                <c:ptCount val="5"/>
                <c:pt idx="0">
                  <c:v>Monitavoitteiset</c:v>
                </c:pt>
                <c:pt idx="1">
                  <c:v>Virkistyskäyttäjät</c:v>
                </c:pt>
                <c:pt idx="2">
                  <c:v>Metsässä tekevät</c:v>
                </c:pt>
                <c:pt idx="3">
                  <c:v>Turvaa ja tuloja korostavat </c:v>
                </c:pt>
                <c:pt idx="4">
                  <c:v>Epätietoiset</c:v>
                </c:pt>
              </c:strCache>
            </c:strRef>
          </c:cat>
          <c:val>
            <c:numRef>
              <c:f>'Tavoitteet '!$F$4:$F$8</c:f>
              <c:numCache>
                <c:formatCode>General</c:formatCode>
                <c:ptCount val="5"/>
              </c:numCache>
            </c:numRef>
          </c:val>
          <c:extLst>
            <c:ext xmlns:c16="http://schemas.microsoft.com/office/drawing/2014/chart" uri="{C3380CC4-5D6E-409C-BE32-E72D297353CC}">
              <c16:uniqueId val="{00000002-FAC8-4CF2-9655-686E771EF86C}"/>
            </c:ext>
          </c:extLst>
        </c:ser>
        <c:dLbls>
          <c:dLblPos val="outEnd"/>
          <c:showLegendKey val="0"/>
          <c:showVal val="1"/>
          <c:showCatName val="0"/>
          <c:showSerName val="0"/>
          <c:showPercent val="0"/>
          <c:showBubbleSize val="0"/>
        </c:dLbls>
        <c:gapWidth val="219"/>
        <c:overlap val="-27"/>
        <c:axId val="447211736"/>
        <c:axId val="447217312"/>
      </c:barChart>
      <c:catAx>
        <c:axId val="447211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447217312"/>
        <c:crosses val="autoZero"/>
        <c:auto val="1"/>
        <c:lblAlgn val="ctr"/>
        <c:lblOffset val="100"/>
        <c:noMultiLvlLbl val="0"/>
      </c:catAx>
      <c:valAx>
        <c:axId val="447217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447211736"/>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solidFill>
        <a:srgbClr val="0070C0"/>
      </a:solidFill>
    </a:ln>
    <a:effectLst/>
  </c:spPr>
  <c:txPr>
    <a:bodyPr/>
    <a:lstStyle/>
    <a:p>
      <a:pPr>
        <a:defRPr/>
      </a:pPr>
      <a:endParaRPr lang="fi-FI"/>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33_236F81E6.xml><?xml version="1.0" encoding="utf-8"?>
<p188:cmLst xmlns:a="http://schemas.openxmlformats.org/drawingml/2006/main" xmlns:r="http://schemas.openxmlformats.org/officeDocument/2006/relationships" xmlns:p188="http://schemas.microsoft.com/office/powerpoint/2018/8/main">
  <p188:cm id="{28975B63-1E55-4E0D-8204-FE51C41D0F26}" authorId="{C1470E84-63D9-67DC-75F6-833E5C051041}" created="2024-05-31T11:53:27.933">
    <ac:deMkLst xmlns:ac="http://schemas.microsoft.com/office/drawing/2013/main/command">
      <pc:docMk xmlns:pc="http://schemas.microsoft.com/office/powerpoint/2013/main/command"/>
      <pc:sldMk xmlns:pc="http://schemas.microsoft.com/office/powerpoint/2013/main/command" cId="594510310" sldId="307"/>
      <ac:picMk id="6" creationId="{79FAA2D4-BD41-F43C-FBE5-4FA2A82C40F7}"/>
    </ac:deMkLst>
    <p188:txBody>
      <a:bodyPr/>
      <a:lstStyle/>
      <a:p>
        <a:r>
          <a:rPr lang="fi-FI"/>
          <a:t>Tämä kuva olisi hyvä purkaa auki, siinä on paljon tekstiä, joka on vaikea kirjoittaa vaihtoehtokuvaukseen.</a:t>
        </a:r>
      </a:p>
    </p188:txBody>
  </p188:cm>
</p188:cmLst>
</file>

<file path=ppt/comments/modernComment_134_314917C6.xml><?xml version="1.0" encoding="utf-8"?>
<p188:cmLst xmlns:a="http://schemas.openxmlformats.org/drawingml/2006/main" xmlns:r="http://schemas.openxmlformats.org/officeDocument/2006/relationships" xmlns:p188="http://schemas.microsoft.com/office/powerpoint/2018/8/main">
  <p188:cm id="{18F0B171-2F22-4D6B-B0D4-F4840BB65321}" authorId="{C1470E84-63D9-67DC-75F6-833E5C051041}" created="2024-05-31T11:54:17.296">
    <ac:deMkLst xmlns:ac="http://schemas.microsoft.com/office/drawing/2013/main/command">
      <pc:docMk xmlns:pc="http://schemas.microsoft.com/office/powerpoint/2013/main/command"/>
      <pc:sldMk xmlns:pc="http://schemas.microsoft.com/office/powerpoint/2013/main/command" cId="826873798" sldId="308"/>
      <ac:picMk id="2" creationId="{BEC53387-5049-35E0-0034-8CA7B56327DC}"/>
    </ac:deMkLst>
    <p188:txBody>
      <a:bodyPr/>
      <a:lstStyle/>
      <a:p>
        <a:r>
          <a:rPr lang="fi-FI"/>
          <a:t>Tämän kuvan voisi purkaa kirjoitetuksi taulukoksi</a:t>
        </a:r>
      </a:p>
    </p188:txBody>
  </p188:cm>
</p188:cmLst>
</file>

<file path=ppt/comments/modernComment_135_D5045A10.xml><?xml version="1.0" encoding="utf-8"?>
<p188:cmLst xmlns:a="http://schemas.openxmlformats.org/drawingml/2006/main" xmlns:r="http://schemas.openxmlformats.org/officeDocument/2006/relationships" xmlns:p188="http://schemas.microsoft.com/office/powerpoint/2018/8/main">
  <p188:cm id="{595DBC02-E891-4076-9227-8F3821EF02BB}" authorId="{C1470E84-63D9-67DC-75F6-833E5C051041}" created="2024-05-31T11:47:49.198">
    <ac:txMkLst xmlns:ac="http://schemas.microsoft.com/office/drawing/2013/main/command">
      <pc:docMk xmlns:pc="http://schemas.microsoft.com/office/powerpoint/2013/main/command"/>
      <pc:sldMk xmlns:pc="http://schemas.microsoft.com/office/powerpoint/2013/main/command" cId="3573832208" sldId="309"/>
      <ac:spMk id="3" creationId="{FB17B90C-DB6F-549C-2136-515723076FCD}"/>
      <ac:txMk cp="8" len="16">
        <ac:context len="25" hash="3315476851"/>
      </ac:txMk>
    </ac:txMkLst>
    <p188:pos x="7562249" y="342513"/>
    <p188:txBody>
      <a:bodyPr/>
      <a:lstStyle/>
      <a:p>
        <a:r>
          <a:rPr lang="fi-FI"/>
          <a:t>Kuvassa ollut taulukko sisällytetty tekstinä</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6D74B9-62E0-47DA-B6A4-7612ED1B9BDE}" type="datetimeFigureOut">
              <a:rPr lang="fi-FI" smtClean="0"/>
              <a:t>11.6.2024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C93B36-B3BA-4AC4-A276-7EDF9D3F0B42}" type="slidenum">
              <a:rPr lang="fi-FI" smtClean="0"/>
              <a:t>‹#›</a:t>
            </a:fld>
            <a:endParaRPr lang="fi-FI"/>
          </a:p>
        </p:txBody>
      </p:sp>
    </p:spTree>
    <p:extLst>
      <p:ext uri="{BB962C8B-B14F-4D97-AF65-F5344CB8AC3E}">
        <p14:creationId xmlns:p14="http://schemas.microsoft.com/office/powerpoint/2010/main" val="3423078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Taustakuva: </a:t>
            </a:r>
            <a:r>
              <a:rPr lang="fi-FI" err="1"/>
              <a:t>Pixbuster</a:t>
            </a:r>
            <a:r>
              <a:rPr lang="fi-FI"/>
              <a:t>/</a:t>
            </a:r>
            <a:r>
              <a:rPr lang="fi-FI" err="1"/>
              <a:t>Free</a:t>
            </a:r>
            <a:r>
              <a:rPr lang="fi-FI"/>
              <a:t> </a:t>
            </a:r>
            <a:r>
              <a:rPr lang="fi-FI" err="1"/>
              <a:t>Images</a:t>
            </a:r>
            <a:br>
              <a:rPr lang="fi-FI"/>
            </a:br>
            <a:r>
              <a:rPr lang="fi-FI"/>
              <a:t>Ekosysteemipalvelut-käsite: Ekosysteemipalvelut ovat hyötyjä, joita ihmiset saavat ekosysteemeistä. (Salo: Monikäyttö ja ekosysteemipalvelut, Luke 2015. s.18)</a:t>
            </a:r>
            <a:endParaRPr lang="fi-FI" sz="18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a:p>
        </p:txBody>
      </p:sp>
      <p:sp>
        <p:nvSpPr>
          <p:cNvPr id="4" name="Dian numeron paikkamerkki 3"/>
          <p:cNvSpPr>
            <a:spLocks noGrp="1"/>
          </p:cNvSpPr>
          <p:nvPr>
            <p:ph type="sldNum" sz="quarter" idx="5"/>
          </p:nvPr>
        </p:nvSpPr>
        <p:spPr/>
        <p:txBody>
          <a:bodyPr/>
          <a:lstStyle/>
          <a:p>
            <a:fld id="{CAC93B36-B3BA-4AC4-A276-7EDF9D3F0B42}" type="slidenum">
              <a:rPr lang="fi-FI" smtClean="0"/>
              <a:t>5</a:t>
            </a:fld>
            <a:endParaRPr lang="fi-FI"/>
          </a:p>
        </p:txBody>
      </p:sp>
    </p:spTree>
    <p:extLst>
      <p:ext uri="{BB962C8B-B14F-4D97-AF65-F5344CB8AC3E}">
        <p14:creationId xmlns:p14="http://schemas.microsoft.com/office/powerpoint/2010/main" val="2841186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AC93B36-B3BA-4AC4-A276-7EDF9D3F0B42}" type="slidenum">
              <a:rPr lang="fi-FI" smtClean="0"/>
              <a:t>7</a:t>
            </a:fld>
            <a:endParaRPr lang="fi-FI"/>
          </a:p>
        </p:txBody>
      </p:sp>
    </p:spTree>
    <p:extLst>
      <p:ext uri="{BB962C8B-B14F-4D97-AF65-F5344CB8AC3E}">
        <p14:creationId xmlns:p14="http://schemas.microsoft.com/office/powerpoint/2010/main" val="246248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857FA0-E334-D4BC-DED7-5042EFA7587D}"/>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1308A3EA-EE42-A600-D343-18CA4930D2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AFF29300-DAA8-9E3D-2016-8BBC5A845557}"/>
              </a:ext>
            </a:extLst>
          </p:cNvPr>
          <p:cNvSpPr>
            <a:spLocks noGrp="1"/>
          </p:cNvSpPr>
          <p:nvPr>
            <p:ph type="dt" sz="half" idx="10"/>
          </p:nvPr>
        </p:nvSpPr>
        <p:spPr/>
        <p:txBody>
          <a:bodyPr/>
          <a:lstStyle/>
          <a:p>
            <a:fld id="{95C7E59D-4678-486C-8B48-8A65CA3F23F8}" type="datetimeFigureOut">
              <a:rPr lang="fi-FI" smtClean="0"/>
              <a:t>11.6.2024</a:t>
            </a:fld>
            <a:endParaRPr lang="fi-FI"/>
          </a:p>
        </p:txBody>
      </p:sp>
      <p:sp>
        <p:nvSpPr>
          <p:cNvPr id="5" name="Alatunnisteen paikkamerkki 4">
            <a:extLst>
              <a:ext uri="{FF2B5EF4-FFF2-40B4-BE49-F238E27FC236}">
                <a16:creationId xmlns:a16="http://schemas.microsoft.com/office/drawing/2014/main" id="{4059CD03-8B7A-BC0D-5ED7-DAE3DDA676A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8BB2D8F-BC9D-260B-6FB9-D0E5A398F08B}"/>
              </a:ext>
            </a:extLst>
          </p:cNvPr>
          <p:cNvSpPr>
            <a:spLocks noGrp="1"/>
          </p:cNvSpPr>
          <p:nvPr>
            <p:ph type="sldNum" sz="quarter" idx="12"/>
          </p:nvPr>
        </p:nvSpPr>
        <p:spPr/>
        <p:txBody>
          <a:bodyPr/>
          <a:lstStyle/>
          <a:p>
            <a:fld id="{6E85F8B5-4FB6-4ED1-8249-D80E07DD028B}" type="slidenum">
              <a:rPr lang="fi-FI" smtClean="0"/>
              <a:t>‹#›</a:t>
            </a:fld>
            <a:endParaRPr lang="fi-FI"/>
          </a:p>
        </p:txBody>
      </p:sp>
    </p:spTree>
    <p:extLst>
      <p:ext uri="{BB962C8B-B14F-4D97-AF65-F5344CB8AC3E}">
        <p14:creationId xmlns:p14="http://schemas.microsoft.com/office/powerpoint/2010/main" val="3080170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C2694C-D169-67EB-4A50-0BA8A4DA5431}"/>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E4081198-5419-4F15-7605-02657A76F5F9}"/>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F092D65-790B-65DE-8E33-8475170127AA}"/>
              </a:ext>
            </a:extLst>
          </p:cNvPr>
          <p:cNvSpPr>
            <a:spLocks noGrp="1"/>
          </p:cNvSpPr>
          <p:nvPr>
            <p:ph type="dt" sz="half" idx="10"/>
          </p:nvPr>
        </p:nvSpPr>
        <p:spPr/>
        <p:txBody>
          <a:bodyPr/>
          <a:lstStyle/>
          <a:p>
            <a:fld id="{95C7E59D-4678-486C-8B48-8A65CA3F23F8}" type="datetimeFigureOut">
              <a:rPr lang="fi-FI" smtClean="0"/>
              <a:t>11.6.2024</a:t>
            </a:fld>
            <a:endParaRPr lang="fi-FI"/>
          </a:p>
        </p:txBody>
      </p:sp>
      <p:sp>
        <p:nvSpPr>
          <p:cNvPr id="5" name="Alatunnisteen paikkamerkki 4">
            <a:extLst>
              <a:ext uri="{FF2B5EF4-FFF2-40B4-BE49-F238E27FC236}">
                <a16:creationId xmlns:a16="http://schemas.microsoft.com/office/drawing/2014/main" id="{71F15DF8-786B-599E-798D-60075834304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23636FC-E540-6393-E263-E36292A5636A}"/>
              </a:ext>
            </a:extLst>
          </p:cNvPr>
          <p:cNvSpPr>
            <a:spLocks noGrp="1"/>
          </p:cNvSpPr>
          <p:nvPr>
            <p:ph type="sldNum" sz="quarter" idx="12"/>
          </p:nvPr>
        </p:nvSpPr>
        <p:spPr/>
        <p:txBody>
          <a:bodyPr/>
          <a:lstStyle/>
          <a:p>
            <a:fld id="{6E85F8B5-4FB6-4ED1-8249-D80E07DD028B}" type="slidenum">
              <a:rPr lang="fi-FI" smtClean="0"/>
              <a:t>‹#›</a:t>
            </a:fld>
            <a:endParaRPr lang="fi-FI"/>
          </a:p>
        </p:txBody>
      </p:sp>
    </p:spTree>
    <p:extLst>
      <p:ext uri="{BB962C8B-B14F-4D97-AF65-F5344CB8AC3E}">
        <p14:creationId xmlns:p14="http://schemas.microsoft.com/office/powerpoint/2010/main" val="49681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AB97234F-0ED9-8E26-147C-74643B87EB3F}"/>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6C70B4F-462C-9542-41B7-D4D2F1CA870E}"/>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F4FD768-B54D-9210-15FE-F95D7600B7DC}"/>
              </a:ext>
            </a:extLst>
          </p:cNvPr>
          <p:cNvSpPr>
            <a:spLocks noGrp="1"/>
          </p:cNvSpPr>
          <p:nvPr>
            <p:ph type="dt" sz="half" idx="10"/>
          </p:nvPr>
        </p:nvSpPr>
        <p:spPr/>
        <p:txBody>
          <a:bodyPr/>
          <a:lstStyle/>
          <a:p>
            <a:fld id="{95C7E59D-4678-486C-8B48-8A65CA3F23F8}" type="datetimeFigureOut">
              <a:rPr lang="fi-FI" smtClean="0"/>
              <a:t>11.6.2024</a:t>
            </a:fld>
            <a:endParaRPr lang="fi-FI"/>
          </a:p>
        </p:txBody>
      </p:sp>
      <p:sp>
        <p:nvSpPr>
          <p:cNvPr id="5" name="Alatunnisteen paikkamerkki 4">
            <a:extLst>
              <a:ext uri="{FF2B5EF4-FFF2-40B4-BE49-F238E27FC236}">
                <a16:creationId xmlns:a16="http://schemas.microsoft.com/office/drawing/2014/main" id="{0A221738-352E-53C6-CBD3-1D7644B3C77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1BEF92A-E9A3-0A1B-8FC0-566FF39B868C}"/>
              </a:ext>
            </a:extLst>
          </p:cNvPr>
          <p:cNvSpPr>
            <a:spLocks noGrp="1"/>
          </p:cNvSpPr>
          <p:nvPr>
            <p:ph type="sldNum" sz="quarter" idx="12"/>
          </p:nvPr>
        </p:nvSpPr>
        <p:spPr/>
        <p:txBody>
          <a:bodyPr/>
          <a:lstStyle/>
          <a:p>
            <a:fld id="{6E85F8B5-4FB6-4ED1-8249-D80E07DD028B}" type="slidenum">
              <a:rPr lang="fi-FI" smtClean="0"/>
              <a:t>‹#›</a:t>
            </a:fld>
            <a:endParaRPr lang="fi-FI"/>
          </a:p>
        </p:txBody>
      </p:sp>
    </p:spTree>
    <p:extLst>
      <p:ext uri="{BB962C8B-B14F-4D97-AF65-F5344CB8AC3E}">
        <p14:creationId xmlns:p14="http://schemas.microsoft.com/office/powerpoint/2010/main" val="3150135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Otsikkodia valko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347202"/>
            <a:ext cx="9520686" cy="1325563"/>
          </a:xfrm>
          <a:prstGeom prst="rect">
            <a:avLst/>
          </a:prstGeom>
        </p:spPr>
        <p:txBody>
          <a:bodyPr/>
          <a:lstStyle>
            <a:lvl1pPr algn="ctr">
              <a:defRPr sz="7400" b="1" i="0" baseline="0">
                <a:solidFill>
                  <a:schemeClr val="tx1"/>
                </a:solidFill>
              </a:defRPr>
            </a:lvl1pPr>
          </a:lstStyle>
          <a:p>
            <a:r>
              <a:rPr lang="en-US"/>
              <a:t>Click to edit Master title style</a:t>
            </a:r>
            <a:endParaRPr lang="fi-FI"/>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pic>
        <p:nvPicPr>
          <p:cNvPr id="3" name="Picture 3" descr="JAMK logo">
            <a:extLst>
              <a:ext uri="{FF2B5EF4-FFF2-40B4-BE49-F238E27FC236}">
                <a16:creationId xmlns:a16="http://schemas.microsoft.com/office/drawing/2014/main" id="{9E60AEF3-0D94-80B7-6B25-0B549B3E67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4301" y="6020962"/>
            <a:ext cx="1273047" cy="636524"/>
          </a:xfrm>
          <a:prstGeom prst="rect">
            <a:avLst/>
          </a:prstGeom>
        </p:spPr>
      </p:pic>
      <p:pic>
        <p:nvPicPr>
          <p:cNvPr id="4" name="Picture 3" descr="A blue and red text on a black background&#10;&#10;Description automatically generated">
            <a:extLst>
              <a:ext uri="{FF2B5EF4-FFF2-40B4-BE49-F238E27FC236}">
                <a16:creationId xmlns:a16="http://schemas.microsoft.com/office/drawing/2014/main" id="{DCB8F7F3-299D-A483-D5F7-04AFB376841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708" t="32553" r="12122" b="34073"/>
          <a:stretch/>
        </p:blipFill>
        <p:spPr>
          <a:xfrm>
            <a:off x="5970917" y="6092965"/>
            <a:ext cx="2050811" cy="492518"/>
          </a:xfrm>
          <a:prstGeom prst="rect">
            <a:avLst/>
          </a:prstGeom>
        </p:spPr>
      </p:pic>
      <p:pic>
        <p:nvPicPr>
          <p:cNvPr id="7" name="Picture 6" descr="A blue and green text on a black background&#10;&#10;Description automatically generated">
            <a:extLst>
              <a:ext uri="{FF2B5EF4-FFF2-40B4-BE49-F238E27FC236}">
                <a16:creationId xmlns:a16="http://schemas.microsoft.com/office/drawing/2014/main" id="{439CB582-87D0-FE21-0F29-C1BAE77116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45400" y="440105"/>
            <a:ext cx="2202603" cy="1178893"/>
          </a:xfrm>
          <a:prstGeom prst="rect">
            <a:avLst/>
          </a:prstGeom>
        </p:spPr>
      </p:pic>
      <p:pic>
        <p:nvPicPr>
          <p:cNvPr id="8" name="Picture 7" descr="A close up of a sign&#10;&#10;Description automatically generated">
            <a:extLst>
              <a:ext uri="{FF2B5EF4-FFF2-40B4-BE49-F238E27FC236}">
                <a16:creationId xmlns:a16="http://schemas.microsoft.com/office/drawing/2014/main" id="{A713033C-B1CA-7A21-AF73-7F47C49B053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29763" y="4988045"/>
            <a:ext cx="3132473" cy="606285"/>
          </a:xfrm>
          <a:prstGeom prst="rect">
            <a:avLst/>
          </a:prstGeom>
        </p:spPr>
      </p:pic>
    </p:spTree>
    <p:extLst>
      <p:ext uri="{BB962C8B-B14F-4D97-AF65-F5344CB8AC3E}">
        <p14:creationId xmlns:p14="http://schemas.microsoft.com/office/powerpoint/2010/main" val="650193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sältödia 2, ei alaotsikkoa">
    <p:spTree>
      <p:nvGrpSpPr>
        <p:cNvPr id="1" name=""/>
        <p:cNvGrpSpPr/>
        <p:nvPr/>
      </p:nvGrpSpPr>
      <p:grpSpPr>
        <a:xfrm>
          <a:off x="0" y="0"/>
          <a:ext cx="0" cy="0"/>
          <a:chOff x="0" y="0"/>
          <a:chExt cx="0" cy="0"/>
        </a:xfrm>
      </p:grpSpPr>
      <p:sp>
        <p:nvSpPr>
          <p:cNvPr id="6" name="Tekstin paikkamerkki 2"/>
          <p:cNvSpPr>
            <a:spLocks noGrp="1"/>
          </p:cNvSpPr>
          <p:nvPr>
            <p:ph type="body" idx="10"/>
          </p:nvPr>
        </p:nvSpPr>
        <p:spPr>
          <a:xfrm>
            <a:off x="803054" y="1819469"/>
            <a:ext cx="10525346" cy="3937000"/>
          </a:xfrm>
          <a:prstGeom prst="rect">
            <a:avLst/>
          </a:prstGeom>
        </p:spPr>
        <p:txBody>
          <a:bodyPr anchor="t">
            <a:normAutofit/>
          </a:bodyPr>
          <a:lstStyle>
            <a:lvl1pPr marL="285750" indent="-285750">
              <a:buFont typeface="Arial"/>
              <a:buChar char="•"/>
              <a:defRPr sz="2200">
                <a:solidFill>
                  <a:schemeClr val="tx1"/>
                </a:solidFill>
              </a:defRPr>
            </a:lvl1pPr>
            <a:lvl2pPr marL="742950" indent="-285750">
              <a:buFont typeface="Arial" panose="020B0604020202020204" pitchFamily="34" charset="0"/>
              <a:buChar char="•"/>
              <a:defRPr sz="2000">
                <a:solidFill>
                  <a:schemeClr val="tx1"/>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1"/>
                </a:solidFill>
              </a:defRPr>
            </a:lvl4pPr>
            <a:lvl5pPr marL="2114550" indent="-285750">
              <a:buFont typeface="Arial" panose="020B0604020202020204" pitchFamily="34" charset="0"/>
              <a:buChar char="•"/>
              <a:defRPr sz="1400">
                <a:solidFill>
                  <a:schemeClr val="tx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5" name="Otsikko 1"/>
          <p:cNvSpPr>
            <a:spLocks noGrp="1"/>
          </p:cNvSpPr>
          <p:nvPr>
            <p:ph type="ctrTitle"/>
          </p:nvPr>
        </p:nvSpPr>
        <p:spPr>
          <a:xfrm>
            <a:off x="803055" y="757022"/>
            <a:ext cx="10525316" cy="792088"/>
          </a:xfrm>
          <a:prstGeom prst="rect">
            <a:avLst/>
          </a:prstGeom>
        </p:spPr>
        <p:txBody>
          <a:bodyPr>
            <a:normAutofit/>
          </a:bodyPr>
          <a:lstStyle>
            <a:lvl1pPr>
              <a:defRPr sz="5000" b="1">
                <a:solidFill>
                  <a:schemeClr val="tx1"/>
                </a:solidFill>
                <a:latin typeface="+mn-lt"/>
              </a:defRPr>
            </a:lvl1pPr>
          </a:lstStyle>
          <a:p>
            <a:r>
              <a:rPr lang="en-US"/>
              <a:t>Click to edit Master title style</a:t>
            </a:r>
            <a:endParaRPr lang="fi-FI"/>
          </a:p>
        </p:txBody>
      </p:sp>
      <p:sp>
        <p:nvSpPr>
          <p:cNvPr id="9" name="Päivämäärän paikkamerkki 3">
            <a:extLst>
              <a:ext uri="{FF2B5EF4-FFF2-40B4-BE49-F238E27FC236}">
                <a16:creationId xmlns:a16="http://schemas.microsoft.com/office/drawing/2014/main" id="{E24697D7-EBCE-E441-8DE0-59AA8587FD36}"/>
              </a:ext>
            </a:extLst>
          </p:cNvPr>
          <p:cNvSpPr>
            <a:spLocks noGrp="1"/>
          </p:cNvSpPr>
          <p:nvPr>
            <p:ph type="dt" sz="half" idx="2"/>
          </p:nvPr>
        </p:nvSpPr>
        <p:spPr>
          <a:xfrm>
            <a:off x="803054"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10" name="Alatunnisteen paikkamerkki 4">
            <a:extLst>
              <a:ext uri="{FF2B5EF4-FFF2-40B4-BE49-F238E27FC236}">
                <a16:creationId xmlns:a16="http://schemas.microsoft.com/office/drawing/2014/main" id="{DBFCED60-2B25-614B-8139-3642749E49BC}"/>
              </a:ext>
            </a:extLst>
          </p:cNvPr>
          <p:cNvSpPr>
            <a:spLocks noGrp="1"/>
          </p:cNvSpPr>
          <p:nvPr>
            <p:ph type="ftr" sz="quarter" idx="3"/>
          </p:nvPr>
        </p:nvSpPr>
        <p:spPr>
          <a:xfrm>
            <a:off x="2329014"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OVI – Uutta osaamista ja liiketoimintaa vihreän siirtymän tueksi</a:t>
            </a:r>
          </a:p>
        </p:txBody>
      </p:sp>
      <p:pic>
        <p:nvPicPr>
          <p:cNvPr id="3" name="Picture 2" descr="A blue and green text on a black background&#10;&#10;Description automatically generated">
            <a:extLst>
              <a:ext uri="{FF2B5EF4-FFF2-40B4-BE49-F238E27FC236}">
                <a16:creationId xmlns:a16="http://schemas.microsoft.com/office/drawing/2014/main" id="{D69881B7-1C4E-FBEB-6FCC-41D24FCCF7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FD8D29C7-C1A8-71FA-87BD-E1EA153B47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1920815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opetusdia valkoinen">
    <p:spTree>
      <p:nvGrpSpPr>
        <p:cNvPr id="1" name=""/>
        <p:cNvGrpSpPr/>
        <p:nvPr/>
      </p:nvGrpSpPr>
      <p:grpSpPr>
        <a:xfrm>
          <a:off x="0" y="0"/>
          <a:ext cx="0" cy="0"/>
          <a:chOff x="0" y="0"/>
          <a:chExt cx="0" cy="0"/>
        </a:xfrm>
      </p:grpSpPr>
      <p:pic>
        <p:nvPicPr>
          <p:cNvPr id="3" name="Picture 1" descr="Jyväskylän ammattikorkeakoulu, JAMK University of Applied Sciences logo">
            <a:extLst>
              <a:ext uri="{FF2B5EF4-FFF2-40B4-BE49-F238E27FC236}">
                <a16:creationId xmlns:a16="http://schemas.microsoft.com/office/drawing/2014/main" id="{10948E7E-E4CB-E34E-8863-0DD568F778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193" y="5630731"/>
            <a:ext cx="5391520" cy="683967"/>
          </a:xfrm>
          <a:prstGeom prst="rect">
            <a:avLst/>
          </a:prstGeom>
        </p:spPr>
      </p:pic>
      <p:pic>
        <p:nvPicPr>
          <p:cNvPr id="2" name="Picture 1" descr="A blue and green text on a black background&#10;&#10;Description automatically generated">
            <a:extLst>
              <a:ext uri="{FF2B5EF4-FFF2-40B4-BE49-F238E27FC236}">
                <a16:creationId xmlns:a16="http://schemas.microsoft.com/office/drawing/2014/main" id="{3148F614-26D5-D10C-3CED-4A44AC3E1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0239" y="1586108"/>
            <a:ext cx="5391519" cy="2885684"/>
          </a:xfrm>
          <a:prstGeom prst="rect">
            <a:avLst/>
          </a:prstGeom>
        </p:spPr>
      </p:pic>
      <p:pic>
        <p:nvPicPr>
          <p:cNvPr id="4" name="Picture 3" descr="A blue and red text on a black background&#10;&#10;Description automatically generated">
            <a:extLst>
              <a:ext uri="{FF2B5EF4-FFF2-40B4-BE49-F238E27FC236}">
                <a16:creationId xmlns:a16="http://schemas.microsoft.com/office/drawing/2014/main" id="{E407DBF6-52FD-6CE4-6380-2749C00FB60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708" t="32553" r="12122" b="34073"/>
          <a:stretch/>
        </p:blipFill>
        <p:spPr>
          <a:xfrm>
            <a:off x="7568992" y="5558950"/>
            <a:ext cx="3445765" cy="827528"/>
          </a:xfrm>
          <a:prstGeom prst="rect">
            <a:avLst/>
          </a:prstGeom>
        </p:spPr>
      </p:pic>
    </p:spTree>
    <p:extLst>
      <p:ext uri="{BB962C8B-B14F-4D97-AF65-F5344CB8AC3E}">
        <p14:creationId xmlns:p14="http://schemas.microsoft.com/office/powerpoint/2010/main" val="3632375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1D1F3D-2945-D848-40A3-E9005103DF9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1CCABE3-58D4-C8D2-3650-F2E4006D28BE}"/>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825B2A5-46C7-C976-45EB-EC707191166D}"/>
              </a:ext>
            </a:extLst>
          </p:cNvPr>
          <p:cNvSpPr>
            <a:spLocks noGrp="1"/>
          </p:cNvSpPr>
          <p:nvPr>
            <p:ph type="dt" sz="half" idx="10"/>
          </p:nvPr>
        </p:nvSpPr>
        <p:spPr/>
        <p:txBody>
          <a:bodyPr/>
          <a:lstStyle/>
          <a:p>
            <a:fld id="{95C7E59D-4678-486C-8B48-8A65CA3F23F8}" type="datetimeFigureOut">
              <a:rPr lang="fi-FI" smtClean="0"/>
              <a:t>11.6.2024</a:t>
            </a:fld>
            <a:endParaRPr lang="fi-FI"/>
          </a:p>
        </p:txBody>
      </p:sp>
      <p:sp>
        <p:nvSpPr>
          <p:cNvPr id="5" name="Alatunnisteen paikkamerkki 4">
            <a:extLst>
              <a:ext uri="{FF2B5EF4-FFF2-40B4-BE49-F238E27FC236}">
                <a16:creationId xmlns:a16="http://schemas.microsoft.com/office/drawing/2014/main" id="{90CAE752-A9F6-51F4-05F6-446B6626826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6471459-8AB4-F13A-2C99-011EA1E29EB7}"/>
              </a:ext>
            </a:extLst>
          </p:cNvPr>
          <p:cNvSpPr>
            <a:spLocks noGrp="1"/>
          </p:cNvSpPr>
          <p:nvPr>
            <p:ph type="sldNum" sz="quarter" idx="12"/>
          </p:nvPr>
        </p:nvSpPr>
        <p:spPr/>
        <p:txBody>
          <a:bodyPr/>
          <a:lstStyle/>
          <a:p>
            <a:fld id="{6E85F8B5-4FB6-4ED1-8249-D80E07DD028B}" type="slidenum">
              <a:rPr lang="fi-FI" smtClean="0"/>
              <a:t>‹#›</a:t>
            </a:fld>
            <a:endParaRPr lang="fi-FI"/>
          </a:p>
        </p:txBody>
      </p:sp>
    </p:spTree>
    <p:extLst>
      <p:ext uri="{BB962C8B-B14F-4D97-AF65-F5344CB8AC3E}">
        <p14:creationId xmlns:p14="http://schemas.microsoft.com/office/powerpoint/2010/main" val="3949620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A30B23-8C39-ED2D-3A5B-092A9896A501}"/>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6A896123-9020-DB46-484E-F63AC83BF5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69FD2A98-ED69-8900-C1C2-3EC126C86D3F}"/>
              </a:ext>
            </a:extLst>
          </p:cNvPr>
          <p:cNvSpPr>
            <a:spLocks noGrp="1"/>
          </p:cNvSpPr>
          <p:nvPr>
            <p:ph type="dt" sz="half" idx="10"/>
          </p:nvPr>
        </p:nvSpPr>
        <p:spPr/>
        <p:txBody>
          <a:bodyPr/>
          <a:lstStyle/>
          <a:p>
            <a:fld id="{95C7E59D-4678-486C-8B48-8A65CA3F23F8}" type="datetimeFigureOut">
              <a:rPr lang="fi-FI" smtClean="0"/>
              <a:t>11.6.2024</a:t>
            </a:fld>
            <a:endParaRPr lang="fi-FI"/>
          </a:p>
        </p:txBody>
      </p:sp>
      <p:sp>
        <p:nvSpPr>
          <p:cNvPr id="5" name="Alatunnisteen paikkamerkki 4">
            <a:extLst>
              <a:ext uri="{FF2B5EF4-FFF2-40B4-BE49-F238E27FC236}">
                <a16:creationId xmlns:a16="http://schemas.microsoft.com/office/drawing/2014/main" id="{DEC27AC8-C8E7-7663-6A2B-89F97015D97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54F757B-944C-7CEC-07E1-36055AA606C0}"/>
              </a:ext>
            </a:extLst>
          </p:cNvPr>
          <p:cNvSpPr>
            <a:spLocks noGrp="1"/>
          </p:cNvSpPr>
          <p:nvPr>
            <p:ph type="sldNum" sz="quarter" idx="12"/>
          </p:nvPr>
        </p:nvSpPr>
        <p:spPr/>
        <p:txBody>
          <a:bodyPr/>
          <a:lstStyle/>
          <a:p>
            <a:fld id="{6E85F8B5-4FB6-4ED1-8249-D80E07DD028B}" type="slidenum">
              <a:rPr lang="fi-FI" smtClean="0"/>
              <a:t>‹#›</a:t>
            </a:fld>
            <a:endParaRPr lang="fi-FI"/>
          </a:p>
        </p:txBody>
      </p:sp>
    </p:spTree>
    <p:extLst>
      <p:ext uri="{BB962C8B-B14F-4D97-AF65-F5344CB8AC3E}">
        <p14:creationId xmlns:p14="http://schemas.microsoft.com/office/powerpoint/2010/main" val="143961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392483-B90B-87EF-FB1F-8BD5B9964C5B}"/>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11F81BA-2CC1-F15A-7455-22CD688862E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6473C76-A4F7-657C-54FE-18DEBFFD0869}"/>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C8275ED8-21DB-028F-DAF7-EAD0C29FAA06}"/>
              </a:ext>
            </a:extLst>
          </p:cNvPr>
          <p:cNvSpPr>
            <a:spLocks noGrp="1"/>
          </p:cNvSpPr>
          <p:nvPr>
            <p:ph type="dt" sz="half" idx="10"/>
          </p:nvPr>
        </p:nvSpPr>
        <p:spPr/>
        <p:txBody>
          <a:bodyPr/>
          <a:lstStyle/>
          <a:p>
            <a:fld id="{95C7E59D-4678-486C-8B48-8A65CA3F23F8}" type="datetimeFigureOut">
              <a:rPr lang="fi-FI" smtClean="0"/>
              <a:t>11.6.2024</a:t>
            </a:fld>
            <a:endParaRPr lang="fi-FI"/>
          </a:p>
        </p:txBody>
      </p:sp>
      <p:sp>
        <p:nvSpPr>
          <p:cNvPr id="6" name="Alatunnisteen paikkamerkki 5">
            <a:extLst>
              <a:ext uri="{FF2B5EF4-FFF2-40B4-BE49-F238E27FC236}">
                <a16:creationId xmlns:a16="http://schemas.microsoft.com/office/drawing/2014/main" id="{6659A8D7-6EE6-61D5-C620-FFB4D1C4EF3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2060880-41D4-2725-80D0-481CEDD10595}"/>
              </a:ext>
            </a:extLst>
          </p:cNvPr>
          <p:cNvSpPr>
            <a:spLocks noGrp="1"/>
          </p:cNvSpPr>
          <p:nvPr>
            <p:ph type="sldNum" sz="quarter" idx="12"/>
          </p:nvPr>
        </p:nvSpPr>
        <p:spPr/>
        <p:txBody>
          <a:bodyPr/>
          <a:lstStyle/>
          <a:p>
            <a:fld id="{6E85F8B5-4FB6-4ED1-8249-D80E07DD028B}" type="slidenum">
              <a:rPr lang="fi-FI" smtClean="0"/>
              <a:t>‹#›</a:t>
            </a:fld>
            <a:endParaRPr lang="fi-FI"/>
          </a:p>
        </p:txBody>
      </p:sp>
    </p:spTree>
    <p:extLst>
      <p:ext uri="{BB962C8B-B14F-4D97-AF65-F5344CB8AC3E}">
        <p14:creationId xmlns:p14="http://schemas.microsoft.com/office/powerpoint/2010/main" val="3298339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0ABAFF-1DA9-9EEE-82DD-A17996B26ADE}"/>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A94DF403-8B78-B146-89AB-7F8364806A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B365B8FC-C5A8-721A-F0E0-73CD72AD6CB9}"/>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3A760073-AA36-4121-29B6-8C2B3D4E3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9B7F1849-0B19-1DF3-816A-67DADD997872}"/>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413D1A7A-5BAD-F68A-1F45-1B43FDF9B64A}"/>
              </a:ext>
            </a:extLst>
          </p:cNvPr>
          <p:cNvSpPr>
            <a:spLocks noGrp="1"/>
          </p:cNvSpPr>
          <p:nvPr>
            <p:ph type="dt" sz="half" idx="10"/>
          </p:nvPr>
        </p:nvSpPr>
        <p:spPr/>
        <p:txBody>
          <a:bodyPr/>
          <a:lstStyle/>
          <a:p>
            <a:fld id="{95C7E59D-4678-486C-8B48-8A65CA3F23F8}" type="datetimeFigureOut">
              <a:rPr lang="fi-FI" smtClean="0"/>
              <a:t>11.6.2024</a:t>
            </a:fld>
            <a:endParaRPr lang="fi-FI"/>
          </a:p>
        </p:txBody>
      </p:sp>
      <p:sp>
        <p:nvSpPr>
          <p:cNvPr id="8" name="Alatunnisteen paikkamerkki 7">
            <a:extLst>
              <a:ext uri="{FF2B5EF4-FFF2-40B4-BE49-F238E27FC236}">
                <a16:creationId xmlns:a16="http://schemas.microsoft.com/office/drawing/2014/main" id="{F9E7C4EB-A126-3AEE-CCDC-ADAD22F51263}"/>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766A6E0D-7DBF-B01D-9539-22C9CA525320}"/>
              </a:ext>
            </a:extLst>
          </p:cNvPr>
          <p:cNvSpPr>
            <a:spLocks noGrp="1"/>
          </p:cNvSpPr>
          <p:nvPr>
            <p:ph type="sldNum" sz="quarter" idx="12"/>
          </p:nvPr>
        </p:nvSpPr>
        <p:spPr/>
        <p:txBody>
          <a:bodyPr/>
          <a:lstStyle/>
          <a:p>
            <a:fld id="{6E85F8B5-4FB6-4ED1-8249-D80E07DD028B}" type="slidenum">
              <a:rPr lang="fi-FI" smtClean="0"/>
              <a:t>‹#›</a:t>
            </a:fld>
            <a:endParaRPr lang="fi-FI"/>
          </a:p>
        </p:txBody>
      </p:sp>
    </p:spTree>
    <p:extLst>
      <p:ext uri="{BB962C8B-B14F-4D97-AF65-F5344CB8AC3E}">
        <p14:creationId xmlns:p14="http://schemas.microsoft.com/office/powerpoint/2010/main" val="1294660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C09E29-0DD3-BE89-C881-A9D52FADBEC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B7EA8FA7-A87F-0A4F-8B2E-50AB9DE4BAC9}"/>
              </a:ext>
            </a:extLst>
          </p:cNvPr>
          <p:cNvSpPr>
            <a:spLocks noGrp="1"/>
          </p:cNvSpPr>
          <p:nvPr>
            <p:ph type="dt" sz="half" idx="10"/>
          </p:nvPr>
        </p:nvSpPr>
        <p:spPr/>
        <p:txBody>
          <a:bodyPr/>
          <a:lstStyle/>
          <a:p>
            <a:fld id="{95C7E59D-4678-486C-8B48-8A65CA3F23F8}" type="datetimeFigureOut">
              <a:rPr lang="fi-FI" smtClean="0"/>
              <a:t>11.6.2024</a:t>
            </a:fld>
            <a:endParaRPr lang="fi-FI"/>
          </a:p>
        </p:txBody>
      </p:sp>
      <p:sp>
        <p:nvSpPr>
          <p:cNvPr id="4" name="Alatunnisteen paikkamerkki 3">
            <a:extLst>
              <a:ext uri="{FF2B5EF4-FFF2-40B4-BE49-F238E27FC236}">
                <a16:creationId xmlns:a16="http://schemas.microsoft.com/office/drawing/2014/main" id="{652149E9-A2A6-CB36-FB95-EF263B2BB10A}"/>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D729B1E8-C252-EF48-61F9-DC5A664DEF7A}"/>
              </a:ext>
            </a:extLst>
          </p:cNvPr>
          <p:cNvSpPr>
            <a:spLocks noGrp="1"/>
          </p:cNvSpPr>
          <p:nvPr>
            <p:ph type="sldNum" sz="quarter" idx="12"/>
          </p:nvPr>
        </p:nvSpPr>
        <p:spPr/>
        <p:txBody>
          <a:bodyPr/>
          <a:lstStyle/>
          <a:p>
            <a:fld id="{6E85F8B5-4FB6-4ED1-8249-D80E07DD028B}" type="slidenum">
              <a:rPr lang="fi-FI" smtClean="0"/>
              <a:t>‹#›</a:t>
            </a:fld>
            <a:endParaRPr lang="fi-FI"/>
          </a:p>
        </p:txBody>
      </p:sp>
    </p:spTree>
    <p:extLst>
      <p:ext uri="{BB962C8B-B14F-4D97-AF65-F5344CB8AC3E}">
        <p14:creationId xmlns:p14="http://schemas.microsoft.com/office/powerpoint/2010/main" val="2542082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5B2E40D-4B1E-D22A-B62D-B504D50BCFCA}"/>
              </a:ext>
            </a:extLst>
          </p:cNvPr>
          <p:cNvSpPr>
            <a:spLocks noGrp="1"/>
          </p:cNvSpPr>
          <p:nvPr>
            <p:ph type="dt" sz="half" idx="10"/>
          </p:nvPr>
        </p:nvSpPr>
        <p:spPr/>
        <p:txBody>
          <a:bodyPr/>
          <a:lstStyle/>
          <a:p>
            <a:fld id="{95C7E59D-4678-486C-8B48-8A65CA3F23F8}" type="datetimeFigureOut">
              <a:rPr lang="fi-FI" smtClean="0"/>
              <a:t>11.6.2024</a:t>
            </a:fld>
            <a:endParaRPr lang="fi-FI"/>
          </a:p>
        </p:txBody>
      </p:sp>
      <p:sp>
        <p:nvSpPr>
          <p:cNvPr id="3" name="Alatunnisteen paikkamerkki 2">
            <a:extLst>
              <a:ext uri="{FF2B5EF4-FFF2-40B4-BE49-F238E27FC236}">
                <a16:creationId xmlns:a16="http://schemas.microsoft.com/office/drawing/2014/main" id="{08B31B19-C087-67E0-D165-5828B36AFA9C}"/>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3E1F2B2B-C6F9-C412-FFAD-40415C24EDD1}"/>
              </a:ext>
            </a:extLst>
          </p:cNvPr>
          <p:cNvSpPr>
            <a:spLocks noGrp="1"/>
          </p:cNvSpPr>
          <p:nvPr>
            <p:ph type="sldNum" sz="quarter" idx="12"/>
          </p:nvPr>
        </p:nvSpPr>
        <p:spPr/>
        <p:txBody>
          <a:bodyPr/>
          <a:lstStyle/>
          <a:p>
            <a:fld id="{6E85F8B5-4FB6-4ED1-8249-D80E07DD028B}" type="slidenum">
              <a:rPr lang="fi-FI" smtClean="0"/>
              <a:t>‹#›</a:t>
            </a:fld>
            <a:endParaRPr lang="fi-FI"/>
          </a:p>
        </p:txBody>
      </p:sp>
    </p:spTree>
    <p:extLst>
      <p:ext uri="{BB962C8B-B14F-4D97-AF65-F5344CB8AC3E}">
        <p14:creationId xmlns:p14="http://schemas.microsoft.com/office/powerpoint/2010/main" val="2219992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B6B38-6E86-4C8D-1450-66989988316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836578F5-68F2-E755-5110-513BFCA5B6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860F5E2-D672-9CD6-8E00-59DFBD5799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1B16D37C-208D-CB80-BDC3-05484E22A95C}"/>
              </a:ext>
            </a:extLst>
          </p:cNvPr>
          <p:cNvSpPr>
            <a:spLocks noGrp="1"/>
          </p:cNvSpPr>
          <p:nvPr>
            <p:ph type="dt" sz="half" idx="10"/>
          </p:nvPr>
        </p:nvSpPr>
        <p:spPr/>
        <p:txBody>
          <a:bodyPr/>
          <a:lstStyle/>
          <a:p>
            <a:fld id="{95C7E59D-4678-486C-8B48-8A65CA3F23F8}" type="datetimeFigureOut">
              <a:rPr lang="fi-FI" smtClean="0"/>
              <a:t>11.6.2024</a:t>
            </a:fld>
            <a:endParaRPr lang="fi-FI"/>
          </a:p>
        </p:txBody>
      </p:sp>
      <p:sp>
        <p:nvSpPr>
          <p:cNvPr id="6" name="Alatunnisteen paikkamerkki 5">
            <a:extLst>
              <a:ext uri="{FF2B5EF4-FFF2-40B4-BE49-F238E27FC236}">
                <a16:creationId xmlns:a16="http://schemas.microsoft.com/office/drawing/2014/main" id="{C2C82BD8-3EB5-6E14-4756-4C8AFB74CDE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013ABC5-A501-7B5A-9702-A4B0BE17171C}"/>
              </a:ext>
            </a:extLst>
          </p:cNvPr>
          <p:cNvSpPr>
            <a:spLocks noGrp="1"/>
          </p:cNvSpPr>
          <p:nvPr>
            <p:ph type="sldNum" sz="quarter" idx="12"/>
          </p:nvPr>
        </p:nvSpPr>
        <p:spPr/>
        <p:txBody>
          <a:bodyPr/>
          <a:lstStyle/>
          <a:p>
            <a:fld id="{6E85F8B5-4FB6-4ED1-8249-D80E07DD028B}" type="slidenum">
              <a:rPr lang="fi-FI" smtClean="0"/>
              <a:t>‹#›</a:t>
            </a:fld>
            <a:endParaRPr lang="fi-FI"/>
          </a:p>
        </p:txBody>
      </p:sp>
    </p:spTree>
    <p:extLst>
      <p:ext uri="{BB962C8B-B14F-4D97-AF65-F5344CB8AC3E}">
        <p14:creationId xmlns:p14="http://schemas.microsoft.com/office/powerpoint/2010/main" val="3119937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FDE2D3-6635-98FC-647B-8DD68D6E707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C957F3D6-288B-D9EB-D2CC-A3BB000AB4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1BF0812F-C973-B77B-37C9-7D92D00D48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0356291-DE07-BCDF-A336-A871CF2A4F87}"/>
              </a:ext>
            </a:extLst>
          </p:cNvPr>
          <p:cNvSpPr>
            <a:spLocks noGrp="1"/>
          </p:cNvSpPr>
          <p:nvPr>
            <p:ph type="dt" sz="half" idx="10"/>
          </p:nvPr>
        </p:nvSpPr>
        <p:spPr/>
        <p:txBody>
          <a:bodyPr/>
          <a:lstStyle/>
          <a:p>
            <a:fld id="{95C7E59D-4678-486C-8B48-8A65CA3F23F8}" type="datetimeFigureOut">
              <a:rPr lang="fi-FI" smtClean="0"/>
              <a:t>11.6.2024</a:t>
            </a:fld>
            <a:endParaRPr lang="fi-FI"/>
          </a:p>
        </p:txBody>
      </p:sp>
      <p:sp>
        <p:nvSpPr>
          <p:cNvPr id="6" name="Alatunnisteen paikkamerkki 5">
            <a:extLst>
              <a:ext uri="{FF2B5EF4-FFF2-40B4-BE49-F238E27FC236}">
                <a16:creationId xmlns:a16="http://schemas.microsoft.com/office/drawing/2014/main" id="{2C05E1BB-7A4A-1B06-1442-118EB5E5676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2271396-EF2D-A3E7-C168-60E7746636E8}"/>
              </a:ext>
            </a:extLst>
          </p:cNvPr>
          <p:cNvSpPr>
            <a:spLocks noGrp="1"/>
          </p:cNvSpPr>
          <p:nvPr>
            <p:ph type="sldNum" sz="quarter" idx="12"/>
          </p:nvPr>
        </p:nvSpPr>
        <p:spPr/>
        <p:txBody>
          <a:bodyPr/>
          <a:lstStyle/>
          <a:p>
            <a:fld id="{6E85F8B5-4FB6-4ED1-8249-D80E07DD028B}" type="slidenum">
              <a:rPr lang="fi-FI" smtClean="0"/>
              <a:t>‹#›</a:t>
            </a:fld>
            <a:endParaRPr lang="fi-FI"/>
          </a:p>
        </p:txBody>
      </p:sp>
    </p:spTree>
    <p:extLst>
      <p:ext uri="{BB962C8B-B14F-4D97-AF65-F5344CB8AC3E}">
        <p14:creationId xmlns:p14="http://schemas.microsoft.com/office/powerpoint/2010/main" val="1382801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7AE763F-CEE6-1490-709E-C3A087340C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2BB80652-46BF-D27E-A7A3-61A42DBC8A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D5E0FED-3961-8F51-58BF-4C041FC9E5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7E59D-4678-486C-8B48-8A65CA3F23F8}" type="datetimeFigureOut">
              <a:rPr lang="fi-FI" smtClean="0"/>
              <a:t>11.6.2024</a:t>
            </a:fld>
            <a:endParaRPr lang="fi-FI"/>
          </a:p>
        </p:txBody>
      </p:sp>
      <p:sp>
        <p:nvSpPr>
          <p:cNvPr id="5" name="Alatunnisteen paikkamerkki 4">
            <a:extLst>
              <a:ext uri="{FF2B5EF4-FFF2-40B4-BE49-F238E27FC236}">
                <a16:creationId xmlns:a16="http://schemas.microsoft.com/office/drawing/2014/main" id="{75D3C7FA-AB91-A7C7-F428-738A3E83EE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89BEBA0A-EDCB-DFA4-6F89-11A9AD921C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5F8B5-4FB6-4ED1-8249-D80E07DD028B}" type="slidenum">
              <a:rPr lang="fi-FI" smtClean="0"/>
              <a:t>‹#›</a:t>
            </a:fld>
            <a:endParaRPr lang="fi-FI"/>
          </a:p>
        </p:txBody>
      </p:sp>
    </p:spTree>
    <p:extLst>
      <p:ext uri="{BB962C8B-B14F-4D97-AF65-F5344CB8AC3E}">
        <p14:creationId xmlns:p14="http://schemas.microsoft.com/office/powerpoint/2010/main" val="2499683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jukuri.luke.fi/handle/10024/440025"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urn.fi/URN:ISBN:978-952-326-961-3" TargetMode="Externa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s://jukuri.luke.fi/handle/10024/551312"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hdl.handle.net/10138/38797"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s://helda.helsinki.fi/server/api/core/bitstreams/88e67b82-37cb-44e5-8ca0-0116dfdb51a8/content"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https://helda.helsinki.fi/server/api/core/bitstreams/88e67b82-37cb-44e5-8ca0-0116dfdb51a8/content"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metsakeskus.fi/fi/luomua-metsaluonnosta-hankkeen-materiaalit" TargetMode="External"/><Relationship Id="rId2" Type="http://schemas.openxmlformats.org/officeDocument/2006/relationships/hyperlink" Target="https://helda.helsinki.fi/server/api/core/bitstreams/88e67b82-37cb-44e5-8ca0-0116dfdb51a8/content"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hyperlink" Target="https://jukuri.luke.fi/handle/10024/440025" TargetMode="External"/><Relationship Id="rId3" Type="http://schemas.openxmlformats.org/officeDocument/2006/relationships/hyperlink" Target="https://cices.eu/" TargetMode="External"/><Relationship Id="rId7" Type="http://schemas.openxmlformats.org/officeDocument/2006/relationships/hyperlink" Target="https://www.metsakeskus.fi/fi/luomua-metsaluonnosta-hankkeen-materiaalit" TargetMode="External"/><Relationship Id="rId12" Type="http://schemas.openxmlformats.org/officeDocument/2006/relationships/hyperlink" Target="http://hdl.handle.net/10138/38797" TargetMode="External"/><Relationship Id="rId2" Type="http://schemas.openxmlformats.org/officeDocument/2006/relationships/hyperlink" Target="https://tapio.fi/projektit/ekosysteemipalveluiden-arvonlisan-kasvattaminen-biotaloudessa-ekoarvo/" TargetMode="External"/><Relationship Id="rId1" Type="http://schemas.openxmlformats.org/officeDocument/2006/relationships/slideLayout" Target="../slideLayouts/slideLayout13.xml"/><Relationship Id="rId6" Type="http://schemas.openxmlformats.org/officeDocument/2006/relationships/hyperlink" Target="https://jukuri.luke.fi/handle/10024/551312" TargetMode="External"/><Relationship Id="rId11" Type="http://schemas.openxmlformats.org/officeDocument/2006/relationships/hyperlink" Target="https://jukuri.luke.fi/handle/10024/520558" TargetMode="External"/><Relationship Id="rId5" Type="http://schemas.openxmlformats.org/officeDocument/2006/relationships/hyperlink" Target="http://urn.fi/URN:ISBN:978-952-326-961-3" TargetMode="External"/><Relationship Id="rId10" Type="http://schemas.openxmlformats.org/officeDocument/2006/relationships/hyperlink" Target="https://erepo.uef.fi/bitstream/handle/123456789/13534/urn_isbn_978-952-61-1426-2.pdf?sequence=1&amp;isAllowed=y" TargetMode="External"/><Relationship Id="rId4" Type="http://schemas.openxmlformats.org/officeDocument/2006/relationships/hyperlink" Target="https://www.wikiwand.com/fi/Ekosysteemipalvelut" TargetMode="External"/><Relationship Id="rId9" Type="http://schemas.openxmlformats.org/officeDocument/2006/relationships/hyperlink" Target="https://helda.helsinki.fi/server/api/core/bitstreams/88e67b82-37cb-44e5-8ca0-0116dfdb51a8/conten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jukuri.luke.fi/handle/10024/520558"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wikiwand.com/fi/Ekosysteemipalvelut" TargetMode="External"/><Relationship Id="rId2" Type="http://schemas.openxmlformats.org/officeDocument/2006/relationships/hyperlink" Target="https://cices.eu/" TargetMode="External"/><Relationship Id="rId1" Type="http://schemas.openxmlformats.org/officeDocument/2006/relationships/slideLayout" Target="../slideLayouts/slideLayout13.xml"/><Relationship Id="rId4" Type="http://schemas.openxmlformats.org/officeDocument/2006/relationships/hyperlink" Target="https://erepo.uef.fi/bitstream/handle/123456789/13534/urn_isbn_978-952-61-1426-2.pdf?sequence=1&amp;isAllowed=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33_236F81E6.xml"/><Relationship Id="rId1" Type="http://schemas.openxmlformats.org/officeDocument/2006/relationships/slideLayout" Target="../slideLayouts/slideLayout13.xml"/><Relationship Id="rId5" Type="http://schemas.openxmlformats.org/officeDocument/2006/relationships/hyperlink" Target="https://jukuri.luke.fi/handle/10024/520558" TargetMode="External"/><Relationship Id="rId4" Type="http://schemas.openxmlformats.org/officeDocument/2006/relationships/hyperlink" Target="https://erepo.uef.fi/bitstream/handle/123456789/13534/urn_isbn_978-952-61-1426-2.pdf?sequence=1&amp;isAllowed=y" TargetMode="External"/></Relationships>
</file>

<file path=ppt/slides/_rels/slide7.xml.rels><?xml version="1.0" encoding="UTF-8" standalone="yes"?>
<Relationships xmlns="http://schemas.openxmlformats.org/package/2006/relationships"><Relationship Id="rId3" Type="http://schemas.microsoft.com/office/2018/10/relationships/comments" Target="../comments/modernComment_134_314917C6.xm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hyperlink" Target="https://erepo.uef.fi/bitstream/handle/123456789/13534/urn_isbn_978-952-61-1426-2.pdf?sequence=1&amp;isAllowed=y" TargetMode="Externa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microsoft.com/office/2018/10/relationships/comments" Target="../comments/modernComment_135_D5045A10.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https://tapio.fi/projektit/ekosysteemipalveluiden-arvonlisan-kasvattaminen-biotaloudessa-ekoarvo/"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EC4F33A3-EB60-AFDB-FB00-DBF45317DBE3}"/>
              </a:ext>
            </a:extLst>
          </p:cNvPr>
          <p:cNvSpPr>
            <a:spLocks noGrp="1"/>
          </p:cNvSpPr>
          <p:nvPr>
            <p:ph type="title"/>
          </p:nvPr>
        </p:nvSpPr>
        <p:spPr>
          <a:xfrm>
            <a:off x="1335657" y="1987282"/>
            <a:ext cx="9520686" cy="1325563"/>
          </a:xfrm>
        </p:spPr>
        <p:txBody>
          <a:bodyPr>
            <a:normAutofit fontScale="90000"/>
          </a:bodyPr>
          <a:lstStyle/>
          <a:p>
            <a:r>
              <a:rPr lang="fi-FI" dirty="0"/>
              <a:t>Metsien ekosysteemipalvelut</a:t>
            </a:r>
          </a:p>
        </p:txBody>
      </p:sp>
      <p:sp>
        <p:nvSpPr>
          <p:cNvPr id="5" name="Alaotsikko 4">
            <a:extLst>
              <a:ext uri="{FF2B5EF4-FFF2-40B4-BE49-F238E27FC236}">
                <a16:creationId xmlns:a16="http://schemas.microsoft.com/office/drawing/2014/main" id="{FFF0FB8A-F2D9-3D3C-CDE3-A9A5CFA9A35F}"/>
              </a:ext>
            </a:extLst>
          </p:cNvPr>
          <p:cNvSpPr>
            <a:spLocks noGrp="1"/>
          </p:cNvSpPr>
          <p:nvPr>
            <p:ph type="subTitle" idx="1"/>
          </p:nvPr>
        </p:nvSpPr>
        <p:spPr/>
        <p:txBody>
          <a:bodyPr vert="horz" lIns="91440" tIns="45720" rIns="91440" bIns="45720" rtlCol="0" anchor="t">
            <a:normAutofit/>
          </a:bodyPr>
          <a:lstStyle/>
          <a:p>
            <a:r>
              <a:rPr lang="fi-FI">
                <a:ea typeface="Calibri"/>
                <a:cs typeface="Calibri"/>
              </a:rPr>
              <a:t>Arto Riihinen, </a:t>
            </a:r>
            <a:r>
              <a:rPr lang="fi-FI" err="1">
                <a:ea typeface="Calibri"/>
                <a:cs typeface="Calibri"/>
              </a:rPr>
              <a:t>Jamk</a:t>
            </a:r>
            <a:endParaRPr lang="fi-FI" err="1"/>
          </a:p>
        </p:txBody>
      </p:sp>
    </p:spTree>
    <p:extLst>
      <p:ext uri="{BB962C8B-B14F-4D97-AF65-F5344CB8AC3E}">
        <p14:creationId xmlns:p14="http://schemas.microsoft.com/office/powerpoint/2010/main" val="1321143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FB17B90C-DB6F-549C-2136-515723076FCD}"/>
              </a:ext>
            </a:extLst>
          </p:cNvPr>
          <p:cNvSpPr>
            <a:spLocks noGrp="1"/>
          </p:cNvSpPr>
          <p:nvPr>
            <p:ph type="ctrTitle"/>
          </p:nvPr>
        </p:nvSpPr>
        <p:spPr>
          <a:xfrm>
            <a:off x="803055" y="757022"/>
            <a:ext cx="10525316" cy="792088"/>
          </a:xfrm>
        </p:spPr>
        <p:txBody>
          <a:bodyPr>
            <a:normAutofit/>
          </a:bodyPr>
          <a:lstStyle/>
          <a:p>
            <a:r>
              <a:rPr lang="fi-FI"/>
              <a:t>Luontoyrittäjyyden osa-alueet</a:t>
            </a:r>
            <a:endParaRPr lang="fi-FI" dirty="0"/>
          </a:p>
        </p:txBody>
      </p:sp>
      <p:sp>
        <p:nvSpPr>
          <p:cNvPr id="2" name="Tekstin paikkamerkki 1">
            <a:extLst>
              <a:ext uri="{FF2B5EF4-FFF2-40B4-BE49-F238E27FC236}">
                <a16:creationId xmlns:a16="http://schemas.microsoft.com/office/drawing/2014/main" id="{CAA1986F-9189-E4B7-CC07-6B01DB549971}"/>
              </a:ext>
            </a:extLst>
          </p:cNvPr>
          <p:cNvSpPr>
            <a:spLocks noGrp="1"/>
          </p:cNvSpPr>
          <p:nvPr>
            <p:ph type="body" idx="10"/>
          </p:nvPr>
        </p:nvSpPr>
        <p:spPr>
          <a:xfrm>
            <a:off x="803054" y="1819469"/>
            <a:ext cx="10525346" cy="3937000"/>
          </a:xfrm>
        </p:spPr>
        <p:txBody>
          <a:bodyPr>
            <a:normAutofit lnSpcReduction="10000"/>
          </a:bodyPr>
          <a:lstStyle/>
          <a:p>
            <a:pPr marL="0" indent="0">
              <a:buNone/>
            </a:pPr>
            <a:r>
              <a:rPr lang="fi-FI" dirty="0"/>
              <a:t>Luontoyrittäjyys on luontoa hyödyntävää yrittäjyyttä. Sen osa-alueita on jaoteltu sektoreittain hyödynnettävän luonnonvaran mukaisesti:</a:t>
            </a:r>
            <a:br>
              <a:rPr lang="fi-FI" dirty="0"/>
            </a:br>
            <a:br>
              <a:rPr lang="fi-FI" dirty="0"/>
            </a:br>
            <a:r>
              <a:rPr lang="fi-FI" dirty="0"/>
              <a:t>1. luontoon perustuva vastuullinen matkailu</a:t>
            </a:r>
            <a:br>
              <a:rPr lang="fi-FI" dirty="0"/>
            </a:br>
            <a:r>
              <a:rPr lang="fi-FI" dirty="0"/>
              <a:t>2. puusta saatavien tuotteiden ympäristövastuullinen jalostaminen pienyrityksissä</a:t>
            </a:r>
            <a:br>
              <a:rPr lang="fi-FI" dirty="0"/>
            </a:br>
            <a:r>
              <a:rPr lang="fi-FI" dirty="0"/>
              <a:t>3. luonnosta saatavien keruutuotteiden ja kasvien hyödyntäminen</a:t>
            </a:r>
            <a:br>
              <a:rPr lang="fi-FI" dirty="0"/>
            </a:br>
            <a:r>
              <a:rPr lang="fi-FI" dirty="0"/>
              <a:t>4. riistan, kalojen ja rapujen hyödyntäminen</a:t>
            </a:r>
            <a:br>
              <a:rPr lang="fi-FI" dirty="0"/>
            </a:br>
            <a:r>
              <a:rPr lang="fi-FI" dirty="0"/>
              <a:t>5. turpeen, kivien ja maa-ainesten pienimuotoinen kestävä hyödyntäminen</a:t>
            </a:r>
            <a:br>
              <a:rPr lang="fi-FI" dirty="0"/>
            </a:br>
            <a:r>
              <a:rPr lang="fi-FI" dirty="0"/>
              <a:t>6. vesivarojen, lumen ja jään hyödyntäminen</a:t>
            </a:r>
            <a:br>
              <a:rPr lang="fi-FI" dirty="0"/>
            </a:br>
            <a:r>
              <a:rPr lang="fi-FI" dirty="0"/>
              <a:t>7. muut luontoon tukeutuva palvelut (ympäristönhoito, virkistyspalvelut yms.)</a:t>
            </a:r>
          </a:p>
          <a:p>
            <a:pPr marL="0" indent="0">
              <a:buNone/>
            </a:pPr>
            <a:r>
              <a:rPr lang="fi-FI" dirty="0"/>
              <a:t>Luontoyrittäjyys tukeutuu yleensä vähämerkityksellisinä pidettyihin luontoa korostaviin tuotteisin  tai palveluihin. Tuotteet voivat olla vanhoja kulttuuriperintöä hyödyntäviä ja historiasta tuttuja tuotteita tai uusia innovatiivisia ratkaisuja.</a:t>
            </a:r>
          </a:p>
        </p:txBody>
      </p:sp>
      <p:sp>
        <p:nvSpPr>
          <p:cNvPr id="9" name="Tekstiruutu 8">
            <a:extLst>
              <a:ext uri="{FF2B5EF4-FFF2-40B4-BE49-F238E27FC236}">
                <a16:creationId xmlns:a16="http://schemas.microsoft.com/office/drawing/2014/main" id="{35046CE4-7759-53A0-2266-BD8024DB9295}"/>
              </a:ext>
            </a:extLst>
          </p:cNvPr>
          <p:cNvSpPr txBox="1"/>
          <p:nvPr/>
        </p:nvSpPr>
        <p:spPr>
          <a:xfrm>
            <a:off x="1086630" y="5698853"/>
            <a:ext cx="7241519" cy="369332"/>
          </a:xfrm>
          <a:prstGeom prst="rect">
            <a:avLst/>
          </a:prstGeom>
          <a:noFill/>
        </p:spPr>
        <p:txBody>
          <a:bodyPr wrap="square" rtlCol="0">
            <a:spAutoFit/>
          </a:bodyPr>
          <a:lstStyle/>
          <a:p>
            <a:r>
              <a:rPr lang="fi-FI"/>
              <a:t>Rutanen, J. &amp; Luostarinen, M. 2000. </a:t>
            </a:r>
            <a:r>
              <a:rPr lang="fi-FI">
                <a:hlinkClick r:id="rId2"/>
              </a:rPr>
              <a:t>Luontoyrittäjyys Suomessa</a:t>
            </a:r>
            <a:endParaRPr lang="fi-FI"/>
          </a:p>
        </p:txBody>
      </p:sp>
      <p:sp>
        <p:nvSpPr>
          <p:cNvPr id="4" name="Päivämäärän paikkamerkki 3">
            <a:extLst>
              <a:ext uri="{FF2B5EF4-FFF2-40B4-BE49-F238E27FC236}">
                <a16:creationId xmlns:a16="http://schemas.microsoft.com/office/drawing/2014/main" id="{9BA58747-99DB-CBC2-D3A5-B4E1E3A9B7E1}"/>
              </a:ext>
            </a:extLst>
          </p:cNvPr>
          <p:cNvSpPr>
            <a:spLocks noGrp="1"/>
          </p:cNvSpPr>
          <p:nvPr>
            <p:ph type="dt" sz="half" idx="2"/>
          </p:nvPr>
        </p:nvSpPr>
        <p:spPr>
          <a:xfrm>
            <a:off x="803054" y="6237312"/>
            <a:ext cx="1453952" cy="404664"/>
          </a:xfrm>
        </p:spPr>
        <p:txBody>
          <a:bodyPr/>
          <a:lstStyle/>
          <a:p>
            <a:endParaRPr lang="fi-FI"/>
          </a:p>
        </p:txBody>
      </p:sp>
      <p:sp>
        <p:nvSpPr>
          <p:cNvPr id="5" name="Alatunnisteen paikkamerkki 4">
            <a:extLst>
              <a:ext uri="{FF2B5EF4-FFF2-40B4-BE49-F238E27FC236}">
                <a16:creationId xmlns:a16="http://schemas.microsoft.com/office/drawing/2014/main" id="{ED84AD60-63FF-3644-DCCC-9966633355CE}"/>
              </a:ext>
            </a:extLst>
          </p:cNvPr>
          <p:cNvSpPr>
            <a:spLocks noGrp="1"/>
          </p:cNvSpPr>
          <p:nvPr>
            <p:ph type="ftr" sz="quarter" idx="3"/>
          </p:nvPr>
        </p:nvSpPr>
        <p:spPr>
          <a:xfrm>
            <a:off x="2329014" y="6237312"/>
            <a:ext cx="5570240" cy="404664"/>
          </a:xfrm>
        </p:spPr>
        <p:txBody>
          <a:bodyPr/>
          <a:lstStyle/>
          <a:p>
            <a:endParaRPr lang="fi-FI"/>
          </a:p>
        </p:txBody>
      </p:sp>
    </p:spTree>
    <p:extLst>
      <p:ext uri="{BB962C8B-B14F-4D97-AF65-F5344CB8AC3E}">
        <p14:creationId xmlns:p14="http://schemas.microsoft.com/office/powerpoint/2010/main" val="1136149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FB17B90C-DB6F-549C-2136-515723076FCD}"/>
              </a:ext>
            </a:extLst>
          </p:cNvPr>
          <p:cNvSpPr>
            <a:spLocks noGrp="1"/>
          </p:cNvSpPr>
          <p:nvPr>
            <p:ph type="ctrTitle"/>
          </p:nvPr>
        </p:nvSpPr>
        <p:spPr>
          <a:xfrm>
            <a:off x="803024" y="529494"/>
            <a:ext cx="10525316" cy="792088"/>
          </a:xfrm>
        </p:spPr>
        <p:txBody>
          <a:bodyPr>
            <a:normAutofit fontScale="90000"/>
          </a:bodyPr>
          <a:lstStyle/>
          <a:p>
            <a:r>
              <a:rPr lang="fi-FI">
                <a:solidFill>
                  <a:srgbClr val="000000"/>
                </a:solidFill>
              </a:rPr>
              <a:t>Yksityismetsänomistajien tavoitejakauma</a:t>
            </a:r>
            <a:endParaRPr lang="fi-FI"/>
          </a:p>
        </p:txBody>
      </p:sp>
      <p:sp>
        <p:nvSpPr>
          <p:cNvPr id="2" name="Tekstin paikkamerkki 1">
            <a:extLst>
              <a:ext uri="{FF2B5EF4-FFF2-40B4-BE49-F238E27FC236}">
                <a16:creationId xmlns:a16="http://schemas.microsoft.com/office/drawing/2014/main" id="{CAA1986F-9189-E4B7-CC07-6B01DB549971}"/>
              </a:ext>
            </a:extLst>
          </p:cNvPr>
          <p:cNvSpPr>
            <a:spLocks noGrp="1"/>
          </p:cNvSpPr>
          <p:nvPr>
            <p:ph type="body" idx="10"/>
          </p:nvPr>
        </p:nvSpPr>
        <p:spPr>
          <a:xfrm>
            <a:off x="803024" y="1392276"/>
            <a:ext cx="6076747" cy="4396014"/>
          </a:xfrm>
        </p:spPr>
        <p:txBody>
          <a:bodyPr>
            <a:noAutofit/>
          </a:bodyPr>
          <a:lstStyle/>
          <a:p>
            <a:r>
              <a:rPr lang="fi-FI" sz="2000" b="1" dirty="0"/>
              <a:t>Monitavoitteisille</a:t>
            </a:r>
            <a:r>
              <a:rPr lang="fi-FI" sz="2000" dirty="0"/>
              <a:t> tärkeitä ovat metsien taloudelliset hyödyt, työtilaisuudet, ulkoilu ja luonnon monimuotoisuuden vaaliminen. </a:t>
            </a:r>
            <a:endParaRPr lang="fi-FI" sz="2000" dirty="0">
              <a:cs typeface="Calibri"/>
            </a:endParaRPr>
          </a:p>
          <a:p>
            <a:r>
              <a:rPr lang="fi-FI" sz="2000" b="1" dirty="0"/>
              <a:t>Virkistyskäyttäjät</a:t>
            </a:r>
            <a:r>
              <a:rPr lang="fi-FI" sz="2000" dirty="0"/>
              <a:t> painottavat metsien aineettomia näkökohtia, kuten luonnon- ja maisemansuojelua sekä ulkoilumahdollisuuksia. </a:t>
            </a:r>
            <a:endParaRPr lang="fi-FI" sz="2000" dirty="0">
              <a:cs typeface="Calibri"/>
            </a:endParaRPr>
          </a:p>
          <a:p>
            <a:r>
              <a:rPr lang="fi-FI" sz="2000" b="1" dirty="0"/>
              <a:t>Metsässä</a:t>
            </a:r>
            <a:r>
              <a:rPr lang="fi-FI" sz="2000" dirty="0"/>
              <a:t> </a:t>
            </a:r>
            <a:r>
              <a:rPr lang="fi-FI" sz="2000" b="1" dirty="0"/>
              <a:t>tekevät </a:t>
            </a:r>
            <a:r>
              <a:rPr lang="fi-FI" sz="2000" dirty="0"/>
              <a:t>korostavat metsän merkitystä työtilaisuuksien ja ulkoilun kannalta, vaikka metsä ei aina ole tärkein tulonlähde. </a:t>
            </a:r>
            <a:endParaRPr lang="fi-FI" sz="2000" dirty="0">
              <a:cs typeface="Calibri"/>
            </a:endParaRPr>
          </a:p>
          <a:p>
            <a:r>
              <a:rPr lang="fi-FI" sz="2000" b="1" dirty="0"/>
              <a:t>Turvaa ja tuloja korostaville</a:t>
            </a:r>
            <a:r>
              <a:rPr lang="fi-FI" sz="2000" dirty="0"/>
              <a:t> tärkeitä ovat  metsän tuoma taloudellinen turvallisuus, metsät sijoituskohteena ja säännölliset puunmyyntitulot. </a:t>
            </a:r>
            <a:endParaRPr lang="fi-FI" sz="2000" dirty="0">
              <a:cs typeface="Calibri"/>
            </a:endParaRPr>
          </a:p>
          <a:p>
            <a:r>
              <a:rPr lang="fi-FI" sz="2000" b="1" dirty="0"/>
              <a:t>Epätietoisilla</a:t>
            </a:r>
            <a:r>
              <a:rPr lang="fi-FI" sz="2000" dirty="0"/>
              <a:t> ei ole mitään erityisiä tavoitteita</a:t>
            </a:r>
            <a:endParaRPr lang="fi-FI" sz="2000" dirty="0">
              <a:cs typeface="Calibri"/>
            </a:endParaRPr>
          </a:p>
        </p:txBody>
      </p:sp>
      <p:graphicFrame>
        <p:nvGraphicFramePr>
          <p:cNvPr id="10" name="Content Placeholder 4" descr="Kuvio esittää yksityismetsänomistajan tavoitejakauman pylväikkönä.&#10;Metsänomistajista:&#10;monitavoitteiset 28%, virkistyskäyttäjät 20%, metsässä tekevät 21%, turvaa ja tuloja korostavat 20%, epätietoiset 11%.&#10;Nämä vastaavat metsäaloina seuraavia prosenttiosuuksia:&#10;Monitavoitteiset 38%, Virkistyskäyttäjät 13%, Metsässä tekevät 18%, Turvaa ja tuloja korostavat 24%, Epätietoiset 7%.">
            <a:extLst>
              <a:ext uri="{FF2B5EF4-FFF2-40B4-BE49-F238E27FC236}">
                <a16:creationId xmlns:a16="http://schemas.microsoft.com/office/drawing/2014/main" id="{F2D50BEF-A08D-19A2-1BFF-40F9E581B38C}"/>
              </a:ext>
            </a:extLst>
          </p:cNvPr>
          <p:cNvGraphicFramePr>
            <a:graphicFrameLocks noGrp="1"/>
          </p:cNvGraphicFramePr>
          <p:nvPr>
            <p:extLst>
              <p:ext uri="{D42A27DB-BD31-4B8C-83A1-F6EECF244321}">
                <p14:modId xmlns:p14="http://schemas.microsoft.com/office/powerpoint/2010/main" val="780054600"/>
              </p:ext>
            </p:extLst>
          </p:nvPr>
        </p:nvGraphicFramePr>
        <p:xfrm>
          <a:off x="6879771" y="1460500"/>
          <a:ext cx="4749566" cy="3448456"/>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iruutu 7">
            <a:extLst>
              <a:ext uri="{FF2B5EF4-FFF2-40B4-BE49-F238E27FC236}">
                <a16:creationId xmlns:a16="http://schemas.microsoft.com/office/drawing/2014/main" id="{F1DA5762-4682-FC37-9E42-A0D077E2A6CE}"/>
              </a:ext>
            </a:extLst>
          </p:cNvPr>
          <p:cNvSpPr txBox="1"/>
          <p:nvPr/>
        </p:nvSpPr>
        <p:spPr>
          <a:xfrm>
            <a:off x="7169911" y="4908956"/>
            <a:ext cx="4459426" cy="923330"/>
          </a:xfrm>
          <a:prstGeom prst="rect">
            <a:avLst/>
          </a:prstGeom>
          <a:noFill/>
        </p:spPr>
        <p:txBody>
          <a:bodyPr wrap="square" rtlCol="0">
            <a:spAutoFit/>
          </a:bodyPr>
          <a:lstStyle/>
          <a:p>
            <a:r>
              <a:rPr lang="fi-FI"/>
              <a:t>Metsänomistajan tavoitteet, % metsänomistajista ja metsämaan alasta v. 2020. Suomalainen metsänomistaja 2020.</a:t>
            </a:r>
          </a:p>
        </p:txBody>
      </p:sp>
      <p:sp>
        <p:nvSpPr>
          <p:cNvPr id="9" name="Tekstiruutu 8">
            <a:extLst>
              <a:ext uri="{FF2B5EF4-FFF2-40B4-BE49-F238E27FC236}">
                <a16:creationId xmlns:a16="http://schemas.microsoft.com/office/drawing/2014/main" id="{35046CE4-7759-53A0-2266-BD8024DB9295}"/>
              </a:ext>
            </a:extLst>
          </p:cNvPr>
          <p:cNvSpPr txBox="1"/>
          <p:nvPr/>
        </p:nvSpPr>
        <p:spPr>
          <a:xfrm>
            <a:off x="1063873" y="5937964"/>
            <a:ext cx="7241519" cy="369332"/>
          </a:xfrm>
          <a:prstGeom prst="rect">
            <a:avLst/>
          </a:prstGeom>
          <a:noFill/>
        </p:spPr>
        <p:txBody>
          <a:bodyPr wrap="square" rtlCol="0">
            <a:spAutoFit/>
          </a:bodyPr>
          <a:lstStyle/>
          <a:p>
            <a:r>
              <a:rPr lang="fi-FI"/>
              <a:t>Karppinen, H. ym. 2020. </a:t>
            </a:r>
            <a:r>
              <a:rPr lang="fi-FI">
                <a:hlinkClick r:id="rId3"/>
              </a:rPr>
              <a:t>Suomalainen metsänomistaja 2020</a:t>
            </a:r>
            <a:r>
              <a:rPr lang="fi-FI"/>
              <a:t>.  </a:t>
            </a:r>
          </a:p>
        </p:txBody>
      </p:sp>
      <p:sp>
        <p:nvSpPr>
          <p:cNvPr id="4" name="Päivämäärän paikkamerkki 3">
            <a:extLst>
              <a:ext uri="{FF2B5EF4-FFF2-40B4-BE49-F238E27FC236}">
                <a16:creationId xmlns:a16="http://schemas.microsoft.com/office/drawing/2014/main" id="{9BA58747-99DB-CBC2-D3A5-B4E1E3A9B7E1}"/>
              </a:ext>
            </a:extLst>
          </p:cNvPr>
          <p:cNvSpPr>
            <a:spLocks noGrp="1"/>
          </p:cNvSpPr>
          <p:nvPr>
            <p:ph type="dt" sz="half" idx="2"/>
          </p:nvPr>
        </p:nvSpPr>
        <p:spPr/>
        <p:txBody>
          <a:bodyPr/>
          <a:lstStyle/>
          <a:p>
            <a:endParaRPr lang="fi-FI"/>
          </a:p>
        </p:txBody>
      </p:sp>
      <p:sp>
        <p:nvSpPr>
          <p:cNvPr id="5" name="Alatunnisteen paikkamerkki 4">
            <a:extLst>
              <a:ext uri="{FF2B5EF4-FFF2-40B4-BE49-F238E27FC236}">
                <a16:creationId xmlns:a16="http://schemas.microsoft.com/office/drawing/2014/main" id="{ED84AD60-63FF-3644-DCCC-9966633355CE}"/>
              </a:ext>
            </a:extLst>
          </p:cNvPr>
          <p:cNvSpPr>
            <a:spLocks noGrp="1"/>
          </p:cNvSpPr>
          <p:nvPr>
            <p:ph type="ftr" sz="quarter" idx="3"/>
          </p:nvPr>
        </p:nvSpPr>
        <p:spPr/>
        <p:txBody>
          <a:bodyPr/>
          <a:lstStyle/>
          <a:p>
            <a:endParaRPr lang="fi-FI"/>
          </a:p>
        </p:txBody>
      </p:sp>
    </p:spTree>
    <p:extLst>
      <p:ext uri="{BB962C8B-B14F-4D97-AF65-F5344CB8AC3E}">
        <p14:creationId xmlns:p14="http://schemas.microsoft.com/office/powerpoint/2010/main" val="146736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FB17B90C-DB6F-549C-2136-515723076FCD}"/>
              </a:ext>
            </a:extLst>
          </p:cNvPr>
          <p:cNvSpPr>
            <a:spLocks noGrp="1"/>
          </p:cNvSpPr>
          <p:nvPr>
            <p:ph type="ctrTitle"/>
          </p:nvPr>
        </p:nvSpPr>
        <p:spPr>
          <a:xfrm>
            <a:off x="803055" y="757022"/>
            <a:ext cx="10525316" cy="792088"/>
          </a:xfrm>
        </p:spPr>
        <p:txBody>
          <a:bodyPr>
            <a:normAutofit fontScale="90000"/>
          </a:bodyPr>
          <a:lstStyle/>
          <a:p>
            <a:r>
              <a:rPr lang="fi-FI"/>
              <a:t>Yksityismetsänomistajat ja ekosysteemipalvelut</a:t>
            </a:r>
          </a:p>
        </p:txBody>
      </p:sp>
      <p:sp>
        <p:nvSpPr>
          <p:cNvPr id="2" name="Tekstin paikkamerkki 1">
            <a:extLst>
              <a:ext uri="{FF2B5EF4-FFF2-40B4-BE49-F238E27FC236}">
                <a16:creationId xmlns:a16="http://schemas.microsoft.com/office/drawing/2014/main" id="{CAA1986F-9189-E4B7-CC07-6B01DB549971}"/>
              </a:ext>
            </a:extLst>
          </p:cNvPr>
          <p:cNvSpPr>
            <a:spLocks noGrp="1"/>
          </p:cNvSpPr>
          <p:nvPr>
            <p:ph type="body" idx="10"/>
          </p:nvPr>
        </p:nvSpPr>
        <p:spPr>
          <a:xfrm>
            <a:off x="803054" y="1819469"/>
            <a:ext cx="10525346" cy="3937000"/>
          </a:xfrm>
        </p:spPr>
        <p:txBody>
          <a:bodyPr>
            <a:normAutofit/>
          </a:bodyPr>
          <a:lstStyle/>
          <a:p>
            <a:r>
              <a:rPr lang="fi-FI"/>
              <a:t>Yksityiset ihmiset omistavat noin 60 % Suomen metsämaasta. Suomessa on noin 620 000 metsänomistajaa. </a:t>
            </a:r>
          </a:p>
          <a:p>
            <a:r>
              <a:rPr lang="fi-FI"/>
              <a:t>Puuntuotantoa pidetään metsien tärkeimpänä hyötynä sekä itselleen että Suomelle. Yli puolet metsänomistajista on kiinnostunut monimuotoisuuden turvaamisesta tai luontoarvojen huomioimisesta metsien hoidossa.</a:t>
            </a:r>
          </a:p>
          <a:p>
            <a:r>
              <a:rPr lang="fi-FI"/>
              <a:t>Puolet metsänomistajista on kiinnostunut ekosysteemipalvelujen myynnistä hiilensidontapalveluna tai suojelemalla luontoarvoja. </a:t>
            </a:r>
          </a:p>
          <a:p>
            <a:r>
              <a:rPr lang="fi-FI"/>
              <a:t>Metsänomistajat ovat pääosin tyytyväisiä </a:t>
            </a:r>
            <a:r>
              <a:rPr lang="fi-FI" err="1"/>
              <a:t>jokaisenoikeuksien</a:t>
            </a:r>
            <a:r>
              <a:rPr lang="fi-FI"/>
              <a:t> laajuuteen. Useimmiten haittojen kokeminen liittyy moottorikäyttöisten ajoneuvojen käyttöön tai pysäköintiin ja marjastukseen lähellä pihapiiriä.</a:t>
            </a:r>
          </a:p>
        </p:txBody>
      </p:sp>
      <p:sp>
        <p:nvSpPr>
          <p:cNvPr id="9" name="Tekstiruutu 8">
            <a:extLst>
              <a:ext uri="{FF2B5EF4-FFF2-40B4-BE49-F238E27FC236}">
                <a16:creationId xmlns:a16="http://schemas.microsoft.com/office/drawing/2014/main" id="{35046CE4-7759-53A0-2266-BD8024DB9295}"/>
              </a:ext>
            </a:extLst>
          </p:cNvPr>
          <p:cNvSpPr txBox="1"/>
          <p:nvPr/>
        </p:nvSpPr>
        <p:spPr>
          <a:xfrm>
            <a:off x="1078538" y="5297714"/>
            <a:ext cx="7241519" cy="646331"/>
          </a:xfrm>
          <a:prstGeom prst="rect">
            <a:avLst/>
          </a:prstGeom>
          <a:noFill/>
        </p:spPr>
        <p:txBody>
          <a:bodyPr wrap="square" rtlCol="0">
            <a:spAutoFit/>
          </a:bodyPr>
          <a:lstStyle/>
          <a:p>
            <a:r>
              <a:rPr lang="fi-FI"/>
              <a:t>Koskela, T. ym. 2021. </a:t>
            </a:r>
            <a:r>
              <a:rPr lang="fi-FI">
                <a:hlinkClick r:id="rId2"/>
              </a:rPr>
              <a:t>Metsien ekosysteemipalvelut ja jokamiehenoikeus metsänomistajan näkökulmasta – Metsänomistaja 2020</a:t>
            </a:r>
            <a:r>
              <a:rPr lang="fi-FI"/>
              <a:t>. PTT raportteja 267.</a:t>
            </a:r>
          </a:p>
        </p:txBody>
      </p:sp>
      <p:sp>
        <p:nvSpPr>
          <p:cNvPr id="4" name="Päivämäärän paikkamerkki 3">
            <a:extLst>
              <a:ext uri="{FF2B5EF4-FFF2-40B4-BE49-F238E27FC236}">
                <a16:creationId xmlns:a16="http://schemas.microsoft.com/office/drawing/2014/main" id="{9BA58747-99DB-CBC2-D3A5-B4E1E3A9B7E1}"/>
              </a:ext>
            </a:extLst>
          </p:cNvPr>
          <p:cNvSpPr>
            <a:spLocks noGrp="1"/>
          </p:cNvSpPr>
          <p:nvPr>
            <p:ph type="dt" sz="half" idx="2"/>
          </p:nvPr>
        </p:nvSpPr>
        <p:spPr>
          <a:xfrm>
            <a:off x="803054" y="6237312"/>
            <a:ext cx="1453952" cy="404664"/>
          </a:xfrm>
        </p:spPr>
        <p:txBody>
          <a:bodyPr/>
          <a:lstStyle/>
          <a:p>
            <a:endParaRPr lang="fi-FI"/>
          </a:p>
        </p:txBody>
      </p:sp>
      <p:sp>
        <p:nvSpPr>
          <p:cNvPr id="5" name="Alatunnisteen paikkamerkki 4">
            <a:extLst>
              <a:ext uri="{FF2B5EF4-FFF2-40B4-BE49-F238E27FC236}">
                <a16:creationId xmlns:a16="http://schemas.microsoft.com/office/drawing/2014/main" id="{ED84AD60-63FF-3644-DCCC-9966633355CE}"/>
              </a:ext>
            </a:extLst>
          </p:cNvPr>
          <p:cNvSpPr>
            <a:spLocks noGrp="1"/>
          </p:cNvSpPr>
          <p:nvPr>
            <p:ph type="ftr" sz="quarter" idx="3"/>
          </p:nvPr>
        </p:nvSpPr>
        <p:spPr>
          <a:xfrm>
            <a:off x="2329014" y="6237312"/>
            <a:ext cx="5570240" cy="404664"/>
          </a:xfrm>
        </p:spPr>
        <p:txBody>
          <a:bodyPr/>
          <a:lstStyle/>
          <a:p>
            <a:endParaRPr lang="fi-FI"/>
          </a:p>
        </p:txBody>
      </p:sp>
    </p:spTree>
    <p:extLst>
      <p:ext uri="{BB962C8B-B14F-4D97-AF65-F5344CB8AC3E}">
        <p14:creationId xmlns:p14="http://schemas.microsoft.com/office/powerpoint/2010/main" val="2670599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FB17B90C-DB6F-549C-2136-515723076FCD}"/>
              </a:ext>
            </a:extLst>
          </p:cNvPr>
          <p:cNvSpPr>
            <a:spLocks noGrp="1"/>
          </p:cNvSpPr>
          <p:nvPr>
            <p:ph type="ctrTitle"/>
          </p:nvPr>
        </p:nvSpPr>
        <p:spPr>
          <a:xfrm>
            <a:off x="803055" y="757022"/>
            <a:ext cx="10525316" cy="792088"/>
          </a:xfrm>
        </p:spPr>
        <p:txBody>
          <a:bodyPr>
            <a:normAutofit/>
          </a:bodyPr>
          <a:lstStyle/>
          <a:p>
            <a:r>
              <a:rPr lang="fi-FI" err="1"/>
              <a:t>Jokaisenoikeudet</a:t>
            </a:r>
            <a:r>
              <a:rPr lang="fi-FI"/>
              <a:t> metsissä</a:t>
            </a:r>
          </a:p>
        </p:txBody>
      </p:sp>
      <p:sp>
        <p:nvSpPr>
          <p:cNvPr id="2" name="Tekstin paikkamerkki 1">
            <a:extLst>
              <a:ext uri="{FF2B5EF4-FFF2-40B4-BE49-F238E27FC236}">
                <a16:creationId xmlns:a16="http://schemas.microsoft.com/office/drawing/2014/main" id="{CAA1986F-9189-E4B7-CC07-6B01DB549971}"/>
              </a:ext>
            </a:extLst>
          </p:cNvPr>
          <p:cNvSpPr>
            <a:spLocks noGrp="1"/>
          </p:cNvSpPr>
          <p:nvPr>
            <p:ph type="body" idx="10"/>
          </p:nvPr>
        </p:nvSpPr>
        <p:spPr>
          <a:xfrm>
            <a:off x="803054" y="1819469"/>
            <a:ext cx="10525346" cy="3937000"/>
          </a:xfrm>
        </p:spPr>
        <p:txBody>
          <a:bodyPr>
            <a:normAutofit fontScale="92500"/>
          </a:bodyPr>
          <a:lstStyle/>
          <a:p>
            <a:r>
              <a:rPr lang="fi-FI" err="1"/>
              <a:t>Jokaisenoikeus</a:t>
            </a:r>
            <a:r>
              <a:rPr lang="fi-FI"/>
              <a:t> mahdollistaa metsien virkistyskäytön ja keruutuotteiden ja luonnonvaraisten rauhoittamattomien kasvien keräämisen tulonhankkimistarkoituksessa maanomistajan maalta ilman lupaa. Käyttö ei saa aiheuttaa haittaa ympäristölle eikä ihmisille.</a:t>
            </a:r>
          </a:p>
          <a:p>
            <a:r>
              <a:rPr lang="fi-FI"/>
              <a:t>Virkistysalueiden ja ulkoilureittien käyttö on sallittua </a:t>
            </a:r>
            <a:r>
              <a:rPr lang="fi-FI" err="1"/>
              <a:t>jokaisenoikeudella</a:t>
            </a:r>
            <a:r>
              <a:rPr lang="fi-FI"/>
              <a:t>.</a:t>
            </a:r>
          </a:p>
          <a:p>
            <a:r>
              <a:rPr lang="fi-FI" err="1"/>
              <a:t>Jokaisenoikeus</a:t>
            </a:r>
            <a:r>
              <a:rPr lang="fi-FI"/>
              <a:t> ei oikeuta keräämään sammalta, jäkälää, elävän tai kuolleen puun osia tai metsästämään maanomistajan maalla. Pakurikäävän kerääminen ei ole </a:t>
            </a:r>
            <a:r>
              <a:rPr lang="fi-FI" err="1"/>
              <a:t>jokaisenoikeus</a:t>
            </a:r>
            <a:r>
              <a:rPr lang="fi-FI"/>
              <a:t>, koska käävän irrottaminen vahingoittaa puuta.</a:t>
            </a:r>
          </a:p>
          <a:p>
            <a:r>
              <a:rPr lang="fi-FI"/>
              <a:t>Avotulen tekeminen vaatii maanomistajan luvan riippumatta maanomistuksen muodosta.</a:t>
            </a:r>
          </a:p>
          <a:p>
            <a:r>
              <a:rPr lang="fi-FI"/>
              <a:t>Moottorikäyttöisellä ajoneuvolla ei saa liikkua maastossa ilman maanomistajan lupaa.</a:t>
            </a:r>
          </a:p>
          <a:p>
            <a:r>
              <a:rPr lang="fi-FI"/>
              <a:t>Hyvä käytänne on sopia maanomistajan kanssa, jos </a:t>
            </a:r>
            <a:r>
              <a:rPr lang="fi-FI" err="1"/>
              <a:t>jokaisenoikeus</a:t>
            </a:r>
            <a:r>
              <a:rPr lang="fi-FI"/>
              <a:t> on epäselvä.</a:t>
            </a:r>
          </a:p>
          <a:p>
            <a:endParaRPr lang="fi-FI"/>
          </a:p>
        </p:txBody>
      </p:sp>
      <p:sp>
        <p:nvSpPr>
          <p:cNvPr id="9" name="Tekstiruutu 8">
            <a:extLst>
              <a:ext uri="{FF2B5EF4-FFF2-40B4-BE49-F238E27FC236}">
                <a16:creationId xmlns:a16="http://schemas.microsoft.com/office/drawing/2014/main" id="{35046CE4-7759-53A0-2266-BD8024DB9295}"/>
              </a:ext>
            </a:extLst>
          </p:cNvPr>
          <p:cNvSpPr txBox="1"/>
          <p:nvPr/>
        </p:nvSpPr>
        <p:spPr>
          <a:xfrm>
            <a:off x="1055914" y="5529727"/>
            <a:ext cx="10101943" cy="369332"/>
          </a:xfrm>
          <a:prstGeom prst="rect">
            <a:avLst/>
          </a:prstGeom>
          <a:noFill/>
        </p:spPr>
        <p:txBody>
          <a:bodyPr wrap="square" lIns="91440" tIns="45720" rIns="91440" bIns="45720" rtlCol="0" anchor="t">
            <a:spAutoFit/>
          </a:bodyPr>
          <a:lstStyle/>
          <a:p>
            <a:r>
              <a:rPr lang="fi-FI" dirty="0"/>
              <a:t>Tuunanen, P. ym. 2012. </a:t>
            </a:r>
            <a:r>
              <a:rPr lang="fi-FI" dirty="0">
                <a:hlinkClick r:id="rId2"/>
              </a:rPr>
              <a:t>Jokamiehenoikeudet ja toimiminen toisen alueella</a:t>
            </a:r>
            <a:r>
              <a:rPr lang="fi-FI" dirty="0"/>
              <a:t>. Suomen ympäristö 10/2012.</a:t>
            </a:r>
          </a:p>
        </p:txBody>
      </p:sp>
      <p:sp>
        <p:nvSpPr>
          <p:cNvPr id="4" name="Päivämäärän paikkamerkki 3">
            <a:extLst>
              <a:ext uri="{FF2B5EF4-FFF2-40B4-BE49-F238E27FC236}">
                <a16:creationId xmlns:a16="http://schemas.microsoft.com/office/drawing/2014/main" id="{9BA58747-99DB-CBC2-D3A5-B4E1E3A9B7E1}"/>
              </a:ext>
            </a:extLst>
          </p:cNvPr>
          <p:cNvSpPr>
            <a:spLocks noGrp="1"/>
          </p:cNvSpPr>
          <p:nvPr>
            <p:ph type="dt" sz="half" idx="2"/>
          </p:nvPr>
        </p:nvSpPr>
        <p:spPr>
          <a:xfrm>
            <a:off x="803054" y="6237312"/>
            <a:ext cx="1453952" cy="404664"/>
          </a:xfrm>
        </p:spPr>
        <p:txBody>
          <a:bodyPr/>
          <a:lstStyle/>
          <a:p>
            <a:endParaRPr lang="fi-FI"/>
          </a:p>
        </p:txBody>
      </p:sp>
      <p:sp>
        <p:nvSpPr>
          <p:cNvPr id="5" name="Alatunnisteen paikkamerkki 4">
            <a:extLst>
              <a:ext uri="{FF2B5EF4-FFF2-40B4-BE49-F238E27FC236}">
                <a16:creationId xmlns:a16="http://schemas.microsoft.com/office/drawing/2014/main" id="{ED84AD60-63FF-3644-DCCC-9966633355CE}"/>
              </a:ext>
            </a:extLst>
          </p:cNvPr>
          <p:cNvSpPr>
            <a:spLocks noGrp="1"/>
          </p:cNvSpPr>
          <p:nvPr>
            <p:ph type="ftr" sz="quarter" idx="3"/>
          </p:nvPr>
        </p:nvSpPr>
        <p:spPr>
          <a:xfrm>
            <a:off x="2329014" y="6237312"/>
            <a:ext cx="5570240" cy="404664"/>
          </a:xfrm>
        </p:spPr>
        <p:txBody>
          <a:bodyPr/>
          <a:lstStyle/>
          <a:p>
            <a:endParaRPr lang="fi-FI"/>
          </a:p>
        </p:txBody>
      </p:sp>
    </p:spTree>
    <p:extLst>
      <p:ext uri="{BB962C8B-B14F-4D97-AF65-F5344CB8AC3E}">
        <p14:creationId xmlns:p14="http://schemas.microsoft.com/office/powerpoint/2010/main" val="1206214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FB17B90C-DB6F-549C-2136-515723076FCD}"/>
              </a:ext>
            </a:extLst>
          </p:cNvPr>
          <p:cNvSpPr>
            <a:spLocks noGrp="1"/>
          </p:cNvSpPr>
          <p:nvPr>
            <p:ph type="ctrTitle"/>
          </p:nvPr>
        </p:nvSpPr>
        <p:spPr>
          <a:xfrm>
            <a:off x="803055" y="757022"/>
            <a:ext cx="10525316" cy="792088"/>
          </a:xfrm>
        </p:spPr>
        <p:txBody>
          <a:bodyPr>
            <a:normAutofit/>
          </a:bodyPr>
          <a:lstStyle/>
          <a:p>
            <a:r>
              <a:rPr lang="fi-FI" dirty="0"/>
              <a:t>Luonnontuotteiden raaka-aineet 1/2 </a:t>
            </a:r>
          </a:p>
        </p:txBody>
      </p:sp>
      <p:sp>
        <p:nvSpPr>
          <p:cNvPr id="2" name="Tekstin paikkamerkki 1">
            <a:extLst>
              <a:ext uri="{FF2B5EF4-FFF2-40B4-BE49-F238E27FC236}">
                <a16:creationId xmlns:a16="http://schemas.microsoft.com/office/drawing/2014/main" id="{CAA1986F-9189-E4B7-CC07-6B01DB549971}"/>
              </a:ext>
            </a:extLst>
          </p:cNvPr>
          <p:cNvSpPr>
            <a:spLocks noGrp="1"/>
          </p:cNvSpPr>
          <p:nvPr>
            <p:ph type="body" idx="10"/>
          </p:nvPr>
        </p:nvSpPr>
        <p:spPr>
          <a:xfrm>
            <a:off x="803054" y="1819469"/>
            <a:ext cx="10525346" cy="3937000"/>
          </a:xfrm>
        </p:spPr>
        <p:txBody>
          <a:bodyPr>
            <a:normAutofit/>
          </a:bodyPr>
          <a:lstStyle/>
          <a:p>
            <a:r>
              <a:rPr lang="fi-FI"/>
              <a:t>Useimpien luonnontuotteiden raaka-aineista kerätään talteen vain pieni osa, tai ne jäävät kokonaan keräämättä kaupallisesti jalostettavaksi. Samalla raaka-aineen puute on keskeinen luonnontuotealan kasvua rajoittava este.</a:t>
            </a:r>
          </a:p>
          <a:p>
            <a:r>
              <a:rPr lang="fi-FI"/>
              <a:t>Metsämarjojen sadoksi arvioidaan 500-1000 miljoonaa kiloa. Mustikan ja puolukan sadosta kerätään arviolta 10 %. Teollisuuden käyttöön päätyy noin 15 miljoonaa kiloa ja keräyksen suorittavat pääosin ulkomaiset kerääjät. </a:t>
            </a:r>
          </a:p>
          <a:p>
            <a:r>
              <a:rPr lang="fi-FI"/>
              <a:t>Metsäsienten sato on arvoilta 1000 miljoonaa kiloa, joista talteenotto on 1 %. Kerätystä määrästä vain 10-15 % tulee myyntiin. Keräyksen suorittaa pääosin kotimainen työvoima.</a:t>
            </a:r>
            <a:br>
              <a:rPr lang="fi-FI"/>
            </a:br>
            <a:r>
              <a:rPr lang="fi-FI"/>
              <a:t>Haasteena on suuri satomäärän vaihtelu. Sienten viljely ja puoliviljely metsässä tarjoaa uusia mahdollisuuksia; esim. </a:t>
            </a:r>
            <a:r>
              <a:rPr lang="fi-FI" err="1"/>
              <a:t>pakurin</a:t>
            </a:r>
            <a:r>
              <a:rPr lang="fi-FI"/>
              <a:t> ja lakkakäävän viljely ovat herättäneet kiinnostusta.</a:t>
            </a:r>
          </a:p>
          <a:p>
            <a:endParaRPr lang="fi-FI"/>
          </a:p>
        </p:txBody>
      </p:sp>
      <p:sp>
        <p:nvSpPr>
          <p:cNvPr id="8" name="Tekstiruutu 7">
            <a:extLst>
              <a:ext uri="{FF2B5EF4-FFF2-40B4-BE49-F238E27FC236}">
                <a16:creationId xmlns:a16="http://schemas.microsoft.com/office/drawing/2014/main" id="{5B318776-DC66-9B1C-F2B7-4FC6E89280F6}"/>
              </a:ext>
            </a:extLst>
          </p:cNvPr>
          <p:cNvSpPr txBox="1"/>
          <p:nvPr/>
        </p:nvSpPr>
        <p:spPr>
          <a:xfrm>
            <a:off x="1063792" y="5516314"/>
            <a:ext cx="10325154" cy="646331"/>
          </a:xfrm>
          <a:prstGeom prst="rect">
            <a:avLst/>
          </a:prstGeom>
          <a:noFill/>
        </p:spPr>
        <p:txBody>
          <a:bodyPr wrap="square" rtlCol="0">
            <a:spAutoFit/>
          </a:bodyPr>
          <a:lstStyle/>
          <a:p>
            <a:r>
              <a:rPr lang="fi-FI"/>
              <a:t>Rutanen, J. ym. 2023.  </a:t>
            </a:r>
            <a:r>
              <a:rPr lang="fi-FI">
                <a:hlinkClick r:id="rId2"/>
              </a:rPr>
              <a:t>Luonnontuotealan toimintaohjelma 2030 </a:t>
            </a:r>
            <a:r>
              <a:rPr lang="fi-FI"/>
              <a:t>. Helsingin yliopisto </a:t>
            </a:r>
            <a:r>
              <a:rPr lang="fi-FI" err="1"/>
              <a:t>Ruralia</a:t>
            </a:r>
            <a:r>
              <a:rPr lang="fi-FI"/>
              <a:t>-instituutti. </a:t>
            </a:r>
            <a:r>
              <a:rPr lang="fi-FI" sz="1800" b="0" i="0" u="none" strike="noStrike" baseline="0">
                <a:solidFill>
                  <a:srgbClr val="1059C0"/>
                </a:solidFill>
                <a:latin typeface="Myriad Pro"/>
              </a:rPr>
              <a:t>	</a:t>
            </a:r>
          </a:p>
          <a:p>
            <a:endParaRPr lang="fi-FI"/>
          </a:p>
        </p:txBody>
      </p:sp>
      <p:sp>
        <p:nvSpPr>
          <p:cNvPr id="4" name="Päivämäärän paikkamerkki 3">
            <a:extLst>
              <a:ext uri="{FF2B5EF4-FFF2-40B4-BE49-F238E27FC236}">
                <a16:creationId xmlns:a16="http://schemas.microsoft.com/office/drawing/2014/main" id="{9BA58747-99DB-CBC2-D3A5-B4E1E3A9B7E1}"/>
              </a:ext>
            </a:extLst>
          </p:cNvPr>
          <p:cNvSpPr>
            <a:spLocks noGrp="1"/>
          </p:cNvSpPr>
          <p:nvPr>
            <p:ph type="dt" sz="half" idx="2"/>
          </p:nvPr>
        </p:nvSpPr>
        <p:spPr>
          <a:xfrm>
            <a:off x="803054" y="6237312"/>
            <a:ext cx="1453952" cy="404664"/>
          </a:xfrm>
        </p:spPr>
        <p:txBody>
          <a:bodyPr/>
          <a:lstStyle/>
          <a:p>
            <a:endParaRPr lang="fi-FI"/>
          </a:p>
        </p:txBody>
      </p:sp>
      <p:sp>
        <p:nvSpPr>
          <p:cNvPr id="5" name="Alatunnisteen paikkamerkki 4">
            <a:extLst>
              <a:ext uri="{FF2B5EF4-FFF2-40B4-BE49-F238E27FC236}">
                <a16:creationId xmlns:a16="http://schemas.microsoft.com/office/drawing/2014/main" id="{ED84AD60-63FF-3644-DCCC-9966633355CE}"/>
              </a:ext>
            </a:extLst>
          </p:cNvPr>
          <p:cNvSpPr>
            <a:spLocks noGrp="1"/>
          </p:cNvSpPr>
          <p:nvPr>
            <p:ph type="ftr" sz="quarter" idx="3"/>
          </p:nvPr>
        </p:nvSpPr>
        <p:spPr>
          <a:xfrm>
            <a:off x="2329014" y="6237312"/>
            <a:ext cx="5570240" cy="404664"/>
          </a:xfrm>
        </p:spPr>
        <p:txBody>
          <a:bodyPr/>
          <a:lstStyle/>
          <a:p>
            <a:endParaRPr lang="fi-FI"/>
          </a:p>
        </p:txBody>
      </p:sp>
    </p:spTree>
    <p:extLst>
      <p:ext uri="{BB962C8B-B14F-4D97-AF65-F5344CB8AC3E}">
        <p14:creationId xmlns:p14="http://schemas.microsoft.com/office/powerpoint/2010/main" val="2042552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FB17B90C-DB6F-549C-2136-515723076FCD}"/>
              </a:ext>
            </a:extLst>
          </p:cNvPr>
          <p:cNvSpPr>
            <a:spLocks noGrp="1"/>
          </p:cNvSpPr>
          <p:nvPr>
            <p:ph type="ctrTitle"/>
          </p:nvPr>
        </p:nvSpPr>
        <p:spPr>
          <a:xfrm>
            <a:off x="803055" y="757022"/>
            <a:ext cx="10525316" cy="792088"/>
          </a:xfrm>
        </p:spPr>
        <p:txBody>
          <a:bodyPr>
            <a:normAutofit/>
          </a:bodyPr>
          <a:lstStyle/>
          <a:p>
            <a:r>
              <a:rPr lang="fi-FI" dirty="0"/>
              <a:t>Luonnontuotteiden raaka-aineet 2/2</a:t>
            </a:r>
          </a:p>
        </p:txBody>
      </p:sp>
      <p:sp>
        <p:nvSpPr>
          <p:cNvPr id="2" name="Tekstin paikkamerkki 1">
            <a:extLst>
              <a:ext uri="{FF2B5EF4-FFF2-40B4-BE49-F238E27FC236}">
                <a16:creationId xmlns:a16="http://schemas.microsoft.com/office/drawing/2014/main" id="{CAA1986F-9189-E4B7-CC07-6B01DB549971}"/>
              </a:ext>
            </a:extLst>
          </p:cNvPr>
          <p:cNvSpPr>
            <a:spLocks noGrp="1"/>
          </p:cNvSpPr>
          <p:nvPr>
            <p:ph type="body" idx="10"/>
          </p:nvPr>
        </p:nvSpPr>
        <p:spPr>
          <a:xfrm>
            <a:off x="803054" y="1819469"/>
            <a:ext cx="10525346" cy="3937000"/>
          </a:xfrm>
        </p:spPr>
        <p:txBody>
          <a:bodyPr>
            <a:normAutofit lnSpcReduction="10000"/>
          </a:bodyPr>
          <a:lstStyle/>
          <a:p>
            <a:r>
              <a:rPr lang="fi-FI"/>
              <a:t>Kerätyt luonnonkasvit ovat lähinnä yritti- ja maustekäyttöön päätyviä kasveja, mutta käyttö on monipuolistumassa juomiin, lisäravinteisiin, hyvinvointituotteisiin, rehuihin ja tekstiiliteollisuuteen. Keräysmäärät ovat yhä pieniä satoon verrattuna. Luonnonkasvien viljely on vasta kehittymässä.</a:t>
            </a:r>
          </a:p>
          <a:p>
            <a:r>
              <a:rPr lang="fi-FI"/>
              <a:t>Erikoisluonnontuotteiden, kuten mahlan, </a:t>
            </a:r>
            <a:r>
              <a:rPr lang="fi-FI" err="1"/>
              <a:t>pakurin</a:t>
            </a:r>
            <a:r>
              <a:rPr lang="fi-FI"/>
              <a:t>, kuusenkerkkien, koivunlehtien ja pihkan keruutoiminta on viime vuosina laajentunut. Useimpien raaka-aineiden keräystä voisi huomattavasti yhä laajentaa. Keruussa on huomattava, että siihen tarvitaan maanomistajan lupa.</a:t>
            </a:r>
          </a:p>
          <a:p>
            <a:r>
              <a:rPr lang="fi-FI"/>
              <a:t>Luonnontuotteiden keräys ja myynti jalostamattomana on verovapaata 15 000 euron vuotuiseen rajaan asti. Verovapaa myynti edellyttää, että kerääjä on myyjä, keräys on tehty ilman koneita, tuotetta ei ole viljelty ja tuote on jalostamaton ja käytetään elintarvikkeeksi tai lääkkeeksi.</a:t>
            </a:r>
          </a:p>
          <a:p>
            <a:endParaRPr lang="fi-FI"/>
          </a:p>
        </p:txBody>
      </p:sp>
      <p:sp>
        <p:nvSpPr>
          <p:cNvPr id="8" name="Tekstiruutu 7">
            <a:extLst>
              <a:ext uri="{FF2B5EF4-FFF2-40B4-BE49-F238E27FC236}">
                <a16:creationId xmlns:a16="http://schemas.microsoft.com/office/drawing/2014/main" id="{5B318776-DC66-9B1C-F2B7-4FC6E89280F6}"/>
              </a:ext>
            </a:extLst>
          </p:cNvPr>
          <p:cNvSpPr txBox="1"/>
          <p:nvPr/>
        </p:nvSpPr>
        <p:spPr>
          <a:xfrm>
            <a:off x="1105736" y="5498648"/>
            <a:ext cx="9919894" cy="646331"/>
          </a:xfrm>
          <a:prstGeom prst="rect">
            <a:avLst/>
          </a:prstGeom>
          <a:noFill/>
        </p:spPr>
        <p:txBody>
          <a:bodyPr wrap="square" rtlCol="0">
            <a:spAutoFit/>
          </a:bodyPr>
          <a:lstStyle/>
          <a:p>
            <a:r>
              <a:rPr lang="fi-FI" dirty="0"/>
              <a:t>Rutanen, J. ym. 2023.  </a:t>
            </a:r>
            <a:r>
              <a:rPr lang="fi-FI" dirty="0">
                <a:hlinkClick r:id="rId2"/>
              </a:rPr>
              <a:t>Luonnontuotealan toimintaohjelma 2030 </a:t>
            </a:r>
            <a:r>
              <a:rPr lang="fi-FI" dirty="0"/>
              <a:t>. Helsingin yliopisto </a:t>
            </a:r>
            <a:r>
              <a:rPr lang="fi-FI" dirty="0" err="1"/>
              <a:t>Ruralia</a:t>
            </a:r>
            <a:r>
              <a:rPr lang="fi-FI" dirty="0"/>
              <a:t>-instituutti.</a:t>
            </a:r>
            <a:br>
              <a:rPr lang="fi-FI" dirty="0"/>
            </a:br>
            <a:r>
              <a:rPr lang="fi-FI" dirty="0"/>
              <a:t>Karvonen, R. 2022. Kuusenkerkistä koivunmahlaan. Lisäansioita omasta metsästä. Tapio palvelut Oy.</a:t>
            </a:r>
          </a:p>
        </p:txBody>
      </p:sp>
      <p:sp>
        <p:nvSpPr>
          <p:cNvPr id="4" name="Päivämäärän paikkamerkki 3">
            <a:extLst>
              <a:ext uri="{FF2B5EF4-FFF2-40B4-BE49-F238E27FC236}">
                <a16:creationId xmlns:a16="http://schemas.microsoft.com/office/drawing/2014/main" id="{9BA58747-99DB-CBC2-D3A5-B4E1E3A9B7E1}"/>
              </a:ext>
            </a:extLst>
          </p:cNvPr>
          <p:cNvSpPr>
            <a:spLocks noGrp="1"/>
          </p:cNvSpPr>
          <p:nvPr>
            <p:ph type="dt" sz="half" idx="2"/>
          </p:nvPr>
        </p:nvSpPr>
        <p:spPr>
          <a:xfrm>
            <a:off x="803054" y="6237312"/>
            <a:ext cx="1453952" cy="404664"/>
          </a:xfrm>
        </p:spPr>
        <p:txBody>
          <a:bodyPr/>
          <a:lstStyle/>
          <a:p>
            <a:endParaRPr lang="fi-FI"/>
          </a:p>
        </p:txBody>
      </p:sp>
      <p:sp>
        <p:nvSpPr>
          <p:cNvPr id="5" name="Alatunnisteen paikkamerkki 4">
            <a:extLst>
              <a:ext uri="{FF2B5EF4-FFF2-40B4-BE49-F238E27FC236}">
                <a16:creationId xmlns:a16="http://schemas.microsoft.com/office/drawing/2014/main" id="{ED84AD60-63FF-3644-DCCC-9966633355CE}"/>
              </a:ext>
            </a:extLst>
          </p:cNvPr>
          <p:cNvSpPr>
            <a:spLocks noGrp="1"/>
          </p:cNvSpPr>
          <p:nvPr>
            <p:ph type="ftr" sz="quarter" idx="3"/>
          </p:nvPr>
        </p:nvSpPr>
        <p:spPr>
          <a:xfrm>
            <a:off x="2329014" y="6237312"/>
            <a:ext cx="5570240" cy="404664"/>
          </a:xfrm>
        </p:spPr>
        <p:txBody>
          <a:bodyPr/>
          <a:lstStyle/>
          <a:p>
            <a:endParaRPr lang="fi-FI"/>
          </a:p>
        </p:txBody>
      </p:sp>
    </p:spTree>
    <p:extLst>
      <p:ext uri="{BB962C8B-B14F-4D97-AF65-F5344CB8AC3E}">
        <p14:creationId xmlns:p14="http://schemas.microsoft.com/office/powerpoint/2010/main" val="2726474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FB17B90C-DB6F-549C-2136-515723076FCD}"/>
              </a:ext>
            </a:extLst>
          </p:cNvPr>
          <p:cNvSpPr>
            <a:spLocks noGrp="1"/>
          </p:cNvSpPr>
          <p:nvPr>
            <p:ph type="ctrTitle"/>
          </p:nvPr>
        </p:nvSpPr>
        <p:spPr>
          <a:xfrm>
            <a:off x="803055" y="757022"/>
            <a:ext cx="10525316" cy="792088"/>
          </a:xfrm>
        </p:spPr>
        <p:txBody>
          <a:bodyPr>
            <a:normAutofit/>
          </a:bodyPr>
          <a:lstStyle/>
          <a:p>
            <a:r>
              <a:rPr lang="fi-FI"/>
              <a:t>Keräysalueiden luomusertifiointi</a:t>
            </a:r>
          </a:p>
        </p:txBody>
      </p:sp>
      <p:sp>
        <p:nvSpPr>
          <p:cNvPr id="2" name="Tekstin paikkamerkki 1">
            <a:extLst>
              <a:ext uri="{FF2B5EF4-FFF2-40B4-BE49-F238E27FC236}">
                <a16:creationId xmlns:a16="http://schemas.microsoft.com/office/drawing/2014/main" id="{CAA1986F-9189-E4B7-CC07-6B01DB549971}"/>
              </a:ext>
            </a:extLst>
          </p:cNvPr>
          <p:cNvSpPr>
            <a:spLocks noGrp="1"/>
          </p:cNvSpPr>
          <p:nvPr>
            <p:ph type="body" idx="10"/>
          </p:nvPr>
        </p:nvSpPr>
        <p:spPr>
          <a:xfrm>
            <a:off x="803054" y="1819469"/>
            <a:ext cx="10525346" cy="3937000"/>
          </a:xfrm>
        </p:spPr>
        <p:txBody>
          <a:bodyPr>
            <a:normAutofit/>
          </a:bodyPr>
          <a:lstStyle/>
          <a:p>
            <a:r>
              <a:rPr lang="fi-FI"/>
              <a:t>Luomu on valvottu järjestelmä, jonka tavoitteena on osoittaa kasviraaka-aineen alkuperä ja puhtaus. Luomukeruualue on luomuvalvonnan piirissä. Edellytys alueelle on, että siellä ei ole kolmeen vuoteen tehty kiellettyjä toimenpiteitä, kuten metsänlannoitusta tai torjunta-aineiden käyttöä. Muut normaalit metsätaloustoimet ovat sallittuja.</a:t>
            </a:r>
          </a:p>
          <a:p>
            <a:r>
              <a:rPr lang="fi-FI"/>
              <a:t>Tuotetta voi markkinoida luomuna vain jos se on kerätty luomusertifioidulta alueelta. Pääosa luomukeruualueista on Pohjois-Suomessa. Etelässä pieni metsätilakoko rajoittaa yhtenäisten laajojen keruualueiden muodostamista, vaikka sopivia alueita on valtaosa metsämaasta.</a:t>
            </a:r>
          </a:p>
          <a:p>
            <a:r>
              <a:rPr lang="fi-FI"/>
              <a:t>Muutokset luomusäännösten tulkinnassa ovat aiheuttaneet sen, että luomukeruualueiden pinta-ala on viime vuosina puolittunut aiemmasta. Kotimaan kuluttajat eivät vaadi luomumerkintää, mutta kansainvälisillä markkinoilla se olisi tärkeä.</a:t>
            </a:r>
          </a:p>
          <a:p>
            <a:endParaRPr lang="fi-FI"/>
          </a:p>
        </p:txBody>
      </p:sp>
      <p:sp>
        <p:nvSpPr>
          <p:cNvPr id="8" name="Tekstiruutu 7">
            <a:extLst>
              <a:ext uri="{FF2B5EF4-FFF2-40B4-BE49-F238E27FC236}">
                <a16:creationId xmlns:a16="http://schemas.microsoft.com/office/drawing/2014/main" id="{5B318776-DC66-9B1C-F2B7-4FC6E89280F6}"/>
              </a:ext>
            </a:extLst>
          </p:cNvPr>
          <p:cNvSpPr txBox="1"/>
          <p:nvPr/>
        </p:nvSpPr>
        <p:spPr>
          <a:xfrm>
            <a:off x="1063792" y="5516314"/>
            <a:ext cx="10325154" cy="646331"/>
          </a:xfrm>
          <a:prstGeom prst="rect">
            <a:avLst/>
          </a:prstGeom>
          <a:noFill/>
        </p:spPr>
        <p:txBody>
          <a:bodyPr wrap="square" lIns="91440" tIns="45720" rIns="91440" bIns="45720" rtlCol="0" anchor="t">
            <a:spAutoFit/>
          </a:bodyPr>
          <a:lstStyle/>
          <a:p>
            <a:r>
              <a:rPr lang="fi-FI" dirty="0"/>
              <a:t>Rutanen, J. ym. 2023.  </a:t>
            </a:r>
            <a:r>
              <a:rPr lang="fi-FI" dirty="0">
                <a:hlinkClick r:id="rId2"/>
              </a:rPr>
              <a:t>Luonnontuotealan toimintaohjelma 2030 </a:t>
            </a:r>
            <a:r>
              <a:rPr lang="fi-FI" dirty="0"/>
              <a:t>. Helsingin yliopisto </a:t>
            </a:r>
            <a:r>
              <a:rPr lang="fi-FI" err="1"/>
              <a:t>Ruralia</a:t>
            </a:r>
            <a:r>
              <a:rPr lang="fi-FI" dirty="0"/>
              <a:t>-instituutti.</a:t>
            </a:r>
            <a:br>
              <a:rPr lang="fi-FI" dirty="0"/>
            </a:br>
            <a:r>
              <a:rPr lang="fi-FI" dirty="0">
                <a:solidFill>
                  <a:srgbClr val="44546A"/>
                </a:solidFill>
              </a:rPr>
              <a:t>Luomua metsäluonnosta –hanke, </a:t>
            </a:r>
            <a:r>
              <a:rPr lang="fi-FI" dirty="0">
                <a:hlinkClick r:id="rId3"/>
              </a:rPr>
              <a:t>Luomua metsäluonnosta –hankkeen verkkosivut</a:t>
            </a:r>
            <a:r>
              <a:rPr lang="fi-FI" dirty="0"/>
              <a:t>. </a:t>
            </a:r>
            <a:endParaRPr lang="fi-FI" dirty="0">
              <a:ea typeface="Calibri"/>
              <a:cs typeface="Calibri"/>
            </a:endParaRPr>
          </a:p>
        </p:txBody>
      </p:sp>
      <p:sp>
        <p:nvSpPr>
          <p:cNvPr id="4" name="Päivämäärän paikkamerkki 3">
            <a:extLst>
              <a:ext uri="{FF2B5EF4-FFF2-40B4-BE49-F238E27FC236}">
                <a16:creationId xmlns:a16="http://schemas.microsoft.com/office/drawing/2014/main" id="{9BA58747-99DB-CBC2-D3A5-B4E1E3A9B7E1}"/>
              </a:ext>
            </a:extLst>
          </p:cNvPr>
          <p:cNvSpPr>
            <a:spLocks noGrp="1"/>
          </p:cNvSpPr>
          <p:nvPr>
            <p:ph type="dt" sz="half" idx="2"/>
          </p:nvPr>
        </p:nvSpPr>
        <p:spPr>
          <a:xfrm>
            <a:off x="803054" y="6237312"/>
            <a:ext cx="1453952" cy="404664"/>
          </a:xfrm>
        </p:spPr>
        <p:txBody>
          <a:bodyPr/>
          <a:lstStyle/>
          <a:p>
            <a:endParaRPr lang="fi-FI"/>
          </a:p>
        </p:txBody>
      </p:sp>
      <p:sp>
        <p:nvSpPr>
          <p:cNvPr id="5" name="Alatunnisteen paikkamerkki 4">
            <a:extLst>
              <a:ext uri="{FF2B5EF4-FFF2-40B4-BE49-F238E27FC236}">
                <a16:creationId xmlns:a16="http://schemas.microsoft.com/office/drawing/2014/main" id="{ED84AD60-63FF-3644-DCCC-9966633355CE}"/>
              </a:ext>
            </a:extLst>
          </p:cNvPr>
          <p:cNvSpPr>
            <a:spLocks noGrp="1"/>
          </p:cNvSpPr>
          <p:nvPr>
            <p:ph type="ftr" sz="quarter" idx="3"/>
          </p:nvPr>
        </p:nvSpPr>
        <p:spPr>
          <a:xfrm>
            <a:off x="2329014" y="6237312"/>
            <a:ext cx="5570240" cy="404664"/>
          </a:xfrm>
        </p:spPr>
        <p:txBody>
          <a:bodyPr/>
          <a:lstStyle/>
          <a:p>
            <a:endParaRPr lang="fi-FI"/>
          </a:p>
        </p:txBody>
      </p:sp>
    </p:spTree>
    <p:extLst>
      <p:ext uri="{BB962C8B-B14F-4D97-AF65-F5344CB8AC3E}">
        <p14:creationId xmlns:p14="http://schemas.microsoft.com/office/powerpoint/2010/main" val="2949390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FB17B90C-DB6F-549C-2136-515723076FCD}"/>
              </a:ext>
            </a:extLst>
          </p:cNvPr>
          <p:cNvSpPr>
            <a:spLocks noGrp="1"/>
          </p:cNvSpPr>
          <p:nvPr>
            <p:ph type="ctrTitle"/>
          </p:nvPr>
        </p:nvSpPr>
        <p:spPr>
          <a:xfrm>
            <a:off x="803055" y="757022"/>
            <a:ext cx="10525316" cy="792088"/>
          </a:xfrm>
        </p:spPr>
        <p:txBody>
          <a:bodyPr/>
          <a:lstStyle/>
          <a:p>
            <a:r>
              <a:rPr lang="fi-FI"/>
              <a:t>Tehtävä</a:t>
            </a:r>
          </a:p>
        </p:txBody>
      </p:sp>
      <p:sp>
        <p:nvSpPr>
          <p:cNvPr id="2" name="Tekstin paikkamerkki 1">
            <a:extLst>
              <a:ext uri="{FF2B5EF4-FFF2-40B4-BE49-F238E27FC236}">
                <a16:creationId xmlns:a16="http://schemas.microsoft.com/office/drawing/2014/main" id="{CAA1986F-9189-E4B7-CC07-6B01DB549971}"/>
              </a:ext>
            </a:extLst>
          </p:cNvPr>
          <p:cNvSpPr>
            <a:spLocks noGrp="1"/>
          </p:cNvSpPr>
          <p:nvPr>
            <p:ph type="body" idx="10"/>
          </p:nvPr>
        </p:nvSpPr>
        <p:spPr>
          <a:xfrm>
            <a:off x="803054" y="1819469"/>
            <a:ext cx="10525346" cy="3937000"/>
          </a:xfrm>
        </p:spPr>
        <p:txBody>
          <a:bodyPr/>
          <a:lstStyle/>
          <a:p>
            <a:r>
              <a:rPr lang="fi-FI"/>
              <a:t>Valitse sinuna kiinnostava metsäluontoon liittyvä tuote tai palvelu ja pohdi:</a:t>
            </a:r>
          </a:p>
          <a:p>
            <a:r>
              <a:rPr lang="fi-FI"/>
              <a:t>Miten tuote tai palvelu sijoittuu ekosysteemipalvelujen luokitteluun?</a:t>
            </a:r>
          </a:p>
          <a:p>
            <a:r>
              <a:rPr lang="fi-FI"/>
              <a:t>Tarvitseeko tuotteen tai palvelun tuottaminen metsänomistajan luvan tai sopimusten laadintaa?</a:t>
            </a:r>
          </a:p>
          <a:p>
            <a:r>
              <a:rPr lang="fi-FI"/>
              <a:t>Millaisia toimintaympäristöön liittyviä rajoitteita on tuotteen tai palvelun tuotannossa?</a:t>
            </a:r>
          </a:p>
          <a:p>
            <a:r>
              <a:rPr lang="fi-FI"/>
              <a:t>Miten tuotteen tai palvelun tuotanto vaikuttaa muihin samalla alueella tapahtuviin ekosysteemipalveluihin?</a:t>
            </a:r>
          </a:p>
          <a:p>
            <a:endParaRPr lang="fi-FI"/>
          </a:p>
        </p:txBody>
      </p:sp>
      <p:sp>
        <p:nvSpPr>
          <p:cNvPr id="4" name="Päivämäärän paikkamerkki 3">
            <a:extLst>
              <a:ext uri="{FF2B5EF4-FFF2-40B4-BE49-F238E27FC236}">
                <a16:creationId xmlns:a16="http://schemas.microsoft.com/office/drawing/2014/main" id="{9BA58747-99DB-CBC2-D3A5-B4E1E3A9B7E1}"/>
              </a:ext>
            </a:extLst>
          </p:cNvPr>
          <p:cNvSpPr>
            <a:spLocks noGrp="1"/>
          </p:cNvSpPr>
          <p:nvPr>
            <p:ph type="dt" sz="half" idx="2"/>
          </p:nvPr>
        </p:nvSpPr>
        <p:spPr>
          <a:xfrm>
            <a:off x="803054" y="6237312"/>
            <a:ext cx="1453952" cy="404664"/>
          </a:xfrm>
        </p:spPr>
        <p:txBody>
          <a:bodyPr/>
          <a:lstStyle/>
          <a:p>
            <a:endParaRPr lang="fi-FI"/>
          </a:p>
        </p:txBody>
      </p:sp>
      <p:sp>
        <p:nvSpPr>
          <p:cNvPr id="5" name="Alatunnisteen paikkamerkki 4">
            <a:extLst>
              <a:ext uri="{FF2B5EF4-FFF2-40B4-BE49-F238E27FC236}">
                <a16:creationId xmlns:a16="http://schemas.microsoft.com/office/drawing/2014/main" id="{ED84AD60-63FF-3644-DCCC-9966633355CE}"/>
              </a:ext>
            </a:extLst>
          </p:cNvPr>
          <p:cNvSpPr>
            <a:spLocks noGrp="1"/>
          </p:cNvSpPr>
          <p:nvPr>
            <p:ph type="ftr" sz="quarter" idx="3"/>
          </p:nvPr>
        </p:nvSpPr>
        <p:spPr>
          <a:xfrm>
            <a:off x="2329014" y="6237312"/>
            <a:ext cx="5570240" cy="404664"/>
          </a:xfrm>
        </p:spPr>
        <p:txBody>
          <a:bodyPr/>
          <a:lstStyle/>
          <a:p>
            <a:endParaRPr lang="fi-FI"/>
          </a:p>
        </p:txBody>
      </p:sp>
    </p:spTree>
    <p:extLst>
      <p:ext uri="{BB962C8B-B14F-4D97-AF65-F5344CB8AC3E}">
        <p14:creationId xmlns:p14="http://schemas.microsoft.com/office/powerpoint/2010/main" val="133557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89FAA9F1-8366-A621-8D8D-BFB4777C4AA2}"/>
              </a:ext>
            </a:extLst>
          </p:cNvPr>
          <p:cNvSpPr>
            <a:spLocks noGrp="1"/>
          </p:cNvSpPr>
          <p:nvPr>
            <p:ph type="ctrTitle"/>
          </p:nvPr>
        </p:nvSpPr>
        <p:spPr/>
        <p:txBody>
          <a:bodyPr/>
          <a:lstStyle/>
          <a:p>
            <a:r>
              <a:rPr lang="fi-FI" dirty="0"/>
              <a:t>Lähteet</a:t>
            </a:r>
          </a:p>
        </p:txBody>
      </p:sp>
      <p:sp>
        <p:nvSpPr>
          <p:cNvPr id="2" name="Tekstin paikkamerkki 1">
            <a:extLst>
              <a:ext uri="{FF2B5EF4-FFF2-40B4-BE49-F238E27FC236}">
                <a16:creationId xmlns:a16="http://schemas.microsoft.com/office/drawing/2014/main" id="{52C5938B-8A64-4AE6-2228-CA11BE9EE152}"/>
              </a:ext>
            </a:extLst>
          </p:cNvPr>
          <p:cNvSpPr>
            <a:spLocks noGrp="1"/>
          </p:cNvSpPr>
          <p:nvPr>
            <p:ph type="body" idx="10"/>
          </p:nvPr>
        </p:nvSpPr>
        <p:spPr>
          <a:xfrm>
            <a:off x="803054" y="1819468"/>
            <a:ext cx="10525346" cy="4485639"/>
          </a:xfrm>
        </p:spPr>
        <p:txBody>
          <a:bodyPr>
            <a:normAutofit fontScale="77500" lnSpcReduction="20000"/>
          </a:bodyPr>
          <a:lstStyle/>
          <a:p>
            <a:r>
              <a:rPr lang="fi-FI" dirty="0">
                <a:hlinkClick r:id="rId2"/>
              </a:rPr>
              <a:t>Ekosysteemipalveluiden arvonlisän kasvattaminen biotaloudessa</a:t>
            </a:r>
            <a:r>
              <a:rPr lang="fi-FI" dirty="0"/>
              <a:t>. EkoArvo-hankkeen verkkosivut. Tapio Oy. Viitattu 29.4.2023.</a:t>
            </a:r>
          </a:p>
          <a:p>
            <a:r>
              <a:rPr lang="fi-FI" dirty="0"/>
              <a:t>Ekosysteemipalvelujen kansanvälinen luokittelu. </a:t>
            </a:r>
            <a:r>
              <a:rPr lang="fi-FI" dirty="0">
                <a:hlinkClick r:id="rId3"/>
              </a:rPr>
              <a:t>Cices.eu</a:t>
            </a:r>
            <a:r>
              <a:rPr lang="fi-FI" dirty="0"/>
              <a:t>. Viitattu 29.4.2023.</a:t>
            </a:r>
          </a:p>
          <a:p>
            <a:r>
              <a:rPr lang="fi-FI" dirty="0"/>
              <a:t>Ekosysteemipalvelut. </a:t>
            </a:r>
            <a:r>
              <a:rPr lang="fi-FI" dirty="0">
                <a:hlinkClick r:id="rId4"/>
              </a:rPr>
              <a:t>Ekosysteemipalvelut – </a:t>
            </a:r>
            <a:r>
              <a:rPr lang="fi-FI" dirty="0" err="1">
                <a:hlinkClick r:id="rId4"/>
              </a:rPr>
              <a:t>Wikiwand</a:t>
            </a:r>
            <a:r>
              <a:rPr lang="fi-FI" dirty="0"/>
              <a:t>. Viitattu 29.4.2023.</a:t>
            </a:r>
          </a:p>
          <a:p>
            <a:r>
              <a:rPr lang="fi-FI" dirty="0"/>
              <a:t>Karppinen, H. ym. 2020. </a:t>
            </a:r>
            <a:r>
              <a:rPr lang="fi-FI" dirty="0">
                <a:hlinkClick r:id="rId5"/>
              </a:rPr>
              <a:t>Suomalainen metsänomistaja 2020</a:t>
            </a:r>
            <a:r>
              <a:rPr lang="fi-FI" dirty="0"/>
              <a:t>. Viitattu 29.4.2023.</a:t>
            </a:r>
          </a:p>
          <a:p>
            <a:r>
              <a:rPr lang="fi-FI" dirty="0"/>
              <a:t>Karvonen, R. 2022. Kuusenkerkistä koivunmahlaan. Lisäansioita omasta metsästä. Tapio palvelut Oy. 119 s.</a:t>
            </a:r>
          </a:p>
          <a:p>
            <a:pPr>
              <a:lnSpc>
                <a:spcPct val="100000"/>
              </a:lnSpc>
            </a:pPr>
            <a:r>
              <a:rPr lang="fi-FI" dirty="0"/>
              <a:t>Koskela, T. ym. 2021. </a:t>
            </a:r>
            <a:r>
              <a:rPr lang="fi-FI" dirty="0">
                <a:hlinkClick r:id="rId6"/>
              </a:rPr>
              <a:t>Metsien ekosysteemipalvelut ja jokamiehenoikeus metsänomistajan näkökulmasta – Metsänomistaja 2020</a:t>
            </a:r>
            <a:r>
              <a:rPr lang="fi-FI" dirty="0"/>
              <a:t>. PTT raportteja 267.</a:t>
            </a:r>
          </a:p>
          <a:p>
            <a:pPr>
              <a:lnSpc>
                <a:spcPct val="100000"/>
              </a:lnSpc>
            </a:pPr>
            <a:r>
              <a:rPr lang="fi-FI" dirty="0"/>
              <a:t>Luomua metsäluonnosta –hanke, </a:t>
            </a:r>
            <a:r>
              <a:rPr lang="fi-FI" dirty="0">
                <a:hlinkClick r:id="rId7"/>
              </a:rPr>
              <a:t>Luomua metsäluonnosta –hankkeen verkkosivut</a:t>
            </a:r>
            <a:r>
              <a:rPr lang="fi-FI" dirty="0"/>
              <a:t>. Suomen metsäkeskus. Viitattu 29.4.2023.</a:t>
            </a:r>
            <a:endParaRPr lang="fi-FI" dirty="0">
              <a:ea typeface="Calibri"/>
              <a:cs typeface="Calibri"/>
            </a:endParaRPr>
          </a:p>
          <a:p>
            <a:r>
              <a:rPr lang="fi-FI" dirty="0"/>
              <a:t>Rutanen, J. &amp; Luostarinen, M. 2000. </a:t>
            </a:r>
            <a:r>
              <a:rPr lang="fi-FI" dirty="0">
                <a:hlinkClick r:id="rId8"/>
              </a:rPr>
              <a:t>Luontoyrittäjyys Suomessa</a:t>
            </a:r>
            <a:r>
              <a:rPr lang="fi-FI" dirty="0"/>
              <a:t>. Viitattu 29.4.2023.</a:t>
            </a:r>
          </a:p>
          <a:p>
            <a:r>
              <a:rPr lang="fi-FI" dirty="0"/>
              <a:t>Rutanen, J. ym. 2023.  </a:t>
            </a:r>
            <a:r>
              <a:rPr lang="fi-FI" dirty="0">
                <a:hlinkClick r:id="rId9"/>
              </a:rPr>
              <a:t>Luonnontuotealan toimintaohjelma 2030 </a:t>
            </a:r>
            <a:r>
              <a:rPr lang="fi-FI" dirty="0"/>
              <a:t>. Helsingin yliopisto </a:t>
            </a:r>
            <a:r>
              <a:rPr lang="fi-FI" dirty="0" err="1"/>
              <a:t>Ruralia</a:t>
            </a:r>
            <a:r>
              <a:rPr lang="fi-FI" dirty="0"/>
              <a:t>-instituutti.</a:t>
            </a:r>
          </a:p>
          <a:p>
            <a:r>
              <a:rPr lang="fi-FI" dirty="0">
                <a:ea typeface="Calibri"/>
                <a:cs typeface="Calibri"/>
              </a:rPr>
              <a:t>Saastamoinen, O. ym., 2014. </a:t>
            </a:r>
            <a:r>
              <a:rPr lang="fi-FI" dirty="0">
                <a:ea typeface="Calibri"/>
                <a:cs typeface="Calibri"/>
                <a:hlinkClick r:id="rId10"/>
              </a:rPr>
              <a:t>Yhdistävä luonto: ekosysteemipalvelut Suomessa</a:t>
            </a:r>
            <a:r>
              <a:rPr lang="fi-FI" dirty="0">
                <a:ea typeface="Calibri"/>
                <a:cs typeface="Calibri"/>
              </a:rPr>
              <a:t>. </a:t>
            </a:r>
            <a:r>
              <a:rPr lang="fi-FI" dirty="0"/>
              <a:t>Viitattu 29.4.2023.</a:t>
            </a:r>
          </a:p>
          <a:p>
            <a:r>
              <a:rPr lang="fi-FI" dirty="0"/>
              <a:t>Salo, K. 2015. </a:t>
            </a:r>
            <a:r>
              <a:rPr lang="fi-FI" dirty="0">
                <a:hlinkClick r:id="rId11"/>
              </a:rPr>
              <a:t>Metsä - monikäyttö ja ekosysteemipalvelut</a:t>
            </a:r>
            <a:r>
              <a:rPr lang="fi-FI" dirty="0"/>
              <a:t>. Viitattu 29.4.2023.</a:t>
            </a:r>
          </a:p>
          <a:p>
            <a:pPr>
              <a:lnSpc>
                <a:spcPct val="100000"/>
              </a:lnSpc>
            </a:pPr>
            <a:r>
              <a:rPr lang="fi-FI" dirty="0"/>
              <a:t>Tuunanen, P. ym. 2012  </a:t>
            </a:r>
            <a:r>
              <a:rPr lang="fi-FI" dirty="0">
                <a:hlinkClick r:id="rId12"/>
              </a:rPr>
              <a:t>Jokamiehenoikeudet ja toimiminen toisen alueella</a:t>
            </a:r>
            <a:r>
              <a:rPr lang="fi-FI" dirty="0"/>
              <a:t>. Suomen ympäristö 10/2012.</a:t>
            </a:r>
          </a:p>
          <a:p>
            <a:endParaRPr lang="fi-FI" dirty="0"/>
          </a:p>
          <a:p>
            <a:endParaRPr lang="fi-FI" dirty="0"/>
          </a:p>
        </p:txBody>
      </p:sp>
    </p:spTree>
    <p:extLst>
      <p:ext uri="{BB962C8B-B14F-4D97-AF65-F5344CB8AC3E}">
        <p14:creationId xmlns:p14="http://schemas.microsoft.com/office/powerpoint/2010/main" val="453282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5D2BD0-61B9-CC38-EA55-C334AD38BE34}"/>
              </a:ext>
            </a:extLst>
          </p:cNvPr>
          <p:cNvSpPr>
            <a:spLocks noGrp="1"/>
          </p:cNvSpPr>
          <p:nvPr>
            <p:ph type="title" idx="4294967295"/>
          </p:nvPr>
        </p:nvSpPr>
        <p:spPr>
          <a:xfrm>
            <a:off x="838200" y="-1478665"/>
            <a:ext cx="10515600" cy="1325563"/>
          </a:xfrm>
        </p:spPr>
        <p:txBody>
          <a:bodyPr/>
          <a:lstStyle/>
          <a:p>
            <a:r>
              <a:rPr lang="fi-FI" dirty="0"/>
              <a:t>Nappaa hiilestä</a:t>
            </a:r>
            <a:r>
              <a:rPr lang="fi-FI" baseline="0" dirty="0"/>
              <a:t> kiinni</a:t>
            </a:r>
            <a:endParaRPr lang="fi-FI" dirty="0"/>
          </a:p>
        </p:txBody>
      </p:sp>
    </p:spTree>
    <p:extLst>
      <p:ext uri="{BB962C8B-B14F-4D97-AF65-F5344CB8AC3E}">
        <p14:creationId xmlns:p14="http://schemas.microsoft.com/office/powerpoint/2010/main" val="1775296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2">
            <a:extLst>
              <a:ext uri="{FF2B5EF4-FFF2-40B4-BE49-F238E27FC236}">
                <a16:creationId xmlns:a16="http://schemas.microsoft.com/office/drawing/2014/main" id="{1BB6BAA4-A912-0EDA-6262-118C4C7D6467}"/>
              </a:ext>
            </a:extLst>
          </p:cNvPr>
          <p:cNvSpPr>
            <a:spLocks noGrp="1"/>
          </p:cNvSpPr>
          <p:nvPr>
            <p:ph type="ctrTitle"/>
          </p:nvPr>
        </p:nvSpPr>
        <p:spPr>
          <a:xfrm>
            <a:off x="803055" y="757022"/>
            <a:ext cx="10525316" cy="792088"/>
          </a:xfrm>
        </p:spPr>
        <p:txBody>
          <a:bodyPr/>
          <a:lstStyle/>
          <a:p>
            <a:r>
              <a:rPr lang="fi-FI"/>
              <a:t>Lisenssiehdot </a:t>
            </a:r>
          </a:p>
        </p:txBody>
      </p:sp>
      <p:grpSp>
        <p:nvGrpSpPr>
          <p:cNvPr id="4" name="Group 3" descr="Tämä teos on lisensoitu Creative Commons Nimeä-EiKaupallinen-JaaSamoin 4.0 Kansainvälinen -lisenssillä.">
            <a:extLst>
              <a:ext uri="{FF2B5EF4-FFF2-40B4-BE49-F238E27FC236}">
                <a16:creationId xmlns:a16="http://schemas.microsoft.com/office/drawing/2014/main" id="{1C3A09A8-7070-8A78-0594-171EBB31410C}"/>
              </a:ext>
            </a:extLst>
          </p:cNvPr>
          <p:cNvGrpSpPr/>
          <p:nvPr/>
        </p:nvGrpSpPr>
        <p:grpSpPr>
          <a:xfrm>
            <a:off x="1776133" y="2627779"/>
            <a:ext cx="8639735" cy="1602441"/>
            <a:chOff x="1792941" y="2459691"/>
            <a:chExt cx="8639735" cy="1602441"/>
          </a:xfrm>
          <a:solidFill>
            <a:schemeClr val="accent1"/>
          </a:solidFill>
        </p:grpSpPr>
        <p:sp>
          <p:nvSpPr>
            <p:cNvPr id="5" name="Rectangle: Rounded Corners 4">
              <a:extLst>
                <a:ext uri="{FF2B5EF4-FFF2-40B4-BE49-F238E27FC236}">
                  <a16:creationId xmlns:a16="http://schemas.microsoft.com/office/drawing/2014/main" id="{98490333-AF54-B841-BC42-063D27B3B1CD}"/>
                </a:ext>
                <a:ext uri="{C183D7F6-B498-43B3-948B-1728B52AA6E4}">
                  <adec:decorative xmlns:adec="http://schemas.microsoft.com/office/drawing/2017/decorative" val="1"/>
                </a:ext>
              </a:extLst>
            </p:cNvPr>
            <p:cNvSpPr/>
            <p:nvPr/>
          </p:nvSpPr>
          <p:spPr>
            <a:xfrm>
              <a:off x="1792941" y="2459691"/>
              <a:ext cx="8639735" cy="1602441"/>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Creative Commons -lisenssi">
              <a:extLst>
                <a:ext uri="{FF2B5EF4-FFF2-40B4-BE49-F238E27FC236}">
                  <a16:creationId xmlns:a16="http://schemas.microsoft.com/office/drawing/2014/main" id="{70E43ABE-10D5-7F58-8589-43E59BBC4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507" y="2993775"/>
              <a:ext cx="1556106" cy="548174"/>
            </a:xfrm>
            <a:prstGeom prst="rect">
              <a:avLst/>
            </a:prstGeom>
            <a:grpFill/>
          </p:spPr>
        </p:pic>
        <p:sp>
          <p:nvSpPr>
            <p:cNvPr id="7" name="TextBox 3">
              <a:extLst>
                <a:ext uri="{FF2B5EF4-FFF2-40B4-BE49-F238E27FC236}">
                  <a16:creationId xmlns:a16="http://schemas.microsoft.com/office/drawing/2014/main" id="{3AD01634-78D5-3557-123D-7E27FA9F90D4}"/>
                </a:ext>
              </a:extLst>
            </p:cNvPr>
            <p:cNvSpPr txBox="1"/>
            <p:nvPr/>
          </p:nvSpPr>
          <p:spPr>
            <a:xfrm>
              <a:off x="3766770" y="2937746"/>
              <a:ext cx="6422805" cy="646331"/>
            </a:xfrm>
            <a:prstGeom prst="rect">
              <a:avLst/>
            </a:prstGeom>
            <a:grpFill/>
          </p:spPr>
          <p:txBody>
            <a:bodyPr wrap="squar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rPr>
                <a:t>Tämä teos on lisensoitu </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Creative </a:t>
              </a:r>
              <a:r>
                <a:rPr kumimoji="0" lang="fi-FI" sz="1800" b="1" i="0" u="none" strike="noStrike" kern="1200" cap="none" spc="0" normalizeH="0" baseline="0" noProof="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Commons</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 Nimeä-</a:t>
              </a:r>
              <a:r>
                <a:rPr kumimoji="0" lang="fi-FI" sz="1800" b="1" i="0" u="none" strike="noStrike" kern="1200" cap="none" spc="0" normalizeH="0" baseline="0" noProof="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EiKaupallinen</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a:t>
              </a:r>
              <a:r>
                <a:rPr kumimoji="0" lang="fi-FI" sz="1800" b="1" i="0" u="none" strike="noStrike" kern="1200" cap="none" spc="0" normalizeH="0" baseline="0" noProof="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JaaSamoin</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 4.0 Kansainvälinen -lisenssillä</a:t>
              </a:r>
              <a:r>
                <a:rPr kumimoji="0" lang="fi-FI" sz="1800" b="1" i="0" u="none" strike="noStrike" kern="1200" cap="none" spc="0" normalizeH="0" baseline="0" noProof="0">
                  <a:ln>
                    <a:noFill/>
                  </a:ln>
                  <a:solidFill>
                    <a:srgbClr val="FFFFFF"/>
                  </a:solidFill>
                  <a:effectLst/>
                  <a:uLnTx/>
                  <a:uFillTx/>
                  <a:latin typeface="source sans pro" panose="020B0503030403020204" pitchFamily="34" charset="0"/>
                  <a:ea typeface="+mn-ea"/>
                  <a:cs typeface="+mn-cs"/>
                </a:rPr>
                <a:t>.</a:t>
              </a:r>
              <a:endParaRPr kumimoji="0" lang="fi-FI" sz="1800" b="1"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549067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FB17B90C-DB6F-549C-2136-515723076FCD}"/>
              </a:ext>
            </a:extLst>
          </p:cNvPr>
          <p:cNvSpPr>
            <a:spLocks noGrp="1"/>
          </p:cNvSpPr>
          <p:nvPr>
            <p:ph type="ctrTitle"/>
          </p:nvPr>
        </p:nvSpPr>
        <p:spPr>
          <a:xfrm>
            <a:off x="803055" y="757022"/>
            <a:ext cx="10525316" cy="792088"/>
          </a:xfrm>
        </p:spPr>
        <p:txBody>
          <a:bodyPr>
            <a:normAutofit fontScale="90000"/>
          </a:bodyPr>
          <a:lstStyle/>
          <a:p>
            <a:r>
              <a:rPr lang="fi-FI" dirty="0"/>
              <a:t>Ekosysteemipalvelujen käsite ja merkitys</a:t>
            </a:r>
          </a:p>
        </p:txBody>
      </p:sp>
      <p:sp>
        <p:nvSpPr>
          <p:cNvPr id="2" name="Tekstin paikkamerkki 1">
            <a:extLst>
              <a:ext uri="{FF2B5EF4-FFF2-40B4-BE49-F238E27FC236}">
                <a16:creationId xmlns:a16="http://schemas.microsoft.com/office/drawing/2014/main" id="{CAA1986F-9189-E4B7-CC07-6B01DB549971}"/>
              </a:ext>
            </a:extLst>
          </p:cNvPr>
          <p:cNvSpPr>
            <a:spLocks noGrp="1"/>
          </p:cNvSpPr>
          <p:nvPr>
            <p:ph type="body" idx="10"/>
          </p:nvPr>
        </p:nvSpPr>
        <p:spPr>
          <a:xfrm>
            <a:off x="803275" y="1819274"/>
            <a:ext cx="10525125" cy="4418013"/>
          </a:xfrm>
        </p:spPr>
        <p:txBody>
          <a:bodyPr>
            <a:normAutofit fontScale="92500" lnSpcReduction="10000"/>
          </a:bodyPr>
          <a:lstStyle/>
          <a:p>
            <a:r>
              <a:rPr lang="fi-FI" dirty="0"/>
              <a:t>Ekosysteemipalvelujen tarkastelu auttaa ymmärtämään ja arvostamaan luonnon monipuolisia hyötyjä ihmiselle. Pelkkä yhden hyödyn huomioiminen voi johtaa siihen, että muiden hyötyjen merkitys jää huomaamatta. Voimmeko tehostaa uusiutuvien luonnonvarojen käyttöä samalla turvaten ekosysteemien toimintaedellytykset?</a:t>
            </a:r>
          </a:p>
          <a:p>
            <a:r>
              <a:rPr lang="fi-FI" dirty="0"/>
              <a:t>”Ekosysteemipalvelut ovat hyötyjä, joita ihmiset saavat ekosysteemeistä.” </a:t>
            </a:r>
            <a:br>
              <a:rPr lang="fi-FI" dirty="0"/>
            </a:br>
            <a:r>
              <a:rPr lang="fi-FI" dirty="0"/>
              <a:t>(Salo, K. 2015. </a:t>
            </a:r>
            <a:r>
              <a:rPr lang="fi-FI" dirty="0">
                <a:hlinkClick r:id="rId2"/>
              </a:rPr>
              <a:t>Monikäyttö ja ekosysteemipalvelut</a:t>
            </a:r>
            <a:r>
              <a:rPr lang="fi-FI" dirty="0"/>
              <a:t>)</a:t>
            </a:r>
          </a:p>
          <a:p>
            <a:r>
              <a:rPr lang="fi-FI" dirty="0"/>
              <a:t>Ekosysteemipalvelut käsittävät sekä ihmistyön tuloksena syntyneitä konkreettisia tuotteita että aineettomia prosesseja, jotka palvelevat ihmisiä. Ne sisältävät myös kaiken sen, mitä ihmiset kokevat merkitykselliseksi ollessaan vuorovaikutuksessa luonnon kanssa. </a:t>
            </a:r>
          </a:p>
          <a:p>
            <a:r>
              <a:rPr lang="fi-FI" dirty="0"/>
              <a:t>Monikäyttö on ekosysteemipalveluita suppeampi termi, joka ei yleensä käsittele laajasti luonnon ylläpito- ja säätelypalveluita. Elolliset luonnonvarat ovat ekosysteemipalveluita, mutta useimmat elottomat luonnonvarat eivät ole ekosysteemipalveluita.</a:t>
            </a:r>
          </a:p>
          <a:p>
            <a:r>
              <a:rPr lang="fi-FI" dirty="0"/>
              <a:t>Kansainvälisesti ekosysteemipalvelut (</a:t>
            </a:r>
            <a:r>
              <a:rPr lang="fi-FI" dirty="0" err="1"/>
              <a:t>ecosystem</a:t>
            </a:r>
            <a:r>
              <a:rPr lang="fi-FI" dirty="0"/>
              <a:t> </a:t>
            </a:r>
            <a:r>
              <a:rPr lang="fi-FI" dirty="0" err="1"/>
              <a:t>services</a:t>
            </a:r>
            <a:r>
              <a:rPr lang="fi-FI" dirty="0"/>
              <a:t>) viittaavat sekä konkreettisiin tuotteisiin että palveluihin.</a:t>
            </a:r>
          </a:p>
          <a:p>
            <a:endParaRPr lang="fi-FI" dirty="0"/>
          </a:p>
          <a:p>
            <a:endParaRPr lang="fi-FI" dirty="0"/>
          </a:p>
        </p:txBody>
      </p:sp>
      <p:sp>
        <p:nvSpPr>
          <p:cNvPr id="4" name="Päivämäärän paikkamerkki 3">
            <a:extLst>
              <a:ext uri="{FF2B5EF4-FFF2-40B4-BE49-F238E27FC236}">
                <a16:creationId xmlns:a16="http://schemas.microsoft.com/office/drawing/2014/main" id="{9BA58747-99DB-CBC2-D3A5-B4E1E3A9B7E1}"/>
              </a:ext>
            </a:extLst>
          </p:cNvPr>
          <p:cNvSpPr>
            <a:spLocks noGrp="1"/>
          </p:cNvSpPr>
          <p:nvPr>
            <p:ph type="dt" sz="half" idx="2"/>
          </p:nvPr>
        </p:nvSpPr>
        <p:spPr>
          <a:xfrm>
            <a:off x="803054" y="6237312"/>
            <a:ext cx="1453952" cy="404664"/>
          </a:xfrm>
        </p:spPr>
        <p:txBody>
          <a:bodyPr/>
          <a:lstStyle/>
          <a:p>
            <a:endParaRPr lang="fi-FI"/>
          </a:p>
        </p:txBody>
      </p:sp>
      <p:sp>
        <p:nvSpPr>
          <p:cNvPr id="5" name="Alatunnisteen paikkamerkki 4">
            <a:extLst>
              <a:ext uri="{FF2B5EF4-FFF2-40B4-BE49-F238E27FC236}">
                <a16:creationId xmlns:a16="http://schemas.microsoft.com/office/drawing/2014/main" id="{ED84AD60-63FF-3644-DCCC-9966633355CE}"/>
              </a:ext>
            </a:extLst>
          </p:cNvPr>
          <p:cNvSpPr>
            <a:spLocks noGrp="1"/>
          </p:cNvSpPr>
          <p:nvPr>
            <p:ph type="ftr" sz="quarter" idx="3"/>
          </p:nvPr>
        </p:nvSpPr>
        <p:spPr>
          <a:xfrm>
            <a:off x="2329014" y="6237312"/>
            <a:ext cx="5570240" cy="404664"/>
          </a:xfrm>
        </p:spPr>
        <p:txBody>
          <a:bodyPr/>
          <a:lstStyle/>
          <a:p>
            <a:endParaRPr lang="fi-FI"/>
          </a:p>
        </p:txBody>
      </p:sp>
    </p:spTree>
    <p:extLst>
      <p:ext uri="{BB962C8B-B14F-4D97-AF65-F5344CB8AC3E}">
        <p14:creationId xmlns:p14="http://schemas.microsoft.com/office/powerpoint/2010/main" val="3884525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FB17B90C-DB6F-549C-2136-515723076FCD}"/>
              </a:ext>
            </a:extLst>
          </p:cNvPr>
          <p:cNvSpPr>
            <a:spLocks noGrp="1"/>
          </p:cNvSpPr>
          <p:nvPr>
            <p:ph type="ctrTitle"/>
          </p:nvPr>
        </p:nvSpPr>
        <p:spPr>
          <a:xfrm>
            <a:off x="803055" y="757022"/>
            <a:ext cx="10525316" cy="792088"/>
          </a:xfrm>
        </p:spPr>
        <p:txBody>
          <a:bodyPr/>
          <a:lstStyle/>
          <a:p>
            <a:r>
              <a:rPr lang="fi-FI"/>
              <a:t>Ekosysteemipalvelujen luokittelu </a:t>
            </a:r>
          </a:p>
        </p:txBody>
      </p:sp>
      <p:sp>
        <p:nvSpPr>
          <p:cNvPr id="14" name="Tekstin paikkamerkki 13">
            <a:extLst>
              <a:ext uri="{FF2B5EF4-FFF2-40B4-BE49-F238E27FC236}">
                <a16:creationId xmlns:a16="http://schemas.microsoft.com/office/drawing/2014/main" id="{98F81882-778D-CFCB-A6FA-12D43E40D64D}"/>
              </a:ext>
            </a:extLst>
          </p:cNvPr>
          <p:cNvSpPr>
            <a:spLocks noGrp="1"/>
          </p:cNvSpPr>
          <p:nvPr>
            <p:ph type="body" idx="10"/>
          </p:nvPr>
        </p:nvSpPr>
        <p:spPr/>
        <p:txBody>
          <a:bodyPr>
            <a:normAutofit lnSpcReduction="10000"/>
          </a:bodyPr>
          <a:lstStyle/>
          <a:p>
            <a:pPr marL="0" indent="0">
              <a:buNone/>
            </a:pPr>
            <a:r>
              <a:rPr lang="fi-FI" b="1" dirty="0"/>
              <a:t>Ekosysteemipalvelujen kansainvälinen CICES-luokittelu </a:t>
            </a:r>
            <a:br>
              <a:rPr lang="fi-FI" b="1" dirty="0"/>
            </a:br>
            <a:r>
              <a:rPr lang="fi-FI" sz="2000" dirty="0"/>
              <a:t>(</a:t>
            </a:r>
            <a:r>
              <a:rPr lang="en-US" sz="2000" b="0" dirty="0">
                <a:solidFill>
                  <a:srgbClr val="111111"/>
                </a:solidFill>
                <a:effectLst/>
                <a:hlinkClick r:id="rId2"/>
              </a:rPr>
              <a:t>Common International Classification of Ecosystem Services</a:t>
            </a:r>
            <a:r>
              <a:rPr lang="en-US" sz="2000" b="0" dirty="0">
                <a:solidFill>
                  <a:srgbClr val="111111"/>
                </a:solidFill>
                <a:effectLst/>
              </a:rPr>
              <a:t>)</a:t>
            </a:r>
            <a:endParaRPr lang="fi-FI" sz="2000" b="1" dirty="0">
              <a:ea typeface="Calibri"/>
              <a:cs typeface="Calibri"/>
            </a:endParaRPr>
          </a:p>
          <a:p>
            <a:endParaRPr lang="fi-FI" dirty="0"/>
          </a:p>
          <a:p>
            <a:r>
              <a:rPr lang="fi-FI" b="1" dirty="0"/>
              <a:t>Tuotantopalvelut</a:t>
            </a:r>
            <a:r>
              <a:rPr lang="fi-FI" dirty="0"/>
              <a:t>: kaikki ravintona, materiaaleina ja energiana käytettävät tuotokset elollisista ekosysteemeistä.</a:t>
            </a:r>
            <a:endParaRPr lang="fi-FI" dirty="0">
              <a:ea typeface="Calibri"/>
              <a:cs typeface="Calibri"/>
            </a:endParaRPr>
          </a:p>
          <a:p>
            <a:r>
              <a:rPr lang="fi-FI" b="1" dirty="0"/>
              <a:t>Säätely- ja ylläpitopalvelut</a:t>
            </a:r>
            <a:r>
              <a:rPr lang="fi-FI" dirty="0"/>
              <a:t>: kaikki tavat, joilla elävät organismit vaikuttavat ihmisen ympäristöön ja ympäristön säätelyprosessit.</a:t>
            </a:r>
            <a:endParaRPr lang="fi-FI" dirty="0">
              <a:ea typeface="Calibri"/>
              <a:cs typeface="Calibri"/>
            </a:endParaRPr>
          </a:p>
          <a:p>
            <a:r>
              <a:rPr lang="fi-FI" b="1" dirty="0"/>
              <a:t>Kulttuuripalvelut</a:t>
            </a:r>
            <a:r>
              <a:rPr lang="fi-FI" dirty="0"/>
              <a:t>: kaikki ei-materiaalinen ekosysteemien tuotos, joka vaikuttaa ihmiseen fyysisesti tai henkisesti.</a:t>
            </a:r>
          </a:p>
          <a:p>
            <a:r>
              <a:rPr lang="fi-FI" dirty="0"/>
              <a:t>Lisäksi ryhmitellään </a:t>
            </a:r>
            <a:r>
              <a:rPr lang="fi-FI" b="1" dirty="0"/>
              <a:t>tukipalvelut</a:t>
            </a:r>
            <a:r>
              <a:rPr lang="fi-FI" dirty="0"/>
              <a:t>, jotka ovat elämää ylläpitäviä perusprosesseja, kuten yhteyttäminen ja ravinnekierto. Ne luovat pohjan muille palveluille.</a:t>
            </a:r>
            <a:endParaRPr lang="fi-FI" dirty="0">
              <a:ea typeface="Calibri"/>
              <a:cs typeface="Calibri"/>
            </a:endParaRPr>
          </a:p>
        </p:txBody>
      </p:sp>
      <p:sp>
        <p:nvSpPr>
          <p:cNvPr id="6" name="Tekstiruutu 5">
            <a:extLst>
              <a:ext uri="{FF2B5EF4-FFF2-40B4-BE49-F238E27FC236}">
                <a16:creationId xmlns:a16="http://schemas.microsoft.com/office/drawing/2014/main" id="{A420CD93-D222-A27C-E08E-7768CE867118}"/>
              </a:ext>
            </a:extLst>
          </p:cNvPr>
          <p:cNvSpPr txBox="1"/>
          <p:nvPr/>
        </p:nvSpPr>
        <p:spPr>
          <a:xfrm>
            <a:off x="863600" y="5608319"/>
            <a:ext cx="8411662" cy="984885"/>
          </a:xfrm>
          <a:prstGeom prst="rect">
            <a:avLst/>
          </a:prstGeom>
          <a:noFill/>
        </p:spPr>
        <p:txBody>
          <a:bodyPr wrap="none" lIns="91440" tIns="45720" rIns="91440" bIns="45720" rtlCol="0" anchor="t">
            <a:spAutoFit/>
          </a:bodyPr>
          <a:lstStyle/>
          <a:p>
            <a:r>
              <a:rPr lang="fi-FI" sz="2000" dirty="0">
                <a:ea typeface="Calibri"/>
                <a:cs typeface="Calibri"/>
              </a:rPr>
              <a:t>Ekosysteemipalvelut. </a:t>
            </a:r>
            <a:r>
              <a:rPr lang="fi-FI" sz="2000" dirty="0">
                <a:ea typeface="Calibri"/>
                <a:cs typeface="Calibri"/>
                <a:hlinkClick r:id="rId3">
                  <a:extLst>
                    <a:ext uri="{A12FA001-AC4F-418D-AE19-62706E023703}">
                      <ahyp:hlinkClr xmlns:ahyp="http://schemas.microsoft.com/office/drawing/2018/hyperlinkcolor" val="tx"/>
                    </a:ext>
                  </a:extLst>
                </a:hlinkClick>
              </a:rPr>
              <a:t>Ekosysteemipalvelut – Wikiwand</a:t>
            </a:r>
            <a:br>
              <a:rPr lang="fi-FI" sz="2000" dirty="0"/>
            </a:br>
            <a:r>
              <a:rPr lang="fi-FI" sz="2000" dirty="0">
                <a:latin typeface="Calibri"/>
                <a:ea typeface="Calibri"/>
                <a:cs typeface="Calibri"/>
              </a:rPr>
              <a:t>Saastamoinen, O. ym., 2014. </a:t>
            </a:r>
            <a:r>
              <a:rPr lang="fi-FI" sz="2000" dirty="0">
                <a:latin typeface="Calibri"/>
                <a:ea typeface="Calibri"/>
                <a:cs typeface="Calibri"/>
                <a:hlinkClick r:id="rId4">
                  <a:extLst>
                    <a:ext uri="{A12FA001-AC4F-418D-AE19-62706E023703}">
                      <ahyp:hlinkClr xmlns:ahyp="http://schemas.microsoft.com/office/drawing/2018/hyperlinkcolor" val="tx"/>
                    </a:ext>
                  </a:extLst>
                </a:hlinkClick>
              </a:rPr>
              <a:t>Yhdistävä luonto: ekosysteemipalvelut Suomessa</a:t>
            </a:r>
            <a:r>
              <a:rPr lang="fi-FI" sz="2000" dirty="0">
                <a:latin typeface="Calibri"/>
                <a:ea typeface="Calibri"/>
                <a:cs typeface="Calibri"/>
              </a:rPr>
              <a:t>. </a:t>
            </a:r>
            <a:endParaRPr lang="fi-FI" sz="2000" dirty="0">
              <a:latin typeface="Calibri" panose="020F0502020204030204" pitchFamily="34" charset="0"/>
              <a:ea typeface="Calibri" panose="020F0502020204030204" pitchFamily="34" charset="0"/>
              <a:cs typeface="Calibri"/>
            </a:endParaRPr>
          </a:p>
          <a:p>
            <a:endParaRPr lang="fi-FI" dirty="0"/>
          </a:p>
        </p:txBody>
      </p:sp>
      <p:sp>
        <p:nvSpPr>
          <p:cNvPr id="4" name="Päivämäärän paikkamerkki 3">
            <a:extLst>
              <a:ext uri="{FF2B5EF4-FFF2-40B4-BE49-F238E27FC236}">
                <a16:creationId xmlns:a16="http://schemas.microsoft.com/office/drawing/2014/main" id="{9BA58747-99DB-CBC2-D3A5-B4E1E3A9B7E1}"/>
              </a:ext>
            </a:extLst>
          </p:cNvPr>
          <p:cNvSpPr>
            <a:spLocks noGrp="1"/>
          </p:cNvSpPr>
          <p:nvPr>
            <p:ph type="dt" sz="half" idx="2"/>
          </p:nvPr>
        </p:nvSpPr>
        <p:spPr>
          <a:xfrm>
            <a:off x="803054" y="6237312"/>
            <a:ext cx="1453952" cy="404664"/>
          </a:xfrm>
        </p:spPr>
        <p:txBody>
          <a:bodyPr/>
          <a:lstStyle/>
          <a:p>
            <a:endParaRPr lang="fi-FI"/>
          </a:p>
        </p:txBody>
      </p:sp>
      <p:sp>
        <p:nvSpPr>
          <p:cNvPr id="5" name="Alatunnisteen paikkamerkki 4">
            <a:extLst>
              <a:ext uri="{FF2B5EF4-FFF2-40B4-BE49-F238E27FC236}">
                <a16:creationId xmlns:a16="http://schemas.microsoft.com/office/drawing/2014/main" id="{ED84AD60-63FF-3644-DCCC-9966633355CE}"/>
              </a:ext>
            </a:extLst>
          </p:cNvPr>
          <p:cNvSpPr>
            <a:spLocks noGrp="1"/>
          </p:cNvSpPr>
          <p:nvPr>
            <p:ph type="ftr" sz="quarter" idx="3"/>
          </p:nvPr>
        </p:nvSpPr>
        <p:spPr>
          <a:xfrm>
            <a:off x="2329014" y="6237312"/>
            <a:ext cx="5570240" cy="404664"/>
          </a:xfrm>
        </p:spPr>
        <p:txBody>
          <a:bodyPr/>
          <a:lstStyle/>
          <a:p>
            <a:endParaRPr lang="fi-FI"/>
          </a:p>
        </p:txBody>
      </p:sp>
    </p:spTree>
    <p:extLst>
      <p:ext uri="{BB962C8B-B14F-4D97-AF65-F5344CB8AC3E}">
        <p14:creationId xmlns:p14="http://schemas.microsoft.com/office/powerpoint/2010/main" val="124911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tsikko 2">
            <a:extLst>
              <a:ext uri="{FF2B5EF4-FFF2-40B4-BE49-F238E27FC236}">
                <a16:creationId xmlns:a16="http://schemas.microsoft.com/office/drawing/2014/main" id="{26E585A2-F211-A827-EEF5-8D59D965FEAA}"/>
              </a:ext>
            </a:extLst>
          </p:cNvPr>
          <p:cNvSpPr>
            <a:spLocks noGrp="1"/>
          </p:cNvSpPr>
          <p:nvPr>
            <p:ph type="title"/>
          </p:nvPr>
        </p:nvSpPr>
        <p:spPr>
          <a:xfrm>
            <a:off x="2549841" y="-60643"/>
            <a:ext cx="8085501" cy="1143000"/>
          </a:xfrm>
        </p:spPr>
        <p:txBody>
          <a:bodyPr>
            <a:noAutofit/>
          </a:bodyPr>
          <a:lstStyle/>
          <a:p>
            <a:pPr>
              <a:defRPr/>
            </a:pPr>
            <a:r>
              <a:rPr lang="fi-FI" sz="4800" b="1">
                <a:solidFill>
                  <a:schemeClr val="bg1"/>
                </a:solidFill>
                <a:latin typeface="+mn-lt"/>
                <a:cs typeface="Arial" pitchFamily="34" charset="0"/>
              </a:rPr>
              <a:t>Metsien ekosysteemipalveluita</a:t>
            </a:r>
          </a:p>
        </p:txBody>
      </p:sp>
      <p:pic>
        <p:nvPicPr>
          <p:cNvPr id="5" name="Kuva 4">
            <a:extLst>
              <a:ext uri="{FF2B5EF4-FFF2-40B4-BE49-F238E27FC236}">
                <a16:creationId xmlns:a16="http://schemas.microsoft.com/office/drawing/2014/main" id="{E6C3DB7D-BED2-F15B-38B2-8D4E9C51D5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b="4563"/>
          <a:stretch/>
        </p:blipFill>
        <p:spPr>
          <a:xfrm>
            <a:off x="0" y="6032"/>
            <a:ext cx="12192000" cy="6929121"/>
          </a:xfrm>
          <a:prstGeom prst="rect">
            <a:avLst/>
          </a:prstGeom>
        </p:spPr>
      </p:pic>
      <p:sp>
        <p:nvSpPr>
          <p:cNvPr id="22" name="Tekstiruutu 21">
            <a:extLst>
              <a:ext uri="{FF2B5EF4-FFF2-40B4-BE49-F238E27FC236}">
                <a16:creationId xmlns:a16="http://schemas.microsoft.com/office/drawing/2014/main" id="{FAEC41B4-517B-B832-A572-89369FFBB218}"/>
              </a:ext>
            </a:extLst>
          </p:cNvPr>
          <p:cNvSpPr txBox="1">
            <a:spLocks noChangeArrowheads="1"/>
          </p:cNvSpPr>
          <p:nvPr/>
        </p:nvSpPr>
        <p:spPr bwMode="auto">
          <a:xfrm>
            <a:off x="1384300" y="1266344"/>
            <a:ext cx="4056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fi-FI" sz="2800" b="1" dirty="0">
                <a:solidFill>
                  <a:srgbClr val="FFFF00"/>
                </a:solidFill>
                <a:cs typeface="Arial" panose="020B0604020202020204" pitchFamily="34" charset="0"/>
              </a:rPr>
              <a:t>KULTTUURIPALVELUT</a:t>
            </a:r>
          </a:p>
        </p:txBody>
      </p:sp>
      <p:sp>
        <p:nvSpPr>
          <p:cNvPr id="12" name="Tekstiruutu 11">
            <a:extLst>
              <a:ext uri="{FF2B5EF4-FFF2-40B4-BE49-F238E27FC236}">
                <a16:creationId xmlns:a16="http://schemas.microsoft.com/office/drawing/2014/main" id="{38FBC698-62B8-F044-2733-A76A7F1F2D6A}"/>
              </a:ext>
            </a:extLst>
          </p:cNvPr>
          <p:cNvSpPr txBox="1">
            <a:spLocks noChangeArrowheads="1"/>
          </p:cNvSpPr>
          <p:nvPr/>
        </p:nvSpPr>
        <p:spPr bwMode="auto">
          <a:xfrm>
            <a:off x="2409032" y="1811650"/>
            <a:ext cx="1646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fi-FI" sz="2800">
                <a:solidFill>
                  <a:schemeClr val="bg1"/>
                </a:solidFill>
                <a:cs typeface="Arial" panose="020B0604020202020204" pitchFamily="34" charset="0"/>
              </a:rPr>
              <a:t>Maisema</a:t>
            </a:r>
          </a:p>
        </p:txBody>
      </p:sp>
      <p:sp>
        <p:nvSpPr>
          <p:cNvPr id="19" name="Tekstiruutu 18">
            <a:extLst>
              <a:ext uri="{FF2B5EF4-FFF2-40B4-BE49-F238E27FC236}">
                <a16:creationId xmlns:a16="http://schemas.microsoft.com/office/drawing/2014/main" id="{EB7A04E6-E3B1-118E-164E-D5843FC90E0E}"/>
              </a:ext>
            </a:extLst>
          </p:cNvPr>
          <p:cNvSpPr txBox="1">
            <a:spLocks noChangeArrowheads="1"/>
          </p:cNvSpPr>
          <p:nvPr/>
        </p:nvSpPr>
        <p:spPr bwMode="auto">
          <a:xfrm>
            <a:off x="2428082" y="2325291"/>
            <a:ext cx="1514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fi-FI" sz="2800">
                <a:solidFill>
                  <a:schemeClr val="bg1"/>
                </a:solidFill>
                <a:cs typeface="Arial" panose="020B0604020202020204" pitchFamily="34" charset="0"/>
              </a:rPr>
              <a:t>Virkistys</a:t>
            </a:r>
          </a:p>
        </p:txBody>
      </p:sp>
      <p:sp>
        <p:nvSpPr>
          <p:cNvPr id="23" name="Tekstiruutu 22">
            <a:extLst>
              <a:ext uri="{FF2B5EF4-FFF2-40B4-BE49-F238E27FC236}">
                <a16:creationId xmlns:a16="http://schemas.microsoft.com/office/drawing/2014/main" id="{638479FF-5AAF-C7FF-559E-715DB374A1B2}"/>
              </a:ext>
            </a:extLst>
          </p:cNvPr>
          <p:cNvSpPr txBox="1">
            <a:spLocks noChangeArrowheads="1"/>
          </p:cNvSpPr>
          <p:nvPr/>
        </p:nvSpPr>
        <p:spPr bwMode="auto">
          <a:xfrm>
            <a:off x="7543483" y="1277306"/>
            <a:ext cx="2863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fi-FI" sz="2800" b="1" dirty="0">
                <a:solidFill>
                  <a:srgbClr val="FFFF00"/>
                </a:solidFill>
                <a:cs typeface="Arial" panose="020B0604020202020204" pitchFamily="34" charset="0"/>
              </a:rPr>
              <a:t>TUKIPALVELUT</a:t>
            </a:r>
          </a:p>
        </p:txBody>
      </p:sp>
      <p:sp>
        <p:nvSpPr>
          <p:cNvPr id="18" name="Tekstiruutu 17">
            <a:extLst>
              <a:ext uri="{FF2B5EF4-FFF2-40B4-BE49-F238E27FC236}">
                <a16:creationId xmlns:a16="http://schemas.microsoft.com/office/drawing/2014/main" id="{5E1F3081-F8DB-6C99-B71A-5EC5BEE77C75}"/>
              </a:ext>
            </a:extLst>
          </p:cNvPr>
          <p:cNvSpPr txBox="1">
            <a:spLocks noChangeArrowheads="1"/>
          </p:cNvSpPr>
          <p:nvPr/>
        </p:nvSpPr>
        <p:spPr bwMode="auto">
          <a:xfrm>
            <a:off x="7782402" y="1847218"/>
            <a:ext cx="23860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fi-FI" sz="2800">
                <a:solidFill>
                  <a:schemeClr val="bg1"/>
                </a:solidFill>
                <a:cs typeface="Arial" panose="020B0604020202020204" pitchFamily="34" charset="0"/>
              </a:rPr>
              <a:t>Ravinnekierto</a:t>
            </a:r>
          </a:p>
        </p:txBody>
      </p:sp>
      <p:sp>
        <p:nvSpPr>
          <p:cNvPr id="17" name="Tekstiruutu 16">
            <a:extLst>
              <a:ext uri="{FF2B5EF4-FFF2-40B4-BE49-F238E27FC236}">
                <a16:creationId xmlns:a16="http://schemas.microsoft.com/office/drawing/2014/main" id="{C2DDE10C-21C5-4048-1302-BE2D7D99F53A}"/>
              </a:ext>
            </a:extLst>
          </p:cNvPr>
          <p:cNvSpPr txBox="1">
            <a:spLocks noChangeArrowheads="1"/>
          </p:cNvSpPr>
          <p:nvPr/>
        </p:nvSpPr>
        <p:spPr bwMode="auto">
          <a:xfrm>
            <a:off x="7782402" y="2350454"/>
            <a:ext cx="2224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fi-FI" sz="2800">
                <a:solidFill>
                  <a:schemeClr val="bg1"/>
                </a:solidFill>
                <a:cs typeface="Arial" panose="020B0604020202020204" pitchFamily="34" charset="0"/>
              </a:rPr>
              <a:t>Fotosynteesi</a:t>
            </a:r>
          </a:p>
        </p:txBody>
      </p:sp>
      <p:sp>
        <p:nvSpPr>
          <p:cNvPr id="21" name="Tekstiruutu 20">
            <a:extLst>
              <a:ext uri="{FF2B5EF4-FFF2-40B4-BE49-F238E27FC236}">
                <a16:creationId xmlns:a16="http://schemas.microsoft.com/office/drawing/2014/main" id="{24D77999-169B-B7CC-DEE4-E47BFE3E543B}"/>
              </a:ext>
            </a:extLst>
          </p:cNvPr>
          <p:cNvSpPr txBox="1">
            <a:spLocks noChangeArrowheads="1"/>
          </p:cNvSpPr>
          <p:nvPr/>
        </p:nvSpPr>
        <p:spPr bwMode="auto">
          <a:xfrm>
            <a:off x="3185319" y="3296707"/>
            <a:ext cx="62020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fi-FI" sz="2800" b="1" dirty="0">
                <a:solidFill>
                  <a:srgbClr val="FFFF00"/>
                </a:solidFill>
                <a:cs typeface="Arial" panose="020B0604020202020204" pitchFamily="34" charset="0"/>
              </a:rPr>
              <a:t>YLLÄPITO- JA SÄÄTELYPALVELUT</a:t>
            </a:r>
          </a:p>
        </p:txBody>
      </p:sp>
      <p:sp>
        <p:nvSpPr>
          <p:cNvPr id="15" name="Tekstiruutu 14">
            <a:extLst>
              <a:ext uri="{FF2B5EF4-FFF2-40B4-BE49-F238E27FC236}">
                <a16:creationId xmlns:a16="http://schemas.microsoft.com/office/drawing/2014/main" id="{C00E23DE-DC73-3BDC-D6AE-2FA56E08D67E}"/>
              </a:ext>
            </a:extLst>
          </p:cNvPr>
          <p:cNvSpPr txBox="1">
            <a:spLocks noChangeArrowheads="1"/>
          </p:cNvSpPr>
          <p:nvPr/>
        </p:nvSpPr>
        <p:spPr bwMode="auto">
          <a:xfrm>
            <a:off x="1915161" y="3746500"/>
            <a:ext cx="37242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i-FI" altLang="fi-FI" sz="2800">
                <a:solidFill>
                  <a:schemeClr val="bg1"/>
                </a:solidFill>
                <a:cs typeface="Arial" panose="020B0604020202020204" pitchFamily="34" charset="0"/>
              </a:rPr>
              <a:t>Maaperän tuottokyvyn</a:t>
            </a:r>
            <a:br>
              <a:rPr lang="fi-FI" altLang="fi-FI" sz="2800">
                <a:solidFill>
                  <a:schemeClr val="bg1"/>
                </a:solidFill>
                <a:cs typeface="Arial" panose="020B0604020202020204" pitchFamily="34" charset="0"/>
              </a:rPr>
            </a:br>
            <a:r>
              <a:rPr lang="fi-FI" altLang="fi-FI" sz="2800">
                <a:solidFill>
                  <a:schemeClr val="bg1"/>
                </a:solidFill>
                <a:cs typeface="Arial" panose="020B0604020202020204" pitchFamily="34" charset="0"/>
              </a:rPr>
              <a:t>ylläpito</a:t>
            </a:r>
          </a:p>
        </p:txBody>
      </p:sp>
      <p:sp>
        <p:nvSpPr>
          <p:cNvPr id="13" name="Tekstiruutu 12">
            <a:extLst>
              <a:ext uri="{FF2B5EF4-FFF2-40B4-BE49-F238E27FC236}">
                <a16:creationId xmlns:a16="http://schemas.microsoft.com/office/drawing/2014/main" id="{3D534F6C-4582-DC10-C839-70A13A1BD484}"/>
              </a:ext>
            </a:extLst>
          </p:cNvPr>
          <p:cNvSpPr txBox="1">
            <a:spLocks noChangeArrowheads="1"/>
          </p:cNvSpPr>
          <p:nvPr/>
        </p:nvSpPr>
        <p:spPr bwMode="auto">
          <a:xfrm>
            <a:off x="7782402" y="3757612"/>
            <a:ext cx="29638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fi-FI" sz="2800">
                <a:solidFill>
                  <a:schemeClr val="bg1"/>
                </a:solidFill>
                <a:cs typeface="Arial" panose="020B0604020202020204" pitchFamily="34" charset="0"/>
              </a:rPr>
              <a:t>Hengitettävä ilma</a:t>
            </a:r>
          </a:p>
        </p:txBody>
      </p:sp>
      <p:sp>
        <p:nvSpPr>
          <p:cNvPr id="8" name="Tekstiruutu 7">
            <a:extLst>
              <a:ext uri="{FF2B5EF4-FFF2-40B4-BE49-F238E27FC236}">
                <a16:creationId xmlns:a16="http://schemas.microsoft.com/office/drawing/2014/main" id="{568C37E7-F57C-7575-08AE-C9283B02C8E1}"/>
              </a:ext>
            </a:extLst>
          </p:cNvPr>
          <p:cNvSpPr txBox="1">
            <a:spLocks noChangeArrowheads="1"/>
          </p:cNvSpPr>
          <p:nvPr/>
        </p:nvSpPr>
        <p:spPr bwMode="auto">
          <a:xfrm>
            <a:off x="7782402" y="4169089"/>
            <a:ext cx="2346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fi-FI" sz="2800">
                <a:solidFill>
                  <a:schemeClr val="bg1"/>
                </a:solidFill>
                <a:cs typeface="Arial" panose="020B0604020202020204" pitchFamily="34" charset="0"/>
              </a:rPr>
              <a:t>Hiilen sidonta</a:t>
            </a:r>
          </a:p>
        </p:txBody>
      </p:sp>
      <p:sp>
        <p:nvSpPr>
          <p:cNvPr id="20" name="Tekstiruutu 19">
            <a:extLst>
              <a:ext uri="{FF2B5EF4-FFF2-40B4-BE49-F238E27FC236}">
                <a16:creationId xmlns:a16="http://schemas.microsoft.com/office/drawing/2014/main" id="{1120A4ED-57C6-D97E-64A2-78B553B33E16}"/>
              </a:ext>
            </a:extLst>
          </p:cNvPr>
          <p:cNvSpPr txBox="1">
            <a:spLocks noChangeArrowheads="1"/>
          </p:cNvSpPr>
          <p:nvPr/>
        </p:nvSpPr>
        <p:spPr bwMode="auto">
          <a:xfrm>
            <a:off x="4271962" y="5185569"/>
            <a:ext cx="39893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fi-FI" sz="2800" b="1">
                <a:solidFill>
                  <a:srgbClr val="FFFF00"/>
                </a:solidFill>
                <a:cs typeface="Arial" panose="020B0604020202020204" pitchFamily="34" charset="0"/>
              </a:rPr>
              <a:t>TUOTANTOPALVELUT</a:t>
            </a:r>
          </a:p>
        </p:txBody>
      </p:sp>
      <p:sp>
        <p:nvSpPr>
          <p:cNvPr id="11" name="Tekstiruutu 10">
            <a:extLst>
              <a:ext uri="{FF2B5EF4-FFF2-40B4-BE49-F238E27FC236}">
                <a16:creationId xmlns:a16="http://schemas.microsoft.com/office/drawing/2014/main" id="{6684875A-4542-15DE-D14F-2872DEA2A636}"/>
              </a:ext>
            </a:extLst>
          </p:cNvPr>
          <p:cNvSpPr txBox="1">
            <a:spLocks noChangeArrowheads="1"/>
          </p:cNvSpPr>
          <p:nvPr/>
        </p:nvSpPr>
        <p:spPr bwMode="auto">
          <a:xfrm>
            <a:off x="2060574" y="5611022"/>
            <a:ext cx="2143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fi-FI" sz="2800">
                <a:solidFill>
                  <a:schemeClr val="bg1"/>
                </a:solidFill>
                <a:cs typeface="Arial" panose="020B0604020202020204" pitchFamily="34" charset="0"/>
              </a:rPr>
              <a:t>Puhdas vesi</a:t>
            </a:r>
          </a:p>
        </p:txBody>
      </p:sp>
      <p:sp>
        <p:nvSpPr>
          <p:cNvPr id="9" name="Tekstiruutu 8">
            <a:extLst>
              <a:ext uri="{FF2B5EF4-FFF2-40B4-BE49-F238E27FC236}">
                <a16:creationId xmlns:a16="http://schemas.microsoft.com/office/drawing/2014/main" id="{F89B6E56-F506-312E-80CA-5062BA7389C2}"/>
              </a:ext>
            </a:extLst>
          </p:cNvPr>
          <p:cNvSpPr txBox="1">
            <a:spLocks noChangeArrowheads="1"/>
          </p:cNvSpPr>
          <p:nvPr/>
        </p:nvSpPr>
        <p:spPr bwMode="auto">
          <a:xfrm>
            <a:off x="4911724" y="5684043"/>
            <a:ext cx="2244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fi-FI" sz="2800">
                <a:solidFill>
                  <a:schemeClr val="bg1"/>
                </a:solidFill>
                <a:cs typeface="Arial" panose="020B0604020202020204" pitchFamily="34" charset="0"/>
              </a:rPr>
              <a:t>Riistaeläimet</a:t>
            </a:r>
          </a:p>
        </p:txBody>
      </p:sp>
      <p:sp>
        <p:nvSpPr>
          <p:cNvPr id="10" name="Tekstiruutu 9">
            <a:extLst>
              <a:ext uri="{FF2B5EF4-FFF2-40B4-BE49-F238E27FC236}">
                <a16:creationId xmlns:a16="http://schemas.microsoft.com/office/drawing/2014/main" id="{074C8C5D-3846-36D2-F07A-40DA78E15578}"/>
              </a:ext>
            </a:extLst>
          </p:cNvPr>
          <p:cNvSpPr txBox="1">
            <a:spLocks noChangeArrowheads="1"/>
          </p:cNvSpPr>
          <p:nvPr/>
        </p:nvSpPr>
        <p:spPr bwMode="auto">
          <a:xfrm>
            <a:off x="7847806" y="5696744"/>
            <a:ext cx="2624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fi-FI" sz="2800">
                <a:solidFill>
                  <a:schemeClr val="bg1"/>
                </a:solidFill>
                <a:cs typeface="Arial" panose="020B0604020202020204" pitchFamily="34" charset="0"/>
              </a:rPr>
              <a:t>Marjat ja sienet</a:t>
            </a:r>
          </a:p>
        </p:txBody>
      </p:sp>
      <p:sp>
        <p:nvSpPr>
          <p:cNvPr id="7" name="Tekstiruutu 6">
            <a:extLst>
              <a:ext uri="{FF2B5EF4-FFF2-40B4-BE49-F238E27FC236}">
                <a16:creationId xmlns:a16="http://schemas.microsoft.com/office/drawing/2014/main" id="{E0933B26-4F64-CB29-5A84-F35D17FC4606}"/>
              </a:ext>
            </a:extLst>
          </p:cNvPr>
          <p:cNvSpPr txBox="1">
            <a:spLocks noChangeArrowheads="1"/>
          </p:cNvSpPr>
          <p:nvPr/>
        </p:nvSpPr>
        <p:spPr bwMode="auto">
          <a:xfrm>
            <a:off x="2709387" y="6154738"/>
            <a:ext cx="3227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fi-FI" sz="2800">
                <a:solidFill>
                  <a:schemeClr val="bg1"/>
                </a:solidFill>
                <a:cs typeface="Arial" panose="020B0604020202020204" pitchFamily="34" charset="0"/>
              </a:rPr>
              <a:t>Puu raaka-aineena</a:t>
            </a:r>
          </a:p>
        </p:txBody>
      </p:sp>
      <p:sp>
        <p:nvSpPr>
          <p:cNvPr id="14" name="Tekstiruutu 13">
            <a:extLst>
              <a:ext uri="{FF2B5EF4-FFF2-40B4-BE49-F238E27FC236}">
                <a16:creationId xmlns:a16="http://schemas.microsoft.com/office/drawing/2014/main" id="{AD22F5E4-0C90-1D4A-B66D-BC7A1A653685}"/>
              </a:ext>
            </a:extLst>
          </p:cNvPr>
          <p:cNvSpPr txBox="1">
            <a:spLocks noChangeArrowheads="1"/>
          </p:cNvSpPr>
          <p:nvPr/>
        </p:nvSpPr>
        <p:spPr bwMode="auto">
          <a:xfrm>
            <a:off x="6920547" y="6182517"/>
            <a:ext cx="19065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i-FI" altLang="fi-FI" sz="2800">
                <a:solidFill>
                  <a:schemeClr val="bg1"/>
                </a:solidFill>
                <a:cs typeface="Arial" panose="020B0604020202020204" pitchFamily="34" charset="0"/>
              </a:rPr>
              <a:t>Bioenergia</a:t>
            </a:r>
          </a:p>
        </p:txBody>
      </p:sp>
      <p:sp>
        <p:nvSpPr>
          <p:cNvPr id="24" name="Pyöristetty suorakulmio 11">
            <a:extLst>
              <a:ext uri="{FF2B5EF4-FFF2-40B4-BE49-F238E27FC236}">
                <a16:creationId xmlns:a16="http://schemas.microsoft.com/office/drawing/2014/main" id="{FAD8CEF4-23CF-8E19-EFD4-DBBF57737570}"/>
              </a:ext>
              <a:ext uri="{C183D7F6-B498-43B3-948B-1728B52AA6E4}">
                <adec:decorative xmlns:adec="http://schemas.microsoft.com/office/drawing/2017/decorative" val="1"/>
              </a:ext>
            </a:extLst>
          </p:cNvPr>
          <p:cNvSpPr/>
          <p:nvPr/>
        </p:nvSpPr>
        <p:spPr>
          <a:xfrm>
            <a:off x="894079" y="5010465"/>
            <a:ext cx="10592436" cy="1764986"/>
          </a:xfrm>
          <a:prstGeom prst="round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i-FI"/>
          </a:p>
        </p:txBody>
      </p:sp>
      <p:sp>
        <p:nvSpPr>
          <p:cNvPr id="25" name="Pyöristetty suorakulmio 21">
            <a:extLst>
              <a:ext uri="{FF2B5EF4-FFF2-40B4-BE49-F238E27FC236}">
                <a16:creationId xmlns:a16="http://schemas.microsoft.com/office/drawing/2014/main" id="{074310DD-3374-BA67-EA07-69B2996A7B55}"/>
              </a:ext>
              <a:ext uri="{C183D7F6-B498-43B3-948B-1728B52AA6E4}">
                <adec:decorative xmlns:adec="http://schemas.microsoft.com/office/drawing/2017/decorative" val="1"/>
              </a:ext>
            </a:extLst>
          </p:cNvPr>
          <p:cNvSpPr/>
          <p:nvPr/>
        </p:nvSpPr>
        <p:spPr>
          <a:xfrm>
            <a:off x="894080" y="3160234"/>
            <a:ext cx="10592435" cy="1699898"/>
          </a:xfrm>
          <a:prstGeom prst="round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i-FI"/>
          </a:p>
        </p:txBody>
      </p:sp>
      <p:sp>
        <p:nvSpPr>
          <p:cNvPr id="26" name="Pyöristetty suorakulmio 22">
            <a:extLst>
              <a:ext uri="{FF2B5EF4-FFF2-40B4-BE49-F238E27FC236}">
                <a16:creationId xmlns:a16="http://schemas.microsoft.com/office/drawing/2014/main" id="{EACF3C5D-6BA4-A868-7DF8-2D871797D609}"/>
              </a:ext>
              <a:ext uri="{C183D7F6-B498-43B3-948B-1728B52AA6E4}">
                <adec:decorative xmlns:adec="http://schemas.microsoft.com/office/drawing/2017/decorative" val="1"/>
              </a:ext>
            </a:extLst>
          </p:cNvPr>
          <p:cNvSpPr/>
          <p:nvPr/>
        </p:nvSpPr>
        <p:spPr>
          <a:xfrm>
            <a:off x="894080" y="1095375"/>
            <a:ext cx="4833620" cy="1925637"/>
          </a:xfrm>
          <a:prstGeom prst="round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i-FI"/>
          </a:p>
        </p:txBody>
      </p:sp>
      <p:sp>
        <p:nvSpPr>
          <p:cNvPr id="27" name="Pyöristetty suorakulmio 23">
            <a:extLst>
              <a:ext uri="{FF2B5EF4-FFF2-40B4-BE49-F238E27FC236}">
                <a16:creationId xmlns:a16="http://schemas.microsoft.com/office/drawing/2014/main" id="{11D0DDA1-D4EA-9337-9203-2E2D28309505}"/>
              </a:ext>
              <a:ext uri="{C183D7F6-B498-43B3-948B-1728B52AA6E4}">
                <adec:decorative xmlns:adec="http://schemas.microsoft.com/office/drawing/2017/decorative" val="1"/>
              </a:ext>
            </a:extLst>
          </p:cNvPr>
          <p:cNvSpPr/>
          <p:nvPr/>
        </p:nvSpPr>
        <p:spPr>
          <a:xfrm>
            <a:off x="6464302" y="1084264"/>
            <a:ext cx="5022213" cy="1925638"/>
          </a:xfrm>
          <a:prstGeom prst="round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i-FI"/>
          </a:p>
        </p:txBody>
      </p:sp>
    </p:spTree>
    <p:extLst>
      <p:ext uri="{BB962C8B-B14F-4D97-AF65-F5344CB8AC3E}">
        <p14:creationId xmlns:p14="http://schemas.microsoft.com/office/powerpoint/2010/main" val="125939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2" grpId="0"/>
      <p:bldP spid="19" grpId="0"/>
      <p:bldP spid="23" grpId="0"/>
      <p:bldP spid="18" grpId="0"/>
      <p:bldP spid="17" grpId="0"/>
      <p:bldP spid="21" grpId="0"/>
      <p:bldP spid="15" grpId="0"/>
      <p:bldP spid="13" grpId="0"/>
      <p:bldP spid="8" grpId="0"/>
      <p:bldP spid="20" grpId="0"/>
      <p:bldP spid="11" grpId="0"/>
      <p:bldP spid="9" grpId="0"/>
      <p:bldP spid="10" grpId="0"/>
      <p:bldP spid="7" grpId="0"/>
      <p:bldP spid="14" grpId="0"/>
      <p:bldP spid="24" grpId="0" animBg="1"/>
      <p:bldP spid="25"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FB17B90C-DB6F-549C-2136-515723076FCD}"/>
              </a:ext>
            </a:extLst>
          </p:cNvPr>
          <p:cNvSpPr>
            <a:spLocks noGrp="1"/>
          </p:cNvSpPr>
          <p:nvPr>
            <p:ph type="ctrTitle"/>
          </p:nvPr>
        </p:nvSpPr>
        <p:spPr>
          <a:xfrm>
            <a:off x="803055" y="757022"/>
            <a:ext cx="10525316" cy="792088"/>
          </a:xfrm>
        </p:spPr>
        <p:txBody>
          <a:bodyPr/>
          <a:lstStyle/>
          <a:p>
            <a:r>
              <a:rPr lang="fi-FI"/>
              <a:t>Ekosysteemipalvelujen rakentuminen</a:t>
            </a:r>
          </a:p>
        </p:txBody>
      </p:sp>
      <p:pic>
        <p:nvPicPr>
          <p:cNvPr id="6" name="Kuva 5" descr="Kuvio, joka kuvaa ekosysteemipalvelujen rakentumista ihmisen hyödyiksi. ">
            <a:extLst>
              <a:ext uri="{FF2B5EF4-FFF2-40B4-BE49-F238E27FC236}">
                <a16:creationId xmlns:a16="http://schemas.microsoft.com/office/drawing/2014/main" id="{79FAA2D4-BD41-F43C-FBE5-4FA2A82C4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616" y="1469678"/>
            <a:ext cx="6204612" cy="4644890"/>
          </a:xfrm>
          <a:prstGeom prst="rect">
            <a:avLst/>
          </a:prstGeom>
        </p:spPr>
      </p:pic>
      <p:sp>
        <p:nvSpPr>
          <p:cNvPr id="11" name="Tekstin paikkamerkki 10">
            <a:extLst>
              <a:ext uri="{FF2B5EF4-FFF2-40B4-BE49-F238E27FC236}">
                <a16:creationId xmlns:a16="http://schemas.microsoft.com/office/drawing/2014/main" id="{D0BA1EDD-C4B7-7D13-A3F4-0752CDD6235C}"/>
              </a:ext>
            </a:extLst>
          </p:cNvPr>
          <p:cNvSpPr>
            <a:spLocks noGrp="1"/>
          </p:cNvSpPr>
          <p:nvPr>
            <p:ph type="body" idx="10"/>
          </p:nvPr>
        </p:nvSpPr>
        <p:spPr>
          <a:xfrm>
            <a:off x="7217228" y="1819469"/>
            <a:ext cx="4111172" cy="3937000"/>
          </a:xfrm>
        </p:spPr>
        <p:txBody>
          <a:bodyPr>
            <a:normAutofit fontScale="92500" lnSpcReduction="10000"/>
          </a:bodyPr>
          <a:lstStyle/>
          <a:p>
            <a:pPr marL="445770" lvl="1" indent="-271145">
              <a:buFont typeface="Arial" panose="020B0604020202020204" pitchFamily="34" charset="0"/>
              <a:buChar char="•"/>
            </a:pPr>
            <a:r>
              <a:rPr lang="fi-FI" sz="2400" dirty="0">
                <a:latin typeface="Calibri"/>
                <a:ea typeface="Calibri"/>
                <a:cs typeface="Calibri"/>
              </a:rPr>
              <a:t>Ekosysteemipalveluiden merkitys konkretisoituu </a:t>
            </a:r>
            <a:r>
              <a:rPr lang="fi-FI" dirty="0">
                <a:latin typeface="Calibri"/>
                <a:ea typeface="Calibri"/>
                <a:cs typeface="Calibri"/>
              </a:rPr>
              <a:t>hyötyjen arvottamisen </a:t>
            </a:r>
            <a:r>
              <a:rPr lang="fi-FI" sz="2400" dirty="0">
                <a:latin typeface="Calibri"/>
                <a:ea typeface="Calibri"/>
                <a:cs typeface="Calibri"/>
              </a:rPr>
              <a:t>kautta ihmiselle. </a:t>
            </a:r>
            <a:r>
              <a:rPr lang="fi-FI" dirty="0">
                <a:latin typeface="Calibri"/>
                <a:ea typeface="Calibri"/>
                <a:cs typeface="Calibri"/>
              </a:rPr>
              <a:t>Palveluille</a:t>
            </a:r>
            <a:r>
              <a:rPr lang="fi-FI" sz="2400" dirty="0">
                <a:latin typeface="Calibri"/>
                <a:ea typeface="Calibri"/>
                <a:cs typeface="Calibri"/>
              </a:rPr>
              <a:t> syntyy hinta. Arvottaminen mahdollistaa palvelujen vertailun päätöstilanteissa.</a:t>
            </a:r>
            <a:endParaRPr lang="en-US" dirty="0">
              <a:latin typeface="Calibri"/>
              <a:ea typeface="Calibri"/>
              <a:cs typeface="Calibri"/>
            </a:endParaRPr>
          </a:p>
          <a:p>
            <a:pPr marL="445770" lvl="1" indent="-271145">
              <a:buFont typeface="Arial" panose="020B0604020202020204" pitchFamily="34" charset="0"/>
              <a:buChar char="•"/>
            </a:pPr>
            <a:endParaRPr lang="fi-FI" dirty="0">
              <a:latin typeface="Calibri" panose="020F0502020204030204" pitchFamily="34" charset="0"/>
              <a:ea typeface="Calibri" panose="020F0502020204030204" pitchFamily="34" charset="0"/>
              <a:cs typeface="Calibri" panose="020F0502020204030204" pitchFamily="34" charset="0"/>
            </a:endParaRPr>
          </a:p>
          <a:p>
            <a:pPr marL="160020" lvl="1" indent="0">
              <a:buNone/>
            </a:pPr>
            <a:r>
              <a:rPr lang="fi-FI" dirty="0">
                <a:ea typeface="Calibri"/>
                <a:cs typeface="Calibri"/>
              </a:rPr>
              <a:t>Saastamoinen, O. ym., 2014. </a:t>
            </a:r>
            <a:r>
              <a:rPr lang="fi-FI" dirty="0">
                <a:ea typeface="Calibri"/>
                <a:cs typeface="Calibri"/>
                <a:hlinkClick r:id="rId4"/>
              </a:rPr>
              <a:t>Yhdistävä luonto: ekosysteemipalvelut Suomessa</a:t>
            </a:r>
            <a:r>
              <a:rPr lang="fi-FI" dirty="0">
                <a:ea typeface="Calibri"/>
                <a:cs typeface="Calibri"/>
              </a:rPr>
              <a:t>.</a:t>
            </a:r>
          </a:p>
          <a:p>
            <a:pPr marL="160020" lvl="1" indent="0">
              <a:buNone/>
            </a:pPr>
            <a:r>
              <a:rPr lang="fi-FI" dirty="0"/>
              <a:t>Salo, K. 2015. </a:t>
            </a:r>
            <a:r>
              <a:rPr lang="fi-FI" dirty="0">
                <a:hlinkClick r:id="rId5"/>
              </a:rPr>
              <a:t>Metsä - monikäyttö ja ekosysteemipalvelut</a:t>
            </a:r>
            <a:r>
              <a:rPr lang="fi-FI" dirty="0"/>
              <a:t>.</a:t>
            </a:r>
            <a:endParaRPr lang="fi-FI" dirty="0">
              <a:ea typeface="Calibri"/>
              <a:cs typeface="Calibri"/>
            </a:endParaRPr>
          </a:p>
        </p:txBody>
      </p:sp>
      <p:sp>
        <p:nvSpPr>
          <p:cNvPr id="8" name="Tekstiruutu 7">
            <a:extLst>
              <a:ext uri="{FF2B5EF4-FFF2-40B4-BE49-F238E27FC236}">
                <a16:creationId xmlns:a16="http://schemas.microsoft.com/office/drawing/2014/main" id="{EF440936-3CCA-9416-05AE-C88979B646D4}"/>
              </a:ext>
            </a:extLst>
          </p:cNvPr>
          <p:cNvSpPr txBox="1"/>
          <p:nvPr/>
        </p:nvSpPr>
        <p:spPr>
          <a:xfrm>
            <a:off x="2676772" y="6058500"/>
            <a:ext cx="2876300" cy="338554"/>
          </a:xfrm>
          <a:prstGeom prst="rect">
            <a:avLst/>
          </a:prstGeom>
          <a:noFill/>
        </p:spPr>
        <p:txBody>
          <a:bodyPr wrap="none" rtlCol="0">
            <a:spAutoFit/>
          </a:bodyPr>
          <a:lstStyle/>
          <a:p>
            <a:r>
              <a:rPr lang="fi-FI" sz="1600" dirty="0"/>
              <a:t>Kuva: Saastamoinen O. ym. 2014</a:t>
            </a:r>
          </a:p>
        </p:txBody>
      </p:sp>
      <p:sp>
        <p:nvSpPr>
          <p:cNvPr id="4" name="Päivämäärän paikkamerkki 3">
            <a:extLst>
              <a:ext uri="{FF2B5EF4-FFF2-40B4-BE49-F238E27FC236}">
                <a16:creationId xmlns:a16="http://schemas.microsoft.com/office/drawing/2014/main" id="{9BA58747-99DB-CBC2-D3A5-B4E1E3A9B7E1}"/>
              </a:ext>
            </a:extLst>
          </p:cNvPr>
          <p:cNvSpPr>
            <a:spLocks noGrp="1"/>
          </p:cNvSpPr>
          <p:nvPr>
            <p:ph type="dt" sz="half" idx="2"/>
          </p:nvPr>
        </p:nvSpPr>
        <p:spPr>
          <a:xfrm>
            <a:off x="803054" y="6237312"/>
            <a:ext cx="1453952" cy="404664"/>
          </a:xfrm>
        </p:spPr>
        <p:txBody>
          <a:bodyPr/>
          <a:lstStyle/>
          <a:p>
            <a:endParaRPr lang="fi-FI" dirty="0"/>
          </a:p>
        </p:txBody>
      </p:sp>
      <p:sp>
        <p:nvSpPr>
          <p:cNvPr id="5" name="Alatunnisteen paikkamerkki 4">
            <a:extLst>
              <a:ext uri="{FF2B5EF4-FFF2-40B4-BE49-F238E27FC236}">
                <a16:creationId xmlns:a16="http://schemas.microsoft.com/office/drawing/2014/main" id="{ED84AD60-63FF-3644-DCCC-9966633355CE}"/>
              </a:ext>
            </a:extLst>
          </p:cNvPr>
          <p:cNvSpPr>
            <a:spLocks noGrp="1"/>
          </p:cNvSpPr>
          <p:nvPr>
            <p:ph type="ftr" sz="quarter" idx="3"/>
          </p:nvPr>
        </p:nvSpPr>
        <p:spPr>
          <a:xfrm>
            <a:off x="2329014" y="6237312"/>
            <a:ext cx="5570240" cy="404664"/>
          </a:xfrm>
        </p:spPr>
        <p:txBody>
          <a:bodyPr/>
          <a:lstStyle/>
          <a:p>
            <a:endParaRPr lang="fi-FI" dirty="0"/>
          </a:p>
        </p:txBody>
      </p:sp>
    </p:spTree>
    <p:extLst>
      <p:ext uri="{BB962C8B-B14F-4D97-AF65-F5344CB8AC3E}">
        <p14:creationId xmlns:p14="http://schemas.microsoft.com/office/powerpoint/2010/main" val="594510310"/>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FB17B90C-DB6F-549C-2136-515723076FCD}"/>
              </a:ext>
            </a:extLst>
          </p:cNvPr>
          <p:cNvSpPr>
            <a:spLocks noGrp="1"/>
          </p:cNvSpPr>
          <p:nvPr>
            <p:ph type="ctrTitle"/>
          </p:nvPr>
        </p:nvSpPr>
        <p:spPr>
          <a:xfrm>
            <a:off x="803055" y="757022"/>
            <a:ext cx="10525316" cy="792088"/>
          </a:xfrm>
        </p:spPr>
        <p:txBody>
          <a:bodyPr>
            <a:normAutofit/>
          </a:bodyPr>
          <a:lstStyle/>
          <a:p>
            <a:r>
              <a:rPr lang="fi-FI"/>
              <a:t>Esimerkkejä ekosysteemipalveluista</a:t>
            </a:r>
          </a:p>
        </p:txBody>
      </p:sp>
      <p:pic>
        <p:nvPicPr>
          <p:cNvPr id="2" name="Kuva 1" descr="Kuva, joka esittää esimerkkejä ekosysteemipalveluihin liittyvistä tuotteista luokiteltuina sektioittain.">
            <a:extLst>
              <a:ext uri="{FF2B5EF4-FFF2-40B4-BE49-F238E27FC236}">
                <a16:creationId xmlns:a16="http://schemas.microsoft.com/office/drawing/2014/main" id="{BEC53387-5049-35E0-0034-8CA7B56327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382" y="1667644"/>
            <a:ext cx="5788088" cy="4930105"/>
          </a:xfrm>
          <a:prstGeom prst="rect">
            <a:avLst/>
          </a:prstGeom>
        </p:spPr>
      </p:pic>
      <p:sp>
        <p:nvSpPr>
          <p:cNvPr id="10" name="Tekstin paikkamerkki 9">
            <a:extLst>
              <a:ext uri="{FF2B5EF4-FFF2-40B4-BE49-F238E27FC236}">
                <a16:creationId xmlns:a16="http://schemas.microsoft.com/office/drawing/2014/main" id="{06D3DA4F-47BC-0815-B226-B38E0F399731}"/>
              </a:ext>
            </a:extLst>
          </p:cNvPr>
          <p:cNvSpPr>
            <a:spLocks noGrp="1"/>
          </p:cNvSpPr>
          <p:nvPr>
            <p:ph type="body" idx="10"/>
          </p:nvPr>
        </p:nvSpPr>
        <p:spPr>
          <a:xfrm>
            <a:off x="6813470" y="1819469"/>
            <a:ext cx="4514930" cy="3937000"/>
          </a:xfrm>
        </p:spPr>
        <p:txBody>
          <a:bodyPr>
            <a:normAutofit fontScale="92500" lnSpcReduction="20000"/>
          </a:bodyPr>
          <a:lstStyle/>
          <a:p>
            <a:pPr marL="446088" lvl="1" indent="-271463">
              <a:buFont typeface="Arial" panose="020B0604020202020204" pitchFamily="34" charset="0"/>
              <a:buChar char="•"/>
            </a:pPr>
            <a:r>
              <a:rPr lang="fi-FI" sz="1800" dirty="0"/>
              <a:t>Hiilen sidonta on ylläpito- ja säätelypalvelu, jonka palveluhyödyke on ilmastonmuutoksen hillintä. Sen laskennallinen hyöty voidaan määrittää päästöoikeusmarkkinoilla.</a:t>
            </a:r>
          </a:p>
          <a:p>
            <a:pPr marL="446088" lvl="1" indent="-271463">
              <a:buFont typeface="Arial" panose="020B0604020202020204" pitchFamily="34" charset="0"/>
              <a:buChar char="•"/>
            </a:pPr>
            <a:endParaRPr lang="fi-FI" dirty="0"/>
          </a:p>
          <a:p>
            <a:pPr marL="446088" lvl="1" indent="-271463">
              <a:buFont typeface="Arial" panose="020B0604020202020204" pitchFamily="34" charset="0"/>
              <a:buChar char="•"/>
            </a:pPr>
            <a:r>
              <a:rPr lang="fi-FI" sz="1800" dirty="0"/>
              <a:t>Metsämaisema on kulttuuripalvelu, joka muuttuu matkailuelinkeinolle tärkeäksi maisemahyödykkeeksi vuorovaikutuksessa luontomatkailijan kanssa. Maiseman hyöty on esteettinen ja mentaalinen. Maiseman laskennallinen arvo </a:t>
            </a:r>
            <a:r>
              <a:rPr lang="fi-FI" dirty="0"/>
              <a:t>voi </a:t>
            </a:r>
            <a:r>
              <a:rPr lang="fi-FI" sz="1800" dirty="0"/>
              <a:t>realisoitua kun metsänomistaja ja matkailuyrittäjä sopivat korvauksen maiseman säilyttämisestä ja hoidosta.</a:t>
            </a:r>
            <a:endParaRPr lang="fi-FI" dirty="0"/>
          </a:p>
          <a:p>
            <a:pPr marL="446088" lvl="1" indent="-271463">
              <a:buFont typeface="Arial" panose="020B0604020202020204" pitchFamily="34" charset="0"/>
              <a:buChar char="•"/>
            </a:pPr>
            <a:endParaRPr lang="fi-FI" sz="1800" dirty="0"/>
          </a:p>
          <a:p>
            <a:pPr marL="446088" lvl="1"/>
            <a:r>
              <a:rPr lang="fi-FI" dirty="0">
                <a:ea typeface="Calibri"/>
                <a:cs typeface="Calibri"/>
              </a:rPr>
              <a:t>Saastamoinen, O. ym., 2014. </a:t>
            </a:r>
            <a:r>
              <a:rPr lang="fi-FI" dirty="0">
                <a:ea typeface="Calibri"/>
                <a:cs typeface="Calibri"/>
                <a:hlinkClick r:id="rId5"/>
              </a:rPr>
              <a:t>Yhdistävä luonto: ekosysteemipalvelut Suomessa</a:t>
            </a:r>
            <a:r>
              <a:rPr lang="fi-FI" dirty="0">
                <a:ea typeface="Calibri"/>
                <a:cs typeface="Calibri"/>
              </a:rPr>
              <a:t>. </a:t>
            </a:r>
            <a:endParaRPr lang="fi-FI" dirty="0">
              <a:latin typeface="Calibri" panose="020F0502020204030204" pitchFamily="34" charset="0"/>
              <a:ea typeface="Calibri" panose="020F0502020204030204" pitchFamily="34" charset="0"/>
              <a:cs typeface="Calibri"/>
            </a:endParaRPr>
          </a:p>
          <a:p>
            <a:pPr marL="174625" lvl="1"/>
            <a:endParaRPr lang="fi-FI" sz="1800" dirty="0"/>
          </a:p>
          <a:p>
            <a:endParaRPr lang="fi-FI" dirty="0"/>
          </a:p>
          <a:p>
            <a:endParaRPr lang="fi-FI" dirty="0"/>
          </a:p>
        </p:txBody>
      </p:sp>
      <p:sp>
        <p:nvSpPr>
          <p:cNvPr id="4" name="Päivämäärän paikkamerkki 3">
            <a:extLst>
              <a:ext uri="{FF2B5EF4-FFF2-40B4-BE49-F238E27FC236}">
                <a16:creationId xmlns:a16="http://schemas.microsoft.com/office/drawing/2014/main" id="{9BA58747-99DB-CBC2-D3A5-B4E1E3A9B7E1}"/>
              </a:ext>
            </a:extLst>
          </p:cNvPr>
          <p:cNvSpPr>
            <a:spLocks noGrp="1"/>
          </p:cNvSpPr>
          <p:nvPr>
            <p:ph type="dt" sz="half" idx="2"/>
          </p:nvPr>
        </p:nvSpPr>
        <p:spPr>
          <a:xfrm>
            <a:off x="803054" y="6237312"/>
            <a:ext cx="1453952" cy="404664"/>
          </a:xfrm>
        </p:spPr>
        <p:txBody>
          <a:bodyPr/>
          <a:lstStyle/>
          <a:p>
            <a:endParaRPr lang="fi-FI"/>
          </a:p>
        </p:txBody>
      </p:sp>
      <p:sp>
        <p:nvSpPr>
          <p:cNvPr id="5" name="Alatunnisteen paikkamerkki 4">
            <a:extLst>
              <a:ext uri="{FF2B5EF4-FFF2-40B4-BE49-F238E27FC236}">
                <a16:creationId xmlns:a16="http://schemas.microsoft.com/office/drawing/2014/main" id="{ED84AD60-63FF-3644-DCCC-9966633355CE}"/>
              </a:ext>
            </a:extLst>
          </p:cNvPr>
          <p:cNvSpPr>
            <a:spLocks noGrp="1"/>
          </p:cNvSpPr>
          <p:nvPr>
            <p:ph type="ftr" sz="quarter" idx="3"/>
          </p:nvPr>
        </p:nvSpPr>
        <p:spPr>
          <a:xfrm>
            <a:off x="2329014" y="6237312"/>
            <a:ext cx="5570240" cy="404664"/>
          </a:xfrm>
        </p:spPr>
        <p:txBody>
          <a:bodyPr/>
          <a:lstStyle/>
          <a:p>
            <a:endParaRPr lang="fi-FI"/>
          </a:p>
        </p:txBody>
      </p:sp>
    </p:spTree>
    <p:extLst>
      <p:ext uri="{BB962C8B-B14F-4D97-AF65-F5344CB8AC3E}">
        <p14:creationId xmlns:p14="http://schemas.microsoft.com/office/powerpoint/2010/main" val="826873798"/>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FB17B90C-DB6F-549C-2136-515723076FCD}"/>
              </a:ext>
            </a:extLst>
          </p:cNvPr>
          <p:cNvSpPr>
            <a:spLocks noGrp="1"/>
          </p:cNvSpPr>
          <p:nvPr>
            <p:ph type="ctrTitle"/>
          </p:nvPr>
        </p:nvSpPr>
        <p:spPr>
          <a:xfrm>
            <a:off x="803055" y="757022"/>
            <a:ext cx="10525316" cy="792088"/>
          </a:xfrm>
        </p:spPr>
        <p:txBody>
          <a:bodyPr/>
          <a:lstStyle/>
          <a:p>
            <a:r>
              <a:rPr lang="fi-FI" dirty="0"/>
              <a:t>Metsien monikäyttömuodot</a:t>
            </a:r>
          </a:p>
        </p:txBody>
      </p:sp>
      <p:graphicFrame>
        <p:nvGraphicFramePr>
          <p:cNvPr id="7" name="Taulukko 6">
            <a:extLst>
              <a:ext uri="{FF2B5EF4-FFF2-40B4-BE49-F238E27FC236}">
                <a16:creationId xmlns:a16="http://schemas.microsoft.com/office/drawing/2014/main" id="{B0E2DA68-B7B4-2A1E-6394-B6419D141166}"/>
              </a:ext>
            </a:extLst>
          </p:cNvPr>
          <p:cNvGraphicFramePr/>
          <p:nvPr>
            <p:extLst>
              <p:ext uri="{D42A27DB-BD31-4B8C-83A1-F6EECF244321}">
                <p14:modId xmlns:p14="http://schemas.microsoft.com/office/powerpoint/2010/main" val="2055514220"/>
              </p:ext>
            </p:extLst>
          </p:nvPr>
        </p:nvGraphicFramePr>
        <p:xfrm>
          <a:off x="873550" y="1464557"/>
          <a:ext cx="10444900" cy="4545691"/>
        </p:xfrm>
        <a:graphic>
          <a:graphicData uri="http://schemas.openxmlformats.org/drawingml/2006/table">
            <a:tbl>
              <a:tblPr firstRow="1" bandRow="1">
                <a:tableStyleId>{16D9F66E-5EB9-4882-86FB-DCBF35E3C3E4}</a:tableStyleId>
              </a:tblPr>
              <a:tblGrid>
                <a:gridCol w="6617618">
                  <a:extLst>
                    <a:ext uri="{9D8B030D-6E8A-4147-A177-3AD203B41FA5}">
                      <a16:colId xmlns:a16="http://schemas.microsoft.com/office/drawing/2014/main" val="2785520961"/>
                    </a:ext>
                  </a:extLst>
                </a:gridCol>
                <a:gridCol w="3827282">
                  <a:extLst>
                    <a:ext uri="{9D8B030D-6E8A-4147-A177-3AD203B41FA5}">
                      <a16:colId xmlns:a16="http://schemas.microsoft.com/office/drawing/2014/main" val="359117545"/>
                    </a:ext>
                  </a:extLst>
                </a:gridCol>
              </a:tblGrid>
              <a:tr h="360941">
                <a:tc>
                  <a:txBody>
                    <a:bodyPr/>
                    <a:lstStyle/>
                    <a:p>
                      <a:r>
                        <a:rPr lang="fi-FI" b="0" dirty="0"/>
                        <a:t>1 Puun kasvatus ja korjuu</a:t>
                      </a:r>
                    </a:p>
                  </a:txBody>
                  <a:tcPr/>
                </a:tc>
                <a:tc>
                  <a:txBody>
                    <a:bodyPr/>
                    <a:lstStyle/>
                    <a:p>
                      <a:r>
                        <a:rPr lang="fi-FI" b="0"/>
                        <a:t>tuotantopalvelu</a:t>
                      </a:r>
                    </a:p>
                  </a:txBody>
                  <a:tcPr/>
                </a:tc>
                <a:extLst>
                  <a:ext uri="{0D108BD9-81ED-4DB2-BD59-A6C34878D82A}">
                    <a16:rowId xmlns:a16="http://schemas.microsoft.com/office/drawing/2014/main" val="2725461155"/>
                  </a:ext>
                </a:extLst>
              </a:tr>
              <a:tr h="360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2 Puun sivutuotteiden hankinta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tuotantopalvelu</a:t>
                      </a:r>
                    </a:p>
                  </a:txBody>
                  <a:tcPr/>
                </a:tc>
                <a:extLst>
                  <a:ext uri="{0D108BD9-81ED-4DB2-BD59-A6C34878D82A}">
                    <a16:rowId xmlns:a16="http://schemas.microsoft.com/office/drawing/2014/main" val="1506221297"/>
                  </a:ext>
                </a:extLst>
              </a:tr>
              <a:tr h="360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3 Riistanhoito ja metsästys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tuotantopalvelu</a:t>
                      </a:r>
                    </a:p>
                  </a:txBody>
                  <a:tcPr/>
                </a:tc>
                <a:extLst>
                  <a:ext uri="{0D108BD9-81ED-4DB2-BD59-A6C34878D82A}">
                    <a16:rowId xmlns:a16="http://schemas.microsoft.com/office/drawing/2014/main" val="3022646131"/>
                  </a:ext>
                </a:extLst>
              </a:tr>
              <a:tr h="488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4 Marjastus ja sienestys, yrttien ja muiden luonnonkasvien keräily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tuotantopalvelu</a:t>
                      </a:r>
                    </a:p>
                  </a:txBody>
                  <a:tcPr/>
                </a:tc>
                <a:extLst>
                  <a:ext uri="{0D108BD9-81ED-4DB2-BD59-A6C34878D82A}">
                    <a16:rowId xmlns:a16="http://schemas.microsoft.com/office/drawing/2014/main" val="4279058727"/>
                  </a:ext>
                </a:extLst>
              </a:tr>
              <a:tr h="399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5 Poronhoito ja muu laiduntaminen sekä laidunten hoito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tuotantopalvelu</a:t>
                      </a:r>
                    </a:p>
                  </a:txBody>
                  <a:tcPr/>
                </a:tc>
                <a:extLst>
                  <a:ext uri="{0D108BD9-81ED-4DB2-BD59-A6C34878D82A}">
                    <a16:rowId xmlns:a16="http://schemas.microsoft.com/office/drawing/2014/main" val="3543152236"/>
                  </a:ext>
                </a:extLst>
              </a:tr>
              <a:tr h="360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6 Maaperän aineisten käyttö</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tuotanto-, säätely- ja ylläpitopalvelu</a:t>
                      </a:r>
                    </a:p>
                  </a:txBody>
                  <a:tcPr/>
                </a:tc>
                <a:extLst>
                  <a:ext uri="{0D108BD9-81ED-4DB2-BD59-A6C34878D82A}">
                    <a16:rowId xmlns:a16="http://schemas.microsoft.com/office/drawing/2014/main" val="3619851005"/>
                  </a:ext>
                </a:extLst>
              </a:tr>
              <a:tr h="362850">
                <a:tc>
                  <a:txBody>
                    <a:bodyPr/>
                    <a:lstStyle/>
                    <a:p>
                      <a:r>
                        <a:rPr lang="fi-FI" dirty="0"/>
                        <a:t>7 Virkistyskäyttö</a:t>
                      </a:r>
                    </a:p>
                  </a:txBody>
                  <a:tcPr/>
                </a:tc>
                <a:tc>
                  <a:txBody>
                    <a:bodyPr/>
                    <a:lstStyle/>
                    <a:p>
                      <a:r>
                        <a:rPr lang="fi-FI"/>
                        <a:t>kulttuuripalvelu</a:t>
                      </a:r>
                    </a:p>
                  </a:txBody>
                  <a:tcPr/>
                </a:tc>
                <a:extLst>
                  <a:ext uri="{0D108BD9-81ED-4DB2-BD59-A6C34878D82A}">
                    <a16:rowId xmlns:a16="http://schemas.microsoft.com/office/drawing/2014/main" val="2107679197"/>
                  </a:ext>
                </a:extLst>
              </a:tr>
              <a:tr h="360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8 Luontomatkailu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kulttuuripalvelu</a:t>
                      </a:r>
                    </a:p>
                  </a:txBody>
                  <a:tcPr/>
                </a:tc>
                <a:extLst>
                  <a:ext uri="{0D108BD9-81ED-4DB2-BD59-A6C34878D82A}">
                    <a16:rowId xmlns:a16="http://schemas.microsoft.com/office/drawing/2014/main" val="3939687768"/>
                  </a:ext>
                </a:extLst>
              </a:tr>
              <a:tr h="360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9 Maisemanhoito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kulttuuripalvelu</a:t>
                      </a:r>
                    </a:p>
                  </a:txBody>
                  <a:tcPr/>
                </a:tc>
                <a:extLst>
                  <a:ext uri="{0D108BD9-81ED-4DB2-BD59-A6C34878D82A}">
                    <a16:rowId xmlns:a16="http://schemas.microsoft.com/office/drawing/2014/main" val="1606708350"/>
                  </a:ext>
                </a:extLst>
              </a:tr>
              <a:tr h="360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10 Luonnonsuojelu (biodiversiteetti)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tuotanto- ja kulttuuripalvelu</a:t>
                      </a:r>
                    </a:p>
                  </a:txBody>
                  <a:tcPr/>
                </a:tc>
                <a:extLst>
                  <a:ext uri="{0D108BD9-81ED-4DB2-BD59-A6C34878D82A}">
                    <a16:rowId xmlns:a16="http://schemas.microsoft.com/office/drawing/2014/main" val="252929055"/>
                  </a:ext>
                </a:extLst>
              </a:tr>
              <a:tr h="360941">
                <a:tc>
                  <a:txBody>
                    <a:bodyPr/>
                    <a:lstStyle/>
                    <a:p>
                      <a:r>
                        <a:rPr lang="fi-FI" dirty="0"/>
                        <a:t>11 Suojavaikutuksen tuotanto ja käyttö</a:t>
                      </a:r>
                    </a:p>
                  </a:txBody>
                  <a:tcPr/>
                </a:tc>
                <a:tc>
                  <a:txBody>
                    <a:bodyPr/>
                    <a:lstStyle/>
                    <a:p>
                      <a:r>
                        <a:rPr lang="fi-FI"/>
                        <a:t>säätely- ja ylläpitopalvelu</a:t>
                      </a:r>
                    </a:p>
                  </a:txBody>
                  <a:tcPr/>
                </a:tc>
                <a:extLst>
                  <a:ext uri="{0D108BD9-81ED-4DB2-BD59-A6C34878D82A}">
                    <a16:rowId xmlns:a16="http://schemas.microsoft.com/office/drawing/2014/main" val="3544071655"/>
                  </a:ext>
                </a:extLst>
              </a:tr>
              <a:tr h="3609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12 Vesivarojen hoito ja suojelu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tuotanto-, säätely- ja ylläpitopalvelu</a:t>
                      </a:r>
                    </a:p>
                  </a:txBody>
                  <a:tcPr/>
                </a:tc>
                <a:extLst>
                  <a:ext uri="{0D108BD9-81ED-4DB2-BD59-A6C34878D82A}">
                    <a16:rowId xmlns:a16="http://schemas.microsoft.com/office/drawing/2014/main" val="3823059432"/>
                  </a:ext>
                </a:extLst>
              </a:tr>
            </a:tbl>
          </a:graphicData>
        </a:graphic>
      </p:graphicFrame>
      <p:sp>
        <p:nvSpPr>
          <p:cNvPr id="4" name="Päivämäärän paikkamerkki 3">
            <a:extLst>
              <a:ext uri="{FF2B5EF4-FFF2-40B4-BE49-F238E27FC236}">
                <a16:creationId xmlns:a16="http://schemas.microsoft.com/office/drawing/2014/main" id="{9BA58747-99DB-CBC2-D3A5-B4E1E3A9B7E1}"/>
              </a:ext>
            </a:extLst>
          </p:cNvPr>
          <p:cNvSpPr>
            <a:spLocks noGrp="1"/>
          </p:cNvSpPr>
          <p:nvPr>
            <p:ph type="dt" sz="half" idx="2"/>
          </p:nvPr>
        </p:nvSpPr>
        <p:spPr>
          <a:xfrm>
            <a:off x="803054" y="6237312"/>
            <a:ext cx="1453952" cy="404664"/>
          </a:xfrm>
        </p:spPr>
        <p:txBody>
          <a:bodyPr/>
          <a:lstStyle/>
          <a:p>
            <a:endParaRPr lang="fi-FI"/>
          </a:p>
        </p:txBody>
      </p:sp>
      <p:sp>
        <p:nvSpPr>
          <p:cNvPr id="5" name="Alatunnisteen paikkamerkki 4">
            <a:extLst>
              <a:ext uri="{FF2B5EF4-FFF2-40B4-BE49-F238E27FC236}">
                <a16:creationId xmlns:a16="http://schemas.microsoft.com/office/drawing/2014/main" id="{ED84AD60-63FF-3644-DCCC-9966633355CE}"/>
              </a:ext>
            </a:extLst>
          </p:cNvPr>
          <p:cNvSpPr>
            <a:spLocks noGrp="1"/>
          </p:cNvSpPr>
          <p:nvPr>
            <p:ph type="ftr" sz="quarter" idx="3"/>
          </p:nvPr>
        </p:nvSpPr>
        <p:spPr>
          <a:xfrm>
            <a:off x="2329014" y="6237312"/>
            <a:ext cx="5570240" cy="404664"/>
          </a:xfrm>
        </p:spPr>
        <p:txBody>
          <a:bodyPr/>
          <a:lstStyle/>
          <a:p>
            <a:endParaRPr lang="fi-FI"/>
          </a:p>
        </p:txBody>
      </p:sp>
    </p:spTree>
    <p:extLst>
      <p:ext uri="{BB962C8B-B14F-4D97-AF65-F5344CB8AC3E}">
        <p14:creationId xmlns:p14="http://schemas.microsoft.com/office/powerpoint/2010/main" val="3573832208"/>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831D2EA3-87B4-4E57-0162-EA9C7E5C2D71}"/>
              </a:ext>
              <a:ext uri="{C183D7F6-B498-43B3-948B-1728B52AA6E4}">
                <adec:decorative xmlns:adec="http://schemas.microsoft.com/office/drawing/2017/decorative" val="0"/>
              </a:ext>
            </a:extLst>
          </p:cNvPr>
          <p:cNvSpPr>
            <a:spLocks noGrp="1"/>
          </p:cNvSpPr>
          <p:nvPr>
            <p:ph type="ctrTitle"/>
          </p:nvPr>
        </p:nvSpPr>
        <p:spPr>
          <a:xfrm>
            <a:off x="803055" y="757022"/>
            <a:ext cx="10525316" cy="792088"/>
          </a:xfrm>
        </p:spPr>
        <p:txBody>
          <a:bodyPr>
            <a:normAutofit fontScale="90000"/>
          </a:bodyPr>
          <a:lstStyle/>
          <a:p>
            <a:r>
              <a:rPr lang="fi-FI" dirty="0"/>
              <a:t>Ekosysteemipalvelujen tuotteistaminen</a:t>
            </a:r>
          </a:p>
        </p:txBody>
      </p:sp>
      <p:sp>
        <p:nvSpPr>
          <p:cNvPr id="2" name="Tekstin paikkamerkki 1">
            <a:extLst>
              <a:ext uri="{FF2B5EF4-FFF2-40B4-BE49-F238E27FC236}">
                <a16:creationId xmlns:a16="http://schemas.microsoft.com/office/drawing/2014/main" id="{18D6EA56-736E-CE4F-CD20-4E70A55BE777}"/>
              </a:ext>
            </a:extLst>
          </p:cNvPr>
          <p:cNvSpPr>
            <a:spLocks noGrp="1"/>
          </p:cNvSpPr>
          <p:nvPr>
            <p:ph type="body" idx="10"/>
          </p:nvPr>
        </p:nvSpPr>
        <p:spPr>
          <a:xfrm>
            <a:off x="803054" y="1819469"/>
            <a:ext cx="10525346" cy="3937000"/>
          </a:xfrm>
        </p:spPr>
        <p:txBody>
          <a:bodyPr>
            <a:normAutofit fontScale="92500"/>
          </a:bodyPr>
          <a:lstStyle/>
          <a:p>
            <a:r>
              <a:rPr lang="fi-FI" dirty="0"/>
              <a:t>Monet ekosysteemipalvelut tarjoavat mahdollisuuksia kehittää tuotteistettuja hyötyjä tai palveluja.</a:t>
            </a:r>
          </a:p>
          <a:p>
            <a:r>
              <a:rPr lang="fi-FI" dirty="0"/>
              <a:t>Ekosysteemipalvelujen tuotanto on useiden hyötyjen tai palvelujen samanaikaista tuotantoa samalla alueella. Se on otettava huomioon liiketoiminnan ja arvoketjujen kehittämisessä. </a:t>
            </a:r>
          </a:p>
          <a:p>
            <a:r>
              <a:rPr lang="fi-FI" dirty="0"/>
              <a:t>Ekosysteemipalvelujen välillä syntyy myötävaikuttavia ja vastakkaisia suhteita. Esim. ruokomassan keruu järvestä on tuotantopalvelu. Ruokomassasta valmistetaan kasvualustaa, katetta, eristeitä ja energiaa. Ruokomassan keruu vaikuttaa positiivisesti kulttuuripalveluihin (rantojen käyttöön matkailussa ja virkistyksessä sekä maiseman parantumiseen), ylläpitopalveluihin (liikaravinteiden poistaminen järviekosysteemistä), säätelypalveluihin (kasvihuonekaasujen ehkäiseminen), muihin tuotantopalveluihin (maataloustuotanto) ja biodiversiteettiin (niittykasvien ja -eläimistön elinolosuhteet). Mutta ruokomassan keruulla on negatiivinen vaikutus lintumatkailuun, joka  on kulttuuripalvelu. </a:t>
            </a:r>
          </a:p>
        </p:txBody>
      </p:sp>
      <p:sp>
        <p:nvSpPr>
          <p:cNvPr id="4" name="Tekstiruutu 3">
            <a:extLst>
              <a:ext uri="{FF2B5EF4-FFF2-40B4-BE49-F238E27FC236}">
                <a16:creationId xmlns:a16="http://schemas.microsoft.com/office/drawing/2014/main" id="{F67F6664-22C0-4232-433E-C01B8D3FCE6E}"/>
              </a:ext>
            </a:extLst>
          </p:cNvPr>
          <p:cNvSpPr txBox="1"/>
          <p:nvPr/>
        </p:nvSpPr>
        <p:spPr>
          <a:xfrm>
            <a:off x="1075744" y="6002003"/>
            <a:ext cx="7241519" cy="615553"/>
          </a:xfrm>
          <a:prstGeom prst="rect">
            <a:avLst/>
          </a:prstGeom>
          <a:noFill/>
        </p:spPr>
        <p:txBody>
          <a:bodyPr wrap="square" lIns="91440" tIns="45720" rIns="91440" bIns="45720" rtlCol="0" anchor="t">
            <a:spAutoFit/>
          </a:bodyPr>
          <a:lstStyle/>
          <a:p>
            <a:r>
              <a:rPr lang="fi-FI" sz="1700" dirty="0">
                <a:solidFill>
                  <a:srgbClr val="44546A"/>
                </a:solidFill>
                <a:cs typeface="Calibri"/>
              </a:rPr>
              <a:t>Ekosysteemipalveluiden arvonlisän kasvattaminen biotaloudessa. </a:t>
            </a:r>
            <a:r>
              <a:rPr lang="fi-FI" sz="1700" dirty="0">
                <a:solidFill>
                  <a:srgbClr val="44546A"/>
                </a:solidFill>
                <a:cs typeface="Calibri"/>
                <a:hlinkClick r:id="rId2"/>
              </a:rPr>
              <a:t>EkoArvo-hankkeen verkkosivut</a:t>
            </a:r>
            <a:r>
              <a:rPr lang="fi-FI" sz="1700" dirty="0">
                <a:solidFill>
                  <a:srgbClr val="44546A"/>
                </a:solidFill>
                <a:cs typeface="Calibri"/>
              </a:rPr>
              <a:t>.</a:t>
            </a:r>
            <a:endParaRPr lang="en-US" dirty="0"/>
          </a:p>
        </p:txBody>
      </p:sp>
    </p:spTree>
    <p:extLst>
      <p:ext uri="{BB962C8B-B14F-4D97-AF65-F5344CB8AC3E}">
        <p14:creationId xmlns:p14="http://schemas.microsoft.com/office/powerpoint/2010/main" val="897552089"/>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2252a5b-e872-4656-b584-44e4631886c1">
      <Terms xmlns="http://schemas.microsoft.com/office/infopath/2007/PartnerControls"/>
    </lcf76f155ced4ddcb4097134ff3c332f>
    <TaxCatchAll xmlns="d4652e40-bf25-4218-bd72-c5b3c8a1550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8F55484F802AF544A53F3C97EB86093F" ma:contentTypeVersion="14" ma:contentTypeDescription="Luo uusi asiakirja." ma:contentTypeScope="" ma:versionID="5c2ec962253acfa59e2e24ac18e62ade">
  <xsd:schema xmlns:xsd="http://www.w3.org/2001/XMLSchema" xmlns:xs="http://www.w3.org/2001/XMLSchema" xmlns:p="http://schemas.microsoft.com/office/2006/metadata/properties" xmlns:ns2="12252a5b-e872-4656-b584-44e4631886c1" xmlns:ns3="d4652e40-bf25-4218-bd72-c5b3c8a1550b" targetNamespace="http://schemas.microsoft.com/office/2006/metadata/properties" ma:root="true" ma:fieldsID="fd24d7093036746591d1f0deb9e70277" ns2:_="" ns3:_="">
    <xsd:import namespace="12252a5b-e872-4656-b584-44e4631886c1"/>
    <xsd:import namespace="d4652e40-bf25-4218-bd72-c5b3c8a1550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52a5b-e872-4656-b584-44e4631886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16af2609-c3e5-4c49-b9fa-7b01c8d2987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4652e40-bf25-4218-bd72-c5b3c8a1550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f6785a-d9a5-4597-990c-0d8da45561ef}" ma:internalName="TaxCatchAll" ma:showField="CatchAllData" ma:web="d4652e40-bf25-4218-bd72-c5b3c8a1550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499EC9-61E4-4987-AD76-323AE1F0139E}">
  <ds:schemaRefs>
    <ds:schemaRef ds:uri="d4652e40-bf25-4218-bd72-c5b3c8a1550b"/>
    <ds:schemaRef ds:uri="http://purl.org/dc/elements/1.1/"/>
    <ds:schemaRef ds:uri="http://purl.org/dc/dcmitype/"/>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12252a5b-e872-4656-b584-44e4631886c1"/>
  </ds:schemaRefs>
</ds:datastoreItem>
</file>

<file path=customXml/itemProps2.xml><?xml version="1.0" encoding="utf-8"?>
<ds:datastoreItem xmlns:ds="http://schemas.openxmlformats.org/officeDocument/2006/customXml" ds:itemID="{568913D0-927B-436D-87EF-A2BA41B3ADD0}">
  <ds:schemaRefs>
    <ds:schemaRef ds:uri="http://schemas.microsoft.com/sharepoint/v3/contenttype/forms"/>
  </ds:schemaRefs>
</ds:datastoreItem>
</file>

<file path=customXml/itemProps3.xml><?xml version="1.0" encoding="utf-8"?>
<ds:datastoreItem xmlns:ds="http://schemas.openxmlformats.org/officeDocument/2006/customXml" ds:itemID="{02113B54-9C36-43B4-9EEA-9693291D9A3B}">
  <ds:schemaRefs>
    <ds:schemaRef ds:uri="12252a5b-e872-4656-b584-44e4631886c1"/>
    <ds:schemaRef ds:uri="d4652e40-bf25-4218-bd72-c5b3c8a155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94</TotalTime>
  <Words>1743</Words>
  <Application>Microsoft Office PowerPoint</Application>
  <PresentationFormat>Laajakuva</PresentationFormat>
  <Paragraphs>142</Paragraphs>
  <Slides>19</Slides>
  <Notes>2</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19</vt:i4>
      </vt:variant>
    </vt:vector>
  </HeadingPairs>
  <TitlesOfParts>
    <vt:vector size="25" baseType="lpstr">
      <vt:lpstr>Arial</vt:lpstr>
      <vt:lpstr>Calibri</vt:lpstr>
      <vt:lpstr>Calibri Light</vt:lpstr>
      <vt:lpstr>Myriad Pro</vt:lpstr>
      <vt:lpstr>source sans pro</vt:lpstr>
      <vt:lpstr>Office-teema</vt:lpstr>
      <vt:lpstr>Metsien ekosysteemipalvelut</vt:lpstr>
      <vt:lpstr>Lisenssiehdot </vt:lpstr>
      <vt:lpstr>Ekosysteemipalvelujen käsite ja merkitys</vt:lpstr>
      <vt:lpstr>Ekosysteemipalvelujen luokittelu </vt:lpstr>
      <vt:lpstr>Metsien ekosysteemipalveluita</vt:lpstr>
      <vt:lpstr>Ekosysteemipalvelujen rakentuminen</vt:lpstr>
      <vt:lpstr>Esimerkkejä ekosysteemipalveluista</vt:lpstr>
      <vt:lpstr>Metsien monikäyttömuodot</vt:lpstr>
      <vt:lpstr>Ekosysteemipalvelujen tuotteistaminen</vt:lpstr>
      <vt:lpstr>Luontoyrittäjyyden osa-alueet</vt:lpstr>
      <vt:lpstr>Yksityismetsänomistajien tavoitejakauma</vt:lpstr>
      <vt:lpstr>Yksityismetsänomistajat ja ekosysteemipalvelut</vt:lpstr>
      <vt:lpstr>Jokaisenoikeudet metsissä</vt:lpstr>
      <vt:lpstr>Luonnontuotteiden raaka-aineet 1/2 </vt:lpstr>
      <vt:lpstr>Luonnontuotteiden raaka-aineet 2/2</vt:lpstr>
      <vt:lpstr>Keräysalueiden luomusertifiointi</vt:lpstr>
      <vt:lpstr>Tehtävä</vt:lpstr>
      <vt:lpstr>Lähteet</vt:lpstr>
      <vt:lpstr>Nappaa hiilestä kiinni</vt:lpstr>
    </vt:vector>
  </TitlesOfParts>
  <Company>Jyväskylän Ammattikorkeakoulu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Metsien ekosysteemipalveluita</dc:title>
  <dc:creator>Riihinen Arto</dc:creator>
  <cp:lastModifiedBy>Anna-Stina Kuula</cp:lastModifiedBy>
  <cp:revision>50</cp:revision>
  <dcterms:created xsi:type="dcterms:W3CDTF">2024-02-09T07:29:42Z</dcterms:created>
  <dcterms:modified xsi:type="dcterms:W3CDTF">2024-06-11T08:23:44Z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0x0101008F55484F802AF544A53F3C97EB86093F</vt:lpwstr>
  </property>
  <property fmtid="{D5CDD505-2E9C-101B-9397-08002B2CF9AE}" pid="3" name="MediaServiceImageTags">
    <vt:lpwstr/>
  </property>
</Properties>
</file>