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4"/>
  </p:sldMasterIdLst>
  <p:sldIdLst>
    <p:sldId id="256" r:id="rId5"/>
    <p:sldId id="257" r:id="rId6"/>
    <p:sldId id="258" r:id="rId7"/>
    <p:sldId id="264" r:id="rId8"/>
    <p:sldId id="265" r:id="rId9"/>
    <p:sldId id="267" r:id="rId10"/>
    <p:sldId id="259" r:id="rId11"/>
    <p:sldId id="260" r:id="rId12"/>
    <p:sldId id="261" r:id="rId13"/>
    <p:sldId id="262" r:id="rId14"/>
    <p:sldId id="26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56A4264-1C88-24DB-E56A-F00F260C3B4C}" name="Heli Metsätähti-Koistinen" initials="HM" userId="S::heli.metsatahti@koulukino.fi::d0f639ca-91ea-44c5-b330-b4b63b669a5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1F37DE-E7C1-4024-9366-7E0B4BE7675C}" v="1" dt="2023-02-22T07:52:53.8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96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jo Kovanen" userId="bcf2deff-da42-46e6-87f5-83516c746399" providerId="ADAL" clId="{AE1F37DE-E7C1-4024-9366-7E0B4BE7675C}"/>
    <pc:docChg chg="modSld">
      <pc:chgData name="Marjo Kovanen" userId="bcf2deff-da42-46e6-87f5-83516c746399" providerId="ADAL" clId="{AE1F37DE-E7C1-4024-9366-7E0B4BE7675C}" dt="2023-02-22T07:58:01.265" v="218" actId="20577"/>
      <pc:docMkLst>
        <pc:docMk/>
      </pc:docMkLst>
      <pc:sldChg chg="modSp mod">
        <pc:chgData name="Marjo Kovanen" userId="bcf2deff-da42-46e6-87f5-83516c746399" providerId="ADAL" clId="{AE1F37DE-E7C1-4024-9366-7E0B4BE7675C}" dt="2023-02-22T07:58:01.265" v="218" actId="20577"/>
        <pc:sldMkLst>
          <pc:docMk/>
          <pc:sldMk cId="1560993060" sldId="257"/>
        </pc:sldMkLst>
        <pc:spChg chg="mod">
          <ac:chgData name="Marjo Kovanen" userId="bcf2deff-da42-46e6-87f5-83516c746399" providerId="ADAL" clId="{AE1F37DE-E7C1-4024-9366-7E0B4BE7675C}" dt="2023-02-22T07:58:01.265" v="218" actId="20577"/>
          <ac:spMkLst>
            <pc:docMk/>
            <pc:sldMk cId="1560993060" sldId="257"/>
            <ac:spMk id="3" creationId="{649A8569-B638-48C7-817E-0259AB26BE4E}"/>
          </ac:spMkLst>
        </pc:spChg>
      </pc:sldChg>
      <pc:sldChg chg="modSp mod">
        <pc:chgData name="Marjo Kovanen" userId="bcf2deff-da42-46e6-87f5-83516c746399" providerId="ADAL" clId="{AE1F37DE-E7C1-4024-9366-7E0B4BE7675C}" dt="2023-02-22T07:57:22.456" v="182" actId="20577"/>
        <pc:sldMkLst>
          <pc:docMk/>
          <pc:sldMk cId="2009926093" sldId="258"/>
        </pc:sldMkLst>
        <pc:spChg chg="mod">
          <ac:chgData name="Marjo Kovanen" userId="bcf2deff-da42-46e6-87f5-83516c746399" providerId="ADAL" clId="{AE1F37DE-E7C1-4024-9366-7E0B4BE7675C}" dt="2023-02-22T07:57:22.456" v="182" actId="20577"/>
          <ac:spMkLst>
            <pc:docMk/>
            <pc:sldMk cId="2009926093" sldId="258"/>
            <ac:spMk id="2" creationId="{644D82C9-6CAC-4D2A-9601-EE220AC5DBC7}"/>
          </ac:spMkLst>
        </pc:spChg>
        <pc:spChg chg="mod">
          <ac:chgData name="Marjo Kovanen" userId="bcf2deff-da42-46e6-87f5-83516c746399" providerId="ADAL" clId="{AE1F37DE-E7C1-4024-9366-7E0B4BE7675C}" dt="2023-02-22T07:57:12.321" v="166" actId="255"/>
          <ac:spMkLst>
            <pc:docMk/>
            <pc:sldMk cId="2009926093" sldId="258"/>
            <ac:spMk id="3" creationId="{67F61033-564F-4EF9-9F65-90576C23B6E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F0E2BC-06DA-4E5B-B901-BA9FE12A2243}"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i-FI"/>
        </a:p>
      </dgm:t>
    </dgm:pt>
    <dgm:pt modelId="{7E24E5EB-DB78-4798-90D1-D67F399A37AD}">
      <dgm:prSet phldrT="[Teksti]"/>
      <dgm:spPr/>
      <dgm:t>
        <a:bodyPr/>
        <a:lstStyle/>
        <a:p>
          <a:r>
            <a:rPr lang="fi-FI" dirty="0"/>
            <a:t>Monilukutaito</a:t>
          </a:r>
        </a:p>
      </dgm:t>
    </dgm:pt>
    <dgm:pt modelId="{42E57471-C737-46C0-A513-5E59057EAE02}" type="parTrans" cxnId="{49013A0C-C69F-431C-BCED-C557BEA1BB01}">
      <dgm:prSet/>
      <dgm:spPr/>
      <dgm:t>
        <a:bodyPr/>
        <a:lstStyle/>
        <a:p>
          <a:endParaRPr lang="fi-FI"/>
        </a:p>
      </dgm:t>
    </dgm:pt>
    <dgm:pt modelId="{FF8EBEF6-1364-4D8A-9274-B4797D88E8B5}" type="sibTrans" cxnId="{49013A0C-C69F-431C-BCED-C557BEA1BB01}">
      <dgm:prSet/>
      <dgm:spPr/>
      <dgm:t>
        <a:bodyPr/>
        <a:lstStyle/>
        <a:p>
          <a:endParaRPr lang="fi-FI"/>
        </a:p>
      </dgm:t>
    </dgm:pt>
    <dgm:pt modelId="{0044F513-103E-4B00-882A-350618E71688}">
      <dgm:prSet phldrT="[Teksti]"/>
      <dgm:spPr/>
      <dgm:t>
        <a:bodyPr/>
        <a:lstStyle/>
        <a:p>
          <a:r>
            <a:rPr lang="fi-FI" dirty="0"/>
            <a:t>Audiovisuaalinen lukutaito</a:t>
          </a:r>
        </a:p>
      </dgm:t>
    </dgm:pt>
    <dgm:pt modelId="{6563C88C-B0B6-4710-8DBB-76EE9D9A5B82}" type="parTrans" cxnId="{5B6E665B-9E0B-4629-B88E-B54ADC02A36A}">
      <dgm:prSet/>
      <dgm:spPr/>
      <dgm:t>
        <a:bodyPr/>
        <a:lstStyle/>
        <a:p>
          <a:endParaRPr lang="fi-FI"/>
        </a:p>
      </dgm:t>
    </dgm:pt>
    <dgm:pt modelId="{B942D8CA-7BD3-4482-81DE-30FA988D6938}" type="sibTrans" cxnId="{5B6E665B-9E0B-4629-B88E-B54ADC02A36A}">
      <dgm:prSet/>
      <dgm:spPr/>
      <dgm:t>
        <a:bodyPr/>
        <a:lstStyle/>
        <a:p>
          <a:endParaRPr lang="fi-FI"/>
        </a:p>
      </dgm:t>
    </dgm:pt>
    <dgm:pt modelId="{207D656F-EAB3-4798-B56E-76A5EFC95F7B}">
      <dgm:prSet phldrT="[Teksti]" custT="1"/>
      <dgm:spPr/>
      <dgm:t>
        <a:bodyPr/>
        <a:lstStyle/>
        <a:p>
          <a:r>
            <a:rPr lang="fi-FI" sz="2400" b="1" dirty="0"/>
            <a:t>Elokuvanlukutaito</a:t>
          </a:r>
        </a:p>
      </dgm:t>
    </dgm:pt>
    <dgm:pt modelId="{A9828229-2D8D-4C35-A56A-83E6F0D7083A}" type="parTrans" cxnId="{D7130C10-7FD3-481F-A240-8C2250752BAA}">
      <dgm:prSet/>
      <dgm:spPr/>
      <dgm:t>
        <a:bodyPr/>
        <a:lstStyle/>
        <a:p>
          <a:endParaRPr lang="fi-FI"/>
        </a:p>
      </dgm:t>
    </dgm:pt>
    <dgm:pt modelId="{476BAE0E-63CD-4068-80C4-D13E028ED636}" type="sibTrans" cxnId="{D7130C10-7FD3-481F-A240-8C2250752BAA}">
      <dgm:prSet/>
      <dgm:spPr/>
      <dgm:t>
        <a:bodyPr/>
        <a:lstStyle/>
        <a:p>
          <a:endParaRPr lang="fi-FI"/>
        </a:p>
      </dgm:t>
    </dgm:pt>
    <dgm:pt modelId="{854882DD-DF2A-4F16-96C4-F05ACBE44622}">
      <dgm:prSet phldrT="[Teksti]"/>
      <dgm:spPr/>
      <dgm:t>
        <a:bodyPr/>
        <a:lstStyle/>
        <a:p>
          <a:r>
            <a:rPr lang="fi-FI" dirty="0"/>
            <a:t>Medialukutaito</a:t>
          </a:r>
        </a:p>
      </dgm:t>
    </dgm:pt>
    <dgm:pt modelId="{9A80F27F-4F17-4822-B5E3-37C9A8EFF53E}" type="parTrans" cxnId="{4D3157D0-D813-4983-B6AC-BEC04917186D}">
      <dgm:prSet/>
      <dgm:spPr/>
      <dgm:t>
        <a:bodyPr/>
        <a:lstStyle/>
        <a:p>
          <a:endParaRPr lang="fi-FI"/>
        </a:p>
      </dgm:t>
    </dgm:pt>
    <dgm:pt modelId="{0B94BE0C-EF67-4D04-8272-B01B18D27E26}" type="sibTrans" cxnId="{4D3157D0-D813-4983-B6AC-BEC04917186D}">
      <dgm:prSet/>
      <dgm:spPr/>
      <dgm:t>
        <a:bodyPr/>
        <a:lstStyle/>
        <a:p>
          <a:endParaRPr lang="fi-FI"/>
        </a:p>
      </dgm:t>
    </dgm:pt>
    <dgm:pt modelId="{A4E17755-124F-4CA6-AD1D-477D621B012E}" type="pres">
      <dgm:prSet presAssocID="{5BF0E2BC-06DA-4E5B-B901-BA9FE12A2243}" presName="hierChild1" presStyleCnt="0">
        <dgm:presLayoutVars>
          <dgm:chPref val="1"/>
          <dgm:dir/>
          <dgm:animOne val="branch"/>
          <dgm:animLvl val="lvl"/>
          <dgm:resizeHandles/>
        </dgm:presLayoutVars>
      </dgm:prSet>
      <dgm:spPr/>
    </dgm:pt>
    <dgm:pt modelId="{88A54F39-6789-4824-90BE-E60A798AE3B5}" type="pres">
      <dgm:prSet presAssocID="{7E24E5EB-DB78-4798-90D1-D67F399A37AD}" presName="hierRoot1" presStyleCnt="0"/>
      <dgm:spPr/>
    </dgm:pt>
    <dgm:pt modelId="{3DBB3F97-6616-4AA9-99B7-31AB5413EEBB}" type="pres">
      <dgm:prSet presAssocID="{7E24E5EB-DB78-4798-90D1-D67F399A37AD}" presName="composite" presStyleCnt="0"/>
      <dgm:spPr/>
    </dgm:pt>
    <dgm:pt modelId="{05063586-8119-43AB-9ECF-CCF3398EC0CE}" type="pres">
      <dgm:prSet presAssocID="{7E24E5EB-DB78-4798-90D1-D67F399A37AD}" presName="background" presStyleLbl="node0" presStyleIdx="0" presStyleCnt="1"/>
      <dgm:spPr/>
    </dgm:pt>
    <dgm:pt modelId="{3B928549-F6AB-44D5-BED4-ECB451D8D72D}" type="pres">
      <dgm:prSet presAssocID="{7E24E5EB-DB78-4798-90D1-D67F399A37AD}" presName="text" presStyleLbl="fgAcc0" presStyleIdx="0" presStyleCnt="1" custScaleX="331024" custScaleY="292022" custLinFactX="55055" custLinFactNeighborX="100000" custLinFactNeighborY="72236">
        <dgm:presLayoutVars>
          <dgm:chPref val="3"/>
        </dgm:presLayoutVars>
      </dgm:prSet>
      <dgm:spPr/>
    </dgm:pt>
    <dgm:pt modelId="{10ACEA6C-A198-49CE-9F7A-16C60BB141C2}" type="pres">
      <dgm:prSet presAssocID="{7E24E5EB-DB78-4798-90D1-D67F399A37AD}" presName="hierChild2" presStyleCnt="0"/>
      <dgm:spPr/>
    </dgm:pt>
    <dgm:pt modelId="{42877F17-A42A-47E9-9D8B-D6D2DABD7C99}" type="pres">
      <dgm:prSet presAssocID="{6563C88C-B0B6-4710-8DBB-76EE9D9A5B82}" presName="Name10" presStyleLbl="parChTrans1D2" presStyleIdx="0" presStyleCnt="2"/>
      <dgm:spPr/>
    </dgm:pt>
    <dgm:pt modelId="{A4278223-432A-4C7E-872F-546C33B8CECA}" type="pres">
      <dgm:prSet presAssocID="{0044F513-103E-4B00-882A-350618E71688}" presName="hierRoot2" presStyleCnt="0"/>
      <dgm:spPr/>
    </dgm:pt>
    <dgm:pt modelId="{43F1CE59-7568-4318-AA85-E71D7D57CC5B}" type="pres">
      <dgm:prSet presAssocID="{0044F513-103E-4B00-882A-350618E71688}" presName="composite2" presStyleCnt="0"/>
      <dgm:spPr/>
    </dgm:pt>
    <dgm:pt modelId="{197508AB-53CD-4492-B26C-76E0C76404BB}" type="pres">
      <dgm:prSet presAssocID="{0044F513-103E-4B00-882A-350618E71688}" presName="background2" presStyleLbl="node2" presStyleIdx="0" presStyleCnt="2"/>
      <dgm:spPr/>
    </dgm:pt>
    <dgm:pt modelId="{353923F7-5040-4C23-B097-33A1833C473F}" type="pres">
      <dgm:prSet presAssocID="{0044F513-103E-4B00-882A-350618E71688}" presName="text2" presStyleLbl="fgAcc2" presStyleIdx="0" presStyleCnt="2" custScaleX="268026" custScaleY="236487" custLinFactX="100000" custLinFactY="73693" custLinFactNeighborX="198601" custLinFactNeighborY="100000">
        <dgm:presLayoutVars>
          <dgm:chPref val="3"/>
        </dgm:presLayoutVars>
      </dgm:prSet>
      <dgm:spPr/>
    </dgm:pt>
    <dgm:pt modelId="{1A711C68-A087-405C-9407-814C8EA374C8}" type="pres">
      <dgm:prSet presAssocID="{0044F513-103E-4B00-882A-350618E71688}" presName="hierChild3" presStyleCnt="0"/>
      <dgm:spPr/>
    </dgm:pt>
    <dgm:pt modelId="{A73154E8-05DA-495A-B0D5-B6AAD6167839}" type="pres">
      <dgm:prSet presAssocID="{A9828229-2D8D-4C35-A56A-83E6F0D7083A}" presName="Name17" presStyleLbl="parChTrans1D3" presStyleIdx="0" presStyleCnt="1"/>
      <dgm:spPr/>
    </dgm:pt>
    <dgm:pt modelId="{3ED8ADF9-FA52-4F72-8172-24F8384B10C6}" type="pres">
      <dgm:prSet presAssocID="{207D656F-EAB3-4798-B56E-76A5EFC95F7B}" presName="hierRoot3" presStyleCnt="0"/>
      <dgm:spPr/>
    </dgm:pt>
    <dgm:pt modelId="{9D44ACCE-11B6-4F07-860E-3BCE2B7B3325}" type="pres">
      <dgm:prSet presAssocID="{207D656F-EAB3-4798-B56E-76A5EFC95F7B}" presName="composite3" presStyleCnt="0"/>
      <dgm:spPr/>
    </dgm:pt>
    <dgm:pt modelId="{C5534BD7-A65E-4FF2-804D-A3A044ED2011}" type="pres">
      <dgm:prSet presAssocID="{207D656F-EAB3-4798-B56E-76A5EFC95F7B}" presName="background3" presStyleLbl="node3" presStyleIdx="0" presStyleCnt="1"/>
      <dgm:spPr/>
    </dgm:pt>
    <dgm:pt modelId="{11BA96BC-F325-4F62-A082-50C12D5F7F0F}" type="pres">
      <dgm:prSet presAssocID="{207D656F-EAB3-4798-B56E-76A5EFC95F7B}" presName="text3" presStyleLbl="fgAcc3" presStyleIdx="0" presStyleCnt="1" custScaleX="335530" custScaleY="395732" custLinFactY="-40765" custLinFactNeighborX="-59037" custLinFactNeighborY="-100000">
        <dgm:presLayoutVars>
          <dgm:chPref val="3"/>
        </dgm:presLayoutVars>
      </dgm:prSet>
      <dgm:spPr/>
    </dgm:pt>
    <dgm:pt modelId="{70ABE2FA-65B5-418E-A8AD-C7608739B12F}" type="pres">
      <dgm:prSet presAssocID="{207D656F-EAB3-4798-B56E-76A5EFC95F7B}" presName="hierChild4" presStyleCnt="0"/>
      <dgm:spPr/>
    </dgm:pt>
    <dgm:pt modelId="{25E8B789-B35A-48FE-91C4-C3C61F64B8DB}" type="pres">
      <dgm:prSet presAssocID="{9A80F27F-4F17-4822-B5E3-37C9A8EFF53E}" presName="Name10" presStyleLbl="parChTrans1D2" presStyleIdx="1" presStyleCnt="2"/>
      <dgm:spPr/>
    </dgm:pt>
    <dgm:pt modelId="{B7EE86CD-6568-4A08-9B92-BDD9F84CD034}" type="pres">
      <dgm:prSet presAssocID="{854882DD-DF2A-4F16-96C4-F05ACBE44622}" presName="hierRoot2" presStyleCnt="0"/>
      <dgm:spPr/>
    </dgm:pt>
    <dgm:pt modelId="{53AD390D-D000-48D7-ABCD-1844C4F3B52C}" type="pres">
      <dgm:prSet presAssocID="{854882DD-DF2A-4F16-96C4-F05ACBE44622}" presName="composite2" presStyleCnt="0"/>
      <dgm:spPr/>
    </dgm:pt>
    <dgm:pt modelId="{0EA941E5-55E6-4F94-92FB-76009F4FF265}" type="pres">
      <dgm:prSet presAssocID="{854882DD-DF2A-4F16-96C4-F05ACBE44622}" presName="background2" presStyleLbl="node2" presStyleIdx="1" presStyleCnt="2"/>
      <dgm:spPr/>
    </dgm:pt>
    <dgm:pt modelId="{5FA9D3F2-3E8B-446E-85AB-CF1BAAC9D4FD}" type="pres">
      <dgm:prSet presAssocID="{854882DD-DF2A-4F16-96C4-F05ACBE44622}" presName="text2" presStyleLbl="fgAcc2" presStyleIdx="1" presStyleCnt="2" custScaleX="317463" custScaleY="256405" custLinFactX="-100000" custLinFactY="-36392" custLinFactNeighborX="-173957" custLinFactNeighborY="-100000">
        <dgm:presLayoutVars>
          <dgm:chPref val="3"/>
        </dgm:presLayoutVars>
      </dgm:prSet>
      <dgm:spPr/>
    </dgm:pt>
    <dgm:pt modelId="{1156205A-EF6B-4AF3-A487-765530F771E7}" type="pres">
      <dgm:prSet presAssocID="{854882DD-DF2A-4F16-96C4-F05ACBE44622}" presName="hierChild3" presStyleCnt="0"/>
      <dgm:spPr/>
    </dgm:pt>
  </dgm:ptLst>
  <dgm:cxnLst>
    <dgm:cxn modelId="{49013A0C-C69F-431C-BCED-C557BEA1BB01}" srcId="{5BF0E2BC-06DA-4E5B-B901-BA9FE12A2243}" destId="{7E24E5EB-DB78-4798-90D1-D67F399A37AD}" srcOrd="0" destOrd="0" parTransId="{42E57471-C737-46C0-A513-5E59057EAE02}" sibTransId="{FF8EBEF6-1364-4D8A-9274-B4797D88E8B5}"/>
    <dgm:cxn modelId="{D7130C10-7FD3-481F-A240-8C2250752BAA}" srcId="{0044F513-103E-4B00-882A-350618E71688}" destId="{207D656F-EAB3-4798-B56E-76A5EFC95F7B}" srcOrd="0" destOrd="0" parTransId="{A9828229-2D8D-4C35-A56A-83E6F0D7083A}" sibTransId="{476BAE0E-63CD-4068-80C4-D13E028ED636}"/>
    <dgm:cxn modelId="{5B6E665B-9E0B-4629-B88E-B54ADC02A36A}" srcId="{7E24E5EB-DB78-4798-90D1-D67F399A37AD}" destId="{0044F513-103E-4B00-882A-350618E71688}" srcOrd="0" destOrd="0" parTransId="{6563C88C-B0B6-4710-8DBB-76EE9D9A5B82}" sibTransId="{B942D8CA-7BD3-4482-81DE-30FA988D6938}"/>
    <dgm:cxn modelId="{17F12E74-26FC-4DC3-87E0-1C6C3C3F382F}" type="presOf" srcId="{A9828229-2D8D-4C35-A56A-83E6F0D7083A}" destId="{A73154E8-05DA-495A-B0D5-B6AAD6167839}" srcOrd="0" destOrd="0" presId="urn:microsoft.com/office/officeart/2005/8/layout/hierarchy1"/>
    <dgm:cxn modelId="{400FDD82-8B0A-400D-81FB-8D9D79F0BE9B}" type="presOf" srcId="{7E24E5EB-DB78-4798-90D1-D67F399A37AD}" destId="{3B928549-F6AB-44D5-BED4-ECB451D8D72D}" srcOrd="0" destOrd="0" presId="urn:microsoft.com/office/officeart/2005/8/layout/hierarchy1"/>
    <dgm:cxn modelId="{769F99BE-01E4-4F1F-9D9D-B8F8AF7784EE}" type="presOf" srcId="{6563C88C-B0B6-4710-8DBB-76EE9D9A5B82}" destId="{42877F17-A42A-47E9-9D8B-D6D2DABD7C99}" srcOrd="0" destOrd="0" presId="urn:microsoft.com/office/officeart/2005/8/layout/hierarchy1"/>
    <dgm:cxn modelId="{86B82EBF-C729-43B2-B3EC-FE31A18E9891}" type="presOf" srcId="{854882DD-DF2A-4F16-96C4-F05ACBE44622}" destId="{5FA9D3F2-3E8B-446E-85AB-CF1BAAC9D4FD}" srcOrd="0" destOrd="0" presId="urn:microsoft.com/office/officeart/2005/8/layout/hierarchy1"/>
    <dgm:cxn modelId="{4D3157D0-D813-4983-B6AC-BEC04917186D}" srcId="{7E24E5EB-DB78-4798-90D1-D67F399A37AD}" destId="{854882DD-DF2A-4F16-96C4-F05ACBE44622}" srcOrd="1" destOrd="0" parTransId="{9A80F27F-4F17-4822-B5E3-37C9A8EFF53E}" sibTransId="{0B94BE0C-EF67-4D04-8272-B01B18D27E26}"/>
    <dgm:cxn modelId="{15C83ED1-745E-4453-BF86-0C0556872EEE}" type="presOf" srcId="{207D656F-EAB3-4798-B56E-76A5EFC95F7B}" destId="{11BA96BC-F325-4F62-A082-50C12D5F7F0F}" srcOrd="0" destOrd="0" presId="urn:microsoft.com/office/officeart/2005/8/layout/hierarchy1"/>
    <dgm:cxn modelId="{560453D5-9ACC-4167-98F4-7353C6CACFF5}" type="presOf" srcId="{5BF0E2BC-06DA-4E5B-B901-BA9FE12A2243}" destId="{A4E17755-124F-4CA6-AD1D-477D621B012E}" srcOrd="0" destOrd="0" presId="urn:microsoft.com/office/officeart/2005/8/layout/hierarchy1"/>
    <dgm:cxn modelId="{6CFD01E6-2B46-45A8-BEBF-E0E30762498E}" type="presOf" srcId="{0044F513-103E-4B00-882A-350618E71688}" destId="{353923F7-5040-4C23-B097-33A1833C473F}" srcOrd="0" destOrd="0" presId="urn:microsoft.com/office/officeart/2005/8/layout/hierarchy1"/>
    <dgm:cxn modelId="{0028E1E9-A09B-47C6-B187-B6E8595C1EE6}" type="presOf" srcId="{9A80F27F-4F17-4822-B5E3-37C9A8EFF53E}" destId="{25E8B789-B35A-48FE-91C4-C3C61F64B8DB}" srcOrd="0" destOrd="0" presId="urn:microsoft.com/office/officeart/2005/8/layout/hierarchy1"/>
    <dgm:cxn modelId="{432B0361-EB44-4418-9F89-1E3114C884BE}" type="presParOf" srcId="{A4E17755-124F-4CA6-AD1D-477D621B012E}" destId="{88A54F39-6789-4824-90BE-E60A798AE3B5}" srcOrd="0" destOrd="0" presId="urn:microsoft.com/office/officeart/2005/8/layout/hierarchy1"/>
    <dgm:cxn modelId="{F4DD9803-75E9-48C0-ABEB-216B8645F8DA}" type="presParOf" srcId="{88A54F39-6789-4824-90BE-E60A798AE3B5}" destId="{3DBB3F97-6616-4AA9-99B7-31AB5413EEBB}" srcOrd="0" destOrd="0" presId="urn:microsoft.com/office/officeart/2005/8/layout/hierarchy1"/>
    <dgm:cxn modelId="{E50F38C3-BB8F-4D7F-8100-D85084FB5FA5}" type="presParOf" srcId="{3DBB3F97-6616-4AA9-99B7-31AB5413EEBB}" destId="{05063586-8119-43AB-9ECF-CCF3398EC0CE}" srcOrd="0" destOrd="0" presId="urn:microsoft.com/office/officeart/2005/8/layout/hierarchy1"/>
    <dgm:cxn modelId="{FC6985E5-84A3-4809-AB46-1937CCC8F91A}" type="presParOf" srcId="{3DBB3F97-6616-4AA9-99B7-31AB5413EEBB}" destId="{3B928549-F6AB-44D5-BED4-ECB451D8D72D}" srcOrd="1" destOrd="0" presId="urn:microsoft.com/office/officeart/2005/8/layout/hierarchy1"/>
    <dgm:cxn modelId="{70CFF76F-1DB1-40CD-A911-E7FACD4DC8DA}" type="presParOf" srcId="{88A54F39-6789-4824-90BE-E60A798AE3B5}" destId="{10ACEA6C-A198-49CE-9F7A-16C60BB141C2}" srcOrd="1" destOrd="0" presId="urn:microsoft.com/office/officeart/2005/8/layout/hierarchy1"/>
    <dgm:cxn modelId="{1FEFC879-394D-498F-B696-48E13D62B683}" type="presParOf" srcId="{10ACEA6C-A198-49CE-9F7A-16C60BB141C2}" destId="{42877F17-A42A-47E9-9D8B-D6D2DABD7C99}" srcOrd="0" destOrd="0" presId="urn:microsoft.com/office/officeart/2005/8/layout/hierarchy1"/>
    <dgm:cxn modelId="{CE95C53C-DC17-4D9D-BF00-2D3DDD540226}" type="presParOf" srcId="{10ACEA6C-A198-49CE-9F7A-16C60BB141C2}" destId="{A4278223-432A-4C7E-872F-546C33B8CECA}" srcOrd="1" destOrd="0" presId="urn:microsoft.com/office/officeart/2005/8/layout/hierarchy1"/>
    <dgm:cxn modelId="{3220F342-52CF-4305-89EB-4493F5F56784}" type="presParOf" srcId="{A4278223-432A-4C7E-872F-546C33B8CECA}" destId="{43F1CE59-7568-4318-AA85-E71D7D57CC5B}" srcOrd="0" destOrd="0" presId="urn:microsoft.com/office/officeart/2005/8/layout/hierarchy1"/>
    <dgm:cxn modelId="{20F8F643-27E1-46E5-8F89-CBE208D83722}" type="presParOf" srcId="{43F1CE59-7568-4318-AA85-E71D7D57CC5B}" destId="{197508AB-53CD-4492-B26C-76E0C76404BB}" srcOrd="0" destOrd="0" presId="urn:microsoft.com/office/officeart/2005/8/layout/hierarchy1"/>
    <dgm:cxn modelId="{5558F4F1-6C80-44BD-B75F-D700F49EB743}" type="presParOf" srcId="{43F1CE59-7568-4318-AA85-E71D7D57CC5B}" destId="{353923F7-5040-4C23-B097-33A1833C473F}" srcOrd="1" destOrd="0" presId="urn:microsoft.com/office/officeart/2005/8/layout/hierarchy1"/>
    <dgm:cxn modelId="{A10947DD-FBD3-40E9-BFD3-2106BF100EE1}" type="presParOf" srcId="{A4278223-432A-4C7E-872F-546C33B8CECA}" destId="{1A711C68-A087-405C-9407-814C8EA374C8}" srcOrd="1" destOrd="0" presId="urn:microsoft.com/office/officeart/2005/8/layout/hierarchy1"/>
    <dgm:cxn modelId="{4E0631F1-67BE-41F3-AD25-0BDC70CCF58B}" type="presParOf" srcId="{1A711C68-A087-405C-9407-814C8EA374C8}" destId="{A73154E8-05DA-495A-B0D5-B6AAD6167839}" srcOrd="0" destOrd="0" presId="urn:microsoft.com/office/officeart/2005/8/layout/hierarchy1"/>
    <dgm:cxn modelId="{7A8030DF-B8BE-424C-BE8A-115A5AF83BCA}" type="presParOf" srcId="{1A711C68-A087-405C-9407-814C8EA374C8}" destId="{3ED8ADF9-FA52-4F72-8172-24F8384B10C6}" srcOrd="1" destOrd="0" presId="urn:microsoft.com/office/officeart/2005/8/layout/hierarchy1"/>
    <dgm:cxn modelId="{C4AD50F3-3B0A-46B5-8448-B902543C251B}" type="presParOf" srcId="{3ED8ADF9-FA52-4F72-8172-24F8384B10C6}" destId="{9D44ACCE-11B6-4F07-860E-3BCE2B7B3325}" srcOrd="0" destOrd="0" presId="urn:microsoft.com/office/officeart/2005/8/layout/hierarchy1"/>
    <dgm:cxn modelId="{5F809D79-4DB7-4267-AD92-01B72D6602E0}" type="presParOf" srcId="{9D44ACCE-11B6-4F07-860E-3BCE2B7B3325}" destId="{C5534BD7-A65E-4FF2-804D-A3A044ED2011}" srcOrd="0" destOrd="0" presId="urn:microsoft.com/office/officeart/2005/8/layout/hierarchy1"/>
    <dgm:cxn modelId="{E598A10A-8CF1-42E3-A03D-B6935ABFB33E}" type="presParOf" srcId="{9D44ACCE-11B6-4F07-860E-3BCE2B7B3325}" destId="{11BA96BC-F325-4F62-A082-50C12D5F7F0F}" srcOrd="1" destOrd="0" presId="urn:microsoft.com/office/officeart/2005/8/layout/hierarchy1"/>
    <dgm:cxn modelId="{98E8699F-67AF-4851-8331-F580DF0C235B}" type="presParOf" srcId="{3ED8ADF9-FA52-4F72-8172-24F8384B10C6}" destId="{70ABE2FA-65B5-418E-A8AD-C7608739B12F}" srcOrd="1" destOrd="0" presId="urn:microsoft.com/office/officeart/2005/8/layout/hierarchy1"/>
    <dgm:cxn modelId="{0B863095-FD49-49FB-A297-A2935EB303AC}" type="presParOf" srcId="{10ACEA6C-A198-49CE-9F7A-16C60BB141C2}" destId="{25E8B789-B35A-48FE-91C4-C3C61F64B8DB}" srcOrd="2" destOrd="0" presId="urn:microsoft.com/office/officeart/2005/8/layout/hierarchy1"/>
    <dgm:cxn modelId="{0B0DAB6F-50F1-4E70-8F3C-DA0014FA7D14}" type="presParOf" srcId="{10ACEA6C-A198-49CE-9F7A-16C60BB141C2}" destId="{B7EE86CD-6568-4A08-9B92-BDD9F84CD034}" srcOrd="3" destOrd="0" presId="urn:microsoft.com/office/officeart/2005/8/layout/hierarchy1"/>
    <dgm:cxn modelId="{DC035516-8087-4803-8C2C-0CA7064BD4B1}" type="presParOf" srcId="{B7EE86CD-6568-4A08-9B92-BDD9F84CD034}" destId="{53AD390D-D000-48D7-ABCD-1844C4F3B52C}" srcOrd="0" destOrd="0" presId="urn:microsoft.com/office/officeart/2005/8/layout/hierarchy1"/>
    <dgm:cxn modelId="{9E2AE44A-2FF2-4E76-86E7-2C5C4B254622}" type="presParOf" srcId="{53AD390D-D000-48D7-ABCD-1844C4F3B52C}" destId="{0EA941E5-55E6-4F94-92FB-76009F4FF265}" srcOrd="0" destOrd="0" presId="urn:microsoft.com/office/officeart/2005/8/layout/hierarchy1"/>
    <dgm:cxn modelId="{EFA27053-371C-439E-AD34-DD73C72CB5E1}" type="presParOf" srcId="{53AD390D-D000-48D7-ABCD-1844C4F3B52C}" destId="{5FA9D3F2-3E8B-446E-85AB-CF1BAAC9D4FD}" srcOrd="1" destOrd="0" presId="urn:microsoft.com/office/officeart/2005/8/layout/hierarchy1"/>
    <dgm:cxn modelId="{F086D592-5195-4D29-A1E5-0848ACD6E501}" type="presParOf" srcId="{B7EE86CD-6568-4A08-9B92-BDD9F84CD034}" destId="{1156205A-EF6B-4AF3-A487-765530F771E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E8B789-B35A-48FE-91C4-C3C61F64B8DB}">
      <dsp:nvSpPr>
        <dsp:cNvPr id="0" name=""/>
        <dsp:cNvSpPr/>
      </dsp:nvSpPr>
      <dsp:spPr>
        <a:xfrm>
          <a:off x="2675909" y="1147938"/>
          <a:ext cx="2538490" cy="924549"/>
        </a:xfrm>
        <a:custGeom>
          <a:avLst/>
          <a:gdLst/>
          <a:ahLst/>
          <a:cxnLst/>
          <a:rect l="0" t="0" r="0" b="0"/>
          <a:pathLst>
            <a:path>
              <a:moveTo>
                <a:pt x="2538490" y="924549"/>
              </a:moveTo>
              <a:lnTo>
                <a:pt x="0" y="0"/>
              </a:lnTo>
            </a:path>
          </a:pathLst>
        </a:cu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3154E8-05DA-495A-B0D5-B6AAD6167839}">
      <dsp:nvSpPr>
        <dsp:cNvPr id="0" name=""/>
        <dsp:cNvSpPr/>
      </dsp:nvSpPr>
      <dsp:spPr>
        <a:xfrm>
          <a:off x="1781304" y="2725962"/>
          <a:ext cx="3197954" cy="1525461"/>
        </a:xfrm>
        <a:custGeom>
          <a:avLst/>
          <a:gdLst/>
          <a:ahLst/>
          <a:cxnLst/>
          <a:rect l="0" t="0" r="0" b="0"/>
          <a:pathLst>
            <a:path>
              <a:moveTo>
                <a:pt x="3197954" y="1525461"/>
              </a:moveTo>
              <a:lnTo>
                <a:pt x="0" y="0"/>
              </a:lnTo>
            </a:path>
          </a:pathLst>
        </a:custGeom>
        <a:noFill/>
        <a:ln w="1079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2877F17-A42A-47E9-9D8B-D6D2DABD7C99}">
      <dsp:nvSpPr>
        <dsp:cNvPr id="0" name=""/>
        <dsp:cNvSpPr/>
      </dsp:nvSpPr>
      <dsp:spPr>
        <a:xfrm>
          <a:off x="4979259" y="2072487"/>
          <a:ext cx="235141" cy="836141"/>
        </a:xfrm>
        <a:custGeom>
          <a:avLst/>
          <a:gdLst/>
          <a:ahLst/>
          <a:cxnLst/>
          <a:rect l="0" t="0" r="0" b="0"/>
          <a:pathLst>
            <a:path>
              <a:moveTo>
                <a:pt x="235141" y="0"/>
              </a:moveTo>
              <a:lnTo>
                <a:pt x="235141" y="753305"/>
              </a:lnTo>
              <a:lnTo>
                <a:pt x="0" y="753305"/>
              </a:lnTo>
              <a:lnTo>
                <a:pt x="0" y="836141"/>
              </a:lnTo>
            </a:path>
          </a:pathLst>
        </a:cu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5063586-8119-43AB-9ECF-CCF3398EC0CE}">
      <dsp:nvSpPr>
        <dsp:cNvPr id="0" name=""/>
        <dsp:cNvSpPr/>
      </dsp:nvSpPr>
      <dsp:spPr>
        <a:xfrm>
          <a:off x="3734412" y="414359"/>
          <a:ext cx="2959975" cy="1658127"/>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928549-F6AB-44D5-BED4-ECB451D8D72D}">
      <dsp:nvSpPr>
        <dsp:cNvPr id="0" name=""/>
        <dsp:cNvSpPr/>
      </dsp:nvSpPr>
      <dsp:spPr>
        <a:xfrm>
          <a:off x="3833766" y="508746"/>
          <a:ext cx="2959975" cy="1658127"/>
        </a:xfrm>
        <a:prstGeom prst="roundRect">
          <a:avLst>
            <a:gd name="adj" fmla="val 10000"/>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i-FI" sz="2300" kern="1200" dirty="0"/>
            <a:t>Monilukutaito</a:t>
          </a:r>
        </a:p>
      </dsp:txBody>
      <dsp:txXfrm>
        <a:off x="3882331" y="557311"/>
        <a:ext cx="2862845" cy="1560997"/>
      </dsp:txXfrm>
    </dsp:sp>
    <dsp:sp modelId="{197508AB-53CD-4492-B26C-76E0C76404BB}">
      <dsp:nvSpPr>
        <dsp:cNvPr id="0" name=""/>
        <dsp:cNvSpPr/>
      </dsp:nvSpPr>
      <dsp:spPr>
        <a:xfrm>
          <a:off x="3780931" y="2908629"/>
          <a:ext cx="2396655" cy="1342794"/>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3923F7-5040-4C23-B097-33A1833C473F}">
      <dsp:nvSpPr>
        <dsp:cNvPr id="0" name=""/>
        <dsp:cNvSpPr/>
      </dsp:nvSpPr>
      <dsp:spPr>
        <a:xfrm>
          <a:off x="3880285" y="3003015"/>
          <a:ext cx="2396655" cy="1342794"/>
        </a:xfrm>
        <a:prstGeom prst="roundRect">
          <a:avLst>
            <a:gd name="adj" fmla="val 10000"/>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i-FI" sz="2300" kern="1200" dirty="0"/>
            <a:t>Audiovisuaalinen lukutaito</a:t>
          </a:r>
        </a:p>
      </dsp:txBody>
      <dsp:txXfrm>
        <a:off x="3919614" y="3042344"/>
        <a:ext cx="2317997" cy="1264136"/>
      </dsp:txXfrm>
    </dsp:sp>
    <dsp:sp modelId="{C5534BD7-A65E-4FF2-804D-A3A044ED2011}">
      <dsp:nvSpPr>
        <dsp:cNvPr id="0" name=""/>
        <dsp:cNvSpPr/>
      </dsp:nvSpPr>
      <dsp:spPr>
        <a:xfrm>
          <a:off x="281170" y="2725962"/>
          <a:ext cx="3000267" cy="2247002"/>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BA96BC-F325-4F62-A082-50C12D5F7F0F}">
      <dsp:nvSpPr>
        <dsp:cNvPr id="0" name=""/>
        <dsp:cNvSpPr/>
      </dsp:nvSpPr>
      <dsp:spPr>
        <a:xfrm>
          <a:off x="380524" y="2820348"/>
          <a:ext cx="3000267" cy="2247002"/>
        </a:xfrm>
        <a:prstGeom prst="roundRect">
          <a:avLst>
            <a:gd name="adj" fmla="val 10000"/>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i-FI" sz="2400" b="1" kern="1200" dirty="0"/>
            <a:t>Elokuvanlukutaito</a:t>
          </a:r>
        </a:p>
      </dsp:txBody>
      <dsp:txXfrm>
        <a:off x="446336" y="2886160"/>
        <a:ext cx="2868643" cy="2115378"/>
      </dsp:txXfrm>
    </dsp:sp>
    <dsp:sp modelId="{0EA941E5-55E6-4F94-92FB-76009F4FF265}">
      <dsp:nvSpPr>
        <dsp:cNvPr id="0" name=""/>
        <dsp:cNvSpPr/>
      </dsp:nvSpPr>
      <dsp:spPr>
        <a:xfrm>
          <a:off x="1256552" y="1147938"/>
          <a:ext cx="2838714" cy="1455890"/>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A9D3F2-3E8B-446E-85AB-CF1BAAC9D4FD}">
      <dsp:nvSpPr>
        <dsp:cNvPr id="0" name=""/>
        <dsp:cNvSpPr/>
      </dsp:nvSpPr>
      <dsp:spPr>
        <a:xfrm>
          <a:off x="1355906" y="1242324"/>
          <a:ext cx="2838714" cy="1455890"/>
        </a:xfrm>
        <a:prstGeom prst="roundRect">
          <a:avLst>
            <a:gd name="adj" fmla="val 10000"/>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i-FI" sz="2300" kern="1200" dirty="0"/>
            <a:t>Medialukutaito</a:t>
          </a:r>
        </a:p>
      </dsp:txBody>
      <dsp:txXfrm>
        <a:off x="1398548" y="1284966"/>
        <a:ext cx="2753430" cy="137060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fi-FI"/>
              <a:t>Muokkaa ots. perustyyl. napsautt.</a:t>
            </a:r>
            <a:endParaRPr lang="en-US"/>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a:t>Muokkaa alaotsikon perustyyliä napsautt.</a:t>
            </a:r>
            <a:endParaRPr lang="en-US"/>
          </a:p>
        </p:txBody>
      </p:sp>
      <p:sp>
        <p:nvSpPr>
          <p:cNvPr id="4" name="Date Placeholder 3"/>
          <p:cNvSpPr>
            <a:spLocks noGrp="1"/>
          </p:cNvSpPr>
          <p:nvPr>
            <p:ph type="dt" sz="half" idx="10"/>
          </p:nvPr>
        </p:nvSpPr>
        <p:spPr/>
        <p:txBody>
          <a:bodyPr/>
          <a:lstStyle/>
          <a:p>
            <a:fld id="{5586B75A-687E-405C-8A0B-8D00578BA2C3}" type="datetimeFigureOut">
              <a:rPr lang="en-US" dirty="0"/>
              <a:pPr/>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a:p>
        </p:txBody>
      </p:sp>
      <p:sp>
        <p:nvSpPr>
          <p:cNvPr id="3" name="Vertical Text Placeholder 2"/>
          <p:cNvSpPr>
            <a:spLocks noGrp="1"/>
          </p:cNvSpPr>
          <p:nvPr>
            <p:ph type="body" orient="vert" idx="1"/>
          </p:nvPr>
        </p:nvSpPr>
        <p:spPr/>
        <p:txBody>
          <a:bodyPr vert="eaVert" ancho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7" name="Date Placeholder 6"/>
          <p:cNvSpPr>
            <a:spLocks noGrp="1"/>
          </p:cNvSpPr>
          <p:nvPr>
            <p:ph type="dt" sz="half" idx="10"/>
          </p:nvPr>
        </p:nvSpPr>
        <p:spPr/>
        <p:txBody>
          <a:bodyPr/>
          <a:lstStyle/>
          <a:p>
            <a:fld id="{5586B75A-687E-405C-8A0B-8D00578BA2C3}" type="datetimeFigureOut">
              <a:rPr lang="en-US" dirty="0"/>
              <a:pPr/>
              <a:t>2/22/2023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fi-FI"/>
              <a:t>Muokkaa ots. perustyyl. napsautt.</a:t>
            </a:r>
            <a:endParaRPr lang="en-US"/>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7" name="Date Placeholder 6"/>
          <p:cNvSpPr>
            <a:spLocks noGrp="1"/>
          </p:cNvSpPr>
          <p:nvPr>
            <p:ph type="dt" sz="half" idx="10"/>
          </p:nvPr>
        </p:nvSpPr>
        <p:spPr/>
        <p:txBody>
          <a:bodyPr/>
          <a:lstStyle/>
          <a:p>
            <a:fld id="{5586B75A-687E-405C-8A0B-8D00578BA2C3}" type="datetimeFigureOut">
              <a:rPr lang="en-US" dirty="0"/>
              <a:pPr/>
              <a:t>2/22/2023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5586B75A-687E-405C-8A0B-8D00578BA2C3}" type="datetimeFigureOut">
              <a:rPr lang="en-US" dirty="0"/>
              <a:pPr/>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fi-FI"/>
              <a:t>Muokkaa ots. perustyyl. napsautt.</a:t>
            </a:r>
            <a:endParaRPr lang="en-US"/>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5586B75A-687E-405C-8A0B-8D00578BA2C3}" type="datetimeFigureOut">
              <a:rPr lang="en-US" dirty="0"/>
              <a:pPr/>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8" name="Date Placeholder 7"/>
          <p:cNvSpPr>
            <a:spLocks noGrp="1"/>
          </p:cNvSpPr>
          <p:nvPr>
            <p:ph type="dt" sz="half" idx="10"/>
          </p:nvPr>
        </p:nvSpPr>
        <p:spPr/>
        <p:txBody>
          <a:bodyPr/>
          <a:lstStyle/>
          <a:p>
            <a:fld id="{5586B75A-687E-405C-8A0B-8D00578BA2C3}" type="datetimeFigureOut">
              <a:rPr lang="en-US" dirty="0"/>
              <a:pPr/>
              <a:t>2/22/2023</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a:t>Muokkaa ots. perustyyl. napsautt.</a:t>
            </a:r>
            <a:endParaRPr lang="en-US"/>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2" name="Date Placeholder 1"/>
          <p:cNvSpPr>
            <a:spLocks noGrp="1"/>
          </p:cNvSpPr>
          <p:nvPr>
            <p:ph type="dt" sz="half" idx="10"/>
          </p:nvPr>
        </p:nvSpPr>
        <p:spPr/>
        <p:txBody>
          <a:bodyPr/>
          <a:lstStyle/>
          <a:p>
            <a:fld id="{5586B75A-687E-405C-8A0B-8D00578BA2C3}" type="datetimeFigureOut">
              <a:rPr lang="en-US" dirty="0"/>
              <a:pPr/>
              <a:t>2/22/2023</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i-FI"/>
              <a:t>Muokkaa ots. perustyyl. napsautt.</a:t>
            </a:r>
            <a:endParaRPr lang="en-US"/>
          </a:p>
        </p:txBody>
      </p:sp>
      <p:sp>
        <p:nvSpPr>
          <p:cNvPr id="2" name="Date Placeholder 1"/>
          <p:cNvSpPr>
            <a:spLocks noGrp="1"/>
          </p:cNvSpPr>
          <p:nvPr>
            <p:ph type="dt" sz="half" idx="10"/>
          </p:nvPr>
        </p:nvSpPr>
        <p:spPr/>
        <p:txBody>
          <a:bodyPr/>
          <a:lstStyle/>
          <a:p>
            <a:fld id="{5586B75A-687E-405C-8A0B-8D00578BA2C3}" type="datetimeFigureOut">
              <a:rPr lang="en-US" dirty="0"/>
              <a:pPr/>
              <a:t>2/22/2023</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2/22/2023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fi-FI"/>
              <a:t>Muokkaa ots. perustyyl. napsautt.</a:t>
            </a:r>
            <a:endParaRPr lang="en-US"/>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8" name="Date Placeholder 7"/>
          <p:cNvSpPr>
            <a:spLocks noGrp="1"/>
          </p:cNvSpPr>
          <p:nvPr>
            <p:ph type="dt" sz="half" idx="10"/>
          </p:nvPr>
        </p:nvSpPr>
        <p:spPr/>
        <p:txBody>
          <a:bodyPr/>
          <a:lstStyle/>
          <a:p>
            <a:fld id="{5586B75A-687E-405C-8A0B-8D00578BA2C3}" type="datetimeFigureOut">
              <a:rPr lang="en-US" dirty="0"/>
              <a:pPr/>
              <a:t>2/22/2023</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fi-FI"/>
              <a:t>Muokkaa ots. perustyyl. napsautt.</a:t>
            </a:r>
            <a:endParaRPr lang="en-US"/>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8" name="Date Placeholder 7"/>
          <p:cNvSpPr>
            <a:spLocks noGrp="1"/>
          </p:cNvSpPr>
          <p:nvPr>
            <p:ph type="dt" sz="half" idx="10"/>
          </p:nvPr>
        </p:nvSpPr>
        <p:spPr/>
        <p:txBody>
          <a:bodyPr/>
          <a:lstStyle/>
          <a:p>
            <a:fld id="{5586B75A-687E-405C-8A0B-8D00578BA2C3}" type="datetimeFigureOut">
              <a:rPr lang="en-US" dirty="0"/>
              <a:pPr/>
              <a:t>2/22/2023</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fi-FI"/>
              <a:t>Muokkaa ots. perustyyl. napsautt.</a:t>
            </a:r>
            <a:endParaRPr lang="en-US"/>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2/22/2023</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hanna.laurinsalo@koulukino.fi" TargetMode="External"/><Relationship Id="rId2" Type="http://schemas.openxmlformats.org/officeDocument/2006/relationships/hyperlink" Target="mailto:marjo.kovanen@koulukino.fi" TargetMode="External"/><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koulukino.fi/suoratoisto/"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koulukino.fi/oppimateriaalit/maalitaulu/"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koulukino.fi/oppimateriaalit/ei-koskaan-enaa/"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7CBBDD0-4420-4A50-96AB-392F9B97CF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65BA403-54B9-4A0B-BC79-028C495C0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7552943"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Otsikko 1">
            <a:extLst>
              <a:ext uri="{FF2B5EF4-FFF2-40B4-BE49-F238E27FC236}">
                <a16:creationId xmlns:a16="http://schemas.microsoft.com/office/drawing/2014/main" id="{F7E1185F-9B60-42DF-A281-551AE82DE02F}"/>
              </a:ext>
            </a:extLst>
          </p:cNvPr>
          <p:cNvSpPr>
            <a:spLocks noGrp="1"/>
          </p:cNvSpPr>
          <p:nvPr>
            <p:ph type="ctrTitle"/>
          </p:nvPr>
        </p:nvSpPr>
        <p:spPr>
          <a:xfrm>
            <a:off x="1069848" y="1298448"/>
            <a:ext cx="6068070" cy="3255264"/>
          </a:xfrm>
        </p:spPr>
        <p:txBody>
          <a:bodyPr>
            <a:normAutofit/>
          </a:bodyPr>
          <a:lstStyle/>
          <a:p>
            <a:r>
              <a:rPr lang="fi-FI"/>
              <a:t>Elokuvanlukutaito - työpajamalli</a:t>
            </a:r>
          </a:p>
        </p:txBody>
      </p:sp>
      <p:sp>
        <p:nvSpPr>
          <p:cNvPr id="3" name="Alaotsikko 2">
            <a:extLst>
              <a:ext uri="{FF2B5EF4-FFF2-40B4-BE49-F238E27FC236}">
                <a16:creationId xmlns:a16="http://schemas.microsoft.com/office/drawing/2014/main" id="{10DD8265-C985-428F-8EDA-54852B96058A}"/>
              </a:ext>
            </a:extLst>
          </p:cNvPr>
          <p:cNvSpPr>
            <a:spLocks noGrp="1"/>
          </p:cNvSpPr>
          <p:nvPr>
            <p:ph type="subTitle" idx="1"/>
          </p:nvPr>
        </p:nvSpPr>
        <p:spPr>
          <a:xfrm>
            <a:off x="1100014" y="4670246"/>
            <a:ext cx="6037903" cy="914400"/>
          </a:xfrm>
        </p:spPr>
        <p:txBody>
          <a:bodyPr>
            <a:normAutofit/>
          </a:bodyPr>
          <a:lstStyle/>
          <a:p>
            <a:r>
              <a:rPr lang="fi-FI"/>
              <a:t>2022</a:t>
            </a:r>
          </a:p>
          <a:p>
            <a:r>
              <a:rPr lang="fi-FI"/>
              <a:t>www.koulukino.fi</a:t>
            </a:r>
          </a:p>
        </p:txBody>
      </p:sp>
      <p:pic>
        <p:nvPicPr>
          <p:cNvPr id="5" name="Kuva 4">
            <a:extLst>
              <a:ext uri="{FF2B5EF4-FFF2-40B4-BE49-F238E27FC236}">
                <a16:creationId xmlns:a16="http://schemas.microsoft.com/office/drawing/2014/main" id="{0045074B-E846-427C-8FA2-B7CDB545F1B4}"/>
              </a:ext>
            </a:extLst>
          </p:cNvPr>
          <p:cNvPicPr>
            <a:picLocks noChangeAspect="1"/>
          </p:cNvPicPr>
          <p:nvPr/>
        </p:nvPicPr>
        <p:blipFill>
          <a:blip r:embed="rId2"/>
          <a:stretch>
            <a:fillRect/>
          </a:stretch>
        </p:blipFill>
        <p:spPr>
          <a:xfrm>
            <a:off x="8037574" y="2011365"/>
            <a:ext cx="3458249" cy="2827118"/>
          </a:xfrm>
          <a:prstGeom prst="rect">
            <a:avLst/>
          </a:prstGeom>
        </p:spPr>
      </p:pic>
      <p:sp>
        <p:nvSpPr>
          <p:cNvPr id="14" name="Rectangle 13">
            <a:extLst>
              <a:ext uri="{FF2B5EF4-FFF2-40B4-BE49-F238E27FC236}">
                <a16:creationId xmlns:a16="http://schemas.microsoft.com/office/drawing/2014/main" id="{DC8C6883-513A-4FE8-8B55-7AA2A13A9B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1615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FF15039-DD43-4835-9FFC-BF9E323D2FC1}"/>
              </a:ext>
            </a:extLst>
          </p:cNvPr>
          <p:cNvSpPr>
            <a:spLocks noGrp="1"/>
          </p:cNvSpPr>
          <p:nvPr>
            <p:ph type="title"/>
          </p:nvPr>
        </p:nvSpPr>
        <p:spPr/>
        <p:txBody>
          <a:bodyPr/>
          <a:lstStyle/>
          <a:p>
            <a:r>
              <a:rPr lang="fi-FI"/>
              <a:t>Bonustehtävä: </a:t>
            </a:r>
            <a:br>
              <a:rPr lang="fi-FI"/>
            </a:br>
            <a:r>
              <a:rPr lang="fi-FI" sz="2800"/>
              <a:t>Freestylerap-video</a:t>
            </a:r>
          </a:p>
        </p:txBody>
      </p:sp>
      <p:sp>
        <p:nvSpPr>
          <p:cNvPr id="3" name="Sisällön paikkamerkki 2">
            <a:extLst>
              <a:ext uri="{FF2B5EF4-FFF2-40B4-BE49-F238E27FC236}">
                <a16:creationId xmlns:a16="http://schemas.microsoft.com/office/drawing/2014/main" id="{58F471E6-2852-4A7E-AF9A-9F5548A4A2DF}"/>
              </a:ext>
            </a:extLst>
          </p:cNvPr>
          <p:cNvSpPr>
            <a:spLocks noGrp="1"/>
          </p:cNvSpPr>
          <p:nvPr>
            <p:ph idx="1"/>
          </p:nvPr>
        </p:nvSpPr>
        <p:spPr>
          <a:xfrm>
            <a:off x="3869268" y="1150882"/>
            <a:ext cx="7093974" cy="5767931"/>
          </a:xfrm>
        </p:spPr>
        <p:txBody>
          <a:bodyPr>
            <a:normAutofit fontScale="92500" lnSpcReduction="20000"/>
          </a:bodyPr>
          <a:lstStyle/>
          <a:p>
            <a:r>
              <a:rPr lang="fi-FI" dirty="0"/>
              <a:t>Etsi netistä jokin hyvä biitti esim. hakusanoilla ”freestyle rap” tai ”hip hop beat </a:t>
            </a:r>
            <a:r>
              <a:rPr lang="fi-FI" dirty="0" err="1"/>
              <a:t>instrumental</a:t>
            </a:r>
            <a:r>
              <a:rPr lang="fi-FI" dirty="0"/>
              <a:t>” tai tee itse oma. Laita biitti soimaan muutamaksi minuutiksi. Kirjoita biitin aikana katkeamatta tajunnanvirtatyylillä tekstiä. Ei ole tarkoitus tehdä valmista biisiä vaan päästä kappaleen teon makuun ja lyriikoiden rytmin löytämiseen.</a:t>
            </a:r>
          </a:p>
          <a:p>
            <a:r>
              <a:rPr lang="fi-FI" dirty="0"/>
              <a:t>Tee kirjoittamasi rapin pohjalta video. Millainen visuaalinen maailma rappiin sopisi? </a:t>
            </a:r>
            <a:endParaRPr lang="fi-FI" dirty="0">
              <a:ea typeface="+mn-lt"/>
              <a:cs typeface="+mn-lt"/>
            </a:endParaRPr>
          </a:p>
          <a:p>
            <a:pPr marL="0" indent="0">
              <a:buNone/>
            </a:pPr>
            <a:r>
              <a:rPr lang="fi-FI" b="1" dirty="0">
                <a:ea typeface="+mn-lt"/>
                <a:cs typeface="+mn-lt"/>
              </a:rPr>
              <a:t>Ohjeet videon tekemiseen:</a:t>
            </a:r>
            <a:endParaRPr lang="fi-FI" b="1" dirty="0"/>
          </a:p>
          <a:p>
            <a:pPr marL="0" indent="0">
              <a:buNone/>
            </a:pPr>
            <a:r>
              <a:rPr lang="fi-FI" i="1" dirty="0">
                <a:ea typeface="+mn-lt"/>
                <a:cs typeface="+mn-lt"/>
              </a:rPr>
              <a:t>Mieti millaista kuva- ja äänimateriaalia freestyle rap -videoon tarvitaan. </a:t>
            </a:r>
            <a:endParaRPr lang="fi-FI" i="1" dirty="0"/>
          </a:p>
          <a:p>
            <a:pPr marL="0" indent="0">
              <a:buNone/>
            </a:pPr>
            <a:r>
              <a:rPr lang="fi-FI" i="1" dirty="0">
                <a:ea typeface="+mn-lt"/>
                <a:cs typeface="+mn-lt"/>
              </a:rPr>
              <a:t>Tee lista kuvauskohteista. Kuvasuunnitelma voi olla kirjoitettu tai piirretty – tai molempia. Jätä kuitenkin tilaa improvisoinnille ja havainnoille kuvaustilanteessa. </a:t>
            </a:r>
            <a:endParaRPr lang="fi-FI" i="1" dirty="0"/>
          </a:p>
          <a:p>
            <a:pPr marL="0" indent="0">
              <a:buNone/>
            </a:pPr>
            <a:r>
              <a:rPr lang="fi-FI" i="1" dirty="0">
                <a:ea typeface="+mn-lt"/>
                <a:cs typeface="+mn-lt"/>
              </a:rPr>
              <a:t>Kun olet kuvannut tarvitsemasi materiaalin, siirrä se </a:t>
            </a:r>
            <a:r>
              <a:rPr lang="fi-FI" i="1" dirty="0" err="1">
                <a:ea typeface="+mn-lt"/>
                <a:cs typeface="+mn-lt"/>
              </a:rPr>
              <a:t>iMovieen</a:t>
            </a:r>
            <a:r>
              <a:rPr lang="fi-FI" i="1" dirty="0">
                <a:ea typeface="+mn-lt"/>
                <a:cs typeface="+mn-lt"/>
              </a:rPr>
              <a:t> tai muuhun yksinkertaiseen editointisovellukseen. Lyhennä otoksia, muokkaa järjestystä ja yhdistele kuvaa, tekstiä ja ääntä haluamallasi tavalla. Kiinnitä huomiota rytmiin sekä kuvan ja äänen suhteeseen. </a:t>
            </a:r>
            <a:endParaRPr lang="fi-FI" i="1" dirty="0"/>
          </a:p>
          <a:p>
            <a:pPr marL="0" indent="0">
              <a:buNone/>
            </a:pPr>
            <a:r>
              <a:rPr lang="fi-FI" i="1" dirty="0">
                <a:ea typeface="+mn-lt"/>
                <a:cs typeface="+mn-lt"/>
              </a:rPr>
              <a:t>Hyvä mitta videolle on 1-2 minuuttia. Videon voi tehdä myös ilman editointia kuvaamalla sellaisenaan suoraan kameralle. </a:t>
            </a:r>
            <a:endParaRPr lang="fi-FI" i="1" dirty="0"/>
          </a:p>
          <a:p>
            <a:endParaRPr lang="fi-FI" dirty="0">
              <a:ea typeface="+mn-lt"/>
              <a:cs typeface="+mn-lt"/>
            </a:endParaRPr>
          </a:p>
          <a:p>
            <a:pPr marL="0" indent="0">
              <a:buNone/>
            </a:pPr>
            <a:endParaRPr lang="fi-FI" dirty="0"/>
          </a:p>
          <a:p>
            <a:endParaRPr lang="fi-FI" dirty="0"/>
          </a:p>
        </p:txBody>
      </p:sp>
    </p:spTree>
    <p:extLst>
      <p:ext uri="{BB962C8B-B14F-4D97-AF65-F5344CB8AC3E}">
        <p14:creationId xmlns:p14="http://schemas.microsoft.com/office/powerpoint/2010/main" val="4183940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EE9F5D7F-1BBC-4096-ADA7-AA9C9E4D28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06D370DD-716B-4528-B475-331F84CEA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3"/>
            <a:ext cx="7052486"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Otsikko 1">
            <a:extLst>
              <a:ext uri="{FF2B5EF4-FFF2-40B4-BE49-F238E27FC236}">
                <a16:creationId xmlns:a16="http://schemas.microsoft.com/office/drawing/2014/main" id="{07CB35B1-1CD5-436A-9E6D-40270EFFF175}"/>
              </a:ext>
            </a:extLst>
          </p:cNvPr>
          <p:cNvSpPr>
            <a:spLocks noGrp="1"/>
          </p:cNvSpPr>
          <p:nvPr>
            <p:ph type="title"/>
          </p:nvPr>
        </p:nvSpPr>
        <p:spPr>
          <a:xfrm>
            <a:off x="289248" y="1123837"/>
            <a:ext cx="6451110" cy="1255469"/>
          </a:xfrm>
        </p:spPr>
        <p:txBody>
          <a:bodyPr>
            <a:normAutofit/>
          </a:bodyPr>
          <a:lstStyle/>
          <a:p>
            <a:r>
              <a:rPr lang="fi-FI" dirty="0"/>
              <a:t>Tarvitsetko lisätietoja?</a:t>
            </a:r>
          </a:p>
        </p:txBody>
      </p:sp>
      <p:sp>
        <p:nvSpPr>
          <p:cNvPr id="3" name="Sisällön paikkamerkki 2">
            <a:extLst>
              <a:ext uri="{FF2B5EF4-FFF2-40B4-BE49-F238E27FC236}">
                <a16:creationId xmlns:a16="http://schemas.microsoft.com/office/drawing/2014/main" id="{F27C87F0-7965-4CFF-B03E-4E4960437DBC}"/>
              </a:ext>
            </a:extLst>
          </p:cNvPr>
          <p:cNvSpPr>
            <a:spLocks noGrp="1"/>
          </p:cNvSpPr>
          <p:nvPr>
            <p:ph idx="1"/>
          </p:nvPr>
        </p:nvSpPr>
        <p:spPr>
          <a:xfrm>
            <a:off x="289248" y="2510395"/>
            <a:ext cx="6451109" cy="3274586"/>
          </a:xfrm>
        </p:spPr>
        <p:txBody>
          <a:bodyPr anchor="t">
            <a:normAutofit/>
          </a:bodyPr>
          <a:lstStyle/>
          <a:p>
            <a:pPr marL="0" indent="0">
              <a:buNone/>
            </a:pPr>
            <a:r>
              <a:rPr lang="fi-FI" sz="2400" b="1" dirty="0">
                <a:solidFill>
                  <a:srgbClr val="FFFFFF"/>
                </a:solidFill>
              </a:rPr>
              <a:t>Ota yhteyttä:</a:t>
            </a:r>
          </a:p>
          <a:p>
            <a:pPr marL="0" indent="0">
              <a:buNone/>
            </a:pPr>
            <a:r>
              <a:rPr lang="fi-FI" sz="2400" dirty="0">
                <a:solidFill>
                  <a:srgbClr val="FFFFFF"/>
                </a:solidFill>
              </a:rPr>
              <a:t>Oppimateriaalit ja Koulukinon muut palvelut</a:t>
            </a:r>
            <a:br>
              <a:rPr lang="fi-FI" sz="2400" dirty="0">
                <a:solidFill>
                  <a:srgbClr val="FFFFFF"/>
                </a:solidFill>
              </a:rPr>
            </a:br>
            <a:r>
              <a:rPr lang="fi-FI" sz="2400" dirty="0">
                <a:solidFill>
                  <a:schemeClr val="tx1">
                    <a:lumMod val="95000"/>
                    <a:lumOff val="5000"/>
                  </a:schemeClr>
                </a:solidFill>
                <a:hlinkClick r:id="rId2">
                  <a:extLst>
                    <a:ext uri="{A12FA001-AC4F-418D-AE19-62706E023703}">
                      <ahyp:hlinkClr xmlns:ahyp="http://schemas.microsoft.com/office/drawing/2018/hyperlinkcolor" val="tx"/>
                    </a:ext>
                  </a:extLst>
                </a:hlinkClick>
              </a:rPr>
              <a:t>marjo.kovanen@koulukino.fi</a:t>
            </a:r>
            <a:r>
              <a:rPr lang="fi-FI" sz="2400" dirty="0">
                <a:solidFill>
                  <a:schemeClr val="tx1">
                    <a:lumMod val="95000"/>
                    <a:lumOff val="5000"/>
                  </a:schemeClr>
                </a:solidFill>
              </a:rPr>
              <a:t> </a:t>
            </a:r>
          </a:p>
          <a:p>
            <a:pPr marL="0" indent="0">
              <a:buNone/>
            </a:pPr>
            <a:r>
              <a:rPr lang="fi-FI" sz="2400" dirty="0">
                <a:solidFill>
                  <a:srgbClr val="FFFFFF"/>
                </a:solidFill>
              </a:rPr>
              <a:t>Oppimateriaalit ja Koulukino Suoratoiston käyttö</a:t>
            </a:r>
            <a:br>
              <a:rPr lang="fi-FI" sz="2400" dirty="0">
                <a:solidFill>
                  <a:srgbClr val="FFFFFF"/>
                </a:solidFill>
              </a:rPr>
            </a:br>
            <a:r>
              <a:rPr lang="fi-FI" sz="2400" dirty="0">
                <a:solidFill>
                  <a:schemeClr val="tx1">
                    <a:lumMod val="95000"/>
                    <a:lumOff val="5000"/>
                  </a:schemeClr>
                </a:solidFill>
                <a:hlinkClick r:id="rId3">
                  <a:extLst>
                    <a:ext uri="{A12FA001-AC4F-418D-AE19-62706E023703}">
                      <ahyp:hlinkClr xmlns:ahyp="http://schemas.microsoft.com/office/drawing/2018/hyperlinkcolor" val="tx"/>
                    </a:ext>
                  </a:extLst>
                </a:hlinkClick>
              </a:rPr>
              <a:t>hanna.laurinsalo@koulukino.fi</a:t>
            </a:r>
            <a:r>
              <a:rPr lang="fi-FI" sz="2400" dirty="0">
                <a:solidFill>
                  <a:schemeClr val="tx1">
                    <a:lumMod val="95000"/>
                    <a:lumOff val="5000"/>
                  </a:schemeClr>
                </a:solidFill>
              </a:rPr>
              <a:t>  </a:t>
            </a:r>
          </a:p>
        </p:txBody>
      </p:sp>
      <p:pic>
        <p:nvPicPr>
          <p:cNvPr id="6" name="Kuva 5" descr="Pyrkimys ääriviiva">
            <a:extLst>
              <a:ext uri="{FF2B5EF4-FFF2-40B4-BE49-F238E27FC236}">
                <a16:creationId xmlns:a16="http://schemas.microsoft.com/office/drawing/2014/main" id="{AD946F7A-6CC6-4B03-AA5E-E29676C4410D}"/>
              </a:ext>
            </a:extLst>
          </p:cNvPr>
          <p:cNvPicPr>
            <a:picLocks noChangeAspect="1"/>
          </p:cNvPicPr>
          <p:nvPr/>
        </p:nvPicPr>
        <p:blipFill>
          <a:blip r:embed="rId4">
            <a:extLst>
              <a:ext uri="{96DAC541-7B7A-43D3-8B79-37D633B846F1}">
                <asvg:svgBlip xmlns:asvg="http://schemas.microsoft.com/office/drawing/2016/SVG/main" r:embed="rId5"/>
              </a:ext>
            </a:extLst>
          </a:blip>
          <a:stretch/>
        </p:blipFill>
        <p:spPr>
          <a:xfrm>
            <a:off x="7552944" y="1535135"/>
            <a:ext cx="3778286" cy="3778286"/>
          </a:xfrm>
          <a:prstGeom prst="rect">
            <a:avLst/>
          </a:prstGeom>
        </p:spPr>
      </p:pic>
      <p:sp>
        <p:nvSpPr>
          <p:cNvPr id="25" name="Rectangle 24">
            <a:extLst>
              <a:ext uri="{FF2B5EF4-FFF2-40B4-BE49-F238E27FC236}">
                <a16:creationId xmlns:a16="http://schemas.microsoft.com/office/drawing/2014/main" id="{E79D076F-656A-4CD9-83AD-AF8F4B28CA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01138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A010010-104B-4B89-90FB-09F69731FD32}"/>
              </a:ext>
            </a:extLst>
          </p:cNvPr>
          <p:cNvSpPr>
            <a:spLocks noGrp="1"/>
          </p:cNvSpPr>
          <p:nvPr>
            <p:ph type="title"/>
          </p:nvPr>
        </p:nvSpPr>
        <p:spPr/>
        <p:txBody>
          <a:bodyPr/>
          <a:lstStyle/>
          <a:p>
            <a:r>
              <a:rPr lang="fi-FI"/>
              <a:t>Sisällys </a:t>
            </a:r>
            <a:endParaRPr lang="fi-FI" sz="2400">
              <a:solidFill>
                <a:schemeClr val="accent6">
                  <a:lumMod val="75000"/>
                </a:schemeClr>
              </a:solidFill>
            </a:endParaRPr>
          </a:p>
        </p:txBody>
      </p:sp>
      <p:sp>
        <p:nvSpPr>
          <p:cNvPr id="3" name="Sisällön paikkamerkki 2">
            <a:extLst>
              <a:ext uri="{FF2B5EF4-FFF2-40B4-BE49-F238E27FC236}">
                <a16:creationId xmlns:a16="http://schemas.microsoft.com/office/drawing/2014/main" id="{649A8569-B638-48C7-817E-0259AB26BE4E}"/>
              </a:ext>
            </a:extLst>
          </p:cNvPr>
          <p:cNvSpPr>
            <a:spLocks noGrp="1"/>
          </p:cNvSpPr>
          <p:nvPr>
            <p:ph idx="1"/>
          </p:nvPr>
        </p:nvSpPr>
        <p:spPr/>
        <p:txBody>
          <a:bodyPr/>
          <a:lstStyle/>
          <a:p>
            <a:r>
              <a:rPr lang="fi-FI" dirty="0"/>
              <a:t>Elokuvien esittäminen Koulukino Suoratoisto –palvelusta</a:t>
            </a:r>
          </a:p>
          <a:p>
            <a:r>
              <a:rPr lang="fi-FI" dirty="0"/>
              <a:t>Mitä on elokuvanlukutaito?</a:t>
            </a:r>
            <a:br>
              <a:rPr lang="fi-FI" dirty="0"/>
            </a:br>
            <a:r>
              <a:rPr lang="fi-FI" dirty="0"/>
              <a:t>- Elokuvanlukutaito osana laajoja lukutaitoja</a:t>
            </a:r>
            <a:br>
              <a:rPr lang="fi-FI" dirty="0"/>
            </a:br>
            <a:r>
              <a:rPr lang="fi-FI" dirty="0"/>
              <a:t>- Mitä kieltä elokuva puhuu?</a:t>
            </a:r>
          </a:p>
          <a:p>
            <a:r>
              <a:rPr lang="fi-FI" dirty="0"/>
              <a:t>Lämmittelytehtävä: Mediapäiväkirja</a:t>
            </a:r>
          </a:p>
          <a:p>
            <a:r>
              <a:rPr lang="fi-FI" i="1" dirty="0"/>
              <a:t>Maalitaulu</a:t>
            </a:r>
            <a:r>
              <a:rPr lang="fi-FI" dirty="0"/>
              <a:t>: 1. Kameratehtävä 2. Aktiivisen katsomisen tehtävä</a:t>
            </a:r>
          </a:p>
          <a:p>
            <a:r>
              <a:rPr lang="fi-FI" i="1" dirty="0"/>
              <a:t>Ei koskaan enää</a:t>
            </a:r>
            <a:r>
              <a:rPr lang="fi-FI" dirty="0"/>
              <a:t>: Dokumenttielokuvakerronta-tehtävä</a:t>
            </a:r>
          </a:p>
          <a:p>
            <a:r>
              <a:rPr lang="fi-FI" dirty="0"/>
              <a:t>Bonustehtävä: freestylerap-video</a:t>
            </a:r>
          </a:p>
          <a:p>
            <a:r>
              <a:rPr lang="fi-FI" dirty="0"/>
              <a:t>Yhteystiedot</a:t>
            </a:r>
          </a:p>
        </p:txBody>
      </p:sp>
    </p:spTree>
    <p:extLst>
      <p:ext uri="{BB962C8B-B14F-4D97-AF65-F5344CB8AC3E}">
        <p14:creationId xmlns:p14="http://schemas.microsoft.com/office/powerpoint/2010/main" val="1560993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4D82C9-6CAC-4D2A-9601-EE220AC5DBC7}"/>
              </a:ext>
            </a:extLst>
          </p:cNvPr>
          <p:cNvSpPr>
            <a:spLocks noGrp="1"/>
          </p:cNvSpPr>
          <p:nvPr>
            <p:ph type="title"/>
          </p:nvPr>
        </p:nvSpPr>
        <p:spPr/>
        <p:txBody>
          <a:bodyPr/>
          <a:lstStyle/>
          <a:p>
            <a:r>
              <a:rPr lang="fi-FI" dirty="0"/>
              <a:t>Elokuvien esittäminen</a:t>
            </a:r>
          </a:p>
        </p:txBody>
      </p:sp>
      <p:sp>
        <p:nvSpPr>
          <p:cNvPr id="3" name="Sisällön paikkamerkki 2">
            <a:extLst>
              <a:ext uri="{FF2B5EF4-FFF2-40B4-BE49-F238E27FC236}">
                <a16:creationId xmlns:a16="http://schemas.microsoft.com/office/drawing/2014/main" id="{67F61033-564F-4EF9-9F65-90576C23B6E0}"/>
              </a:ext>
            </a:extLst>
          </p:cNvPr>
          <p:cNvSpPr>
            <a:spLocks noGrp="1"/>
          </p:cNvSpPr>
          <p:nvPr>
            <p:ph idx="1"/>
          </p:nvPr>
        </p:nvSpPr>
        <p:spPr>
          <a:xfrm>
            <a:off x="3869268" y="864108"/>
            <a:ext cx="7561006" cy="5489349"/>
          </a:xfrm>
        </p:spPr>
        <p:txBody>
          <a:bodyPr>
            <a:normAutofit/>
          </a:bodyPr>
          <a:lstStyle/>
          <a:p>
            <a:r>
              <a:rPr lang="fi-FI" sz="2400" b="1" dirty="0"/>
              <a:t>Elokuvanlukutaito - työpajamalli</a:t>
            </a:r>
            <a:r>
              <a:rPr lang="fi-FI" sz="2400" dirty="0"/>
              <a:t> on rakennettu lyhytelokuvan </a:t>
            </a:r>
            <a:r>
              <a:rPr lang="fi-FI" sz="2400" i="1" dirty="0"/>
              <a:t>Maalitaulu</a:t>
            </a:r>
            <a:r>
              <a:rPr lang="fi-FI" sz="2400" dirty="0"/>
              <a:t> ja dokumenttielokuvan </a:t>
            </a:r>
            <a:r>
              <a:rPr lang="fi-FI" sz="2400" i="1" dirty="0"/>
              <a:t>Ei koskaan enää</a:t>
            </a:r>
            <a:r>
              <a:rPr lang="fi-FI" sz="2400" dirty="0"/>
              <a:t> ympärille. </a:t>
            </a:r>
            <a:r>
              <a:rPr lang="fi-FI" sz="2400" dirty="0">
                <a:ea typeface="+mn-lt"/>
                <a:cs typeface="+mn-lt"/>
              </a:rPr>
              <a:t>Elokuvat ovat katsottavissa Koulukino Suoratoisto -palvelusta (</a:t>
            </a:r>
            <a:r>
              <a:rPr lang="fi-FI" sz="2400" dirty="0">
                <a:ea typeface="+mn-lt"/>
                <a:cs typeface="+mn-lt"/>
                <a:hlinkClick r:id="rId2"/>
              </a:rPr>
              <a:t>https://www.koulukino.fi/suoratoisto/</a:t>
            </a:r>
            <a:r>
              <a:rPr lang="fi-FI" sz="2400" dirty="0">
                <a:ea typeface="+mn-lt"/>
                <a:cs typeface="+mn-lt"/>
              </a:rPr>
              <a:t>) omassa luokassa tai oppilaitoksen auditoriossa. </a:t>
            </a:r>
            <a:r>
              <a:rPr lang="fi-FI" sz="2400" dirty="0"/>
              <a:t>Yhtä näytöstä kohden voi olla enintään 100 katsojaa. </a:t>
            </a:r>
          </a:p>
          <a:p>
            <a:r>
              <a:rPr lang="fi-FI" sz="2400" dirty="0"/>
              <a:t>Suosittelemme käyttämään internet-selaimena Chromea. Ennen katsomista pimennä esitystila, tarkista istumisjärjestys ja testaa äänentoisto. </a:t>
            </a:r>
          </a:p>
          <a:p>
            <a:endParaRPr lang="fi-FI" dirty="0"/>
          </a:p>
        </p:txBody>
      </p:sp>
    </p:spTree>
    <p:extLst>
      <p:ext uri="{BB962C8B-B14F-4D97-AF65-F5344CB8AC3E}">
        <p14:creationId xmlns:p14="http://schemas.microsoft.com/office/powerpoint/2010/main" val="2009926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0">
            <a:extLst>
              <a:ext uri="{FF2B5EF4-FFF2-40B4-BE49-F238E27FC236}">
                <a16:creationId xmlns:a16="http://schemas.microsoft.com/office/drawing/2014/main" id="{07CBBDD0-4420-4A50-96AB-392F9B97CF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2">
            <a:extLst>
              <a:ext uri="{FF2B5EF4-FFF2-40B4-BE49-F238E27FC236}">
                <a16:creationId xmlns:a16="http://schemas.microsoft.com/office/drawing/2014/main" id="{465BA403-54B9-4A0B-BC79-028C495C0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7" y="761999"/>
            <a:ext cx="7552943"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Otsikko 1">
            <a:extLst>
              <a:ext uri="{FF2B5EF4-FFF2-40B4-BE49-F238E27FC236}">
                <a16:creationId xmlns:a16="http://schemas.microsoft.com/office/drawing/2014/main" id="{0245EA91-3A65-4899-B66E-48749D1174C8}"/>
              </a:ext>
            </a:extLst>
          </p:cNvPr>
          <p:cNvSpPr>
            <a:spLocks noGrp="1"/>
          </p:cNvSpPr>
          <p:nvPr>
            <p:ph type="ctrTitle"/>
          </p:nvPr>
        </p:nvSpPr>
        <p:spPr>
          <a:xfrm>
            <a:off x="5054082" y="1298448"/>
            <a:ext cx="6068070" cy="3255264"/>
          </a:xfrm>
        </p:spPr>
        <p:txBody>
          <a:bodyPr>
            <a:normAutofit/>
          </a:bodyPr>
          <a:lstStyle/>
          <a:p>
            <a:r>
              <a:rPr lang="fi-FI" dirty="0"/>
              <a:t>Mitä on elokuvanluku-taito?</a:t>
            </a:r>
          </a:p>
        </p:txBody>
      </p:sp>
      <p:sp>
        <p:nvSpPr>
          <p:cNvPr id="4" name="Alaotsikko 3">
            <a:extLst>
              <a:ext uri="{FF2B5EF4-FFF2-40B4-BE49-F238E27FC236}">
                <a16:creationId xmlns:a16="http://schemas.microsoft.com/office/drawing/2014/main" id="{3A479B36-65B0-48FF-B835-92E84D99EB56}"/>
              </a:ext>
            </a:extLst>
          </p:cNvPr>
          <p:cNvSpPr>
            <a:spLocks noGrp="1"/>
          </p:cNvSpPr>
          <p:nvPr>
            <p:ph type="subTitle" idx="1"/>
          </p:nvPr>
        </p:nvSpPr>
        <p:spPr>
          <a:xfrm>
            <a:off x="5054083" y="4670246"/>
            <a:ext cx="6037903" cy="914400"/>
          </a:xfrm>
        </p:spPr>
        <p:txBody>
          <a:bodyPr>
            <a:normAutofit/>
          </a:bodyPr>
          <a:lstStyle/>
          <a:p>
            <a:endParaRPr lang="fi-FI"/>
          </a:p>
        </p:txBody>
      </p:sp>
      <p:sp>
        <p:nvSpPr>
          <p:cNvPr id="15" name="Rectangle 14">
            <a:extLst>
              <a:ext uri="{FF2B5EF4-FFF2-40B4-BE49-F238E27FC236}">
                <a16:creationId xmlns:a16="http://schemas.microsoft.com/office/drawing/2014/main" id="{DC8C6883-513A-4FE8-8B55-7AA2A13A9B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12"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8" name="Graphic 7" descr="Head with Gears">
            <a:extLst>
              <a:ext uri="{FF2B5EF4-FFF2-40B4-BE49-F238E27FC236}">
                <a16:creationId xmlns:a16="http://schemas.microsoft.com/office/drawing/2014/main" id="{80B436FE-EA68-414C-AE77-5644E1B4B4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96177" y="1695799"/>
            <a:ext cx="3458249" cy="3458249"/>
          </a:xfrm>
          <a:prstGeom prst="rect">
            <a:avLst/>
          </a:prstGeom>
        </p:spPr>
      </p:pic>
    </p:spTree>
    <p:extLst>
      <p:ext uri="{BB962C8B-B14F-4D97-AF65-F5344CB8AC3E}">
        <p14:creationId xmlns:p14="http://schemas.microsoft.com/office/powerpoint/2010/main" val="1393759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C2483FE-5CF5-4BF2-B49D-282224FC83E4}"/>
              </a:ext>
            </a:extLst>
          </p:cNvPr>
          <p:cNvSpPr>
            <a:spLocks noGrp="1"/>
          </p:cNvSpPr>
          <p:nvPr>
            <p:ph type="title"/>
          </p:nvPr>
        </p:nvSpPr>
        <p:spPr/>
        <p:txBody>
          <a:bodyPr/>
          <a:lstStyle/>
          <a:p>
            <a:r>
              <a:rPr lang="fi-FI" dirty="0"/>
              <a:t>Elokuvan-lukutaito osana laajoja lukutaitoja</a:t>
            </a:r>
          </a:p>
        </p:txBody>
      </p:sp>
      <p:graphicFrame>
        <p:nvGraphicFramePr>
          <p:cNvPr id="6" name="Sisällön paikkamerkki 5">
            <a:extLst>
              <a:ext uri="{FF2B5EF4-FFF2-40B4-BE49-F238E27FC236}">
                <a16:creationId xmlns:a16="http://schemas.microsoft.com/office/drawing/2014/main" id="{66C9CB84-A1B1-4A4F-BF08-DAFC8DAD77EE}"/>
              </a:ext>
            </a:extLst>
          </p:cNvPr>
          <p:cNvGraphicFramePr>
            <a:graphicFrameLocks noGrp="1"/>
          </p:cNvGraphicFramePr>
          <p:nvPr>
            <p:ph idx="1"/>
            <p:extLst>
              <p:ext uri="{D42A27DB-BD31-4B8C-83A1-F6EECF244321}">
                <p14:modId xmlns:p14="http://schemas.microsoft.com/office/powerpoint/2010/main" val="1503926891"/>
              </p:ext>
            </p:extLst>
          </p:nvPr>
        </p:nvGraphicFramePr>
        <p:xfrm>
          <a:off x="3868737" y="606175"/>
          <a:ext cx="7453383" cy="5870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70877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DAD41EC-76F0-4BA3-AB31-B701F71191D6}"/>
              </a:ext>
            </a:extLst>
          </p:cNvPr>
          <p:cNvSpPr>
            <a:spLocks noGrp="1"/>
          </p:cNvSpPr>
          <p:nvPr>
            <p:ph type="title"/>
          </p:nvPr>
        </p:nvSpPr>
        <p:spPr/>
        <p:txBody>
          <a:bodyPr/>
          <a:lstStyle/>
          <a:p>
            <a:r>
              <a:rPr lang="fi-FI" dirty="0"/>
              <a:t>Elokuvan-lukutaidon osa-alueita</a:t>
            </a:r>
          </a:p>
        </p:txBody>
      </p:sp>
      <p:sp>
        <p:nvSpPr>
          <p:cNvPr id="3" name="Sisällön paikkamerkki 2">
            <a:extLst>
              <a:ext uri="{FF2B5EF4-FFF2-40B4-BE49-F238E27FC236}">
                <a16:creationId xmlns:a16="http://schemas.microsoft.com/office/drawing/2014/main" id="{08815DAA-F706-4779-963C-DBFDA073A4DD}"/>
              </a:ext>
            </a:extLst>
          </p:cNvPr>
          <p:cNvSpPr>
            <a:spLocks noGrp="1"/>
          </p:cNvSpPr>
          <p:nvPr>
            <p:ph idx="1"/>
          </p:nvPr>
        </p:nvSpPr>
        <p:spPr>
          <a:xfrm>
            <a:off x="3644372" y="-1828800"/>
            <a:ext cx="7540096" cy="7813548"/>
          </a:xfrm>
        </p:spPr>
        <p:txBody>
          <a:bodyPr/>
          <a:lstStyle/>
          <a:p>
            <a:pPr marL="0" indent="0">
              <a:buNone/>
            </a:pPr>
            <a:r>
              <a:rPr lang="fi-FI" sz="1800" b="1" dirty="0">
                <a:effectLst/>
                <a:latin typeface="Calibri" panose="020F0502020204030204" pitchFamily="34" charset="0"/>
                <a:ea typeface="Calibri" panose="020F0502020204030204" pitchFamily="34" charset="0"/>
                <a:cs typeface="Times New Roman" panose="02020603050405020304" pitchFamily="18" charset="0"/>
              </a:rPr>
              <a:t>Elokuvanlukutaito on </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p>
            <a:r>
              <a:rPr lang="fi-FI" sz="1800" dirty="0">
                <a:effectLst/>
                <a:latin typeface="Calibri" panose="020F0502020204030204" pitchFamily="34" charset="0"/>
                <a:ea typeface="Calibri" panose="020F0502020204030204" pitchFamily="34" charset="0"/>
                <a:cs typeface="Times New Roman" panose="02020603050405020304" pitchFamily="18" charset="0"/>
              </a:rPr>
              <a:t>audiovisuaalisten keinojen sekä </a:t>
            </a:r>
            <a:r>
              <a:rPr lang="fi-FI" sz="1800" dirty="0">
                <a:latin typeface="Calibri" panose="020F0502020204030204" pitchFamily="34" charset="0"/>
                <a:ea typeface="Calibri" panose="020F0502020204030204" pitchFamily="34" charset="0"/>
                <a:cs typeface="Times New Roman" panose="02020603050405020304" pitchFamily="18" charset="0"/>
              </a:rPr>
              <a:t>audiovisuaalisia keinoja hyödyntävän </a:t>
            </a:r>
            <a:r>
              <a:rPr lang="fi-FI" sz="1800" dirty="0">
                <a:effectLst/>
                <a:latin typeface="Calibri" panose="020F0502020204030204" pitchFamily="34" charset="0"/>
                <a:ea typeface="Calibri" panose="020F0502020204030204" pitchFamily="34" charset="0"/>
                <a:cs typeface="Times New Roman" panose="02020603050405020304" pitchFamily="18" charset="0"/>
              </a:rPr>
              <a:t>elokuvakerronnan ja sen vaikutusten ymmärtämistä </a:t>
            </a:r>
            <a:endParaRPr lang="fi-FI" sz="1800" dirty="0">
              <a:latin typeface="Calibri" panose="020F0502020204030204" pitchFamily="34" charset="0"/>
              <a:ea typeface="Calibri" panose="020F0502020204030204" pitchFamily="34" charset="0"/>
              <a:cs typeface="Times New Roman" panose="02020603050405020304" pitchFamily="18" charset="0"/>
            </a:endParaRPr>
          </a:p>
          <a:p>
            <a:r>
              <a:rPr lang="fi-FI" sz="1800" dirty="0">
                <a:latin typeface="Calibri" panose="020F0502020204030204" pitchFamily="34" charset="0"/>
                <a:ea typeface="Calibri" panose="020F0502020204030204" pitchFamily="34" charset="0"/>
                <a:cs typeface="Times New Roman" panose="02020603050405020304" pitchFamily="18" charset="0"/>
              </a:rPr>
              <a:t>niiden</a:t>
            </a:r>
            <a:r>
              <a:rPr lang="fi-FI" sz="1800" dirty="0">
                <a:effectLst/>
                <a:latin typeface="Calibri" panose="020F0502020204030204" pitchFamily="34" charset="0"/>
                <a:ea typeface="Calibri" panose="020F0502020204030204" pitchFamily="34" charset="0"/>
                <a:cs typeface="Times New Roman" panose="02020603050405020304" pitchFamily="18" charset="0"/>
              </a:rPr>
              <a:t> roolin hahmottamista erilaisissa kulttuurisissa konteksteissa. </a:t>
            </a:r>
            <a:endParaRPr lang="fi-FI" dirty="0"/>
          </a:p>
          <a:p>
            <a:endParaRPr lang="fi-FI" dirty="0"/>
          </a:p>
          <a:p>
            <a:pPr marL="0" indent="0">
              <a:buNone/>
            </a:pPr>
            <a:endParaRPr lang="fi-FI" dirty="0"/>
          </a:p>
          <a:p>
            <a:endParaRPr lang="fi-FI" dirty="0"/>
          </a:p>
        </p:txBody>
      </p:sp>
      <p:sp>
        <p:nvSpPr>
          <p:cNvPr id="4" name="Tähti: 5-sakarainen 3">
            <a:extLst>
              <a:ext uri="{FF2B5EF4-FFF2-40B4-BE49-F238E27FC236}">
                <a16:creationId xmlns:a16="http://schemas.microsoft.com/office/drawing/2014/main" id="{DF6F09BA-4B88-42E7-8F4B-3155D0C17E74}"/>
              </a:ext>
            </a:extLst>
          </p:cNvPr>
          <p:cNvSpPr/>
          <p:nvPr/>
        </p:nvSpPr>
        <p:spPr>
          <a:xfrm>
            <a:off x="5395916" y="4357921"/>
            <a:ext cx="2604029" cy="2314013"/>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a:t>Tunteet</a:t>
            </a:r>
          </a:p>
        </p:txBody>
      </p:sp>
      <p:sp>
        <p:nvSpPr>
          <p:cNvPr id="5" name="Tähti: 5-sakarainen 4">
            <a:extLst>
              <a:ext uri="{FF2B5EF4-FFF2-40B4-BE49-F238E27FC236}">
                <a16:creationId xmlns:a16="http://schemas.microsoft.com/office/drawing/2014/main" id="{13C1D90A-6EC3-49D1-9DAB-628A98F2D039}"/>
              </a:ext>
            </a:extLst>
          </p:cNvPr>
          <p:cNvSpPr/>
          <p:nvPr/>
        </p:nvSpPr>
        <p:spPr>
          <a:xfrm>
            <a:off x="6919916" y="2228697"/>
            <a:ext cx="2604029" cy="2391461"/>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a:t>Tarina</a:t>
            </a:r>
          </a:p>
        </p:txBody>
      </p:sp>
      <p:sp>
        <p:nvSpPr>
          <p:cNvPr id="6" name="Tähti: 5-sakarainen 5">
            <a:extLst>
              <a:ext uri="{FF2B5EF4-FFF2-40B4-BE49-F238E27FC236}">
                <a16:creationId xmlns:a16="http://schemas.microsoft.com/office/drawing/2014/main" id="{BEA82AD0-1AF6-4A14-B688-69397B1598A1}"/>
              </a:ext>
            </a:extLst>
          </p:cNvPr>
          <p:cNvSpPr/>
          <p:nvPr/>
        </p:nvSpPr>
        <p:spPr>
          <a:xfrm>
            <a:off x="2855583" y="2077974"/>
            <a:ext cx="3570817" cy="2967133"/>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dirty="0" err="1"/>
              <a:t>Audio-</a:t>
            </a:r>
            <a:r>
              <a:rPr lang="fi-FI" sz="1600" dirty="0"/>
              <a:t> visuaalinen kerronta</a:t>
            </a:r>
          </a:p>
        </p:txBody>
      </p:sp>
      <p:sp>
        <p:nvSpPr>
          <p:cNvPr id="7" name="Tähti: 5-sakarainen 6">
            <a:extLst>
              <a:ext uri="{FF2B5EF4-FFF2-40B4-BE49-F238E27FC236}">
                <a16:creationId xmlns:a16="http://schemas.microsoft.com/office/drawing/2014/main" id="{136433F0-AA36-4C74-A2D2-BF43C3BF1E52}"/>
              </a:ext>
            </a:extLst>
          </p:cNvPr>
          <p:cNvSpPr/>
          <p:nvPr/>
        </p:nvSpPr>
        <p:spPr>
          <a:xfrm>
            <a:off x="8715446" y="4011301"/>
            <a:ext cx="2604029" cy="2391461"/>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a:t>Elämys </a:t>
            </a:r>
          </a:p>
        </p:txBody>
      </p:sp>
    </p:spTree>
    <p:extLst>
      <p:ext uri="{BB962C8B-B14F-4D97-AF65-F5344CB8AC3E}">
        <p14:creationId xmlns:p14="http://schemas.microsoft.com/office/powerpoint/2010/main" val="3456186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D0E143-C92F-4072-967E-06A410E493DB}"/>
              </a:ext>
            </a:extLst>
          </p:cNvPr>
          <p:cNvSpPr>
            <a:spLocks noGrp="1"/>
          </p:cNvSpPr>
          <p:nvPr>
            <p:ph type="title"/>
          </p:nvPr>
        </p:nvSpPr>
        <p:spPr>
          <a:xfrm>
            <a:off x="252918" y="1123837"/>
            <a:ext cx="3186567" cy="4601183"/>
          </a:xfrm>
        </p:spPr>
        <p:txBody>
          <a:bodyPr>
            <a:normAutofit/>
          </a:bodyPr>
          <a:lstStyle/>
          <a:p>
            <a:r>
              <a:rPr lang="fi-FI"/>
              <a:t>Lämmittely-tehtävä: Mediapäiväkirja</a:t>
            </a:r>
            <a:br>
              <a:rPr lang="fi-FI"/>
            </a:br>
            <a:endParaRPr lang="fi-FI" sz="1300"/>
          </a:p>
        </p:txBody>
      </p:sp>
      <p:sp>
        <p:nvSpPr>
          <p:cNvPr id="3" name="Sisällön paikkamerkki 2">
            <a:extLst>
              <a:ext uri="{FF2B5EF4-FFF2-40B4-BE49-F238E27FC236}">
                <a16:creationId xmlns:a16="http://schemas.microsoft.com/office/drawing/2014/main" id="{6C2BC1C4-B99F-4240-82D9-D8C6F864D292}"/>
              </a:ext>
            </a:extLst>
          </p:cNvPr>
          <p:cNvSpPr>
            <a:spLocks noGrp="1"/>
          </p:cNvSpPr>
          <p:nvPr>
            <p:ph idx="1"/>
          </p:nvPr>
        </p:nvSpPr>
        <p:spPr/>
        <p:txBody>
          <a:bodyPr/>
          <a:lstStyle/>
          <a:p>
            <a:r>
              <a:rPr lang="fi-FI" dirty="0"/>
              <a:t>Tarkkaile yhden päivän ajan kaikkea audiovisuaalista mediaa (liikkuvaa kuvaa ja ääntä yhdistävät sisällöt), jota kohtaat arjessasi. Pidä kohtaamistasi ja kuluttamistasi sisällöistä päiväkirjaa (</a:t>
            </a:r>
            <a:r>
              <a:rPr lang="fi-FI" dirty="0" err="1"/>
              <a:t>TikTok</a:t>
            </a:r>
            <a:r>
              <a:rPr lang="fi-FI" dirty="0"/>
              <a:t>- ja YouTube-videot, suoratoistopalvelujen sisältö, mainokset </a:t>
            </a:r>
            <a:r>
              <a:rPr lang="fi-FI" dirty="0" err="1"/>
              <a:t>jne</a:t>
            </a:r>
            <a:r>
              <a:rPr lang="fi-FI" dirty="0"/>
              <a:t>). Millaisia ilmaisun keinoja erilaisissa sisällöissä käytetään? Millaisia eroja eri sisältöjen välillä on? Miten esimerkiksi suoratoistopalvelun sarja tai elokuva eroaa vaikkapa </a:t>
            </a:r>
            <a:r>
              <a:rPr lang="fi-FI" dirty="0" err="1"/>
              <a:t>TikTok</a:t>
            </a:r>
            <a:r>
              <a:rPr lang="fi-FI" dirty="0"/>
              <a:t>-videosta?</a:t>
            </a:r>
          </a:p>
          <a:p>
            <a:r>
              <a:rPr lang="fi-FI" dirty="0"/>
              <a:t>Tehtävän voi tehdä myös yhteisesti luokassa muistelemalla ja keskustelemalla edellisen päivän aikana kulutetusta audiovisuaalisesta sisällöstä.</a:t>
            </a:r>
          </a:p>
        </p:txBody>
      </p:sp>
    </p:spTree>
    <p:extLst>
      <p:ext uri="{BB962C8B-B14F-4D97-AF65-F5344CB8AC3E}">
        <p14:creationId xmlns:p14="http://schemas.microsoft.com/office/powerpoint/2010/main" val="3198325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86D4068-D045-48B0-9A00-198F2FE4B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uva 3">
            <a:extLst>
              <a:ext uri="{FF2B5EF4-FFF2-40B4-BE49-F238E27FC236}">
                <a16:creationId xmlns:a16="http://schemas.microsoft.com/office/drawing/2014/main" id="{32BD4259-19AF-4C85-BEEA-B4B8F0EBCE8A}"/>
              </a:ext>
            </a:extLst>
          </p:cNvPr>
          <p:cNvPicPr>
            <a:picLocks noChangeAspect="1"/>
          </p:cNvPicPr>
          <p:nvPr/>
        </p:nvPicPr>
        <p:blipFill rotWithShape="1">
          <a:blip r:embed="rId2">
            <a:duotone>
              <a:schemeClr val="bg2">
                <a:shade val="45000"/>
                <a:satMod val="135000"/>
              </a:schemeClr>
              <a:prstClr val="white"/>
            </a:duotone>
            <a:alphaModFix amt="25000"/>
          </a:blip>
          <a:srcRect r="-1" b="16335"/>
          <a:stretch/>
        </p:blipFill>
        <p:spPr>
          <a:xfrm>
            <a:off x="20" y="1"/>
            <a:ext cx="12188932" cy="6858000"/>
          </a:xfrm>
          <a:prstGeom prst="rect">
            <a:avLst/>
          </a:prstGeom>
        </p:spPr>
      </p:pic>
      <p:sp>
        <p:nvSpPr>
          <p:cNvPr id="11" name="Rectangle 10">
            <a:extLst>
              <a:ext uri="{FF2B5EF4-FFF2-40B4-BE49-F238E27FC236}">
                <a16:creationId xmlns:a16="http://schemas.microsoft.com/office/drawing/2014/main" id="{12664C4B-AAE2-4AA0-8918-134E8086F3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Otsikko 1">
            <a:extLst>
              <a:ext uri="{FF2B5EF4-FFF2-40B4-BE49-F238E27FC236}">
                <a16:creationId xmlns:a16="http://schemas.microsoft.com/office/drawing/2014/main" id="{8B111457-1DE9-4D86-BF9A-FF4B4E353B88}"/>
              </a:ext>
            </a:extLst>
          </p:cNvPr>
          <p:cNvSpPr>
            <a:spLocks noGrp="1"/>
          </p:cNvSpPr>
          <p:nvPr>
            <p:ph type="title"/>
          </p:nvPr>
        </p:nvSpPr>
        <p:spPr>
          <a:xfrm>
            <a:off x="252919" y="1123837"/>
            <a:ext cx="2947482" cy="4601183"/>
          </a:xfrm>
        </p:spPr>
        <p:txBody>
          <a:bodyPr>
            <a:normAutofit/>
          </a:bodyPr>
          <a:lstStyle/>
          <a:p>
            <a:r>
              <a:rPr lang="fi-FI"/>
              <a:t>Maalitaulu </a:t>
            </a:r>
            <a:r>
              <a:rPr lang="fi-FI" sz="2800"/>
              <a:t>(2020)</a:t>
            </a:r>
            <a:br>
              <a:rPr lang="fi-FI" sz="2800"/>
            </a:br>
            <a:r>
              <a:rPr lang="fi-FI" sz="2800"/>
              <a:t>Ohjaus:  </a:t>
            </a:r>
            <a:r>
              <a:rPr lang="fi-FI" sz="2800">
                <a:ea typeface="+mj-lt"/>
                <a:cs typeface="+mj-lt"/>
              </a:rPr>
              <a:t>Antti Heikki Pesonen</a:t>
            </a:r>
            <a:endParaRPr lang="fi-FI" sz="2800"/>
          </a:p>
        </p:txBody>
      </p:sp>
      <p:sp>
        <p:nvSpPr>
          <p:cNvPr id="3" name="Sisällön paikkamerkki 2">
            <a:extLst>
              <a:ext uri="{FF2B5EF4-FFF2-40B4-BE49-F238E27FC236}">
                <a16:creationId xmlns:a16="http://schemas.microsoft.com/office/drawing/2014/main" id="{2BAADA3E-E82B-499F-A4A8-EEE9CB8CCFE1}"/>
              </a:ext>
            </a:extLst>
          </p:cNvPr>
          <p:cNvSpPr>
            <a:spLocks noGrp="1"/>
          </p:cNvSpPr>
          <p:nvPr>
            <p:ph idx="1"/>
          </p:nvPr>
        </p:nvSpPr>
        <p:spPr>
          <a:xfrm>
            <a:off x="3869268" y="864108"/>
            <a:ext cx="7315200" cy="5120640"/>
          </a:xfrm>
        </p:spPr>
        <p:txBody>
          <a:bodyPr>
            <a:normAutofit lnSpcReduction="10000"/>
          </a:bodyPr>
          <a:lstStyle/>
          <a:p>
            <a:pPr marL="0" indent="0">
              <a:buNone/>
            </a:pPr>
            <a:endParaRPr lang="fi-FI" dirty="0"/>
          </a:p>
          <a:p>
            <a:r>
              <a:rPr lang="fi-FI" b="1" dirty="0">
                <a:solidFill>
                  <a:schemeClr val="tx1">
                    <a:lumMod val="95000"/>
                    <a:lumOff val="5000"/>
                  </a:schemeClr>
                </a:solidFill>
                <a:ea typeface="+mn-lt"/>
                <a:cs typeface="+mn-lt"/>
              </a:rPr>
              <a:t>1. Kameratehtävä</a:t>
            </a:r>
            <a:br>
              <a:rPr lang="fi-FI" b="1" dirty="0">
                <a:solidFill>
                  <a:schemeClr val="tx1">
                    <a:lumMod val="95000"/>
                    <a:lumOff val="5000"/>
                  </a:schemeClr>
                </a:solidFill>
                <a:ea typeface="+mn-lt"/>
                <a:cs typeface="+mn-lt"/>
              </a:rPr>
            </a:br>
            <a:r>
              <a:rPr lang="fi-FI" dirty="0">
                <a:solidFill>
                  <a:schemeClr val="tx1">
                    <a:lumMod val="95000"/>
                    <a:lumOff val="5000"/>
                  </a:schemeClr>
                </a:solidFill>
                <a:ea typeface="+mn-lt"/>
                <a:cs typeface="+mn-lt"/>
              </a:rPr>
              <a:t>keksi yksi lause, joka kuvaa päivääsi, ja sano se ääneen iloisesti, vihaisesti, väsyneesti ja surullisesti. Keksitkö muita tunnetiloja?</a:t>
            </a:r>
            <a:br>
              <a:rPr lang="fi-FI" dirty="0">
                <a:solidFill>
                  <a:schemeClr val="tx1">
                    <a:lumMod val="95000"/>
                    <a:lumOff val="5000"/>
                  </a:schemeClr>
                </a:solidFill>
                <a:ea typeface="+mn-lt"/>
                <a:cs typeface="+mn-lt"/>
              </a:rPr>
            </a:br>
            <a:r>
              <a:rPr lang="fi-FI" dirty="0">
                <a:solidFill>
                  <a:schemeClr val="tx1">
                    <a:lumMod val="95000"/>
                    <a:lumOff val="5000"/>
                  </a:schemeClr>
                </a:solidFill>
                <a:ea typeface="+mn-lt"/>
                <a:cs typeface="+mn-lt"/>
              </a:rPr>
              <a:t>Valitse sitten näistä kaksi tunnetilaa ja kuvaa ne esim. kännykkäkameralla. Kiinnitä huomiota siihen, miten tunnetila välittyy kuvan ja äänen yhdistelmällä. Käytä luovuutta! </a:t>
            </a:r>
            <a:br>
              <a:rPr lang="fi-FI" dirty="0">
                <a:solidFill>
                  <a:schemeClr val="tx1">
                    <a:lumMod val="95000"/>
                    <a:lumOff val="5000"/>
                  </a:schemeClr>
                </a:solidFill>
                <a:ea typeface="+mn-lt"/>
                <a:cs typeface="+mn-lt"/>
              </a:rPr>
            </a:br>
            <a:r>
              <a:rPr lang="fi-FI" dirty="0">
                <a:solidFill>
                  <a:schemeClr val="tx1">
                    <a:lumMod val="95000"/>
                    <a:lumOff val="5000"/>
                  </a:schemeClr>
                </a:solidFill>
                <a:ea typeface="+mn-lt"/>
                <a:cs typeface="+mn-lt"/>
              </a:rPr>
              <a:t>Katsokaa lopuksi toistenne videoita pienissä ryhmissä ja yrittää tunnistaa videoiden tunnetiloja. </a:t>
            </a:r>
            <a:endParaRPr lang="fi-FI" dirty="0">
              <a:solidFill>
                <a:schemeClr val="tx1">
                  <a:lumMod val="95000"/>
                  <a:lumOff val="5000"/>
                </a:schemeClr>
              </a:solidFill>
            </a:endParaRPr>
          </a:p>
          <a:p>
            <a:r>
              <a:rPr lang="fi-FI" b="1" dirty="0">
                <a:solidFill>
                  <a:schemeClr val="tx1">
                    <a:lumMod val="95000"/>
                    <a:lumOff val="5000"/>
                  </a:schemeClr>
                </a:solidFill>
              </a:rPr>
              <a:t>2. Aktiiviseen katsomiseen virittäytyminen</a:t>
            </a:r>
            <a:br>
              <a:rPr lang="fi-FI" dirty="0">
                <a:solidFill>
                  <a:schemeClr val="tx1">
                    <a:lumMod val="95000"/>
                    <a:lumOff val="5000"/>
                  </a:schemeClr>
                </a:solidFill>
              </a:rPr>
            </a:br>
            <a:r>
              <a:rPr lang="fi-FI" dirty="0">
                <a:solidFill>
                  <a:schemeClr val="tx1">
                    <a:lumMod val="95000"/>
                    <a:lumOff val="5000"/>
                  </a:schemeClr>
                </a:solidFill>
              </a:rPr>
              <a:t>Katsokaa elokuva siten, että kiinnitätte huomiota erityisesti kohtauksiin, joissa henkilöt ilmaisevat aggressiota. Miten tunnetila välittyy katsojalle? Millaisia audiovisuaalisia keinoja tunnetilan välittämisessä käytetään? Kirjatkaa havaintonne lyhyesti ja  keskustelkaa havainnoistanne</a:t>
            </a:r>
          </a:p>
          <a:p>
            <a:r>
              <a:rPr lang="fi-FI" b="1" dirty="0">
                <a:solidFill>
                  <a:schemeClr val="tx1">
                    <a:lumMod val="95000"/>
                    <a:lumOff val="5000"/>
                  </a:schemeClr>
                </a:solidFill>
              </a:rPr>
              <a:t>Lisää tehtäviä ja tietoa elokuvasta</a:t>
            </a:r>
            <a:r>
              <a:rPr lang="fi-FI" dirty="0">
                <a:solidFill>
                  <a:schemeClr val="tx1">
                    <a:lumMod val="95000"/>
                    <a:lumOff val="5000"/>
                  </a:schemeClr>
                </a:solidFill>
              </a:rPr>
              <a:t> oppimateriaalissa: </a:t>
            </a:r>
            <a:r>
              <a:rPr lang="fi-FI" dirty="0">
                <a:solidFill>
                  <a:schemeClr val="tx1">
                    <a:lumMod val="95000"/>
                    <a:lumOff val="5000"/>
                  </a:schemeClr>
                </a:solidFill>
                <a:ea typeface="+mn-lt"/>
                <a:cs typeface="+mn-lt"/>
                <a:hlinkClick r:id="rId3">
                  <a:extLst>
                    <a:ext uri="{A12FA001-AC4F-418D-AE19-62706E023703}">
                      <ahyp:hlinkClr xmlns:ahyp="http://schemas.microsoft.com/office/drawing/2018/hyperlinkcolor" val="tx"/>
                    </a:ext>
                  </a:extLst>
                </a:hlinkClick>
              </a:rPr>
              <a:t>https://www.koulukino.fi/oppimateriaalit/maalitaulu/</a:t>
            </a:r>
            <a:r>
              <a:rPr lang="fi-FI" dirty="0">
                <a:solidFill>
                  <a:schemeClr val="tx1">
                    <a:lumMod val="95000"/>
                    <a:lumOff val="5000"/>
                  </a:schemeClr>
                </a:solidFill>
                <a:ea typeface="+mn-lt"/>
                <a:cs typeface="+mn-lt"/>
              </a:rPr>
              <a:t> </a:t>
            </a:r>
          </a:p>
        </p:txBody>
      </p:sp>
      <p:sp>
        <p:nvSpPr>
          <p:cNvPr id="13" name="Rectangle 12">
            <a:extLst>
              <a:ext uri="{FF2B5EF4-FFF2-40B4-BE49-F238E27FC236}">
                <a16:creationId xmlns:a16="http://schemas.microsoft.com/office/drawing/2014/main" id="{616F9FD8-4CFE-4C77-8F29-5D801C57E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32021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86D4068-D045-48B0-9A00-198F2FE4B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uva 4" descr="Kuva, joka sisältää kohteen henkilö, nainen, ulko&#10;&#10;Kuvaus luotu automaattisesti">
            <a:extLst>
              <a:ext uri="{FF2B5EF4-FFF2-40B4-BE49-F238E27FC236}">
                <a16:creationId xmlns:a16="http://schemas.microsoft.com/office/drawing/2014/main" id="{350B6451-B55F-41AA-AFA7-943619466203}"/>
              </a:ext>
            </a:extLst>
          </p:cNvPr>
          <p:cNvPicPr>
            <a:picLocks noChangeAspect="1"/>
          </p:cNvPicPr>
          <p:nvPr/>
        </p:nvPicPr>
        <p:blipFill rotWithShape="1">
          <a:blip r:embed="rId2">
            <a:duotone>
              <a:schemeClr val="bg2">
                <a:shade val="45000"/>
                <a:satMod val="135000"/>
              </a:schemeClr>
              <a:prstClr val="white"/>
            </a:duotone>
            <a:alphaModFix amt="25000"/>
          </a:blip>
          <a:srcRect l="25"/>
          <a:stretch/>
        </p:blipFill>
        <p:spPr>
          <a:xfrm>
            <a:off x="20" y="1"/>
            <a:ext cx="12188932" cy="6858000"/>
          </a:xfrm>
          <a:prstGeom prst="rect">
            <a:avLst/>
          </a:prstGeom>
        </p:spPr>
      </p:pic>
      <p:sp>
        <p:nvSpPr>
          <p:cNvPr id="11" name="Rectangle 10">
            <a:extLst>
              <a:ext uri="{FF2B5EF4-FFF2-40B4-BE49-F238E27FC236}">
                <a16:creationId xmlns:a16="http://schemas.microsoft.com/office/drawing/2014/main" id="{12664C4B-AAE2-4AA0-8918-134E8086F3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Otsikko 1">
            <a:extLst>
              <a:ext uri="{FF2B5EF4-FFF2-40B4-BE49-F238E27FC236}">
                <a16:creationId xmlns:a16="http://schemas.microsoft.com/office/drawing/2014/main" id="{3A29BA62-BA2A-48B3-A29E-11C0DCBCE353}"/>
              </a:ext>
            </a:extLst>
          </p:cNvPr>
          <p:cNvSpPr>
            <a:spLocks noGrp="1"/>
          </p:cNvSpPr>
          <p:nvPr>
            <p:ph type="title"/>
          </p:nvPr>
        </p:nvSpPr>
        <p:spPr>
          <a:xfrm>
            <a:off x="252919" y="1123837"/>
            <a:ext cx="2947482" cy="4601183"/>
          </a:xfrm>
        </p:spPr>
        <p:txBody>
          <a:bodyPr>
            <a:normAutofit/>
          </a:bodyPr>
          <a:lstStyle/>
          <a:p>
            <a:r>
              <a:rPr lang="fi-FI" i="1"/>
              <a:t>Ei koskaan enää</a:t>
            </a:r>
            <a:r>
              <a:rPr lang="fi-FI"/>
              <a:t> </a:t>
            </a:r>
            <a:br>
              <a:rPr lang="fi-FI"/>
            </a:br>
            <a:r>
              <a:rPr lang="fi-FI" sz="2800"/>
              <a:t>(2019)</a:t>
            </a:r>
            <a:br>
              <a:rPr lang="fi-FI" sz="2800"/>
            </a:br>
            <a:r>
              <a:rPr lang="fi-FI" sz="2800"/>
              <a:t>Ohjaus: Aino Suni</a:t>
            </a:r>
            <a:br>
              <a:rPr lang="fi-FI"/>
            </a:br>
            <a:endParaRPr lang="fi-FI"/>
          </a:p>
        </p:txBody>
      </p:sp>
      <p:sp>
        <p:nvSpPr>
          <p:cNvPr id="3" name="Sisällön paikkamerkki 2">
            <a:extLst>
              <a:ext uri="{FF2B5EF4-FFF2-40B4-BE49-F238E27FC236}">
                <a16:creationId xmlns:a16="http://schemas.microsoft.com/office/drawing/2014/main" id="{38E6C46C-B61D-4686-B579-5D1FFC1AF176}"/>
              </a:ext>
            </a:extLst>
          </p:cNvPr>
          <p:cNvSpPr>
            <a:spLocks noGrp="1"/>
          </p:cNvSpPr>
          <p:nvPr>
            <p:ph idx="1"/>
          </p:nvPr>
        </p:nvSpPr>
        <p:spPr>
          <a:xfrm>
            <a:off x="3869268" y="864108"/>
            <a:ext cx="7315200" cy="5120640"/>
          </a:xfrm>
        </p:spPr>
        <p:txBody>
          <a:bodyPr>
            <a:normAutofit fontScale="92500" lnSpcReduction="10000"/>
          </a:bodyPr>
          <a:lstStyle/>
          <a:p>
            <a:pPr marL="0" indent="0">
              <a:buNone/>
            </a:pPr>
            <a:r>
              <a:rPr lang="fi-FI" b="1" u="sng" dirty="0">
                <a:solidFill>
                  <a:schemeClr val="tx1">
                    <a:lumMod val="95000"/>
                    <a:lumOff val="5000"/>
                  </a:schemeClr>
                </a:solidFill>
              </a:rPr>
              <a:t>Dokumenttielokuvan kerronta</a:t>
            </a:r>
          </a:p>
          <a:p>
            <a:pPr marL="0" indent="0">
              <a:buNone/>
            </a:pPr>
            <a:r>
              <a:rPr lang="fi-FI" b="1" dirty="0">
                <a:solidFill>
                  <a:schemeClr val="tx1">
                    <a:lumMod val="95000"/>
                    <a:lumOff val="5000"/>
                  </a:schemeClr>
                </a:solidFill>
              </a:rPr>
              <a:t>Ristiriita on yleensä keskeinen osa elokuvan kerronnallista rakennetta. </a:t>
            </a:r>
            <a:r>
              <a:rPr lang="fi-FI" dirty="0">
                <a:solidFill>
                  <a:schemeClr val="tx1">
                    <a:lumMod val="95000"/>
                    <a:lumOff val="5000"/>
                  </a:schemeClr>
                </a:solidFill>
              </a:rPr>
              <a:t>Se saa ihmiset jännittämään, miten elokuvassa käy. Ristiriita voi olla jokin ulkopuolinen uhka tai muu syy, jonka vuoksi päähenkilön on vaikea saavuttaa päämääränsä. Dokumenttielokuvakin noudattaa elokuvakerronnan periaatteita, joiden mukaan elokuvan ohjaaja dramatisoi dokumentaarista materiaalia.</a:t>
            </a:r>
          </a:p>
          <a:p>
            <a:r>
              <a:rPr lang="fi-FI" dirty="0">
                <a:solidFill>
                  <a:schemeClr val="tx1">
                    <a:lumMod val="95000"/>
                    <a:lumOff val="5000"/>
                  </a:schemeClr>
                </a:solidFill>
              </a:rPr>
              <a:t>Muodostakaa 2-4 hlön ryhmiä.</a:t>
            </a:r>
            <a:br>
              <a:rPr lang="fi-FI" dirty="0">
                <a:solidFill>
                  <a:schemeClr val="tx1">
                    <a:lumMod val="95000"/>
                    <a:lumOff val="5000"/>
                  </a:schemeClr>
                </a:solidFill>
              </a:rPr>
            </a:br>
            <a:r>
              <a:rPr lang="fi-FI" dirty="0">
                <a:solidFill>
                  <a:schemeClr val="tx1">
                    <a:lumMod val="95000"/>
                    <a:lumOff val="5000"/>
                  </a:schemeClr>
                </a:solidFill>
              </a:rPr>
              <a:t>a) Minkälaisia ristiriitoja ja haasteita Linda-Maria kohtasi elokuvan aikana? Tutkikaa elokuvan rakennetta kirjaamalla ristiriidat ja haasteet ylös. Millaiseksi elokuvan kerronnallinen rakenne näin muodostuu? </a:t>
            </a:r>
            <a:br>
              <a:rPr lang="fi-FI" dirty="0">
                <a:solidFill>
                  <a:schemeClr val="tx1">
                    <a:lumMod val="95000"/>
                    <a:lumOff val="5000"/>
                  </a:schemeClr>
                </a:solidFill>
              </a:rPr>
            </a:br>
            <a:r>
              <a:rPr lang="fi-FI" dirty="0">
                <a:solidFill>
                  <a:schemeClr val="tx1">
                    <a:lumMod val="95000"/>
                    <a:lumOff val="5000"/>
                  </a:schemeClr>
                </a:solidFill>
              </a:rPr>
              <a:t>b) Valitkaa yksi kohtaus, jossa esiintyvän ristiriidan tai haasteen otatte tarkempaan tarkasteluun. Keksikää miten tilanteen voisi ratkaista toisin, kirjoittakaa yhdessä lyhyt kohtaus ja halutessanne toteuttakaa se esittämällä kohtaus.</a:t>
            </a:r>
          </a:p>
          <a:p>
            <a:r>
              <a:rPr lang="fi-FI" b="1" dirty="0">
                <a:solidFill>
                  <a:schemeClr val="tx1">
                    <a:lumMod val="95000"/>
                    <a:lumOff val="5000"/>
                  </a:schemeClr>
                </a:solidFill>
              </a:rPr>
              <a:t>Lisää tehtäviä ja tietoa elokuvasta</a:t>
            </a:r>
            <a:r>
              <a:rPr lang="fi-FI" dirty="0">
                <a:solidFill>
                  <a:schemeClr val="tx1">
                    <a:lumMod val="95000"/>
                    <a:lumOff val="5000"/>
                  </a:schemeClr>
                </a:solidFill>
              </a:rPr>
              <a:t> oppimateriaalista: </a:t>
            </a:r>
            <a:r>
              <a:rPr lang="fi-FI" dirty="0">
                <a:solidFill>
                  <a:schemeClr val="tx1">
                    <a:lumMod val="95000"/>
                    <a:lumOff val="5000"/>
                  </a:schemeClr>
                </a:solidFill>
                <a:ea typeface="+mn-lt"/>
                <a:cs typeface="+mn-lt"/>
                <a:hlinkClick r:id="rId3">
                  <a:extLst>
                    <a:ext uri="{A12FA001-AC4F-418D-AE19-62706E023703}">
                      <ahyp:hlinkClr xmlns:ahyp="http://schemas.microsoft.com/office/drawing/2018/hyperlinkcolor" val="tx"/>
                    </a:ext>
                  </a:extLst>
                </a:hlinkClick>
              </a:rPr>
              <a:t>https://www.koulukino.fi/oppimateriaalit/ei-koskaan-enaa/</a:t>
            </a:r>
            <a:r>
              <a:rPr lang="fi-FI" dirty="0">
                <a:solidFill>
                  <a:schemeClr val="tx1">
                    <a:lumMod val="95000"/>
                    <a:lumOff val="5000"/>
                  </a:schemeClr>
                </a:solidFill>
                <a:ea typeface="+mn-lt"/>
                <a:cs typeface="+mn-lt"/>
              </a:rPr>
              <a:t> </a:t>
            </a:r>
            <a:endParaRPr lang="fi-FI" dirty="0">
              <a:solidFill>
                <a:schemeClr val="tx1">
                  <a:lumMod val="95000"/>
                  <a:lumOff val="5000"/>
                </a:schemeClr>
              </a:solidFill>
            </a:endParaRPr>
          </a:p>
        </p:txBody>
      </p:sp>
      <p:sp>
        <p:nvSpPr>
          <p:cNvPr id="13" name="Rectangle 12">
            <a:extLst>
              <a:ext uri="{FF2B5EF4-FFF2-40B4-BE49-F238E27FC236}">
                <a16:creationId xmlns:a16="http://schemas.microsoft.com/office/drawing/2014/main" id="{616F9FD8-4CFE-4C77-8F29-5D801C57E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7722729"/>
      </p:ext>
    </p:extLst>
  </p:cSld>
  <p:clrMapOvr>
    <a:masterClrMapping/>
  </p:clrMapOvr>
</p:sld>
</file>

<file path=ppt/theme/theme1.xml><?xml version="1.0" encoding="utf-8"?>
<a:theme xmlns:a="http://schemas.openxmlformats.org/drawingml/2006/main" name="Kehys">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CD42FECB06E8B34F9FD64B805FC71399" ma:contentTypeVersion="8" ma:contentTypeDescription="Luo uusi asiakirja." ma:contentTypeScope="" ma:versionID="4607333ad23f73690c8e46005cecd332">
  <xsd:schema xmlns:xsd="http://www.w3.org/2001/XMLSchema" xmlns:xs="http://www.w3.org/2001/XMLSchema" xmlns:p="http://schemas.microsoft.com/office/2006/metadata/properties" xmlns:ns2="c7dd4929-134a-415e-8e76-3260b0f64622" targetNamespace="http://schemas.microsoft.com/office/2006/metadata/properties" ma:root="true" ma:fieldsID="db049bb5252c29bd6288cb0c2d19a4d1" ns2:_="">
    <xsd:import namespace="c7dd4929-134a-415e-8e76-3260b0f646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d4929-134a-415e-8e76-3260b0f6462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1AAE39B-AACA-433D-9A40-A811B36CE946}">
  <ds:schemaRefs>
    <ds:schemaRef ds:uri="c7dd4929-134a-415e-8e76-3260b0f6462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646C8E9-8409-4EE9-B002-E76DB9DDA5FA}">
  <ds:schemaRefs>
    <ds:schemaRef ds:uri="http://schemas.microsoft.com/sharepoint/v3/contenttype/forms"/>
  </ds:schemaRefs>
</ds:datastoreItem>
</file>

<file path=customXml/itemProps3.xml><?xml version="1.0" encoding="utf-8"?>
<ds:datastoreItem xmlns:ds="http://schemas.openxmlformats.org/officeDocument/2006/customXml" ds:itemID="{19F7285D-F548-449F-9A89-B1EF5434DD90}">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c7dd4929-134a-415e-8e76-3260b0f64622"/>
    <ds:schemaRef ds:uri="http://purl.org/dc/elements/1.1/"/>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TM03457475[[fn=Kehys]]</Template>
  <TotalTime>239</TotalTime>
  <Words>722</Words>
  <Application>Microsoft Office PowerPoint</Application>
  <PresentationFormat>Laajakuva</PresentationFormat>
  <Paragraphs>55</Paragraphs>
  <Slides>11</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11</vt:i4>
      </vt:variant>
    </vt:vector>
  </HeadingPairs>
  <TitlesOfParts>
    <vt:vector size="16" baseType="lpstr">
      <vt:lpstr>Arial</vt:lpstr>
      <vt:lpstr>Calibri</vt:lpstr>
      <vt:lpstr>Corbel</vt:lpstr>
      <vt:lpstr>Wingdings 2</vt:lpstr>
      <vt:lpstr>Kehys</vt:lpstr>
      <vt:lpstr>Elokuvanlukutaito - työpajamalli</vt:lpstr>
      <vt:lpstr>Sisällys </vt:lpstr>
      <vt:lpstr>Elokuvien esittäminen</vt:lpstr>
      <vt:lpstr>Mitä on elokuvanluku-taito?</vt:lpstr>
      <vt:lpstr>Elokuvan-lukutaito osana laajoja lukutaitoja</vt:lpstr>
      <vt:lpstr>Elokuvan-lukutaidon osa-alueita</vt:lpstr>
      <vt:lpstr>Lämmittely-tehtävä: Mediapäiväkirja </vt:lpstr>
      <vt:lpstr>Maalitaulu (2020) Ohjaus:  Antti Heikki Pesonen</vt:lpstr>
      <vt:lpstr>Ei koskaan enää  (2019) Ohjaus: Aino Suni </vt:lpstr>
      <vt:lpstr>Bonustehtävä:  Freestylerap-video</vt:lpstr>
      <vt:lpstr>Tarvitsetko lisätietoja?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Elokuvanlukutaito - työpajamalli</dc:title>
  <dc:creator>Marjo Kovanen</dc:creator>
  <cp:lastModifiedBy>Marjo Kovanen</cp:lastModifiedBy>
  <cp:revision>5</cp:revision>
  <dcterms:created xsi:type="dcterms:W3CDTF">2022-02-22T12:11:59Z</dcterms:created>
  <dcterms:modified xsi:type="dcterms:W3CDTF">2023-02-22T07:58:09Z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0x010100CD42FECB06E8B34F9FD64B805FC71399</vt:lpwstr>
  </property>
</Properties>
</file>