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2.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50"/>
  </p:notesMasterIdLst>
  <p:sldIdLst>
    <p:sldId id="256" r:id="rId6"/>
    <p:sldId id="266" r:id="rId7"/>
    <p:sldId id="265" r:id="rId8"/>
    <p:sldId id="268" r:id="rId9"/>
    <p:sldId id="267" r:id="rId10"/>
    <p:sldId id="269" r:id="rId11"/>
    <p:sldId id="270" r:id="rId12"/>
    <p:sldId id="271" r:id="rId13"/>
    <p:sldId id="274" r:id="rId14"/>
    <p:sldId id="275" r:id="rId15"/>
    <p:sldId id="277" r:id="rId16"/>
    <p:sldId id="263" r:id="rId17"/>
    <p:sldId id="257" r:id="rId18"/>
    <p:sldId id="264" r:id="rId19"/>
    <p:sldId id="278" r:id="rId20"/>
    <p:sldId id="262" r:id="rId21"/>
    <p:sldId id="282" r:id="rId22"/>
    <p:sldId id="283" r:id="rId23"/>
    <p:sldId id="284" r:id="rId24"/>
    <p:sldId id="279" r:id="rId25"/>
    <p:sldId id="280" r:id="rId26"/>
    <p:sldId id="281" r:id="rId27"/>
    <p:sldId id="260" r:id="rId28"/>
    <p:sldId id="259" r:id="rId29"/>
    <p:sldId id="285" r:id="rId30"/>
    <p:sldId id="286" r:id="rId31"/>
    <p:sldId id="287" r:id="rId32"/>
    <p:sldId id="288" r:id="rId33"/>
    <p:sldId id="290" r:id="rId34"/>
    <p:sldId id="291" r:id="rId35"/>
    <p:sldId id="293" r:id="rId36"/>
    <p:sldId id="294" r:id="rId37"/>
    <p:sldId id="289" r:id="rId38"/>
    <p:sldId id="295" r:id="rId39"/>
    <p:sldId id="296" r:id="rId40"/>
    <p:sldId id="276" r:id="rId41"/>
    <p:sldId id="297" r:id="rId42"/>
    <p:sldId id="298" r:id="rId43"/>
    <p:sldId id="302" r:id="rId44"/>
    <p:sldId id="303" r:id="rId45"/>
    <p:sldId id="304" r:id="rId46"/>
    <p:sldId id="299" r:id="rId47"/>
    <p:sldId id="300" r:id="rId48"/>
    <p:sldId id="301" r:id="rId4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69A034-250F-473F-BCEA-0C8E318A6DB3}" v="64" dt="2021-01-04T06:48:03.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9" d="100"/>
          <a:sy n="119" d="100"/>
        </p:scale>
        <p:origin x="1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mppainen Kimmo" userId="5575d834-c099-4c81-aadf-9b74126333e7" providerId="ADAL" clId="{9D69A034-250F-473F-BCEA-0C8E318A6DB3}"/>
    <pc:docChg chg="undo custSel mod addSld delSld modSld">
      <pc:chgData name="Kemppainen Kimmo" userId="5575d834-c099-4c81-aadf-9b74126333e7" providerId="ADAL" clId="{9D69A034-250F-473F-BCEA-0C8E318A6DB3}" dt="2021-01-04T06:50:38.434" v="320" actId="20577"/>
      <pc:docMkLst>
        <pc:docMk/>
      </pc:docMkLst>
      <pc:sldChg chg="addSp modSp mod">
        <pc:chgData name="Kemppainen Kimmo" userId="5575d834-c099-4c81-aadf-9b74126333e7" providerId="ADAL" clId="{9D69A034-250F-473F-BCEA-0C8E318A6DB3}" dt="2021-01-04T06:50:38.434" v="320" actId="20577"/>
        <pc:sldMkLst>
          <pc:docMk/>
          <pc:sldMk cId="3332286670" sldId="256"/>
        </pc:sldMkLst>
        <pc:spChg chg="mod">
          <ac:chgData name="Kemppainen Kimmo" userId="5575d834-c099-4c81-aadf-9b74126333e7" providerId="ADAL" clId="{9D69A034-250F-473F-BCEA-0C8E318A6DB3}" dt="2021-01-04T06:50:38.434" v="320" actId="20577"/>
          <ac:spMkLst>
            <pc:docMk/>
            <pc:sldMk cId="3332286670" sldId="256"/>
            <ac:spMk id="3" creationId="{00000000-0000-0000-0000-000000000000}"/>
          </ac:spMkLst>
        </pc:spChg>
        <pc:picChg chg="add mod">
          <ac:chgData name="Kemppainen Kimmo" userId="5575d834-c099-4c81-aadf-9b74126333e7" providerId="ADAL" clId="{9D69A034-250F-473F-BCEA-0C8E318A6DB3}" dt="2021-01-04T06:00:52.929" v="2" actId="27614"/>
          <ac:picMkLst>
            <pc:docMk/>
            <pc:sldMk cId="3332286670" sldId="256"/>
            <ac:picMk id="7" creationId="{11C0DC36-A5C7-4063-A31B-DB89C24C61E3}"/>
          </ac:picMkLst>
        </pc:picChg>
      </pc:sldChg>
      <pc:sldChg chg="addSp modSp">
        <pc:chgData name="Kemppainen Kimmo" userId="5575d834-c099-4c81-aadf-9b74126333e7" providerId="ADAL" clId="{9D69A034-250F-473F-BCEA-0C8E318A6DB3}" dt="2021-01-04T06:02:00.098" v="13"/>
        <pc:sldMkLst>
          <pc:docMk/>
          <pc:sldMk cId="1875998344" sldId="257"/>
        </pc:sldMkLst>
        <pc:picChg chg="add mod">
          <ac:chgData name="Kemppainen Kimmo" userId="5575d834-c099-4c81-aadf-9b74126333e7" providerId="ADAL" clId="{9D69A034-250F-473F-BCEA-0C8E318A6DB3}" dt="2021-01-04T06:02:00.098" v="13"/>
          <ac:picMkLst>
            <pc:docMk/>
            <pc:sldMk cId="1875998344" sldId="257"/>
            <ac:picMk id="10" creationId="{D5994BD5-A9E5-4E63-83B5-A05D0F2CABA9}"/>
          </ac:picMkLst>
        </pc:picChg>
      </pc:sldChg>
      <pc:sldChg chg="addSp modSp">
        <pc:chgData name="Kemppainen Kimmo" userId="5575d834-c099-4c81-aadf-9b74126333e7" providerId="ADAL" clId="{9D69A034-250F-473F-BCEA-0C8E318A6DB3}" dt="2021-01-04T06:02:51.294" v="27"/>
        <pc:sldMkLst>
          <pc:docMk/>
          <pc:sldMk cId="4162038156" sldId="259"/>
        </pc:sldMkLst>
        <pc:picChg chg="add mod">
          <ac:chgData name="Kemppainen Kimmo" userId="5575d834-c099-4c81-aadf-9b74126333e7" providerId="ADAL" clId="{9D69A034-250F-473F-BCEA-0C8E318A6DB3}" dt="2021-01-04T06:02:51.294" v="27"/>
          <ac:picMkLst>
            <pc:docMk/>
            <pc:sldMk cId="4162038156" sldId="259"/>
            <ac:picMk id="10" creationId="{1CF2EE39-412D-47BD-AA90-705FFBB048F2}"/>
          </ac:picMkLst>
        </pc:picChg>
      </pc:sldChg>
      <pc:sldChg chg="addSp modSp">
        <pc:chgData name="Kemppainen Kimmo" userId="5575d834-c099-4c81-aadf-9b74126333e7" providerId="ADAL" clId="{9D69A034-250F-473F-BCEA-0C8E318A6DB3}" dt="2021-01-04T06:02:15.757" v="17"/>
        <pc:sldMkLst>
          <pc:docMk/>
          <pc:sldMk cId="2930873304" sldId="262"/>
        </pc:sldMkLst>
        <pc:picChg chg="add mod">
          <ac:chgData name="Kemppainen Kimmo" userId="5575d834-c099-4c81-aadf-9b74126333e7" providerId="ADAL" clId="{9D69A034-250F-473F-BCEA-0C8E318A6DB3}" dt="2021-01-04T06:02:15.757" v="17"/>
          <ac:picMkLst>
            <pc:docMk/>
            <pc:sldMk cId="2930873304" sldId="262"/>
            <ac:picMk id="14" creationId="{C7588F0E-F1D3-46AE-8639-DAC0D81768F1}"/>
          </ac:picMkLst>
        </pc:picChg>
      </pc:sldChg>
      <pc:sldChg chg="addSp modSp mod">
        <pc:chgData name="Kemppainen Kimmo" userId="5575d834-c099-4c81-aadf-9b74126333e7" providerId="ADAL" clId="{9D69A034-250F-473F-BCEA-0C8E318A6DB3}" dt="2021-01-04T06:02:05.682" v="15" actId="1076"/>
        <pc:sldMkLst>
          <pc:docMk/>
          <pc:sldMk cId="3384693373" sldId="263"/>
        </pc:sldMkLst>
        <pc:picChg chg="add mod">
          <ac:chgData name="Kemppainen Kimmo" userId="5575d834-c099-4c81-aadf-9b74126333e7" providerId="ADAL" clId="{9D69A034-250F-473F-BCEA-0C8E318A6DB3}" dt="2021-01-04T06:02:05.682" v="15" actId="1076"/>
          <ac:picMkLst>
            <pc:docMk/>
            <pc:sldMk cId="3384693373" sldId="263"/>
            <ac:picMk id="7" creationId="{1EA9D828-345C-4865-8719-6E9F92993F35}"/>
          </ac:picMkLst>
        </pc:picChg>
      </pc:sldChg>
      <pc:sldChg chg="addSp modSp">
        <pc:chgData name="Kemppainen Kimmo" userId="5575d834-c099-4c81-aadf-9b74126333e7" providerId="ADAL" clId="{9D69A034-250F-473F-BCEA-0C8E318A6DB3}" dt="2021-01-04T06:02:09.446" v="16"/>
        <pc:sldMkLst>
          <pc:docMk/>
          <pc:sldMk cId="813678596" sldId="264"/>
        </pc:sldMkLst>
        <pc:picChg chg="add mod">
          <ac:chgData name="Kemppainen Kimmo" userId="5575d834-c099-4c81-aadf-9b74126333e7" providerId="ADAL" clId="{9D69A034-250F-473F-BCEA-0C8E318A6DB3}" dt="2021-01-04T06:02:09.446" v="16"/>
          <ac:picMkLst>
            <pc:docMk/>
            <pc:sldMk cId="813678596" sldId="264"/>
            <ac:picMk id="5" creationId="{C79F6F68-DC0F-4A7A-A300-5E00FD293FD6}"/>
          </ac:picMkLst>
        </pc:picChg>
      </pc:sldChg>
      <pc:sldChg chg="addSp modSp">
        <pc:chgData name="Kemppainen Kimmo" userId="5575d834-c099-4c81-aadf-9b74126333e7" providerId="ADAL" clId="{9D69A034-250F-473F-BCEA-0C8E318A6DB3}" dt="2021-01-04T06:00:58.744" v="3"/>
        <pc:sldMkLst>
          <pc:docMk/>
          <pc:sldMk cId="2815731114" sldId="266"/>
        </pc:sldMkLst>
        <pc:picChg chg="add mod">
          <ac:chgData name="Kemppainen Kimmo" userId="5575d834-c099-4c81-aadf-9b74126333e7" providerId="ADAL" clId="{9D69A034-250F-473F-BCEA-0C8E318A6DB3}" dt="2021-01-04T06:00:58.744" v="3"/>
          <ac:picMkLst>
            <pc:docMk/>
            <pc:sldMk cId="2815731114" sldId="266"/>
            <ac:picMk id="7" creationId="{397E23D4-FB62-4F55-A583-E7AC45E771A3}"/>
          </ac:picMkLst>
        </pc:picChg>
      </pc:sldChg>
      <pc:sldChg chg="addSp modSp mod">
        <pc:chgData name="Kemppainen Kimmo" userId="5575d834-c099-4c81-aadf-9b74126333e7" providerId="ADAL" clId="{9D69A034-250F-473F-BCEA-0C8E318A6DB3}" dt="2021-01-04T06:01:21.499" v="7" actId="1076"/>
        <pc:sldMkLst>
          <pc:docMk/>
          <pc:sldMk cId="3024208702" sldId="267"/>
        </pc:sldMkLst>
        <pc:picChg chg="add mod">
          <ac:chgData name="Kemppainen Kimmo" userId="5575d834-c099-4c81-aadf-9b74126333e7" providerId="ADAL" clId="{9D69A034-250F-473F-BCEA-0C8E318A6DB3}" dt="2021-01-04T06:01:21.499" v="7" actId="1076"/>
          <ac:picMkLst>
            <pc:docMk/>
            <pc:sldMk cId="3024208702" sldId="267"/>
            <ac:picMk id="7" creationId="{824D3671-0BBD-45A6-877E-12C6B40325E0}"/>
          </ac:picMkLst>
        </pc:picChg>
      </pc:sldChg>
      <pc:sldChg chg="addSp modSp mod">
        <pc:chgData name="Kemppainen Kimmo" userId="5575d834-c099-4c81-aadf-9b74126333e7" providerId="ADAL" clId="{9D69A034-250F-473F-BCEA-0C8E318A6DB3}" dt="2021-01-04T06:01:10.461" v="5" actId="1076"/>
        <pc:sldMkLst>
          <pc:docMk/>
          <pc:sldMk cId="3191133520" sldId="268"/>
        </pc:sldMkLst>
        <pc:picChg chg="add mod">
          <ac:chgData name="Kemppainen Kimmo" userId="5575d834-c099-4c81-aadf-9b74126333e7" providerId="ADAL" clId="{9D69A034-250F-473F-BCEA-0C8E318A6DB3}" dt="2021-01-04T06:01:10.461" v="5" actId="1076"/>
          <ac:picMkLst>
            <pc:docMk/>
            <pc:sldMk cId="3191133520" sldId="268"/>
            <ac:picMk id="11" creationId="{A09C4CF7-54D8-496A-8DE8-62F3C68EA994}"/>
          </ac:picMkLst>
        </pc:picChg>
      </pc:sldChg>
      <pc:sldChg chg="addSp modSp">
        <pc:chgData name="Kemppainen Kimmo" userId="5575d834-c099-4c81-aadf-9b74126333e7" providerId="ADAL" clId="{9D69A034-250F-473F-BCEA-0C8E318A6DB3}" dt="2021-01-04T06:01:45.854" v="10"/>
        <pc:sldMkLst>
          <pc:docMk/>
          <pc:sldMk cId="650466579" sldId="269"/>
        </pc:sldMkLst>
        <pc:picChg chg="add mod">
          <ac:chgData name="Kemppainen Kimmo" userId="5575d834-c099-4c81-aadf-9b74126333e7" providerId="ADAL" clId="{9D69A034-250F-473F-BCEA-0C8E318A6DB3}" dt="2021-01-04T06:01:45.854" v="10"/>
          <ac:picMkLst>
            <pc:docMk/>
            <pc:sldMk cId="650466579" sldId="269"/>
            <ac:picMk id="8" creationId="{821918D3-68F1-4EDD-B0B5-26B4ECAA9E38}"/>
          </ac:picMkLst>
        </pc:picChg>
      </pc:sldChg>
      <pc:sldChg chg="addSp modSp">
        <pc:chgData name="Kemppainen Kimmo" userId="5575d834-c099-4c81-aadf-9b74126333e7" providerId="ADAL" clId="{9D69A034-250F-473F-BCEA-0C8E318A6DB3}" dt="2021-01-04T06:01:49.119" v="11"/>
        <pc:sldMkLst>
          <pc:docMk/>
          <pc:sldMk cId="2751953136" sldId="270"/>
        </pc:sldMkLst>
        <pc:picChg chg="add mod">
          <ac:chgData name="Kemppainen Kimmo" userId="5575d834-c099-4c81-aadf-9b74126333e7" providerId="ADAL" clId="{9D69A034-250F-473F-BCEA-0C8E318A6DB3}" dt="2021-01-04T06:01:49.119" v="11"/>
          <ac:picMkLst>
            <pc:docMk/>
            <pc:sldMk cId="2751953136" sldId="270"/>
            <ac:picMk id="5" creationId="{311704AC-3348-432C-AA1D-B4015C7C10D2}"/>
          </ac:picMkLst>
        </pc:picChg>
      </pc:sldChg>
      <pc:sldChg chg="addSp modSp">
        <pc:chgData name="Kemppainen Kimmo" userId="5575d834-c099-4c81-aadf-9b74126333e7" providerId="ADAL" clId="{9D69A034-250F-473F-BCEA-0C8E318A6DB3}" dt="2021-01-04T06:01:51.333" v="12"/>
        <pc:sldMkLst>
          <pc:docMk/>
          <pc:sldMk cId="587366392" sldId="271"/>
        </pc:sldMkLst>
        <pc:picChg chg="add mod">
          <ac:chgData name="Kemppainen Kimmo" userId="5575d834-c099-4c81-aadf-9b74126333e7" providerId="ADAL" clId="{9D69A034-250F-473F-BCEA-0C8E318A6DB3}" dt="2021-01-04T06:01:51.333" v="12"/>
          <ac:picMkLst>
            <pc:docMk/>
            <pc:sldMk cId="587366392" sldId="271"/>
            <ac:picMk id="5" creationId="{C9C8C6B6-4B4C-4324-BEA8-E94165970F5B}"/>
          </ac:picMkLst>
        </pc:picChg>
      </pc:sldChg>
      <pc:sldChg chg="add del">
        <pc:chgData name="Kemppainen Kimmo" userId="5575d834-c099-4c81-aadf-9b74126333e7" providerId="ADAL" clId="{9D69A034-250F-473F-BCEA-0C8E318A6DB3}" dt="2021-01-04T06:05:51.228" v="49"/>
        <pc:sldMkLst>
          <pc:docMk/>
          <pc:sldMk cId="4271428777" sldId="276"/>
        </pc:sldMkLst>
      </pc:sldChg>
      <pc:sldChg chg="addSp modSp mod">
        <pc:chgData name="Kemppainen Kimmo" userId="5575d834-c099-4c81-aadf-9b74126333e7" providerId="ADAL" clId="{9D69A034-250F-473F-BCEA-0C8E318A6DB3}" dt="2021-01-04T06:02:20.783" v="19" actId="1076"/>
        <pc:sldMkLst>
          <pc:docMk/>
          <pc:sldMk cId="2964413376" sldId="278"/>
        </pc:sldMkLst>
        <pc:picChg chg="add mod">
          <ac:chgData name="Kemppainen Kimmo" userId="5575d834-c099-4c81-aadf-9b74126333e7" providerId="ADAL" clId="{9D69A034-250F-473F-BCEA-0C8E318A6DB3}" dt="2021-01-04T06:02:20.783" v="19" actId="1076"/>
          <ac:picMkLst>
            <pc:docMk/>
            <pc:sldMk cId="2964413376" sldId="278"/>
            <ac:picMk id="7" creationId="{F913B731-59ED-44D7-AC31-6A2A54287A3A}"/>
          </ac:picMkLst>
        </pc:picChg>
      </pc:sldChg>
      <pc:sldChg chg="addSp modSp">
        <pc:chgData name="Kemppainen Kimmo" userId="5575d834-c099-4c81-aadf-9b74126333e7" providerId="ADAL" clId="{9D69A034-250F-473F-BCEA-0C8E318A6DB3}" dt="2021-01-04T06:02:43.083" v="24"/>
        <pc:sldMkLst>
          <pc:docMk/>
          <pc:sldMk cId="1695759964" sldId="279"/>
        </pc:sldMkLst>
        <pc:picChg chg="add mod">
          <ac:chgData name="Kemppainen Kimmo" userId="5575d834-c099-4c81-aadf-9b74126333e7" providerId="ADAL" clId="{9D69A034-250F-473F-BCEA-0C8E318A6DB3}" dt="2021-01-04T06:02:43.083" v="24"/>
          <ac:picMkLst>
            <pc:docMk/>
            <pc:sldMk cId="1695759964" sldId="279"/>
            <ac:picMk id="8" creationId="{EC314790-8AB8-4CEF-A83D-DB77ABAB154B}"/>
          </ac:picMkLst>
        </pc:picChg>
      </pc:sldChg>
      <pc:sldChg chg="addSp modSp">
        <pc:chgData name="Kemppainen Kimmo" userId="5575d834-c099-4c81-aadf-9b74126333e7" providerId="ADAL" clId="{9D69A034-250F-473F-BCEA-0C8E318A6DB3}" dt="2021-01-04T06:02:45.686" v="25"/>
        <pc:sldMkLst>
          <pc:docMk/>
          <pc:sldMk cId="221460256" sldId="280"/>
        </pc:sldMkLst>
        <pc:picChg chg="add mod">
          <ac:chgData name="Kemppainen Kimmo" userId="5575d834-c099-4c81-aadf-9b74126333e7" providerId="ADAL" clId="{9D69A034-250F-473F-BCEA-0C8E318A6DB3}" dt="2021-01-04T06:02:45.686" v="25"/>
          <ac:picMkLst>
            <pc:docMk/>
            <pc:sldMk cId="221460256" sldId="280"/>
            <ac:picMk id="7" creationId="{07741CEA-CF2F-43A5-A61D-536851DF468D}"/>
          </ac:picMkLst>
        </pc:picChg>
      </pc:sldChg>
      <pc:sldChg chg="addSp modSp">
        <pc:chgData name="Kemppainen Kimmo" userId="5575d834-c099-4c81-aadf-9b74126333e7" providerId="ADAL" clId="{9D69A034-250F-473F-BCEA-0C8E318A6DB3}" dt="2021-01-04T06:02:48.358" v="26"/>
        <pc:sldMkLst>
          <pc:docMk/>
          <pc:sldMk cId="208208186" sldId="281"/>
        </pc:sldMkLst>
        <pc:picChg chg="add mod">
          <ac:chgData name="Kemppainen Kimmo" userId="5575d834-c099-4c81-aadf-9b74126333e7" providerId="ADAL" clId="{9D69A034-250F-473F-BCEA-0C8E318A6DB3}" dt="2021-01-04T06:02:48.358" v="26"/>
          <ac:picMkLst>
            <pc:docMk/>
            <pc:sldMk cId="208208186" sldId="281"/>
            <ac:picMk id="7" creationId="{B39BA869-1025-43D4-9714-29858FD8A892}"/>
          </ac:picMkLst>
        </pc:picChg>
      </pc:sldChg>
      <pc:sldChg chg="addSp modSp">
        <pc:chgData name="Kemppainen Kimmo" userId="5575d834-c099-4c81-aadf-9b74126333e7" providerId="ADAL" clId="{9D69A034-250F-473F-BCEA-0C8E318A6DB3}" dt="2021-01-04T06:02:24.635" v="20"/>
        <pc:sldMkLst>
          <pc:docMk/>
          <pc:sldMk cId="3407083026" sldId="282"/>
        </pc:sldMkLst>
        <pc:picChg chg="add mod">
          <ac:chgData name="Kemppainen Kimmo" userId="5575d834-c099-4c81-aadf-9b74126333e7" providerId="ADAL" clId="{9D69A034-250F-473F-BCEA-0C8E318A6DB3}" dt="2021-01-04T06:02:24.635" v="20"/>
          <ac:picMkLst>
            <pc:docMk/>
            <pc:sldMk cId="3407083026" sldId="282"/>
            <ac:picMk id="12" creationId="{85B6A0CE-1602-4BFB-AB12-1E26413CD1B0}"/>
          </ac:picMkLst>
        </pc:picChg>
      </pc:sldChg>
      <pc:sldChg chg="addSp modSp mod">
        <pc:chgData name="Kemppainen Kimmo" userId="5575d834-c099-4c81-aadf-9b74126333e7" providerId="ADAL" clId="{9D69A034-250F-473F-BCEA-0C8E318A6DB3}" dt="2021-01-04T06:02:35.124" v="22" actId="1076"/>
        <pc:sldMkLst>
          <pc:docMk/>
          <pc:sldMk cId="2400559100" sldId="283"/>
        </pc:sldMkLst>
        <pc:picChg chg="add mod">
          <ac:chgData name="Kemppainen Kimmo" userId="5575d834-c099-4c81-aadf-9b74126333e7" providerId="ADAL" clId="{9D69A034-250F-473F-BCEA-0C8E318A6DB3}" dt="2021-01-04T06:02:35.124" v="22" actId="1076"/>
          <ac:picMkLst>
            <pc:docMk/>
            <pc:sldMk cId="2400559100" sldId="283"/>
            <ac:picMk id="21" creationId="{A7AE7595-EFA1-4F3F-91CE-88ADC3B75642}"/>
          </ac:picMkLst>
        </pc:picChg>
      </pc:sldChg>
      <pc:sldChg chg="addSp modSp">
        <pc:chgData name="Kemppainen Kimmo" userId="5575d834-c099-4c81-aadf-9b74126333e7" providerId="ADAL" clId="{9D69A034-250F-473F-BCEA-0C8E318A6DB3}" dt="2021-01-04T06:02:37.664" v="23"/>
        <pc:sldMkLst>
          <pc:docMk/>
          <pc:sldMk cId="471199655" sldId="284"/>
        </pc:sldMkLst>
        <pc:picChg chg="add mod">
          <ac:chgData name="Kemppainen Kimmo" userId="5575d834-c099-4c81-aadf-9b74126333e7" providerId="ADAL" clId="{9D69A034-250F-473F-BCEA-0C8E318A6DB3}" dt="2021-01-04T06:02:37.664" v="23"/>
          <ac:picMkLst>
            <pc:docMk/>
            <pc:sldMk cId="471199655" sldId="284"/>
            <ac:picMk id="7" creationId="{B16F4D5D-38CF-4314-981A-9E1AD9C974FA}"/>
          </ac:picMkLst>
        </pc:picChg>
      </pc:sldChg>
      <pc:sldChg chg="addSp modSp">
        <pc:chgData name="Kemppainen Kimmo" userId="5575d834-c099-4c81-aadf-9b74126333e7" providerId="ADAL" clId="{9D69A034-250F-473F-BCEA-0C8E318A6DB3}" dt="2021-01-04T06:02:55.273" v="28"/>
        <pc:sldMkLst>
          <pc:docMk/>
          <pc:sldMk cId="2636476976" sldId="287"/>
        </pc:sldMkLst>
        <pc:picChg chg="add mod">
          <ac:chgData name="Kemppainen Kimmo" userId="5575d834-c099-4c81-aadf-9b74126333e7" providerId="ADAL" clId="{9D69A034-250F-473F-BCEA-0C8E318A6DB3}" dt="2021-01-04T06:02:55.273" v="28"/>
          <ac:picMkLst>
            <pc:docMk/>
            <pc:sldMk cId="2636476976" sldId="287"/>
            <ac:picMk id="9" creationId="{28BFA48A-E02E-4F83-A5D7-4D44CD5F969A}"/>
          </ac:picMkLst>
        </pc:picChg>
      </pc:sldChg>
      <pc:sldChg chg="addSp modSp">
        <pc:chgData name="Kemppainen Kimmo" userId="5575d834-c099-4c81-aadf-9b74126333e7" providerId="ADAL" clId="{9D69A034-250F-473F-BCEA-0C8E318A6DB3}" dt="2021-01-04T06:02:59.603" v="29"/>
        <pc:sldMkLst>
          <pc:docMk/>
          <pc:sldMk cId="3099952793" sldId="288"/>
        </pc:sldMkLst>
        <pc:picChg chg="add mod">
          <ac:chgData name="Kemppainen Kimmo" userId="5575d834-c099-4c81-aadf-9b74126333e7" providerId="ADAL" clId="{9D69A034-250F-473F-BCEA-0C8E318A6DB3}" dt="2021-01-04T06:02:59.603" v="29"/>
          <ac:picMkLst>
            <pc:docMk/>
            <pc:sldMk cId="3099952793" sldId="288"/>
            <ac:picMk id="5" creationId="{403EE086-04A3-491A-BCA1-359B3ABB1187}"/>
          </ac:picMkLst>
        </pc:picChg>
      </pc:sldChg>
      <pc:sldChg chg="addSp modSp mod">
        <pc:chgData name="Kemppainen Kimmo" userId="5575d834-c099-4c81-aadf-9b74126333e7" providerId="ADAL" clId="{9D69A034-250F-473F-BCEA-0C8E318A6DB3}" dt="2021-01-04T06:03:13.869" v="34" actId="1076"/>
        <pc:sldMkLst>
          <pc:docMk/>
          <pc:sldMk cId="2836702008" sldId="289"/>
        </pc:sldMkLst>
        <pc:picChg chg="add mod">
          <ac:chgData name="Kemppainen Kimmo" userId="5575d834-c099-4c81-aadf-9b74126333e7" providerId="ADAL" clId="{9D69A034-250F-473F-BCEA-0C8E318A6DB3}" dt="2021-01-04T06:03:13.869" v="34" actId="1076"/>
          <ac:picMkLst>
            <pc:docMk/>
            <pc:sldMk cId="2836702008" sldId="289"/>
            <ac:picMk id="7" creationId="{E3108B7D-1F91-4FF9-A9A1-0EE2C5D43088}"/>
          </ac:picMkLst>
        </pc:picChg>
      </pc:sldChg>
      <pc:sldChg chg="addSp modSp">
        <pc:chgData name="Kemppainen Kimmo" userId="5575d834-c099-4c81-aadf-9b74126333e7" providerId="ADAL" clId="{9D69A034-250F-473F-BCEA-0C8E318A6DB3}" dt="2021-01-04T06:26:20.934" v="148"/>
        <pc:sldMkLst>
          <pc:docMk/>
          <pc:sldMk cId="2946103175" sldId="290"/>
        </pc:sldMkLst>
        <pc:picChg chg="add mod">
          <ac:chgData name="Kemppainen Kimmo" userId="5575d834-c099-4c81-aadf-9b74126333e7" providerId="ADAL" clId="{9D69A034-250F-473F-BCEA-0C8E318A6DB3}" dt="2021-01-04T06:26:20.934" v="148"/>
          <ac:picMkLst>
            <pc:docMk/>
            <pc:sldMk cId="2946103175" sldId="290"/>
            <ac:picMk id="7" creationId="{F47967E1-4424-4599-899E-701B2151C019}"/>
          </ac:picMkLst>
        </pc:picChg>
      </pc:sldChg>
      <pc:sldChg chg="addSp delSp modSp mod setBg">
        <pc:chgData name="Kemppainen Kimmo" userId="5575d834-c099-4c81-aadf-9b74126333e7" providerId="ADAL" clId="{9D69A034-250F-473F-BCEA-0C8E318A6DB3}" dt="2021-01-04T06:25:27.809" v="143"/>
        <pc:sldMkLst>
          <pc:docMk/>
          <pc:sldMk cId="657914288" sldId="291"/>
        </pc:sldMkLst>
        <pc:spChg chg="mod">
          <ac:chgData name="Kemppainen Kimmo" userId="5575d834-c099-4c81-aadf-9b74126333e7" providerId="ADAL" clId="{9D69A034-250F-473F-BCEA-0C8E318A6DB3}" dt="2021-01-04T06:20:51.572" v="104" actId="26606"/>
          <ac:spMkLst>
            <pc:docMk/>
            <pc:sldMk cId="657914288" sldId="291"/>
            <ac:spMk id="2" creationId="{2518D66C-F934-43AE-83C2-A1506B87457A}"/>
          </ac:spMkLst>
        </pc:spChg>
        <pc:spChg chg="mod">
          <ac:chgData name="Kemppainen Kimmo" userId="5575d834-c099-4c81-aadf-9b74126333e7" providerId="ADAL" clId="{9D69A034-250F-473F-BCEA-0C8E318A6DB3}" dt="2021-01-04T06:20:51.572" v="104" actId="26606"/>
          <ac:spMkLst>
            <pc:docMk/>
            <pc:sldMk cId="657914288" sldId="291"/>
            <ac:spMk id="3" creationId="{350A0459-AD77-41A0-9F00-5293D8F59B15}"/>
          </ac:spMkLst>
        </pc:spChg>
        <pc:spChg chg="mod ord">
          <ac:chgData name="Kemppainen Kimmo" userId="5575d834-c099-4c81-aadf-9b74126333e7" providerId="ADAL" clId="{9D69A034-250F-473F-BCEA-0C8E318A6DB3}" dt="2021-01-04T06:24:33.352" v="139" actId="1076"/>
          <ac:spMkLst>
            <pc:docMk/>
            <pc:sldMk cId="657914288" sldId="291"/>
            <ac:spMk id="4" creationId="{5B6E1D4B-0E9F-4FF9-9C28-B2AEC7C6AF03}"/>
          </ac:spMkLst>
        </pc:spChg>
        <pc:spChg chg="add mod">
          <ac:chgData name="Kemppainen Kimmo" userId="5575d834-c099-4c81-aadf-9b74126333e7" providerId="ADAL" clId="{9D69A034-250F-473F-BCEA-0C8E318A6DB3}" dt="2021-01-04T06:24:39.551" v="140" actId="1076"/>
          <ac:spMkLst>
            <pc:docMk/>
            <pc:sldMk cId="657914288" sldId="291"/>
            <ac:spMk id="7" creationId="{44D1A631-8A76-4FEC-929C-EA60567F833F}"/>
          </ac:spMkLst>
        </pc:spChg>
        <pc:spChg chg="add del">
          <ac:chgData name="Kemppainen Kimmo" userId="5575d834-c099-4c81-aadf-9b74126333e7" providerId="ADAL" clId="{9D69A034-250F-473F-BCEA-0C8E318A6DB3}" dt="2021-01-04T06:21:51.393" v="107" actId="22"/>
          <ac:spMkLst>
            <pc:docMk/>
            <pc:sldMk cId="657914288" sldId="291"/>
            <ac:spMk id="11" creationId="{FB9CC386-866A-4C16-8C11-BE0F14617417}"/>
          </ac:spMkLst>
        </pc:spChg>
        <pc:spChg chg="add del mod">
          <ac:chgData name="Kemppainen Kimmo" userId="5575d834-c099-4c81-aadf-9b74126333e7" providerId="ADAL" clId="{9D69A034-250F-473F-BCEA-0C8E318A6DB3}" dt="2021-01-04T06:23:00.221" v="122" actId="478"/>
          <ac:spMkLst>
            <pc:docMk/>
            <pc:sldMk cId="657914288" sldId="291"/>
            <ac:spMk id="12" creationId="{EA939694-6D5F-4FAE-81CC-6DA3399466E7}"/>
          </ac:spMkLst>
        </pc:spChg>
        <pc:spChg chg="add mod">
          <ac:chgData name="Kemppainen Kimmo" userId="5575d834-c099-4c81-aadf-9b74126333e7" providerId="ADAL" clId="{9D69A034-250F-473F-BCEA-0C8E318A6DB3}" dt="2021-01-04T06:24:48.930" v="142" actId="1076"/>
          <ac:spMkLst>
            <pc:docMk/>
            <pc:sldMk cId="657914288" sldId="291"/>
            <ac:spMk id="14" creationId="{70C0EC26-F2E0-4316-B5E0-A51F3E49529B}"/>
          </ac:spMkLst>
        </pc:spChg>
        <pc:spChg chg="add">
          <ac:chgData name="Kemppainen Kimmo" userId="5575d834-c099-4c81-aadf-9b74126333e7" providerId="ADAL" clId="{9D69A034-250F-473F-BCEA-0C8E318A6DB3}" dt="2021-01-04T06:20:51.572" v="104" actId="26606"/>
          <ac:spMkLst>
            <pc:docMk/>
            <pc:sldMk cId="657914288" sldId="291"/>
            <ac:spMk id="75" creationId="{99F1FFA9-D672-408C-9220-ADEEC6ABDD09}"/>
          </ac:spMkLst>
        </pc:spChg>
        <pc:picChg chg="add del mod">
          <ac:chgData name="Kemppainen Kimmo" userId="5575d834-c099-4c81-aadf-9b74126333e7" providerId="ADAL" clId="{9D69A034-250F-473F-BCEA-0C8E318A6DB3}" dt="2021-01-04T06:19:39.854" v="101" actId="478"/>
          <ac:picMkLst>
            <pc:docMk/>
            <pc:sldMk cId="657914288" sldId="291"/>
            <ac:picMk id="5" creationId="{B57CB297-1F89-4527-882D-F554288BB619}"/>
          </ac:picMkLst>
        </pc:picChg>
        <pc:picChg chg="add del">
          <ac:chgData name="Kemppainen Kimmo" userId="5575d834-c099-4c81-aadf-9b74126333e7" providerId="ADAL" clId="{9D69A034-250F-473F-BCEA-0C8E318A6DB3}" dt="2021-01-04T06:19:36.201" v="100"/>
          <ac:picMkLst>
            <pc:docMk/>
            <pc:sldMk cId="657914288" sldId="291"/>
            <ac:picMk id="1026" creationId="{A965378D-AD11-4D6C-87B7-93F1F843A696}"/>
          </ac:picMkLst>
        </pc:picChg>
        <pc:picChg chg="add mod">
          <ac:chgData name="Kemppainen Kimmo" userId="5575d834-c099-4c81-aadf-9b74126333e7" providerId="ADAL" clId="{9D69A034-250F-473F-BCEA-0C8E318A6DB3}" dt="2021-01-04T06:25:27.809" v="143"/>
          <ac:picMkLst>
            <pc:docMk/>
            <pc:sldMk cId="657914288" sldId="291"/>
            <ac:picMk id="1028" creationId="{15BBE117-AE1A-4047-85F6-3A52638A6EC6}"/>
          </ac:picMkLst>
        </pc:picChg>
        <pc:picChg chg="add mod">
          <ac:chgData name="Kemppainen Kimmo" userId="5575d834-c099-4c81-aadf-9b74126333e7" providerId="ADAL" clId="{9D69A034-250F-473F-BCEA-0C8E318A6DB3}" dt="2021-01-04T06:24:01.103" v="135"/>
          <ac:picMkLst>
            <pc:docMk/>
            <pc:sldMk cId="657914288" sldId="291"/>
            <ac:picMk id="1030" creationId="{971B1A6E-0EBC-4B50-A97C-A8E0380FE879}"/>
          </ac:picMkLst>
        </pc:picChg>
      </pc:sldChg>
      <pc:sldChg chg="del">
        <pc:chgData name="Kemppainen Kimmo" userId="5575d834-c099-4c81-aadf-9b74126333e7" providerId="ADAL" clId="{9D69A034-250F-473F-BCEA-0C8E318A6DB3}" dt="2021-01-04T06:17:50.020" v="95" actId="2696"/>
        <pc:sldMkLst>
          <pc:docMk/>
          <pc:sldMk cId="599131119" sldId="292"/>
        </pc:sldMkLst>
      </pc:sldChg>
      <pc:sldChg chg="addSp delSp modSp mod setBg">
        <pc:chgData name="Kemppainen Kimmo" userId="5575d834-c099-4c81-aadf-9b74126333e7" providerId="ADAL" clId="{9D69A034-250F-473F-BCEA-0C8E318A6DB3}" dt="2021-01-04T06:27:47.152" v="153" actId="1076"/>
        <pc:sldMkLst>
          <pc:docMk/>
          <pc:sldMk cId="3483913739" sldId="293"/>
        </pc:sldMkLst>
        <pc:spChg chg="mod">
          <ac:chgData name="Kemppainen Kimmo" userId="5575d834-c099-4c81-aadf-9b74126333e7" providerId="ADAL" clId="{9D69A034-250F-473F-BCEA-0C8E318A6DB3}" dt="2021-01-04T06:27:11.795" v="150" actId="26606"/>
          <ac:spMkLst>
            <pc:docMk/>
            <pc:sldMk cId="3483913739" sldId="293"/>
            <ac:spMk id="2" creationId="{2518D66C-F934-43AE-83C2-A1506B87457A}"/>
          </ac:spMkLst>
        </pc:spChg>
        <pc:spChg chg="mod">
          <ac:chgData name="Kemppainen Kimmo" userId="5575d834-c099-4c81-aadf-9b74126333e7" providerId="ADAL" clId="{9D69A034-250F-473F-BCEA-0C8E318A6DB3}" dt="2021-01-04T06:27:11.795" v="150" actId="26606"/>
          <ac:spMkLst>
            <pc:docMk/>
            <pc:sldMk cId="3483913739" sldId="293"/>
            <ac:spMk id="3" creationId="{350A0459-AD77-41A0-9F00-5293D8F59B15}"/>
          </ac:spMkLst>
        </pc:spChg>
        <pc:spChg chg="mod ord">
          <ac:chgData name="Kemppainen Kimmo" userId="5575d834-c099-4c81-aadf-9b74126333e7" providerId="ADAL" clId="{9D69A034-250F-473F-BCEA-0C8E318A6DB3}" dt="2021-01-04T06:27:11.795" v="150" actId="26606"/>
          <ac:spMkLst>
            <pc:docMk/>
            <pc:sldMk cId="3483913739" sldId="293"/>
            <ac:spMk id="4" creationId="{5B6E1D4B-0E9F-4FF9-9C28-B2AEC7C6AF03}"/>
          </ac:spMkLst>
        </pc:spChg>
        <pc:spChg chg="add mod">
          <ac:chgData name="Kemppainen Kimmo" userId="5575d834-c099-4c81-aadf-9b74126333e7" providerId="ADAL" clId="{9D69A034-250F-473F-BCEA-0C8E318A6DB3}" dt="2021-01-04T06:27:47.152" v="153" actId="1076"/>
          <ac:spMkLst>
            <pc:docMk/>
            <pc:sldMk cId="3483913739" sldId="293"/>
            <ac:spMk id="8" creationId="{8B77C683-81DB-477D-A76B-35F4E48A595B}"/>
          </ac:spMkLst>
        </pc:spChg>
        <pc:spChg chg="add">
          <ac:chgData name="Kemppainen Kimmo" userId="5575d834-c099-4c81-aadf-9b74126333e7" providerId="ADAL" clId="{9D69A034-250F-473F-BCEA-0C8E318A6DB3}" dt="2021-01-04T06:27:11.795" v="150" actId="26606"/>
          <ac:spMkLst>
            <pc:docMk/>
            <pc:sldMk cId="3483913739" sldId="293"/>
            <ac:spMk id="71" creationId="{21EA7FA8-6652-4CC5-90F4-3D48CAC0C2DD}"/>
          </ac:spMkLst>
        </pc:spChg>
        <pc:picChg chg="add del mod">
          <ac:chgData name="Kemppainen Kimmo" userId="5575d834-c099-4c81-aadf-9b74126333e7" providerId="ADAL" clId="{9D69A034-250F-473F-BCEA-0C8E318A6DB3}" dt="2021-01-04T06:26:04.264" v="147" actId="478"/>
          <ac:picMkLst>
            <pc:docMk/>
            <pc:sldMk cId="3483913739" sldId="293"/>
            <ac:picMk id="5" creationId="{8B66A06B-92DF-429F-B889-003E4C2836A0}"/>
          </ac:picMkLst>
        </pc:picChg>
        <pc:picChg chg="add mod">
          <ac:chgData name="Kemppainen Kimmo" userId="5575d834-c099-4c81-aadf-9b74126333e7" providerId="ADAL" clId="{9D69A034-250F-473F-BCEA-0C8E318A6DB3}" dt="2021-01-04T06:27:28.989" v="151"/>
          <ac:picMkLst>
            <pc:docMk/>
            <pc:sldMk cId="3483913739" sldId="293"/>
            <ac:picMk id="2050" creationId="{71387007-6EE4-4C75-B400-60FB79BFD7FF}"/>
          </ac:picMkLst>
        </pc:picChg>
      </pc:sldChg>
      <pc:sldChg chg="addSp delSp modSp mod setBg">
        <pc:chgData name="Kemppainen Kimmo" userId="5575d834-c099-4c81-aadf-9b74126333e7" providerId="ADAL" clId="{9D69A034-250F-473F-BCEA-0C8E318A6DB3}" dt="2021-01-04T06:31:19.732" v="175" actId="1076"/>
        <pc:sldMkLst>
          <pc:docMk/>
          <pc:sldMk cId="2397046931" sldId="294"/>
        </pc:sldMkLst>
        <pc:spChg chg="mod ord">
          <ac:chgData name="Kemppainen Kimmo" userId="5575d834-c099-4c81-aadf-9b74126333e7" providerId="ADAL" clId="{9D69A034-250F-473F-BCEA-0C8E318A6DB3}" dt="2021-01-04T06:30:30.383" v="163" actId="26606"/>
          <ac:spMkLst>
            <pc:docMk/>
            <pc:sldMk cId="2397046931" sldId="294"/>
            <ac:spMk id="2" creationId="{11248D14-EFCA-4A0D-900E-C3C404DA2EE1}"/>
          </ac:spMkLst>
        </pc:spChg>
        <pc:spChg chg="mod">
          <ac:chgData name="Kemppainen Kimmo" userId="5575d834-c099-4c81-aadf-9b74126333e7" providerId="ADAL" clId="{9D69A034-250F-473F-BCEA-0C8E318A6DB3}" dt="2021-01-04T06:30:56.588" v="173" actId="27636"/>
          <ac:spMkLst>
            <pc:docMk/>
            <pc:sldMk cId="2397046931" sldId="294"/>
            <ac:spMk id="3" creationId="{D1C13F9E-E0B8-47F4-8EB7-BD9C38F3DD06}"/>
          </ac:spMkLst>
        </pc:spChg>
        <pc:spChg chg="mod">
          <ac:chgData name="Kemppainen Kimmo" userId="5575d834-c099-4c81-aadf-9b74126333e7" providerId="ADAL" clId="{9D69A034-250F-473F-BCEA-0C8E318A6DB3}" dt="2021-01-04T06:30:30.383" v="163" actId="26606"/>
          <ac:spMkLst>
            <pc:docMk/>
            <pc:sldMk cId="2397046931" sldId="294"/>
            <ac:spMk id="4" creationId="{70A7DA3E-836E-45EB-AEBC-98EB111DD3F5}"/>
          </ac:spMkLst>
        </pc:spChg>
        <pc:spChg chg="add del">
          <ac:chgData name="Kemppainen Kimmo" userId="5575d834-c099-4c81-aadf-9b74126333e7" providerId="ADAL" clId="{9D69A034-250F-473F-BCEA-0C8E318A6DB3}" dt="2021-01-04T06:30:30.383" v="163" actId="26606"/>
          <ac:spMkLst>
            <pc:docMk/>
            <pc:sldMk cId="2397046931" sldId="294"/>
            <ac:spMk id="12" creationId="{317B7366-37C8-497F-8B24-C0D854C71ADD}"/>
          </ac:spMkLst>
        </pc:spChg>
        <pc:spChg chg="add mod">
          <ac:chgData name="Kemppainen Kimmo" userId="5575d834-c099-4c81-aadf-9b74126333e7" providerId="ADAL" clId="{9D69A034-250F-473F-BCEA-0C8E318A6DB3}" dt="2021-01-04T06:31:19.732" v="175" actId="1076"/>
          <ac:spMkLst>
            <pc:docMk/>
            <pc:sldMk cId="2397046931" sldId="294"/>
            <ac:spMk id="14" creationId="{8B983B9D-07D2-4C10-8E0B-933B169C8D2C}"/>
          </ac:spMkLst>
        </pc:spChg>
        <pc:spChg chg="add del">
          <ac:chgData name="Kemppainen Kimmo" userId="5575d834-c099-4c81-aadf-9b74126333e7" providerId="ADAL" clId="{9D69A034-250F-473F-BCEA-0C8E318A6DB3}" dt="2021-01-04T06:30:30.366" v="162" actId="26606"/>
          <ac:spMkLst>
            <pc:docMk/>
            <pc:sldMk cId="2397046931" sldId="294"/>
            <ac:spMk id="17" creationId="{687AFE0E-B37D-4531-AFE8-231C8348EAF1}"/>
          </ac:spMkLst>
        </pc:spChg>
        <pc:spChg chg="add">
          <ac:chgData name="Kemppainen Kimmo" userId="5575d834-c099-4c81-aadf-9b74126333e7" providerId="ADAL" clId="{9D69A034-250F-473F-BCEA-0C8E318A6DB3}" dt="2021-01-04T06:30:30.383" v="163" actId="26606"/>
          <ac:spMkLst>
            <pc:docMk/>
            <pc:sldMk cId="2397046931" sldId="294"/>
            <ac:spMk id="19" creationId="{3EBE8569-6AEC-4B8C-8D53-2DE337CDBA65}"/>
          </ac:spMkLst>
        </pc:spChg>
        <pc:spChg chg="add">
          <ac:chgData name="Kemppainen Kimmo" userId="5575d834-c099-4c81-aadf-9b74126333e7" providerId="ADAL" clId="{9D69A034-250F-473F-BCEA-0C8E318A6DB3}" dt="2021-01-04T06:30:30.383" v="163" actId="26606"/>
          <ac:spMkLst>
            <pc:docMk/>
            <pc:sldMk cId="2397046931" sldId="294"/>
            <ac:spMk id="20" creationId="{8FC9BE17-9A7B-462D-AE50-3D8777387304}"/>
          </ac:spMkLst>
        </pc:spChg>
        <pc:spChg chg="add">
          <ac:chgData name="Kemppainen Kimmo" userId="5575d834-c099-4c81-aadf-9b74126333e7" providerId="ADAL" clId="{9D69A034-250F-473F-BCEA-0C8E318A6DB3}" dt="2021-01-04T06:30:30.383" v="163" actId="26606"/>
          <ac:spMkLst>
            <pc:docMk/>
            <pc:sldMk cId="2397046931" sldId="294"/>
            <ac:spMk id="21" creationId="{55D4142C-5077-457F-A6AD-3FECFDB39685}"/>
          </ac:spMkLst>
        </pc:spChg>
        <pc:spChg chg="add">
          <ac:chgData name="Kemppainen Kimmo" userId="5575d834-c099-4c81-aadf-9b74126333e7" providerId="ADAL" clId="{9D69A034-250F-473F-BCEA-0C8E318A6DB3}" dt="2021-01-04T06:30:30.383" v="163" actId="26606"/>
          <ac:spMkLst>
            <pc:docMk/>
            <pc:sldMk cId="2397046931" sldId="294"/>
            <ac:spMk id="23" creationId="{7A5F0580-5EE9-419F-96EE-B6529EF6E7D0}"/>
          </ac:spMkLst>
        </pc:spChg>
        <pc:picChg chg="add del mod">
          <ac:chgData name="Kemppainen Kimmo" userId="5575d834-c099-4c81-aadf-9b74126333e7" providerId="ADAL" clId="{9D69A034-250F-473F-BCEA-0C8E318A6DB3}" dt="2021-01-04T06:28:05.488" v="154" actId="478"/>
          <ac:picMkLst>
            <pc:docMk/>
            <pc:sldMk cId="2397046931" sldId="294"/>
            <ac:picMk id="5" creationId="{8676A6B5-5C08-41D3-BB45-C16C4873AAF5}"/>
          </ac:picMkLst>
        </pc:picChg>
        <pc:picChg chg="add mod ord">
          <ac:chgData name="Kemppainen Kimmo" userId="5575d834-c099-4c81-aadf-9b74126333e7" providerId="ADAL" clId="{9D69A034-250F-473F-BCEA-0C8E318A6DB3}" dt="2021-01-04T06:30:30.383" v="163" actId="26606"/>
          <ac:picMkLst>
            <pc:docMk/>
            <pc:sldMk cId="2397046931" sldId="294"/>
            <ac:picMk id="7" creationId="{E613116F-9F0D-486F-871A-E4B29D76559A}"/>
          </ac:picMkLst>
        </pc:picChg>
      </pc:sldChg>
      <pc:sldChg chg="add del">
        <pc:chgData name="Kemppainen Kimmo" userId="5575d834-c099-4c81-aadf-9b74126333e7" providerId="ADAL" clId="{9D69A034-250F-473F-BCEA-0C8E318A6DB3}" dt="2021-01-04T06:01:34.009" v="9"/>
        <pc:sldMkLst>
          <pc:docMk/>
          <pc:sldMk cId="562009517" sldId="295"/>
        </pc:sldMkLst>
      </pc:sldChg>
      <pc:sldChg chg="addSp delSp modSp add del mod setBg delDesignElem">
        <pc:chgData name="Kemppainen Kimmo" userId="5575d834-c099-4c81-aadf-9b74126333e7" providerId="ADAL" clId="{9D69A034-250F-473F-BCEA-0C8E318A6DB3}" dt="2021-01-04T06:07:05.268" v="71" actId="1076"/>
        <pc:sldMkLst>
          <pc:docMk/>
          <pc:sldMk cId="2479659505" sldId="295"/>
        </pc:sldMkLst>
        <pc:spChg chg="mod">
          <ac:chgData name="Kemppainen Kimmo" userId="5575d834-c099-4c81-aadf-9b74126333e7" providerId="ADAL" clId="{9D69A034-250F-473F-BCEA-0C8E318A6DB3}" dt="2021-01-04T06:07:05.268" v="71" actId="1076"/>
          <ac:spMkLst>
            <pc:docMk/>
            <pc:sldMk cId="2479659505" sldId="295"/>
            <ac:spMk id="2" creationId="{00000000-0000-0000-0000-000000000000}"/>
          </ac:spMkLst>
        </pc:spChg>
        <pc:spChg chg="add del">
          <ac:chgData name="Kemppainen Kimmo" userId="5575d834-c099-4c81-aadf-9b74126333e7" providerId="ADAL" clId="{9D69A034-250F-473F-BCEA-0C8E318A6DB3}" dt="2021-01-04T06:05:51.088" v="48"/>
          <ac:spMkLst>
            <pc:docMk/>
            <pc:sldMk cId="2479659505" sldId="295"/>
            <ac:spMk id="11" creationId="{870A1295-61BC-4214-AA3E-D396673024D0}"/>
          </ac:spMkLst>
        </pc:spChg>
        <pc:grpChg chg="add del">
          <ac:chgData name="Kemppainen Kimmo" userId="5575d834-c099-4c81-aadf-9b74126333e7" providerId="ADAL" clId="{9D69A034-250F-473F-BCEA-0C8E318A6DB3}" dt="2021-01-04T06:05:51.088" v="48"/>
          <ac:grpSpMkLst>
            <pc:docMk/>
            <pc:sldMk cId="2479659505" sldId="295"/>
            <ac:grpSpMk id="13" creationId="{0B139475-2B26-4CA9-9413-DE741E49F7BB}"/>
          </ac:grpSpMkLst>
        </pc:grpChg>
        <pc:picChg chg="mod">
          <ac:chgData name="Kemppainen Kimmo" userId="5575d834-c099-4c81-aadf-9b74126333e7" providerId="ADAL" clId="{9D69A034-250F-473F-BCEA-0C8E318A6DB3}" dt="2021-01-04T06:06:45.389" v="52" actId="1076"/>
          <ac:picMkLst>
            <pc:docMk/>
            <pc:sldMk cId="2479659505" sldId="295"/>
            <ac:picMk id="6" creationId="{85D63258-388D-4235-A16A-AE2F76F5F1C6}"/>
          </ac:picMkLst>
        </pc:picChg>
      </pc:sldChg>
      <pc:sldChg chg="add">
        <pc:chgData name="Kemppainen Kimmo" userId="5575d834-c099-4c81-aadf-9b74126333e7" providerId="ADAL" clId="{9D69A034-250F-473F-BCEA-0C8E318A6DB3}" dt="2021-01-04T06:05:51.228" v="49"/>
        <pc:sldMkLst>
          <pc:docMk/>
          <pc:sldMk cId="2455660715" sldId="296"/>
        </pc:sldMkLst>
      </pc:sldChg>
      <pc:sldChg chg="addSp delSp add del setBg delDesignElem">
        <pc:chgData name="Kemppainen Kimmo" userId="5575d834-c099-4c81-aadf-9b74126333e7" providerId="ADAL" clId="{9D69A034-250F-473F-BCEA-0C8E318A6DB3}" dt="2021-01-04T06:05:51.088" v="48"/>
        <pc:sldMkLst>
          <pc:docMk/>
          <pc:sldMk cId="2475055379" sldId="296"/>
        </pc:sldMkLst>
        <pc:spChg chg="add del">
          <ac:chgData name="Kemppainen Kimmo" userId="5575d834-c099-4c81-aadf-9b74126333e7" providerId="ADAL" clId="{9D69A034-250F-473F-BCEA-0C8E318A6DB3}" dt="2021-01-04T06:05:51.088" v="48"/>
          <ac:spMkLst>
            <pc:docMk/>
            <pc:sldMk cId="2475055379" sldId="296"/>
            <ac:spMk id="11" creationId="{870A1295-61BC-4214-AA3E-D396673024D0}"/>
          </ac:spMkLst>
        </pc:spChg>
        <pc:grpChg chg="add del">
          <ac:chgData name="Kemppainen Kimmo" userId="5575d834-c099-4c81-aadf-9b74126333e7" providerId="ADAL" clId="{9D69A034-250F-473F-BCEA-0C8E318A6DB3}" dt="2021-01-04T06:05:51.088" v="48"/>
          <ac:grpSpMkLst>
            <pc:docMk/>
            <pc:sldMk cId="2475055379" sldId="296"/>
            <ac:grpSpMk id="13" creationId="{0B139475-2B26-4CA9-9413-DE741E49F7BB}"/>
          </ac:grpSpMkLst>
        </pc:grpChg>
      </pc:sldChg>
      <pc:sldChg chg="addSp delSp add del setBg delDesignElem">
        <pc:chgData name="Kemppainen Kimmo" userId="5575d834-c099-4c81-aadf-9b74126333e7" providerId="ADAL" clId="{9D69A034-250F-473F-BCEA-0C8E318A6DB3}" dt="2021-01-04T06:05:35.342" v="41"/>
        <pc:sldMkLst>
          <pc:docMk/>
          <pc:sldMk cId="3208252696" sldId="296"/>
        </pc:sldMkLst>
        <pc:spChg chg="add del">
          <ac:chgData name="Kemppainen Kimmo" userId="5575d834-c099-4c81-aadf-9b74126333e7" providerId="ADAL" clId="{9D69A034-250F-473F-BCEA-0C8E318A6DB3}" dt="2021-01-04T06:05:35.342" v="41"/>
          <ac:spMkLst>
            <pc:docMk/>
            <pc:sldMk cId="3208252696" sldId="296"/>
            <ac:spMk id="11" creationId="{870A1295-61BC-4214-AA3E-D396673024D0}"/>
          </ac:spMkLst>
        </pc:spChg>
        <pc:grpChg chg="add del">
          <ac:chgData name="Kemppainen Kimmo" userId="5575d834-c099-4c81-aadf-9b74126333e7" providerId="ADAL" clId="{9D69A034-250F-473F-BCEA-0C8E318A6DB3}" dt="2021-01-04T06:05:35.342" v="41"/>
          <ac:grpSpMkLst>
            <pc:docMk/>
            <pc:sldMk cId="3208252696" sldId="296"/>
            <ac:grpSpMk id="13" creationId="{0B139475-2B26-4CA9-9413-DE741E49F7BB}"/>
          </ac:grpSpMkLst>
        </pc:grpChg>
      </pc:sldChg>
      <pc:sldChg chg="add del setBg">
        <pc:chgData name="Kemppainen Kimmo" userId="5575d834-c099-4c81-aadf-9b74126333e7" providerId="ADAL" clId="{9D69A034-250F-473F-BCEA-0C8E318A6DB3}" dt="2021-01-04T06:05:51.228" v="49"/>
        <pc:sldMkLst>
          <pc:docMk/>
          <pc:sldMk cId="3393580825" sldId="297"/>
        </pc:sldMkLst>
      </pc:sldChg>
      <pc:sldChg chg="add del setBg">
        <pc:chgData name="Kemppainen Kimmo" userId="5575d834-c099-4c81-aadf-9b74126333e7" providerId="ADAL" clId="{9D69A034-250F-473F-BCEA-0C8E318A6DB3}" dt="2021-01-04T06:05:51.228" v="49"/>
        <pc:sldMkLst>
          <pc:docMk/>
          <pc:sldMk cId="3207384480" sldId="298"/>
        </pc:sldMkLst>
      </pc:sldChg>
      <pc:sldChg chg="addSp delSp add del setBg delDesignElem">
        <pc:chgData name="Kemppainen Kimmo" userId="5575d834-c099-4c81-aadf-9b74126333e7" providerId="ADAL" clId="{9D69A034-250F-473F-BCEA-0C8E318A6DB3}" dt="2021-01-04T06:05:51.228" v="49"/>
        <pc:sldMkLst>
          <pc:docMk/>
          <pc:sldMk cId="4005789873" sldId="299"/>
        </pc:sldMkLst>
        <pc:spChg chg="add del">
          <ac:chgData name="Kemppainen Kimmo" userId="5575d834-c099-4c81-aadf-9b74126333e7" providerId="ADAL" clId="{9D69A034-250F-473F-BCEA-0C8E318A6DB3}" dt="2021-01-04T06:05:51.088" v="48"/>
          <ac:spMkLst>
            <pc:docMk/>
            <pc:sldMk cId="4005789873" sldId="299"/>
            <ac:spMk id="428" creationId="{07322A9E-F1EC-405E-8971-BA906EFFCCB8}"/>
          </ac:spMkLst>
        </pc:spChg>
        <pc:spChg chg="add del">
          <ac:chgData name="Kemppainen Kimmo" userId="5575d834-c099-4c81-aadf-9b74126333e7" providerId="ADAL" clId="{9D69A034-250F-473F-BCEA-0C8E318A6DB3}" dt="2021-01-04T06:05:51.088" v="48"/>
          <ac:spMkLst>
            <pc:docMk/>
            <pc:sldMk cId="4005789873" sldId="299"/>
            <ac:spMk id="429" creationId="{A5704422-1118-4FD1-95AD-29A064EB80D9}"/>
          </ac:spMkLst>
        </pc:spChg>
        <pc:spChg chg="add del">
          <ac:chgData name="Kemppainen Kimmo" userId="5575d834-c099-4c81-aadf-9b74126333e7" providerId="ADAL" clId="{9D69A034-250F-473F-BCEA-0C8E318A6DB3}" dt="2021-01-04T06:05:51.088" v="48"/>
          <ac:spMkLst>
            <pc:docMk/>
            <pc:sldMk cId="4005789873" sldId="299"/>
            <ac:spMk id="430" creationId="{A88B2AAA-B805-498E-A9E6-98B885855498}"/>
          </ac:spMkLst>
        </pc:spChg>
        <pc:spChg chg="add del">
          <ac:chgData name="Kemppainen Kimmo" userId="5575d834-c099-4c81-aadf-9b74126333e7" providerId="ADAL" clId="{9D69A034-250F-473F-BCEA-0C8E318A6DB3}" dt="2021-01-04T06:05:51.088" v="48"/>
          <ac:spMkLst>
            <pc:docMk/>
            <pc:sldMk cId="4005789873" sldId="299"/>
            <ac:spMk id="431" creationId="{9B8051E0-19D7-43E1-BFD9-E6DBFEB3A3F1}"/>
          </ac:spMkLst>
        </pc:spChg>
        <pc:spChg chg="add del">
          <ac:chgData name="Kemppainen Kimmo" userId="5575d834-c099-4c81-aadf-9b74126333e7" providerId="ADAL" clId="{9D69A034-250F-473F-BCEA-0C8E318A6DB3}" dt="2021-01-04T06:05:51.088" v="48"/>
          <ac:spMkLst>
            <pc:docMk/>
            <pc:sldMk cId="4005789873" sldId="299"/>
            <ac:spMk id="432" creationId="{4EDB2B02-86A2-46F5-A4BE-B7D9B10411D6}"/>
          </ac:spMkLst>
        </pc:spChg>
        <pc:spChg chg="add del">
          <ac:chgData name="Kemppainen Kimmo" userId="5575d834-c099-4c81-aadf-9b74126333e7" providerId="ADAL" clId="{9D69A034-250F-473F-BCEA-0C8E318A6DB3}" dt="2021-01-04T06:05:51.088" v="48"/>
          <ac:spMkLst>
            <pc:docMk/>
            <pc:sldMk cId="4005789873" sldId="299"/>
            <ac:spMk id="433" creationId="{43954639-FB5D-41F4-9560-6F6DFE778425}"/>
          </ac:spMkLst>
        </pc:spChg>
        <pc:spChg chg="add del">
          <ac:chgData name="Kemppainen Kimmo" userId="5575d834-c099-4c81-aadf-9b74126333e7" providerId="ADAL" clId="{9D69A034-250F-473F-BCEA-0C8E318A6DB3}" dt="2021-01-04T06:05:51.088" v="48"/>
          <ac:spMkLst>
            <pc:docMk/>
            <pc:sldMk cId="4005789873" sldId="299"/>
            <ac:spMk id="434" creationId="{E898931C-0323-41FA-A036-20F818B1FF81}"/>
          </ac:spMkLst>
        </pc:spChg>
        <pc:spChg chg="add del">
          <ac:chgData name="Kemppainen Kimmo" userId="5575d834-c099-4c81-aadf-9b74126333e7" providerId="ADAL" clId="{9D69A034-250F-473F-BCEA-0C8E318A6DB3}" dt="2021-01-04T06:05:51.088" v="48"/>
          <ac:spMkLst>
            <pc:docMk/>
            <pc:sldMk cId="4005789873" sldId="299"/>
            <ac:spMk id="435" creationId="{89AFE9DD-0792-4B98-B4EB-97ACA17E6AA8}"/>
          </ac:spMkLst>
        </pc:spChg>
        <pc:spChg chg="add del">
          <ac:chgData name="Kemppainen Kimmo" userId="5575d834-c099-4c81-aadf-9b74126333e7" providerId="ADAL" clId="{9D69A034-250F-473F-BCEA-0C8E318A6DB3}" dt="2021-01-04T06:05:51.088" v="48"/>
          <ac:spMkLst>
            <pc:docMk/>
            <pc:sldMk cId="4005789873" sldId="299"/>
            <ac:spMk id="436" creationId="{3981F5C4-9AE1-404E-AF44-A4E6DB374F9D}"/>
          </ac:spMkLst>
        </pc:spChg>
        <pc:spChg chg="add del">
          <ac:chgData name="Kemppainen Kimmo" userId="5575d834-c099-4c81-aadf-9b74126333e7" providerId="ADAL" clId="{9D69A034-250F-473F-BCEA-0C8E318A6DB3}" dt="2021-01-04T06:05:51.088" v="48"/>
          <ac:spMkLst>
            <pc:docMk/>
            <pc:sldMk cId="4005789873" sldId="299"/>
            <ac:spMk id="437" creationId="{763C1781-8726-4FAC-8C45-FF40376BE409}"/>
          </ac:spMkLst>
        </pc:spChg>
        <pc:spChg chg="add del">
          <ac:chgData name="Kemppainen Kimmo" userId="5575d834-c099-4c81-aadf-9b74126333e7" providerId="ADAL" clId="{9D69A034-250F-473F-BCEA-0C8E318A6DB3}" dt="2021-01-04T06:05:51.088" v="48"/>
          <ac:spMkLst>
            <pc:docMk/>
            <pc:sldMk cId="4005789873" sldId="299"/>
            <ac:spMk id="438" creationId="{301491B5-56C7-43DC-A3D9-861EECCA056A}"/>
          </ac:spMkLst>
        </pc:spChg>
        <pc:spChg chg="add del">
          <ac:chgData name="Kemppainen Kimmo" userId="5575d834-c099-4c81-aadf-9b74126333e7" providerId="ADAL" clId="{9D69A034-250F-473F-BCEA-0C8E318A6DB3}" dt="2021-01-04T06:05:51.088" v="48"/>
          <ac:spMkLst>
            <pc:docMk/>
            <pc:sldMk cId="4005789873" sldId="299"/>
            <ac:spMk id="439" creationId="{237E2353-22DF-46E0-A200-FB30F8F394E2}"/>
          </ac:spMkLst>
        </pc:spChg>
        <pc:spChg chg="add del">
          <ac:chgData name="Kemppainen Kimmo" userId="5575d834-c099-4c81-aadf-9b74126333e7" providerId="ADAL" clId="{9D69A034-250F-473F-BCEA-0C8E318A6DB3}" dt="2021-01-04T06:05:51.088" v="48"/>
          <ac:spMkLst>
            <pc:docMk/>
            <pc:sldMk cId="4005789873" sldId="299"/>
            <ac:spMk id="440" creationId="{DD6138DB-057B-45F7-A5F4-E7BFDA20D02C}"/>
          </ac:spMkLst>
        </pc:spChg>
        <pc:spChg chg="add del">
          <ac:chgData name="Kemppainen Kimmo" userId="5575d834-c099-4c81-aadf-9b74126333e7" providerId="ADAL" clId="{9D69A034-250F-473F-BCEA-0C8E318A6DB3}" dt="2021-01-04T06:05:51.088" v="48"/>
          <ac:spMkLst>
            <pc:docMk/>
            <pc:sldMk cId="4005789873" sldId="299"/>
            <ac:spMk id="441" creationId="{79A54AB1-B64F-4843-BFAB-81CB74E66B65}"/>
          </ac:spMkLst>
        </pc:spChg>
      </pc:sldChg>
      <pc:sldChg chg="addSp delSp add del setBg delDesignElem">
        <pc:chgData name="Kemppainen Kimmo" userId="5575d834-c099-4c81-aadf-9b74126333e7" providerId="ADAL" clId="{9D69A034-250F-473F-BCEA-0C8E318A6DB3}" dt="2021-01-04T06:05:51.228" v="49"/>
        <pc:sldMkLst>
          <pc:docMk/>
          <pc:sldMk cId="3644123970" sldId="300"/>
        </pc:sldMkLst>
        <pc:spChg chg="add del">
          <ac:chgData name="Kemppainen Kimmo" userId="5575d834-c099-4c81-aadf-9b74126333e7" providerId="ADAL" clId="{9D69A034-250F-473F-BCEA-0C8E318A6DB3}" dt="2021-01-04T06:05:51.088" v="48"/>
          <ac:spMkLst>
            <pc:docMk/>
            <pc:sldMk cId="3644123970" sldId="300"/>
            <ac:spMk id="11" creationId="{870A1295-61BC-4214-AA3E-D396673024D0}"/>
          </ac:spMkLst>
        </pc:spChg>
        <pc:grpChg chg="add del">
          <ac:chgData name="Kemppainen Kimmo" userId="5575d834-c099-4c81-aadf-9b74126333e7" providerId="ADAL" clId="{9D69A034-250F-473F-BCEA-0C8E318A6DB3}" dt="2021-01-04T06:05:51.088" v="48"/>
          <ac:grpSpMkLst>
            <pc:docMk/>
            <pc:sldMk cId="3644123970" sldId="300"/>
            <ac:grpSpMk id="13" creationId="{0B139475-2B26-4CA9-9413-DE741E49F7BB}"/>
          </ac:grpSpMkLst>
        </pc:grpChg>
      </pc:sldChg>
      <pc:sldChg chg="addSp delSp add del mod setBg delDesignElem">
        <pc:chgData name="Kemppainen Kimmo" userId="5575d834-c099-4c81-aadf-9b74126333e7" providerId="ADAL" clId="{9D69A034-250F-473F-BCEA-0C8E318A6DB3}" dt="2021-01-04T06:06:18.849" v="50" actId="478"/>
        <pc:sldMkLst>
          <pc:docMk/>
          <pc:sldMk cId="229919366" sldId="301"/>
        </pc:sldMkLst>
        <pc:spChg chg="del">
          <ac:chgData name="Kemppainen Kimmo" userId="5575d834-c099-4c81-aadf-9b74126333e7" providerId="ADAL" clId="{9D69A034-250F-473F-BCEA-0C8E318A6DB3}" dt="2021-01-04T06:06:18.849" v="50" actId="478"/>
          <ac:spMkLst>
            <pc:docMk/>
            <pc:sldMk cId="229919366" sldId="301"/>
            <ac:spMk id="7" creationId="{24FC6A12-D65C-420F-B94E-24F0F497F1DE}"/>
          </ac:spMkLst>
        </pc:spChg>
        <pc:spChg chg="add del">
          <ac:chgData name="Kemppainen Kimmo" userId="5575d834-c099-4c81-aadf-9b74126333e7" providerId="ADAL" clId="{9D69A034-250F-473F-BCEA-0C8E318A6DB3}" dt="2021-01-04T06:05:51.088" v="48"/>
          <ac:spMkLst>
            <pc:docMk/>
            <pc:sldMk cId="229919366" sldId="301"/>
            <ac:spMk id="11" creationId="{870A1295-61BC-4214-AA3E-D396673024D0}"/>
          </ac:spMkLst>
        </pc:spChg>
        <pc:grpChg chg="add del">
          <ac:chgData name="Kemppainen Kimmo" userId="5575d834-c099-4c81-aadf-9b74126333e7" providerId="ADAL" clId="{9D69A034-250F-473F-BCEA-0C8E318A6DB3}" dt="2021-01-04T06:05:51.088" v="48"/>
          <ac:grpSpMkLst>
            <pc:docMk/>
            <pc:sldMk cId="229919366" sldId="301"/>
            <ac:grpSpMk id="13" creationId="{0B139475-2B26-4CA9-9413-DE741E49F7BB}"/>
          </ac:grpSpMkLst>
        </pc:grpChg>
      </pc:sldChg>
      <pc:sldChg chg="addSp delSp modSp new mod">
        <pc:chgData name="Kemppainen Kimmo" userId="5575d834-c099-4c81-aadf-9b74126333e7" providerId="ADAL" clId="{9D69A034-250F-473F-BCEA-0C8E318A6DB3}" dt="2021-01-04T06:47:42.304" v="290"/>
        <pc:sldMkLst>
          <pc:docMk/>
          <pc:sldMk cId="2144573141" sldId="302"/>
        </pc:sldMkLst>
        <pc:spChg chg="mod">
          <ac:chgData name="Kemppainen Kimmo" userId="5575d834-c099-4c81-aadf-9b74126333e7" providerId="ADAL" clId="{9D69A034-250F-473F-BCEA-0C8E318A6DB3}" dt="2021-01-04T06:08:35.201" v="73"/>
          <ac:spMkLst>
            <pc:docMk/>
            <pc:sldMk cId="2144573141" sldId="302"/>
            <ac:spMk id="2" creationId="{84ECE890-9597-4C1E-B697-98FD184F6B52}"/>
          </ac:spMkLst>
        </pc:spChg>
        <pc:spChg chg="mod">
          <ac:chgData name="Kemppainen Kimmo" userId="5575d834-c099-4c81-aadf-9b74126333e7" providerId="ADAL" clId="{9D69A034-250F-473F-BCEA-0C8E318A6DB3}" dt="2021-01-04T06:09:05.203" v="79" actId="14100"/>
          <ac:spMkLst>
            <pc:docMk/>
            <pc:sldMk cId="2144573141" sldId="302"/>
            <ac:spMk id="3" creationId="{EBA22229-C3D2-4651-856C-0F0CB91442C0}"/>
          </ac:spMkLst>
        </pc:spChg>
        <pc:spChg chg="add mod">
          <ac:chgData name="Kemppainen Kimmo" userId="5575d834-c099-4c81-aadf-9b74126333e7" providerId="ADAL" clId="{9D69A034-250F-473F-BCEA-0C8E318A6DB3}" dt="2021-01-04T06:09:37.160" v="86" actId="403"/>
          <ac:spMkLst>
            <pc:docMk/>
            <pc:sldMk cId="2144573141" sldId="302"/>
            <ac:spMk id="5" creationId="{439EF0F0-5A7F-4265-8A30-5D975FF8D58E}"/>
          </ac:spMkLst>
        </pc:spChg>
        <pc:spChg chg="add mod">
          <ac:chgData name="Kemppainen Kimmo" userId="5575d834-c099-4c81-aadf-9b74126333e7" providerId="ADAL" clId="{9D69A034-250F-473F-BCEA-0C8E318A6DB3}" dt="2021-01-04T06:09:37.160" v="86" actId="403"/>
          <ac:spMkLst>
            <pc:docMk/>
            <pc:sldMk cId="2144573141" sldId="302"/>
            <ac:spMk id="6" creationId="{55510966-4092-4846-9C8B-BC73A7CBF16C}"/>
          </ac:spMkLst>
        </pc:spChg>
        <pc:spChg chg="add mod">
          <ac:chgData name="Kemppainen Kimmo" userId="5575d834-c099-4c81-aadf-9b74126333e7" providerId="ADAL" clId="{9D69A034-250F-473F-BCEA-0C8E318A6DB3}" dt="2021-01-04T06:09:37.160" v="86" actId="403"/>
          <ac:spMkLst>
            <pc:docMk/>
            <pc:sldMk cId="2144573141" sldId="302"/>
            <ac:spMk id="7" creationId="{47830974-A1F7-4DDE-8C02-2D98553F5213}"/>
          </ac:spMkLst>
        </pc:spChg>
        <pc:spChg chg="add mod">
          <ac:chgData name="Kemppainen Kimmo" userId="5575d834-c099-4c81-aadf-9b74126333e7" providerId="ADAL" clId="{9D69A034-250F-473F-BCEA-0C8E318A6DB3}" dt="2021-01-04T06:09:37.160" v="86" actId="403"/>
          <ac:spMkLst>
            <pc:docMk/>
            <pc:sldMk cId="2144573141" sldId="302"/>
            <ac:spMk id="8" creationId="{03D35574-1367-41AE-866F-B10A7472EA7F}"/>
          </ac:spMkLst>
        </pc:spChg>
        <pc:spChg chg="add mod">
          <ac:chgData name="Kemppainen Kimmo" userId="5575d834-c099-4c81-aadf-9b74126333e7" providerId="ADAL" clId="{9D69A034-250F-473F-BCEA-0C8E318A6DB3}" dt="2021-01-04T06:09:37.160" v="86" actId="403"/>
          <ac:spMkLst>
            <pc:docMk/>
            <pc:sldMk cId="2144573141" sldId="302"/>
            <ac:spMk id="9" creationId="{94A3403A-9D01-4EAF-B845-109E2B7A72B5}"/>
          </ac:spMkLst>
        </pc:spChg>
        <pc:spChg chg="add mod">
          <ac:chgData name="Kemppainen Kimmo" userId="5575d834-c099-4c81-aadf-9b74126333e7" providerId="ADAL" clId="{9D69A034-250F-473F-BCEA-0C8E318A6DB3}" dt="2021-01-04T06:09:37.160" v="86" actId="403"/>
          <ac:spMkLst>
            <pc:docMk/>
            <pc:sldMk cId="2144573141" sldId="302"/>
            <ac:spMk id="10" creationId="{C4BF138D-785C-487A-B76E-7E762882E948}"/>
          </ac:spMkLst>
        </pc:spChg>
        <pc:spChg chg="add mod">
          <ac:chgData name="Kemppainen Kimmo" userId="5575d834-c099-4c81-aadf-9b74126333e7" providerId="ADAL" clId="{9D69A034-250F-473F-BCEA-0C8E318A6DB3}" dt="2021-01-04T06:09:37.160" v="86" actId="403"/>
          <ac:spMkLst>
            <pc:docMk/>
            <pc:sldMk cId="2144573141" sldId="302"/>
            <ac:spMk id="11" creationId="{E7A38A72-9937-44AC-B17B-4F329852D7F1}"/>
          </ac:spMkLst>
        </pc:spChg>
        <pc:spChg chg="add mod">
          <ac:chgData name="Kemppainen Kimmo" userId="5575d834-c099-4c81-aadf-9b74126333e7" providerId="ADAL" clId="{9D69A034-250F-473F-BCEA-0C8E318A6DB3}" dt="2021-01-04T06:09:37.160" v="86" actId="403"/>
          <ac:spMkLst>
            <pc:docMk/>
            <pc:sldMk cId="2144573141" sldId="302"/>
            <ac:spMk id="12" creationId="{32CCCA22-1DE6-46B9-9C7E-8426AAB171C6}"/>
          </ac:spMkLst>
        </pc:spChg>
        <pc:spChg chg="add mod">
          <ac:chgData name="Kemppainen Kimmo" userId="5575d834-c099-4c81-aadf-9b74126333e7" providerId="ADAL" clId="{9D69A034-250F-473F-BCEA-0C8E318A6DB3}" dt="2021-01-04T06:09:37.160" v="86" actId="403"/>
          <ac:spMkLst>
            <pc:docMk/>
            <pc:sldMk cId="2144573141" sldId="302"/>
            <ac:spMk id="13" creationId="{7C74C391-3D7C-4C33-9222-57E86019C2AF}"/>
          </ac:spMkLst>
        </pc:spChg>
        <pc:spChg chg="add mod">
          <ac:chgData name="Kemppainen Kimmo" userId="5575d834-c099-4c81-aadf-9b74126333e7" providerId="ADAL" clId="{9D69A034-250F-473F-BCEA-0C8E318A6DB3}" dt="2021-01-04T06:09:37.160" v="86" actId="403"/>
          <ac:spMkLst>
            <pc:docMk/>
            <pc:sldMk cId="2144573141" sldId="302"/>
            <ac:spMk id="14" creationId="{F43BC071-9B1A-4CA3-B375-5B7325D2D0F3}"/>
          </ac:spMkLst>
        </pc:spChg>
        <pc:spChg chg="add mod">
          <ac:chgData name="Kemppainen Kimmo" userId="5575d834-c099-4c81-aadf-9b74126333e7" providerId="ADAL" clId="{9D69A034-250F-473F-BCEA-0C8E318A6DB3}" dt="2021-01-04T06:09:37.160" v="86" actId="403"/>
          <ac:spMkLst>
            <pc:docMk/>
            <pc:sldMk cId="2144573141" sldId="302"/>
            <ac:spMk id="15" creationId="{813A70E5-D530-44BE-9CBD-E966D8B14487}"/>
          </ac:spMkLst>
        </pc:spChg>
        <pc:spChg chg="add del mod">
          <ac:chgData name="Kemppainen Kimmo" userId="5575d834-c099-4c81-aadf-9b74126333e7" providerId="ADAL" clId="{9D69A034-250F-473F-BCEA-0C8E318A6DB3}" dt="2021-01-04T06:09:54.336" v="89"/>
          <ac:spMkLst>
            <pc:docMk/>
            <pc:sldMk cId="2144573141" sldId="302"/>
            <ac:spMk id="17" creationId="{30F1FD2C-3D04-4952-A586-F3C89453BEE1}"/>
          </ac:spMkLst>
        </pc:spChg>
        <pc:spChg chg="add mod">
          <ac:chgData name="Kemppainen Kimmo" userId="5575d834-c099-4c81-aadf-9b74126333e7" providerId="ADAL" clId="{9D69A034-250F-473F-BCEA-0C8E318A6DB3}" dt="2021-01-04T06:10:49.264" v="91" actId="164"/>
          <ac:spMkLst>
            <pc:docMk/>
            <pc:sldMk cId="2144573141" sldId="302"/>
            <ac:spMk id="18" creationId="{3093A063-42C8-4E24-9A43-484285C3292C}"/>
          </ac:spMkLst>
        </pc:spChg>
        <pc:spChg chg="add mod">
          <ac:chgData name="Kemppainen Kimmo" userId="5575d834-c099-4c81-aadf-9b74126333e7" providerId="ADAL" clId="{9D69A034-250F-473F-BCEA-0C8E318A6DB3}" dt="2021-01-04T06:10:49.264" v="91" actId="164"/>
          <ac:spMkLst>
            <pc:docMk/>
            <pc:sldMk cId="2144573141" sldId="302"/>
            <ac:spMk id="19" creationId="{DA3F03E3-18DA-4652-B31A-4402AB1272E9}"/>
          </ac:spMkLst>
        </pc:spChg>
        <pc:spChg chg="add mod">
          <ac:chgData name="Kemppainen Kimmo" userId="5575d834-c099-4c81-aadf-9b74126333e7" providerId="ADAL" clId="{9D69A034-250F-473F-BCEA-0C8E318A6DB3}" dt="2021-01-04T06:10:49.264" v="91" actId="164"/>
          <ac:spMkLst>
            <pc:docMk/>
            <pc:sldMk cId="2144573141" sldId="302"/>
            <ac:spMk id="20" creationId="{2CBB3AF1-676F-49A5-BC99-134163EB068C}"/>
          </ac:spMkLst>
        </pc:spChg>
        <pc:spChg chg="add mod">
          <ac:chgData name="Kemppainen Kimmo" userId="5575d834-c099-4c81-aadf-9b74126333e7" providerId="ADAL" clId="{9D69A034-250F-473F-BCEA-0C8E318A6DB3}" dt="2021-01-04T06:10:49.264" v="91" actId="164"/>
          <ac:spMkLst>
            <pc:docMk/>
            <pc:sldMk cId="2144573141" sldId="302"/>
            <ac:spMk id="21" creationId="{569AED6D-14DF-410E-B785-55DEA44510A8}"/>
          </ac:spMkLst>
        </pc:spChg>
        <pc:grpChg chg="add mod">
          <ac:chgData name="Kemppainen Kimmo" userId="5575d834-c099-4c81-aadf-9b74126333e7" providerId="ADAL" clId="{9D69A034-250F-473F-BCEA-0C8E318A6DB3}" dt="2021-01-04T06:09:42.315" v="87" actId="1076"/>
          <ac:grpSpMkLst>
            <pc:docMk/>
            <pc:sldMk cId="2144573141" sldId="302"/>
            <ac:grpSpMk id="16" creationId="{0CEC0D42-0C6A-4F71-A0CA-1EAE0CD089C2}"/>
          </ac:grpSpMkLst>
        </pc:grpChg>
        <pc:grpChg chg="add mod">
          <ac:chgData name="Kemppainen Kimmo" userId="5575d834-c099-4c81-aadf-9b74126333e7" providerId="ADAL" clId="{9D69A034-250F-473F-BCEA-0C8E318A6DB3}" dt="2021-01-04T06:10:52.895" v="92" actId="1076"/>
          <ac:grpSpMkLst>
            <pc:docMk/>
            <pc:sldMk cId="2144573141" sldId="302"/>
            <ac:grpSpMk id="22" creationId="{3DCCD2E4-0716-4C55-BAEC-437D4406FD1C}"/>
          </ac:grpSpMkLst>
        </pc:grpChg>
        <pc:picChg chg="add mod">
          <ac:chgData name="Kemppainen Kimmo" userId="5575d834-c099-4c81-aadf-9b74126333e7" providerId="ADAL" clId="{9D69A034-250F-473F-BCEA-0C8E318A6DB3}" dt="2021-01-04T06:47:42.304" v="290"/>
          <ac:picMkLst>
            <pc:docMk/>
            <pc:sldMk cId="2144573141" sldId="302"/>
            <ac:picMk id="23" creationId="{5D66C282-1D96-4EDE-A618-37CE76125297}"/>
          </ac:picMkLst>
        </pc:picChg>
      </pc:sldChg>
      <pc:sldChg chg="addSp modSp new mod">
        <pc:chgData name="Kemppainen Kimmo" userId="5575d834-c099-4c81-aadf-9b74126333e7" providerId="ADAL" clId="{9D69A034-250F-473F-BCEA-0C8E318A6DB3}" dt="2021-01-04T06:47:44.578" v="291"/>
        <pc:sldMkLst>
          <pc:docMk/>
          <pc:sldMk cId="3238158163" sldId="303"/>
        </pc:sldMkLst>
        <pc:spChg chg="mod">
          <ac:chgData name="Kemppainen Kimmo" userId="5575d834-c099-4c81-aadf-9b74126333e7" providerId="ADAL" clId="{9D69A034-250F-473F-BCEA-0C8E318A6DB3}" dt="2021-01-04T06:36:04.787" v="186" actId="20577"/>
          <ac:spMkLst>
            <pc:docMk/>
            <pc:sldMk cId="3238158163" sldId="303"/>
            <ac:spMk id="2" creationId="{06CB3EDF-6C32-4DAA-8CFD-E4C029BF38DD}"/>
          </ac:spMkLst>
        </pc:spChg>
        <pc:spChg chg="mod">
          <ac:chgData name="Kemppainen Kimmo" userId="5575d834-c099-4c81-aadf-9b74126333e7" providerId="ADAL" clId="{9D69A034-250F-473F-BCEA-0C8E318A6DB3}" dt="2021-01-04T06:37:37.099" v="194" actId="20577"/>
          <ac:spMkLst>
            <pc:docMk/>
            <pc:sldMk cId="3238158163" sldId="303"/>
            <ac:spMk id="3" creationId="{2151FED5-3990-4415-9F49-8814DC76B841}"/>
          </ac:spMkLst>
        </pc:spChg>
        <pc:spChg chg="add mod">
          <ac:chgData name="Kemppainen Kimmo" userId="5575d834-c099-4c81-aadf-9b74126333e7" providerId="ADAL" clId="{9D69A034-250F-473F-BCEA-0C8E318A6DB3}" dt="2021-01-04T06:35:27.394" v="179" actId="164"/>
          <ac:spMkLst>
            <pc:docMk/>
            <pc:sldMk cId="3238158163" sldId="303"/>
            <ac:spMk id="5" creationId="{2B023F8C-372E-4CB7-B6B4-0128928DFD60}"/>
          </ac:spMkLst>
        </pc:spChg>
        <pc:spChg chg="add mod">
          <ac:chgData name="Kemppainen Kimmo" userId="5575d834-c099-4c81-aadf-9b74126333e7" providerId="ADAL" clId="{9D69A034-250F-473F-BCEA-0C8E318A6DB3}" dt="2021-01-04T06:35:27.394" v="179" actId="164"/>
          <ac:spMkLst>
            <pc:docMk/>
            <pc:sldMk cId="3238158163" sldId="303"/>
            <ac:spMk id="6" creationId="{3797D1F0-924B-4DB5-9614-D2E5EAE86C00}"/>
          </ac:spMkLst>
        </pc:spChg>
        <pc:spChg chg="add mod">
          <ac:chgData name="Kemppainen Kimmo" userId="5575d834-c099-4c81-aadf-9b74126333e7" providerId="ADAL" clId="{9D69A034-250F-473F-BCEA-0C8E318A6DB3}" dt="2021-01-04T06:35:27.394" v="179" actId="164"/>
          <ac:spMkLst>
            <pc:docMk/>
            <pc:sldMk cId="3238158163" sldId="303"/>
            <ac:spMk id="7" creationId="{9D29471E-B1A2-49E9-9D10-7CF8C64337A2}"/>
          </ac:spMkLst>
        </pc:spChg>
        <pc:spChg chg="add mod">
          <ac:chgData name="Kemppainen Kimmo" userId="5575d834-c099-4c81-aadf-9b74126333e7" providerId="ADAL" clId="{9D69A034-250F-473F-BCEA-0C8E318A6DB3}" dt="2021-01-04T06:35:27.394" v="179" actId="164"/>
          <ac:spMkLst>
            <pc:docMk/>
            <pc:sldMk cId="3238158163" sldId="303"/>
            <ac:spMk id="8" creationId="{7876FE3D-8502-4AFA-8D0D-099225EBE56F}"/>
          </ac:spMkLst>
        </pc:spChg>
        <pc:spChg chg="add mod">
          <ac:chgData name="Kemppainen Kimmo" userId="5575d834-c099-4c81-aadf-9b74126333e7" providerId="ADAL" clId="{9D69A034-250F-473F-BCEA-0C8E318A6DB3}" dt="2021-01-04T06:35:27.394" v="179" actId="164"/>
          <ac:spMkLst>
            <pc:docMk/>
            <pc:sldMk cId="3238158163" sldId="303"/>
            <ac:spMk id="9" creationId="{01A5B98B-FDA2-4E18-89EE-FCAA16A40B57}"/>
          </ac:spMkLst>
        </pc:spChg>
        <pc:spChg chg="add mod">
          <ac:chgData name="Kemppainen Kimmo" userId="5575d834-c099-4c81-aadf-9b74126333e7" providerId="ADAL" clId="{9D69A034-250F-473F-BCEA-0C8E318A6DB3}" dt="2021-01-04T06:35:27.394" v="179" actId="164"/>
          <ac:spMkLst>
            <pc:docMk/>
            <pc:sldMk cId="3238158163" sldId="303"/>
            <ac:spMk id="10" creationId="{B6D1AEFE-AE66-41D6-8F3E-028B3504E75D}"/>
          </ac:spMkLst>
        </pc:spChg>
        <pc:spChg chg="add mod">
          <ac:chgData name="Kemppainen Kimmo" userId="5575d834-c099-4c81-aadf-9b74126333e7" providerId="ADAL" clId="{9D69A034-250F-473F-BCEA-0C8E318A6DB3}" dt="2021-01-04T06:35:27.394" v="179" actId="164"/>
          <ac:spMkLst>
            <pc:docMk/>
            <pc:sldMk cId="3238158163" sldId="303"/>
            <ac:spMk id="11" creationId="{5D2A667F-129C-4FCE-AC30-A8C148785766}"/>
          </ac:spMkLst>
        </pc:spChg>
        <pc:spChg chg="add mod">
          <ac:chgData name="Kemppainen Kimmo" userId="5575d834-c099-4c81-aadf-9b74126333e7" providerId="ADAL" clId="{9D69A034-250F-473F-BCEA-0C8E318A6DB3}" dt="2021-01-04T06:35:27.394" v="179" actId="164"/>
          <ac:spMkLst>
            <pc:docMk/>
            <pc:sldMk cId="3238158163" sldId="303"/>
            <ac:spMk id="12" creationId="{7392C078-BF53-49A2-88B2-F48E4D1EDA60}"/>
          </ac:spMkLst>
        </pc:spChg>
        <pc:spChg chg="add mod">
          <ac:chgData name="Kemppainen Kimmo" userId="5575d834-c099-4c81-aadf-9b74126333e7" providerId="ADAL" clId="{9D69A034-250F-473F-BCEA-0C8E318A6DB3}" dt="2021-01-04T06:35:27.394" v="179" actId="164"/>
          <ac:spMkLst>
            <pc:docMk/>
            <pc:sldMk cId="3238158163" sldId="303"/>
            <ac:spMk id="13" creationId="{90EB57DB-AA6F-400A-84EE-25D7F34B1341}"/>
          </ac:spMkLst>
        </pc:spChg>
        <pc:spChg chg="add mod">
          <ac:chgData name="Kemppainen Kimmo" userId="5575d834-c099-4c81-aadf-9b74126333e7" providerId="ADAL" clId="{9D69A034-250F-473F-BCEA-0C8E318A6DB3}" dt="2021-01-04T06:35:27.394" v="179" actId="164"/>
          <ac:spMkLst>
            <pc:docMk/>
            <pc:sldMk cId="3238158163" sldId="303"/>
            <ac:spMk id="14" creationId="{86B99E3C-5EB0-4E79-9330-5738EFB8358E}"/>
          </ac:spMkLst>
        </pc:spChg>
        <pc:spChg chg="add mod">
          <ac:chgData name="Kemppainen Kimmo" userId="5575d834-c099-4c81-aadf-9b74126333e7" providerId="ADAL" clId="{9D69A034-250F-473F-BCEA-0C8E318A6DB3}" dt="2021-01-04T06:35:27.394" v="179" actId="164"/>
          <ac:spMkLst>
            <pc:docMk/>
            <pc:sldMk cId="3238158163" sldId="303"/>
            <ac:spMk id="15" creationId="{5DD4B1B9-3858-4965-8293-F2C3F58C6A29}"/>
          </ac:spMkLst>
        </pc:spChg>
        <pc:spChg chg="add mod">
          <ac:chgData name="Kemppainen Kimmo" userId="5575d834-c099-4c81-aadf-9b74126333e7" providerId="ADAL" clId="{9D69A034-250F-473F-BCEA-0C8E318A6DB3}" dt="2021-01-04T06:35:27.394" v="179" actId="164"/>
          <ac:spMkLst>
            <pc:docMk/>
            <pc:sldMk cId="3238158163" sldId="303"/>
            <ac:spMk id="16" creationId="{0801E993-BF8C-45F6-8A54-2039F29646FB}"/>
          </ac:spMkLst>
        </pc:spChg>
        <pc:spChg chg="add mod">
          <ac:chgData name="Kemppainen Kimmo" userId="5575d834-c099-4c81-aadf-9b74126333e7" providerId="ADAL" clId="{9D69A034-250F-473F-BCEA-0C8E318A6DB3}" dt="2021-01-04T06:35:27.394" v="179" actId="164"/>
          <ac:spMkLst>
            <pc:docMk/>
            <pc:sldMk cId="3238158163" sldId="303"/>
            <ac:spMk id="17" creationId="{CF1D12E0-5277-4E09-8B31-CDFD7C506812}"/>
          </ac:spMkLst>
        </pc:spChg>
        <pc:spChg chg="add mod">
          <ac:chgData name="Kemppainen Kimmo" userId="5575d834-c099-4c81-aadf-9b74126333e7" providerId="ADAL" clId="{9D69A034-250F-473F-BCEA-0C8E318A6DB3}" dt="2021-01-04T06:35:27.394" v="179" actId="164"/>
          <ac:spMkLst>
            <pc:docMk/>
            <pc:sldMk cId="3238158163" sldId="303"/>
            <ac:spMk id="18" creationId="{EF238F6A-EC54-4ADB-83FC-A2E6754E9C6B}"/>
          </ac:spMkLst>
        </pc:spChg>
        <pc:spChg chg="add mod">
          <ac:chgData name="Kemppainen Kimmo" userId="5575d834-c099-4c81-aadf-9b74126333e7" providerId="ADAL" clId="{9D69A034-250F-473F-BCEA-0C8E318A6DB3}" dt="2021-01-04T06:35:27.394" v="179" actId="164"/>
          <ac:spMkLst>
            <pc:docMk/>
            <pc:sldMk cId="3238158163" sldId="303"/>
            <ac:spMk id="19" creationId="{4F61E533-223F-481A-8995-21A76B6E54C5}"/>
          </ac:spMkLst>
        </pc:spChg>
        <pc:spChg chg="add mod">
          <ac:chgData name="Kemppainen Kimmo" userId="5575d834-c099-4c81-aadf-9b74126333e7" providerId="ADAL" clId="{9D69A034-250F-473F-BCEA-0C8E318A6DB3}" dt="2021-01-04T06:35:27.394" v="179" actId="164"/>
          <ac:spMkLst>
            <pc:docMk/>
            <pc:sldMk cId="3238158163" sldId="303"/>
            <ac:spMk id="20" creationId="{2FB5D76E-BC3A-402F-AD81-B1AE22FACBE4}"/>
          </ac:spMkLst>
        </pc:spChg>
        <pc:spChg chg="add mod">
          <ac:chgData name="Kemppainen Kimmo" userId="5575d834-c099-4c81-aadf-9b74126333e7" providerId="ADAL" clId="{9D69A034-250F-473F-BCEA-0C8E318A6DB3}" dt="2021-01-04T06:35:27.394" v="179" actId="164"/>
          <ac:spMkLst>
            <pc:docMk/>
            <pc:sldMk cId="3238158163" sldId="303"/>
            <ac:spMk id="21" creationId="{8D7777BD-A0ED-41F6-AA80-82E250E6F777}"/>
          </ac:spMkLst>
        </pc:spChg>
        <pc:spChg chg="add mod">
          <ac:chgData name="Kemppainen Kimmo" userId="5575d834-c099-4c81-aadf-9b74126333e7" providerId="ADAL" clId="{9D69A034-250F-473F-BCEA-0C8E318A6DB3}" dt="2021-01-04T06:35:27.394" v="179" actId="164"/>
          <ac:spMkLst>
            <pc:docMk/>
            <pc:sldMk cId="3238158163" sldId="303"/>
            <ac:spMk id="22" creationId="{032D670A-6457-4971-902C-9CFD13E2F726}"/>
          </ac:spMkLst>
        </pc:spChg>
        <pc:spChg chg="add mod">
          <ac:chgData name="Kemppainen Kimmo" userId="5575d834-c099-4c81-aadf-9b74126333e7" providerId="ADAL" clId="{9D69A034-250F-473F-BCEA-0C8E318A6DB3}" dt="2021-01-04T06:35:27.394" v="179" actId="164"/>
          <ac:spMkLst>
            <pc:docMk/>
            <pc:sldMk cId="3238158163" sldId="303"/>
            <ac:spMk id="23" creationId="{23D0CE4B-87D2-44FC-9040-38D3FB0EF10A}"/>
          </ac:spMkLst>
        </pc:spChg>
        <pc:spChg chg="add mod">
          <ac:chgData name="Kemppainen Kimmo" userId="5575d834-c099-4c81-aadf-9b74126333e7" providerId="ADAL" clId="{9D69A034-250F-473F-BCEA-0C8E318A6DB3}" dt="2021-01-04T06:35:27.394" v="179" actId="164"/>
          <ac:spMkLst>
            <pc:docMk/>
            <pc:sldMk cId="3238158163" sldId="303"/>
            <ac:spMk id="24" creationId="{063BAFCD-51F3-41C1-ABE8-68CCF9EF7C85}"/>
          </ac:spMkLst>
        </pc:spChg>
        <pc:spChg chg="add mod">
          <ac:chgData name="Kemppainen Kimmo" userId="5575d834-c099-4c81-aadf-9b74126333e7" providerId="ADAL" clId="{9D69A034-250F-473F-BCEA-0C8E318A6DB3}" dt="2021-01-04T06:35:27.394" v="179" actId="164"/>
          <ac:spMkLst>
            <pc:docMk/>
            <pc:sldMk cId="3238158163" sldId="303"/>
            <ac:spMk id="25" creationId="{07CBD28A-EC46-45CF-8DB0-579356056F0B}"/>
          </ac:spMkLst>
        </pc:spChg>
        <pc:spChg chg="add mod">
          <ac:chgData name="Kemppainen Kimmo" userId="5575d834-c099-4c81-aadf-9b74126333e7" providerId="ADAL" clId="{9D69A034-250F-473F-BCEA-0C8E318A6DB3}" dt="2021-01-04T06:35:27.394" v="179" actId="164"/>
          <ac:spMkLst>
            <pc:docMk/>
            <pc:sldMk cId="3238158163" sldId="303"/>
            <ac:spMk id="26" creationId="{53286BB1-DE4D-4D07-98E4-64C84C3946B0}"/>
          </ac:spMkLst>
        </pc:spChg>
        <pc:spChg chg="add mod">
          <ac:chgData name="Kemppainen Kimmo" userId="5575d834-c099-4c81-aadf-9b74126333e7" providerId="ADAL" clId="{9D69A034-250F-473F-BCEA-0C8E318A6DB3}" dt="2021-01-04T06:35:27.394" v="179" actId="164"/>
          <ac:spMkLst>
            <pc:docMk/>
            <pc:sldMk cId="3238158163" sldId="303"/>
            <ac:spMk id="27" creationId="{FD1B0B14-8064-45DF-B483-28640D79D308}"/>
          </ac:spMkLst>
        </pc:spChg>
        <pc:spChg chg="add mod">
          <ac:chgData name="Kemppainen Kimmo" userId="5575d834-c099-4c81-aadf-9b74126333e7" providerId="ADAL" clId="{9D69A034-250F-473F-BCEA-0C8E318A6DB3}" dt="2021-01-04T06:35:27.394" v="179" actId="164"/>
          <ac:spMkLst>
            <pc:docMk/>
            <pc:sldMk cId="3238158163" sldId="303"/>
            <ac:spMk id="28" creationId="{774A693C-64AC-4452-8BAC-AE48F2993BBF}"/>
          </ac:spMkLst>
        </pc:spChg>
        <pc:spChg chg="add mod">
          <ac:chgData name="Kemppainen Kimmo" userId="5575d834-c099-4c81-aadf-9b74126333e7" providerId="ADAL" clId="{9D69A034-250F-473F-BCEA-0C8E318A6DB3}" dt="2021-01-04T06:35:27.394" v="179" actId="164"/>
          <ac:spMkLst>
            <pc:docMk/>
            <pc:sldMk cId="3238158163" sldId="303"/>
            <ac:spMk id="29" creationId="{9A2BC025-B07E-4380-8D7D-8032B74205BB}"/>
          </ac:spMkLst>
        </pc:spChg>
        <pc:spChg chg="add mod">
          <ac:chgData name="Kemppainen Kimmo" userId="5575d834-c099-4c81-aadf-9b74126333e7" providerId="ADAL" clId="{9D69A034-250F-473F-BCEA-0C8E318A6DB3}" dt="2021-01-04T06:35:27.394" v="179" actId="164"/>
          <ac:spMkLst>
            <pc:docMk/>
            <pc:sldMk cId="3238158163" sldId="303"/>
            <ac:spMk id="30" creationId="{24419B1F-FA5B-4B0F-B765-E66DE3469763}"/>
          </ac:spMkLst>
        </pc:spChg>
        <pc:spChg chg="add mod">
          <ac:chgData name="Kemppainen Kimmo" userId="5575d834-c099-4c81-aadf-9b74126333e7" providerId="ADAL" clId="{9D69A034-250F-473F-BCEA-0C8E318A6DB3}" dt="2021-01-04T06:35:27.394" v="179" actId="164"/>
          <ac:spMkLst>
            <pc:docMk/>
            <pc:sldMk cId="3238158163" sldId="303"/>
            <ac:spMk id="31" creationId="{1D40F7D4-64C3-4209-92F2-2DEFC4BB5603}"/>
          </ac:spMkLst>
        </pc:spChg>
        <pc:spChg chg="add mod">
          <ac:chgData name="Kemppainen Kimmo" userId="5575d834-c099-4c81-aadf-9b74126333e7" providerId="ADAL" clId="{9D69A034-250F-473F-BCEA-0C8E318A6DB3}" dt="2021-01-04T06:35:27.394" v="179" actId="164"/>
          <ac:spMkLst>
            <pc:docMk/>
            <pc:sldMk cId="3238158163" sldId="303"/>
            <ac:spMk id="32" creationId="{0986E688-5CC8-4151-BF97-AEAB8E418499}"/>
          </ac:spMkLst>
        </pc:spChg>
        <pc:spChg chg="add mod">
          <ac:chgData name="Kemppainen Kimmo" userId="5575d834-c099-4c81-aadf-9b74126333e7" providerId="ADAL" clId="{9D69A034-250F-473F-BCEA-0C8E318A6DB3}" dt="2021-01-04T06:35:27.394" v="179" actId="164"/>
          <ac:spMkLst>
            <pc:docMk/>
            <pc:sldMk cId="3238158163" sldId="303"/>
            <ac:spMk id="33" creationId="{7124BBE5-49E4-4CDB-B709-F1EEB8398532}"/>
          </ac:spMkLst>
        </pc:spChg>
        <pc:spChg chg="add mod">
          <ac:chgData name="Kemppainen Kimmo" userId="5575d834-c099-4c81-aadf-9b74126333e7" providerId="ADAL" clId="{9D69A034-250F-473F-BCEA-0C8E318A6DB3}" dt="2021-01-04T06:35:27.394" v="179" actId="164"/>
          <ac:spMkLst>
            <pc:docMk/>
            <pc:sldMk cId="3238158163" sldId="303"/>
            <ac:spMk id="34" creationId="{12BA3C0C-1C22-4B07-BFDE-BC42DC31A391}"/>
          </ac:spMkLst>
        </pc:spChg>
        <pc:spChg chg="add mod">
          <ac:chgData name="Kemppainen Kimmo" userId="5575d834-c099-4c81-aadf-9b74126333e7" providerId="ADAL" clId="{9D69A034-250F-473F-BCEA-0C8E318A6DB3}" dt="2021-01-04T06:35:27.394" v="179" actId="164"/>
          <ac:spMkLst>
            <pc:docMk/>
            <pc:sldMk cId="3238158163" sldId="303"/>
            <ac:spMk id="35" creationId="{E9A67927-118E-4FE7-BF0F-D98222B46566}"/>
          </ac:spMkLst>
        </pc:spChg>
        <pc:spChg chg="add mod">
          <ac:chgData name="Kemppainen Kimmo" userId="5575d834-c099-4c81-aadf-9b74126333e7" providerId="ADAL" clId="{9D69A034-250F-473F-BCEA-0C8E318A6DB3}" dt="2021-01-04T06:35:27.394" v="179" actId="164"/>
          <ac:spMkLst>
            <pc:docMk/>
            <pc:sldMk cId="3238158163" sldId="303"/>
            <ac:spMk id="36" creationId="{E920049C-4326-4169-8B21-10A6E12DD2AC}"/>
          </ac:spMkLst>
        </pc:spChg>
        <pc:spChg chg="add mod">
          <ac:chgData name="Kemppainen Kimmo" userId="5575d834-c099-4c81-aadf-9b74126333e7" providerId="ADAL" clId="{9D69A034-250F-473F-BCEA-0C8E318A6DB3}" dt="2021-01-04T06:35:27.394" v="179" actId="164"/>
          <ac:spMkLst>
            <pc:docMk/>
            <pc:sldMk cId="3238158163" sldId="303"/>
            <ac:spMk id="37" creationId="{F3FB6E16-278C-473E-9FE6-E14C64C29E51}"/>
          </ac:spMkLst>
        </pc:spChg>
        <pc:spChg chg="add mod">
          <ac:chgData name="Kemppainen Kimmo" userId="5575d834-c099-4c81-aadf-9b74126333e7" providerId="ADAL" clId="{9D69A034-250F-473F-BCEA-0C8E318A6DB3}" dt="2021-01-04T06:35:27.394" v="179" actId="164"/>
          <ac:spMkLst>
            <pc:docMk/>
            <pc:sldMk cId="3238158163" sldId="303"/>
            <ac:spMk id="38" creationId="{CBF0DE00-6C6F-4F27-AEB3-77F7A4292D19}"/>
          </ac:spMkLst>
        </pc:spChg>
        <pc:spChg chg="add mod">
          <ac:chgData name="Kemppainen Kimmo" userId="5575d834-c099-4c81-aadf-9b74126333e7" providerId="ADAL" clId="{9D69A034-250F-473F-BCEA-0C8E318A6DB3}" dt="2021-01-04T06:35:27.394" v="179" actId="164"/>
          <ac:spMkLst>
            <pc:docMk/>
            <pc:sldMk cId="3238158163" sldId="303"/>
            <ac:spMk id="39" creationId="{A8F6F057-9345-406A-91B8-66B21331381C}"/>
          </ac:spMkLst>
        </pc:spChg>
        <pc:spChg chg="add mod">
          <ac:chgData name="Kemppainen Kimmo" userId="5575d834-c099-4c81-aadf-9b74126333e7" providerId="ADAL" clId="{9D69A034-250F-473F-BCEA-0C8E318A6DB3}" dt="2021-01-04T06:35:27.394" v="179" actId="164"/>
          <ac:spMkLst>
            <pc:docMk/>
            <pc:sldMk cId="3238158163" sldId="303"/>
            <ac:spMk id="40" creationId="{8CE50CC6-658A-4D10-81ED-E3229AE9BC06}"/>
          </ac:spMkLst>
        </pc:spChg>
        <pc:spChg chg="add mod">
          <ac:chgData name="Kemppainen Kimmo" userId="5575d834-c099-4c81-aadf-9b74126333e7" providerId="ADAL" clId="{9D69A034-250F-473F-BCEA-0C8E318A6DB3}" dt="2021-01-04T06:35:27.394" v="179" actId="164"/>
          <ac:spMkLst>
            <pc:docMk/>
            <pc:sldMk cId="3238158163" sldId="303"/>
            <ac:spMk id="41" creationId="{579ACE42-11E0-4FFD-93B0-26340967DFC0}"/>
          </ac:spMkLst>
        </pc:spChg>
        <pc:spChg chg="add mod">
          <ac:chgData name="Kemppainen Kimmo" userId="5575d834-c099-4c81-aadf-9b74126333e7" providerId="ADAL" clId="{9D69A034-250F-473F-BCEA-0C8E318A6DB3}" dt="2021-01-04T06:35:27.394" v="179" actId="164"/>
          <ac:spMkLst>
            <pc:docMk/>
            <pc:sldMk cId="3238158163" sldId="303"/>
            <ac:spMk id="42" creationId="{0453C986-DD5C-4E4A-B0C8-F1DFED8F8607}"/>
          </ac:spMkLst>
        </pc:spChg>
        <pc:spChg chg="add mod">
          <ac:chgData name="Kemppainen Kimmo" userId="5575d834-c099-4c81-aadf-9b74126333e7" providerId="ADAL" clId="{9D69A034-250F-473F-BCEA-0C8E318A6DB3}" dt="2021-01-04T06:35:27.394" v="179" actId="164"/>
          <ac:spMkLst>
            <pc:docMk/>
            <pc:sldMk cId="3238158163" sldId="303"/>
            <ac:spMk id="43" creationId="{BA32DCAB-1270-45C4-B779-66210A5B684C}"/>
          </ac:spMkLst>
        </pc:spChg>
        <pc:spChg chg="add mod">
          <ac:chgData name="Kemppainen Kimmo" userId="5575d834-c099-4c81-aadf-9b74126333e7" providerId="ADAL" clId="{9D69A034-250F-473F-BCEA-0C8E318A6DB3}" dt="2021-01-04T06:35:27.394" v="179" actId="164"/>
          <ac:spMkLst>
            <pc:docMk/>
            <pc:sldMk cId="3238158163" sldId="303"/>
            <ac:spMk id="44" creationId="{CDFAA6EF-99A8-4899-A072-B84062231A29}"/>
          </ac:spMkLst>
        </pc:spChg>
        <pc:spChg chg="add mod">
          <ac:chgData name="Kemppainen Kimmo" userId="5575d834-c099-4c81-aadf-9b74126333e7" providerId="ADAL" clId="{9D69A034-250F-473F-BCEA-0C8E318A6DB3}" dt="2021-01-04T06:35:27.394" v="179" actId="164"/>
          <ac:spMkLst>
            <pc:docMk/>
            <pc:sldMk cId="3238158163" sldId="303"/>
            <ac:spMk id="45" creationId="{B5E714C1-FA2A-486B-AAD7-8B56469CAE6E}"/>
          </ac:spMkLst>
        </pc:spChg>
        <pc:spChg chg="add mod">
          <ac:chgData name="Kemppainen Kimmo" userId="5575d834-c099-4c81-aadf-9b74126333e7" providerId="ADAL" clId="{9D69A034-250F-473F-BCEA-0C8E318A6DB3}" dt="2021-01-04T06:35:27.394" v="179" actId="164"/>
          <ac:spMkLst>
            <pc:docMk/>
            <pc:sldMk cId="3238158163" sldId="303"/>
            <ac:spMk id="46" creationId="{2E135033-6508-48DB-8D8A-FA015B656F8D}"/>
          </ac:spMkLst>
        </pc:spChg>
        <pc:spChg chg="add mod">
          <ac:chgData name="Kemppainen Kimmo" userId="5575d834-c099-4c81-aadf-9b74126333e7" providerId="ADAL" clId="{9D69A034-250F-473F-BCEA-0C8E318A6DB3}" dt="2021-01-04T06:35:27.394" v="179" actId="164"/>
          <ac:spMkLst>
            <pc:docMk/>
            <pc:sldMk cId="3238158163" sldId="303"/>
            <ac:spMk id="47" creationId="{2573CEF0-24EE-4CC9-8E11-93B61C5B4F2B}"/>
          </ac:spMkLst>
        </pc:spChg>
        <pc:spChg chg="add mod">
          <ac:chgData name="Kemppainen Kimmo" userId="5575d834-c099-4c81-aadf-9b74126333e7" providerId="ADAL" clId="{9D69A034-250F-473F-BCEA-0C8E318A6DB3}" dt="2021-01-04T06:35:27.394" v="179" actId="164"/>
          <ac:spMkLst>
            <pc:docMk/>
            <pc:sldMk cId="3238158163" sldId="303"/>
            <ac:spMk id="48" creationId="{F8511BEF-4FB2-41EB-AB75-0C9DC09DA941}"/>
          </ac:spMkLst>
        </pc:spChg>
        <pc:spChg chg="add mod">
          <ac:chgData name="Kemppainen Kimmo" userId="5575d834-c099-4c81-aadf-9b74126333e7" providerId="ADAL" clId="{9D69A034-250F-473F-BCEA-0C8E318A6DB3}" dt="2021-01-04T06:35:27.394" v="179" actId="164"/>
          <ac:spMkLst>
            <pc:docMk/>
            <pc:sldMk cId="3238158163" sldId="303"/>
            <ac:spMk id="49" creationId="{BCB4F124-53EF-473F-B6C7-E23084DDB908}"/>
          </ac:spMkLst>
        </pc:spChg>
        <pc:spChg chg="add mod">
          <ac:chgData name="Kemppainen Kimmo" userId="5575d834-c099-4c81-aadf-9b74126333e7" providerId="ADAL" clId="{9D69A034-250F-473F-BCEA-0C8E318A6DB3}" dt="2021-01-04T06:35:27.394" v="179" actId="164"/>
          <ac:spMkLst>
            <pc:docMk/>
            <pc:sldMk cId="3238158163" sldId="303"/>
            <ac:spMk id="50" creationId="{D8D52AF2-2C70-40B8-9F96-6D7620331041}"/>
          </ac:spMkLst>
        </pc:spChg>
        <pc:spChg chg="add mod">
          <ac:chgData name="Kemppainen Kimmo" userId="5575d834-c099-4c81-aadf-9b74126333e7" providerId="ADAL" clId="{9D69A034-250F-473F-BCEA-0C8E318A6DB3}" dt="2021-01-04T06:35:27.394" v="179" actId="164"/>
          <ac:spMkLst>
            <pc:docMk/>
            <pc:sldMk cId="3238158163" sldId="303"/>
            <ac:spMk id="51" creationId="{8A20FA8D-6D91-480C-97A8-BCFA162FE4DB}"/>
          </ac:spMkLst>
        </pc:spChg>
        <pc:spChg chg="add mod">
          <ac:chgData name="Kemppainen Kimmo" userId="5575d834-c099-4c81-aadf-9b74126333e7" providerId="ADAL" clId="{9D69A034-250F-473F-BCEA-0C8E318A6DB3}" dt="2021-01-04T06:35:27.394" v="179" actId="164"/>
          <ac:spMkLst>
            <pc:docMk/>
            <pc:sldMk cId="3238158163" sldId="303"/>
            <ac:spMk id="52" creationId="{123888C6-B9DB-441C-A2A0-AC570C856B57}"/>
          </ac:spMkLst>
        </pc:spChg>
        <pc:spChg chg="add mod">
          <ac:chgData name="Kemppainen Kimmo" userId="5575d834-c099-4c81-aadf-9b74126333e7" providerId="ADAL" clId="{9D69A034-250F-473F-BCEA-0C8E318A6DB3}" dt="2021-01-04T06:35:27.394" v="179" actId="164"/>
          <ac:spMkLst>
            <pc:docMk/>
            <pc:sldMk cId="3238158163" sldId="303"/>
            <ac:spMk id="53" creationId="{C1C17963-D48C-4E23-A7B2-DF0B5AD85A62}"/>
          </ac:spMkLst>
        </pc:spChg>
        <pc:spChg chg="add mod">
          <ac:chgData name="Kemppainen Kimmo" userId="5575d834-c099-4c81-aadf-9b74126333e7" providerId="ADAL" clId="{9D69A034-250F-473F-BCEA-0C8E318A6DB3}" dt="2021-01-04T06:35:27.394" v="179" actId="164"/>
          <ac:spMkLst>
            <pc:docMk/>
            <pc:sldMk cId="3238158163" sldId="303"/>
            <ac:spMk id="54" creationId="{7DD7BE86-06F3-4B63-BBAD-B87B2F09B8E0}"/>
          </ac:spMkLst>
        </pc:spChg>
        <pc:spChg chg="add mod">
          <ac:chgData name="Kemppainen Kimmo" userId="5575d834-c099-4c81-aadf-9b74126333e7" providerId="ADAL" clId="{9D69A034-250F-473F-BCEA-0C8E318A6DB3}" dt="2021-01-04T06:35:27.394" v="179" actId="164"/>
          <ac:spMkLst>
            <pc:docMk/>
            <pc:sldMk cId="3238158163" sldId="303"/>
            <ac:spMk id="55" creationId="{15E0D028-5914-40C0-89E7-F33212A4F976}"/>
          </ac:spMkLst>
        </pc:spChg>
        <pc:spChg chg="add mod">
          <ac:chgData name="Kemppainen Kimmo" userId="5575d834-c099-4c81-aadf-9b74126333e7" providerId="ADAL" clId="{9D69A034-250F-473F-BCEA-0C8E318A6DB3}" dt="2021-01-04T06:35:27.394" v="179" actId="164"/>
          <ac:spMkLst>
            <pc:docMk/>
            <pc:sldMk cId="3238158163" sldId="303"/>
            <ac:spMk id="56" creationId="{51A8D5E3-0AF9-4E31-ADC3-BAC37A0CB7E3}"/>
          </ac:spMkLst>
        </pc:spChg>
        <pc:spChg chg="add mod">
          <ac:chgData name="Kemppainen Kimmo" userId="5575d834-c099-4c81-aadf-9b74126333e7" providerId="ADAL" clId="{9D69A034-250F-473F-BCEA-0C8E318A6DB3}" dt="2021-01-04T06:35:27.394" v="179" actId="164"/>
          <ac:spMkLst>
            <pc:docMk/>
            <pc:sldMk cId="3238158163" sldId="303"/>
            <ac:spMk id="57" creationId="{1C97D12D-77F3-45A1-A25C-8499DE1B6178}"/>
          </ac:spMkLst>
        </pc:spChg>
        <pc:spChg chg="add mod">
          <ac:chgData name="Kemppainen Kimmo" userId="5575d834-c099-4c81-aadf-9b74126333e7" providerId="ADAL" clId="{9D69A034-250F-473F-BCEA-0C8E318A6DB3}" dt="2021-01-04T06:35:27.394" v="179" actId="164"/>
          <ac:spMkLst>
            <pc:docMk/>
            <pc:sldMk cId="3238158163" sldId="303"/>
            <ac:spMk id="58" creationId="{D04CB9FD-55BB-4795-80EA-8C21D77A4AAC}"/>
          </ac:spMkLst>
        </pc:spChg>
        <pc:spChg chg="add mod">
          <ac:chgData name="Kemppainen Kimmo" userId="5575d834-c099-4c81-aadf-9b74126333e7" providerId="ADAL" clId="{9D69A034-250F-473F-BCEA-0C8E318A6DB3}" dt="2021-01-04T06:35:27.394" v="179" actId="164"/>
          <ac:spMkLst>
            <pc:docMk/>
            <pc:sldMk cId="3238158163" sldId="303"/>
            <ac:spMk id="59" creationId="{E8EE0294-F8EF-4C3B-B2AF-9D1EB941AACC}"/>
          </ac:spMkLst>
        </pc:spChg>
        <pc:spChg chg="add mod">
          <ac:chgData name="Kemppainen Kimmo" userId="5575d834-c099-4c81-aadf-9b74126333e7" providerId="ADAL" clId="{9D69A034-250F-473F-BCEA-0C8E318A6DB3}" dt="2021-01-04T06:35:27.394" v="179" actId="164"/>
          <ac:spMkLst>
            <pc:docMk/>
            <pc:sldMk cId="3238158163" sldId="303"/>
            <ac:spMk id="60" creationId="{68D2DCA9-A1BD-4343-ABF6-D1355035267F}"/>
          </ac:spMkLst>
        </pc:spChg>
        <pc:spChg chg="add mod">
          <ac:chgData name="Kemppainen Kimmo" userId="5575d834-c099-4c81-aadf-9b74126333e7" providerId="ADAL" clId="{9D69A034-250F-473F-BCEA-0C8E318A6DB3}" dt="2021-01-04T06:35:27.394" v="179" actId="164"/>
          <ac:spMkLst>
            <pc:docMk/>
            <pc:sldMk cId="3238158163" sldId="303"/>
            <ac:spMk id="61" creationId="{21DA4FB0-3C19-4C4F-B13C-70A6BBE59A64}"/>
          </ac:spMkLst>
        </pc:spChg>
        <pc:spChg chg="add mod">
          <ac:chgData name="Kemppainen Kimmo" userId="5575d834-c099-4c81-aadf-9b74126333e7" providerId="ADAL" clId="{9D69A034-250F-473F-BCEA-0C8E318A6DB3}" dt="2021-01-04T06:35:27.394" v="179" actId="164"/>
          <ac:spMkLst>
            <pc:docMk/>
            <pc:sldMk cId="3238158163" sldId="303"/>
            <ac:spMk id="62" creationId="{4FB261B1-2F07-4175-9E7B-F536D47FA6A1}"/>
          </ac:spMkLst>
        </pc:spChg>
        <pc:spChg chg="add mod">
          <ac:chgData name="Kemppainen Kimmo" userId="5575d834-c099-4c81-aadf-9b74126333e7" providerId="ADAL" clId="{9D69A034-250F-473F-BCEA-0C8E318A6DB3}" dt="2021-01-04T06:35:27.394" v="179" actId="164"/>
          <ac:spMkLst>
            <pc:docMk/>
            <pc:sldMk cId="3238158163" sldId="303"/>
            <ac:spMk id="63" creationId="{FC6E8CC6-3575-4D27-BBAE-ACCC3D2679E2}"/>
          </ac:spMkLst>
        </pc:spChg>
        <pc:spChg chg="add mod">
          <ac:chgData name="Kemppainen Kimmo" userId="5575d834-c099-4c81-aadf-9b74126333e7" providerId="ADAL" clId="{9D69A034-250F-473F-BCEA-0C8E318A6DB3}" dt="2021-01-04T06:35:27.394" v="179" actId="164"/>
          <ac:spMkLst>
            <pc:docMk/>
            <pc:sldMk cId="3238158163" sldId="303"/>
            <ac:spMk id="64" creationId="{35CF9D84-332B-4D14-9980-5DB2C6FCDCC5}"/>
          </ac:spMkLst>
        </pc:spChg>
        <pc:spChg chg="add mod">
          <ac:chgData name="Kemppainen Kimmo" userId="5575d834-c099-4c81-aadf-9b74126333e7" providerId="ADAL" clId="{9D69A034-250F-473F-BCEA-0C8E318A6DB3}" dt="2021-01-04T06:35:27.394" v="179" actId="164"/>
          <ac:spMkLst>
            <pc:docMk/>
            <pc:sldMk cId="3238158163" sldId="303"/>
            <ac:spMk id="65" creationId="{DB6E2B21-8783-4E76-8E1C-70C9F840140D}"/>
          </ac:spMkLst>
        </pc:spChg>
        <pc:spChg chg="add mod">
          <ac:chgData name="Kemppainen Kimmo" userId="5575d834-c099-4c81-aadf-9b74126333e7" providerId="ADAL" clId="{9D69A034-250F-473F-BCEA-0C8E318A6DB3}" dt="2021-01-04T06:35:27.394" v="179" actId="164"/>
          <ac:spMkLst>
            <pc:docMk/>
            <pc:sldMk cId="3238158163" sldId="303"/>
            <ac:spMk id="66" creationId="{65CFB07A-42A8-4AC4-AF6B-D3BDA20F2947}"/>
          </ac:spMkLst>
        </pc:spChg>
        <pc:spChg chg="add mod">
          <ac:chgData name="Kemppainen Kimmo" userId="5575d834-c099-4c81-aadf-9b74126333e7" providerId="ADAL" clId="{9D69A034-250F-473F-BCEA-0C8E318A6DB3}" dt="2021-01-04T06:35:27.394" v="179" actId="164"/>
          <ac:spMkLst>
            <pc:docMk/>
            <pc:sldMk cId="3238158163" sldId="303"/>
            <ac:spMk id="67" creationId="{F9DCD365-DCE5-49C2-B82D-F66B6D15B310}"/>
          </ac:spMkLst>
        </pc:spChg>
        <pc:spChg chg="add mod">
          <ac:chgData name="Kemppainen Kimmo" userId="5575d834-c099-4c81-aadf-9b74126333e7" providerId="ADAL" clId="{9D69A034-250F-473F-BCEA-0C8E318A6DB3}" dt="2021-01-04T06:35:27.394" v="179" actId="164"/>
          <ac:spMkLst>
            <pc:docMk/>
            <pc:sldMk cId="3238158163" sldId="303"/>
            <ac:spMk id="68" creationId="{566516A4-E0BD-4F2A-9BEE-B2F74707F9D4}"/>
          </ac:spMkLst>
        </pc:spChg>
        <pc:spChg chg="add mod">
          <ac:chgData name="Kemppainen Kimmo" userId="5575d834-c099-4c81-aadf-9b74126333e7" providerId="ADAL" clId="{9D69A034-250F-473F-BCEA-0C8E318A6DB3}" dt="2021-01-04T06:35:27.394" v="179" actId="164"/>
          <ac:spMkLst>
            <pc:docMk/>
            <pc:sldMk cId="3238158163" sldId="303"/>
            <ac:spMk id="69" creationId="{22603441-7147-451B-9ED4-ABB727757E0B}"/>
          </ac:spMkLst>
        </pc:spChg>
        <pc:spChg chg="add mod">
          <ac:chgData name="Kemppainen Kimmo" userId="5575d834-c099-4c81-aadf-9b74126333e7" providerId="ADAL" clId="{9D69A034-250F-473F-BCEA-0C8E318A6DB3}" dt="2021-01-04T06:35:27.394" v="179" actId="164"/>
          <ac:spMkLst>
            <pc:docMk/>
            <pc:sldMk cId="3238158163" sldId="303"/>
            <ac:spMk id="70" creationId="{0CC53370-C039-43E7-A89D-FECB9EC99CEE}"/>
          </ac:spMkLst>
        </pc:spChg>
        <pc:spChg chg="add mod">
          <ac:chgData name="Kemppainen Kimmo" userId="5575d834-c099-4c81-aadf-9b74126333e7" providerId="ADAL" clId="{9D69A034-250F-473F-BCEA-0C8E318A6DB3}" dt="2021-01-04T06:35:27.394" v="179" actId="164"/>
          <ac:spMkLst>
            <pc:docMk/>
            <pc:sldMk cId="3238158163" sldId="303"/>
            <ac:spMk id="71" creationId="{66C8F799-8AAF-4086-BB89-C40B2385E838}"/>
          </ac:spMkLst>
        </pc:spChg>
        <pc:spChg chg="add mod">
          <ac:chgData name="Kemppainen Kimmo" userId="5575d834-c099-4c81-aadf-9b74126333e7" providerId="ADAL" clId="{9D69A034-250F-473F-BCEA-0C8E318A6DB3}" dt="2021-01-04T06:35:27.394" v="179" actId="164"/>
          <ac:spMkLst>
            <pc:docMk/>
            <pc:sldMk cId="3238158163" sldId="303"/>
            <ac:spMk id="72" creationId="{86756545-CD98-4E87-BD8D-D8BF65EA7062}"/>
          </ac:spMkLst>
        </pc:spChg>
        <pc:spChg chg="add mod">
          <ac:chgData name="Kemppainen Kimmo" userId="5575d834-c099-4c81-aadf-9b74126333e7" providerId="ADAL" clId="{9D69A034-250F-473F-BCEA-0C8E318A6DB3}" dt="2021-01-04T06:35:27.394" v="179" actId="164"/>
          <ac:spMkLst>
            <pc:docMk/>
            <pc:sldMk cId="3238158163" sldId="303"/>
            <ac:spMk id="73" creationId="{C40BB6E2-31C7-4C56-B799-D6CD3EFD53DF}"/>
          </ac:spMkLst>
        </pc:spChg>
        <pc:spChg chg="add mod">
          <ac:chgData name="Kemppainen Kimmo" userId="5575d834-c099-4c81-aadf-9b74126333e7" providerId="ADAL" clId="{9D69A034-250F-473F-BCEA-0C8E318A6DB3}" dt="2021-01-04T06:35:27.394" v="179" actId="164"/>
          <ac:spMkLst>
            <pc:docMk/>
            <pc:sldMk cId="3238158163" sldId="303"/>
            <ac:spMk id="74" creationId="{AE80AF27-1546-46C1-8448-4AC94FFD1A27}"/>
          </ac:spMkLst>
        </pc:spChg>
        <pc:spChg chg="add mod">
          <ac:chgData name="Kemppainen Kimmo" userId="5575d834-c099-4c81-aadf-9b74126333e7" providerId="ADAL" clId="{9D69A034-250F-473F-BCEA-0C8E318A6DB3}" dt="2021-01-04T06:35:27.394" v="179" actId="164"/>
          <ac:spMkLst>
            <pc:docMk/>
            <pc:sldMk cId="3238158163" sldId="303"/>
            <ac:spMk id="75" creationId="{524B830F-CFCB-458B-8091-356C5F2BFD4F}"/>
          </ac:spMkLst>
        </pc:spChg>
        <pc:spChg chg="add mod">
          <ac:chgData name="Kemppainen Kimmo" userId="5575d834-c099-4c81-aadf-9b74126333e7" providerId="ADAL" clId="{9D69A034-250F-473F-BCEA-0C8E318A6DB3}" dt="2021-01-04T06:35:27.394" v="179" actId="164"/>
          <ac:spMkLst>
            <pc:docMk/>
            <pc:sldMk cId="3238158163" sldId="303"/>
            <ac:spMk id="76" creationId="{2D2BEB03-465E-4247-A65B-9FAA7EC70ED2}"/>
          </ac:spMkLst>
        </pc:spChg>
        <pc:spChg chg="add mod">
          <ac:chgData name="Kemppainen Kimmo" userId="5575d834-c099-4c81-aadf-9b74126333e7" providerId="ADAL" clId="{9D69A034-250F-473F-BCEA-0C8E318A6DB3}" dt="2021-01-04T06:35:27.394" v="179" actId="164"/>
          <ac:spMkLst>
            <pc:docMk/>
            <pc:sldMk cId="3238158163" sldId="303"/>
            <ac:spMk id="77" creationId="{7D20E790-E17F-4897-9E8F-5297F5C14912}"/>
          </ac:spMkLst>
        </pc:spChg>
        <pc:spChg chg="add mod">
          <ac:chgData name="Kemppainen Kimmo" userId="5575d834-c099-4c81-aadf-9b74126333e7" providerId="ADAL" clId="{9D69A034-250F-473F-BCEA-0C8E318A6DB3}" dt="2021-01-04T06:35:27.394" v="179" actId="164"/>
          <ac:spMkLst>
            <pc:docMk/>
            <pc:sldMk cId="3238158163" sldId="303"/>
            <ac:spMk id="78" creationId="{EDE6AEEB-B177-4DDB-8F9C-CE3DE6171534}"/>
          </ac:spMkLst>
        </pc:spChg>
        <pc:spChg chg="add mod">
          <ac:chgData name="Kemppainen Kimmo" userId="5575d834-c099-4c81-aadf-9b74126333e7" providerId="ADAL" clId="{9D69A034-250F-473F-BCEA-0C8E318A6DB3}" dt="2021-01-04T06:35:27.394" v="179" actId="164"/>
          <ac:spMkLst>
            <pc:docMk/>
            <pc:sldMk cId="3238158163" sldId="303"/>
            <ac:spMk id="79" creationId="{36ED0C2C-FB0C-4791-966C-B67CEBFA9511}"/>
          </ac:spMkLst>
        </pc:spChg>
        <pc:spChg chg="add mod">
          <ac:chgData name="Kemppainen Kimmo" userId="5575d834-c099-4c81-aadf-9b74126333e7" providerId="ADAL" clId="{9D69A034-250F-473F-BCEA-0C8E318A6DB3}" dt="2021-01-04T06:35:27.394" v="179" actId="164"/>
          <ac:spMkLst>
            <pc:docMk/>
            <pc:sldMk cId="3238158163" sldId="303"/>
            <ac:spMk id="80" creationId="{A1DD4F53-17BE-4D85-B5DC-6604A9E051E7}"/>
          </ac:spMkLst>
        </pc:spChg>
        <pc:spChg chg="add mod">
          <ac:chgData name="Kemppainen Kimmo" userId="5575d834-c099-4c81-aadf-9b74126333e7" providerId="ADAL" clId="{9D69A034-250F-473F-BCEA-0C8E318A6DB3}" dt="2021-01-04T06:35:27.394" v="179" actId="164"/>
          <ac:spMkLst>
            <pc:docMk/>
            <pc:sldMk cId="3238158163" sldId="303"/>
            <ac:spMk id="81" creationId="{E6BB0E23-642B-4E75-A472-726533EBF1E3}"/>
          </ac:spMkLst>
        </pc:spChg>
        <pc:spChg chg="add mod">
          <ac:chgData name="Kemppainen Kimmo" userId="5575d834-c099-4c81-aadf-9b74126333e7" providerId="ADAL" clId="{9D69A034-250F-473F-BCEA-0C8E318A6DB3}" dt="2021-01-04T06:35:27.394" v="179" actId="164"/>
          <ac:spMkLst>
            <pc:docMk/>
            <pc:sldMk cId="3238158163" sldId="303"/>
            <ac:spMk id="82" creationId="{C30DADD8-DAC3-499C-8BA5-DA13BAE0D349}"/>
          </ac:spMkLst>
        </pc:spChg>
        <pc:spChg chg="add mod">
          <ac:chgData name="Kemppainen Kimmo" userId="5575d834-c099-4c81-aadf-9b74126333e7" providerId="ADAL" clId="{9D69A034-250F-473F-BCEA-0C8E318A6DB3}" dt="2021-01-04T06:35:27.394" v="179" actId="164"/>
          <ac:spMkLst>
            <pc:docMk/>
            <pc:sldMk cId="3238158163" sldId="303"/>
            <ac:spMk id="83" creationId="{6607DFEA-43BB-4CB0-AF12-A0599ACAC2B4}"/>
          </ac:spMkLst>
        </pc:spChg>
        <pc:spChg chg="add mod">
          <ac:chgData name="Kemppainen Kimmo" userId="5575d834-c099-4c81-aadf-9b74126333e7" providerId="ADAL" clId="{9D69A034-250F-473F-BCEA-0C8E318A6DB3}" dt="2021-01-04T06:35:27.394" v="179" actId="164"/>
          <ac:spMkLst>
            <pc:docMk/>
            <pc:sldMk cId="3238158163" sldId="303"/>
            <ac:spMk id="84" creationId="{646814D0-E1E8-458E-9730-9BB2EF6A6A97}"/>
          </ac:spMkLst>
        </pc:spChg>
        <pc:spChg chg="add mod">
          <ac:chgData name="Kemppainen Kimmo" userId="5575d834-c099-4c81-aadf-9b74126333e7" providerId="ADAL" clId="{9D69A034-250F-473F-BCEA-0C8E318A6DB3}" dt="2021-01-04T06:35:27.394" v="179" actId="164"/>
          <ac:spMkLst>
            <pc:docMk/>
            <pc:sldMk cId="3238158163" sldId="303"/>
            <ac:spMk id="85" creationId="{6CE62D77-DE2F-4F0F-B68B-0B24D51F8A08}"/>
          </ac:spMkLst>
        </pc:spChg>
        <pc:spChg chg="add mod">
          <ac:chgData name="Kemppainen Kimmo" userId="5575d834-c099-4c81-aadf-9b74126333e7" providerId="ADAL" clId="{9D69A034-250F-473F-BCEA-0C8E318A6DB3}" dt="2021-01-04T06:35:27.394" v="179" actId="164"/>
          <ac:spMkLst>
            <pc:docMk/>
            <pc:sldMk cId="3238158163" sldId="303"/>
            <ac:spMk id="86" creationId="{6FEC5C2A-ACF6-48B4-A804-E1F1C6A3D413}"/>
          </ac:spMkLst>
        </pc:spChg>
        <pc:spChg chg="add mod">
          <ac:chgData name="Kemppainen Kimmo" userId="5575d834-c099-4c81-aadf-9b74126333e7" providerId="ADAL" clId="{9D69A034-250F-473F-BCEA-0C8E318A6DB3}" dt="2021-01-04T06:35:27.394" v="179" actId="164"/>
          <ac:spMkLst>
            <pc:docMk/>
            <pc:sldMk cId="3238158163" sldId="303"/>
            <ac:spMk id="87" creationId="{83AB3DBD-4542-4385-8BFF-C7C26AED96D3}"/>
          </ac:spMkLst>
        </pc:spChg>
        <pc:spChg chg="add mod">
          <ac:chgData name="Kemppainen Kimmo" userId="5575d834-c099-4c81-aadf-9b74126333e7" providerId="ADAL" clId="{9D69A034-250F-473F-BCEA-0C8E318A6DB3}" dt="2021-01-04T06:35:27.394" v="179" actId="164"/>
          <ac:spMkLst>
            <pc:docMk/>
            <pc:sldMk cId="3238158163" sldId="303"/>
            <ac:spMk id="88" creationId="{3F260F3E-3DD8-426D-8FE9-2BE9BAB3FFAA}"/>
          </ac:spMkLst>
        </pc:spChg>
        <pc:spChg chg="add mod">
          <ac:chgData name="Kemppainen Kimmo" userId="5575d834-c099-4c81-aadf-9b74126333e7" providerId="ADAL" clId="{9D69A034-250F-473F-BCEA-0C8E318A6DB3}" dt="2021-01-04T06:35:27.394" v="179" actId="164"/>
          <ac:spMkLst>
            <pc:docMk/>
            <pc:sldMk cId="3238158163" sldId="303"/>
            <ac:spMk id="89" creationId="{CF23A22F-EDE3-4318-B291-33984B8704F7}"/>
          </ac:spMkLst>
        </pc:spChg>
        <pc:spChg chg="add mod">
          <ac:chgData name="Kemppainen Kimmo" userId="5575d834-c099-4c81-aadf-9b74126333e7" providerId="ADAL" clId="{9D69A034-250F-473F-BCEA-0C8E318A6DB3}" dt="2021-01-04T06:35:27.394" v="179" actId="164"/>
          <ac:spMkLst>
            <pc:docMk/>
            <pc:sldMk cId="3238158163" sldId="303"/>
            <ac:spMk id="90" creationId="{8847491A-0940-4A08-9351-98D72E52A1A1}"/>
          </ac:spMkLst>
        </pc:spChg>
        <pc:spChg chg="add mod">
          <ac:chgData name="Kemppainen Kimmo" userId="5575d834-c099-4c81-aadf-9b74126333e7" providerId="ADAL" clId="{9D69A034-250F-473F-BCEA-0C8E318A6DB3}" dt="2021-01-04T06:35:27.394" v="179" actId="164"/>
          <ac:spMkLst>
            <pc:docMk/>
            <pc:sldMk cId="3238158163" sldId="303"/>
            <ac:spMk id="91" creationId="{56884F79-49AA-4563-8228-03983395541D}"/>
          </ac:spMkLst>
        </pc:spChg>
        <pc:spChg chg="add mod">
          <ac:chgData name="Kemppainen Kimmo" userId="5575d834-c099-4c81-aadf-9b74126333e7" providerId="ADAL" clId="{9D69A034-250F-473F-BCEA-0C8E318A6DB3}" dt="2021-01-04T06:35:27.394" v="179" actId="164"/>
          <ac:spMkLst>
            <pc:docMk/>
            <pc:sldMk cId="3238158163" sldId="303"/>
            <ac:spMk id="92" creationId="{F56339F2-FF63-44A6-9304-1F36CA1613D0}"/>
          </ac:spMkLst>
        </pc:spChg>
        <pc:spChg chg="add mod">
          <ac:chgData name="Kemppainen Kimmo" userId="5575d834-c099-4c81-aadf-9b74126333e7" providerId="ADAL" clId="{9D69A034-250F-473F-BCEA-0C8E318A6DB3}" dt="2021-01-04T06:35:27.394" v="179" actId="164"/>
          <ac:spMkLst>
            <pc:docMk/>
            <pc:sldMk cId="3238158163" sldId="303"/>
            <ac:spMk id="93" creationId="{E79B89BA-49D9-44E8-9088-4B8F8A7A7854}"/>
          </ac:spMkLst>
        </pc:spChg>
        <pc:spChg chg="add mod">
          <ac:chgData name="Kemppainen Kimmo" userId="5575d834-c099-4c81-aadf-9b74126333e7" providerId="ADAL" clId="{9D69A034-250F-473F-BCEA-0C8E318A6DB3}" dt="2021-01-04T06:35:27.394" v="179" actId="164"/>
          <ac:spMkLst>
            <pc:docMk/>
            <pc:sldMk cId="3238158163" sldId="303"/>
            <ac:spMk id="94" creationId="{F550B339-040B-4B5C-864D-44690C6C7D92}"/>
          </ac:spMkLst>
        </pc:spChg>
        <pc:spChg chg="add mod">
          <ac:chgData name="Kemppainen Kimmo" userId="5575d834-c099-4c81-aadf-9b74126333e7" providerId="ADAL" clId="{9D69A034-250F-473F-BCEA-0C8E318A6DB3}" dt="2021-01-04T06:35:27.394" v="179" actId="164"/>
          <ac:spMkLst>
            <pc:docMk/>
            <pc:sldMk cId="3238158163" sldId="303"/>
            <ac:spMk id="95" creationId="{E980998A-9241-449A-BD57-EC34A6E462FF}"/>
          </ac:spMkLst>
        </pc:spChg>
        <pc:spChg chg="add mod">
          <ac:chgData name="Kemppainen Kimmo" userId="5575d834-c099-4c81-aadf-9b74126333e7" providerId="ADAL" clId="{9D69A034-250F-473F-BCEA-0C8E318A6DB3}" dt="2021-01-04T06:35:27.394" v="179" actId="164"/>
          <ac:spMkLst>
            <pc:docMk/>
            <pc:sldMk cId="3238158163" sldId="303"/>
            <ac:spMk id="96" creationId="{9BB6798C-6DE4-4D17-89CB-FD71717CAACF}"/>
          </ac:spMkLst>
        </pc:spChg>
        <pc:spChg chg="add mod">
          <ac:chgData name="Kemppainen Kimmo" userId="5575d834-c099-4c81-aadf-9b74126333e7" providerId="ADAL" clId="{9D69A034-250F-473F-BCEA-0C8E318A6DB3}" dt="2021-01-04T06:35:27.394" v="179" actId="164"/>
          <ac:spMkLst>
            <pc:docMk/>
            <pc:sldMk cId="3238158163" sldId="303"/>
            <ac:spMk id="97" creationId="{B7DAC6A8-C66D-4753-B078-D8C9A81B7E26}"/>
          </ac:spMkLst>
        </pc:spChg>
        <pc:spChg chg="add mod">
          <ac:chgData name="Kemppainen Kimmo" userId="5575d834-c099-4c81-aadf-9b74126333e7" providerId="ADAL" clId="{9D69A034-250F-473F-BCEA-0C8E318A6DB3}" dt="2021-01-04T06:35:27.394" v="179" actId="164"/>
          <ac:spMkLst>
            <pc:docMk/>
            <pc:sldMk cId="3238158163" sldId="303"/>
            <ac:spMk id="98" creationId="{AD4AE5D0-0174-43A2-99D0-F932245749E1}"/>
          </ac:spMkLst>
        </pc:spChg>
        <pc:spChg chg="add mod">
          <ac:chgData name="Kemppainen Kimmo" userId="5575d834-c099-4c81-aadf-9b74126333e7" providerId="ADAL" clId="{9D69A034-250F-473F-BCEA-0C8E318A6DB3}" dt="2021-01-04T06:35:27.394" v="179" actId="164"/>
          <ac:spMkLst>
            <pc:docMk/>
            <pc:sldMk cId="3238158163" sldId="303"/>
            <ac:spMk id="99" creationId="{3B7BDF3D-D685-4CB1-91C0-AE8E01E0B871}"/>
          </ac:spMkLst>
        </pc:spChg>
        <pc:spChg chg="add mod">
          <ac:chgData name="Kemppainen Kimmo" userId="5575d834-c099-4c81-aadf-9b74126333e7" providerId="ADAL" clId="{9D69A034-250F-473F-BCEA-0C8E318A6DB3}" dt="2021-01-04T06:35:27.394" v="179" actId="164"/>
          <ac:spMkLst>
            <pc:docMk/>
            <pc:sldMk cId="3238158163" sldId="303"/>
            <ac:spMk id="100" creationId="{15D6B9DB-ADE6-43F7-84C3-E0F9DD71CC62}"/>
          </ac:spMkLst>
        </pc:spChg>
        <pc:spChg chg="add mod">
          <ac:chgData name="Kemppainen Kimmo" userId="5575d834-c099-4c81-aadf-9b74126333e7" providerId="ADAL" clId="{9D69A034-250F-473F-BCEA-0C8E318A6DB3}" dt="2021-01-04T06:35:27.394" v="179" actId="164"/>
          <ac:spMkLst>
            <pc:docMk/>
            <pc:sldMk cId="3238158163" sldId="303"/>
            <ac:spMk id="101" creationId="{A4EAC38F-2641-4835-935C-B3C5635E33FE}"/>
          </ac:spMkLst>
        </pc:spChg>
        <pc:spChg chg="add mod">
          <ac:chgData name="Kemppainen Kimmo" userId="5575d834-c099-4c81-aadf-9b74126333e7" providerId="ADAL" clId="{9D69A034-250F-473F-BCEA-0C8E318A6DB3}" dt="2021-01-04T06:35:27.394" v="179" actId="164"/>
          <ac:spMkLst>
            <pc:docMk/>
            <pc:sldMk cId="3238158163" sldId="303"/>
            <ac:spMk id="102" creationId="{29EBCCD6-A9A6-41A4-BC36-9A8ED2118A3F}"/>
          </ac:spMkLst>
        </pc:spChg>
        <pc:spChg chg="add mod">
          <ac:chgData name="Kemppainen Kimmo" userId="5575d834-c099-4c81-aadf-9b74126333e7" providerId="ADAL" clId="{9D69A034-250F-473F-BCEA-0C8E318A6DB3}" dt="2021-01-04T06:35:27.394" v="179" actId="164"/>
          <ac:spMkLst>
            <pc:docMk/>
            <pc:sldMk cId="3238158163" sldId="303"/>
            <ac:spMk id="103" creationId="{4565B5BE-019C-45BC-8060-05826E0F03D3}"/>
          </ac:spMkLst>
        </pc:spChg>
        <pc:spChg chg="add mod">
          <ac:chgData name="Kemppainen Kimmo" userId="5575d834-c099-4c81-aadf-9b74126333e7" providerId="ADAL" clId="{9D69A034-250F-473F-BCEA-0C8E318A6DB3}" dt="2021-01-04T06:35:27.394" v="179" actId="164"/>
          <ac:spMkLst>
            <pc:docMk/>
            <pc:sldMk cId="3238158163" sldId="303"/>
            <ac:spMk id="104" creationId="{10789EF4-96E7-4AEE-B11F-C00FD62F07ED}"/>
          </ac:spMkLst>
        </pc:spChg>
        <pc:spChg chg="add mod">
          <ac:chgData name="Kemppainen Kimmo" userId="5575d834-c099-4c81-aadf-9b74126333e7" providerId="ADAL" clId="{9D69A034-250F-473F-BCEA-0C8E318A6DB3}" dt="2021-01-04T06:35:27.394" v="179" actId="164"/>
          <ac:spMkLst>
            <pc:docMk/>
            <pc:sldMk cId="3238158163" sldId="303"/>
            <ac:spMk id="105" creationId="{3EC8605B-A710-4557-8133-3DE4E7E7C530}"/>
          </ac:spMkLst>
        </pc:spChg>
        <pc:spChg chg="add mod">
          <ac:chgData name="Kemppainen Kimmo" userId="5575d834-c099-4c81-aadf-9b74126333e7" providerId="ADAL" clId="{9D69A034-250F-473F-BCEA-0C8E318A6DB3}" dt="2021-01-04T06:35:27.394" v="179" actId="164"/>
          <ac:spMkLst>
            <pc:docMk/>
            <pc:sldMk cId="3238158163" sldId="303"/>
            <ac:spMk id="106" creationId="{0FC524A3-8998-428C-AC59-C2C3F0A04DA8}"/>
          </ac:spMkLst>
        </pc:spChg>
        <pc:spChg chg="add mod">
          <ac:chgData name="Kemppainen Kimmo" userId="5575d834-c099-4c81-aadf-9b74126333e7" providerId="ADAL" clId="{9D69A034-250F-473F-BCEA-0C8E318A6DB3}" dt="2021-01-04T06:35:27.394" v="179" actId="164"/>
          <ac:spMkLst>
            <pc:docMk/>
            <pc:sldMk cId="3238158163" sldId="303"/>
            <ac:spMk id="107" creationId="{6479E0D9-8FBE-42C0-9DF7-71325D0A1EEB}"/>
          </ac:spMkLst>
        </pc:spChg>
        <pc:spChg chg="add mod">
          <ac:chgData name="Kemppainen Kimmo" userId="5575d834-c099-4c81-aadf-9b74126333e7" providerId="ADAL" clId="{9D69A034-250F-473F-BCEA-0C8E318A6DB3}" dt="2021-01-04T06:35:27.394" v="179" actId="164"/>
          <ac:spMkLst>
            <pc:docMk/>
            <pc:sldMk cId="3238158163" sldId="303"/>
            <ac:spMk id="108" creationId="{88BC5131-B11E-414B-AEBC-85C3C94A6BCC}"/>
          </ac:spMkLst>
        </pc:spChg>
        <pc:spChg chg="add mod">
          <ac:chgData name="Kemppainen Kimmo" userId="5575d834-c099-4c81-aadf-9b74126333e7" providerId="ADAL" clId="{9D69A034-250F-473F-BCEA-0C8E318A6DB3}" dt="2021-01-04T06:35:27.394" v="179" actId="164"/>
          <ac:spMkLst>
            <pc:docMk/>
            <pc:sldMk cId="3238158163" sldId="303"/>
            <ac:spMk id="109" creationId="{4585DCEE-59F5-4DF4-9221-EFEF35E76309}"/>
          </ac:spMkLst>
        </pc:spChg>
        <pc:spChg chg="add mod">
          <ac:chgData name="Kemppainen Kimmo" userId="5575d834-c099-4c81-aadf-9b74126333e7" providerId="ADAL" clId="{9D69A034-250F-473F-BCEA-0C8E318A6DB3}" dt="2021-01-04T06:35:27.394" v="179" actId="164"/>
          <ac:spMkLst>
            <pc:docMk/>
            <pc:sldMk cId="3238158163" sldId="303"/>
            <ac:spMk id="110" creationId="{AE035C8D-8D3E-48D1-AFD6-E5C49A20969A}"/>
          </ac:spMkLst>
        </pc:spChg>
        <pc:spChg chg="add mod">
          <ac:chgData name="Kemppainen Kimmo" userId="5575d834-c099-4c81-aadf-9b74126333e7" providerId="ADAL" clId="{9D69A034-250F-473F-BCEA-0C8E318A6DB3}" dt="2021-01-04T06:35:27.394" v="179" actId="164"/>
          <ac:spMkLst>
            <pc:docMk/>
            <pc:sldMk cId="3238158163" sldId="303"/>
            <ac:spMk id="111" creationId="{272630B6-4AA0-421B-BA6D-37AB78A25545}"/>
          </ac:spMkLst>
        </pc:spChg>
        <pc:spChg chg="add mod">
          <ac:chgData name="Kemppainen Kimmo" userId="5575d834-c099-4c81-aadf-9b74126333e7" providerId="ADAL" clId="{9D69A034-250F-473F-BCEA-0C8E318A6DB3}" dt="2021-01-04T06:35:27.394" v="179" actId="164"/>
          <ac:spMkLst>
            <pc:docMk/>
            <pc:sldMk cId="3238158163" sldId="303"/>
            <ac:spMk id="112" creationId="{8FC45416-47D2-4E32-B146-4C7F650A6336}"/>
          </ac:spMkLst>
        </pc:spChg>
        <pc:spChg chg="add mod">
          <ac:chgData name="Kemppainen Kimmo" userId="5575d834-c099-4c81-aadf-9b74126333e7" providerId="ADAL" clId="{9D69A034-250F-473F-BCEA-0C8E318A6DB3}" dt="2021-01-04T06:35:27.394" v="179" actId="164"/>
          <ac:spMkLst>
            <pc:docMk/>
            <pc:sldMk cId="3238158163" sldId="303"/>
            <ac:spMk id="113" creationId="{50C5226D-E1F7-4CA9-9AB2-1CC75E9F1AE7}"/>
          </ac:spMkLst>
        </pc:spChg>
        <pc:spChg chg="add mod">
          <ac:chgData name="Kemppainen Kimmo" userId="5575d834-c099-4c81-aadf-9b74126333e7" providerId="ADAL" clId="{9D69A034-250F-473F-BCEA-0C8E318A6DB3}" dt="2021-01-04T06:35:27.394" v="179" actId="164"/>
          <ac:spMkLst>
            <pc:docMk/>
            <pc:sldMk cId="3238158163" sldId="303"/>
            <ac:spMk id="114" creationId="{91D78B18-B26B-4165-BBE9-178CD984156E}"/>
          </ac:spMkLst>
        </pc:spChg>
        <pc:spChg chg="add mod">
          <ac:chgData name="Kemppainen Kimmo" userId="5575d834-c099-4c81-aadf-9b74126333e7" providerId="ADAL" clId="{9D69A034-250F-473F-BCEA-0C8E318A6DB3}" dt="2021-01-04T06:35:27.394" v="179" actId="164"/>
          <ac:spMkLst>
            <pc:docMk/>
            <pc:sldMk cId="3238158163" sldId="303"/>
            <ac:spMk id="115" creationId="{7BB27803-F163-414C-A732-4C5DD512462C}"/>
          </ac:spMkLst>
        </pc:spChg>
        <pc:spChg chg="add mod">
          <ac:chgData name="Kemppainen Kimmo" userId="5575d834-c099-4c81-aadf-9b74126333e7" providerId="ADAL" clId="{9D69A034-250F-473F-BCEA-0C8E318A6DB3}" dt="2021-01-04T06:35:27.394" v="179" actId="164"/>
          <ac:spMkLst>
            <pc:docMk/>
            <pc:sldMk cId="3238158163" sldId="303"/>
            <ac:spMk id="116" creationId="{9FCA7043-C0BD-49F7-8699-8FA9E475F5CE}"/>
          </ac:spMkLst>
        </pc:spChg>
        <pc:spChg chg="add mod">
          <ac:chgData name="Kemppainen Kimmo" userId="5575d834-c099-4c81-aadf-9b74126333e7" providerId="ADAL" clId="{9D69A034-250F-473F-BCEA-0C8E318A6DB3}" dt="2021-01-04T06:35:27.394" v="179" actId="164"/>
          <ac:spMkLst>
            <pc:docMk/>
            <pc:sldMk cId="3238158163" sldId="303"/>
            <ac:spMk id="117" creationId="{7376B1AD-98AD-4B70-85CC-F71716CBD932}"/>
          </ac:spMkLst>
        </pc:spChg>
        <pc:spChg chg="add mod">
          <ac:chgData name="Kemppainen Kimmo" userId="5575d834-c099-4c81-aadf-9b74126333e7" providerId="ADAL" clId="{9D69A034-250F-473F-BCEA-0C8E318A6DB3}" dt="2021-01-04T06:35:27.394" v="179" actId="164"/>
          <ac:spMkLst>
            <pc:docMk/>
            <pc:sldMk cId="3238158163" sldId="303"/>
            <ac:spMk id="118" creationId="{BC02BAA2-D2FC-4422-B56C-D880DF804563}"/>
          </ac:spMkLst>
        </pc:spChg>
        <pc:spChg chg="add mod">
          <ac:chgData name="Kemppainen Kimmo" userId="5575d834-c099-4c81-aadf-9b74126333e7" providerId="ADAL" clId="{9D69A034-250F-473F-BCEA-0C8E318A6DB3}" dt="2021-01-04T06:35:27.394" v="179" actId="164"/>
          <ac:spMkLst>
            <pc:docMk/>
            <pc:sldMk cId="3238158163" sldId="303"/>
            <ac:spMk id="119" creationId="{E18F4167-9318-4B2A-B15F-0CCF920E1CAF}"/>
          </ac:spMkLst>
        </pc:spChg>
        <pc:spChg chg="add mod">
          <ac:chgData name="Kemppainen Kimmo" userId="5575d834-c099-4c81-aadf-9b74126333e7" providerId="ADAL" clId="{9D69A034-250F-473F-BCEA-0C8E318A6DB3}" dt="2021-01-04T06:35:27.394" v="179" actId="164"/>
          <ac:spMkLst>
            <pc:docMk/>
            <pc:sldMk cId="3238158163" sldId="303"/>
            <ac:spMk id="120" creationId="{AC90BC8C-66B9-4089-AC93-8A1B1A0DEAEA}"/>
          </ac:spMkLst>
        </pc:spChg>
        <pc:spChg chg="add mod">
          <ac:chgData name="Kemppainen Kimmo" userId="5575d834-c099-4c81-aadf-9b74126333e7" providerId="ADAL" clId="{9D69A034-250F-473F-BCEA-0C8E318A6DB3}" dt="2021-01-04T06:35:27.394" v="179" actId="164"/>
          <ac:spMkLst>
            <pc:docMk/>
            <pc:sldMk cId="3238158163" sldId="303"/>
            <ac:spMk id="121" creationId="{EF290CB2-A495-402F-855F-3DF0C4893895}"/>
          </ac:spMkLst>
        </pc:spChg>
        <pc:spChg chg="add mod">
          <ac:chgData name="Kemppainen Kimmo" userId="5575d834-c099-4c81-aadf-9b74126333e7" providerId="ADAL" clId="{9D69A034-250F-473F-BCEA-0C8E318A6DB3}" dt="2021-01-04T06:35:27.394" v="179" actId="164"/>
          <ac:spMkLst>
            <pc:docMk/>
            <pc:sldMk cId="3238158163" sldId="303"/>
            <ac:spMk id="122" creationId="{B9BD6519-A22C-47E9-B5C9-879F2E8BFED1}"/>
          </ac:spMkLst>
        </pc:spChg>
        <pc:spChg chg="add mod">
          <ac:chgData name="Kemppainen Kimmo" userId="5575d834-c099-4c81-aadf-9b74126333e7" providerId="ADAL" clId="{9D69A034-250F-473F-BCEA-0C8E318A6DB3}" dt="2021-01-04T06:35:27.394" v="179" actId="164"/>
          <ac:spMkLst>
            <pc:docMk/>
            <pc:sldMk cId="3238158163" sldId="303"/>
            <ac:spMk id="123" creationId="{2C1ACE20-62F9-4E0B-B0BE-207ADEB5CF92}"/>
          </ac:spMkLst>
        </pc:spChg>
        <pc:spChg chg="add mod">
          <ac:chgData name="Kemppainen Kimmo" userId="5575d834-c099-4c81-aadf-9b74126333e7" providerId="ADAL" clId="{9D69A034-250F-473F-BCEA-0C8E318A6DB3}" dt="2021-01-04T06:35:27.394" v="179" actId="164"/>
          <ac:spMkLst>
            <pc:docMk/>
            <pc:sldMk cId="3238158163" sldId="303"/>
            <ac:spMk id="124" creationId="{9EE36856-3570-4E43-A2A2-D4E5AFBDA37A}"/>
          </ac:spMkLst>
        </pc:spChg>
        <pc:spChg chg="add mod">
          <ac:chgData name="Kemppainen Kimmo" userId="5575d834-c099-4c81-aadf-9b74126333e7" providerId="ADAL" clId="{9D69A034-250F-473F-BCEA-0C8E318A6DB3}" dt="2021-01-04T06:35:27.394" v="179" actId="164"/>
          <ac:spMkLst>
            <pc:docMk/>
            <pc:sldMk cId="3238158163" sldId="303"/>
            <ac:spMk id="125" creationId="{DBFAF613-2BBA-4D7B-9EA5-766D395E266F}"/>
          </ac:spMkLst>
        </pc:spChg>
        <pc:spChg chg="add mod">
          <ac:chgData name="Kemppainen Kimmo" userId="5575d834-c099-4c81-aadf-9b74126333e7" providerId="ADAL" clId="{9D69A034-250F-473F-BCEA-0C8E318A6DB3}" dt="2021-01-04T06:35:27.394" v="179" actId="164"/>
          <ac:spMkLst>
            <pc:docMk/>
            <pc:sldMk cId="3238158163" sldId="303"/>
            <ac:spMk id="126" creationId="{9C9A725B-5A61-4A88-B23C-D1AFC617A2D8}"/>
          </ac:spMkLst>
        </pc:spChg>
        <pc:spChg chg="add mod">
          <ac:chgData name="Kemppainen Kimmo" userId="5575d834-c099-4c81-aadf-9b74126333e7" providerId="ADAL" clId="{9D69A034-250F-473F-BCEA-0C8E318A6DB3}" dt="2021-01-04T06:35:27.394" v="179" actId="164"/>
          <ac:spMkLst>
            <pc:docMk/>
            <pc:sldMk cId="3238158163" sldId="303"/>
            <ac:spMk id="127" creationId="{4158DC32-B82C-4830-917C-05147FD97705}"/>
          </ac:spMkLst>
        </pc:spChg>
        <pc:spChg chg="add mod">
          <ac:chgData name="Kemppainen Kimmo" userId="5575d834-c099-4c81-aadf-9b74126333e7" providerId="ADAL" clId="{9D69A034-250F-473F-BCEA-0C8E318A6DB3}" dt="2021-01-04T06:35:27.394" v="179" actId="164"/>
          <ac:spMkLst>
            <pc:docMk/>
            <pc:sldMk cId="3238158163" sldId="303"/>
            <ac:spMk id="128" creationId="{6425732C-6DBA-47A6-9910-4AE50600576B}"/>
          </ac:spMkLst>
        </pc:spChg>
        <pc:spChg chg="add mod">
          <ac:chgData name="Kemppainen Kimmo" userId="5575d834-c099-4c81-aadf-9b74126333e7" providerId="ADAL" clId="{9D69A034-250F-473F-BCEA-0C8E318A6DB3}" dt="2021-01-04T06:35:27.394" v="179" actId="164"/>
          <ac:spMkLst>
            <pc:docMk/>
            <pc:sldMk cId="3238158163" sldId="303"/>
            <ac:spMk id="129" creationId="{6414025E-A47B-4326-B7C3-9F87449D49DF}"/>
          </ac:spMkLst>
        </pc:spChg>
        <pc:spChg chg="add mod">
          <ac:chgData name="Kemppainen Kimmo" userId="5575d834-c099-4c81-aadf-9b74126333e7" providerId="ADAL" clId="{9D69A034-250F-473F-BCEA-0C8E318A6DB3}" dt="2021-01-04T06:35:27.394" v="179" actId="164"/>
          <ac:spMkLst>
            <pc:docMk/>
            <pc:sldMk cId="3238158163" sldId="303"/>
            <ac:spMk id="130" creationId="{EA28D507-BEA1-47A3-9DD0-7C10DC990810}"/>
          </ac:spMkLst>
        </pc:spChg>
        <pc:spChg chg="add mod">
          <ac:chgData name="Kemppainen Kimmo" userId="5575d834-c099-4c81-aadf-9b74126333e7" providerId="ADAL" clId="{9D69A034-250F-473F-BCEA-0C8E318A6DB3}" dt="2021-01-04T06:35:27.394" v="179" actId="164"/>
          <ac:spMkLst>
            <pc:docMk/>
            <pc:sldMk cId="3238158163" sldId="303"/>
            <ac:spMk id="131" creationId="{2248A2F6-3A7B-4E35-97C3-9791F292E364}"/>
          </ac:spMkLst>
        </pc:spChg>
        <pc:spChg chg="add mod">
          <ac:chgData name="Kemppainen Kimmo" userId="5575d834-c099-4c81-aadf-9b74126333e7" providerId="ADAL" clId="{9D69A034-250F-473F-BCEA-0C8E318A6DB3}" dt="2021-01-04T06:35:27.394" v="179" actId="164"/>
          <ac:spMkLst>
            <pc:docMk/>
            <pc:sldMk cId="3238158163" sldId="303"/>
            <ac:spMk id="132" creationId="{2952ABE6-BE6A-45C4-819E-2C45B1E39AA0}"/>
          </ac:spMkLst>
        </pc:spChg>
        <pc:spChg chg="add mod">
          <ac:chgData name="Kemppainen Kimmo" userId="5575d834-c099-4c81-aadf-9b74126333e7" providerId="ADAL" clId="{9D69A034-250F-473F-BCEA-0C8E318A6DB3}" dt="2021-01-04T06:35:27.394" v="179" actId="164"/>
          <ac:spMkLst>
            <pc:docMk/>
            <pc:sldMk cId="3238158163" sldId="303"/>
            <ac:spMk id="133" creationId="{8AD107F7-D451-4638-B8C8-84CC7F849A45}"/>
          </ac:spMkLst>
        </pc:spChg>
        <pc:spChg chg="add mod">
          <ac:chgData name="Kemppainen Kimmo" userId="5575d834-c099-4c81-aadf-9b74126333e7" providerId="ADAL" clId="{9D69A034-250F-473F-BCEA-0C8E318A6DB3}" dt="2021-01-04T06:35:27.394" v="179" actId="164"/>
          <ac:spMkLst>
            <pc:docMk/>
            <pc:sldMk cId="3238158163" sldId="303"/>
            <ac:spMk id="134" creationId="{E0EEE30F-7A69-4333-81ED-BA45AA5FF7AD}"/>
          </ac:spMkLst>
        </pc:spChg>
        <pc:spChg chg="add mod">
          <ac:chgData name="Kemppainen Kimmo" userId="5575d834-c099-4c81-aadf-9b74126333e7" providerId="ADAL" clId="{9D69A034-250F-473F-BCEA-0C8E318A6DB3}" dt="2021-01-04T06:35:27.394" v="179" actId="164"/>
          <ac:spMkLst>
            <pc:docMk/>
            <pc:sldMk cId="3238158163" sldId="303"/>
            <ac:spMk id="135" creationId="{7270BD90-6FD1-421A-BCDE-589BCA3313C2}"/>
          </ac:spMkLst>
        </pc:spChg>
        <pc:spChg chg="add mod">
          <ac:chgData name="Kemppainen Kimmo" userId="5575d834-c099-4c81-aadf-9b74126333e7" providerId="ADAL" clId="{9D69A034-250F-473F-BCEA-0C8E318A6DB3}" dt="2021-01-04T06:35:27.394" v="179" actId="164"/>
          <ac:spMkLst>
            <pc:docMk/>
            <pc:sldMk cId="3238158163" sldId="303"/>
            <ac:spMk id="136" creationId="{7A6FF8DC-59FC-4EEC-9B9F-74DF345352D5}"/>
          </ac:spMkLst>
        </pc:spChg>
        <pc:spChg chg="add mod">
          <ac:chgData name="Kemppainen Kimmo" userId="5575d834-c099-4c81-aadf-9b74126333e7" providerId="ADAL" clId="{9D69A034-250F-473F-BCEA-0C8E318A6DB3}" dt="2021-01-04T06:35:27.394" v="179" actId="164"/>
          <ac:spMkLst>
            <pc:docMk/>
            <pc:sldMk cId="3238158163" sldId="303"/>
            <ac:spMk id="137" creationId="{EDF3ADCD-4FD5-4296-AC00-290A20094D7F}"/>
          </ac:spMkLst>
        </pc:spChg>
        <pc:spChg chg="add mod">
          <ac:chgData name="Kemppainen Kimmo" userId="5575d834-c099-4c81-aadf-9b74126333e7" providerId="ADAL" clId="{9D69A034-250F-473F-BCEA-0C8E318A6DB3}" dt="2021-01-04T06:35:27.394" v="179" actId="164"/>
          <ac:spMkLst>
            <pc:docMk/>
            <pc:sldMk cId="3238158163" sldId="303"/>
            <ac:spMk id="138" creationId="{464E251A-6F5A-46BC-A226-A97E729B835B}"/>
          </ac:spMkLst>
        </pc:spChg>
        <pc:spChg chg="add mod">
          <ac:chgData name="Kemppainen Kimmo" userId="5575d834-c099-4c81-aadf-9b74126333e7" providerId="ADAL" clId="{9D69A034-250F-473F-BCEA-0C8E318A6DB3}" dt="2021-01-04T06:35:27.394" v="179" actId="164"/>
          <ac:spMkLst>
            <pc:docMk/>
            <pc:sldMk cId="3238158163" sldId="303"/>
            <ac:spMk id="139" creationId="{09E0E798-B59E-4ECE-B194-D9A38DB2E294}"/>
          </ac:spMkLst>
        </pc:spChg>
        <pc:spChg chg="add mod">
          <ac:chgData name="Kemppainen Kimmo" userId="5575d834-c099-4c81-aadf-9b74126333e7" providerId="ADAL" clId="{9D69A034-250F-473F-BCEA-0C8E318A6DB3}" dt="2021-01-04T06:35:27.394" v="179" actId="164"/>
          <ac:spMkLst>
            <pc:docMk/>
            <pc:sldMk cId="3238158163" sldId="303"/>
            <ac:spMk id="140" creationId="{16204F1C-812B-4969-8E51-ACDC36A2D7E7}"/>
          </ac:spMkLst>
        </pc:spChg>
        <pc:spChg chg="add mod">
          <ac:chgData name="Kemppainen Kimmo" userId="5575d834-c099-4c81-aadf-9b74126333e7" providerId="ADAL" clId="{9D69A034-250F-473F-BCEA-0C8E318A6DB3}" dt="2021-01-04T06:35:27.394" v="179" actId="164"/>
          <ac:spMkLst>
            <pc:docMk/>
            <pc:sldMk cId="3238158163" sldId="303"/>
            <ac:spMk id="141" creationId="{089C5A11-5FD4-4B4B-869E-81E1827C69E3}"/>
          </ac:spMkLst>
        </pc:spChg>
        <pc:spChg chg="add mod">
          <ac:chgData name="Kemppainen Kimmo" userId="5575d834-c099-4c81-aadf-9b74126333e7" providerId="ADAL" clId="{9D69A034-250F-473F-BCEA-0C8E318A6DB3}" dt="2021-01-04T06:35:27.394" v="179" actId="164"/>
          <ac:spMkLst>
            <pc:docMk/>
            <pc:sldMk cId="3238158163" sldId="303"/>
            <ac:spMk id="142" creationId="{F8DDF5CB-BE42-4879-999B-8CB7C9E8D9CA}"/>
          </ac:spMkLst>
        </pc:spChg>
        <pc:spChg chg="add mod">
          <ac:chgData name="Kemppainen Kimmo" userId="5575d834-c099-4c81-aadf-9b74126333e7" providerId="ADAL" clId="{9D69A034-250F-473F-BCEA-0C8E318A6DB3}" dt="2021-01-04T06:35:27.394" v="179" actId="164"/>
          <ac:spMkLst>
            <pc:docMk/>
            <pc:sldMk cId="3238158163" sldId="303"/>
            <ac:spMk id="143" creationId="{0B02DAE1-01E4-4A42-A50C-7BD0F7A4ADBA}"/>
          </ac:spMkLst>
        </pc:spChg>
        <pc:spChg chg="add mod">
          <ac:chgData name="Kemppainen Kimmo" userId="5575d834-c099-4c81-aadf-9b74126333e7" providerId="ADAL" clId="{9D69A034-250F-473F-BCEA-0C8E318A6DB3}" dt="2021-01-04T06:35:27.394" v="179" actId="164"/>
          <ac:spMkLst>
            <pc:docMk/>
            <pc:sldMk cId="3238158163" sldId="303"/>
            <ac:spMk id="144" creationId="{80B03A78-E158-4FC7-A53B-6201BE972D2E}"/>
          </ac:spMkLst>
        </pc:spChg>
        <pc:spChg chg="add mod">
          <ac:chgData name="Kemppainen Kimmo" userId="5575d834-c099-4c81-aadf-9b74126333e7" providerId="ADAL" clId="{9D69A034-250F-473F-BCEA-0C8E318A6DB3}" dt="2021-01-04T06:35:27.394" v="179" actId="164"/>
          <ac:spMkLst>
            <pc:docMk/>
            <pc:sldMk cId="3238158163" sldId="303"/>
            <ac:spMk id="145" creationId="{30D1AE83-537D-4DBD-9346-80F5C73DB95E}"/>
          </ac:spMkLst>
        </pc:spChg>
        <pc:spChg chg="add mod">
          <ac:chgData name="Kemppainen Kimmo" userId="5575d834-c099-4c81-aadf-9b74126333e7" providerId="ADAL" clId="{9D69A034-250F-473F-BCEA-0C8E318A6DB3}" dt="2021-01-04T06:35:27.394" v="179" actId="164"/>
          <ac:spMkLst>
            <pc:docMk/>
            <pc:sldMk cId="3238158163" sldId="303"/>
            <ac:spMk id="146" creationId="{1BC20A30-C5D6-4D4B-A92B-D7B6F8B347DE}"/>
          </ac:spMkLst>
        </pc:spChg>
        <pc:spChg chg="add mod">
          <ac:chgData name="Kemppainen Kimmo" userId="5575d834-c099-4c81-aadf-9b74126333e7" providerId="ADAL" clId="{9D69A034-250F-473F-BCEA-0C8E318A6DB3}" dt="2021-01-04T06:35:27.394" v="179" actId="164"/>
          <ac:spMkLst>
            <pc:docMk/>
            <pc:sldMk cId="3238158163" sldId="303"/>
            <ac:spMk id="147" creationId="{21771142-36D4-45BF-BC32-65EAD26993F7}"/>
          </ac:spMkLst>
        </pc:spChg>
        <pc:spChg chg="add mod">
          <ac:chgData name="Kemppainen Kimmo" userId="5575d834-c099-4c81-aadf-9b74126333e7" providerId="ADAL" clId="{9D69A034-250F-473F-BCEA-0C8E318A6DB3}" dt="2021-01-04T06:35:27.394" v="179" actId="164"/>
          <ac:spMkLst>
            <pc:docMk/>
            <pc:sldMk cId="3238158163" sldId="303"/>
            <ac:spMk id="148" creationId="{282971ED-6BF0-44ED-AAC2-78FDBA8F081C}"/>
          </ac:spMkLst>
        </pc:spChg>
        <pc:spChg chg="add mod">
          <ac:chgData name="Kemppainen Kimmo" userId="5575d834-c099-4c81-aadf-9b74126333e7" providerId="ADAL" clId="{9D69A034-250F-473F-BCEA-0C8E318A6DB3}" dt="2021-01-04T06:35:27.394" v="179" actId="164"/>
          <ac:spMkLst>
            <pc:docMk/>
            <pc:sldMk cId="3238158163" sldId="303"/>
            <ac:spMk id="149" creationId="{C539D8BC-0593-4B37-8F7F-86F0555F5DB2}"/>
          </ac:spMkLst>
        </pc:spChg>
        <pc:spChg chg="add mod">
          <ac:chgData name="Kemppainen Kimmo" userId="5575d834-c099-4c81-aadf-9b74126333e7" providerId="ADAL" clId="{9D69A034-250F-473F-BCEA-0C8E318A6DB3}" dt="2021-01-04T06:35:27.394" v="179" actId="164"/>
          <ac:spMkLst>
            <pc:docMk/>
            <pc:sldMk cId="3238158163" sldId="303"/>
            <ac:spMk id="150" creationId="{29FAE7F3-4799-4F1B-A03A-E17D31D4D2D3}"/>
          </ac:spMkLst>
        </pc:spChg>
        <pc:spChg chg="add mod">
          <ac:chgData name="Kemppainen Kimmo" userId="5575d834-c099-4c81-aadf-9b74126333e7" providerId="ADAL" clId="{9D69A034-250F-473F-BCEA-0C8E318A6DB3}" dt="2021-01-04T06:35:27.394" v="179" actId="164"/>
          <ac:spMkLst>
            <pc:docMk/>
            <pc:sldMk cId="3238158163" sldId="303"/>
            <ac:spMk id="151" creationId="{0764F712-25AF-4F0D-9849-4F708B40CDB3}"/>
          </ac:spMkLst>
        </pc:spChg>
        <pc:spChg chg="add mod">
          <ac:chgData name="Kemppainen Kimmo" userId="5575d834-c099-4c81-aadf-9b74126333e7" providerId="ADAL" clId="{9D69A034-250F-473F-BCEA-0C8E318A6DB3}" dt="2021-01-04T06:35:27.394" v="179" actId="164"/>
          <ac:spMkLst>
            <pc:docMk/>
            <pc:sldMk cId="3238158163" sldId="303"/>
            <ac:spMk id="152" creationId="{DAF90A29-EC87-4355-A6CF-9E6AC4950F26}"/>
          </ac:spMkLst>
        </pc:spChg>
        <pc:spChg chg="add mod">
          <ac:chgData name="Kemppainen Kimmo" userId="5575d834-c099-4c81-aadf-9b74126333e7" providerId="ADAL" clId="{9D69A034-250F-473F-BCEA-0C8E318A6DB3}" dt="2021-01-04T06:35:27.394" v="179" actId="164"/>
          <ac:spMkLst>
            <pc:docMk/>
            <pc:sldMk cId="3238158163" sldId="303"/>
            <ac:spMk id="153" creationId="{C6758969-F13A-40DD-9BD1-83D0D000CCB0}"/>
          </ac:spMkLst>
        </pc:spChg>
        <pc:spChg chg="add mod">
          <ac:chgData name="Kemppainen Kimmo" userId="5575d834-c099-4c81-aadf-9b74126333e7" providerId="ADAL" clId="{9D69A034-250F-473F-BCEA-0C8E318A6DB3}" dt="2021-01-04T06:35:27.394" v="179" actId="164"/>
          <ac:spMkLst>
            <pc:docMk/>
            <pc:sldMk cId="3238158163" sldId="303"/>
            <ac:spMk id="154" creationId="{AEDA7C0A-C906-4809-8A9D-15A152FED017}"/>
          </ac:spMkLst>
        </pc:spChg>
        <pc:spChg chg="add mod">
          <ac:chgData name="Kemppainen Kimmo" userId="5575d834-c099-4c81-aadf-9b74126333e7" providerId="ADAL" clId="{9D69A034-250F-473F-BCEA-0C8E318A6DB3}" dt="2021-01-04T06:35:27.394" v="179" actId="164"/>
          <ac:spMkLst>
            <pc:docMk/>
            <pc:sldMk cId="3238158163" sldId="303"/>
            <ac:spMk id="155" creationId="{553F6DFC-69FF-436F-BC20-AD94948F4291}"/>
          </ac:spMkLst>
        </pc:spChg>
        <pc:spChg chg="add mod">
          <ac:chgData name="Kemppainen Kimmo" userId="5575d834-c099-4c81-aadf-9b74126333e7" providerId="ADAL" clId="{9D69A034-250F-473F-BCEA-0C8E318A6DB3}" dt="2021-01-04T06:35:27.394" v="179" actId="164"/>
          <ac:spMkLst>
            <pc:docMk/>
            <pc:sldMk cId="3238158163" sldId="303"/>
            <ac:spMk id="156" creationId="{AEAD4A01-BC01-4542-8DEC-D8E98CB3A062}"/>
          </ac:spMkLst>
        </pc:spChg>
        <pc:spChg chg="add mod">
          <ac:chgData name="Kemppainen Kimmo" userId="5575d834-c099-4c81-aadf-9b74126333e7" providerId="ADAL" clId="{9D69A034-250F-473F-BCEA-0C8E318A6DB3}" dt="2021-01-04T06:35:27.394" v="179" actId="164"/>
          <ac:spMkLst>
            <pc:docMk/>
            <pc:sldMk cId="3238158163" sldId="303"/>
            <ac:spMk id="157" creationId="{83EB0A0C-A3D1-400F-B138-35DCAFFCA580}"/>
          </ac:spMkLst>
        </pc:spChg>
        <pc:spChg chg="add mod">
          <ac:chgData name="Kemppainen Kimmo" userId="5575d834-c099-4c81-aadf-9b74126333e7" providerId="ADAL" clId="{9D69A034-250F-473F-BCEA-0C8E318A6DB3}" dt="2021-01-04T06:35:27.394" v="179" actId="164"/>
          <ac:spMkLst>
            <pc:docMk/>
            <pc:sldMk cId="3238158163" sldId="303"/>
            <ac:spMk id="158" creationId="{99CBDF0E-5AA1-4DB0-A0BC-210C13E42521}"/>
          </ac:spMkLst>
        </pc:spChg>
        <pc:spChg chg="add mod">
          <ac:chgData name="Kemppainen Kimmo" userId="5575d834-c099-4c81-aadf-9b74126333e7" providerId="ADAL" clId="{9D69A034-250F-473F-BCEA-0C8E318A6DB3}" dt="2021-01-04T06:35:27.394" v="179" actId="164"/>
          <ac:spMkLst>
            <pc:docMk/>
            <pc:sldMk cId="3238158163" sldId="303"/>
            <ac:spMk id="159" creationId="{A7A68864-57C1-481E-AC03-C95B2FC61981}"/>
          </ac:spMkLst>
        </pc:spChg>
        <pc:spChg chg="add mod">
          <ac:chgData name="Kemppainen Kimmo" userId="5575d834-c099-4c81-aadf-9b74126333e7" providerId="ADAL" clId="{9D69A034-250F-473F-BCEA-0C8E318A6DB3}" dt="2021-01-04T06:35:27.394" v="179" actId="164"/>
          <ac:spMkLst>
            <pc:docMk/>
            <pc:sldMk cId="3238158163" sldId="303"/>
            <ac:spMk id="160" creationId="{83E69125-7DAE-4803-83F2-E4C2BED17B9A}"/>
          </ac:spMkLst>
        </pc:spChg>
        <pc:spChg chg="add mod">
          <ac:chgData name="Kemppainen Kimmo" userId="5575d834-c099-4c81-aadf-9b74126333e7" providerId="ADAL" clId="{9D69A034-250F-473F-BCEA-0C8E318A6DB3}" dt="2021-01-04T06:35:27.394" v="179" actId="164"/>
          <ac:spMkLst>
            <pc:docMk/>
            <pc:sldMk cId="3238158163" sldId="303"/>
            <ac:spMk id="161" creationId="{6C11F93A-F58E-4C9F-923B-A174CD317C58}"/>
          </ac:spMkLst>
        </pc:spChg>
        <pc:spChg chg="add mod">
          <ac:chgData name="Kemppainen Kimmo" userId="5575d834-c099-4c81-aadf-9b74126333e7" providerId="ADAL" clId="{9D69A034-250F-473F-BCEA-0C8E318A6DB3}" dt="2021-01-04T06:35:27.394" v="179" actId="164"/>
          <ac:spMkLst>
            <pc:docMk/>
            <pc:sldMk cId="3238158163" sldId="303"/>
            <ac:spMk id="162" creationId="{186EBB55-DFD7-4995-8E2E-D1AFD8D2C651}"/>
          </ac:spMkLst>
        </pc:spChg>
        <pc:spChg chg="add mod">
          <ac:chgData name="Kemppainen Kimmo" userId="5575d834-c099-4c81-aadf-9b74126333e7" providerId="ADAL" clId="{9D69A034-250F-473F-BCEA-0C8E318A6DB3}" dt="2021-01-04T06:35:27.394" v="179" actId="164"/>
          <ac:spMkLst>
            <pc:docMk/>
            <pc:sldMk cId="3238158163" sldId="303"/>
            <ac:spMk id="163" creationId="{611027DB-3610-42BD-9D6A-272EEF87482B}"/>
          </ac:spMkLst>
        </pc:spChg>
        <pc:spChg chg="add mod">
          <ac:chgData name="Kemppainen Kimmo" userId="5575d834-c099-4c81-aadf-9b74126333e7" providerId="ADAL" clId="{9D69A034-250F-473F-BCEA-0C8E318A6DB3}" dt="2021-01-04T06:35:27.394" v="179" actId="164"/>
          <ac:spMkLst>
            <pc:docMk/>
            <pc:sldMk cId="3238158163" sldId="303"/>
            <ac:spMk id="164" creationId="{64A1EFDA-AB84-4162-AD9E-1A0AA06181F7}"/>
          </ac:spMkLst>
        </pc:spChg>
        <pc:spChg chg="add mod">
          <ac:chgData name="Kemppainen Kimmo" userId="5575d834-c099-4c81-aadf-9b74126333e7" providerId="ADAL" clId="{9D69A034-250F-473F-BCEA-0C8E318A6DB3}" dt="2021-01-04T06:35:27.394" v="179" actId="164"/>
          <ac:spMkLst>
            <pc:docMk/>
            <pc:sldMk cId="3238158163" sldId="303"/>
            <ac:spMk id="165" creationId="{FD9E377D-D2BF-404F-A886-24B610A27B68}"/>
          </ac:spMkLst>
        </pc:spChg>
        <pc:spChg chg="add mod">
          <ac:chgData name="Kemppainen Kimmo" userId="5575d834-c099-4c81-aadf-9b74126333e7" providerId="ADAL" clId="{9D69A034-250F-473F-BCEA-0C8E318A6DB3}" dt="2021-01-04T06:35:27.394" v="179" actId="164"/>
          <ac:spMkLst>
            <pc:docMk/>
            <pc:sldMk cId="3238158163" sldId="303"/>
            <ac:spMk id="166" creationId="{95643F39-6720-443B-A30D-379444FB8D11}"/>
          </ac:spMkLst>
        </pc:spChg>
        <pc:spChg chg="add mod">
          <ac:chgData name="Kemppainen Kimmo" userId="5575d834-c099-4c81-aadf-9b74126333e7" providerId="ADAL" clId="{9D69A034-250F-473F-BCEA-0C8E318A6DB3}" dt="2021-01-04T06:35:27.394" v="179" actId="164"/>
          <ac:spMkLst>
            <pc:docMk/>
            <pc:sldMk cId="3238158163" sldId="303"/>
            <ac:spMk id="167" creationId="{3783122B-E9EA-403D-91F3-887AC74126F2}"/>
          </ac:spMkLst>
        </pc:spChg>
        <pc:spChg chg="add mod">
          <ac:chgData name="Kemppainen Kimmo" userId="5575d834-c099-4c81-aadf-9b74126333e7" providerId="ADAL" clId="{9D69A034-250F-473F-BCEA-0C8E318A6DB3}" dt="2021-01-04T06:35:27.394" v="179" actId="164"/>
          <ac:spMkLst>
            <pc:docMk/>
            <pc:sldMk cId="3238158163" sldId="303"/>
            <ac:spMk id="168" creationId="{652EB67F-7333-4F4C-82D0-8765B15F6A25}"/>
          </ac:spMkLst>
        </pc:spChg>
        <pc:spChg chg="add mod">
          <ac:chgData name="Kemppainen Kimmo" userId="5575d834-c099-4c81-aadf-9b74126333e7" providerId="ADAL" clId="{9D69A034-250F-473F-BCEA-0C8E318A6DB3}" dt="2021-01-04T06:35:27.394" v="179" actId="164"/>
          <ac:spMkLst>
            <pc:docMk/>
            <pc:sldMk cId="3238158163" sldId="303"/>
            <ac:spMk id="169" creationId="{65F65126-BE35-43C4-94D8-8F00D2596BDD}"/>
          </ac:spMkLst>
        </pc:spChg>
        <pc:spChg chg="add mod">
          <ac:chgData name="Kemppainen Kimmo" userId="5575d834-c099-4c81-aadf-9b74126333e7" providerId="ADAL" clId="{9D69A034-250F-473F-BCEA-0C8E318A6DB3}" dt="2021-01-04T06:35:27.394" v="179" actId="164"/>
          <ac:spMkLst>
            <pc:docMk/>
            <pc:sldMk cId="3238158163" sldId="303"/>
            <ac:spMk id="170" creationId="{A1679CB1-50CE-471D-B6EE-D38903679AD2}"/>
          </ac:spMkLst>
        </pc:spChg>
        <pc:spChg chg="add mod">
          <ac:chgData name="Kemppainen Kimmo" userId="5575d834-c099-4c81-aadf-9b74126333e7" providerId="ADAL" clId="{9D69A034-250F-473F-BCEA-0C8E318A6DB3}" dt="2021-01-04T06:35:27.394" v="179" actId="164"/>
          <ac:spMkLst>
            <pc:docMk/>
            <pc:sldMk cId="3238158163" sldId="303"/>
            <ac:spMk id="171" creationId="{58179A4B-BA5B-4C1C-B61C-A1212C04E1F8}"/>
          </ac:spMkLst>
        </pc:spChg>
        <pc:spChg chg="add mod">
          <ac:chgData name="Kemppainen Kimmo" userId="5575d834-c099-4c81-aadf-9b74126333e7" providerId="ADAL" clId="{9D69A034-250F-473F-BCEA-0C8E318A6DB3}" dt="2021-01-04T06:35:27.394" v="179" actId="164"/>
          <ac:spMkLst>
            <pc:docMk/>
            <pc:sldMk cId="3238158163" sldId="303"/>
            <ac:spMk id="172" creationId="{4AB0D252-7D96-4AF5-BABD-A56E72E390BC}"/>
          </ac:spMkLst>
        </pc:spChg>
        <pc:spChg chg="add mod">
          <ac:chgData name="Kemppainen Kimmo" userId="5575d834-c099-4c81-aadf-9b74126333e7" providerId="ADAL" clId="{9D69A034-250F-473F-BCEA-0C8E318A6DB3}" dt="2021-01-04T06:35:27.394" v="179" actId="164"/>
          <ac:spMkLst>
            <pc:docMk/>
            <pc:sldMk cId="3238158163" sldId="303"/>
            <ac:spMk id="173" creationId="{1F168DEF-52C3-48CE-B3C5-615DEA2CF0A4}"/>
          </ac:spMkLst>
        </pc:spChg>
        <pc:spChg chg="add mod">
          <ac:chgData name="Kemppainen Kimmo" userId="5575d834-c099-4c81-aadf-9b74126333e7" providerId="ADAL" clId="{9D69A034-250F-473F-BCEA-0C8E318A6DB3}" dt="2021-01-04T06:35:27.394" v="179" actId="164"/>
          <ac:spMkLst>
            <pc:docMk/>
            <pc:sldMk cId="3238158163" sldId="303"/>
            <ac:spMk id="174" creationId="{FEFA9A44-7DEA-464E-92C1-E961C0AE2860}"/>
          </ac:spMkLst>
        </pc:spChg>
        <pc:spChg chg="add mod">
          <ac:chgData name="Kemppainen Kimmo" userId="5575d834-c099-4c81-aadf-9b74126333e7" providerId="ADAL" clId="{9D69A034-250F-473F-BCEA-0C8E318A6DB3}" dt="2021-01-04T06:35:27.394" v="179" actId="164"/>
          <ac:spMkLst>
            <pc:docMk/>
            <pc:sldMk cId="3238158163" sldId="303"/>
            <ac:spMk id="175" creationId="{A7618674-9DBE-43AF-81DB-EA9667980E77}"/>
          </ac:spMkLst>
        </pc:spChg>
        <pc:spChg chg="add mod">
          <ac:chgData name="Kemppainen Kimmo" userId="5575d834-c099-4c81-aadf-9b74126333e7" providerId="ADAL" clId="{9D69A034-250F-473F-BCEA-0C8E318A6DB3}" dt="2021-01-04T06:35:27.394" v="179" actId="164"/>
          <ac:spMkLst>
            <pc:docMk/>
            <pc:sldMk cId="3238158163" sldId="303"/>
            <ac:spMk id="176" creationId="{3006BB70-B0BD-468E-838A-FDDFCA321844}"/>
          </ac:spMkLst>
        </pc:spChg>
        <pc:spChg chg="add mod">
          <ac:chgData name="Kemppainen Kimmo" userId="5575d834-c099-4c81-aadf-9b74126333e7" providerId="ADAL" clId="{9D69A034-250F-473F-BCEA-0C8E318A6DB3}" dt="2021-01-04T06:35:27.394" v="179" actId="164"/>
          <ac:spMkLst>
            <pc:docMk/>
            <pc:sldMk cId="3238158163" sldId="303"/>
            <ac:spMk id="177" creationId="{8E2B0203-2FC6-4C3C-A924-B05827641E77}"/>
          </ac:spMkLst>
        </pc:spChg>
        <pc:spChg chg="add mod">
          <ac:chgData name="Kemppainen Kimmo" userId="5575d834-c099-4c81-aadf-9b74126333e7" providerId="ADAL" clId="{9D69A034-250F-473F-BCEA-0C8E318A6DB3}" dt="2021-01-04T06:35:27.394" v="179" actId="164"/>
          <ac:spMkLst>
            <pc:docMk/>
            <pc:sldMk cId="3238158163" sldId="303"/>
            <ac:spMk id="178" creationId="{8520AC04-8668-4F83-9882-3396695C5DA6}"/>
          </ac:spMkLst>
        </pc:spChg>
        <pc:spChg chg="add mod">
          <ac:chgData name="Kemppainen Kimmo" userId="5575d834-c099-4c81-aadf-9b74126333e7" providerId="ADAL" clId="{9D69A034-250F-473F-BCEA-0C8E318A6DB3}" dt="2021-01-04T06:35:27.394" v="179" actId="164"/>
          <ac:spMkLst>
            <pc:docMk/>
            <pc:sldMk cId="3238158163" sldId="303"/>
            <ac:spMk id="179" creationId="{C423E1D3-7C7F-472D-8782-08655F3FEF9D}"/>
          </ac:spMkLst>
        </pc:spChg>
        <pc:spChg chg="add mod">
          <ac:chgData name="Kemppainen Kimmo" userId="5575d834-c099-4c81-aadf-9b74126333e7" providerId="ADAL" clId="{9D69A034-250F-473F-BCEA-0C8E318A6DB3}" dt="2021-01-04T06:35:27.394" v="179" actId="164"/>
          <ac:spMkLst>
            <pc:docMk/>
            <pc:sldMk cId="3238158163" sldId="303"/>
            <ac:spMk id="180" creationId="{51DFBACD-D9E3-4C2F-8AB6-A4424BC7F5FD}"/>
          </ac:spMkLst>
        </pc:spChg>
        <pc:spChg chg="add mod">
          <ac:chgData name="Kemppainen Kimmo" userId="5575d834-c099-4c81-aadf-9b74126333e7" providerId="ADAL" clId="{9D69A034-250F-473F-BCEA-0C8E318A6DB3}" dt="2021-01-04T06:35:27.394" v="179" actId="164"/>
          <ac:spMkLst>
            <pc:docMk/>
            <pc:sldMk cId="3238158163" sldId="303"/>
            <ac:spMk id="181" creationId="{B6F2A74D-CC6F-4E04-BC3F-A8C8F82295E3}"/>
          </ac:spMkLst>
        </pc:spChg>
        <pc:spChg chg="add mod">
          <ac:chgData name="Kemppainen Kimmo" userId="5575d834-c099-4c81-aadf-9b74126333e7" providerId="ADAL" clId="{9D69A034-250F-473F-BCEA-0C8E318A6DB3}" dt="2021-01-04T06:35:27.394" v="179" actId="164"/>
          <ac:spMkLst>
            <pc:docMk/>
            <pc:sldMk cId="3238158163" sldId="303"/>
            <ac:spMk id="182" creationId="{70F1F10B-5F63-4A7E-A210-A095E7EABDAC}"/>
          </ac:spMkLst>
        </pc:spChg>
        <pc:spChg chg="add mod">
          <ac:chgData name="Kemppainen Kimmo" userId="5575d834-c099-4c81-aadf-9b74126333e7" providerId="ADAL" clId="{9D69A034-250F-473F-BCEA-0C8E318A6DB3}" dt="2021-01-04T06:35:27.394" v="179" actId="164"/>
          <ac:spMkLst>
            <pc:docMk/>
            <pc:sldMk cId="3238158163" sldId="303"/>
            <ac:spMk id="183" creationId="{FC1D1421-C884-4167-8F5E-78BDC2D39707}"/>
          </ac:spMkLst>
        </pc:spChg>
        <pc:spChg chg="add mod">
          <ac:chgData name="Kemppainen Kimmo" userId="5575d834-c099-4c81-aadf-9b74126333e7" providerId="ADAL" clId="{9D69A034-250F-473F-BCEA-0C8E318A6DB3}" dt="2021-01-04T06:35:27.394" v="179" actId="164"/>
          <ac:spMkLst>
            <pc:docMk/>
            <pc:sldMk cId="3238158163" sldId="303"/>
            <ac:spMk id="184" creationId="{6A23ECD5-06B5-4E55-8A6F-B9F2C0C1970E}"/>
          </ac:spMkLst>
        </pc:spChg>
        <pc:spChg chg="add mod">
          <ac:chgData name="Kemppainen Kimmo" userId="5575d834-c099-4c81-aadf-9b74126333e7" providerId="ADAL" clId="{9D69A034-250F-473F-BCEA-0C8E318A6DB3}" dt="2021-01-04T06:35:27.394" v="179" actId="164"/>
          <ac:spMkLst>
            <pc:docMk/>
            <pc:sldMk cId="3238158163" sldId="303"/>
            <ac:spMk id="185" creationId="{CD2A7F7B-27E1-44BB-A5FD-EED73E280E49}"/>
          </ac:spMkLst>
        </pc:spChg>
        <pc:spChg chg="add mod">
          <ac:chgData name="Kemppainen Kimmo" userId="5575d834-c099-4c81-aadf-9b74126333e7" providerId="ADAL" clId="{9D69A034-250F-473F-BCEA-0C8E318A6DB3}" dt="2021-01-04T06:35:27.394" v="179" actId="164"/>
          <ac:spMkLst>
            <pc:docMk/>
            <pc:sldMk cId="3238158163" sldId="303"/>
            <ac:spMk id="186" creationId="{0E6FF1F6-DAE1-425D-85F8-FCDE258EE0C1}"/>
          </ac:spMkLst>
        </pc:spChg>
        <pc:spChg chg="add mod">
          <ac:chgData name="Kemppainen Kimmo" userId="5575d834-c099-4c81-aadf-9b74126333e7" providerId="ADAL" clId="{9D69A034-250F-473F-BCEA-0C8E318A6DB3}" dt="2021-01-04T06:35:27.394" v="179" actId="164"/>
          <ac:spMkLst>
            <pc:docMk/>
            <pc:sldMk cId="3238158163" sldId="303"/>
            <ac:spMk id="187" creationId="{A64A4DE7-94D7-49A9-B192-0CD7E533FED9}"/>
          </ac:spMkLst>
        </pc:spChg>
        <pc:spChg chg="add mod">
          <ac:chgData name="Kemppainen Kimmo" userId="5575d834-c099-4c81-aadf-9b74126333e7" providerId="ADAL" clId="{9D69A034-250F-473F-BCEA-0C8E318A6DB3}" dt="2021-01-04T06:35:27.394" v="179" actId="164"/>
          <ac:spMkLst>
            <pc:docMk/>
            <pc:sldMk cId="3238158163" sldId="303"/>
            <ac:spMk id="188" creationId="{2A203E6A-1A5C-4FBE-8340-2BA5722188C4}"/>
          </ac:spMkLst>
        </pc:spChg>
        <pc:spChg chg="add mod">
          <ac:chgData name="Kemppainen Kimmo" userId="5575d834-c099-4c81-aadf-9b74126333e7" providerId="ADAL" clId="{9D69A034-250F-473F-BCEA-0C8E318A6DB3}" dt="2021-01-04T06:35:27.394" v="179" actId="164"/>
          <ac:spMkLst>
            <pc:docMk/>
            <pc:sldMk cId="3238158163" sldId="303"/>
            <ac:spMk id="189" creationId="{D4E92832-C842-4DF9-90E9-13EE9755708A}"/>
          </ac:spMkLst>
        </pc:spChg>
        <pc:spChg chg="add mod">
          <ac:chgData name="Kemppainen Kimmo" userId="5575d834-c099-4c81-aadf-9b74126333e7" providerId="ADAL" clId="{9D69A034-250F-473F-BCEA-0C8E318A6DB3}" dt="2021-01-04T06:35:27.394" v="179" actId="164"/>
          <ac:spMkLst>
            <pc:docMk/>
            <pc:sldMk cId="3238158163" sldId="303"/>
            <ac:spMk id="190" creationId="{1DAD68AE-EC41-4F5C-BE89-4B09AFA40471}"/>
          </ac:spMkLst>
        </pc:spChg>
        <pc:spChg chg="add mod">
          <ac:chgData name="Kemppainen Kimmo" userId="5575d834-c099-4c81-aadf-9b74126333e7" providerId="ADAL" clId="{9D69A034-250F-473F-BCEA-0C8E318A6DB3}" dt="2021-01-04T06:35:27.394" v="179" actId="164"/>
          <ac:spMkLst>
            <pc:docMk/>
            <pc:sldMk cId="3238158163" sldId="303"/>
            <ac:spMk id="191" creationId="{2BC3A7E9-9089-4118-95DA-917EE1BD5703}"/>
          </ac:spMkLst>
        </pc:spChg>
        <pc:spChg chg="add mod">
          <ac:chgData name="Kemppainen Kimmo" userId="5575d834-c099-4c81-aadf-9b74126333e7" providerId="ADAL" clId="{9D69A034-250F-473F-BCEA-0C8E318A6DB3}" dt="2021-01-04T06:35:27.394" v="179" actId="164"/>
          <ac:spMkLst>
            <pc:docMk/>
            <pc:sldMk cId="3238158163" sldId="303"/>
            <ac:spMk id="192" creationId="{19C4AA9C-2E92-4665-8993-1365546B973C}"/>
          </ac:spMkLst>
        </pc:spChg>
        <pc:spChg chg="add mod">
          <ac:chgData name="Kemppainen Kimmo" userId="5575d834-c099-4c81-aadf-9b74126333e7" providerId="ADAL" clId="{9D69A034-250F-473F-BCEA-0C8E318A6DB3}" dt="2021-01-04T06:35:27.394" v="179" actId="164"/>
          <ac:spMkLst>
            <pc:docMk/>
            <pc:sldMk cId="3238158163" sldId="303"/>
            <ac:spMk id="193" creationId="{CC7BFAC3-FC1B-4590-9739-02E0728B7901}"/>
          </ac:spMkLst>
        </pc:spChg>
        <pc:spChg chg="add mod">
          <ac:chgData name="Kemppainen Kimmo" userId="5575d834-c099-4c81-aadf-9b74126333e7" providerId="ADAL" clId="{9D69A034-250F-473F-BCEA-0C8E318A6DB3}" dt="2021-01-04T06:35:27.394" v="179" actId="164"/>
          <ac:spMkLst>
            <pc:docMk/>
            <pc:sldMk cId="3238158163" sldId="303"/>
            <ac:spMk id="194" creationId="{FE056F9B-CA2A-4D08-A39C-7010D26E93B8}"/>
          </ac:spMkLst>
        </pc:spChg>
        <pc:spChg chg="add mod">
          <ac:chgData name="Kemppainen Kimmo" userId="5575d834-c099-4c81-aadf-9b74126333e7" providerId="ADAL" clId="{9D69A034-250F-473F-BCEA-0C8E318A6DB3}" dt="2021-01-04T06:35:27.394" v="179" actId="164"/>
          <ac:spMkLst>
            <pc:docMk/>
            <pc:sldMk cId="3238158163" sldId="303"/>
            <ac:spMk id="195" creationId="{E8D5D0FD-98ED-4783-A515-28020E4614A4}"/>
          </ac:spMkLst>
        </pc:spChg>
        <pc:spChg chg="add mod">
          <ac:chgData name="Kemppainen Kimmo" userId="5575d834-c099-4c81-aadf-9b74126333e7" providerId="ADAL" clId="{9D69A034-250F-473F-BCEA-0C8E318A6DB3}" dt="2021-01-04T06:35:27.394" v="179" actId="164"/>
          <ac:spMkLst>
            <pc:docMk/>
            <pc:sldMk cId="3238158163" sldId="303"/>
            <ac:spMk id="196" creationId="{D911A619-CA42-49B8-9680-B8CEDA3E15B1}"/>
          </ac:spMkLst>
        </pc:spChg>
        <pc:spChg chg="add mod">
          <ac:chgData name="Kemppainen Kimmo" userId="5575d834-c099-4c81-aadf-9b74126333e7" providerId="ADAL" clId="{9D69A034-250F-473F-BCEA-0C8E318A6DB3}" dt="2021-01-04T06:35:27.394" v="179" actId="164"/>
          <ac:spMkLst>
            <pc:docMk/>
            <pc:sldMk cId="3238158163" sldId="303"/>
            <ac:spMk id="197" creationId="{0C88A719-0A54-4F28-834D-1B9B908AD5CF}"/>
          </ac:spMkLst>
        </pc:spChg>
        <pc:spChg chg="add mod">
          <ac:chgData name="Kemppainen Kimmo" userId="5575d834-c099-4c81-aadf-9b74126333e7" providerId="ADAL" clId="{9D69A034-250F-473F-BCEA-0C8E318A6DB3}" dt="2021-01-04T06:35:27.394" v="179" actId="164"/>
          <ac:spMkLst>
            <pc:docMk/>
            <pc:sldMk cId="3238158163" sldId="303"/>
            <ac:spMk id="198" creationId="{9D52DA7A-95BB-4F79-B5A5-031EAD6E5545}"/>
          </ac:spMkLst>
        </pc:spChg>
        <pc:spChg chg="add mod">
          <ac:chgData name="Kemppainen Kimmo" userId="5575d834-c099-4c81-aadf-9b74126333e7" providerId="ADAL" clId="{9D69A034-250F-473F-BCEA-0C8E318A6DB3}" dt="2021-01-04T06:35:27.394" v="179" actId="164"/>
          <ac:spMkLst>
            <pc:docMk/>
            <pc:sldMk cId="3238158163" sldId="303"/>
            <ac:spMk id="199" creationId="{8CBC2038-809B-4060-8077-E0F461658321}"/>
          </ac:spMkLst>
        </pc:spChg>
        <pc:spChg chg="add mod">
          <ac:chgData name="Kemppainen Kimmo" userId="5575d834-c099-4c81-aadf-9b74126333e7" providerId="ADAL" clId="{9D69A034-250F-473F-BCEA-0C8E318A6DB3}" dt="2021-01-04T06:35:27.394" v="179" actId="164"/>
          <ac:spMkLst>
            <pc:docMk/>
            <pc:sldMk cId="3238158163" sldId="303"/>
            <ac:spMk id="200" creationId="{B7AC73DA-9106-406A-A0E6-852C01A2A419}"/>
          </ac:spMkLst>
        </pc:spChg>
        <pc:spChg chg="add mod">
          <ac:chgData name="Kemppainen Kimmo" userId="5575d834-c099-4c81-aadf-9b74126333e7" providerId="ADAL" clId="{9D69A034-250F-473F-BCEA-0C8E318A6DB3}" dt="2021-01-04T06:35:27.394" v="179" actId="164"/>
          <ac:spMkLst>
            <pc:docMk/>
            <pc:sldMk cId="3238158163" sldId="303"/>
            <ac:spMk id="201" creationId="{DBF517E5-DF0B-4C56-A719-E8D09A2BAAB2}"/>
          </ac:spMkLst>
        </pc:spChg>
        <pc:spChg chg="add mod">
          <ac:chgData name="Kemppainen Kimmo" userId="5575d834-c099-4c81-aadf-9b74126333e7" providerId="ADAL" clId="{9D69A034-250F-473F-BCEA-0C8E318A6DB3}" dt="2021-01-04T06:35:27.394" v="179" actId="164"/>
          <ac:spMkLst>
            <pc:docMk/>
            <pc:sldMk cId="3238158163" sldId="303"/>
            <ac:spMk id="202" creationId="{6C0CE0AA-9374-43C4-9C9C-8A7D7B1592C1}"/>
          </ac:spMkLst>
        </pc:spChg>
        <pc:spChg chg="add mod">
          <ac:chgData name="Kemppainen Kimmo" userId="5575d834-c099-4c81-aadf-9b74126333e7" providerId="ADAL" clId="{9D69A034-250F-473F-BCEA-0C8E318A6DB3}" dt="2021-01-04T06:35:27.394" v="179" actId="164"/>
          <ac:spMkLst>
            <pc:docMk/>
            <pc:sldMk cId="3238158163" sldId="303"/>
            <ac:spMk id="203" creationId="{A5D367C5-1B08-4F87-A919-270440C846F2}"/>
          </ac:spMkLst>
        </pc:spChg>
        <pc:spChg chg="add mod">
          <ac:chgData name="Kemppainen Kimmo" userId="5575d834-c099-4c81-aadf-9b74126333e7" providerId="ADAL" clId="{9D69A034-250F-473F-BCEA-0C8E318A6DB3}" dt="2021-01-04T06:35:27.394" v="179" actId="164"/>
          <ac:spMkLst>
            <pc:docMk/>
            <pc:sldMk cId="3238158163" sldId="303"/>
            <ac:spMk id="204" creationId="{C5280A76-AF51-43EF-9411-39BC949A068F}"/>
          </ac:spMkLst>
        </pc:spChg>
        <pc:spChg chg="add mod">
          <ac:chgData name="Kemppainen Kimmo" userId="5575d834-c099-4c81-aadf-9b74126333e7" providerId="ADAL" clId="{9D69A034-250F-473F-BCEA-0C8E318A6DB3}" dt="2021-01-04T06:35:27.394" v="179" actId="164"/>
          <ac:spMkLst>
            <pc:docMk/>
            <pc:sldMk cId="3238158163" sldId="303"/>
            <ac:spMk id="205" creationId="{6E29EB6C-46CF-45E5-BE44-F3342244D189}"/>
          </ac:spMkLst>
        </pc:spChg>
        <pc:spChg chg="add mod">
          <ac:chgData name="Kemppainen Kimmo" userId="5575d834-c099-4c81-aadf-9b74126333e7" providerId="ADAL" clId="{9D69A034-250F-473F-BCEA-0C8E318A6DB3}" dt="2021-01-04T06:35:27.394" v="179" actId="164"/>
          <ac:spMkLst>
            <pc:docMk/>
            <pc:sldMk cId="3238158163" sldId="303"/>
            <ac:spMk id="206" creationId="{3D693618-EE41-48ED-B66C-0878D1D8D563}"/>
          </ac:spMkLst>
        </pc:spChg>
        <pc:spChg chg="add mod">
          <ac:chgData name="Kemppainen Kimmo" userId="5575d834-c099-4c81-aadf-9b74126333e7" providerId="ADAL" clId="{9D69A034-250F-473F-BCEA-0C8E318A6DB3}" dt="2021-01-04T06:35:27.394" v="179" actId="164"/>
          <ac:spMkLst>
            <pc:docMk/>
            <pc:sldMk cId="3238158163" sldId="303"/>
            <ac:spMk id="207" creationId="{32197F85-A7FA-43ED-BD72-66212409B386}"/>
          </ac:spMkLst>
        </pc:spChg>
        <pc:spChg chg="add mod">
          <ac:chgData name="Kemppainen Kimmo" userId="5575d834-c099-4c81-aadf-9b74126333e7" providerId="ADAL" clId="{9D69A034-250F-473F-BCEA-0C8E318A6DB3}" dt="2021-01-04T06:35:27.394" v="179" actId="164"/>
          <ac:spMkLst>
            <pc:docMk/>
            <pc:sldMk cId="3238158163" sldId="303"/>
            <ac:spMk id="208" creationId="{AED79448-8F59-47DC-8033-69737C7AD58D}"/>
          </ac:spMkLst>
        </pc:spChg>
        <pc:spChg chg="add mod">
          <ac:chgData name="Kemppainen Kimmo" userId="5575d834-c099-4c81-aadf-9b74126333e7" providerId="ADAL" clId="{9D69A034-250F-473F-BCEA-0C8E318A6DB3}" dt="2021-01-04T06:35:27.394" v="179" actId="164"/>
          <ac:spMkLst>
            <pc:docMk/>
            <pc:sldMk cId="3238158163" sldId="303"/>
            <ac:spMk id="209" creationId="{83C2DD56-ED04-482B-A6CF-08A5AD85E845}"/>
          </ac:spMkLst>
        </pc:spChg>
        <pc:spChg chg="add mod">
          <ac:chgData name="Kemppainen Kimmo" userId="5575d834-c099-4c81-aadf-9b74126333e7" providerId="ADAL" clId="{9D69A034-250F-473F-BCEA-0C8E318A6DB3}" dt="2021-01-04T06:35:27.394" v="179" actId="164"/>
          <ac:spMkLst>
            <pc:docMk/>
            <pc:sldMk cId="3238158163" sldId="303"/>
            <ac:spMk id="210" creationId="{A1CBD94A-0185-49F4-BFDE-3763D7AC6F41}"/>
          </ac:spMkLst>
        </pc:spChg>
        <pc:spChg chg="add mod">
          <ac:chgData name="Kemppainen Kimmo" userId="5575d834-c099-4c81-aadf-9b74126333e7" providerId="ADAL" clId="{9D69A034-250F-473F-BCEA-0C8E318A6DB3}" dt="2021-01-04T06:35:27.394" v="179" actId="164"/>
          <ac:spMkLst>
            <pc:docMk/>
            <pc:sldMk cId="3238158163" sldId="303"/>
            <ac:spMk id="211" creationId="{99AF0C0B-3298-4C91-A659-EF3EC032C59B}"/>
          </ac:spMkLst>
        </pc:spChg>
        <pc:spChg chg="add mod">
          <ac:chgData name="Kemppainen Kimmo" userId="5575d834-c099-4c81-aadf-9b74126333e7" providerId="ADAL" clId="{9D69A034-250F-473F-BCEA-0C8E318A6DB3}" dt="2021-01-04T06:35:27.394" v="179" actId="164"/>
          <ac:spMkLst>
            <pc:docMk/>
            <pc:sldMk cId="3238158163" sldId="303"/>
            <ac:spMk id="212" creationId="{466FD1B6-AD77-4E08-BE97-B6502C858014}"/>
          </ac:spMkLst>
        </pc:spChg>
        <pc:spChg chg="add mod">
          <ac:chgData name="Kemppainen Kimmo" userId="5575d834-c099-4c81-aadf-9b74126333e7" providerId="ADAL" clId="{9D69A034-250F-473F-BCEA-0C8E318A6DB3}" dt="2021-01-04T06:35:27.394" v="179" actId="164"/>
          <ac:spMkLst>
            <pc:docMk/>
            <pc:sldMk cId="3238158163" sldId="303"/>
            <ac:spMk id="213" creationId="{9C209190-5180-4338-89C8-5E45E1EED1FF}"/>
          </ac:spMkLst>
        </pc:spChg>
        <pc:spChg chg="add mod">
          <ac:chgData name="Kemppainen Kimmo" userId="5575d834-c099-4c81-aadf-9b74126333e7" providerId="ADAL" clId="{9D69A034-250F-473F-BCEA-0C8E318A6DB3}" dt="2021-01-04T06:35:27.394" v="179" actId="164"/>
          <ac:spMkLst>
            <pc:docMk/>
            <pc:sldMk cId="3238158163" sldId="303"/>
            <ac:spMk id="214" creationId="{387B31AB-A080-4DEF-9D86-B7C3A9624F2E}"/>
          </ac:spMkLst>
        </pc:spChg>
        <pc:spChg chg="add mod">
          <ac:chgData name="Kemppainen Kimmo" userId="5575d834-c099-4c81-aadf-9b74126333e7" providerId="ADAL" clId="{9D69A034-250F-473F-BCEA-0C8E318A6DB3}" dt="2021-01-04T06:35:27.394" v="179" actId="164"/>
          <ac:spMkLst>
            <pc:docMk/>
            <pc:sldMk cId="3238158163" sldId="303"/>
            <ac:spMk id="215" creationId="{79C03EDE-0B88-48F1-AFBB-560797596886}"/>
          </ac:spMkLst>
        </pc:spChg>
        <pc:spChg chg="add mod">
          <ac:chgData name="Kemppainen Kimmo" userId="5575d834-c099-4c81-aadf-9b74126333e7" providerId="ADAL" clId="{9D69A034-250F-473F-BCEA-0C8E318A6DB3}" dt="2021-01-04T06:35:27.394" v="179" actId="164"/>
          <ac:spMkLst>
            <pc:docMk/>
            <pc:sldMk cId="3238158163" sldId="303"/>
            <ac:spMk id="216" creationId="{DEE48A53-D3EE-4B25-B469-092D1D586A2F}"/>
          </ac:spMkLst>
        </pc:spChg>
        <pc:spChg chg="add mod">
          <ac:chgData name="Kemppainen Kimmo" userId="5575d834-c099-4c81-aadf-9b74126333e7" providerId="ADAL" clId="{9D69A034-250F-473F-BCEA-0C8E318A6DB3}" dt="2021-01-04T06:35:27.394" v="179" actId="164"/>
          <ac:spMkLst>
            <pc:docMk/>
            <pc:sldMk cId="3238158163" sldId="303"/>
            <ac:spMk id="217" creationId="{E2EAF47B-EFA9-426E-B788-22D434BF8643}"/>
          </ac:spMkLst>
        </pc:spChg>
        <pc:spChg chg="add mod">
          <ac:chgData name="Kemppainen Kimmo" userId="5575d834-c099-4c81-aadf-9b74126333e7" providerId="ADAL" clId="{9D69A034-250F-473F-BCEA-0C8E318A6DB3}" dt="2021-01-04T06:35:27.394" v="179" actId="164"/>
          <ac:spMkLst>
            <pc:docMk/>
            <pc:sldMk cId="3238158163" sldId="303"/>
            <ac:spMk id="218" creationId="{7E5AECCF-E618-42F4-8406-9C22072F8EE3}"/>
          </ac:spMkLst>
        </pc:spChg>
        <pc:spChg chg="add mod">
          <ac:chgData name="Kemppainen Kimmo" userId="5575d834-c099-4c81-aadf-9b74126333e7" providerId="ADAL" clId="{9D69A034-250F-473F-BCEA-0C8E318A6DB3}" dt="2021-01-04T06:35:27.394" v="179" actId="164"/>
          <ac:spMkLst>
            <pc:docMk/>
            <pc:sldMk cId="3238158163" sldId="303"/>
            <ac:spMk id="219" creationId="{3B51FDCB-AE1B-4D9D-AB93-BE97BFDA84A7}"/>
          </ac:spMkLst>
        </pc:spChg>
        <pc:spChg chg="add mod">
          <ac:chgData name="Kemppainen Kimmo" userId="5575d834-c099-4c81-aadf-9b74126333e7" providerId="ADAL" clId="{9D69A034-250F-473F-BCEA-0C8E318A6DB3}" dt="2021-01-04T06:35:27.394" v="179" actId="164"/>
          <ac:spMkLst>
            <pc:docMk/>
            <pc:sldMk cId="3238158163" sldId="303"/>
            <ac:spMk id="220" creationId="{173D4039-2B19-4101-A84E-BF1A75F03F47}"/>
          </ac:spMkLst>
        </pc:spChg>
        <pc:spChg chg="add mod">
          <ac:chgData name="Kemppainen Kimmo" userId="5575d834-c099-4c81-aadf-9b74126333e7" providerId="ADAL" clId="{9D69A034-250F-473F-BCEA-0C8E318A6DB3}" dt="2021-01-04T06:35:27.394" v="179" actId="164"/>
          <ac:spMkLst>
            <pc:docMk/>
            <pc:sldMk cId="3238158163" sldId="303"/>
            <ac:spMk id="221" creationId="{9293A3B5-DECC-4789-AC4A-428326F15C3D}"/>
          </ac:spMkLst>
        </pc:spChg>
        <pc:spChg chg="add mod">
          <ac:chgData name="Kemppainen Kimmo" userId="5575d834-c099-4c81-aadf-9b74126333e7" providerId="ADAL" clId="{9D69A034-250F-473F-BCEA-0C8E318A6DB3}" dt="2021-01-04T06:35:27.394" v="179" actId="164"/>
          <ac:spMkLst>
            <pc:docMk/>
            <pc:sldMk cId="3238158163" sldId="303"/>
            <ac:spMk id="222" creationId="{73CD3B30-CED0-4456-A3FC-DDCF13788A3C}"/>
          </ac:spMkLst>
        </pc:spChg>
        <pc:spChg chg="add mod">
          <ac:chgData name="Kemppainen Kimmo" userId="5575d834-c099-4c81-aadf-9b74126333e7" providerId="ADAL" clId="{9D69A034-250F-473F-BCEA-0C8E318A6DB3}" dt="2021-01-04T06:35:27.394" v="179" actId="164"/>
          <ac:spMkLst>
            <pc:docMk/>
            <pc:sldMk cId="3238158163" sldId="303"/>
            <ac:spMk id="223" creationId="{E3B82466-F7CB-4825-810F-89A830B5D76C}"/>
          </ac:spMkLst>
        </pc:spChg>
        <pc:spChg chg="add mod">
          <ac:chgData name="Kemppainen Kimmo" userId="5575d834-c099-4c81-aadf-9b74126333e7" providerId="ADAL" clId="{9D69A034-250F-473F-BCEA-0C8E318A6DB3}" dt="2021-01-04T06:35:27.394" v="179" actId="164"/>
          <ac:spMkLst>
            <pc:docMk/>
            <pc:sldMk cId="3238158163" sldId="303"/>
            <ac:spMk id="224" creationId="{AFBD99F4-E213-40B8-896D-DDAE798E480E}"/>
          </ac:spMkLst>
        </pc:spChg>
        <pc:spChg chg="add mod">
          <ac:chgData name="Kemppainen Kimmo" userId="5575d834-c099-4c81-aadf-9b74126333e7" providerId="ADAL" clId="{9D69A034-250F-473F-BCEA-0C8E318A6DB3}" dt="2021-01-04T06:35:27.394" v="179" actId="164"/>
          <ac:spMkLst>
            <pc:docMk/>
            <pc:sldMk cId="3238158163" sldId="303"/>
            <ac:spMk id="225" creationId="{529C98AF-2928-4A56-AD2E-8BE9D620AF12}"/>
          </ac:spMkLst>
        </pc:spChg>
        <pc:spChg chg="add mod">
          <ac:chgData name="Kemppainen Kimmo" userId="5575d834-c099-4c81-aadf-9b74126333e7" providerId="ADAL" clId="{9D69A034-250F-473F-BCEA-0C8E318A6DB3}" dt="2021-01-04T06:35:27.394" v="179" actId="164"/>
          <ac:spMkLst>
            <pc:docMk/>
            <pc:sldMk cId="3238158163" sldId="303"/>
            <ac:spMk id="226" creationId="{E69C74DC-0EF5-4ACA-AD7E-DDEC708FCF47}"/>
          </ac:spMkLst>
        </pc:spChg>
        <pc:spChg chg="add mod">
          <ac:chgData name="Kemppainen Kimmo" userId="5575d834-c099-4c81-aadf-9b74126333e7" providerId="ADAL" clId="{9D69A034-250F-473F-BCEA-0C8E318A6DB3}" dt="2021-01-04T06:35:27.394" v="179" actId="164"/>
          <ac:spMkLst>
            <pc:docMk/>
            <pc:sldMk cId="3238158163" sldId="303"/>
            <ac:spMk id="227" creationId="{AE9A1305-AAFB-46D8-8275-EA5F09EB53D4}"/>
          </ac:spMkLst>
        </pc:spChg>
        <pc:spChg chg="add mod">
          <ac:chgData name="Kemppainen Kimmo" userId="5575d834-c099-4c81-aadf-9b74126333e7" providerId="ADAL" clId="{9D69A034-250F-473F-BCEA-0C8E318A6DB3}" dt="2021-01-04T06:35:27.394" v="179" actId="164"/>
          <ac:spMkLst>
            <pc:docMk/>
            <pc:sldMk cId="3238158163" sldId="303"/>
            <ac:spMk id="228" creationId="{A6143778-EDFB-4766-8F53-68BDB4076144}"/>
          </ac:spMkLst>
        </pc:spChg>
        <pc:spChg chg="add mod">
          <ac:chgData name="Kemppainen Kimmo" userId="5575d834-c099-4c81-aadf-9b74126333e7" providerId="ADAL" clId="{9D69A034-250F-473F-BCEA-0C8E318A6DB3}" dt="2021-01-04T06:35:27.394" v="179" actId="164"/>
          <ac:spMkLst>
            <pc:docMk/>
            <pc:sldMk cId="3238158163" sldId="303"/>
            <ac:spMk id="229" creationId="{A81E5539-D7BC-4BF8-958C-53C6499F6BE5}"/>
          </ac:spMkLst>
        </pc:spChg>
        <pc:spChg chg="add mod">
          <ac:chgData name="Kemppainen Kimmo" userId="5575d834-c099-4c81-aadf-9b74126333e7" providerId="ADAL" clId="{9D69A034-250F-473F-BCEA-0C8E318A6DB3}" dt="2021-01-04T06:35:27.394" v="179" actId="164"/>
          <ac:spMkLst>
            <pc:docMk/>
            <pc:sldMk cId="3238158163" sldId="303"/>
            <ac:spMk id="230" creationId="{3384DE5A-1513-41B2-BA3A-71650D4BCC19}"/>
          </ac:spMkLst>
        </pc:spChg>
        <pc:spChg chg="add mod">
          <ac:chgData name="Kemppainen Kimmo" userId="5575d834-c099-4c81-aadf-9b74126333e7" providerId="ADAL" clId="{9D69A034-250F-473F-BCEA-0C8E318A6DB3}" dt="2021-01-04T06:35:27.394" v="179" actId="164"/>
          <ac:spMkLst>
            <pc:docMk/>
            <pc:sldMk cId="3238158163" sldId="303"/>
            <ac:spMk id="231" creationId="{81F54782-A8E0-45CA-8EFD-707F11C19A32}"/>
          </ac:spMkLst>
        </pc:spChg>
        <pc:spChg chg="add mod">
          <ac:chgData name="Kemppainen Kimmo" userId="5575d834-c099-4c81-aadf-9b74126333e7" providerId="ADAL" clId="{9D69A034-250F-473F-BCEA-0C8E318A6DB3}" dt="2021-01-04T06:35:27.394" v="179" actId="164"/>
          <ac:spMkLst>
            <pc:docMk/>
            <pc:sldMk cId="3238158163" sldId="303"/>
            <ac:spMk id="232" creationId="{06695D37-51B5-46D3-B8FD-4CB705C063AB}"/>
          </ac:spMkLst>
        </pc:spChg>
        <pc:spChg chg="add mod">
          <ac:chgData name="Kemppainen Kimmo" userId="5575d834-c099-4c81-aadf-9b74126333e7" providerId="ADAL" clId="{9D69A034-250F-473F-BCEA-0C8E318A6DB3}" dt="2021-01-04T06:35:27.394" v="179" actId="164"/>
          <ac:spMkLst>
            <pc:docMk/>
            <pc:sldMk cId="3238158163" sldId="303"/>
            <ac:spMk id="233" creationId="{85403B88-F21F-4489-AE51-C7CDA9BB7827}"/>
          </ac:spMkLst>
        </pc:spChg>
        <pc:spChg chg="add mod">
          <ac:chgData name="Kemppainen Kimmo" userId="5575d834-c099-4c81-aadf-9b74126333e7" providerId="ADAL" clId="{9D69A034-250F-473F-BCEA-0C8E318A6DB3}" dt="2021-01-04T06:35:27.394" v="179" actId="164"/>
          <ac:spMkLst>
            <pc:docMk/>
            <pc:sldMk cId="3238158163" sldId="303"/>
            <ac:spMk id="234" creationId="{33CB25CB-395B-43CE-80BA-5CC8A57B0514}"/>
          </ac:spMkLst>
        </pc:spChg>
        <pc:spChg chg="add mod">
          <ac:chgData name="Kemppainen Kimmo" userId="5575d834-c099-4c81-aadf-9b74126333e7" providerId="ADAL" clId="{9D69A034-250F-473F-BCEA-0C8E318A6DB3}" dt="2021-01-04T06:35:27.394" v="179" actId="164"/>
          <ac:spMkLst>
            <pc:docMk/>
            <pc:sldMk cId="3238158163" sldId="303"/>
            <ac:spMk id="235" creationId="{5612CA6B-4E41-417B-839C-FF1B01356295}"/>
          </ac:spMkLst>
        </pc:spChg>
        <pc:spChg chg="add mod">
          <ac:chgData name="Kemppainen Kimmo" userId="5575d834-c099-4c81-aadf-9b74126333e7" providerId="ADAL" clId="{9D69A034-250F-473F-BCEA-0C8E318A6DB3}" dt="2021-01-04T06:35:27.394" v="179" actId="164"/>
          <ac:spMkLst>
            <pc:docMk/>
            <pc:sldMk cId="3238158163" sldId="303"/>
            <ac:spMk id="236" creationId="{5DAB4143-877D-443D-A1A1-BE93E5FD3A3F}"/>
          </ac:spMkLst>
        </pc:spChg>
        <pc:spChg chg="add mod">
          <ac:chgData name="Kemppainen Kimmo" userId="5575d834-c099-4c81-aadf-9b74126333e7" providerId="ADAL" clId="{9D69A034-250F-473F-BCEA-0C8E318A6DB3}" dt="2021-01-04T06:35:27.394" v="179" actId="164"/>
          <ac:spMkLst>
            <pc:docMk/>
            <pc:sldMk cId="3238158163" sldId="303"/>
            <ac:spMk id="237" creationId="{83283175-CDBC-4393-A149-C976365F9B09}"/>
          </ac:spMkLst>
        </pc:spChg>
        <pc:spChg chg="add mod">
          <ac:chgData name="Kemppainen Kimmo" userId="5575d834-c099-4c81-aadf-9b74126333e7" providerId="ADAL" clId="{9D69A034-250F-473F-BCEA-0C8E318A6DB3}" dt="2021-01-04T06:35:27.394" v="179" actId="164"/>
          <ac:spMkLst>
            <pc:docMk/>
            <pc:sldMk cId="3238158163" sldId="303"/>
            <ac:spMk id="238" creationId="{78E47831-9AFA-4E8D-BD58-0377CCFDEA5B}"/>
          </ac:spMkLst>
        </pc:spChg>
        <pc:spChg chg="add mod">
          <ac:chgData name="Kemppainen Kimmo" userId="5575d834-c099-4c81-aadf-9b74126333e7" providerId="ADAL" clId="{9D69A034-250F-473F-BCEA-0C8E318A6DB3}" dt="2021-01-04T06:35:27.394" v="179" actId="164"/>
          <ac:spMkLst>
            <pc:docMk/>
            <pc:sldMk cId="3238158163" sldId="303"/>
            <ac:spMk id="239" creationId="{70A95912-D469-46C2-A6D2-8A9821330575}"/>
          </ac:spMkLst>
        </pc:spChg>
        <pc:spChg chg="add mod">
          <ac:chgData name="Kemppainen Kimmo" userId="5575d834-c099-4c81-aadf-9b74126333e7" providerId="ADAL" clId="{9D69A034-250F-473F-BCEA-0C8E318A6DB3}" dt="2021-01-04T06:35:27.394" v="179" actId="164"/>
          <ac:spMkLst>
            <pc:docMk/>
            <pc:sldMk cId="3238158163" sldId="303"/>
            <ac:spMk id="240" creationId="{F0F6EA6A-6586-4835-83E4-8815BF256346}"/>
          </ac:spMkLst>
        </pc:spChg>
        <pc:spChg chg="add mod">
          <ac:chgData name="Kemppainen Kimmo" userId="5575d834-c099-4c81-aadf-9b74126333e7" providerId="ADAL" clId="{9D69A034-250F-473F-BCEA-0C8E318A6DB3}" dt="2021-01-04T06:35:27.394" v="179" actId="164"/>
          <ac:spMkLst>
            <pc:docMk/>
            <pc:sldMk cId="3238158163" sldId="303"/>
            <ac:spMk id="241" creationId="{AEBA401E-B944-4D5A-AC55-8C1B2D0251B8}"/>
          </ac:spMkLst>
        </pc:spChg>
        <pc:spChg chg="add mod">
          <ac:chgData name="Kemppainen Kimmo" userId="5575d834-c099-4c81-aadf-9b74126333e7" providerId="ADAL" clId="{9D69A034-250F-473F-BCEA-0C8E318A6DB3}" dt="2021-01-04T06:35:27.394" v="179" actId="164"/>
          <ac:spMkLst>
            <pc:docMk/>
            <pc:sldMk cId="3238158163" sldId="303"/>
            <ac:spMk id="242" creationId="{E497FCE6-6CB6-4C6C-ADE6-68CE55C64615}"/>
          </ac:spMkLst>
        </pc:spChg>
        <pc:spChg chg="add mod">
          <ac:chgData name="Kemppainen Kimmo" userId="5575d834-c099-4c81-aadf-9b74126333e7" providerId="ADAL" clId="{9D69A034-250F-473F-BCEA-0C8E318A6DB3}" dt="2021-01-04T06:35:27.394" v="179" actId="164"/>
          <ac:spMkLst>
            <pc:docMk/>
            <pc:sldMk cId="3238158163" sldId="303"/>
            <ac:spMk id="243" creationId="{43D2896D-7B96-4318-83D8-A60B1F5A8062}"/>
          </ac:spMkLst>
        </pc:spChg>
        <pc:spChg chg="add mod">
          <ac:chgData name="Kemppainen Kimmo" userId="5575d834-c099-4c81-aadf-9b74126333e7" providerId="ADAL" clId="{9D69A034-250F-473F-BCEA-0C8E318A6DB3}" dt="2021-01-04T06:35:27.394" v="179" actId="164"/>
          <ac:spMkLst>
            <pc:docMk/>
            <pc:sldMk cId="3238158163" sldId="303"/>
            <ac:spMk id="244" creationId="{5910C116-3203-4C44-8704-BF1972217A21}"/>
          </ac:spMkLst>
        </pc:spChg>
        <pc:spChg chg="add mod">
          <ac:chgData name="Kemppainen Kimmo" userId="5575d834-c099-4c81-aadf-9b74126333e7" providerId="ADAL" clId="{9D69A034-250F-473F-BCEA-0C8E318A6DB3}" dt="2021-01-04T06:35:27.394" v="179" actId="164"/>
          <ac:spMkLst>
            <pc:docMk/>
            <pc:sldMk cId="3238158163" sldId="303"/>
            <ac:spMk id="245" creationId="{44544BE0-E9AA-4ABC-9A4F-8749BB9BE37A}"/>
          </ac:spMkLst>
        </pc:spChg>
        <pc:spChg chg="add mod">
          <ac:chgData name="Kemppainen Kimmo" userId="5575d834-c099-4c81-aadf-9b74126333e7" providerId="ADAL" clId="{9D69A034-250F-473F-BCEA-0C8E318A6DB3}" dt="2021-01-04T06:35:27.394" v="179" actId="164"/>
          <ac:spMkLst>
            <pc:docMk/>
            <pc:sldMk cId="3238158163" sldId="303"/>
            <ac:spMk id="246" creationId="{93D60191-91FC-468A-9C12-C21D2D4F613D}"/>
          </ac:spMkLst>
        </pc:spChg>
        <pc:spChg chg="add mod">
          <ac:chgData name="Kemppainen Kimmo" userId="5575d834-c099-4c81-aadf-9b74126333e7" providerId="ADAL" clId="{9D69A034-250F-473F-BCEA-0C8E318A6DB3}" dt="2021-01-04T06:35:27.394" v="179" actId="164"/>
          <ac:spMkLst>
            <pc:docMk/>
            <pc:sldMk cId="3238158163" sldId="303"/>
            <ac:spMk id="247" creationId="{20860F2D-B24E-4CC4-ACE7-0AD05237B60D}"/>
          </ac:spMkLst>
        </pc:spChg>
        <pc:spChg chg="add mod">
          <ac:chgData name="Kemppainen Kimmo" userId="5575d834-c099-4c81-aadf-9b74126333e7" providerId="ADAL" clId="{9D69A034-250F-473F-BCEA-0C8E318A6DB3}" dt="2021-01-04T06:35:27.394" v="179" actId="164"/>
          <ac:spMkLst>
            <pc:docMk/>
            <pc:sldMk cId="3238158163" sldId="303"/>
            <ac:spMk id="248" creationId="{ED2C68CC-BA06-44BF-936C-57278CF6AFE7}"/>
          </ac:spMkLst>
        </pc:spChg>
        <pc:spChg chg="add mod">
          <ac:chgData name="Kemppainen Kimmo" userId="5575d834-c099-4c81-aadf-9b74126333e7" providerId="ADAL" clId="{9D69A034-250F-473F-BCEA-0C8E318A6DB3}" dt="2021-01-04T06:35:27.394" v="179" actId="164"/>
          <ac:spMkLst>
            <pc:docMk/>
            <pc:sldMk cId="3238158163" sldId="303"/>
            <ac:spMk id="249" creationId="{CB1A0534-7AE9-4BBD-B3E8-EC1A0CAC57C7}"/>
          </ac:spMkLst>
        </pc:spChg>
        <pc:spChg chg="add mod">
          <ac:chgData name="Kemppainen Kimmo" userId="5575d834-c099-4c81-aadf-9b74126333e7" providerId="ADAL" clId="{9D69A034-250F-473F-BCEA-0C8E318A6DB3}" dt="2021-01-04T06:35:27.394" v="179" actId="164"/>
          <ac:spMkLst>
            <pc:docMk/>
            <pc:sldMk cId="3238158163" sldId="303"/>
            <ac:spMk id="250" creationId="{2BD6F84D-235A-4AC9-9C14-31BE0FCC759A}"/>
          </ac:spMkLst>
        </pc:spChg>
        <pc:spChg chg="add mod">
          <ac:chgData name="Kemppainen Kimmo" userId="5575d834-c099-4c81-aadf-9b74126333e7" providerId="ADAL" clId="{9D69A034-250F-473F-BCEA-0C8E318A6DB3}" dt="2021-01-04T06:35:27.394" v="179" actId="164"/>
          <ac:spMkLst>
            <pc:docMk/>
            <pc:sldMk cId="3238158163" sldId="303"/>
            <ac:spMk id="251" creationId="{EEB3F782-EBD0-41B2-BC6B-F84BAB5C617E}"/>
          </ac:spMkLst>
        </pc:spChg>
        <pc:spChg chg="add mod">
          <ac:chgData name="Kemppainen Kimmo" userId="5575d834-c099-4c81-aadf-9b74126333e7" providerId="ADAL" clId="{9D69A034-250F-473F-BCEA-0C8E318A6DB3}" dt="2021-01-04T06:35:27.394" v="179" actId="164"/>
          <ac:spMkLst>
            <pc:docMk/>
            <pc:sldMk cId="3238158163" sldId="303"/>
            <ac:spMk id="252" creationId="{FADF205C-E4E3-4729-B3D1-D28523602BC3}"/>
          </ac:spMkLst>
        </pc:spChg>
        <pc:spChg chg="add mod">
          <ac:chgData name="Kemppainen Kimmo" userId="5575d834-c099-4c81-aadf-9b74126333e7" providerId="ADAL" clId="{9D69A034-250F-473F-BCEA-0C8E318A6DB3}" dt="2021-01-04T06:35:27.394" v="179" actId="164"/>
          <ac:spMkLst>
            <pc:docMk/>
            <pc:sldMk cId="3238158163" sldId="303"/>
            <ac:spMk id="253" creationId="{7286B40B-096B-4257-B5D3-EBA1DAD71F83}"/>
          </ac:spMkLst>
        </pc:spChg>
        <pc:spChg chg="add mod">
          <ac:chgData name="Kemppainen Kimmo" userId="5575d834-c099-4c81-aadf-9b74126333e7" providerId="ADAL" clId="{9D69A034-250F-473F-BCEA-0C8E318A6DB3}" dt="2021-01-04T06:35:27.394" v="179" actId="164"/>
          <ac:spMkLst>
            <pc:docMk/>
            <pc:sldMk cId="3238158163" sldId="303"/>
            <ac:spMk id="254" creationId="{7886F326-9682-48D9-89F1-F53E34C4EA4B}"/>
          </ac:spMkLst>
        </pc:spChg>
        <pc:spChg chg="add mod">
          <ac:chgData name="Kemppainen Kimmo" userId="5575d834-c099-4c81-aadf-9b74126333e7" providerId="ADAL" clId="{9D69A034-250F-473F-BCEA-0C8E318A6DB3}" dt="2021-01-04T06:35:27.394" v="179" actId="164"/>
          <ac:spMkLst>
            <pc:docMk/>
            <pc:sldMk cId="3238158163" sldId="303"/>
            <ac:spMk id="255" creationId="{57359201-E361-4B00-93DD-A3D9021DF452}"/>
          </ac:spMkLst>
        </pc:spChg>
        <pc:spChg chg="add mod">
          <ac:chgData name="Kemppainen Kimmo" userId="5575d834-c099-4c81-aadf-9b74126333e7" providerId="ADAL" clId="{9D69A034-250F-473F-BCEA-0C8E318A6DB3}" dt="2021-01-04T06:35:27.394" v="179" actId="164"/>
          <ac:spMkLst>
            <pc:docMk/>
            <pc:sldMk cId="3238158163" sldId="303"/>
            <ac:spMk id="256" creationId="{16447892-94DC-4370-9E0C-B93F22A29751}"/>
          </ac:spMkLst>
        </pc:spChg>
        <pc:spChg chg="add mod">
          <ac:chgData name="Kemppainen Kimmo" userId="5575d834-c099-4c81-aadf-9b74126333e7" providerId="ADAL" clId="{9D69A034-250F-473F-BCEA-0C8E318A6DB3}" dt="2021-01-04T06:35:27.394" v="179" actId="164"/>
          <ac:spMkLst>
            <pc:docMk/>
            <pc:sldMk cId="3238158163" sldId="303"/>
            <ac:spMk id="257" creationId="{B6165FC3-ADB0-448B-BDFA-679DFD515C5A}"/>
          </ac:spMkLst>
        </pc:spChg>
        <pc:spChg chg="add mod">
          <ac:chgData name="Kemppainen Kimmo" userId="5575d834-c099-4c81-aadf-9b74126333e7" providerId="ADAL" clId="{9D69A034-250F-473F-BCEA-0C8E318A6DB3}" dt="2021-01-04T06:35:27.394" v="179" actId="164"/>
          <ac:spMkLst>
            <pc:docMk/>
            <pc:sldMk cId="3238158163" sldId="303"/>
            <ac:spMk id="258" creationId="{E0AC787A-6272-475E-9874-9BA5E18600D1}"/>
          </ac:spMkLst>
        </pc:spChg>
        <pc:spChg chg="add mod">
          <ac:chgData name="Kemppainen Kimmo" userId="5575d834-c099-4c81-aadf-9b74126333e7" providerId="ADAL" clId="{9D69A034-250F-473F-BCEA-0C8E318A6DB3}" dt="2021-01-04T06:35:27.394" v="179" actId="164"/>
          <ac:spMkLst>
            <pc:docMk/>
            <pc:sldMk cId="3238158163" sldId="303"/>
            <ac:spMk id="259" creationId="{A61437F4-6392-4A8D-90A2-961C591BC882}"/>
          </ac:spMkLst>
        </pc:spChg>
        <pc:spChg chg="add mod">
          <ac:chgData name="Kemppainen Kimmo" userId="5575d834-c099-4c81-aadf-9b74126333e7" providerId="ADAL" clId="{9D69A034-250F-473F-BCEA-0C8E318A6DB3}" dt="2021-01-04T06:35:27.394" v="179" actId="164"/>
          <ac:spMkLst>
            <pc:docMk/>
            <pc:sldMk cId="3238158163" sldId="303"/>
            <ac:spMk id="260" creationId="{6397A99C-B331-425C-A5FA-EB72A103535C}"/>
          </ac:spMkLst>
        </pc:spChg>
        <pc:spChg chg="add mod">
          <ac:chgData name="Kemppainen Kimmo" userId="5575d834-c099-4c81-aadf-9b74126333e7" providerId="ADAL" clId="{9D69A034-250F-473F-BCEA-0C8E318A6DB3}" dt="2021-01-04T06:35:27.394" v="179" actId="164"/>
          <ac:spMkLst>
            <pc:docMk/>
            <pc:sldMk cId="3238158163" sldId="303"/>
            <ac:spMk id="261" creationId="{99009D35-4A69-4F41-AB79-6F6EDF9DAE12}"/>
          </ac:spMkLst>
        </pc:spChg>
        <pc:spChg chg="add mod">
          <ac:chgData name="Kemppainen Kimmo" userId="5575d834-c099-4c81-aadf-9b74126333e7" providerId="ADAL" clId="{9D69A034-250F-473F-BCEA-0C8E318A6DB3}" dt="2021-01-04T06:35:27.394" v="179" actId="164"/>
          <ac:spMkLst>
            <pc:docMk/>
            <pc:sldMk cId="3238158163" sldId="303"/>
            <ac:spMk id="262" creationId="{A7836A7B-20AD-45F3-8A7F-57A3D46EA956}"/>
          </ac:spMkLst>
        </pc:spChg>
        <pc:spChg chg="add mod">
          <ac:chgData name="Kemppainen Kimmo" userId="5575d834-c099-4c81-aadf-9b74126333e7" providerId="ADAL" clId="{9D69A034-250F-473F-BCEA-0C8E318A6DB3}" dt="2021-01-04T06:35:27.394" v="179" actId="164"/>
          <ac:spMkLst>
            <pc:docMk/>
            <pc:sldMk cId="3238158163" sldId="303"/>
            <ac:spMk id="263" creationId="{6EA86B47-F188-4FA8-9D73-FE74FAEA6FE7}"/>
          </ac:spMkLst>
        </pc:spChg>
        <pc:spChg chg="add mod">
          <ac:chgData name="Kemppainen Kimmo" userId="5575d834-c099-4c81-aadf-9b74126333e7" providerId="ADAL" clId="{9D69A034-250F-473F-BCEA-0C8E318A6DB3}" dt="2021-01-04T06:35:27.394" v="179" actId="164"/>
          <ac:spMkLst>
            <pc:docMk/>
            <pc:sldMk cId="3238158163" sldId="303"/>
            <ac:spMk id="264" creationId="{D64156E2-07F2-4877-88B6-FE6081D86D11}"/>
          </ac:spMkLst>
        </pc:spChg>
        <pc:spChg chg="add mod">
          <ac:chgData name="Kemppainen Kimmo" userId="5575d834-c099-4c81-aadf-9b74126333e7" providerId="ADAL" clId="{9D69A034-250F-473F-BCEA-0C8E318A6DB3}" dt="2021-01-04T06:35:27.394" v="179" actId="164"/>
          <ac:spMkLst>
            <pc:docMk/>
            <pc:sldMk cId="3238158163" sldId="303"/>
            <ac:spMk id="265" creationId="{332031F0-25C0-4452-9444-AA4D9FBAE2A8}"/>
          </ac:spMkLst>
        </pc:spChg>
        <pc:spChg chg="add mod">
          <ac:chgData name="Kemppainen Kimmo" userId="5575d834-c099-4c81-aadf-9b74126333e7" providerId="ADAL" clId="{9D69A034-250F-473F-BCEA-0C8E318A6DB3}" dt="2021-01-04T06:35:27.394" v="179" actId="164"/>
          <ac:spMkLst>
            <pc:docMk/>
            <pc:sldMk cId="3238158163" sldId="303"/>
            <ac:spMk id="266" creationId="{D5E43822-0EBB-40D0-835B-1104742A2C76}"/>
          </ac:spMkLst>
        </pc:spChg>
        <pc:spChg chg="add mod">
          <ac:chgData name="Kemppainen Kimmo" userId="5575d834-c099-4c81-aadf-9b74126333e7" providerId="ADAL" clId="{9D69A034-250F-473F-BCEA-0C8E318A6DB3}" dt="2021-01-04T06:35:27.394" v="179" actId="164"/>
          <ac:spMkLst>
            <pc:docMk/>
            <pc:sldMk cId="3238158163" sldId="303"/>
            <ac:spMk id="267" creationId="{A4891F6B-F93A-4CEF-A4F7-7A4845899ED3}"/>
          </ac:spMkLst>
        </pc:spChg>
        <pc:spChg chg="add mod">
          <ac:chgData name="Kemppainen Kimmo" userId="5575d834-c099-4c81-aadf-9b74126333e7" providerId="ADAL" clId="{9D69A034-250F-473F-BCEA-0C8E318A6DB3}" dt="2021-01-04T06:35:27.394" v="179" actId="164"/>
          <ac:spMkLst>
            <pc:docMk/>
            <pc:sldMk cId="3238158163" sldId="303"/>
            <ac:spMk id="268" creationId="{65A50DB8-7C10-4D05-90D8-9889EF8250CB}"/>
          </ac:spMkLst>
        </pc:spChg>
        <pc:spChg chg="add mod">
          <ac:chgData name="Kemppainen Kimmo" userId="5575d834-c099-4c81-aadf-9b74126333e7" providerId="ADAL" clId="{9D69A034-250F-473F-BCEA-0C8E318A6DB3}" dt="2021-01-04T06:35:27.394" v="179" actId="164"/>
          <ac:spMkLst>
            <pc:docMk/>
            <pc:sldMk cId="3238158163" sldId="303"/>
            <ac:spMk id="269" creationId="{8343E6E4-5AC6-4F7D-BB9B-67C88CF570CB}"/>
          </ac:spMkLst>
        </pc:spChg>
        <pc:spChg chg="add mod">
          <ac:chgData name="Kemppainen Kimmo" userId="5575d834-c099-4c81-aadf-9b74126333e7" providerId="ADAL" clId="{9D69A034-250F-473F-BCEA-0C8E318A6DB3}" dt="2021-01-04T06:35:27.394" v="179" actId="164"/>
          <ac:spMkLst>
            <pc:docMk/>
            <pc:sldMk cId="3238158163" sldId="303"/>
            <ac:spMk id="270" creationId="{3A94448E-714F-4393-9F7B-DECCABBD5F98}"/>
          </ac:spMkLst>
        </pc:spChg>
        <pc:spChg chg="add mod">
          <ac:chgData name="Kemppainen Kimmo" userId="5575d834-c099-4c81-aadf-9b74126333e7" providerId="ADAL" clId="{9D69A034-250F-473F-BCEA-0C8E318A6DB3}" dt="2021-01-04T06:35:27.394" v="179" actId="164"/>
          <ac:spMkLst>
            <pc:docMk/>
            <pc:sldMk cId="3238158163" sldId="303"/>
            <ac:spMk id="271" creationId="{3DFEBABD-0326-4705-9EF8-2E624A3A5544}"/>
          </ac:spMkLst>
        </pc:spChg>
        <pc:spChg chg="add mod">
          <ac:chgData name="Kemppainen Kimmo" userId="5575d834-c099-4c81-aadf-9b74126333e7" providerId="ADAL" clId="{9D69A034-250F-473F-BCEA-0C8E318A6DB3}" dt="2021-01-04T06:35:27.394" v="179" actId="164"/>
          <ac:spMkLst>
            <pc:docMk/>
            <pc:sldMk cId="3238158163" sldId="303"/>
            <ac:spMk id="272" creationId="{2A1FAAE6-5EBB-44B1-8B35-5830D02210CF}"/>
          </ac:spMkLst>
        </pc:spChg>
        <pc:spChg chg="add mod">
          <ac:chgData name="Kemppainen Kimmo" userId="5575d834-c099-4c81-aadf-9b74126333e7" providerId="ADAL" clId="{9D69A034-250F-473F-BCEA-0C8E318A6DB3}" dt="2021-01-04T06:35:27.394" v="179" actId="164"/>
          <ac:spMkLst>
            <pc:docMk/>
            <pc:sldMk cId="3238158163" sldId="303"/>
            <ac:spMk id="273" creationId="{7C1E1CB9-0891-4698-B1E8-35A8102A7110}"/>
          </ac:spMkLst>
        </pc:spChg>
        <pc:spChg chg="add mod">
          <ac:chgData name="Kemppainen Kimmo" userId="5575d834-c099-4c81-aadf-9b74126333e7" providerId="ADAL" clId="{9D69A034-250F-473F-BCEA-0C8E318A6DB3}" dt="2021-01-04T06:35:27.394" v="179" actId="164"/>
          <ac:spMkLst>
            <pc:docMk/>
            <pc:sldMk cId="3238158163" sldId="303"/>
            <ac:spMk id="274" creationId="{94428B3C-9498-4220-AEE9-7619C0013592}"/>
          </ac:spMkLst>
        </pc:spChg>
        <pc:spChg chg="add mod">
          <ac:chgData name="Kemppainen Kimmo" userId="5575d834-c099-4c81-aadf-9b74126333e7" providerId="ADAL" clId="{9D69A034-250F-473F-BCEA-0C8E318A6DB3}" dt="2021-01-04T06:35:27.394" v="179" actId="164"/>
          <ac:spMkLst>
            <pc:docMk/>
            <pc:sldMk cId="3238158163" sldId="303"/>
            <ac:spMk id="275" creationId="{69743887-BE35-4FD7-9FF1-44B2F6AB7CB3}"/>
          </ac:spMkLst>
        </pc:spChg>
        <pc:spChg chg="add mod">
          <ac:chgData name="Kemppainen Kimmo" userId="5575d834-c099-4c81-aadf-9b74126333e7" providerId="ADAL" clId="{9D69A034-250F-473F-BCEA-0C8E318A6DB3}" dt="2021-01-04T06:35:27.394" v="179" actId="164"/>
          <ac:spMkLst>
            <pc:docMk/>
            <pc:sldMk cId="3238158163" sldId="303"/>
            <ac:spMk id="276" creationId="{BC0B18FC-61B6-4F5D-B82B-A6E0B7BF03BA}"/>
          </ac:spMkLst>
        </pc:spChg>
        <pc:spChg chg="add mod">
          <ac:chgData name="Kemppainen Kimmo" userId="5575d834-c099-4c81-aadf-9b74126333e7" providerId="ADAL" clId="{9D69A034-250F-473F-BCEA-0C8E318A6DB3}" dt="2021-01-04T06:35:27.394" v="179" actId="164"/>
          <ac:spMkLst>
            <pc:docMk/>
            <pc:sldMk cId="3238158163" sldId="303"/>
            <ac:spMk id="277" creationId="{668F90F7-249A-451E-A642-03167B95082A}"/>
          </ac:spMkLst>
        </pc:spChg>
        <pc:spChg chg="add mod">
          <ac:chgData name="Kemppainen Kimmo" userId="5575d834-c099-4c81-aadf-9b74126333e7" providerId="ADAL" clId="{9D69A034-250F-473F-BCEA-0C8E318A6DB3}" dt="2021-01-04T06:35:27.394" v="179" actId="164"/>
          <ac:spMkLst>
            <pc:docMk/>
            <pc:sldMk cId="3238158163" sldId="303"/>
            <ac:spMk id="278" creationId="{05ABE82D-CAB0-4B14-A098-06D7EB8FDCAC}"/>
          </ac:spMkLst>
        </pc:spChg>
        <pc:spChg chg="add mod">
          <ac:chgData name="Kemppainen Kimmo" userId="5575d834-c099-4c81-aadf-9b74126333e7" providerId="ADAL" clId="{9D69A034-250F-473F-BCEA-0C8E318A6DB3}" dt="2021-01-04T06:35:27.394" v="179" actId="164"/>
          <ac:spMkLst>
            <pc:docMk/>
            <pc:sldMk cId="3238158163" sldId="303"/>
            <ac:spMk id="279" creationId="{3B92A262-F056-4323-B35A-9DAA4B32F2F2}"/>
          </ac:spMkLst>
        </pc:spChg>
        <pc:spChg chg="add mod">
          <ac:chgData name="Kemppainen Kimmo" userId="5575d834-c099-4c81-aadf-9b74126333e7" providerId="ADAL" clId="{9D69A034-250F-473F-BCEA-0C8E318A6DB3}" dt="2021-01-04T06:35:27.394" v="179" actId="164"/>
          <ac:spMkLst>
            <pc:docMk/>
            <pc:sldMk cId="3238158163" sldId="303"/>
            <ac:spMk id="280" creationId="{15EA28ED-1798-451E-A54D-2A6A2C0D96DB}"/>
          </ac:spMkLst>
        </pc:spChg>
        <pc:spChg chg="add mod">
          <ac:chgData name="Kemppainen Kimmo" userId="5575d834-c099-4c81-aadf-9b74126333e7" providerId="ADAL" clId="{9D69A034-250F-473F-BCEA-0C8E318A6DB3}" dt="2021-01-04T06:35:27.394" v="179" actId="164"/>
          <ac:spMkLst>
            <pc:docMk/>
            <pc:sldMk cId="3238158163" sldId="303"/>
            <ac:spMk id="281" creationId="{A859F795-D29C-4A8E-B1AD-F799B5DF44F1}"/>
          </ac:spMkLst>
        </pc:spChg>
        <pc:spChg chg="add mod">
          <ac:chgData name="Kemppainen Kimmo" userId="5575d834-c099-4c81-aadf-9b74126333e7" providerId="ADAL" clId="{9D69A034-250F-473F-BCEA-0C8E318A6DB3}" dt="2021-01-04T06:35:27.394" v="179" actId="164"/>
          <ac:spMkLst>
            <pc:docMk/>
            <pc:sldMk cId="3238158163" sldId="303"/>
            <ac:spMk id="282" creationId="{B1043B8B-C356-492B-B749-4CBB7B076F69}"/>
          </ac:spMkLst>
        </pc:spChg>
        <pc:spChg chg="add mod">
          <ac:chgData name="Kemppainen Kimmo" userId="5575d834-c099-4c81-aadf-9b74126333e7" providerId="ADAL" clId="{9D69A034-250F-473F-BCEA-0C8E318A6DB3}" dt="2021-01-04T06:35:27.394" v="179" actId="164"/>
          <ac:spMkLst>
            <pc:docMk/>
            <pc:sldMk cId="3238158163" sldId="303"/>
            <ac:spMk id="283" creationId="{8FD71147-A4AA-4F6B-A751-EF8FECBAF5A4}"/>
          </ac:spMkLst>
        </pc:spChg>
        <pc:spChg chg="add mod">
          <ac:chgData name="Kemppainen Kimmo" userId="5575d834-c099-4c81-aadf-9b74126333e7" providerId="ADAL" clId="{9D69A034-250F-473F-BCEA-0C8E318A6DB3}" dt="2021-01-04T06:35:27.394" v="179" actId="164"/>
          <ac:spMkLst>
            <pc:docMk/>
            <pc:sldMk cId="3238158163" sldId="303"/>
            <ac:spMk id="284" creationId="{518F4F40-6076-4613-80D3-2095D13D3BF6}"/>
          </ac:spMkLst>
        </pc:spChg>
        <pc:spChg chg="add mod">
          <ac:chgData name="Kemppainen Kimmo" userId="5575d834-c099-4c81-aadf-9b74126333e7" providerId="ADAL" clId="{9D69A034-250F-473F-BCEA-0C8E318A6DB3}" dt="2021-01-04T06:35:27.394" v="179" actId="164"/>
          <ac:spMkLst>
            <pc:docMk/>
            <pc:sldMk cId="3238158163" sldId="303"/>
            <ac:spMk id="285" creationId="{8F3822A7-7D15-41B1-825B-D8D6247F31C6}"/>
          </ac:spMkLst>
        </pc:spChg>
        <pc:spChg chg="add mod">
          <ac:chgData name="Kemppainen Kimmo" userId="5575d834-c099-4c81-aadf-9b74126333e7" providerId="ADAL" clId="{9D69A034-250F-473F-BCEA-0C8E318A6DB3}" dt="2021-01-04T06:35:27.394" v="179" actId="164"/>
          <ac:spMkLst>
            <pc:docMk/>
            <pc:sldMk cId="3238158163" sldId="303"/>
            <ac:spMk id="286" creationId="{4FC186A0-C027-4773-B210-E9279D6BDAEE}"/>
          </ac:spMkLst>
        </pc:spChg>
        <pc:spChg chg="add mod">
          <ac:chgData name="Kemppainen Kimmo" userId="5575d834-c099-4c81-aadf-9b74126333e7" providerId="ADAL" clId="{9D69A034-250F-473F-BCEA-0C8E318A6DB3}" dt="2021-01-04T06:35:27.394" v="179" actId="164"/>
          <ac:spMkLst>
            <pc:docMk/>
            <pc:sldMk cId="3238158163" sldId="303"/>
            <ac:spMk id="287" creationId="{613089F6-16B8-4345-98DE-96FCC39C4603}"/>
          </ac:spMkLst>
        </pc:spChg>
        <pc:spChg chg="add mod">
          <ac:chgData name="Kemppainen Kimmo" userId="5575d834-c099-4c81-aadf-9b74126333e7" providerId="ADAL" clId="{9D69A034-250F-473F-BCEA-0C8E318A6DB3}" dt="2021-01-04T06:35:27.394" v="179" actId="164"/>
          <ac:spMkLst>
            <pc:docMk/>
            <pc:sldMk cId="3238158163" sldId="303"/>
            <ac:spMk id="288" creationId="{2F701EF2-479A-42B4-8447-FCC93AD0E76B}"/>
          </ac:spMkLst>
        </pc:spChg>
        <pc:spChg chg="add mod">
          <ac:chgData name="Kemppainen Kimmo" userId="5575d834-c099-4c81-aadf-9b74126333e7" providerId="ADAL" clId="{9D69A034-250F-473F-BCEA-0C8E318A6DB3}" dt="2021-01-04T06:35:27.394" v="179" actId="164"/>
          <ac:spMkLst>
            <pc:docMk/>
            <pc:sldMk cId="3238158163" sldId="303"/>
            <ac:spMk id="289" creationId="{69BC9102-F246-4716-B490-DAE99B3296EE}"/>
          </ac:spMkLst>
        </pc:spChg>
        <pc:spChg chg="add mod">
          <ac:chgData name="Kemppainen Kimmo" userId="5575d834-c099-4c81-aadf-9b74126333e7" providerId="ADAL" clId="{9D69A034-250F-473F-BCEA-0C8E318A6DB3}" dt="2021-01-04T06:35:27.394" v="179" actId="164"/>
          <ac:spMkLst>
            <pc:docMk/>
            <pc:sldMk cId="3238158163" sldId="303"/>
            <ac:spMk id="290" creationId="{C22C8300-6C7F-4056-8FEA-E665651AF7F7}"/>
          </ac:spMkLst>
        </pc:spChg>
        <pc:spChg chg="add mod">
          <ac:chgData name="Kemppainen Kimmo" userId="5575d834-c099-4c81-aadf-9b74126333e7" providerId="ADAL" clId="{9D69A034-250F-473F-BCEA-0C8E318A6DB3}" dt="2021-01-04T06:35:27.394" v="179" actId="164"/>
          <ac:spMkLst>
            <pc:docMk/>
            <pc:sldMk cId="3238158163" sldId="303"/>
            <ac:spMk id="291" creationId="{8DE1BAB9-9CF0-460C-A291-01734E47817D}"/>
          </ac:spMkLst>
        </pc:spChg>
        <pc:spChg chg="add mod">
          <ac:chgData name="Kemppainen Kimmo" userId="5575d834-c099-4c81-aadf-9b74126333e7" providerId="ADAL" clId="{9D69A034-250F-473F-BCEA-0C8E318A6DB3}" dt="2021-01-04T06:35:27.394" v="179" actId="164"/>
          <ac:spMkLst>
            <pc:docMk/>
            <pc:sldMk cId="3238158163" sldId="303"/>
            <ac:spMk id="292" creationId="{BBFFE6A9-22EB-434C-A841-3A6DA3CC5D51}"/>
          </ac:spMkLst>
        </pc:spChg>
        <pc:spChg chg="add mod">
          <ac:chgData name="Kemppainen Kimmo" userId="5575d834-c099-4c81-aadf-9b74126333e7" providerId="ADAL" clId="{9D69A034-250F-473F-BCEA-0C8E318A6DB3}" dt="2021-01-04T06:35:27.394" v="179" actId="164"/>
          <ac:spMkLst>
            <pc:docMk/>
            <pc:sldMk cId="3238158163" sldId="303"/>
            <ac:spMk id="293" creationId="{D33388AD-01D9-4506-B66C-DC8A00B7170E}"/>
          </ac:spMkLst>
        </pc:spChg>
        <pc:spChg chg="add mod">
          <ac:chgData name="Kemppainen Kimmo" userId="5575d834-c099-4c81-aadf-9b74126333e7" providerId="ADAL" clId="{9D69A034-250F-473F-BCEA-0C8E318A6DB3}" dt="2021-01-04T06:35:27.394" v="179" actId="164"/>
          <ac:spMkLst>
            <pc:docMk/>
            <pc:sldMk cId="3238158163" sldId="303"/>
            <ac:spMk id="294" creationId="{58250BF1-1BFD-41CE-956A-855A3708F769}"/>
          </ac:spMkLst>
        </pc:spChg>
        <pc:spChg chg="add mod">
          <ac:chgData name="Kemppainen Kimmo" userId="5575d834-c099-4c81-aadf-9b74126333e7" providerId="ADAL" clId="{9D69A034-250F-473F-BCEA-0C8E318A6DB3}" dt="2021-01-04T06:35:27.394" v="179" actId="164"/>
          <ac:spMkLst>
            <pc:docMk/>
            <pc:sldMk cId="3238158163" sldId="303"/>
            <ac:spMk id="295" creationId="{8BC54AA7-FFEF-49A2-9AC4-E45F883F8363}"/>
          </ac:spMkLst>
        </pc:spChg>
        <pc:spChg chg="add mod">
          <ac:chgData name="Kemppainen Kimmo" userId="5575d834-c099-4c81-aadf-9b74126333e7" providerId="ADAL" clId="{9D69A034-250F-473F-BCEA-0C8E318A6DB3}" dt="2021-01-04T06:35:27.394" v="179" actId="164"/>
          <ac:spMkLst>
            <pc:docMk/>
            <pc:sldMk cId="3238158163" sldId="303"/>
            <ac:spMk id="296" creationId="{E97836BA-AB10-4D42-8F84-5AB3A8BFC5E4}"/>
          </ac:spMkLst>
        </pc:spChg>
        <pc:spChg chg="add mod">
          <ac:chgData name="Kemppainen Kimmo" userId="5575d834-c099-4c81-aadf-9b74126333e7" providerId="ADAL" clId="{9D69A034-250F-473F-BCEA-0C8E318A6DB3}" dt="2021-01-04T06:35:27.394" v="179" actId="164"/>
          <ac:spMkLst>
            <pc:docMk/>
            <pc:sldMk cId="3238158163" sldId="303"/>
            <ac:spMk id="297" creationId="{E291BE29-1055-4F34-BECE-F73E469A3F7D}"/>
          </ac:spMkLst>
        </pc:spChg>
        <pc:spChg chg="add mod">
          <ac:chgData name="Kemppainen Kimmo" userId="5575d834-c099-4c81-aadf-9b74126333e7" providerId="ADAL" clId="{9D69A034-250F-473F-BCEA-0C8E318A6DB3}" dt="2021-01-04T06:35:27.394" v="179" actId="164"/>
          <ac:spMkLst>
            <pc:docMk/>
            <pc:sldMk cId="3238158163" sldId="303"/>
            <ac:spMk id="298" creationId="{898FF191-443A-4E3D-B197-B84911DA9BF1}"/>
          </ac:spMkLst>
        </pc:spChg>
        <pc:spChg chg="add mod">
          <ac:chgData name="Kemppainen Kimmo" userId="5575d834-c099-4c81-aadf-9b74126333e7" providerId="ADAL" clId="{9D69A034-250F-473F-BCEA-0C8E318A6DB3}" dt="2021-01-04T06:35:27.394" v="179" actId="164"/>
          <ac:spMkLst>
            <pc:docMk/>
            <pc:sldMk cId="3238158163" sldId="303"/>
            <ac:spMk id="299" creationId="{EBA19C26-A003-4C12-9FD6-734326506140}"/>
          </ac:spMkLst>
        </pc:spChg>
        <pc:spChg chg="add mod">
          <ac:chgData name="Kemppainen Kimmo" userId="5575d834-c099-4c81-aadf-9b74126333e7" providerId="ADAL" clId="{9D69A034-250F-473F-BCEA-0C8E318A6DB3}" dt="2021-01-04T06:35:27.394" v="179" actId="164"/>
          <ac:spMkLst>
            <pc:docMk/>
            <pc:sldMk cId="3238158163" sldId="303"/>
            <ac:spMk id="300" creationId="{D5E828A8-B40D-4802-99CB-9884B1E32767}"/>
          </ac:spMkLst>
        </pc:spChg>
        <pc:spChg chg="add mod">
          <ac:chgData name="Kemppainen Kimmo" userId="5575d834-c099-4c81-aadf-9b74126333e7" providerId="ADAL" clId="{9D69A034-250F-473F-BCEA-0C8E318A6DB3}" dt="2021-01-04T06:35:27.394" v="179" actId="164"/>
          <ac:spMkLst>
            <pc:docMk/>
            <pc:sldMk cId="3238158163" sldId="303"/>
            <ac:spMk id="301" creationId="{4D3BF74C-2AEF-426D-9FC0-C43FB891198C}"/>
          </ac:spMkLst>
        </pc:spChg>
        <pc:spChg chg="add mod">
          <ac:chgData name="Kemppainen Kimmo" userId="5575d834-c099-4c81-aadf-9b74126333e7" providerId="ADAL" clId="{9D69A034-250F-473F-BCEA-0C8E318A6DB3}" dt="2021-01-04T06:35:27.394" v="179" actId="164"/>
          <ac:spMkLst>
            <pc:docMk/>
            <pc:sldMk cId="3238158163" sldId="303"/>
            <ac:spMk id="302" creationId="{C622C408-20C6-4717-945F-AB0753D24744}"/>
          </ac:spMkLst>
        </pc:spChg>
        <pc:spChg chg="add mod">
          <ac:chgData name="Kemppainen Kimmo" userId="5575d834-c099-4c81-aadf-9b74126333e7" providerId="ADAL" clId="{9D69A034-250F-473F-BCEA-0C8E318A6DB3}" dt="2021-01-04T06:35:27.394" v="179" actId="164"/>
          <ac:spMkLst>
            <pc:docMk/>
            <pc:sldMk cId="3238158163" sldId="303"/>
            <ac:spMk id="303" creationId="{D6CEC537-1CCB-47AE-A5CF-90DD22DC415E}"/>
          </ac:spMkLst>
        </pc:spChg>
        <pc:spChg chg="add mod">
          <ac:chgData name="Kemppainen Kimmo" userId="5575d834-c099-4c81-aadf-9b74126333e7" providerId="ADAL" clId="{9D69A034-250F-473F-BCEA-0C8E318A6DB3}" dt="2021-01-04T06:35:27.394" v="179" actId="164"/>
          <ac:spMkLst>
            <pc:docMk/>
            <pc:sldMk cId="3238158163" sldId="303"/>
            <ac:spMk id="304" creationId="{075DCA44-C31D-4C15-8260-0848AA4BE764}"/>
          </ac:spMkLst>
        </pc:spChg>
        <pc:spChg chg="add mod">
          <ac:chgData name="Kemppainen Kimmo" userId="5575d834-c099-4c81-aadf-9b74126333e7" providerId="ADAL" clId="{9D69A034-250F-473F-BCEA-0C8E318A6DB3}" dt="2021-01-04T06:35:27.394" v="179" actId="164"/>
          <ac:spMkLst>
            <pc:docMk/>
            <pc:sldMk cId="3238158163" sldId="303"/>
            <ac:spMk id="305" creationId="{6C19EAC2-F369-4146-85F2-EF125631C054}"/>
          </ac:spMkLst>
        </pc:spChg>
        <pc:spChg chg="add mod">
          <ac:chgData name="Kemppainen Kimmo" userId="5575d834-c099-4c81-aadf-9b74126333e7" providerId="ADAL" clId="{9D69A034-250F-473F-BCEA-0C8E318A6DB3}" dt="2021-01-04T06:35:27.394" v="179" actId="164"/>
          <ac:spMkLst>
            <pc:docMk/>
            <pc:sldMk cId="3238158163" sldId="303"/>
            <ac:spMk id="306" creationId="{53D905CC-2072-4DB9-8330-277A2509A973}"/>
          </ac:spMkLst>
        </pc:spChg>
        <pc:spChg chg="add mod">
          <ac:chgData name="Kemppainen Kimmo" userId="5575d834-c099-4c81-aadf-9b74126333e7" providerId="ADAL" clId="{9D69A034-250F-473F-BCEA-0C8E318A6DB3}" dt="2021-01-04T06:35:27.394" v="179" actId="164"/>
          <ac:spMkLst>
            <pc:docMk/>
            <pc:sldMk cId="3238158163" sldId="303"/>
            <ac:spMk id="307" creationId="{51B41A89-F786-4830-AE27-B0860AAB7388}"/>
          </ac:spMkLst>
        </pc:spChg>
        <pc:spChg chg="add mod">
          <ac:chgData name="Kemppainen Kimmo" userId="5575d834-c099-4c81-aadf-9b74126333e7" providerId="ADAL" clId="{9D69A034-250F-473F-BCEA-0C8E318A6DB3}" dt="2021-01-04T06:35:27.394" v="179" actId="164"/>
          <ac:spMkLst>
            <pc:docMk/>
            <pc:sldMk cId="3238158163" sldId="303"/>
            <ac:spMk id="308" creationId="{6117C1E3-95B8-4AE9-AC0D-D09FFCAC8EA0}"/>
          </ac:spMkLst>
        </pc:spChg>
        <pc:spChg chg="add mod">
          <ac:chgData name="Kemppainen Kimmo" userId="5575d834-c099-4c81-aadf-9b74126333e7" providerId="ADAL" clId="{9D69A034-250F-473F-BCEA-0C8E318A6DB3}" dt="2021-01-04T06:35:27.394" v="179" actId="164"/>
          <ac:spMkLst>
            <pc:docMk/>
            <pc:sldMk cId="3238158163" sldId="303"/>
            <ac:spMk id="309" creationId="{2B480FD9-CF16-4617-9E42-C9CE8E68787E}"/>
          </ac:spMkLst>
        </pc:spChg>
        <pc:spChg chg="add mod">
          <ac:chgData name="Kemppainen Kimmo" userId="5575d834-c099-4c81-aadf-9b74126333e7" providerId="ADAL" clId="{9D69A034-250F-473F-BCEA-0C8E318A6DB3}" dt="2021-01-04T06:35:27.394" v="179" actId="164"/>
          <ac:spMkLst>
            <pc:docMk/>
            <pc:sldMk cId="3238158163" sldId="303"/>
            <ac:spMk id="310" creationId="{9FB07154-C143-4819-91A0-018B5D804E88}"/>
          </ac:spMkLst>
        </pc:spChg>
        <pc:spChg chg="add mod">
          <ac:chgData name="Kemppainen Kimmo" userId="5575d834-c099-4c81-aadf-9b74126333e7" providerId="ADAL" clId="{9D69A034-250F-473F-BCEA-0C8E318A6DB3}" dt="2021-01-04T06:35:27.394" v="179" actId="164"/>
          <ac:spMkLst>
            <pc:docMk/>
            <pc:sldMk cId="3238158163" sldId="303"/>
            <ac:spMk id="311" creationId="{05797490-8B92-44FB-97AC-D41CF0CDE0F2}"/>
          </ac:spMkLst>
        </pc:spChg>
        <pc:spChg chg="add mod">
          <ac:chgData name="Kemppainen Kimmo" userId="5575d834-c099-4c81-aadf-9b74126333e7" providerId="ADAL" clId="{9D69A034-250F-473F-BCEA-0C8E318A6DB3}" dt="2021-01-04T06:35:27.394" v="179" actId="164"/>
          <ac:spMkLst>
            <pc:docMk/>
            <pc:sldMk cId="3238158163" sldId="303"/>
            <ac:spMk id="312" creationId="{7B113824-C06A-41A4-BF96-A8876B63494A}"/>
          </ac:spMkLst>
        </pc:spChg>
        <pc:spChg chg="add mod">
          <ac:chgData name="Kemppainen Kimmo" userId="5575d834-c099-4c81-aadf-9b74126333e7" providerId="ADAL" clId="{9D69A034-250F-473F-BCEA-0C8E318A6DB3}" dt="2021-01-04T06:35:27.394" v="179" actId="164"/>
          <ac:spMkLst>
            <pc:docMk/>
            <pc:sldMk cId="3238158163" sldId="303"/>
            <ac:spMk id="313" creationId="{4980844B-2BA5-42A7-B18D-0AA459C12A16}"/>
          </ac:spMkLst>
        </pc:spChg>
        <pc:spChg chg="add mod">
          <ac:chgData name="Kemppainen Kimmo" userId="5575d834-c099-4c81-aadf-9b74126333e7" providerId="ADAL" clId="{9D69A034-250F-473F-BCEA-0C8E318A6DB3}" dt="2021-01-04T06:35:27.394" v="179" actId="164"/>
          <ac:spMkLst>
            <pc:docMk/>
            <pc:sldMk cId="3238158163" sldId="303"/>
            <ac:spMk id="314" creationId="{F1CBD400-D227-4466-A3D3-0693D64714EF}"/>
          </ac:spMkLst>
        </pc:spChg>
        <pc:spChg chg="add mod">
          <ac:chgData name="Kemppainen Kimmo" userId="5575d834-c099-4c81-aadf-9b74126333e7" providerId="ADAL" clId="{9D69A034-250F-473F-BCEA-0C8E318A6DB3}" dt="2021-01-04T06:35:27.394" v="179" actId="164"/>
          <ac:spMkLst>
            <pc:docMk/>
            <pc:sldMk cId="3238158163" sldId="303"/>
            <ac:spMk id="315" creationId="{E3E9259D-4D30-4A4E-A4B4-2900BBF5C52E}"/>
          </ac:spMkLst>
        </pc:spChg>
        <pc:spChg chg="add mod">
          <ac:chgData name="Kemppainen Kimmo" userId="5575d834-c099-4c81-aadf-9b74126333e7" providerId="ADAL" clId="{9D69A034-250F-473F-BCEA-0C8E318A6DB3}" dt="2021-01-04T06:35:27.394" v="179" actId="164"/>
          <ac:spMkLst>
            <pc:docMk/>
            <pc:sldMk cId="3238158163" sldId="303"/>
            <ac:spMk id="316" creationId="{360E5C8F-EAD0-4BA1-BFD0-78CCD516CDED}"/>
          </ac:spMkLst>
        </pc:spChg>
        <pc:spChg chg="add mod">
          <ac:chgData name="Kemppainen Kimmo" userId="5575d834-c099-4c81-aadf-9b74126333e7" providerId="ADAL" clId="{9D69A034-250F-473F-BCEA-0C8E318A6DB3}" dt="2021-01-04T06:35:27.394" v="179" actId="164"/>
          <ac:spMkLst>
            <pc:docMk/>
            <pc:sldMk cId="3238158163" sldId="303"/>
            <ac:spMk id="317" creationId="{948AB66A-6659-42B8-AECD-4EADAF08691D}"/>
          </ac:spMkLst>
        </pc:spChg>
        <pc:spChg chg="add mod">
          <ac:chgData name="Kemppainen Kimmo" userId="5575d834-c099-4c81-aadf-9b74126333e7" providerId="ADAL" clId="{9D69A034-250F-473F-BCEA-0C8E318A6DB3}" dt="2021-01-04T06:35:27.394" v="179" actId="164"/>
          <ac:spMkLst>
            <pc:docMk/>
            <pc:sldMk cId="3238158163" sldId="303"/>
            <ac:spMk id="318" creationId="{D4492187-9D17-47DD-9465-5FB137D308DA}"/>
          </ac:spMkLst>
        </pc:spChg>
        <pc:spChg chg="add mod">
          <ac:chgData name="Kemppainen Kimmo" userId="5575d834-c099-4c81-aadf-9b74126333e7" providerId="ADAL" clId="{9D69A034-250F-473F-BCEA-0C8E318A6DB3}" dt="2021-01-04T06:35:27.394" v="179" actId="164"/>
          <ac:spMkLst>
            <pc:docMk/>
            <pc:sldMk cId="3238158163" sldId="303"/>
            <ac:spMk id="319" creationId="{FB7E34F2-7C93-4C1D-BAB8-CD12ED04CAD3}"/>
          </ac:spMkLst>
        </pc:spChg>
        <pc:spChg chg="add mod">
          <ac:chgData name="Kemppainen Kimmo" userId="5575d834-c099-4c81-aadf-9b74126333e7" providerId="ADAL" clId="{9D69A034-250F-473F-BCEA-0C8E318A6DB3}" dt="2021-01-04T06:35:27.394" v="179" actId="164"/>
          <ac:spMkLst>
            <pc:docMk/>
            <pc:sldMk cId="3238158163" sldId="303"/>
            <ac:spMk id="320" creationId="{AEDD7EE2-8155-48F3-BD12-0D797024D412}"/>
          </ac:spMkLst>
        </pc:spChg>
        <pc:spChg chg="add mod">
          <ac:chgData name="Kemppainen Kimmo" userId="5575d834-c099-4c81-aadf-9b74126333e7" providerId="ADAL" clId="{9D69A034-250F-473F-BCEA-0C8E318A6DB3}" dt="2021-01-04T06:35:27.394" v="179" actId="164"/>
          <ac:spMkLst>
            <pc:docMk/>
            <pc:sldMk cId="3238158163" sldId="303"/>
            <ac:spMk id="321" creationId="{29B6747E-8EE9-48AC-A44A-4D991C3B396D}"/>
          </ac:spMkLst>
        </pc:spChg>
        <pc:spChg chg="add mod">
          <ac:chgData name="Kemppainen Kimmo" userId="5575d834-c099-4c81-aadf-9b74126333e7" providerId="ADAL" clId="{9D69A034-250F-473F-BCEA-0C8E318A6DB3}" dt="2021-01-04T06:35:27.394" v="179" actId="164"/>
          <ac:spMkLst>
            <pc:docMk/>
            <pc:sldMk cId="3238158163" sldId="303"/>
            <ac:spMk id="322" creationId="{59B2846A-3262-4324-8900-98F8529C1ECB}"/>
          </ac:spMkLst>
        </pc:spChg>
        <pc:spChg chg="add mod">
          <ac:chgData name="Kemppainen Kimmo" userId="5575d834-c099-4c81-aadf-9b74126333e7" providerId="ADAL" clId="{9D69A034-250F-473F-BCEA-0C8E318A6DB3}" dt="2021-01-04T06:35:27.394" v="179" actId="164"/>
          <ac:spMkLst>
            <pc:docMk/>
            <pc:sldMk cId="3238158163" sldId="303"/>
            <ac:spMk id="323" creationId="{F7F233F9-1018-4C45-9CC9-5759681C4E73}"/>
          </ac:spMkLst>
        </pc:spChg>
        <pc:spChg chg="add mod">
          <ac:chgData name="Kemppainen Kimmo" userId="5575d834-c099-4c81-aadf-9b74126333e7" providerId="ADAL" clId="{9D69A034-250F-473F-BCEA-0C8E318A6DB3}" dt="2021-01-04T06:35:27.394" v="179" actId="164"/>
          <ac:spMkLst>
            <pc:docMk/>
            <pc:sldMk cId="3238158163" sldId="303"/>
            <ac:spMk id="324" creationId="{88F196F5-579C-4BBD-8603-3B04C71F20E5}"/>
          </ac:spMkLst>
        </pc:spChg>
        <pc:spChg chg="add mod">
          <ac:chgData name="Kemppainen Kimmo" userId="5575d834-c099-4c81-aadf-9b74126333e7" providerId="ADAL" clId="{9D69A034-250F-473F-BCEA-0C8E318A6DB3}" dt="2021-01-04T06:35:27.394" v="179" actId="164"/>
          <ac:spMkLst>
            <pc:docMk/>
            <pc:sldMk cId="3238158163" sldId="303"/>
            <ac:spMk id="325" creationId="{80190BDA-29BA-4ACB-9C5E-BD136EA64BAF}"/>
          </ac:spMkLst>
        </pc:spChg>
        <pc:spChg chg="add mod">
          <ac:chgData name="Kemppainen Kimmo" userId="5575d834-c099-4c81-aadf-9b74126333e7" providerId="ADAL" clId="{9D69A034-250F-473F-BCEA-0C8E318A6DB3}" dt="2021-01-04T06:35:27.394" v="179" actId="164"/>
          <ac:spMkLst>
            <pc:docMk/>
            <pc:sldMk cId="3238158163" sldId="303"/>
            <ac:spMk id="326" creationId="{1241B421-96CA-4C46-9C65-72768D6729F8}"/>
          </ac:spMkLst>
        </pc:spChg>
        <pc:spChg chg="add mod">
          <ac:chgData name="Kemppainen Kimmo" userId="5575d834-c099-4c81-aadf-9b74126333e7" providerId="ADAL" clId="{9D69A034-250F-473F-BCEA-0C8E318A6DB3}" dt="2021-01-04T06:35:27.394" v="179" actId="164"/>
          <ac:spMkLst>
            <pc:docMk/>
            <pc:sldMk cId="3238158163" sldId="303"/>
            <ac:spMk id="327" creationId="{C0D85751-EE64-4BFB-9881-FDE38ABB7057}"/>
          </ac:spMkLst>
        </pc:spChg>
        <pc:spChg chg="add mod">
          <ac:chgData name="Kemppainen Kimmo" userId="5575d834-c099-4c81-aadf-9b74126333e7" providerId="ADAL" clId="{9D69A034-250F-473F-BCEA-0C8E318A6DB3}" dt="2021-01-04T06:35:27.394" v="179" actId="164"/>
          <ac:spMkLst>
            <pc:docMk/>
            <pc:sldMk cId="3238158163" sldId="303"/>
            <ac:spMk id="328" creationId="{57543B43-2319-47C5-A8FC-2A22A488BB7F}"/>
          </ac:spMkLst>
        </pc:spChg>
        <pc:spChg chg="add mod">
          <ac:chgData name="Kemppainen Kimmo" userId="5575d834-c099-4c81-aadf-9b74126333e7" providerId="ADAL" clId="{9D69A034-250F-473F-BCEA-0C8E318A6DB3}" dt="2021-01-04T06:35:27.394" v="179" actId="164"/>
          <ac:spMkLst>
            <pc:docMk/>
            <pc:sldMk cId="3238158163" sldId="303"/>
            <ac:spMk id="329" creationId="{F9A115E9-E4C1-4E97-92A3-761827BDC2D4}"/>
          </ac:spMkLst>
        </pc:spChg>
        <pc:spChg chg="add mod">
          <ac:chgData name="Kemppainen Kimmo" userId="5575d834-c099-4c81-aadf-9b74126333e7" providerId="ADAL" clId="{9D69A034-250F-473F-BCEA-0C8E318A6DB3}" dt="2021-01-04T06:35:27.394" v="179" actId="164"/>
          <ac:spMkLst>
            <pc:docMk/>
            <pc:sldMk cId="3238158163" sldId="303"/>
            <ac:spMk id="330" creationId="{5C4BB81B-1885-4C0E-8404-E215A18842D4}"/>
          </ac:spMkLst>
        </pc:spChg>
        <pc:spChg chg="add mod">
          <ac:chgData name="Kemppainen Kimmo" userId="5575d834-c099-4c81-aadf-9b74126333e7" providerId="ADAL" clId="{9D69A034-250F-473F-BCEA-0C8E318A6DB3}" dt="2021-01-04T06:35:27.394" v="179" actId="164"/>
          <ac:spMkLst>
            <pc:docMk/>
            <pc:sldMk cId="3238158163" sldId="303"/>
            <ac:spMk id="331" creationId="{D80171B5-32CB-4032-B413-70B864800075}"/>
          </ac:spMkLst>
        </pc:spChg>
        <pc:spChg chg="add mod">
          <ac:chgData name="Kemppainen Kimmo" userId="5575d834-c099-4c81-aadf-9b74126333e7" providerId="ADAL" clId="{9D69A034-250F-473F-BCEA-0C8E318A6DB3}" dt="2021-01-04T06:35:27.394" v="179" actId="164"/>
          <ac:spMkLst>
            <pc:docMk/>
            <pc:sldMk cId="3238158163" sldId="303"/>
            <ac:spMk id="332" creationId="{027A553E-8010-40CD-8095-3B4DB6090463}"/>
          </ac:spMkLst>
        </pc:spChg>
        <pc:spChg chg="add mod">
          <ac:chgData name="Kemppainen Kimmo" userId="5575d834-c099-4c81-aadf-9b74126333e7" providerId="ADAL" clId="{9D69A034-250F-473F-BCEA-0C8E318A6DB3}" dt="2021-01-04T06:35:27.394" v="179" actId="164"/>
          <ac:spMkLst>
            <pc:docMk/>
            <pc:sldMk cId="3238158163" sldId="303"/>
            <ac:spMk id="333" creationId="{7311C229-0CAD-4E2A-ABD3-E06CB2A08EBA}"/>
          </ac:spMkLst>
        </pc:spChg>
        <pc:spChg chg="add mod">
          <ac:chgData name="Kemppainen Kimmo" userId="5575d834-c099-4c81-aadf-9b74126333e7" providerId="ADAL" clId="{9D69A034-250F-473F-BCEA-0C8E318A6DB3}" dt="2021-01-04T06:35:27.394" v="179" actId="164"/>
          <ac:spMkLst>
            <pc:docMk/>
            <pc:sldMk cId="3238158163" sldId="303"/>
            <ac:spMk id="334" creationId="{ECBEC21C-CA12-46BC-91CB-505348F1462D}"/>
          </ac:spMkLst>
        </pc:spChg>
        <pc:spChg chg="add mod">
          <ac:chgData name="Kemppainen Kimmo" userId="5575d834-c099-4c81-aadf-9b74126333e7" providerId="ADAL" clId="{9D69A034-250F-473F-BCEA-0C8E318A6DB3}" dt="2021-01-04T06:35:27.394" v="179" actId="164"/>
          <ac:spMkLst>
            <pc:docMk/>
            <pc:sldMk cId="3238158163" sldId="303"/>
            <ac:spMk id="335" creationId="{38617A67-4B29-4510-8A8D-0719BBD3F0A2}"/>
          </ac:spMkLst>
        </pc:spChg>
        <pc:spChg chg="add mod">
          <ac:chgData name="Kemppainen Kimmo" userId="5575d834-c099-4c81-aadf-9b74126333e7" providerId="ADAL" clId="{9D69A034-250F-473F-BCEA-0C8E318A6DB3}" dt="2021-01-04T06:35:27.394" v="179" actId="164"/>
          <ac:spMkLst>
            <pc:docMk/>
            <pc:sldMk cId="3238158163" sldId="303"/>
            <ac:spMk id="336" creationId="{010DAC7D-2165-4A07-936F-FCB68F845DA0}"/>
          </ac:spMkLst>
        </pc:spChg>
        <pc:spChg chg="add mod">
          <ac:chgData name="Kemppainen Kimmo" userId="5575d834-c099-4c81-aadf-9b74126333e7" providerId="ADAL" clId="{9D69A034-250F-473F-BCEA-0C8E318A6DB3}" dt="2021-01-04T06:35:27.394" v="179" actId="164"/>
          <ac:spMkLst>
            <pc:docMk/>
            <pc:sldMk cId="3238158163" sldId="303"/>
            <ac:spMk id="337" creationId="{5930CF8A-B9AA-44C9-9DCE-97FE0BD193E5}"/>
          </ac:spMkLst>
        </pc:spChg>
        <pc:spChg chg="add mod">
          <ac:chgData name="Kemppainen Kimmo" userId="5575d834-c099-4c81-aadf-9b74126333e7" providerId="ADAL" clId="{9D69A034-250F-473F-BCEA-0C8E318A6DB3}" dt="2021-01-04T06:35:27.394" v="179" actId="164"/>
          <ac:spMkLst>
            <pc:docMk/>
            <pc:sldMk cId="3238158163" sldId="303"/>
            <ac:spMk id="338" creationId="{B479F5D4-AE27-4DF3-8F54-F4156C031401}"/>
          </ac:spMkLst>
        </pc:spChg>
        <pc:spChg chg="add mod">
          <ac:chgData name="Kemppainen Kimmo" userId="5575d834-c099-4c81-aadf-9b74126333e7" providerId="ADAL" clId="{9D69A034-250F-473F-BCEA-0C8E318A6DB3}" dt="2021-01-04T06:35:27.394" v="179" actId="164"/>
          <ac:spMkLst>
            <pc:docMk/>
            <pc:sldMk cId="3238158163" sldId="303"/>
            <ac:spMk id="339" creationId="{332184EC-154F-454E-8B41-035865093F5E}"/>
          </ac:spMkLst>
        </pc:spChg>
        <pc:spChg chg="add mod">
          <ac:chgData name="Kemppainen Kimmo" userId="5575d834-c099-4c81-aadf-9b74126333e7" providerId="ADAL" clId="{9D69A034-250F-473F-BCEA-0C8E318A6DB3}" dt="2021-01-04T06:35:27.394" v="179" actId="164"/>
          <ac:spMkLst>
            <pc:docMk/>
            <pc:sldMk cId="3238158163" sldId="303"/>
            <ac:spMk id="340" creationId="{2818D19D-65BB-4828-AA3B-F1C48BFA9CC9}"/>
          </ac:spMkLst>
        </pc:spChg>
        <pc:spChg chg="add mod">
          <ac:chgData name="Kemppainen Kimmo" userId="5575d834-c099-4c81-aadf-9b74126333e7" providerId="ADAL" clId="{9D69A034-250F-473F-BCEA-0C8E318A6DB3}" dt="2021-01-04T06:35:27.394" v="179" actId="164"/>
          <ac:spMkLst>
            <pc:docMk/>
            <pc:sldMk cId="3238158163" sldId="303"/>
            <ac:spMk id="341" creationId="{C032323E-5004-4782-9F05-C15DE5927887}"/>
          </ac:spMkLst>
        </pc:spChg>
        <pc:spChg chg="add mod">
          <ac:chgData name="Kemppainen Kimmo" userId="5575d834-c099-4c81-aadf-9b74126333e7" providerId="ADAL" clId="{9D69A034-250F-473F-BCEA-0C8E318A6DB3}" dt="2021-01-04T06:35:27.394" v="179" actId="164"/>
          <ac:spMkLst>
            <pc:docMk/>
            <pc:sldMk cId="3238158163" sldId="303"/>
            <ac:spMk id="342" creationId="{B7A48B99-02A5-4E4A-B81F-26F474BF81FF}"/>
          </ac:spMkLst>
        </pc:spChg>
        <pc:spChg chg="add mod">
          <ac:chgData name="Kemppainen Kimmo" userId="5575d834-c099-4c81-aadf-9b74126333e7" providerId="ADAL" clId="{9D69A034-250F-473F-BCEA-0C8E318A6DB3}" dt="2021-01-04T06:35:27.394" v="179" actId="164"/>
          <ac:spMkLst>
            <pc:docMk/>
            <pc:sldMk cId="3238158163" sldId="303"/>
            <ac:spMk id="343" creationId="{95FC4B87-CFE1-4804-B120-2E1FC01CB9F1}"/>
          </ac:spMkLst>
        </pc:spChg>
        <pc:spChg chg="add mod">
          <ac:chgData name="Kemppainen Kimmo" userId="5575d834-c099-4c81-aadf-9b74126333e7" providerId="ADAL" clId="{9D69A034-250F-473F-BCEA-0C8E318A6DB3}" dt="2021-01-04T06:35:27.394" v="179" actId="164"/>
          <ac:spMkLst>
            <pc:docMk/>
            <pc:sldMk cId="3238158163" sldId="303"/>
            <ac:spMk id="344" creationId="{C30CA919-C2AA-472A-A922-B806A5EEC305}"/>
          </ac:spMkLst>
        </pc:spChg>
        <pc:spChg chg="add mod">
          <ac:chgData name="Kemppainen Kimmo" userId="5575d834-c099-4c81-aadf-9b74126333e7" providerId="ADAL" clId="{9D69A034-250F-473F-BCEA-0C8E318A6DB3}" dt="2021-01-04T06:35:27.394" v="179" actId="164"/>
          <ac:spMkLst>
            <pc:docMk/>
            <pc:sldMk cId="3238158163" sldId="303"/>
            <ac:spMk id="345" creationId="{6CA34541-8381-400B-B549-CEDFD330E669}"/>
          </ac:spMkLst>
        </pc:spChg>
        <pc:spChg chg="add mod">
          <ac:chgData name="Kemppainen Kimmo" userId="5575d834-c099-4c81-aadf-9b74126333e7" providerId="ADAL" clId="{9D69A034-250F-473F-BCEA-0C8E318A6DB3}" dt="2021-01-04T06:35:27.394" v="179" actId="164"/>
          <ac:spMkLst>
            <pc:docMk/>
            <pc:sldMk cId="3238158163" sldId="303"/>
            <ac:spMk id="346" creationId="{10AA8ACC-9F9F-4342-804A-0B02726A9DBD}"/>
          </ac:spMkLst>
        </pc:spChg>
        <pc:spChg chg="add mod">
          <ac:chgData name="Kemppainen Kimmo" userId="5575d834-c099-4c81-aadf-9b74126333e7" providerId="ADAL" clId="{9D69A034-250F-473F-BCEA-0C8E318A6DB3}" dt="2021-01-04T06:35:27.394" v="179" actId="164"/>
          <ac:spMkLst>
            <pc:docMk/>
            <pc:sldMk cId="3238158163" sldId="303"/>
            <ac:spMk id="347" creationId="{5F0F88BF-EDB9-442E-A4E4-92FB8AA6B731}"/>
          </ac:spMkLst>
        </pc:spChg>
        <pc:spChg chg="add mod">
          <ac:chgData name="Kemppainen Kimmo" userId="5575d834-c099-4c81-aadf-9b74126333e7" providerId="ADAL" clId="{9D69A034-250F-473F-BCEA-0C8E318A6DB3}" dt="2021-01-04T06:35:27.394" v="179" actId="164"/>
          <ac:spMkLst>
            <pc:docMk/>
            <pc:sldMk cId="3238158163" sldId="303"/>
            <ac:spMk id="348" creationId="{2F7F4FDD-4A4C-45C4-9059-9187E1BFBA73}"/>
          </ac:spMkLst>
        </pc:spChg>
        <pc:spChg chg="add mod">
          <ac:chgData name="Kemppainen Kimmo" userId="5575d834-c099-4c81-aadf-9b74126333e7" providerId="ADAL" clId="{9D69A034-250F-473F-BCEA-0C8E318A6DB3}" dt="2021-01-04T06:35:27.394" v="179" actId="164"/>
          <ac:spMkLst>
            <pc:docMk/>
            <pc:sldMk cId="3238158163" sldId="303"/>
            <ac:spMk id="349" creationId="{AF259610-1893-451D-8129-1F6E67388995}"/>
          </ac:spMkLst>
        </pc:spChg>
        <pc:spChg chg="add mod">
          <ac:chgData name="Kemppainen Kimmo" userId="5575d834-c099-4c81-aadf-9b74126333e7" providerId="ADAL" clId="{9D69A034-250F-473F-BCEA-0C8E318A6DB3}" dt="2021-01-04T06:35:27.394" v="179" actId="164"/>
          <ac:spMkLst>
            <pc:docMk/>
            <pc:sldMk cId="3238158163" sldId="303"/>
            <ac:spMk id="350" creationId="{3C77FCB8-42F3-4F0F-B36F-0F3DE3232C59}"/>
          </ac:spMkLst>
        </pc:spChg>
        <pc:spChg chg="add mod">
          <ac:chgData name="Kemppainen Kimmo" userId="5575d834-c099-4c81-aadf-9b74126333e7" providerId="ADAL" clId="{9D69A034-250F-473F-BCEA-0C8E318A6DB3}" dt="2021-01-04T06:35:27.394" v="179" actId="164"/>
          <ac:spMkLst>
            <pc:docMk/>
            <pc:sldMk cId="3238158163" sldId="303"/>
            <ac:spMk id="351" creationId="{06F2B1E9-166A-4F7A-8518-DAC9B3B9165E}"/>
          </ac:spMkLst>
        </pc:spChg>
        <pc:spChg chg="add mod">
          <ac:chgData name="Kemppainen Kimmo" userId="5575d834-c099-4c81-aadf-9b74126333e7" providerId="ADAL" clId="{9D69A034-250F-473F-BCEA-0C8E318A6DB3}" dt="2021-01-04T06:35:27.394" v="179" actId="164"/>
          <ac:spMkLst>
            <pc:docMk/>
            <pc:sldMk cId="3238158163" sldId="303"/>
            <ac:spMk id="352" creationId="{AAA6543F-6337-4FA4-8F4B-799CE2E445F9}"/>
          </ac:spMkLst>
        </pc:spChg>
        <pc:spChg chg="add mod">
          <ac:chgData name="Kemppainen Kimmo" userId="5575d834-c099-4c81-aadf-9b74126333e7" providerId="ADAL" clId="{9D69A034-250F-473F-BCEA-0C8E318A6DB3}" dt="2021-01-04T06:35:27.394" v="179" actId="164"/>
          <ac:spMkLst>
            <pc:docMk/>
            <pc:sldMk cId="3238158163" sldId="303"/>
            <ac:spMk id="353" creationId="{CBFE8770-1CE5-4D4C-91C2-8D0067BC1139}"/>
          </ac:spMkLst>
        </pc:spChg>
        <pc:spChg chg="add mod">
          <ac:chgData name="Kemppainen Kimmo" userId="5575d834-c099-4c81-aadf-9b74126333e7" providerId="ADAL" clId="{9D69A034-250F-473F-BCEA-0C8E318A6DB3}" dt="2021-01-04T06:35:27.394" v="179" actId="164"/>
          <ac:spMkLst>
            <pc:docMk/>
            <pc:sldMk cId="3238158163" sldId="303"/>
            <ac:spMk id="354" creationId="{2F306C58-D28E-4C8E-8CB0-A89841596557}"/>
          </ac:spMkLst>
        </pc:spChg>
        <pc:spChg chg="add mod">
          <ac:chgData name="Kemppainen Kimmo" userId="5575d834-c099-4c81-aadf-9b74126333e7" providerId="ADAL" clId="{9D69A034-250F-473F-BCEA-0C8E318A6DB3}" dt="2021-01-04T06:35:27.394" v="179" actId="164"/>
          <ac:spMkLst>
            <pc:docMk/>
            <pc:sldMk cId="3238158163" sldId="303"/>
            <ac:spMk id="355" creationId="{F341A626-61F3-4A8D-AC3F-4508455DD081}"/>
          </ac:spMkLst>
        </pc:spChg>
        <pc:spChg chg="add mod">
          <ac:chgData name="Kemppainen Kimmo" userId="5575d834-c099-4c81-aadf-9b74126333e7" providerId="ADAL" clId="{9D69A034-250F-473F-BCEA-0C8E318A6DB3}" dt="2021-01-04T06:35:27.394" v="179" actId="164"/>
          <ac:spMkLst>
            <pc:docMk/>
            <pc:sldMk cId="3238158163" sldId="303"/>
            <ac:spMk id="356" creationId="{8546B292-EB21-4D08-83D4-7EC24771CD58}"/>
          </ac:spMkLst>
        </pc:spChg>
        <pc:spChg chg="add mod">
          <ac:chgData name="Kemppainen Kimmo" userId="5575d834-c099-4c81-aadf-9b74126333e7" providerId="ADAL" clId="{9D69A034-250F-473F-BCEA-0C8E318A6DB3}" dt="2021-01-04T06:35:27.394" v="179" actId="164"/>
          <ac:spMkLst>
            <pc:docMk/>
            <pc:sldMk cId="3238158163" sldId="303"/>
            <ac:spMk id="357" creationId="{233449F9-B3BC-4594-B045-9D7CF226A374}"/>
          </ac:spMkLst>
        </pc:spChg>
        <pc:spChg chg="add mod">
          <ac:chgData name="Kemppainen Kimmo" userId="5575d834-c099-4c81-aadf-9b74126333e7" providerId="ADAL" clId="{9D69A034-250F-473F-BCEA-0C8E318A6DB3}" dt="2021-01-04T06:35:27.394" v="179" actId="164"/>
          <ac:spMkLst>
            <pc:docMk/>
            <pc:sldMk cId="3238158163" sldId="303"/>
            <ac:spMk id="358" creationId="{33762E91-860E-45C5-BE0A-88F6899FE231}"/>
          </ac:spMkLst>
        </pc:spChg>
        <pc:spChg chg="add mod">
          <ac:chgData name="Kemppainen Kimmo" userId="5575d834-c099-4c81-aadf-9b74126333e7" providerId="ADAL" clId="{9D69A034-250F-473F-BCEA-0C8E318A6DB3}" dt="2021-01-04T06:35:27.394" v="179" actId="164"/>
          <ac:spMkLst>
            <pc:docMk/>
            <pc:sldMk cId="3238158163" sldId="303"/>
            <ac:spMk id="359" creationId="{B3C6C36D-473D-48A3-8F59-AD7679A34891}"/>
          </ac:spMkLst>
        </pc:spChg>
        <pc:spChg chg="add mod">
          <ac:chgData name="Kemppainen Kimmo" userId="5575d834-c099-4c81-aadf-9b74126333e7" providerId="ADAL" clId="{9D69A034-250F-473F-BCEA-0C8E318A6DB3}" dt="2021-01-04T06:35:27.394" v="179" actId="164"/>
          <ac:spMkLst>
            <pc:docMk/>
            <pc:sldMk cId="3238158163" sldId="303"/>
            <ac:spMk id="360" creationId="{A5DD7291-1ABC-4658-8DB5-CFA0C92C48EC}"/>
          </ac:spMkLst>
        </pc:spChg>
        <pc:spChg chg="add mod">
          <ac:chgData name="Kemppainen Kimmo" userId="5575d834-c099-4c81-aadf-9b74126333e7" providerId="ADAL" clId="{9D69A034-250F-473F-BCEA-0C8E318A6DB3}" dt="2021-01-04T06:35:27.394" v="179" actId="164"/>
          <ac:spMkLst>
            <pc:docMk/>
            <pc:sldMk cId="3238158163" sldId="303"/>
            <ac:spMk id="361" creationId="{3A65B5B9-7EB1-406F-9569-B8283EBF0508}"/>
          </ac:spMkLst>
        </pc:spChg>
        <pc:spChg chg="add mod">
          <ac:chgData name="Kemppainen Kimmo" userId="5575d834-c099-4c81-aadf-9b74126333e7" providerId="ADAL" clId="{9D69A034-250F-473F-BCEA-0C8E318A6DB3}" dt="2021-01-04T06:35:27.394" v="179" actId="164"/>
          <ac:spMkLst>
            <pc:docMk/>
            <pc:sldMk cId="3238158163" sldId="303"/>
            <ac:spMk id="362" creationId="{BF24C085-85A5-4263-9545-7A7DEB6AF028}"/>
          </ac:spMkLst>
        </pc:spChg>
        <pc:spChg chg="add mod">
          <ac:chgData name="Kemppainen Kimmo" userId="5575d834-c099-4c81-aadf-9b74126333e7" providerId="ADAL" clId="{9D69A034-250F-473F-BCEA-0C8E318A6DB3}" dt="2021-01-04T06:35:27.394" v="179" actId="164"/>
          <ac:spMkLst>
            <pc:docMk/>
            <pc:sldMk cId="3238158163" sldId="303"/>
            <ac:spMk id="363" creationId="{C0382AF4-F8AF-41B2-82A4-8E7BB2D3D2A0}"/>
          </ac:spMkLst>
        </pc:spChg>
        <pc:spChg chg="add mod">
          <ac:chgData name="Kemppainen Kimmo" userId="5575d834-c099-4c81-aadf-9b74126333e7" providerId="ADAL" clId="{9D69A034-250F-473F-BCEA-0C8E318A6DB3}" dt="2021-01-04T06:35:27.394" v="179" actId="164"/>
          <ac:spMkLst>
            <pc:docMk/>
            <pc:sldMk cId="3238158163" sldId="303"/>
            <ac:spMk id="364" creationId="{D87DDE8D-5589-42FD-A3B2-BA3A842FD425}"/>
          </ac:spMkLst>
        </pc:spChg>
        <pc:spChg chg="add mod">
          <ac:chgData name="Kemppainen Kimmo" userId="5575d834-c099-4c81-aadf-9b74126333e7" providerId="ADAL" clId="{9D69A034-250F-473F-BCEA-0C8E318A6DB3}" dt="2021-01-04T06:35:27.394" v="179" actId="164"/>
          <ac:spMkLst>
            <pc:docMk/>
            <pc:sldMk cId="3238158163" sldId="303"/>
            <ac:spMk id="365" creationId="{20B4304E-1995-4293-8FD2-D196C2AFBF5D}"/>
          </ac:spMkLst>
        </pc:spChg>
        <pc:spChg chg="add mod">
          <ac:chgData name="Kemppainen Kimmo" userId="5575d834-c099-4c81-aadf-9b74126333e7" providerId="ADAL" clId="{9D69A034-250F-473F-BCEA-0C8E318A6DB3}" dt="2021-01-04T06:35:27.394" v="179" actId="164"/>
          <ac:spMkLst>
            <pc:docMk/>
            <pc:sldMk cId="3238158163" sldId="303"/>
            <ac:spMk id="366" creationId="{5ED30B41-BD99-4381-BC0D-7AAB99300266}"/>
          </ac:spMkLst>
        </pc:spChg>
        <pc:spChg chg="add mod">
          <ac:chgData name="Kemppainen Kimmo" userId="5575d834-c099-4c81-aadf-9b74126333e7" providerId="ADAL" clId="{9D69A034-250F-473F-BCEA-0C8E318A6DB3}" dt="2021-01-04T06:35:27.394" v="179" actId="164"/>
          <ac:spMkLst>
            <pc:docMk/>
            <pc:sldMk cId="3238158163" sldId="303"/>
            <ac:spMk id="367" creationId="{F29869AA-0782-4EB8-AC1F-3C6AA7D7980C}"/>
          </ac:spMkLst>
        </pc:spChg>
        <pc:spChg chg="add mod">
          <ac:chgData name="Kemppainen Kimmo" userId="5575d834-c099-4c81-aadf-9b74126333e7" providerId="ADAL" clId="{9D69A034-250F-473F-BCEA-0C8E318A6DB3}" dt="2021-01-04T06:35:27.394" v="179" actId="164"/>
          <ac:spMkLst>
            <pc:docMk/>
            <pc:sldMk cId="3238158163" sldId="303"/>
            <ac:spMk id="368" creationId="{D41D055C-98DB-4C8A-B3F7-A3C6C0FA5A73}"/>
          </ac:spMkLst>
        </pc:spChg>
        <pc:spChg chg="add mod">
          <ac:chgData name="Kemppainen Kimmo" userId="5575d834-c099-4c81-aadf-9b74126333e7" providerId="ADAL" clId="{9D69A034-250F-473F-BCEA-0C8E318A6DB3}" dt="2021-01-04T06:35:27.394" v="179" actId="164"/>
          <ac:spMkLst>
            <pc:docMk/>
            <pc:sldMk cId="3238158163" sldId="303"/>
            <ac:spMk id="369" creationId="{EED4CFF0-E9ED-4EBE-B5EE-EB9E593EF5F0}"/>
          </ac:spMkLst>
        </pc:spChg>
        <pc:spChg chg="add mod">
          <ac:chgData name="Kemppainen Kimmo" userId="5575d834-c099-4c81-aadf-9b74126333e7" providerId="ADAL" clId="{9D69A034-250F-473F-BCEA-0C8E318A6DB3}" dt="2021-01-04T06:35:27.394" v="179" actId="164"/>
          <ac:spMkLst>
            <pc:docMk/>
            <pc:sldMk cId="3238158163" sldId="303"/>
            <ac:spMk id="370" creationId="{86F15B19-1470-4A71-85C3-F0EDDEFC0F23}"/>
          </ac:spMkLst>
        </pc:spChg>
        <pc:spChg chg="add mod">
          <ac:chgData name="Kemppainen Kimmo" userId="5575d834-c099-4c81-aadf-9b74126333e7" providerId="ADAL" clId="{9D69A034-250F-473F-BCEA-0C8E318A6DB3}" dt="2021-01-04T06:35:27.394" v="179" actId="164"/>
          <ac:spMkLst>
            <pc:docMk/>
            <pc:sldMk cId="3238158163" sldId="303"/>
            <ac:spMk id="371" creationId="{D0DCAAC8-1D46-45F7-AFE3-B5C757E76957}"/>
          </ac:spMkLst>
        </pc:spChg>
        <pc:spChg chg="add mod">
          <ac:chgData name="Kemppainen Kimmo" userId="5575d834-c099-4c81-aadf-9b74126333e7" providerId="ADAL" clId="{9D69A034-250F-473F-BCEA-0C8E318A6DB3}" dt="2021-01-04T06:35:27.394" v="179" actId="164"/>
          <ac:spMkLst>
            <pc:docMk/>
            <pc:sldMk cId="3238158163" sldId="303"/>
            <ac:spMk id="372" creationId="{DAF7962D-C785-487B-805F-6ECF79BC9BAB}"/>
          </ac:spMkLst>
        </pc:spChg>
        <pc:spChg chg="add mod">
          <ac:chgData name="Kemppainen Kimmo" userId="5575d834-c099-4c81-aadf-9b74126333e7" providerId="ADAL" clId="{9D69A034-250F-473F-BCEA-0C8E318A6DB3}" dt="2021-01-04T06:35:27.394" v="179" actId="164"/>
          <ac:spMkLst>
            <pc:docMk/>
            <pc:sldMk cId="3238158163" sldId="303"/>
            <ac:spMk id="373" creationId="{3EADFC53-1BFC-4E12-B65C-630C59643419}"/>
          </ac:spMkLst>
        </pc:spChg>
        <pc:spChg chg="add mod">
          <ac:chgData name="Kemppainen Kimmo" userId="5575d834-c099-4c81-aadf-9b74126333e7" providerId="ADAL" clId="{9D69A034-250F-473F-BCEA-0C8E318A6DB3}" dt="2021-01-04T06:35:27.394" v="179" actId="164"/>
          <ac:spMkLst>
            <pc:docMk/>
            <pc:sldMk cId="3238158163" sldId="303"/>
            <ac:spMk id="374" creationId="{1177FBEA-2B49-4936-A1F7-AC6329C3464F}"/>
          </ac:spMkLst>
        </pc:spChg>
        <pc:spChg chg="add mod">
          <ac:chgData name="Kemppainen Kimmo" userId="5575d834-c099-4c81-aadf-9b74126333e7" providerId="ADAL" clId="{9D69A034-250F-473F-BCEA-0C8E318A6DB3}" dt="2021-01-04T06:35:27.394" v="179" actId="164"/>
          <ac:spMkLst>
            <pc:docMk/>
            <pc:sldMk cId="3238158163" sldId="303"/>
            <ac:spMk id="375" creationId="{562F412B-8559-470C-B7D7-F688F45F8C5E}"/>
          </ac:spMkLst>
        </pc:spChg>
        <pc:spChg chg="add mod">
          <ac:chgData name="Kemppainen Kimmo" userId="5575d834-c099-4c81-aadf-9b74126333e7" providerId="ADAL" clId="{9D69A034-250F-473F-BCEA-0C8E318A6DB3}" dt="2021-01-04T06:35:27.394" v="179" actId="164"/>
          <ac:spMkLst>
            <pc:docMk/>
            <pc:sldMk cId="3238158163" sldId="303"/>
            <ac:spMk id="376" creationId="{2DF7ABDE-025E-4C9A-BD57-977BEF3C36DA}"/>
          </ac:spMkLst>
        </pc:spChg>
        <pc:spChg chg="add mod">
          <ac:chgData name="Kemppainen Kimmo" userId="5575d834-c099-4c81-aadf-9b74126333e7" providerId="ADAL" clId="{9D69A034-250F-473F-BCEA-0C8E318A6DB3}" dt="2021-01-04T06:35:27.394" v="179" actId="164"/>
          <ac:spMkLst>
            <pc:docMk/>
            <pc:sldMk cId="3238158163" sldId="303"/>
            <ac:spMk id="377" creationId="{B1EB3FE9-B394-430A-9C6C-CCB6D635CC52}"/>
          </ac:spMkLst>
        </pc:spChg>
        <pc:spChg chg="add mod">
          <ac:chgData name="Kemppainen Kimmo" userId="5575d834-c099-4c81-aadf-9b74126333e7" providerId="ADAL" clId="{9D69A034-250F-473F-BCEA-0C8E318A6DB3}" dt="2021-01-04T06:35:27.394" v="179" actId="164"/>
          <ac:spMkLst>
            <pc:docMk/>
            <pc:sldMk cId="3238158163" sldId="303"/>
            <ac:spMk id="378" creationId="{F1A3C127-7B0F-4210-B372-6F06E0025F8F}"/>
          </ac:spMkLst>
        </pc:spChg>
        <pc:spChg chg="add mod">
          <ac:chgData name="Kemppainen Kimmo" userId="5575d834-c099-4c81-aadf-9b74126333e7" providerId="ADAL" clId="{9D69A034-250F-473F-BCEA-0C8E318A6DB3}" dt="2021-01-04T06:35:27.394" v="179" actId="164"/>
          <ac:spMkLst>
            <pc:docMk/>
            <pc:sldMk cId="3238158163" sldId="303"/>
            <ac:spMk id="379" creationId="{4A4A1185-2E1B-4A55-865E-DF99BF0DC73B}"/>
          </ac:spMkLst>
        </pc:spChg>
        <pc:spChg chg="add mod">
          <ac:chgData name="Kemppainen Kimmo" userId="5575d834-c099-4c81-aadf-9b74126333e7" providerId="ADAL" clId="{9D69A034-250F-473F-BCEA-0C8E318A6DB3}" dt="2021-01-04T06:35:27.394" v="179" actId="164"/>
          <ac:spMkLst>
            <pc:docMk/>
            <pc:sldMk cId="3238158163" sldId="303"/>
            <ac:spMk id="380" creationId="{92E496AA-B9C9-4070-B565-9252688F3A8E}"/>
          </ac:spMkLst>
        </pc:spChg>
        <pc:spChg chg="add mod">
          <ac:chgData name="Kemppainen Kimmo" userId="5575d834-c099-4c81-aadf-9b74126333e7" providerId="ADAL" clId="{9D69A034-250F-473F-BCEA-0C8E318A6DB3}" dt="2021-01-04T06:35:27.394" v="179" actId="164"/>
          <ac:spMkLst>
            <pc:docMk/>
            <pc:sldMk cId="3238158163" sldId="303"/>
            <ac:spMk id="381" creationId="{E7219450-1C2B-425A-9503-3B1A710947CB}"/>
          </ac:spMkLst>
        </pc:spChg>
        <pc:spChg chg="add mod">
          <ac:chgData name="Kemppainen Kimmo" userId="5575d834-c099-4c81-aadf-9b74126333e7" providerId="ADAL" clId="{9D69A034-250F-473F-BCEA-0C8E318A6DB3}" dt="2021-01-04T06:35:27.394" v="179" actId="164"/>
          <ac:spMkLst>
            <pc:docMk/>
            <pc:sldMk cId="3238158163" sldId="303"/>
            <ac:spMk id="382" creationId="{28150117-AA6E-4FCA-8A49-4618E3FF1844}"/>
          </ac:spMkLst>
        </pc:spChg>
        <pc:spChg chg="add mod">
          <ac:chgData name="Kemppainen Kimmo" userId="5575d834-c099-4c81-aadf-9b74126333e7" providerId="ADAL" clId="{9D69A034-250F-473F-BCEA-0C8E318A6DB3}" dt="2021-01-04T06:35:27.394" v="179" actId="164"/>
          <ac:spMkLst>
            <pc:docMk/>
            <pc:sldMk cId="3238158163" sldId="303"/>
            <ac:spMk id="383" creationId="{E1CDE84E-3BCC-4713-8EF5-C1AC8B58B217}"/>
          </ac:spMkLst>
        </pc:spChg>
        <pc:spChg chg="add mod">
          <ac:chgData name="Kemppainen Kimmo" userId="5575d834-c099-4c81-aadf-9b74126333e7" providerId="ADAL" clId="{9D69A034-250F-473F-BCEA-0C8E318A6DB3}" dt="2021-01-04T06:35:27.394" v="179" actId="164"/>
          <ac:spMkLst>
            <pc:docMk/>
            <pc:sldMk cId="3238158163" sldId="303"/>
            <ac:spMk id="384" creationId="{EDC38BB6-3A7A-48EF-AE7F-03136577AEB6}"/>
          </ac:spMkLst>
        </pc:spChg>
        <pc:spChg chg="add mod">
          <ac:chgData name="Kemppainen Kimmo" userId="5575d834-c099-4c81-aadf-9b74126333e7" providerId="ADAL" clId="{9D69A034-250F-473F-BCEA-0C8E318A6DB3}" dt="2021-01-04T06:35:27.394" v="179" actId="164"/>
          <ac:spMkLst>
            <pc:docMk/>
            <pc:sldMk cId="3238158163" sldId="303"/>
            <ac:spMk id="385" creationId="{4BE2CE70-A2E4-4611-B35C-03B8C45D3453}"/>
          </ac:spMkLst>
        </pc:spChg>
        <pc:spChg chg="add mod">
          <ac:chgData name="Kemppainen Kimmo" userId="5575d834-c099-4c81-aadf-9b74126333e7" providerId="ADAL" clId="{9D69A034-250F-473F-BCEA-0C8E318A6DB3}" dt="2021-01-04T06:35:27.394" v="179" actId="164"/>
          <ac:spMkLst>
            <pc:docMk/>
            <pc:sldMk cId="3238158163" sldId="303"/>
            <ac:spMk id="386" creationId="{B346AF0E-061C-4AE6-8A52-EC72BDC7C1CD}"/>
          </ac:spMkLst>
        </pc:spChg>
        <pc:spChg chg="add mod">
          <ac:chgData name="Kemppainen Kimmo" userId="5575d834-c099-4c81-aadf-9b74126333e7" providerId="ADAL" clId="{9D69A034-250F-473F-BCEA-0C8E318A6DB3}" dt="2021-01-04T06:35:27.394" v="179" actId="164"/>
          <ac:spMkLst>
            <pc:docMk/>
            <pc:sldMk cId="3238158163" sldId="303"/>
            <ac:spMk id="387" creationId="{919875BB-36AD-4EDE-AF6F-0DF115F6E9CD}"/>
          </ac:spMkLst>
        </pc:spChg>
        <pc:spChg chg="add mod">
          <ac:chgData name="Kemppainen Kimmo" userId="5575d834-c099-4c81-aadf-9b74126333e7" providerId="ADAL" clId="{9D69A034-250F-473F-BCEA-0C8E318A6DB3}" dt="2021-01-04T06:35:27.394" v="179" actId="164"/>
          <ac:spMkLst>
            <pc:docMk/>
            <pc:sldMk cId="3238158163" sldId="303"/>
            <ac:spMk id="388" creationId="{F9C37F30-A00A-45DD-987D-8C050387CF25}"/>
          </ac:spMkLst>
        </pc:spChg>
        <pc:spChg chg="add mod">
          <ac:chgData name="Kemppainen Kimmo" userId="5575d834-c099-4c81-aadf-9b74126333e7" providerId="ADAL" clId="{9D69A034-250F-473F-BCEA-0C8E318A6DB3}" dt="2021-01-04T06:35:27.394" v="179" actId="164"/>
          <ac:spMkLst>
            <pc:docMk/>
            <pc:sldMk cId="3238158163" sldId="303"/>
            <ac:spMk id="389" creationId="{759D96B4-65FB-4481-8E29-3667C4D5329B}"/>
          </ac:spMkLst>
        </pc:spChg>
        <pc:spChg chg="add mod">
          <ac:chgData name="Kemppainen Kimmo" userId="5575d834-c099-4c81-aadf-9b74126333e7" providerId="ADAL" clId="{9D69A034-250F-473F-BCEA-0C8E318A6DB3}" dt="2021-01-04T06:35:27.394" v="179" actId="164"/>
          <ac:spMkLst>
            <pc:docMk/>
            <pc:sldMk cId="3238158163" sldId="303"/>
            <ac:spMk id="390" creationId="{91D167B3-EA1B-4B7E-B343-58BBA980F7A1}"/>
          </ac:spMkLst>
        </pc:spChg>
        <pc:spChg chg="add mod">
          <ac:chgData name="Kemppainen Kimmo" userId="5575d834-c099-4c81-aadf-9b74126333e7" providerId="ADAL" clId="{9D69A034-250F-473F-BCEA-0C8E318A6DB3}" dt="2021-01-04T06:35:27.394" v="179" actId="164"/>
          <ac:spMkLst>
            <pc:docMk/>
            <pc:sldMk cId="3238158163" sldId="303"/>
            <ac:spMk id="391" creationId="{2E493000-0D21-451F-BD59-C16756DFDEE4}"/>
          </ac:spMkLst>
        </pc:spChg>
        <pc:spChg chg="add mod">
          <ac:chgData name="Kemppainen Kimmo" userId="5575d834-c099-4c81-aadf-9b74126333e7" providerId="ADAL" clId="{9D69A034-250F-473F-BCEA-0C8E318A6DB3}" dt="2021-01-04T06:35:27.394" v="179" actId="164"/>
          <ac:spMkLst>
            <pc:docMk/>
            <pc:sldMk cId="3238158163" sldId="303"/>
            <ac:spMk id="392" creationId="{E8F9CA88-9080-4F17-93E6-CC2A36A7913A}"/>
          </ac:spMkLst>
        </pc:spChg>
        <pc:spChg chg="add mod">
          <ac:chgData name="Kemppainen Kimmo" userId="5575d834-c099-4c81-aadf-9b74126333e7" providerId="ADAL" clId="{9D69A034-250F-473F-BCEA-0C8E318A6DB3}" dt="2021-01-04T06:35:27.394" v="179" actId="164"/>
          <ac:spMkLst>
            <pc:docMk/>
            <pc:sldMk cId="3238158163" sldId="303"/>
            <ac:spMk id="393" creationId="{682040EB-F028-4AD1-AE31-F90501CF61A2}"/>
          </ac:spMkLst>
        </pc:spChg>
        <pc:spChg chg="add mod">
          <ac:chgData name="Kemppainen Kimmo" userId="5575d834-c099-4c81-aadf-9b74126333e7" providerId="ADAL" clId="{9D69A034-250F-473F-BCEA-0C8E318A6DB3}" dt="2021-01-04T06:35:27.394" v="179" actId="164"/>
          <ac:spMkLst>
            <pc:docMk/>
            <pc:sldMk cId="3238158163" sldId="303"/>
            <ac:spMk id="394" creationId="{A8F922B7-7E3A-4DD8-8A29-7A1C760C23CF}"/>
          </ac:spMkLst>
        </pc:spChg>
        <pc:spChg chg="add mod">
          <ac:chgData name="Kemppainen Kimmo" userId="5575d834-c099-4c81-aadf-9b74126333e7" providerId="ADAL" clId="{9D69A034-250F-473F-BCEA-0C8E318A6DB3}" dt="2021-01-04T06:35:27.394" v="179" actId="164"/>
          <ac:spMkLst>
            <pc:docMk/>
            <pc:sldMk cId="3238158163" sldId="303"/>
            <ac:spMk id="395" creationId="{41D5233B-A07F-426E-8C1E-8CCB2ED4520D}"/>
          </ac:spMkLst>
        </pc:spChg>
        <pc:spChg chg="add mod">
          <ac:chgData name="Kemppainen Kimmo" userId="5575d834-c099-4c81-aadf-9b74126333e7" providerId="ADAL" clId="{9D69A034-250F-473F-BCEA-0C8E318A6DB3}" dt="2021-01-04T06:35:27.394" v="179" actId="164"/>
          <ac:spMkLst>
            <pc:docMk/>
            <pc:sldMk cId="3238158163" sldId="303"/>
            <ac:spMk id="396" creationId="{246F8025-0212-4A05-BAF1-E9A9519B1AEF}"/>
          </ac:spMkLst>
        </pc:spChg>
        <pc:spChg chg="add mod">
          <ac:chgData name="Kemppainen Kimmo" userId="5575d834-c099-4c81-aadf-9b74126333e7" providerId="ADAL" clId="{9D69A034-250F-473F-BCEA-0C8E318A6DB3}" dt="2021-01-04T06:35:27.394" v="179" actId="164"/>
          <ac:spMkLst>
            <pc:docMk/>
            <pc:sldMk cId="3238158163" sldId="303"/>
            <ac:spMk id="397" creationId="{96877C9D-FA60-404A-B759-0E25410760DF}"/>
          </ac:spMkLst>
        </pc:spChg>
        <pc:spChg chg="add mod">
          <ac:chgData name="Kemppainen Kimmo" userId="5575d834-c099-4c81-aadf-9b74126333e7" providerId="ADAL" clId="{9D69A034-250F-473F-BCEA-0C8E318A6DB3}" dt="2021-01-04T06:35:27.394" v="179" actId="164"/>
          <ac:spMkLst>
            <pc:docMk/>
            <pc:sldMk cId="3238158163" sldId="303"/>
            <ac:spMk id="398" creationId="{64EB19D5-D8FF-4922-B772-4544702F4B49}"/>
          </ac:spMkLst>
        </pc:spChg>
        <pc:spChg chg="add mod">
          <ac:chgData name="Kemppainen Kimmo" userId="5575d834-c099-4c81-aadf-9b74126333e7" providerId="ADAL" clId="{9D69A034-250F-473F-BCEA-0C8E318A6DB3}" dt="2021-01-04T06:35:27.394" v="179" actId="164"/>
          <ac:spMkLst>
            <pc:docMk/>
            <pc:sldMk cId="3238158163" sldId="303"/>
            <ac:spMk id="399" creationId="{06B874D3-A7E7-450D-9425-DB83986E0B1F}"/>
          </ac:spMkLst>
        </pc:spChg>
        <pc:spChg chg="add mod">
          <ac:chgData name="Kemppainen Kimmo" userId="5575d834-c099-4c81-aadf-9b74126333e7" providerId="ADAL" clId="{9D69A034-250F-473F-BCEA-0C8E318A6DB3}" dt="2021-01-04T06:35:27.394" v="179" actId="164"/>
          <ac:spMkLst>
            <pc:docMk/>
            <pc:sldMk cId="3238158163" sldId="303"/>
            <ac:spMk id="400" creationId="{45848AA2-10C1-4709-BAB5-19986A7672C0}"/>
          </ac:spMkLst>
        </pc:spChg>
        <pc:spChg chg="add mod">
          <ac:chgData name="Kemppainen Kimmo" userId="5575d834-c099-4c81-aadf-9b74126333e7" providerId="ADAL" clId="{9D69A034-250F-473F-BCEA-0C8E318A6DB3}" dt="2021-01-04T06:35:27.394" v="179" actId="164"/>
          <ac:spMkLst>
            <pc:docMk/>
            <pc:sldMk cId="3238158163" sldId="303"/>
            <ac:spMk id="401" creationId="{8E1C0758-C472-4D49-BE0B-07001912D7D4}"/>
          </ac:spMkLst>
        </pc:spChg>
        <pc:spChg chg="add mod">
          <ac:chgData name="Kemppainen Kimmo" userId="5575d834-c099-4c81-aadf-9b74126333e7" providerId="ADAL" clId="{9D69A034-250F-473F-BCEA-0C8E318A6DB3}" dt="2021-01-04T06:35:27.394" v="179" actId="164"/>
          <ac:spMkLst>
            <pc:docMk/>
            <pc:sldMk cId="3238158163" sldId="303"/>
            <ac:spMk id="402" creationId="{7352FC86-F849-4043-A7BC-EA90C87AFC6C}"/>
          </ac:spMkLst>
        </pc:spChg>
        <pc:spChg chg="add mod">
          <ac:chgData name="Kemppainen Kimmo" userId="5575d834-c099-4c81-aadf-9b74126333e7" providerId="ADAL" clId="{9D69A034-250F-473F-BCEA-0C8E318A6DB3}" dt="2021-01-04T06:35:27.394" v="179" actId="164"/>
          <ac:spMkLst>
            <pc:docMk/>
            <pc:sldMk cId="3238158163" sldId="303"/>
            <ac:spMk id="403" creationId="{4EDDE76E-558E-4C49-A463-B10BA3945B45}"/>
          </ac:spMkLst>
        </pc:spChg>
        <pc:spChg chg="add mod">
          <ac:chgData name="Kemppainen Kimmo" userId="5575d834-c099-4c81-aadf-9b74126333e7" providerId="ADAL" clId="{9D69A034-250F-473F-BCEA-0C8E318A6DB3}" dt="2021-01-04T06:35:27.394" v="179" actId="164"/>
          <ac:spMkLst>
            <pc:docMk/>
            <pc:sldMk cId="3238158163" sldId="303"/>
            <ac:spMk id="404" creationId="{60DE9431-BB61-422C-BF4E-7B0067BE3111}"/>
          </ac:spMkLst>
        </pc:spChg>
        <pc:spChg chg="add mod">
          <ac:chgData name="Kemppainen Kimmo" userId="5575d834-c099-4c81-aadf-9b74126333e7" providerId="ADAL" clId="{9D69A034-250F-473F-BCEA-0C8E318A6DB3}" dt="2021-01-04T06:35:27.394" v="179" actId="164"/>
          <ac:spMkLst>
            <pc:docMk/>
            <pc:sldMk cId="3238158163" sldId="303"/>
            <ac:spMk id="405" creationId="{338824D2-F92D-44A8-B9E7-A024E675162C}"/>
          </ac:spMkLst>
        </pc:spChg>
        <pc:spChg chg="add mod">
          <ac:chgData name="Kemppainen Kimmo" userId="5575d834-c099-4c81-aadf-9b74126333e7" providerId="ADAL" clId="{9D69A034-250F-473F-BCEA-0C8E318A6DB3}" dt="2021-01-04T06:35:27.394" v="179" actId="164"/>
          <ac:spMkLst>
            <pc:docMk/>
            <pc:sldMk cId="3238158163" sldId="303"/>
            <ac:spMk id="406" creationId="{CD1CCE55-B47C-4538-911D-215C5F23CC1A}"/>
          </ac:spMkLst>
        </pc:spChg>
        <pc:spChg chg="add mod">
          <ac:chgData name="Kemppainen Kimmo" userId="5575d834-c099-4c81-aadf-9b74126333e7" providerId="ADAL" clId="{9D69A034-250F-473F-BCEA-0C8E318A6DB3}" dt="2021-01-04T06:35:27.394" v="179" actId="164"/>
          <ac:spMkLst>
            <pc:docMk/>
            <pc:sldMk cId="3238158163" sldId="303"/>
            <ac:spMk id="407" creationId="{B032198B-A27B-45C8-BE1C-B5FDC4E2CAD4}"/>
          </ac:spMkLst>
        </pc:spChg>
        <pc:spChg chg="add mod">
          <ac:chgData name="Kemppainen Kimmo" userId="5575d834-c099-4c81-aadf-9b74126333e7" providerId="ADAL" clId="{9D69A034-250F-473F-BCEA-0C8E318A6DB3}" dt="2021-01-04T06:35:27.394" v="179" actId="164"/>
          <ac:spMkLst>
            <pc:docMk/>
            <pc:sldMk cId="3238158163" sldId="303"/>
            <ac:spMk id="408" creationId="{4BB36374-46F5-4E14-82B9-045409C17216}"/>
          </ac:spMkLst>
        </pc:spChg>
        <pc:spChg chg="add mod">
          <ac:chgData name="Kemppainen Kimmo" userId="5575d834-c099-4c81-aadf-9b74126333e7" providerId="ADAL" clId="{9D69A034-250F-473F-BCEA-0C8E318A6DB3}" dt="2021-01-04T06:35:27.394" v="179" actId="164"/>
          <ac:spMkLst>
            <pc:docMk/>
            <pc:sldMk cId="3238158163" sldId="303"/>
            <ac:spMk id="409" creationId="{DB7E1712-797A-4B90-9C88-CCF410BC3814}"/>
          </ac:spMkLst>
        </pc:spChg>
        <pc:spChg chg="add mod">
          <ac:chgData name="Kemppainen Kimmo" userId="5575d834-c099-4c81-aadf-9b74126333e7" providerId="ADAL" clId="{9D69A034-250F-473F-BCEA-0C8E318A6DB3}" dt="2021-01-04T06:35:27.394" v="179" actId="164"/>
          <ac:spMkLst>
            <pc:docMk/>
            <pc:sldMk cId="3238158163" sldId="303"/>
            <ac:spMk id="410" creationId="{77009E78-DD6E-40DD-95FD-373C3D0C554F}"/>
          </ac:spMkLst>
        </pc:spChg>
        <pc:spChg chg="add mod">
          <ac:chgData name="Kemppainen Kimmo" userId="5575d834-c099-4c81-aadf-9b74126333e7" providerId="ADAL" clId="{9D69A034-250F-473F-BCEA-0C8E318A6DB3}" dt="2021-01-04T06:35:27.394" v="179" actId="164"/>
          <ac:spMkLst>
            <pc:docMk/>
            <pc:sldMk cId="3238158163" sldId="303"/>
            <ac:spMk id="411" creationId="{46AB4CAA-5A5F-4780-8129-3CACBC362166}"/>
          </ac:spMkLst>
        </pc:spChg>
        <pc:spChg chg="add mod">
          <ac:chgData name="Kemppainen Kimmo" userId="5575d834-c099-4c81-aadf-9b74126333e7" providerId="ADAL" clId="{9D69A034-250F-473F-BCEA-0C8E318A6DB3}" dt="2021-01-04T06:35:27.394" v="179" actId="164"/>
          <ac:spMkLst>
            <pc:docMk/>
            <pc:sldMk cId="3238158163" sldId="303"/>
            <ac:spMk id="412" creationId="{AEFF3EE8-A438-4271-84B6-9E247BCCE81F}"/>
          </ac:spMkLst>
        </pc:spChg>
        <pc:spChg chg="add mod">
          <ac:chgData name="Kemppainen Kimmo" userId="5575d834-c099-4c81-aadf-9b74126333e7" providerId="ADAL" clId="{9D69A034-250F-473F-BCEA-0C8E318A6DB3}" dt="2021-01-04T06:35:27.394" v="179" actId="164"/>
          <ac:spMkLst>
            <pc:docMk/>
            <pc:sldMk cId="3238158163" sldId="303"/>
            <ac:spMk id="413" creationId="{9E1EF6FE-8125-44B9-B3AB-2A7F1BB0D642}"/>
          </ac:spMkLst>
        </pc:spChg>
        <pc:spChg chg="add mod">
          <ac:chgData name="Kemppainen Kimmo" userId="5575d834-c099-4c81-aadf-9b74126333e7" providerId="ADAL" clId="{9D69A034-250F-473F-BCEA-0C8E318A6DB3}" dt="2021-01-04T06:35:27.394" v="179" actId="164"/>
          <ac:spMkLst>
            <pc:docMk/>
            <pc:sldMk cId="3238158163" sldId="303"/>
            <ac:spMk id="414" creationId="{8069AF2C-7ADA-44F1-8354-42DCFB3C8C06}"/>
          </ac:spMkLst>
        </pc:spChg>
        <pc:spChg chg="add mod">
          <ac:chgData name="Kemppainen Kimmo" userId="5575d834-c099-4c81-aadf-9b74126333e7" providerId="ADAL" clId="{9D69A034-250F-473F-BCEA-0C8E318A6DB3}" dt="2021-01-04T06:35:27.394" v="179" actId="164"/>
          <ac:spMkLst>
            <pc:docMk/>
            <pc:sldMk cId="3238158163" sldId="303"/>
            <ac:spMk id="415" creationId="{22E28FF2-D684-4087-8FB7-FFC8FE3B1DED}"/>
          </ac:spMkLst>
        </pc:spChg>
        <pc:spChg chg="add mod">
          <ac:chgData name="Kemppainen Kimmo" userId="5575d834-c099-4c81-aadf-9b74126333e7" providerId="ADAL" clId="{9D69A034-250F-473F-BCEA-0C8E318A6DB3}" dt="2021-01-04T06:35:27.394" v="179" actId="164"/>
          <ac:spMkLst>
            <pc:docMk/>
            <pc:sldMk cId="3238158163" sldId="303"/>
            <ac:spMk id="416" creationId="{3C4C675D-D350-450F-8BE3-F957C085E212}"/>
          </ac:spMkLst>
        </pc:spChg>
        <pc:spChg chg="add mod">
          <ac:chgData name="Kemppainen Kimmo" userId="5575d834-c099-4c81-aadf-9b74126333e7" providerId="ADAL" clId="{9D69A034-250F-473F-BCEA-0C8E318A6DB3}" dt="2021-01-04T06:35:27.394" v="179" actId="164"/>
          <ac:spMkLst>
            <pc:docMk/>
            <pc:sldMk cId="3238158163" sldId="303"/>
            <ac:spMk id="417" creationId="{51CBB62D-3FAE-4751-8AEF-46F9B8FED498}"/>
          </ac:spMkLst>
        </pc:spChg>
        <pc:spChg chg="add mod">
          <ac:chgData name="Kemppainen Kimmo" userId="5575d834-c099-4c81-aadf-9b74126333e7" providerId="ADAL" clId="{9D69A034-250F-473F-BCEA-0C8E318A6DB3}" dt="2021-01-04T06:35:27.394" v="179" actId="164"/>
          <ac:spMkLst>
            <pc:docMk/>
            <pc:sldMk cId="3238158163" sldId="303"/>
            <ac:spMk id="418" creationId="{41ADE671-CA66-4BB0-ACB4-71BAD1A1EA39}"/>
          </ac:spMkLst>
        </pc:spChg>
        <pc:spChg chg="add mod">
          <ac:chgData name="Kemppainen Kimmo" userId="5575d834-c099-4c81-aadf-9b74126333e7" providerId="ADAL" clId="{9D69A034-250F-473F-BCEA-0C8E318A6DB3}" dt="2021-01-04T06:35:27.394" v="179" actId="164"/>
          <ac:spMkLst>
            <pc:docMk/>
            <pc:sldMk cId="3238158163" sldId="303"/>
            <ac:spMk id="419" creationId="{5F3FBBDF-529E-48E5-B9D6-0B263C484488}"/>
          </ac:spMkLst>
        </pc:spChg>
        <pc:spChg chg="add mod">
          <ac:chgData name="Kemppainen Kimmo" userId="5575d834-c099-4c81-aadf-9b74126333e7" providerId="ADAL" clId="{9D69A034-250F-473F-BCEA-0C8E318A6DB3}" dt="2021-01-04T06:35:27.394" v="179" actId="164"/>
          <ac:spMkLst>
            <pc:docMk/>
            <pc:sldMk cId="3238158163" sldId="303"/>
            <ac:spMk id="420" creationId="{185C8BE1-6326-44B3-9ABA-6AC6E0619940}"/>
          </ac:spMkLst>
        </pc:spChg>
        <pc:spChg chg="add mod">
          <ac:chgData name="Kemppainen Kimmo" userId="5575d834-c099-4c81-aadf-9b74126333e7" providerId="ADAL" clId="{9D69A034-250F-473F-BCEA-0C8E318A6DB3}" dt="2021-01-04T06:35:27.394" v="179" actId="164"/>
          <ac:spMkLst>
            <pc:docMk/>
            <pc:sldMk cId="3238158163" sldId="303"/>
            <ac:spMk id="421" creationId="{A9902594-E8D7-4133-B08F-617CD3371C12}"/>
          </ac:spMkLst>
        </pc:spChg>
        <pc:spChg chg="add mod">
          <ac:chgData name="Kemppainen Kimmo" userId="5575d834-c099-4c81-aadf-9b74126333e7" providerId="ADAL" clId="{9D69A034-250F-473F-BCEA-0C8E318A6DB3}" dt="2021-01-04T06:35:27.394" v="179" actId="164"/>
          <ac:spMkLst>
            <pc:docMk/>
            <pc:sldMk cId="3238158163" sldId="303"/>
            <ac:spMk id="422" creationId="{C0B546C2-84CC-4D60-A98D-89CEA008C440}"/>
          </ac:spMkLst>
        </pc:spChg>
        <pc:spChg chg="add mod">
          <ac:chgData name="Kemppainen Kimmo" userId="5575d834-c099-4c81-aadf-9b74126333e7" providerId="ADAL" clId="{9D69A034-250F-473F-BCEA-0C8E318A6DB3}" dt="2021-01-04T06:35:27.394" v="179" actId="164"/>
          <ac:spMkLst>
            <pc:docMk/>
            <pc:sldMk cId="3238158163" sldId="303"/>
            <ac:spMk id="423" creationId="{7356724A-DC04-43FE-A8F1-6C493AF44047}"/>
          </ac:spMkLst>
        </pc:spChg>
        <pc:spChg chg="add mod">
          <ac:chgData name="Kemppainen Kimmo" userId="5575d834-c099-4c81-aadf-9b74126333e7" providerId="ADAL" clId="{9D69A034-250F-473F-BCEA-0C8E318A6DB3}" dt="2021-01-04T06:35:27.394" v="179" actId="164"/>
          <ac:spMkLst>
            <pc:docMk/>
            <pc:sldMk cId="3238158163" sldId="303"/>
            <ac:spMk id="424" creationId="{AB9F9012-5A80-4A91-A534-6D85F6DAD9AE}"/>
          </ac:spMkLst>
        </pc:spChg>
        <pc:spChg chg="add mod">
          <ac:chgData name="Kemppainen Kimmo" userId="5575d834-c099-4c81-aadf-9b74126333e7" providerId="ADAL" clId="{9D69A034-250F-473F-BCEA-0C8E318A6DB3}" dt="2021-01-04T06:35:27.394" v="179" actId="164"/>
          <ac:spMkLst>
            <pc:docMk/>
            <pc:sldMk cId="3238158163" sldId="303"/>
            <ac:spMk id="425" creationId="{8ACE8A22-FFA3-4C15-BA6A-967BADC877FC}"/>
          </ac:spMkLst>
        </pc:spChg>
        <pc:spChg chg="add mod">
          <ac:chgData name="Kemppainen Kimmo" userId="5575d834-c099-4c81-aadf-9b74126333e7" providerId="ADAL" clId="{9D69A034-250F-473F-BCEA-0C8E318A6DB3}" dt="2021-01-04T06:35:27.394" v="179" actId="164"/>
          <ac:spMkLst>
            <pc:docMk/>
            <pc:sldMk cId="3238158163" sldId="303"/>
            <ac:spMk id="426" creationId="{349822D8-CF20-4924-9FB9-05018D40BEEE}"/>
          </ac:spMkLst>
        </pc:spChg>
        <pc:spChg chg="add mod">
          <ac:chgData name="Kemppainen Kimmo" userId="5575d834-c099-4c81-aadf-9b74126333e7" providerId="ADAL" clId="{9D69A034-250F-473F-BCEA-0C8E318A6DB3}" dt="2021-01-04T06:35:27.394" v="179" actId="164"/>
          <ac:spMkLst>
            <pc:docMk/>
            <pc:sldMk cId="3238158163" sldId="303"/>
            <ac:spMk id="427" creationId="{411662A3-7AF9-42B6-A546-D0CD8C8FA451}"/>
          </ac:spMkLst>
        </pc:spChg>
        <pc:spChg chg="add mod">
          <ac:chgData name="Kemppainen Kimmo" userId="5575d834-c099-4c81-aadf-9b74126333e7" providerId="ADAL" clId="{9D69A034-250F-473F-BCEA-0C8E318A6DB3}" dt="2021-01-04T06:35:27.394" v="179" actId="164"/>
          <ac:spMkLst>
            <pc:docMk/>
            <pc:sldMk cId="3238158163" sldId="303"/>
            <ac:spMk id="428" creationId="{1B77051B-0132-404C-9689-C5E482EDBC1E}"/>
          </ac:spMkLst>
        </pc:spChg>
        <pc:spChg chg="add mod">
          <ac:chgData name="Kemppainen Kimmo" userId="5575d834-c099-4c81-aadf-9b74126333e7" providerId="ADAL" clId="{9D69A034-250F-473F-BCEA-0C8E318A6DB3}" dt="2021-01-04T06:35:27.394" v="179" actId="164"/>
          <ac:spMkLst>
            <pc:docMk/>
            <pc:sldMk cId="3238158163" sldId="303"/>
            <ac:spMk id="429" creationId="{86C17E4A-FF0D-49C1-A0D5-81D358F322B1}"/>
          </ac:spMkLst>
        </pc:spChg>
        <pc:spChg chg="add mod">
          <ac:chgData name="Kemppainen Kimmo" userId="5575d834-c099-4c81-aadf-9b74126333e7" providerId="ADAL" clId="{9D69A034-250F-473F-BCEA-0C8E318A6DB3}" dt="2021-01-04T06:35:27.394" v="179" actId="164"/>
          <ac:spMkLst>
            <pc:docMk/>
            <pc:sldMk cId="3238158163" sldId="303"/>
            <ac:spMk id="430" creationId="{936E8324-4481-4943-89FA-CA6CFA41F684}"/>
          </ac:spMkLst>
        </pc:spChg>
        <pc:spChg chg="add mod">
          <ac:chgData name="Kemppainen Kimmo" userId="5575d834-c099-4c81-aadf-9b74126333e7" providerId="ADAL" clId="{9D69A034-250F-473F-BCEA-0C8E318A6DB3}" dt="2021-01-04T06:35:27.394" v="179" actId="164"/>
          <ac:spMkLst>
            <pc:docMk/>
            <pc:sldMk cId="3238158163" sldId="303"/>
            <ac:spMk id="431" creationId="{64B61D01-1014-43BC-A65F-EA94AF4CB9D4}"/>
          </ac:spMkLst>
        </pc:spChg>
        <pc:spChg chg="add mod">
          <ac:chgData name="Kemppainen Kimmo" userId="5575d834-c099-4c81-aadf-9b74126333e7" providerId="ADAL" clId="{9D69A034-250F-473F-BCEA-0C8E318A6DB3}" dt="2021-01-04T06:35:27.394" v="179" actId="164"/>
          <ac:spMkLst>
            <pc:docMk/>
            <pc:sldMk cId="3238158163" sldId="303"/>
            <ac:spMk id="432" creationId="{12CDC2F6-1633-41CA-B19E-297B8C79E19D}"/>
          </ac:spMkLst>
        </pc:spChg>
        <pc:spChg chg="add mod">
          <ac:chgData name="Kemppainen Kimmo" userId="5575d834-c099-4c81-aadf-9b74126333e7" providerId="ADAL" clId="{9D69A034-250F-473F-BCEA-0C8E318A6DB3}" dt="2021-01-04T06:35:27.394" v="179" actId="164"/>
          <ac:spMkLst>
            <pc:docMk/>
            <pc:sldMk cId="3238158163" sldId="303"/>
            <ac:spMk id="433" creationId="{9650C70D-FA8A-4B52-AAA1-0351AF17BCE9}"/>
          </ac:spMkLst>
        </pc:spChg>
        <pc:spChg chg="add mod">
          <ac:chgData name="Kemppainen Kimmo" userId="5575d834-c099-4c81-aadf-9b74126333e7" providerId="ADAL" clId="{9D69A034-250F-473F-BCEA-0C8E318A6DB3}" dt="2021-01-04T06:35:27.394" v="179" actId="164"/>
          <ac:spMkLst>
            <pc:docMk/>
            <pc:sldMk cId="3238158163" sldId="303"/>
            <ac:spMk id="434" creationId="{EB51191D-F43C-4816-9E4F-24C9EDED57C7}"/>
          </ac:spMkLst>
        </pc:spChg>
        <pc:spChg chg="add mod">
          <ac:chgData name="Kemppainen Kimmo" userId="5575d834-c099-4c81-aadf-9b74126333e7" providerId="ADAL" clId="{9D69A034-250F-473F-BCEA-0C8E318A6DB3}" dt="2021-01-04T06:35:27.394" v="179" actId="164"/>
          <ac:spMkLst>
            <pc:docMk/>
            <pc:sldMk cId="3238158163" sldId="303"/>
            <ac:spMk id="435" creationId="{16D0F568-9A9C-428E-97B1-86DBA787A093}"/>
          </ac:spMkLst>
        </pc:spChg>
        <pc:spChg chg="add mod">
          <ac:chgData name="Kemppainen Kimmo" userId="5575d834-c099-4c81-aadf-9b74126333e7" providerId="ADAL" clId="{9D69A034-250F-473F-BCEA-0C8E318A6DB3}" dt="2021-01-04T06:35:27.394" v="179" actId="164"/>
          <ac:spMkLst>
            <pc:docMk/>
            <pc:sldMk cId="3238158163" sldId="303"/>
            <ac:spMk id="436" creationId="{D4FEE630-2C27-4E63-9ECA-3C8F180B5D88}"/>
          </ac:spMkLst>
        </pc:spChg>
        <pc:spChg chg="add mod">
          <ac:chgData name="Kemppainen Kimmo" userId="5575d834-c099-4c81-aadf-9b74126333e7" providerId="ADAL" clId="{9D69A034-250F-473F-BCEA-0C8E318A6DB3}" dt="2021-01-04T06:35:27.394" v="179" actId="164"/>
          <ac:spMkLst>
            <pc:docMk/>
            <pc:sldMk cId="3238158163" sldId="303"/>
            <ac:spMk id="437" creationId="{791D0E28-4463-4073-8F56-37C3B3495122}"/>
          </ac:spMkLst>
        </pc:spChg>
        <pc:spChg chg="add mod">
          <ac:chgData name="Kemppainen Kimmo" userId="5575d834-c099-4c81-aadf-9b74126333e7" providerId="ADAL" clId="{9D69A034-250F-473F-BCEA-0C8E318A6DB3}" dt="2021-01-04T06:35:27.394" v="179" actId="164"/>
          <ac:spMkLst>
            <pc:docMk/>
            <pc:sldMk cId="3238158163" sldId="303"/>
            <ac:spMk id="438" creationId="{E8A4CE31-6C79-415C-8F24-034004CE5D8F}"/>
          </ac:spMkLst>
        </pc:spChg>
        <pc:spChg chg="add mod">
          <ac:chgData name="Kemppainen Kimmo" userId="5575d834-c099-4c81-aadf-9b74126333e7" providerId="ADAL" clId="{9D69A034-250F-473F-BCEA-0C8E318A6DB3}" dt="2021-01-04T06:35:27.394" v="179" actId="164"/>
          <ac:spMkLst>
            <pc:docMk/>
            <pc:sldMk cId="3238158163" sldId="303"/>
            <ac:spMk id="439" creationId="{6859343B-2173-4EBC-9937-7ED7B1BB3881}"/>
          </ac:spMkLst>
        </pc:spChg>
        <pc:spChg chg="add mod">
          <ac:chgData name="Kemppainen Kimmo" userId="5575d834-c099-4c81-aadf-9b74126333e7" providerId="ADAL" clId="{9D69A034-250F-473F-BCEA-0C8E318A6DB3}" dt="2021-01-04T06:35:27.394" v="179" actId="164"/>
          <ac:spMkLst>
            <pc:docMk/>
            <pc:sldMk cId="3238158163" sldId="303"/>
            <ac:spMk id="440" creationId="{82FBBE4B-71FE-404E-B852-A37838840064}"/>
          </ac:spMkLst>
        </pc:spChg>
        <pc:spChg chg="add mod">
          <ac:chgData name="Kemppainen Kimmo" userId="5575d834-c099-4c81-aadf-9b74126333e7" providerId="ADAL" clId="{9D69A034-250F-473F-BCEA-0C8E318A6DB3}" dt="2021-01-04T06:35:27.394" v="179" actId="164"/>
          <ac:spMkLst>
            <pc:docMk/>
            <pc:sldMk cId="3238158163" sldId="303"/>
            <ac:spMk id="441" creationId="{BB85B02B-9C9F-4FDC-B982-E6B78A9EBE9B}"/>
          </ac:spMkLst>
        </pc:spChg>
        <pc:spChg chg="add mod">
          <ac:chgData name="Kemppainen Kimmo" userId="5575d834-c099-4c81-aadf-9b74126333e7" providerId="ADAL" clId="{9D69A034-250F-473F-BCEA-0C8E318A6DB3}" dt="2021-01-04T06:35:27.394" v="179" actId="164"/>
          <ac:spMkLst>
            <pc:docMk/>
            <pc:sldMk cId="3238158163" sldId="303"/>
            <ac:spMk id="442" creationId="{AC81D276-1837-49B7-B36D-F2D95BF66113}"/>
          </ac:spMkLst>
        </pc:spChg>
        <pc:spChg chg="add mod">
          <ac:chgData name="Kemppainen Kimmo" userId="5575d834-c099-4c81-aadf-9b74126333e7" providerId="ADAL" clId="{9D69A034-250F-473F-BCEA-0C8E318A6DB3}" dt="2021-01-04T06:35:27.394" v="179" actId="164"/>
          <ac:spMkLst>
            <pc:docMk/>
            <pc:sldMk cId="3238158163" sldId="303"/>
            <ac:spMk id="443" creationId="{55A38378-1FA8-45CE-912D-3F480D60D246}"/>
          </ac:spMkLst>
        </pc:spChg>
        <pc:spChg chg="add mod">
          <ac:chgData name="Kemppainen Kimmo" userId="5575d834-c099-4c81-aadf-9b74126333e7" providerId="ADAL" clId="{9D69A034-250F-473F-BCEA-0C8E318A6DB3}" dt="2021-01-04T06:35:27.394" v="179" actId="164"/>
          <ac:spMkLst>
            <pc:docMk/>
            <pc:sldMk cId="3238158163" sldId="303"/>
            <ac:spMk id="444" creationId="{A70662A9-3496-4382-ADD0-C636C4E597BB}"/>
          </ac:spMkLst>
        </pc:spChg>
        <pc:spChg chg="add mod">
          <ac:chgData name="Kemppainen Kimmo" userId="5575d834-c099-4c81-aadf-9b74126333e7" providerId="ADAL" clId="{9D69A034-250F-473F-BCEA-0C8E318A6DB3}" dt="2021-01-04T06:35:27.394" v="179" actId="164"/>
          <ac:spMkLst>
            <pc:docMk/>
            <pc:sldMk cId="3238158163" sldId="303"/>
            <ac:spMk id="445" creationId="{69BD57FB-F92C-4995-A9FB-B11A6DBC492D}"/>
          </ac:spMkLst>
        </pc:spChg>
        <pc:spChg chg="add mod">
          <ac:chgData name="Kemppainen Kimmo" userId="5575d834-c099-4c81-aadf-9b74126333e7" providerId="ADAL" clId="{9D69A034-250F-473F-BCEA-0C8E318A6DB3}" dt="2021-01-04T06:35:27.394" v="179" actId="164"/>
          <ac:spMkLst>
            <pc:docMk/>
            <pc:sldMk cId="3238158163" sldId="303"/>
            <ac:spMk id="446" creationId="{EA10D26E-7B22-4F58-80BD-BAAFFD05E4C2}"/>
          </ac:spMkLst>
        </pc:spChg>
        <pc:spChg chg="add mod">
          <ac:chgData name="Kemppainen Kimmo" userId="5575d834-c099-4c81-aadf-9b74126333e7" providerId="ADAL" clId="{9D69A034-250F-473F-BCEA-0C8E318A6DB3}" dt="2021-01-04T06:35:27.394" v="179" actId="164"/>
          <ac:spMkLst>
            <pc:docMk/>
            <pc:sldMk cId="3238158163" sldId="303"/>
            <ac:spMk id="447" creationId="{CFB77AB7-2600-4652-BA98-350E875B12D3}"/>
          </ac:spMkLst>
        </pc:spChg>
        <pc:spChg chg="add mod">
          <ac:chgData name="Kemppainen Kimmo" userId="5575d834-c099-4c81-aadf-9b74126333e7" providerId="ADAL" clId="{9D69A034-250F-473F-BCEA-0C8E318A6DB3}" dt="2021-01-04T06:35:27.394" v="179" actId="164"/>
          <ac:spMkLst>
            <pc:docMk/>
            <pc:sldMk cId="3238158163" sldId="303"/>
            <ac:spMk id="448" creationId="{213A84BB-D49C-4E8B-B402-09EFFC68388F}"/>
          </ac:spMkLst>
        </pc:spChg>
        <pc:spChg chg="add mod">
          <ac:chgData name="Kemppainen Kimmo" userId="5575d834-c099-4c81-aadf-9b74126333e7" providerId="ADAL" clId="{9D69A034-250F-473F-BCEA-0C8E318A6DB3}" dt="2021-01-04T06:35:27.394" v="179" actId="164"/>
          <ac:spMkLst>
            <pc:docMk/>
            <pc:sldMk cId="3238158163" sldId="303"/>
            <ac:spMk id="449" creationId="{B06D07F6-A148-42A7-9D8A-F03AFA5B0B75}"/>
          </ac:spMkLst>
        </pc:spChg>
        <pc:spChg chg="add mod">
          <ac:chgData name="Kemppainen Kimmo" userId="5575d834-c099-4c81-aadf-9b74126333e7" providerId="ADAL" clId="{9D69A034-250F-473F-BCEA-0C8E318A6DB3}" dt="2021-01-04T06:35:27.394" v="179" actId="164"/>
          <ac:spMkLst>
            <pc:docMk/>
            <pc:sldMk cId="3238158163" sldId="303"/>
            <ac:spMk id="450" creationId="{45DB1B0D-D0D0-430F-825F-3C598171E7CA}"/>
          </ac:spMkLst>
        </pc:spChg>
        <pc:spChg chg="add mod">
          <ac:chgData name="Kemppainen Kimmo" userId="5575d834-c099-4c81-aadf-9b74126333e7" providerId="ADAL" clId="{9D69A034-250F-473F-BCEA-0C8E318A6DB3}" dt="2021-01-04T06:35:27.394" v="179" actId="164"/>
          <ac:spMkLst>
            <pc:docMk/>
            <pc:sldMk cId="3238158163" sldId="303"/>
            <ac:spMk id="451" creationId="{A35EF795-EBD0-4F7D-8860-8E139E985BE7}"/>
          </ac:spMkLst>
        </pc:spChg>
        <pc:spChg chg="add mod">
          <ac:chgData name="Kemppainen Kimmo" userId="5575d834-c099-4c81-aadf-9b74126333e7" providerId="ADAL" clId="{9D69A034-250F-473F-BCEA-0C8E318A6DB3}" dt="2021-01-04T06:35:27.394" v="179" actId="164"/>
          <ac:spMkLst>
            <pc:docMk/>
            <pc:sldMk cId="3238158163" sldId="303"/>
            <ac:spMk id="452" creationId="{174E9299-CE09-4994-BE7D-580ADC2777FC}"/>
          </ac:spMkLst>
        </pc:spChg>
        <pc:spChg chg="add mod">
          <ac:chgData name="Kemppainen Kimmo" userId="5575d834-c099-4c81-aadf-9b74126333e7" providerId="ADAL" clId="{9D69A034-250F-473F-BCEA-0C8E318A6DB3}" dt="2021-01-04T06:35:27.394" v="179" actId="164"/>
          <ac:spMkLst>
            <pc:docMk/>
            <pc:sldMk cId="3238158163" sldId="303"/>
            <ac:spMk id="453" creationId="{F5603052-A985-46BC-AD46-9EF963A60631}"/>
          </ac:spMkLst>
        </pc:spChg>
        <pc:spChg chg="add mod">
          <ac:chgData name="Kemppainen Kimmo" userId="5575d834-c099-4c81-aadf-9b74126333e7" providerId="ADAL" clId="{9D69A034-250F-473F-BCEA-0C8E318A6DB3}" dt="2021-01-04T06:35:27.394" v="179" actId="164"/>
          <ac:spMkLst>
            <pc:docMk/>
            <pc:sldMk cId="3238158163" sldId="303"/>
            <ac:spMk id="454" creationId="{2520459B-E320-4B69-A85F-C55DCA2BE89E}"/>
          </ac:spMkLst>
        </pc:spChg>
        <pc:spChg chg="add mod">
          <ac:chgData name="Kemppainen Kimmo" userId="5575d834-c099-4c81-aadf-9b74126333e7" providerId="ADAL" clId="{9D69A034-250F-473F-BCEA-0C8E318A6DB3}" dt="2021-01-04T06:35:27.394" v="179" actId="164"/>
          <ac:spMkLst>
            <pc:docMk/>
            <pc:sldMk cId="3238158163" sldId="303"/>
            <ac:spMk id="455" creationId="{C9E5A584-4024-4976-96B8-D64EFFDD21F7}"/>
          </ac:spMkLst>
        </pc:spChg>
        <pc:spChg chg="add mod">
          <ac:chgData name="Kemppainen Kimmo" userId="5575d834-c099-4c81-aadf-9b74126333e7" providerId="ADAL" clId="{9D69A034-250F-473F-BCEA-0C8E318A6DB3}" dt="2021-01-04T06:35:27.394" v="179" actId="164"/>
          <ac:spMkLst>
            <pc:docMk/>
            <pc:sldMk cId="3238158163" sldId="303"/>
            <ac:spMk id="456" creationId="{D89BF488-1BCB-4C9D-902A-13A9E06F5265}"/>
          </ac:spMkLst>
        </pc:spChg>
        <pc:spChg chg="add mod">
          <ac:chgData name="Kemppainen Kimmo" userId="5575d834-c099-4c81-aadf-9b74126333e7" providerId="ADAL" clId="{9D69A034-250F-473F-BCEA-0C8E318A6DB3}" dt="2021-01-04T06:35:27.394" v="179" actId="164"/>
          <ac:spMkLst>
            <pc:docMk/>
            <pc:sldMk cId="3238158163" sldId="303"/>
            <ac:spMk id="457" creationId="{A3555AB7-A114-495C-9FB9-1B984071A907}"/>
          </ac:spMkLst>
        </pc:spChg>
        <pc:spChg chg="add mod">
          <ac:chgData name="Kemppainen Kimmo" userId="5575d834-c099-4c81-aadf-9b74126333e7" providerId="ADAL" clId="{9D69A034-250F-473F-BCEA-0C8E318A6DB3}" dt="2021-01-04T06:35:27.394" v="179" actId="164"/>
          <ac:spMkLst>
            <pc:docMk/>
            <pc:sldMk cId="3238158163" sldId="303"/>
            <ac:spMk id="458" creationId="{5BEFEDBC-195D-4FD8-A2FF-5A1D8BA6334C}"/>
          </ac:spMkLst>
        </pc:spChg>
        <pc:spChg chg="add mod">
          <ac:chgData name="Kemppainen Kimmo" userId="5575d834-c099-4c81-aadf-9b74126333e7" providerId="ADAL" clId="{9D69A034-250F-473F-BCEA-0C8E318A6DB3}" dt="2021-01-04T06:35:27.394" v="179" actId="164"/>
          <ac:spMkLst>
            <pc:docMk/>
            <pc:sldMk cId="3238158163" sldId="303"/>
            <ac:spMk id="459" creationId="{12D59BC1-30D9-48C1-8C7D-22C194A4BC18}"/>
          </ac:spMkLst>
        </pc:spChg>
        <pc:spChg chg="add mod">
          <ac:chgData name="Kemppainen Kimmo" userId="5575d834-c099-4c81-aadf-9b74126333e7" providerId="ADAL" clId="{9D69A034-250F-473F-BCEA-0C8E318A6DB3}" dt="2021-01-04T06:35:27.394" v="179" actId="164"/>
          <ac:spMkLst>
            <pc:docMk/>
            <pc:sldMk cId="3238158163" sldId="303"/>
            <ac:spMk id="460" creationId="{44512DC4-4ACE-49BE-A8A1-4C0F1328D25A}"/>
          </ac:spMkLst>
        </pc:spChg>
        <pc:spChg chg="add mod">
          <ac:chgData name="Kemppainen Kimmo" userId="5575d834-c099-4c81-aadf-9b74126333e7" providerId="ADAL" clId="{9D69A034-250F-473F-BCEA-0C8E318A6DB3}" dt="2021-01-04T06:35:27.394" v="179" actId="164"/>
          <ac:spMkLst>
            <pc:docMk/>
            <pc:sldMk cId="3238158163" sldId="303"/>
            <ac:spMk id="461" creationId="{E4AFDFEF-8C85-41F3-979C-808C8EAEC3B1}"/>
          </ac:spMkLst>
        </pc:spChg>
        <pc:spChg chg="add mod">
          <ac:chgData name="Kemppainen Kimmo" userId="5575d834-c099-4c81-aadf-9b74126333e7" providerId="ADAL" clId="{9D69A034-250F-473F-BCEA-0C8E318A6DB3}" dt="2021-01-04T06:35:27.394" v="179" actId="164"/>
          <ac:spMkLst>
            <pc:docMk/>
            <pc:sldMk cId="3238158163" sldId="303"/>
            <ac:spMk id="462" creationId="{AA514DE3-952B-4D2A-B948-F81158DDCE41}"/>
          </ac:spMkLst>
        </pc:spChg>
        <pc:spChg chg="add mod">
          <ac:chgData name="Kemppainen Kimmo" userId="5575d834-c099-4c81-aadf-9b74126333e7" providerId="ADAL" clId="{9D69A034-250F-473F-BCEA-0C8E318A6DB3}" dt="2021-01-04T06:35:27.394" v="179" actId="164"/>
          <ac:spMkLst>
            <pc:docMk/>
            <pc:sldMk cId="3238158163" sldId="303"/>
            <ac:spMk id="463" creationId="{EEDABBBA-0FAF-4B50-8F53-91B6C93B92B2}"/>
          </ac:spMkLst>
        </pc:spChg>
        <pc:spChg chg="add mod">
          <ac:chgData name="Kemppainen Kimmo" userId="5575d834-c099-4c81-aadf-9b74126333e7" providerId="ADAL" clId="{9D69A034-250F-473F-BCEA-0C8E318A6DB3}" dt="2021-01-04T06:35:27.394" v="179" actId="164"/>
          <ac:spMkLst>
            <pc:docMk/>
            <pc:sldMk cId="3238158163" sldId="303"/>
            <ac:spMk id="464" creationId="{BB5B40F4-8C92-4A86-A32B-57DBDDCDB39B}"/>
          </ac:spMkLst>
        </pc:spChg>
        <pc:spChg chg="add mod">
          <ac:chgData name="Kemppainen Kimmo" userId="5575d834-c099-4c81-aadf-9b74126333e7" providerId="ADAL" clId="{9D69A034-250F-473F-BCEA-0C8E318A6DB3}" dt="2021-01-04T06:35:27.394" v="179" actId="164"/>
          <ac:spMkLst>
            <pc:docMk/>
            <pc:sldMk cId="3238158163" sldId="303"/>
            <ac:spMk id="465" creationId="{DE5C92DA-8928-42F4-A971-875F0DB6D924}"/>
          </ac:spMkLst>
        </pc:spChg>
        <pc:spChg chg="add mod">
          <ac:chgData name="Kemppainen Kimmo" userId="5575d834-c099-4c81-aadf-9b74126333e7" providerId="ADAL" clId="{9D69A034-250F-473F-BCEA-0C8E318A6DB3}" dt="2021-01-04T06:35:27.394" v="179" actId="164"/>
          <ac:spMkLst>
            <pc:docMk/>
            <pc:sldMk cId="3238158163" sldId="303"/>
            <ac:spMk id="466" creationId="{79DE75E5-4A3E-41E5-A692-D8A7CDD9E05C}"/>
          </ac:spMkLst>
        </pc:spChg>
        <pc:spChg chg="add mod">
          <ac:chgData name="Kemppainen Kimmo" userId="5575d834-c099-4c81-aadf-9b74126333e7" providerId="ADAL" clId="{9D69A034-250F-473F-BCEA-0C8E318A6DB3}" dt="2021-01-04T06:35:27.394" v="179" actId="164"/>
          <ac:spMkLst>
            <pc:docMk/>
            <pc:sldMk cId="3238158163" sldId="303"/>
            <ac:spMk id="467" creationId="{F54B1165-682E-4D98-9242-BE6D14326B36}"/>
          </ac:spMkLst>
        </pc:spChg>
        <pc:spChg chg="add mod">
          <ac:chgData name="Kemppainen Kimmo" userId="5575d834-c099-4c81-aadf-9b74126333e7" providerId="ADAL" clId="{9D69A034-250F-473F-BCEA-0C8E318A6DB3}" dt="2021-01-04T06:35:27.394" v="179" actId="164"/>
          <ac:spMkLst>
            <pc:docMk/>
            <pc:sldMk cId="3238158163" sldId="303"/>
            <ac:spMk id="468" creationId="{86AD0580-DC95-47C7-A857-2902DCCD6374}"/>
          </ac:spMkLst>
        </pc:spChg>
        <pc:spChg chg="add mod">
          <ac:chgData name="Kemppainen Kimmo" userId="5575d834-c099-4c81-aadf-9b74126333e7" providerId="ADAL" clId="{9D69A034-250F-473F-BCEA-0C8E318A6DB3}" dt="2021-01-04T06:35:27.394" v="179" actId="164"/>
          <ac:spMkLst>
            <pc:docMk/>
            <pc:sldMk cId="3238158163" sldId="303"/>
            <ac:spMk id="469" creationId="{8A1FED8D-D5D1-4A95-8C35-0261E98AAF1F}"/>
          </ac:spMkLst>
        </pc:spChg>
        <pc:spChg chg="add mod">
          <ac:chgData name="Kemppainen Kimmo" userId="5575d834-c099-4c81-aadf-9b74126333e7" providerId="ADAL" clId="{9D69A034-250F-473F-BCEA-0C8E318A6DB3}" dt="2021-01-04T06:35:27.394" v="179" actId="164"/>
          <ac:spMkLst>
            <pc:docMk/>
            <pc:sldMk cId="3238158163" sldId="303"/>
            <ac:spMk id="470" creationId="{994B7EC7-720F-4204-A7ED-DF34F84E41D9}"/>
          </ac:spMkLst>
        </pc:spChg>
        <pc:spChg chg="add mod">
          <ac:chgData name="Kemppainen Kimmo" userId="5575d834-c099-4c81-aadf-9b74126333e7" providerId="ADAL" clId="{9D69A034-250F-473F-BCEA-0C8E318A6DB3}" dt="2021-01-04T06:35:27.394" v="179" actId="164"/>
          <ac:spMkLst>
            <pc:docMk/>
            <pc:sldMk cId="3238158163" sldId="303"/>
            <ac:spMk id="471" creationId="{81C10F92-5AE6-41AD-B7DC-AEDF0E6007C7}"/>
          </ac:spMkLst>
        </pc:spChg>
        <pc:spChg chg="add mod">
          <ac:chgData name="Kemppainen Kimmo" userId="5575d834-c099-4c81-aadf-9b74126333e7" providerId="ADAL" clId="{9D69A034-250F-473F-BCEA-0C8E318A6DB3}" dt="2021-01-04T06:35:27.394" v="179" actId="164"/>
          <ac:spMkLst>
            <pc:docMk/>
            <pc:sldMk cId="3238158163" sldId="303"/>
            <ac:spMk id="472" creationId="{6684E4FE-180A-4683-967E-0F866AF6523A}"/>
          </ac:spMkLst>
        </pc:spChg>
        <pc:spChg chg="add mod">
          <ac:chgData name="Kemppainen Kimmo" userId="5575d834-c099-4c81-aadf-9b74126333e7" providerId="ADAL" clId="{9D69A034-250F-473F-BCEA-0C8E318A6DB3}" dt="2021-01-04T06:35:27.394" v="179" actId="164"/>
          <ac:spMkLst>
            <pc:docMk/>
            <pc:sldMk cId="3238158163" sldId="303"/>
            <ac:spMk id="473" creationId="{86B0AED6-24FB-4D24-AAA8-D1A14105BCAF}"/>
          </ac:spMkLst>
        </pc:spChg>
        <pc:spChg chg="add mod">
          <ac:chgData name="Kemppainen Kimmo" userId="5575d834-c099-4c81-aadf-9b74126333e7" providerId="ADAL" clId="{9D69A034-250F-473F-BCEA-0C8E318A6DB3}" dt="2021-01-04T06:35:27.394" v="179" actId="164"/>
          <ac:spMkLst>
            <pc:docMk/>
            <pc:sldMk cId="3238158163" sldId="303"/>
            <ac:spMk id="474" creationId="{2FDB6FBB-E7D6-4F05-812E-9F4549E66BD5}"/>
          </ac:spMkLst>
        </pc:spChg>
        <pc:spChg chg="add mod">
          <ac:chgData name="Kemppainen Kimmo" userId="5575d834-c099-4c81-aadf-9b74126333e7" providerId="ADAL" clId="{9D69A034-250F-473F-BCEA-0C8E318A6DB3}" dt="2021-01-04T06:35:27.394" v="179" actId="164"/>
          <ac:spMkLst>
            <pc:docMk/>
            <pc:sldMk cId="3238158163" sldId="303"/>
            <ac:spMk id="475" creationId="{1FB7C964-9E6C-4CF6-BE1B-11D3F6173C03}"/>
          </ac:spMkLst>
        </pc:spChg>
        <pc:spChg chg="add mod">
          <ac:chgData name="Kemppainen Kimmo" userId="5575d834-c099-4c81-aadf-9b74126333e7" providerId="ADAL" clId="{9D69A034-250F-473F-BCEA-0C8E318A6DB3}" dt="2021-01-04T06:35:27.394" v="179" actId="164"/>
          <ac:spMkLst>
            <pc:docMk/>
            <pc:sldMk cId="3238158163" sldId="303"/>
            <ac:spMk id="476" creationId="{FC97C1CB-A56C-445A-8B34-E958174941C1}"/>
          </ac:spMkLst>
        </pc:spChg>
        <pc:spChg chg="add mod">
          <ac:chgData name="Kemppainen Kimmo" userId="5575d834-c099-4c81-aadf-9b74126333e7" providerId="ADAL" clId="{9D69A034-250F-473F-BCEA-0C8E318A6DB3}" dt="2021-01-04T06:35:27.394" v="179" actId="164"/>
          <ac:spMkLst>
            <pc:docMk/>
            <pc:sldMk cId="3238158163" sldId="303"/>
            <ac:spMk id="477" creationId="{7A06F9D5-11D9-4ECD-9409-3351F662D428}"/>
          </ac:spMkLst>
        </pc:spChg>
        <pc:spChg chg="add mod">
          <ac:chgData name="Kemppainen Kimmo" userId="5575d834-c099-4c81-aadf-9b74126333e7" providerId="ADAL" clId="{9D69A034-250F-473F-BCEA-0C8E318A6DB3}" dt="2021-01-04T06:35:27.394" v="179" actId="164"/>
          <ac:spMkLst>
            <pc:docMk/>
            <pc:sldMk cId="3238158163" sldId="303"/>
            <ac:spMk id="478" creationId="{FC5B4472-BF8A-4929-A1B0-438421B211A6}"/>
          </ac:spMkLst>
        </pc:spChg>
        <pc:spChg chg="add mod">
          <ac:chgData name="Kemppainen Kimmo" userId="5575d834-c099-4c81-aadf-9b74126333e7" providerId="ADAL" clId="{9D69A034-250F-473F-BCEA-0C8E318A6DB3}" dt="2021-01-04T06:35:27.394" v="179" actId="164"/>
          <ac:spMkLst>
            <pc:docMk/>
            <pc:sldMk cId="3238158163" sldId="303"/>
            <ac:spMk id="479" creationId="{8674F7FB-3C0C-4239-BD08-03013ABBB35C}"/>
          </ac:spMkLst>
        </pc:spChg>
        <pc:spChg chg="add mod">
          <ac:chgData name="Kemppainen Kimmo" userId="5575d834-c099-4c81-aadf-9b74126333e7" providerId="ADAL" clId="{9D69A034-250F-473F-BCEA-0C8E318A6DB3}" dt="2021-01-04T06:35:27.394" v="179" actId="164"/>
          <ac:spMkLst>
            <pc:docMk/>
            <pc:sldMk cId="3238158163" sldId="303"/>
            <ac:spMk id="480" creationId="{BC62F9D4-0CBF-49FF-A986-431E84D9CAE3}"/>
          </ac:spMkLst>
        </pc:spChg>
        <pc:spChg chg="add mod">
          <ac:chgData name="Kemppainen Kimmo" userId="5575d834-c099-4c81-aadf-9b74126333e7" providerId="ADAL" clId="{9D69A034-250F-473F-BCEA-0C8E318A6DB3}" dt="2021-01-04T06:35:27.394" v="179" actId="164"/>
          <ac:spMkLst>
            <pc:docMk/>
            <pc:sldMk cId="3238158163" sldId="303"/>
            <ac:spMk id="481" creationId="{0489D512-407D-4A2F-B3C3-CA93B4F62C4F}"/>
          </ac:spMkLst>
        </pc:spChg>
        <pc:spChg chg="add mod">
          <ac:chgData name="Kemppainen Kimmo" userId="5575d834-c099-4c81-aadf-9b74126333e7" providerId="ADAL" clId="{9D69A034-250F-473F-BCEA-0C8E318A6DB3}" dt="2021-01-04T06:35:27.394" v="179" actId="164"/>
          <ac:spMkLst>
            <pc:docMk/>
            <pc:sldMk cId="3238158163" sldId="303"/>
            <ac:spMk id="482" creationId="{D7C3FD2A-79FA-4F78-91D9-BD1DFDD8817B}"/>
          </ac:spMkLst>
        </pc:spChg>
        <pc:spChg chg="add mod">
          <ac:chgData name="Kemppainen Kimmo" userId="5575d834-c099-4c81-aadf-9b74126333e7" providerId="ADAL" clId="{9D69A034-250F-473F-BCEA-0C8E318A6DB3}" dt="2021-01-04T06:35:27.394" v="179" actId="164"/>
          <ac:spMkLst>
            <pc:docMk/>
            <pc:sldMk cId="3238158163" sldId="303"/>
            <ac:spMk id="483" creationId="{1C236CDA-3D7B-484C-BC5F-ED7E4B6437E8}"/>
          </ac:spMkLst>
        </pc:spChg>
        <pc:spChg chg="add mod">
          <ac:chgData name="Kemppainen Kimmo" userId="5575d834-c099-4c81-aadf-9b74126333e7" providerId="ADAL" clId="{9D69A034-250F-473F-BCEA-0C8E318A6DB3}" dt="2021-01-04T06:35:27.394" v="179" actId="164"/>
          <ac:spMkLst>
            <pc:docMk/>
            <pc:sldMk cId="3238158163" sldId="303"/>
            <ac:spMk id="484" creationId="{7E8B654D-C16D-4270-8D65-56B89FDF731D}"/>
          </ac:spMkLst>
        </pc:spChg>
        <pc:spChg chg="add mod">
          <ac:chgData name="Kemppainen Kimmo" userId="5575d834-c099-4c81-aadf-9b74126333e7" providerId="ADAL" clId="{9D69A034-250F-473F-BCEA-0C8E318A6DB3}" dt="2021-01-04T06:35:27.394" v="179" actId="164"/>
          <ac:spMkLst>
            <pc:docMk/>
            <pc:sldMk cId="3238158163" sldId="303"/>
            <ac:spMk id="485" creationId="{6228D1B0-E161-4F80-9218-0C5F268FBB98}"/>
          </ac:spMkLst>
        </pc:spChg>
        <pc:spChg chg="add mod">
          <ac:chgData name="Kemppainen Kimmo" userId="5575d834-c099-4c81-aadf-9b74126333e7" providerId="ADAL" clId="{9D69A034-250F-473F-BCEA-0C8E318A6DB3}" dt="2021-01-04T06:35:27.394" v="179" actId="164"/>
          <ac:spMkLst>
            <pc:docMk/>
            <pc:sldMk cId="3238158163" sldId="303"/>
            <ac:spMk id="486" creationId="{7E295463-056C-4425-AC07-A8F22109EB0E}"/>
          </ac:spMkLst>
        </pc:spChg>
        <pc:spChg chg="add mod">
          <ac:chgData name="Kemppainen Kimmo" userId="5575d834-c099-4c81-aadf-9b74126333e7" providerId="ADAL" clId="{9D69A034-250F-473F-BCEA-0C8E318A6DB3}" dt="2021-01-04T06:35:27.394" v="179" actId="164"/>
          <ac:spMkLst>
            <pc:docMk/>
            <pc:sldMk cId="3238158163" sldId="303"/>
            <ac:spMk id="487" creationId="{1B109A9D-DD08-442F-A05C-29DD3704CEDB}"/>
          </ac:spMkLst>
        </pc:spChg>
        <pc:spChg chg="add mod">
          <ac:chgData name="Kemppainen Kimmo" userId="5575d834-c099-4c81-aadf-9b74126333e7" providerId="ADAL" clId="{9D69A034-250F-473F-BCEA-0C8E318A6DB3}" dt="2021-01-04T06:35:27.394" v="179" actId="164"/>
          <ac:spMkLst>
            <pc:docMk/>
            <pc:sldMk cId="3238158163" sldId="303"/>
            <ac:spMk id="488" creationId="{59005401-28E5-4747-84CB-8276D9FACA7B}"/>
          </ac:spMkLst>
        </pc:spChg>
        <pc:spChg chg="add mod">
          <ac:chgData name="Kemppainen Kimmo" userId="5575d834-c099-4c81-aadf-9b74126333e7" providerId="ADAL" clId="{9D69A034-250F-473F-BCEA-0C8E318A6DB3}" dt="2021-01-04T06:35:27.394" v="179" actId="164"/>
          <ac:spMkLst>
            <pc:docMk/>
            <pc:sldMk cId="3238158163" sldId="303"/>
            <ac:spMk id="489" creationId="{7BE80987-1A10-4B74-A1E4-A6706C1A0B24}"/>
          </ac:spMkLst>
        </pc:spChg>
        <pc:spChg chg="add mod">
          <ac:chgData name="Kemppainen Kimmo" userId="5575d834-c099-4c81-aadf-9b74126333e7" providerId="ADAL" clId="{9D69A034-250F-473F-BCEA-0C8E318A6DB3}" dt="2021-01-04T06:35:27.394" v="179" actId="164"/>
          <ac:spMkLst>
            <pc:docMk/>
            <pc:sldMk cId="3238158163" sldId="303"/>
            <ac:spMk id="490" creationId="{08474E7D-424F-4677-B296-0426E8F9A914}"/>
          </ac:spMkLst>
        </pc:spChg>
        <pc:spChg chg="add mod">
          <ac:chgData name="Kemppainen Kimmo" userId="5575d834-c099-4c81-aadf-9b74126333e7" providerId="ADAL" clId="{9D69A034-250F-473F-BCEA-0C8E318A6DB3}" dt="2021-01-04T06:35:27.394" v="179" actId="164"/>
          <ac:spMkLst>
            <pc:docMk/>
            <pc:sldMk cId="3238158163" sldId="303"/>
            <ac:spMk id="491" creationId="{D71AA714-0BE4-4EDE-8683-2FC2858EC0E9}"/>
          </ac:spMkLst>
        </pc:spChg>
        <pc:spChg chg="add mod">
          <ac:chgData name="Kemppainen Kimmo" userId="5575d834-c099-4c81-aadf-9b74126333e7" providerId="ADAL" clId="{9D69A034-250F-473F-BCEA-0C8E318A6DB3}" dt="2021-01-04T06:35:27.394" v="179" actId="164"/>
          <ac:spMkLst>
            <pc:docMk/>
            <pc:sldMk cId="3238158163" sldId="303"/>
            <ac:spMk id="492" creationId="{A2839838-E8D3-45E5-944F-3938AEAEB3CC}"/>
          </ac:spMkLst>
        </pc:spChg>
        <pc:spChg chg="add mod">
          <ac:chgData name="Kemppainen Kimmo" userId="5575d834-c099-4c81-aadf-9b74126333e7" providerId="ADAL" clId="{9D69A034-250F-473F-BCEA-0C8E318A6DB3}" dt="2021-01-04T06:35:27.394" v="179" actId="164"/>
          <ac:spMkLst>
            <pc:docMk/>
            <pc:sldMk cId="3238158163" sldId="303"/>
            <ac:spMk id="493" creationId="{AC19D4E0-A264-4940-92C4-F208B337CDA0}"/>
          </ac:spMkLst>
        </pc:spChg>
        <pc:spChg chg="add mod">
          <ac:chgData name="Kemppainen Kimmo" userId="5575d834-c099-4c81-aadf-9b74126333e7" providerId="ADAL" clId="{9D69A034-250F-473F-BCEA-0C8E318A6DB3}" dt="2021-01-04T06:35:27.394" v="179" actId="164"/>
          <ac:spMkLst>
            <pc:docMk/>
            <pc:sldMk cId="3238158163" sldId="303"/>
            <ac:spMk id="494" creationId="{9CD8222A-CC65-4D3B-9245-AA59DE496DC9}"/>
          </ac:spMkLst>
        </pc:spChg>
        <pc:spChg chg="add mod">
          <ac:chgData name="Kemppainen Kimmo" userId="5575d834-c099-4c81-aadf-9b74126333e7" providerId="ADAL" clId="{9D69A034-250F-473F-BCEA-0C8E318A6DB3}" dt="2021-01-04T06:35:27.394" v="179" actId="164"/>
          <ac:spMkLst>
            <pc:docMk/>
            <pc:sldMk cId="3238158163" sldId="303"/>
            <ac:spMk id="495" creationId="{568657DF-C2A6-4534-B7C5-75CC0C117599}"/>
          </ac:spMkLst>
        </pc:spChg>
        <pc:spChg chg="add mod">
          <ac:chgData name="Kemppainen Kimmo" userId="5575d834-c099-4c81-aadf-9b74126333e7" providerId="ADAL" clId="{9D69A034-250F-473F-BCEA-0C8E318A6DB3}" dt="2021-01-04T06:35:27.394" v="179" actId="164"/>
          <ac:spMkLst>
            <pc:docMk/>
            <pc:sldMk cId="3238158163" sldId="303"/>
            <ac:spMk id="496" creationId="{6E5B2D70-4B53-4DA5-8F9A-61829A4B1901}"/>
          </ac:spMkLst>
        </pc:spChg>
        <pc:spChg chg="add mod">
          <ac:chgData name="Kemppainen Kimmo" userId="5575d834-c099-4c81-aadf-9b74126333e7" providerId="ADAL" clId="{9D69A034-250F-473F-BCEA-0C8E318A6DB3}" dt="2021-01-04T06:35:27.394" v="179" actId="164"/>
          <ac:spMkLst>
            <pc:docMk/>
            <pc:sldMk cId="3238158163" sldId="303"/>
            <ac:spMk id="497" creationId="{279CFA4E-9447-4885-B3A5-3A7BF88F1683}"/>
          </ac:spMkLst>
        </pc:spChg>
        <pc:spChg chg="add mod">
          <ac:chgData name="Kemppainen Kimmo" userId="5575d834-c099-4c81-aadf-9b74126333e7" providerId="ADAL" clId="{9D69A034-250F-473F-BCEA-0C8E318A6DB3}" dt="2021-01-04T06:35:27.394" v="179" actId="164"/>
          <ac:spMkLst>
            <pc:docMk/>
            <pc:sldMk cId="3238158163" sldId="303"/>
            <ac:spMk id="498" creationId="{9F1FC310-178F-4836-A27F-F811D536AA2B}"/>
          </ac:spMkLst>
        </pc:spChg>
        <pc:spChg chg="add mod">
          <ac:chgData name="Kemppainen Kimmo" userId="5575d834-c099-4c81-aadf-9b74126333e7" providerId="ADAL" clId="{9D69A034-250F-473F-BCEA-0C8E318A6DB3}" dt="2021-01-04T06:35:27.394" v="179" actId="164"/>
          <ac:spMkLst>
            <pc:docMk/>
            <pc:sldMk cId="3238158163" sldId="303"/>
            <ac:spMk id="499" creationId="{52E6AE2D-900A-45E7-BDE3-F0052F17CC11}"/>
          </ac:spMkLst>
        </pc:spChg>
        <pc:spChg chg="add mod">
          <ac:chgData name="Kemppainen Kimmo" userId="5575d834-c099-4c81-aadf-9b74126333e7" providerId="ADAL" clId="{9D69A034-250F-473F-BCEA-0C8E318A6DB3}" dt="2021-01-04T06:35:27.394" v="179" actId="164"/>
          <ac:spMkLst>
            <pc:docMk/>
            <pc:sldMk cId="3238158163" sldId="303"/>
            <ac:spMk id="500" creationId="{A43EB374-1A83-4D75-8314-6EEBFA75980E}"/>
          </ac:spMkLst>
        </pc:spChg>
        <pc:spChg chg="add mod">
          <ac:chgData name="Kemppainen Kimmo" userId="5575d834-c099-4c81-aadf-9b74126333e7" providerId="ADAL" clId="{9D69A034-250F-473F-BCEA-0C8E318A6DB3}" dt="2021-01-04T06:35:27.394" v="179" actId="164"/>
          <ac:spMkLst>
            <pc:docMk/>
            <pc:sldMk cId="3238158163" sldId="303"/>
            <ac:spMk id="501" creationId="{9828AF12-1BD7-4FE7-B1C0-74FB87E0538E}"/>
          </ac:spMkLst>
        </pc:spChg>
        <pc:spChg chg="add mod">
          <ac:chgData name="Kemppainen Kimmo" userId="5575d834-c099-4c81-aadf-9b74126333e7" providerId="ADAL" clId="{9D69A034-250F-473F-BCEA-0C8E318A6DB3}" dt="2021-01-04T06:35:27.394" v="179" actId="164"/>
          <ac:spMkLst>
            <pc:docMk/>
            <pc:sldMk cId="3238158163" sldId="303"/>
            <ac:spMk id="502" creationId="{72D3C01A-F74D-4211-BADF-225E25665A10}"/>
          </ac:spMkLst>
        </pc:spChg>
        <pc:spChg chg="add mod">
          <ac:chgData name="Kemppainen Kimmo" userId="5575d834-c099-4c81-aadf-9b74126333e7" providerId="ADAL" clId="{9D69A034-250F-473F-BCEA-0C8E318A6DB3}" dt="2021-01-04T06:35:27.394" v="179" actId="164"/>
          <ac:spMkLst>
            <pc:docMk/>
            <pc:sldMk cId="3238158163" sldId="303"/>
            <ac:spMk id="503" creationId="{1D3F17FD-B4CC-46DC-B380-0CD576C8593D}"/>
          </ac:spMkLst>
        </pc:spChg>
        <pc:spChg chg="add mod">
          <ac:chgData name="Kemppainen Kimmo" userId="5575d834-c099-4c81-aadf-9b74126333e7" providerId="ADAL" clId="{9D69A034-250F-473F-BCEA-0C8E318A6DB3}" dt="2021-01-04T06:35:27.394" v="179" actId="164"/>
          <ac:spMkLst>
            <pc:docMk/>
            <pc:sldMk cId="3238158163" sldId="303"/>
            <ac:spMk id="504" creationId="{B30F89D2-24B3-4C17-8EA1-9CAF387EEF87}"/>
          </ac:spMkLst>
        </pc:spChg>
        <pc:spChg chg="add mod">
          <ac:chgData name="Kemppainen Kimmo" userId="5575d834-c099-4c81-aadf-9b74126333e7" providerId="ADAL" clId="{9D69A034-250F-473F-BCEA-0C8E318A6DB3}" dt="2021-01-04T06:35:27.394" v="179" actId="164"/>
          <ac:spMkLst>
            <pc:docMk/>
            <pc:sldMk cId="3238158163" sldId="303"/>
            <ac:spMk id="505" creationId="{C9B0B650-511B-41F4-A10D-E2928C63BB28}"/>
          </ac:spMkLst>
        </pc:spChg>
        <pc:spChg chg="add mod">
          <ac:chgData name="Kemppainen Kimmo" userId="5575d834-c099-4c81-aadf-9b74126333e7" providerId="ADAL" clId="{9D69A034-250F-473F-BCEA-0C8E318A6DB3}" dt="2021-01-04T06:35:27.394" v="179" actId="164"/>
          <ac:spMkLst>
            <pc:docMk/>
            <pc:sldMk cId="3238158163" sldId="303"/>
            <ac:spMk id="506" creationId="{334AC8FA-830B-468C-986F-A8316839E0DA}"/>
          </ac:spMkLst>
        </pc:spChg>
        <pc:spChg chg="add mod">
          <ac:chgData name="Kemppainen Kimmo" userId="5575d834-c099-4c81-aadf-9b74126333e7" providerId="ADAL" clId="{9D69A034-250F-473F-BCEA-0C8E318A6DB3}" dt="2021-01-04T06:35:27.394" v="179" actId="164"/>
          <ac:spMkLst>
            <pc:docMk/>
            <pc:sldMk cId="3238158163" sldId="303"/>
            <ac:spMk id="507" creationId="{4B940E94-7726-4333-B708-F5C977C8AE77}"/>
          </ac:spMkLst>
        </pc:spChg>
        <pc:spChg chg="add mod">
          <ac:chgData name="Kemppainen Kimmo" userId="5575d834-c099-4c81-aadf-9b74126333e7" providerId="ADAL" clId="{9D69A034-250F-473F-BCEA-0C8E318A6DB3}" dt="2021-01-04T06:35:27.394" v="179" actId="164"/>
          <ac:spMkLst>
            <pc:docMk/>
            <pc:sldMk cId="3238158163" sldId="303"/>
            <ac:spMk id="508" creationId="{5B305AFD-9E81-4A3A-8B08-A872F41F9FE4}"/>
          </ac:spMkLst>
        </pc:spChg>
        <pc:spChg chg="add mod">
          <ac:chgData name="Kemppainen Kimmo" userId="5575d834-c099-4c81-aadf-9b74126333e7" providerId="ADAL" clId="{9D69A034-250F-473F-BCEA-0C8E318A6DB3}" dt="2021-01-04T06:35:27.394" v="179" actId="164"/>
          <ac:spMkLst>
            <pc:docMk/>
            <pc:sldMk cId="3238158163" sldId="303"/>
            <ac:spMk id="509" creationId="{562F8E4A-2DC6-40F4-A959-03BE3C2487B9}"/>
          </ac:spMkLst>
        </pc:spChg>
        <pc:spChg chg="add mod">
          <ac:chgData name="Kemppainen Kimmo" userId="5575d834-c099-4c81-aadf-9b74126333e7" providerId="ADAL" clId="{9D69A034-250F-473F-BCEA-0C8E318A6DB3}" dt="2021-01-04T06:35:27.394" v="179" actId="164"/>
          <ac:spMkLst>
            <pc:docMk/>
            <pc:sldMk cId="3238158163" sldId="303"/>
            <ac:spMk id="510" creationId="{CAFCF71B-2063-4323-AA64-0F394FF724F8}"/>
          </ac:spMkLst>
        </pc:spChg>
        <pc:spChg chg="add mod">
          <ac:chgData name="Kemppainen Kimmo" userId="5575d834-c099-4c81-aadf-9b74126333e7" providerId="ADAL" clId="{9D69A034-250F-473F-BCEA-0C8E318A6DB3}" dt="2021-01-04T06:35:27.394" v="179" actId="164"/>
          <ac:spMkLst>
            <pc:docMk/>
            <pc:sldMk cId="3238158163" sldId="303"/>
            <ac:spMk id="511" creationId="{C9EF4CE2-FBEF-4437-9642-A1CBF548CFB2}"/>
          </ac:spMkLst>
        </pc:spChg>
        <pc:spChg chg="add mod">
          <ac:chgData name="Kemppainen Kimmo" userId="5575d834-c099-4c81-aadf-9b74126333e7" providerId="ADAL" clId="{9D69A034-250F-473F-BCEA-0C8E318A6DB3}" dt="2021-01-04T06:35:27.394" v="179" actId="164"/>
          <ac:spMkLst>
            <pc:docMk/>
            <pc:sldMk cId="3238158163" sldId="303"/>
            <ac:spMk id="512" creationId="{859F5133-4876-414F-A396-23DD7FC97DAC}"/>
          </ac:spMkLst>
        </pc:spChg>
        <pc:spChg chg="add mod">
          <ac:chgData name="Kemppainen Kimmo" userId="5575d834-c099-4c81-aadf-9b74126333e7" providerId="ADAL" clId="{9D69A034-250F-473F-BCEA-0C8E318A6DB3}" dt="2021-01-04T06:35:27.394" v="179" actId="164"/>
          <ac:spMkLst>
            <pc:docMk/>
            <pc:sldMk cId="3238158163" sldId="303"/>
            <ac:spMk id="513" creationId="{4C28C107-36F7-4E2E-9AF8-87B7D4B0765F}"/>
          </ac:spMkLst>
        </pc:spChg>
        <pc:spChg chg="add mod">
          <ac:chgData name="Kemppainen Kimmo" userId="5575d834-c099-4c81-aadf-9b74126333e7" providerId="ADAL" clId="{9D69A034-250F-473F-BCEA-0C8E318A6DB3}" dt="2021-01-04T06:35:27.394" v="179" actId="164"/>
          <ac:spMkLst>
            <pc:docMk/>
            <pc:sldMk cId="3238158163" sldId="303"/>
            <ac:spMk id="514" creationId="{6ACBEDE7-8EC3-498F-A157-CD27A95FCA45}"/>
          </ac:spMkLst>
        </pc:spChg>
        <pc:spChg chg="add mod">
          <ac:chgData name="Kemppainen Kimmo" userId="5575d834-c099-4c81-aadf-9b74126333e7" providerId="ADAL" clId="{9D69A034-250F-473F-BCEA-0C8E318A6DB3}" dt="2021-01-04T06:35:27.394" v="179" actId="164"/>
          <ac:spMkLst>
            <pc:docMk/>
            <pc:sldMk cId="3238158163" sldId="303"/>
            <ac:spMk id="515" creationId="{59FA53E1-2093-41B4-A5CA-2268AEA59EE3}"/>
          </ac:spMkLst>
        </pc:spChg>
        <pc:spChg chg="add mod">
          <ac:chgData name="Kemppainen Kimmo" userId="5575d834-c099-4c81-aadf-9b74126333e7" providerId="ADAL" clId="{9D69A034-250F-473F-BCEA-0C8E318A6DB3}" dt="2021-01-04T06:35:27.394" v="179" actId="164"/>
          <ac:spMkLst>
            <pc:docMk/>
            <pc:sldMk cId="3238158163" sldId="303"/>
            <ac:spMk id="516" creationId="{BF1299C1-8E62-445B-8F12-2EF8AA6D6A7A}"/>
          </ac:spMkLst>
        </pc:spChg>
        <pc:spChg chg="add mod">
          <ac:chgData name="Kemppainen Kimmo" userId="5575d834-c099-4c81-aadf-9b74126333e7" providerId="ADAL" clId="{9D69A034-250F-473F-BCEA-0C8E318A6DB3}" dt="2021-01-04T06:35:27.394" v="179" actId="164"/>
          <ac:spMkLst>
            <pc:docMk/>
            <pc:sldMk cId="3238158163" sldId="303"/>
            <ac:spMk id="517" creationId="{822824AD-3CDD-4509-B7F2-BC2A4308D3A2}"/>
          </ac:spMkLst>
        </pc:spChg>
        <pc:spChg chg="add mod">
          <ac:chgData name="Kemppainen Kimmo" userId="5575d834-c099-4c81-aadf-9b74126333e7" providerId="ADAL" clId="{9D69A034-250F-473F-BCEA-0C8E318A6DB3}" dt="2021-01-04T06:35:27.394" v="179" actId="164"/>
          <ac:spMkLst>
            <pc:docMk/>
            <pc:sldMk cId="3238158163" sldId="303"/>
            <ac:spMk id="518" creationId="{94A5A6F6-A5B5-4AF2-9B33-41BDA439A6B8}"/>
          </ac:spMkLst>
        </pc:spChg>
        <pc:spChg chg="add mod">
          <ac:chgData name="Kemppainen Kimmo" userId="5575d834-c099-4c81-aadf-9b74126333e7" providerId="ADAL" clId="{9D69A034-250F-473F-BCEA-0C8E318A6DB3}" dt="2021-01-04T06:35:27.394" v="179" actId="164"/>
          <ac:spMkLst>
            <pc:docMk/>
            <pc:sldMk cId="3238158163" sldId="303"/>
            <ac:spMk id="519" creationId="{46F34A59-BA40-4E4A-817E-29E356420937}"/>
          </ac:spMkLst>
        </pc:spChg>
        <pc:spChg chg="add mod">
          <ac:chgData name="Kemppainen Kimmo" userId="5575d834-c099-4c81-aadf-9b74126333e7" providerId="ADAL" clId="{9D69A034-250F-473F-BCEA-0C8E318A6DB3}" dt="2021-01-04T06:35:27.394" v="179" actId="164"/>
          <ac:spMkLst>
            <pc:docMk/>
            <pc:sldMk cId="3238158163" sldId="303"/>
            <ac:spMk id="520" creationId="{1435BFF4-9DCB-4140-A2E1-3B91F1C99A50}"/>
          </ac:spMkLst>
        </pc:spChg>
        <pc:spChg chg="add mod">
          <ac:chgData name="Kemppainen Kimmo" userId="5575d834-c099-4c81-aadf-9b74126333e7" providerId="ADAL" clId="{9D69A034-250F-473F-BCEA-0C8E318A6DB3}" dt="2021-01-04T06:35:27.394" v="179" actId="164"/>
          <ac:spMkLst>
            <pc:docMk/>
            <pc:sldMk cId="3238158163" sldId="303"/>
            <ac:spMk id="521" creationId="{B2C58637-6D64-4099-81D2-C59D5E60380D}"/>
          </ac:spMkLst>
        </pc:spChg>
        <pc:spChg chg="add mod">
          <ac:chgData name="Kemppainen Kimmo" userId="5575d834-c099-4c81-aadf-9b74126333e7" providerId="ADAL" clId="{9D69A034-250F-473F-BCEA-0C8E318A6DB3}" dt="2021-01-04T06:35:27.394" v="179" actId="164"/>
          <ac:spMkLst>
            <pc:docMk/>
            <pc:sldMk cId="3238158163" sldId="303"/>
            <ac:spMk id="522" creationId="{E8DB8477-EFD8-4B94-BF77-20DE48DCCFFC}"/>
          </ac:spMkLst>
        </pc:spChg>
        <pc:spChg chg="add mod">
          <ac:chgData name="Kemppainen Kimmo" userId="5575d834-c099-4c81-aadf-9b74126333e7" providerId="ADAL" clId="{9D69A034-250F-473F-BCEA-0C8E318A6DB3}" dt="2021-01-04T06:35:27.394" v="179" actId="164"/>
          <ac:spMkLst>
            <pc:docMk/>
            <pc:sldMk cId="3238158163" sldId="303"/>
            <ac:spMk id="523" creationId="{4B92776E-284B-4937-BF66-EFC06B918423}"/>
          </ac:spMkLst>
        </pc:spChg>
        <pc:spChg chg="add mod">
          <ac:chgData name="Kemppainen Kimmo" userId="5575d834-c099-4c81-aadf-9b74126333e7" providerId="ADAL" clId="{9D69A034-250F-473F-BCEA-0C8E318A6DB3}" dt="2021-01-04T06:35:27.394" v="179" actId="164"/>
          <ac:spMkLst>
            <pc:docMk/>
            <pc:sldMk cId="3238158163" sldId="303"/>
            <ac:spMk id="524" creationId="{DA135905-BD49-4481-AFE1-12404A427E7B}"/>
          </ac:spMkLst>
        </pc:spChg>
        <pc:spChg chg="add mod">
          <ac:chgData name="Kemppainen Kimmo" userId="5575d834-c099-4c81-aadf-9b74126333e7" providerId="ADAL" clId="{9D69A034-250F-473F-BCEA-0C8E318A6DB3}" dt="2021-01-04T06:35:27.394" v="179" actId="164"/>
          <ac:spMkLst>
            <pc:docMk/>
            <pc:sldMk cId="3238158163" sldId="303"/>
            <ac:spMk id="525" creationId="{BE13CF7E-9767-4EF0-AB36-863D1E89F6C0}"/>
          </ac:spMkLst>
        </pc:spChg>
        <pc:spChg chg="add mod">
          <ac:chgData name="Kemppainen Kimmo" userId="5575d834-c099-4c81-aadf-9b74126333e7" providerId="ADAL" clId="{9D69A034-250F-473F-BCEA-0C8E318A6DB3}" dt="2021-01-04T06:35:27.394" v="179" actId="164"/>
          <ac:spMkLst>
            <pc:docMk/>
            <pc:sldMk cId="3238158163" sldId="303"/>
            <ac:spMk id="526" creationId="{3F340342-7F1E-4EFD-8105-09C3EDC86FFA}"/>
          </ac:spMkLst>
        </pc:spChg>
        <pc:spChg chg="add mod">
          <ac:chgData name="Kemppainen Kimmo" userId="5575d834-c099-4c81-aadf-9b74126333e7" providerId="ADAL" clId="{9D69A034-250F-473F-BCEA-0C8E318A6DB3}" dt="2021-01-04T06:35:27.394" v="179" actId="164"/>
          <ac:spMkLst>
            <pc:docMk/>
            <pc:sldMk cId="3238158163" sldId="303"/>
            <ac:spMk id="527" creationId="{C6F574CE-316B-42E5-AB12-DA08206B7E55}"/>
          </ac:spMkLst>
        </pc:spChg>
        <pc:spChg chg="add mod">
          <ac:chgData name="Kemppainen Kimmo" userId="5575d834-c099-4c81-aadf-9b74126333e7" providerId="ADAL" clId="{9D69A034-250F-473F-BCEA-0C8E318A6DB3}" dt="2021-01-04T06:35:27.394" v="179" actId="164"/>
          <ac:spMkLst>
            <pc:docMk/>
            <pc:sldMk cId="3238158163" sldId="303"/>
            <ac:spMk id="528" creationId="{CD4CAD5D-BD21-4E8F-9A08-FCF7973DD371}"/>
          </ac:spMkLst>
        </pc:spChg>
        <pc:spChg chg="add mod">
          <ac:chgData name="Kemppainen Kimmo" userId="5575d834-c099-4c81-aadf-9b74126333e7" providerId="ADAL" clId="{9D69A034-250F-473F-BCEA-0C8E318A6DB3}" dt="2021-01-04T06:35:27.394" v="179" actId="164"/>
          <ac:spMkLst>
            <pc:docMk/>
            <pc:sldMk cId="3238158163" sldId="303"/>
            <ac:spMk id="529" creationId="{93D62773-69D5-4BF3-AA87-16B9E1BCAD77}"/>
          </ac:spMkLst>
        </pc:spChg>
        <pc:spChg chg="add mod">
          <ac:chgData name="Kemppainen Kimmo" userId="5575d834-c099-4c81-aadf-9b74126333e7" providerId="ADAL" clId="{9D69A034-250F-473F-BCEA-0C8E318A6DB3}" dt="2021-01-04T06:35:27.394" v="179" actId="164"/>
          <ac:spMkLst>
            <pc:docMk/>
            <pc:sldMk cId="3238158163" sldId="303"/>
            <ac:spMk id="530" creationId="{F6EFA6CF-6975-49E6-A39D-365FF0FB5204}"/>
          </ac:spMkLst>
        </pc:spChg>
        <pc:spChg chg="add mod">
          <ac:chgData name="Kemppainen Kimmo" userId="5575d834-c099-4c81-aadf-9b74126333e7" providerId="ADAL" clId="{9D69A034-250F-473F-BCEA-0C8E318A6DB3}" dt="2021-01-04T06:35:27.394" v="179" actId="164"/>
          <ac:spMkLst>
            <pc:docMk/>
            <pc:sldMk cId="3238158163" sldId="303"/>
            <ac:spMk id="531" creationId="{797913B9-45D0-4702-A5B7-4322C87307ED}"/>
          </ac:spMkLst>
        </pc:spChg>
        <pc:spChg chg="add mod">
          <ac:chgData name="Kemppainen Kimmo" userId="5575d834-c099-4c81-aadf-9b74126333e7" providerId="ADAL" clId="{9D69A034-250F-473F-BCEA-0C8E318A6DB3}" dt="2021-01-04T06:35:27.394" v="179" actId="164"/>
          <ac:spMkLst>
            <pc:docMk/>
            <pc:sldMk cId="3238158163" sldId="303"/>
            <ac:spMk id="532" creationId="{E8BCF98C-34BA-4C7E-9C41-257D9D3CFFAE}"/>
          </ac:spMkLst>
        </pc:spChg>
        <pc:spChg chg="add mod">
          <ac:chgData name="Kemppainen Kimmo" userId="5575d834-c099-4c81-aadf-9b74126333e7" providerId="ADAL" clId="{9D69A034-250F-473F-BCEA-0C8E318A6DB3}" dt="2021-01-04T06:35:27.394" v="179" actId="164"/>
          <ac:spMkLst>
            <pc:docMk/>
            <pc:sldMk cId="3238158163" sldId="303"/>
            <ac:spMk id="533" creationId="{25341D74-6686-4CD2-97C4-4ECB8CDC19C7}"/>
          </ac:spMkLst>
        </pc:spChg>
        <pc:spChg chg="add mod">
          <ac:chgData name="Kemppainen Kimmo" userId="5575d834-c099-4c81-aadf-9b74126333e7" providerId="ADAL" clId="{9D69A034-250F-473F-BCEA-0C8E318A6DB3}" dt="2021-01-04T06:35:27.394" v="179" actId="164"/>
          <ac:spMkLst>
            <pc:docMk/>
            <pc:sldMk cId="3238158163" sldId="303"/>
            <ac:spMk id="534" creationId="{5B518450-C994-4B81-A698-D0F7AA430307}"/>
          </ac:spMkLst>
        </pc:spChg>
        <pc:spChg chg="add mod">
          <ac:chgData name="Kemppainen Kimmo" userId="5575d834-c099-4c81-aadf-9b74126333e7" providerId="ADAL" clId="{9D69A034-250F-473F-BCEA-0C8E318A6DB3}" dt="2021-01-04T06:35:27.394" v="179" actId="164"/>
          <ac:spMkLst>
            <pc:docMk/>
            <pc:sldMk cId="3238158163" sldId="303"/>
            <ac:spMk id="535" creationId="{19558A16-9093-40CD-9683-B81F51E67F27}"/>
          </ac:spMkLst>
        </pc:spChg>
        <pc:spChg chg="add mod">
          <ac:chgData name="Kemppainen Kimmo" userId="5575d834-c099-4c81-aadf-9b74126333e7" providerId="ADAL" clId="{9D69A034-250F-473F-BCEA-0C8E318A6DB3}" dt="2021-01-04T06:35:27.394" v="179" actId="164"/>
          <ac:spMkLst>
            <pc:docMk/>
            <pc:sldMk cId="3238158163" sldId="303"/>
            <ac:spMk id="536" creationId="{96F1AFAB-F922-40D1-8AA7-9945C401D469}"/>
          </ac:spMkLst>
        </pc:spChg>
        <pc:spChg chg="add mod">
          <ac:chgData name="Kemppainen Kimmo" userId="5575d834-c099-4c81-aadf-9b74126333e7" providerId="ADAL" clId="{9D69A034-250F-473F-BCEA-0C8E318A6DB3}" dt="2021-01-04T06:35:27.394" v="179" actId="164"/>
          <ac:spMkLst>
            <pc:docMk/>
            <pc:sldMk cId="3238158163" sldId="303"/>
            <ac:spMk id="537" creationId="{656465FB-BBBD-4B11-8F50-959BFA3A8040}"/>
          </ac:spMkLst>
        </pc:spChg>
        <pc:spChg chg="add mod">
          <ac:chgData name="Kemppainen Kimmo" userId="5575d834-c099-4c81-aadf-9b74126333e7" providerId="ADAL" clId="{9D69A034-250F-473F-BCEA-0C8E318A6DB3}" dt="2021-01-04T06:35:27.394" v="179" actId="164"/>
          <ac:spMkLst>
            <pc:docMk/>
            <pc:sldMk cId="3238158163" sldId="303"/>
            <ac:spMk id="538" creationId="{0C9B56FA-8E68-40E1-84AB-30D326DBE939}"/>
          </ac:spMkLst>
        </pc:spChg>
        <pc:spChg chg="add mod">
          <ac:chgData name="Kemppainen Kimmo" userId="5575d834-c099-4c81-aadf-9b74126333e7" providerId="ADAL" clId="{9D69A034-250F-473F-BCEA-0C8E318A6DB3}" dt="2021-01-04T06:35:27.394" v="179" actId="164"/>
          <ac:spMkLst>
            <pc:docMk/>
            <pc:sldMk cId="3238158163" sldId="303"/>
            <ac:spMk id="539" creationId="{721FE9CB-394F-4330-B0A3-46BB485C1CE2}"/>
          </ac:spMkLst>
        </pc:spChg>
        <pc:spChg chg="add mod">
          <ac:chgData name="Kemppainen Kimmo" userId="5575d834-c099-4c81-aadf-9b74126333e7" providerId="ADAL" clId="{9D69A034-250F-473F-BCEA-0C8E318A6DB3}" dt="2021-01-04T06:35:27.394" v="179" actId="164"/>
          <ac:spMkLst>
            <pc:docMk/>
            <pc:sldMk cId="3238158163" sldId="303"/>
            <ac:spMk id="540" creationId="{6CCDF53F-968F-4DBD-A2BD-C2388498C53B}"/>
          </ac:spMkLst>
        </pc:spChg>
        <pc:spChg chg="add mod">
          <ac:chgData name="Kemppainen Kimmo" userId="5575d834-c099-4c81-aadf-9b74126333e7" providerId="ADAL" clId="{9D69A034-250F-473F-BCEA-0C8E318A6DB3}" dt="2021-01-04T06:35:27.394" v="179" actId="164"/>
          <ac:spMkLst>
            <pc:docMk/>
            <pc:sldMk cId="3238158163" sldId="303"/>
            <ac:spMk id="541" creationId="{99E87B2A-B9EB-4240-BEA0-CA10460D5181}"/>
          </ac:spMkLst>
        </pc:spChg>
        <pc:spChg chg="add mod">
          <ac:chgData name="Kemppainen Kimmo" userId="5575d834-c099-4c81-aadf-9b74126333e7" providerId="ADAL" clId="{9D69A034-250F-473F-BCEA-0C8E318A6DB3}" dt="2021-01-04T06:35:27.394" v="179" actId="164"/>
          <ac:spMkLst>
            <pc:docMk/>
            <pc:sldMk cId="3238158163" sldId="303"/>
            <ac:spMk id="542" creationId="{BC8CE12C-DAAE-4B5F-96D9-7FB8E4F37BBE}"/>
          </ac:spMkLst>
        </pc:spChg>
        <pc:spChg chg="add mod">
          <ac:chgData name="Kemppainen Kimmo" userId="5575d834-c099-4c81-aadf-9b74126333e7" providerId="ADAL" clId="{9D69A034-250F-473F-BCEA-0C8E318A6DB3}" dt="2021-01-04T06:35:27.394" v="179" actId="164"/>
          <ac:spMkLst>
            <pc:docMk/>
            <pc:sldMk cId="3238158163" sldId="303"/>
            <ac:spMk id="543" creationId="{49E3AB9A-A0D7-44B5-BF39-408693E7405F}"/>
          </ac:spMkLst>
        </pc:spChg>
        <pc:spChg chg="add mod">
          <ac:chgData name="Kemppainen Kimmo" userId="5575d834-c099-4c81-aadf-9b74126333e7" providerId="ADAL" clId="{9D69A034-250F-473F-BCEA-0C8E318A6DB3}" dt="2021-01-04T06:35:27.394" v="179" actId="164"/>
          <ac:spMkLst>
            <pc:docMk/>
            <pc:sldMk cId="3238158163" sldId="303"/>
            <ac:spMk id="544" creationId="{AF6E4B16-90D7-4035-A5F3-0D275201139D}"/>
          </ac:spMkLst>
        </pc:spChg>
        <pc:spChg chg="add mod">
          <ac:chgData name="Kemppainen Kimmo" userId="5575d834-c099-4c81-aadf-9b74126333e7" providerId="ADAL" clId="{9D69A034-250F-473F-BCEA-0C8E318A6DB3}" dt="2021-01-04T06:35:27.394" v="179" actId="164"/>
          <ac:spMkLst>
            <pc:docMk/>
            <pc:sldMk cId="3238158163" sldId="303"/>
            <ac:spMk id="545" creationId="{293C739A-F185-4992-BA52-9F6846446AAA}"/>
          </ac:spMkLst>
        </pc:spChg>
        <pc:spChg chg="add mod">
          <ac:chgData name="Kemppainen Kimmo" userId="5575d834-c099-4c81-aadf-9b74126333e7" providerId="ADAL" clId="{9D69A034-250F-473F-BCEA-0C8E318A6DB3}" dt="2021-01-04T06:35:27.394" v="179" actId="164"/>
          <ac:spMkLst>
            <pc:docMk/>
            <pc:sldMk cId="3238158163" sldId="303"/>
            <ac:spMk id="546" creationId="{82403C0C-6006-4B00-852D-FF9CFD136A63}"/>
          </ac:spMkLst>
        </pc:spChg>
        <pc:spChg chg="add mod">
          <ac:chgData name="Kemppainen Kimmo" userId="5575d834-c099-4c81-aadf-9b74126333e7" providerId="ADAL" clId="{9D69A034-250F-473F-BCEA-0C8E318A6DB3}" dt="2021-01-04T06:35:27.394" v="179" actId="164"/>
          <ac:spMkLst>
            <pc:docMk/>
            <pc:sldMk cId="3238158163" sldId="303"/>
            <ac:spMk id="547" creationId="{4297D08C-2195-402A-8AFD-B68BB394FF66}"/>
          </ac:spMkLst>
        </pc:spChg>
        <pc:spChg chg="add mod">
          <ac:chgData name="Kemppainen Kimmo" userId="5575d834-c099-4c81-aadf-9b74126333e7" providerId="ADAL" clId="{9D69A034-250F-473F-BCEA-0C8E318A6DB3}" dt="2021-01-04T06:35:27.394" v="179" actId="164"/>
          <ac:spMkLst>
            <pc:docMk/>
            <pc:sldMk cId="3238158163" sldId="303"/>
            <ac:spMk id="548" creationId="{0ACA26C4-2E62-4C35-A6D7-62EFCCD4BA60}"/>
          </ac:spMkLst>
        </pc:spChg>
        <pc:spChg chg="add mod">
          <ac:chgData name="Kemppainen Kimmo" userId="5575d834-c099-4c81-aadf-9b74126333e7" providerId="ADAL" clId="{9D69A034-250F-473F-BCEA-0C8E318A6DB3}" dt="2021-01-04T06:35:27.394" v="179" actId="164"/>
          <ac:spMkLst>
            <pc:docMk/>
            <pc:sldMk cId="3238158163" sldId="303"/>
            <ac:spMk id="549" creationId="{13759D24-C3EC-49E7-9255-F55955361CF6}"/>
          </ac:spMkLst>
        </pc:spChg>
        <pc:spChg chg="add mod">
          <ac:chgData name="Kemppainen Kimmo" userId="5575d834-c099-4c81-aadf-9b74126333e7" providerId="ADAL" clId="{9D69A034-250F-473F-BCEA-0C8E318A6DB3}" dt="2021-01-04T06:35:27.394" v="179" actId="164"/>
          <ac:spMkLst>
            <pc:docMk/>
            <pc:sldMk cId="3238158163" sldId="303"/>
            <ac:spMk id="550" creationId="{16E4C01B-0C51-42B3-B6AF-430DB97A9507}"/>
          </ac:spMkLst>
        </pc:spChg>
        <pc:spChg chg="add mod">
          <ac:chgData name="Kemppainen Kimmo" userId="5575d834-c099-4c81-aadf-9b74126333e7" providerId="ADAL" clId="{9D69A034-250F-473F-BCEA-0C8E318A6DB3}" dt="2021-01-04T06:35:27.394" v="179" actId="164"/>
          <ac:spMkLst>
            <pc:docMk/>
            <pc:sldMk cId="3238158163" sldId="303"/>
            <ac:spMk id="551" creationId="{FA15CF0E-4F71-4A68-80EB-4CCF22D7B3DB}"/>
          </ac:spMkLst>
        </pc:spChg>
        <pc:spChg chg="add mod">
          <ac:chgData name="Kemppainen Kimmo" userId="5575d834-c099-4c81-aadf-9b74126333e7" providerId="ADAL" clId="{9D69A034-250F-473F-BCEA-0C8E318A6DB3}" dt="2021-01-04T06:35:27.394" v="179" actId="164"/>
          <ac:spMkLst>
            <pc:docMk/>
            <pc:sldMk cId="3238158163" sldId="303"/>
            <ac:spMk id="552" creationId="{9FF8DE32-9E80-4585-BB86-D1E6DA39A4C0}"/>
          </ac:spMkLst>
        </pc:spChg>
        <pc:spChg chg="add mod">
          <ac:chgData name="Kemppainen Kimmo" userId="5575d834-c099-4c81-aadf-9b74126333e7" providerId="ADAL" clId="{9D69A034-250F-473F-BCEA-0C8E318A6DB3}" dt="2021-01-04T06:35:27.394" v="179" actId="164"/>
          <ac:spMkLst>
            <pc:docMk/>
            <pc:sldMk cId="3238158163" sldId="303"/>
            <ac:spMk id="553" creationId="{08E60124-C54F-44DC-B9B6-18B420AECD2D}"/>
          </ac:spMkLst>
        </pc:spChg>
        <pc:spChg chg="add mod">
          <ac:chgData name="Kemppainen Kimmo" userId="5575d834-c099-4c81-aadf-9b74126333e7" providerId="ADAL" clId="{9D69A034-250F-473F-BCEA-0C8E318A6DB3}" dt="2021-01-04T06:35:27.394" v="179" actId="164"/>
          <ac:spMkLst>
            <pc:docMk/>
            <pc:sldMk cId="3238158163" sldId="303"/>
            <ac:spMk id="554" creationId="{4AB5AEA3-6E6E-4A20-98D1-70A29659FF4C}"/>
          </ac:spMkLst>
        </pc:spChg>
        <pc:spChg chg="add mod">
          <ac:chgData name="Kemppainen Kimmo" userId="5575d834-c099-4c81-aadf-9b74126333e7" providerId="ADAL" clId="{9D69A034-250F-473F-BCEA-0C8E318A6DB3}" dt="2021-01-04T06:35:27.394" v="179" actId="164"/>
          <ac:spMkLst>
            <pc:docMk/>
            <pc:sldMk cId="3238158163" sldId="303"/>
            <ac:spMk id="555" creationId="{164EA21A-4CE7-455D-8CE4-9A816CB88B50}"/>
          </ac:spMkLst>
        </pc:spChg>
        <pc:spChg chg="add mod">
          <ac:chgData name="Kemppainen Kimmo" userId="5575d834-c099-4c81-aadf-9b74126333e7" providerId="ADAL" clId="{9D69A034-250F-473F-BCEA-0C8E318A6DB3}" dt="2021-01-04T06:35:27.394" v="179" actId="164"/>
          <ac:spMkLst>
            <pc:docMk/>
            <pc:sldMk cId="3238158163" sldId="303"/>
            <ac:spMk id="556" creationId="{F63FF6CD-A202-40F4-BE9F-FD08C03C28E7}"/>
          </ac:spMkLst>
        </pc:spChg>
        <pc:spChg chg="add mod">
          <ac:chgData name="Kemppainen Kimmo" userId="5575d834-c099-4c81-aadf-9b74126333e7" providerId="ADAL" clId="{9D69A034-250F-473F-BCEA-0C8E318A6DB3}" dt="2021-01-04T06:35:27.394" v="179" actId="164"/>
          <ac:spMkLst>
            <pc:docMk/>
            <pc:sldMk cId="3238158163" sldId="303"/>
            <ac:spMk id="557" creationId="{4A214DB3-B2DC-49C4-8431-EF1EAEF4BBA9}"/>
          </ac:spMkLst>
        </pc:spChg>
        <pc:spChg chg="add mod">
          <ac:chgData name="Kemppainen Kimmo" userId="5575d834-c099-4c81-aadf-9b74126333e7" providerId="ADAL" clId="{9D69A034-250F-473F-BCEA-0C8E318A6DB3}" dt="2021-01-04T06:35:27.394" v="179" actId="164"/>
          <ac:spMkLst>
            <pc:docMk/>
            <pc:sldMk cId="3238158163" sldId="303"/>
            <ac:spMk id="558" creationId="{BBD65A85-9AC7-4D60-9981-3A881751163F}"/>
          </ac:spMkLst>
        </pc:spChg>
        <pc:spChg chg="add mod">
          <ac:chgData name="Kemppainen Kimmo" userId="5575d834-c099-4c81-aadf-9b74126333e7" providerId="ADAL" clId="{9D69A034-250F-473F-BCEA-0C8E318A6DB3}" dt="2021-01-04T06:35:27.394" v="179" actId="164"/>
          <ac:spMkLst>
            <pc:docMk/>
            <pc:sldMk cId="3238158163" sldId="303"/>
            <ac:spMk id="559" creationId="{352A94B2-EB50-4D9A-B176-1E9ECED69D00}"/>
          </ac:spMkLst>
        </pc:spChg>
        <pc:spChg chg="add mod">
          <ac:chgData name="Kemppainen Kimmo" userId="5575d834-c099-4c81-aadf-9b74126333e7" providerId="ADAL" clId="{9D69A034-250F-473F-BCEA-0C8E318A6DB3}" dt="2021-01-04T06:35:27.394" v="179" actId="164"/>
          <ac:spMkLst>
            <pc:docMk/>
            <pc:sldMk cId="3238158163" sldId="303"/>
            <ac:spMk id="560" creationId="{DF128ECB-A3E9-4384-815F-BF59D64613E0}"/>
          </ac:spMkLst>
        </pc:spChg>
        <pc:spChg chg="add mod">
          <ac:chgData name="Kemppainen Kimmo" userId="5575d834-c099-4c81-aadf-9b74126333e7" providerId="ADAL" clId="{9D69A034-250F-473F-BCEA-0C8E318A6DB3}" dt="2021-01-04T06:35:27.394" v="179" actId="164"/>
          <ac:spMkLst>
            <pc:docMk/>
            <pc:sldMk cId="3238158163" sldId="303"/>
            <ac:spMk id="561" creationId="{C3E7B5D8-761F-48CE-B21B-FF1444E57B28}"/>
          </ac:spMkLst>
        </pc:spChg>
        <pc:spChg chg="add mod">
          <ac:chgData name="Kemppainen Kimmo" userId="5575d834-c099-4c81-aadf-9b74126333e7" providerId="ADAL" clId="{9D69A034-250F-473F-BCEA-0C8E318A6DB3}" dt="2021-01-04T06:35:27.394" v="179" actId="164"/>
          <ac:spMkLst>
            <pc:docMk/>
            <pc:sldMk cId="3238158163" sldId="303"/>
            <ac:spMk id="562" creationId="{9C302EDB-4A10-4511-BDF4-DFD3C6042FA9}"/>
          </ac:spMkLst>
        </pc:spChg>
        <pc:spChg chg="add mod">
          <ac:chgData name="Kemppainen Kimmo" userId="5575d834-c099-4c81-aadf-9b74126333e7" providerId="ADAL" clId="{9D69A034-250F-473F-BCEA-0C8E318A6DB3}" dt="2021-01-04T06:35:27.394" v="179" actId="164"/>
          <ac:spMkLst>
            <pc:docMk/>
            <pc:sldMk cId="3238158163" sldId="303"/>
            <ac:spMk id="563" creationId="{2072B97F-0576-40E7-AFE5-2EF6C85C4489}"/>
          </ac:spMkLst>
        </pc:spChg>
        <pc:spChg chg="add mod">
          <ac:chgData name="Kemppainen Kimmo" userId="5575d834-c099-4c81-aadf-9b74126333e7" providerId="ADAL" clId="{9D69A034-250F-473F-BCEA-0C8E318A6DB3}" dt="2021-01-04T06:35:27.394" v="179" actId="164"/>
          <ac:spMkLst>
            <pc:docMk/>
            <pc:sldMk cId="3238158163" sldId="303"/>
            <ac:spMk id="564" creationId="{0E3BD0EB-2F82-4721-974A-31883597E52F}"/>
          </ac:spMkLst>
        </pc:spChg>
        <pc:spChg chg="add mod">
          <ac:chgData name="Kemppainen Kimmo" userId="5575d834-c099-4c81-aadf-9b74126333e7" providerId="ADAL" clId="{9D69A034-250F-473F-BCEA-0C8E318A6DB3}" dt="2021-01-04T06:35:27.394" v="179" actId="164"/>
          <ac:spMkLst>
            <pc:docMk/>
            <pc:sldMk cId="3238158163" sldId="303"/>
            <ac:spMk id="565" creationId="{A3038929-C4B4-4EDC-AB73-2186BCCF4633}"/>
          </ac:spMkLst>
        </pc:spChg>
        <pc:spChg chg="add mod">
          <ac:chgData name="Kemppainen Kimmo" userId="5575d834-c099-4c81-aadf-9b74126333e7" providerId="ADAL" clId="{9D69A034-250F-473F-BCEA-0C8E318A6DB3}" dt="2021-01-04T06:35:27.394" v="179" actId="164"/>
          <ac:spMkLst>
            <pc:docMk/>
            <pc:sldMk cId="3238158163" sldId="303"/>
            <ac:spMk id="566" creationId="{F14781B5-F467-4C61-B9D2-E1B9238BC1EB}"/>
          </ac:spMkLst>
        </pc:spChg>
        <pc:spChg chg="add mod">
          <ac:chgData name="Kemppainen Kimmo" userId="5575d834-c099-4c81-aadf-9b74126333e7" providerId="ADAL" clId="{9D69A034-250F-473F-BCEA-0C8E318A6DB3}" dt="2021-01-04T06:35:27.394" v="179" actId="164"/>
          <ac:spMkLst>
            <pc:docMk/>
            <pc:sldMk cId="3238158163" sldId="303"/>
            <ac:spMk id="567" creationId="{4E899DC9-FA3F-4053-BC8E-83798E260404}"/>
          </ac:spMkLst>
        </pc:spChg>
        <pc:spChg chg="add mod">
          <ac:chgData name="Kemppainen Kimmo" userId="5575d834-c099-4c81-aadf-9b74126333e7" providerId="ADAL" clId="{9D69A034-250F-473F-BCEA-0C8E318A6DB3}" dt="2021-01-04T06:35:27.394" v="179" actId="164"/>
          <ac:spMkLst>
            <pc:docMk/>
            <pc:sldMk cId="3238158163" sldId="303"/>
            <ac:spMk id="568" creationId="{C1F342D1-19EA-4715-B258-31455FDD7CB7}"/>
          </ac:spMkLst>
        </pc:spChg>
        <pc:spChg chg="add mod">
          <ac:chgData name="Kemppainen Kimmo" userId="5575d834-c099-4c81-aadf-9b74126333e7" providerId="ADAL" clId="{9D69A034-250F-473F-BCEA-0C8E318A6DB3}" dt="2021-01-04T06:35:27.394" v="179" actId="164"/>
          <ac:spMkLst>
            <pc:docMk/>
            <pc:sldMk cId="3238158163" sldId="303"/>
            <ac:spMk id="569" creationId="{40CE2C8D-A505-4C67-BAFA-AA5E9828D512}"/>
          </ac:spMkLst>
        </pc:spChg>
        <pc:spChg chg="add mod">
          <ac:chgData name="Kemppainen Kimmo" userId="5575d834-c099-4c81-aadf-9b74126333e7" providerId="ADAL" clId="{9D69A034-250F-473F-BCEA-0C8E318A6DB3}" dt="2021-01-04T06:35:27.394" v="179" actId="164"/>
          <ac:spMkLst>
            <pc:docMk/>
            <pc:sldMk cId="3238158163" sldId="303"/>
            <ac:spMk id="570" creationId="{4AFF566F-155B-41DE-8338-8EB003B2F2CA}"/>
          </ac:spMkLst>
        </pc:spChg>
        <pc:spChg chg="add mod">
          <ac:chgData name="Kemppainen Kimmo" userId="5575d834-c099-4c81-aadf-9b74126333e7" providerId="ADAL" clId="{9D69A034-250F-473F-BCEA-0C8E318A6DB3}" dt="2021-01-04T06:35:27.394" v="179" actId="164"/>
          <ac:spMkLst>
            <pc:docMk/>
            <pc:sldMk cId="3238158163" sldId="303"/>
            <ac:spMk id="571" creationId="{0351BD3D-3D36-47DC-AAE5-9B5F39CCC990}"/>
          </ac:spMkLst>
        </pc:spChg>
        <pc:spChg chg="add mod">
          <ac:chgData name="Kemppainen Kimmo" userId="5575d834-c099-4c81-aadf-9b74126333e7" providerId="ADAL" clId="{9D69A034-250F-473F-BCEA-0C8E318A6DB3}" dt="2021-01-04T06:35:27.394" v="179" actId="164"/>
          <ac:spMkLst>
            <pc:docMk/>
            <pc:sldMk cId="3238158163" sldId="303"/>
            <ac:spMk id="572" creationId="{A8B5B8D8-957D-4453-8B44-A10F69FA102B}"/>
          </ac:spMkLst>
        </pc:spChg>
        <pc:spChg chg="add mod">
          <ac:chgData name="Kemppainen Kimmo" userId="5575d834-c099-4c81-aadf-9b74126333e7" providerId="ADAL" clId="{9D69A034-250F-473F-BCEA-0C8E318A6DB3}" dt="2021-01-04T06:35:27.394" v="179" actId="164"/>
          <ac:spMkLst>
            <pc:docMk/>
            <pc:sldMk cId="3238158163" sldId="303"/>
            <ac:spMk id="573" creationId="{8804DB3A-FE3D-4948-A806-B29DAA10158D}"/>
          </ac:spMkLst>
        </pc:spChg>
        <pc:spChg chg="add mod">
          <ac:chgData name="Kemppainen Kimmo" userId="5575d834-c099-4c81-aadf-9b74126333e7" providerId="ADAL" clId="{9D69A034-250F-473F-BCEA-0C8E318A6DB3}" dt="2021-01-04T06:35:27.394" v="179" actId="164"/>
          <ac:spMkLst>
            <pc:docMk/>
            <pc:sldMk cId="3238158163" sldId="303"/>
            <ac:spMk id="574" creationId="{0DB82E8D-B6D4-4F90-BF81-65C8CD2B1717}"/>
          </ac:spMkLst>
        </pc:spChg>
        <pc:spChg chg="add mod">
          <ac:chgData name="Kemppainen Kimmo" userId="5575d834-c099-4c81-aadf-9b74126333e7" providerId="ADAL" clId="{9D69A034-250F-473F-BCEA-0C8E318A6DB3}" dt="2021-01-04T06:35:27.394" v="179" actId="164"/>
          <ac:spMkLst>
            <pc:docMk/>
            <pc:sldMk cId="3238158163" sldId="303"/>
            <ac:spMk id="575" creationId="{7B8391C5-3419-478D-B931-23CC22718F06}"/>
          </ac:spMkLst>
        </pc:spChg>
        <pc:spChg chg="add mod">
          <ac:chgData name="Kemppainen Kimmo" userId="5575d834-c099-4c81-aadf-9b74126333e7" providerId="ADAL" clId="{9D69A034-250F-473F-BCEA-0C8E318A6DB3}" dt="2021-01-04T06:35:27.394" v="179" actId="164"/>
          <ac:spMkLst>
            <pc:docMk/>
            <pc:sldMk cId="3238158163" sldId="303"/>
            <ac:spMk id="576" creationId="{CA3F84D0-C686-4389-B59D-86EF06EF963B}"/>
          </ac:spMkLst>
        </pc:spChg>
        <pc:spChg chg="add mod">
          <ac:chgData name="Kemppainen Kimmo" userId="5575d834-c099-4c81-aadf-9b74126333e7" providerId="ADAL" clId="{9D69A034-250F-473F-BCEA-0C8E318A6DB3}" dt="2021-01-04T06:35:27.394" v="179" actId="164"/>
          <ac:spMkLst>
            <pc:docMk/>
            <pc:sldMk cId="3238158163" sldId="303"/>
            <ac:spMk id="577" creationId="{4456D9F7-27F9-411C-B5AC-26FB79BA3811}"/>
          </ac:spMkLst>
        </pc:spChg>
        <pc:spChg chg="add mod">
          <ac:chgData name="Kemppainen Kimmo" userId="5575d834-c099-4c81-aadf-9b74126333e7" providerId="ADAL" clId="{9D69A034-250F-473F-BCEA-0C8E318A6DB3}" dt="2021-01-04T06:35:27.394" v="179" actId="164"/>
          <ac:spMkLst>
            <pc:docMk/>
            <pc:sldMk cId="3238158163" sldId="303"/>
            <ac:spMk id="578" creationId="{5D773D13-AE8E-45AC-9ACB-37C2B7EC0661}"/>
          </ac:spMkLst>
        </pc:spChg>
        <pc:spChg chg="add mod">
          <ac:chgData name="Kemppainen Kimmo" userId="5575d834-c099-4c81-aadf-9b74126333e7" providerId="ADAL" clId="{9D69A034-250F-473F-BCEA-0C8E318A6DB3}" dt="2021-01-04T06:35:27.394" v="179" actId="164"/>
          <ac:spMkLst>
            <pc:docMk/>
            <pc:sldMk cId="3238158163" sldId="303"/>
            <ac:spMk id="579" creationId="{37D33958-9427-40E0-814B-1338D51E4713}"/>
          </ac:spMkLst>
        </pc:spChg>
        <pc:spChg chg="add mod">
          <ac:chgData name="Kemppainen Kimmo" userId="5575d834-c099-4c81-aadf-9b74126333e7" providerId="ADAL" clId="{9D69A034-250F-473F-BCEA-0C8E318A6DB3}" dt="2021-01-04T06:35:27.394" v="179" actId="164"/>
          <ac:spMkLst>
            <pc:docMk/>
            <pc:sldMk cId="3238158163" sldId="303"/>
            <ac:spMk id="580" creationId="{ACD8DF88-38E0-4D19-8875-09DA0D1EBDA7}"/>
          </ac:spMkLst>
        </pc:spChg>
        <pc:spChg chg="add mod">
          <ac:chgData name="Kemppainen Kimmo" userId="5575d834-c099-4c81-aadf-9b74126333e7" providerId="ADAL" clId="{9D69A034-250F-473F-BCEA-0C8E318A6DB3}" dt="2021-01-04T06:35:27.394" v="179" actId="164"/>
          <ac:spMkLst>
            <pc:docMk/>
            <pc:sldMk cId="3238158163" sldId="303"/>
            <ac:spMk id="581" creationId="{5215E729-9473-4F79-B676-760242F5BDB4}"/>
          </ac:spMkLst>
        </pc:spChg>
        <pc:spChg chg="add mod">
          <ac:chgData name="Kemppainen Kimmo" userId="5575d834-c099-4c81-aadf-9b74126333e7" providerId="ADAL" clId="{9D69A034-250F-473F-BCEA-0C8E318A6DB3}" dt="2021-01-04T06:35:27.394" v="179" actId="164"/>
          <ac:spMkLst>
            <pc:docMk/>
            <pc:sldMk cId="3238158163" sldId="303"/>
            <ac:spMk id="582" creationId="{5330AF31-39D3-49B2-8A4B-52BFAD3998E8}"/>
          </ac:spMkLst>
        </pc:spChg>
        <pc:spChg chg="add mod">
          <ac:chgData name="Kemppainen Kimmo" userId="5575d834-c099-4c81-aadf-9b74126333e7" providerId="ADAL" clId="{9D69A034-250F-473F-BCEA-0C8E318A6DB3}" dt="2021-01-04T06:35:27.394" v="179" actId="164"/>
          <ac:spMkLst>
            <pc:docMk/>
            <pc:sldMk cId="3238158163" sldId="303"/>
            <ac:spMk id="583" creationId="{C96C4064-F337-4E10-AF74-99ACAC3C575F}"/>
          </ac:spMkLst>
        </pc:spChg>
        <pc:spChg chg="add mod">
          <ac:chgData name="Kemppainen Kimmo" userId="5575d834-c099-4c81-aadf-9b74126333e7" providerId="ADAL" clId="{9D69A034-250F-473F-BCEA-0C8E318A6DB3}" dt="2021-01-04T06:35:27.394" v="179" actId="164"/>
          <ac:spMkLst>
            <pc:docMk/>
            <pc:sldMk cId="3238158163" sldId="303"/>
            <ac:spMk id="584" creationId="{6F16D1F4-0948-402F-BC55-2CC4FB7F24E8}"/>
          </ac:spMkLst>
        </pc:spChg>
        <pc:spChg chg="add mod">
          <ac:chgData name="Kemppainen Kimmo" userId="5575d834-c099-4c81-aadf-9b74126333e7" providerId="ADAL" clId="{9D69A034-250F-473F-BCEA-0C8E318A6DB3}" dt="2021-01-04T06:35:27.394" v="179" actId="164"/>
          <ac:spMkLst>
            <pc:docMk/>
            <pc:sldMk cId="3238158163" sldId="303"/>
            <ac:spMk id="585" creationId="{E4E026B2-CCA2-4EB4-9BF8-86CEC7DC890F}"/>
          </ac:spMkLst>
        </pc:spChg>
        <pc:spChg chg="add mod">
          <ac:chgData name="Kemppainen Kimmo" userId="5575d834-c099-4c81-aadf-9b74126333e7" providerId="ADAL" clId="{9D69A034-250F-473F-BCEA-0C8E318A6DB3}" dt="2021-01-04T06:35:27.394" v="179" actId="164"/>
          <ac:spMkLst>
            <pc:docMk/>
            <pc:sldMk cId="3238158163" sldId="303"/>
            <ac:spMk id="586" creationId="{4435EFB7-17EB-40E8-9540-95992096108E}"/>
          </ac:spMkLst>
        </pc:spChg>
        <pc:spChg chg="add mod">
          <ac:chgData name="Kemppainen Kimmo" userId="5575d834-c099-4c81-aadf-9b74126333e7" providerId="ADAL" clId="{9D69A034-250F-473F-BCEA-0C8E318A6DB3}" dt="2021-01-04T06:35:27.394" v="179" actId="164"/>
          <ac:spMkLst>
            <pc:docMk/>
            <pc:sldMk cId="3238158163" sldId="303"/>
            <ac:spMk id="587" creationId="{DC012212-B1CB-430C-B9B8-5DE46CF9B4FC}"/>
          </ac:spMkLst>
        </pc:spChg>
        <pc:spChg chg="add mod">
          <ac:chgData name="Kemppainen Kimmo" userId="5575d834-c099-4c81-aadf-9b74126333e7" providerId="ADAL" clId="{9D69A034-250F-473F-BCEA-0C8E318A6DB3}" dt="2021-01-04T06:35:27.394" v="179" actId="164"/>
          <ac:spMkLst>
            <pc:docMk/>
            <pc:sldMk cId="3238158163" sldId="303"/>
            <ac:spMk id="588" creationId="{CEB22627-5B8E-44DB-9879-419CD8174B9E}"/>
          </ac:spMkLst>
        </pc:spChg>
        <pc:spChg chg="add mod">
          <ac:chgData name="Kemppainen Kimmo" userId="5575d834-c099-4c81-aadf-9b74126333e7" providerId="ADAL" clId="{9D69A034-250F-473F-BCEA-0C8E318A6DB3}" dt="2021-01-04T06:35:27.394" v="179" actId="164"/>
          <ac:spMkLst>
            <pc:docMk/>
            <pc:sldMk cId="3238158163" sldId="303"/>
            <ac:spMk id="589" creationId="{4AB8ECCF-9A33-4317-9746-9C9347D35919}"/>
          </ac:spMkLst>
        </pc:spChg>
        <pc:spChg chg="add mod">
          <ac:chgData name="Kemppainen Kimmo" userId="5575d834-c099-4c81-aadf-9b74126333e7" providerId="ADAL" clId="{9D69A034-250F-473F-BCEA-0C8E318A6DB3}" dt="2021-01-04T06:35:27.394" v="179" actId="164"/>
          <ac:spMkLst>
            <pc:docMk/>
            <pc:sldMk cId="3238158163" sldId="303"/>
            <ac:spMk id="590" creationId="{10654E67-2576-4DFB-9655-FDE6F92CEB28}"/>
          </ac:spMkLst>
        </pc:spChg>
        <pc:spChg chg="add mod">
          <ac:chgData name="Kemppainen Kimmo" userId="5575d834-c099-4c81-aadf-9b74126333e7" providerId="ADAL" clId="{9D69A034-250F-473F-BCEA-0C8E318A6DB3}" dt="2021-01-04T06:35:27.394" v="179" actId="164"/>
          <ac:spMkLst>
            <pc:docMk/>
            <pc:sldMk cId="3238158163" sldId="303"/>
            <ac:spMk id="591" creationId="{569ED8B9-6850-4721-815D-18A516384BA6}"/>
          </ac:spMkLst>
        </pc:spChg>
        <pc:spChg chg="add mod">
          <ac:chgData name="Kemppainen Kimmo" userId="5575d834-c099-4c81-aadf-9b74126333e7" providerId="ADAL" clId="{9D69A034-250F-473F-BCEA-0C8E318A6DB3}" dt="2021-01-04T06:35:27.394" v="179" actId="164"/>
          <ac:spMkLst>
            <pc:docMk/>
            <pc:sldMk cId="3238158163" sldId="303"/>
            <ac:spMk id="592" creationId="{45588034-F0EE-4EBA-B883-18440B8150FE}"/>
          </ac:spMkLst>
        </pc:spChg>
        <pc:spChg chg="add mod">
          <ac:chgData name="Kemppainen Kimmo" userId="5575d834-c099-4c81-aadf-9b74126333e7" providerId="ADAL" clId="{9D69A034-250F-473F-BCEA-0C8E318A6DB3}" dt="2021-01-04T06:35:27.394" v="179" actId="164"/>
          <ac:spMkLst>
            <pc:docMk/>
            <pc:sldMk cId="3238158163" sldId="303"/>
            <ac:spMk id="593" creationId="{C35E5A4D-3453-4D6E-9AD9-8B7300869832}"/>
          </ac:spMkLst>
        </pc:spChg>
        <pc:spChg chg="add mod">
          <ac:chgData name="Kemppainen Kimmo" userId="5575d834-c099-4c81-aadf-9b74126333e7" providerId="ADAL" clId="{9D69A034-250F-473F-BCEA-0C8E318A6DB3}" dt="2021-01-04T06:35:27.394" v="179" actId="164"/>
          <ac:spMkLst>
            <pc:docMk/>
            <pc:sldMk cId="3238158163" sldId="303"/>
            <ac:spMk id="594" creationId="{5B6A2EF3-762B-4AE8-9B52-AAC24C63C7E0}"/>
          </ac:spMkLst>
        </pc:spChg>
        <pc:spChg chg="add mod">
          <ac:chgData name="Kemppainen Kimmo" userId="5575d834-c099-4c81-aadf-9b74126333e7" providerId="ADAL" clId="{9D69A034-250F-473F-BCEA-0C8E318A6DB3}" dt="2021-01-04T06:35:27.394" v="179" actId="164"/>
          <ac:spMkLst>
            <pc:docMk/>
            <pc:sldMk cId="3238158163" sldId="303"/>
            <ac:spMk id="595" creationId="{9A6F4505-74DC-46E5-9820-BC5FFDEC46AD}"/>
          </ac:spMkLst>
        </pc:spChg>
        <pc:spChg chg="add mod">
          <ac:chgData name="Kemppainen Kimmo" userId="5575d834-c099-4c81-aadf-9b74126333e7" providerId="ADAL" clId="{9D69A034-250F-473F-BCEA-0C8E318A6DB3}" dt="2021-01-04T06:35:27.394" v="179" actId="164"/>
          <ac:spMkLst>
            <pc:docMk/>
            <pc:sldMk cId="3238158163" sldId="303"/>
            <ac:spMk id="596" creationId="{846D6479-8DC7-4E3B-A1DC-C05ADAB2B26B}"/>
          </ac:spMkLst>
        </pc:spChg>
        <pc:spChg chg="add mod">
          <ac:chgData name="Kemppainen Kimmo" userId="5575d834-c099-4c81-aadf-9b74126333e7" providerId="ADAL" clId="{9D69A034-250F-473F-BCEA-0C8E318A6DB3}" dt="2021-01-04T06:35:27.394" v="179" actId="164"/>
          <ac:spMkLst>
            <pc:docMk/>
            <pc:sldMk cId="3238158163" sldId="303"/>
            <ac:spMk id="597" creationId="{FA52C52F-0C95-48B7-9769-787B06B9E292}"/>
          </ac:spMkLst>
        </pc:spChg>
        <pc:spChg chg="add mod">
          <ac:chgData name="Kemppainen Kimmo" userId="5575d834-c099-4c81-aadf-9b74126333e7" providerId="ADAL" clId="{9D69A034-250F-473F-BCEA-0C8E318A6DB3}" dt="2021-01-04T06:35:27.394" v="179" actId="164"/>
          <ac:spMkLst>
            <pc:docMk/>
            <pc:sldMk cId="3238158163" sldId="303"/>
            <ac:spMk id="598" creationId="{F2D05803-A1FD-4281-A8B1-373C782E6E18}"/>
          </ac:spMkLst>
        </pc:spChg>
        <pc:spChg chg="add mod">
          <ac:chgData name="Kemppainen Kimmo" userId="5575d834-c099-4c81-aadf-9b74126333e7" providerId="ADAL" clId="{9D69A034-250F-473F-BCEA-0C8E318A6DB3}" dt="2021-01-04T06:35:27.394" v="179" actId="164"/>
          <ac:spMkLst>
            <pc:docMk/>
            <pc:sldMk cId="3238158163" sldId="303"/>
            <ac:spMk id="599" creationId="{D8AFE347-A863-403A-B046-3C8FBE004A5E}"/>
          </ac:spMkLst>
        </pc:spChg>
        <pc:spChg chg="add mod">
          <ac:chgData name="Kemppainen Kimmo" userId="5575d834-c099-4c81-aadf-9b74126333e7" providerId="ADAL" clId="{9D69A034-250F-473F-BCEA-0C8E318A6DB3}" dt="2021-01-04T06:35:27.394" v="179" actId="164"/>
          <ac:spMkLst>
            <pc:docMk/>
            <pc:sldMk cId="3238158163" sldId="303"/>
            <ac:spMk id="600" creationId="{B9ECFE3C-E2A6-4E39-AD4A-33C5A0CF50A0}"/>
          </ac:spMkLst>
        </pc:spChg>
        <pc:spChg chg="add mod">
          <ac:chgData name="Kemppainen Kimmo" userId="5575d834-c099-4c81-aadf-9b74126333e7" providerId="ADAL" clId="{9D69A034-250F-473F-BCEA-0C8E318A6DB3}" dt="2021-01-04T06:35:27.394" v="179" actId="164"/>
          <ac:spMkLst>
            <pc:docMk/>
            <pc:sldMk cId="3238158163" sldId="303"/>
            <ac:spMk id="601" creationId="{CEAAFBC9-FB58-4469-9948-17D637A1B562}"/>
          </ac:spMkLst>
        </pc:spChg>
        <pc:spChg chg="add mod">
          <ac:chgData name="Kemppainen Kimmo" userId="5575d834-c099-4c81-aadf-9b74126333e7" providerId="ADAL" clId="{9D69A034-250F-473F-BCEA-0C8E318A6DB3}" dt="2021-01-04T06:35:27.394" v="179" actId="164"/>
          <ac:spMkLst>
            <pc:docMk/>
            <pc:sldMk cId="3238158163" sldId="303"/>
            <ac:spMk id="602" creationId="{FA267FE2-B0BF-4DFB-8520-8E651A5A3CBB}"/>
          </ac:spMkLst>
        </pc:spChg>
        <pc:spChg chg="add mod">
          <ac:chgData name="Kemppainen Kimmo" userId="5575d834-c099-4c81-aadf-9b74126333e7" providerId="ADAL" clId="{9D69A034-250F-473F-BCEA-0C8E318A6DB3}" dt="2021-01-04T06:35:27.394" v="179" actId="164"/>
          <ac:spMkLst>
            <pc:docMk/>
            <pc:sldMk cId="3238158163" sldId="303"/>
            <ac:spMk id="603" creationId="{5F9E7C95-D1B9-48DC-80E2-12FA1B532E67}"/>
          </ac:spMkLst>
        </pc:spChg>
        <pc:spChg chg="add mod">
          <ac:chgData name="Kemppainen Kimmo" userId="5575d834-c099-4c81-aadf-9b74126333e7" providerId="ADAL" clId="{9D69A034-250F-473F-BCEA-0C8E318A6DB3}" dt="2021-01-04T06:35:27.394" v="179" actId="164"/>
          <ac:spMkLst>
            <pc:docMk/>
            <pc:sldMk cId="3238158163" sldId="303"/>
            <ac:spMk id="604" creationId="{4024B123-0D69-4AD0-B722-5DCFFB6039A5}"/>
          </ac:spMkLst>
        </pc:spChg>
        <pc:spChg chg="add mod">
          <ac:chgData name="Kemppainen Kimmo" userId="5575d834-c099-4c81-aadf-9b74126333e7" providerId="ADAL" clId="{9D69A034-250F-473F-BCEA-0C8E318A6DB3}" dt="2021-01-04T06:35:27.394" v="179" actId="164"/>
          <ac:spMkLst>
            <pc:docMk/>
            <pc:sldMk cId="3238158163" sldId="303"/>
            <ac:spMk id="605" creationId="{8E51898D-6826-49D6-A64B-18C242D8EA3F}"/>
          </ac:spMkLst>
        </pc:spChg>
        <pc:spChg chg="add mod">
          <ac:chgData name="Kemppainen Kimmo" userId="5575d834-c099-4c81-aadf-9b74126333e7" providerId="ADAL" clId="{9D69A034-250F-473F-BCEA-0C8E318A6DB3}" dt="2021-01-04T06:35:27.394" v="179" actId="164"/>
          <ac:spMkLst>
            <pc:docMk/>
            <pc:sldMk cId="3238158163" sldId="303"/>
            <ac:spMk id="606" creationId="{B534A0DA-5520-4542-9147-9F2F9E5394D0}"/>
          </ac:spMkLst>
        </pc:spChg>
        <pc:spChg chg="add mod">
          <ac:chgData name="Kemppainen Kimmo" userId="5575d834-c099-4c81-aadf-9b74126333e7" providerId="ADAL" clId="{9D69A034-250F-473F-BCEA-0C8E318A6DB3}" dt="2021-01-04T06:35:27.394" v="179" actId="164"/>
          <ac:spMkLst>
            <pc:docMk/>
            <pc:sldMk cId="3238158163" sldId="303"/>
            <ac:spMk id="607" creationId="{79C10757-78C8-4555-999D-7304DB6FBB31}"/>
          </ac:spMkLst>
        </pc:spChg>
        <pc:spChg chg="add mod">
          <ac:chgData name="Kemppainen Kimmo" userId="5575d834-c099-4c81-aadf-9b74126333e7" providerId="ADAL" clId="{9D69A034-250F-473F-BCEA-0C8E318A6DB3}" dt="2021-01-04T06:35:27.394" v="179" actId="164"/>
          <ac:spMkLst>
            <pc:docMk/>
            <pc:sldMk cId="3238158163" sldId="303"/>
            <ac:spMk id="608" creationId="{D0FCDA11-6E5C-40F6-BCDD-E84831DEC69E}"/>
          </ac:spMkLst>
        </pc:spChg>
        <pc:spChg chg="add mod">
          <ac:chgData name="Kemppainen Kimmo" userId="5575d834-c099-4c81-aadf-9b74126333e7" providerId="ADAL" clId="{9D69A034-250F-473F-BCEA-0C8E318A6DB3}" dt="2021-01-04T06:35:27.394" v="179" actId="164"/>
          <ac:spMkLst>
            <pc:docMk/>
            <pc:sldMk cId="3238158163" sldId="303"/>
            <ac:spMk id="609" creationId="{8546D1D6-1AE1-4F48-8281-589294FFE1E9}"/>
          </ac:spMkLst>
        </pc:spChg>
        <pc:spChg chg="add mod">
          <ac:chgData name="Kemppainen Kimmo" userId="5575d834-c099-4c81-aadf-9b74126333e7" providerId="ADAL" clId="{9D69A034-250F-473F-BCEA-0C8E318A6DB3}" dt="2021-01-04T06:35:27.394" v="179" actId="164"/>
          <ac:spMkLst>
            <pc:docMk/>
            <pc:sldMk cId="3238158163" sldId="303"/>
            <ac:spMk id="610" creationId="{DC25FA35-7D65-4FBD-9EF8-42989E8DC680}"/>
          </ac:spMkLst>
        </pc:spChg>
        <pc:spChg chg="add mod">
          <ac:chgData name="Kemppainen Kimmo" userId="5575d834-c099-4c81-aadf-9b74126333e7" providerId="ADAL" clId="{9D69A034-250F-473F-BCEA-0C8E318A6DB3}" dt="2021-01-04T06:35:27.394" v="179" actId="164"/>
          <ac:spMkLst>
            <pc:docMk/>
            <pc:sldMk cId="3238158163" sldId="303"/>
            <ac:spMk id="611" creationId="{5FEFF186-C868-4A78-AD58-651699ABA427}"/>
          </ac:spMkLst>
        </pc:spChg>
        <pc:spChg chg="add mod">
          <ac:chgData name="Kemppainen Kimmo" userId="5575d834-c099-4c81-aadf-9b74126333e7" providerId="ADAL" clId="{9D69A034-250F-473F-BCEA-0C8E318A6DB3}" dt="2021-01-04T06:35:27.394" v="179" actId="164"/>
          <ac:spMkLst>
            <pc:docMk/>
            <pc:sldMk cId="3238158163" sldId="303"/>
            <ac:spMk id="612" creationId="{CAE31BB4-E714-4497-8FE5-0BA29B88AA65}"/>
          </ac:spMkLst>
        </pc:spChg>
        <pc:spChg chg="add mod">
          <ac:chgData name="Kemppainen Kimmo" userId="5575d834-c099-4c81-aadf-9b74126333e7" providerId="ADAL" clId="{9D69A034-250F-473F-BCEA-0C8E318A6DB3}" dt="2021-01-04T06:35:27.394" v="179" actId="164"/>
          <ac:spMkLst>
            <pc:docMk/>
            <pc:sldMk cId="3238158163" sldId="303"/>
            <ac:spMk id="613" creationId="{150D9760-AA22-4696-9DE9-813693A2F49C}"/>
          </ac:spMkLst>
        </pc:spChg>
        <pc:spChg chg="add mod">
          <ac:chgData name="Kemppainen Kimmo" userId="5575d834-c099-4c81-aadf-9b74126333e7" providerId="ADAL" clId="{9D69A034-250F-473F-BCEA-0C8E318A6DB3}" dt="2021-01-04T06:35:27.394" v="179" actId="164"/>
          <ac:spMkLst>
            <pc:docMk/>
            <pc:sldMk cId="3238158163" sldId="303"/>
            <ac:spMk id="614" creationId="{69D7FEBA-C021-4130-8137-4302A19E9518}"/>
          </ac:spMkLst>
        </pc:spChg>
        <pc:spChg chg="add mod">
          <ac:chgData name="Kemppainen Kimmo" userId="5575d834-c099-4c81-aadf-9b74126333e7" providerId="ADAL" clId="{9D69A034-250F-473F-BCEA-0C8E318A6DB3}" dt="2021-01-04T06:35:27.394" v="179" actId="164"/>
          <ac:spMkLst>
            <pc:docMk/>
            <pc:sldMk cId="3238158163" sldId="303"/>
            <ac:spMk id="615" creationId="{87ADAEBA-BE77-4FCC-911C-1B0C85193067}"/>
          </ac:spMkLst>
        </pc:spChg>
        <pc:spChg chg="add mod">
          <ac:chgData name="Kemppainen Kimmo" userId="5575d834-c099-4c81-aadf-9b74126333e7" providerId="ADAL" clId="{9D69A034-250F-473F-BCEA-0C8E318A6DB3}" dt="2021-01-04T06:35:27.394" v="179" actId="164"/>
          <ac:spMkLst>
            <pc:docMk/>
            <pc:sldMk cId="3238158163" sldId="303"/>
            <ac:spMk id="616" creationId="{C0CD054F-E20C-4BF7-AFC1-3062466CAD66}"/>
          </ac:spMkLst>
        </pc:spChg>
        <pc:spChg chg="add mod">
          <ac:chgData name="Kemppainen Kimmo" userId="5575d834-c099-4c81-aadf-9b74126333e7" providerId="ADAL" clId="{9D69A034-250F-473F-BCEA-0C8E318A6DB3}" dt="2021-01-04T06:35:27.394" v="179" actId="164"/>
          <ac:spMkLst>
            <pc:docMk/>
            <pc:sldMk cId="3238158163" sldId="303"/>
            <ac:spMk id="617" creationId="{B893FADB-BE16-467F-A548-EF606DC44236}"/>
          </ac:spMkLst>
        </pc:spChg>
        <pc:spChg chg="add mod">
          <ac:chgData name="Kemppainen Kimmo" userId="5575d834-c099-4c81-aadf-9b74126333e7" providerId="ADAL" clId="{9D69A034-250F-473F-BCEA-0C8E318A6DB3}" dt="2021-01-04T06:35:27.394" v="179" actId="164"/>
          <ac:spMkLst>
            <pc:docMk/>
            <pc:sldMk cId="3238158163" sldId="303"/>
            <ac:spMk id="618" creationId="{17EC0626-FD68-4453-B605-3F4E18DE1D8D}"/>
          </ac:spMkLst>
        </pc:spChg>
        <pc:spChg chg="add mod">
          <ac:chgData name="Kemppainen Kimmo" userId="5575d834-c099-4c81-aadf-9b74126333e7" providerId="ADAL" clId="{9D69A034-250F-473F-BCEA-0C8E318A6DB3}" dt="2021-01-04T06:35:27.394" v="179" actId="164"/>
          <ac:spMkLst>
            <pc:docMk/>
            <pc:sldMk cId="3238158163" sldId="303"/>
            <ac:spMk id="619" creationId="{AB8A0F3F-43A7-41EC-A6DA-78CE33E327B2}"/>
          </ac:spMkLst>
        </pc:spChg>
        <pc:spChg chg="add mod">
          <ac:chgData name="Kemppainen Kimmo" userId="5575d834-c099-4c81-aadf-9b74126333e7" providerId="ADAL" clId="{9D69A034-250F-473F-BCEA-0C8E318A6DB3}" dt="2021-01-04T06:35:27.394" v="179" actId="164"/>
          <ac:spMkLst>
            <pc:docMk/>
            <pc:sldMk cId="3238158163" sldId="303"/>
            <ac:spMk id="620" creationId="{8A4B4B7F-E2FF-4418-8E89-76E1DF914D15}"/>
          </ac:spMkLst>
        </pc:spChg>
        <pc:spChg chg="add mod">
          <ac:chgData name="Kemppainen Kimmo" userId="5575d834-c099-4c81-aadf-9b74126333e7" providerId="ADAL" clId="{9D69A034-250F-473F-BCEA-0C8E318A6DB3}" dt="2021-01-04T06:35:27.394" v="179" actId="164"/>
          <ac:spMkLst>
            <pc:docMk/>
            <pc:sldMk cId="3238158163" sldId="303"/>
            <ac:spMk id="621" creationId="{10B5AF1A-5C49-4411-9FBB-FCB1D7E79DD5}"/>
          </ac:spMkLst>
        </pc:spChg>
        <pc:spChg chg="add mod">
          <ac:chgData name="Kemppainen Kimmo" userId="5575d834-c099-4c81-aadf-9b74126333e7" providerId="ADAL" clId="{9D69A034-250F-473F-BCEA-0C8E318A6DB3}" dt="2021-01-04T06:35:27.394" v="179" actId="164"/>
          <ac:spMkLst>
            <pc:docMk/>
            <pc:sldMk cId="3238158163" sldId="303"/>
            <ac:spMk id="622" creationId="{13FA5722-F81F-4959-BD59-4197A5D24460}"/>
          </ac:spMkLst>
        </pc:spChg>
        <pc:spChg chg="add mod">
          <ac:chgData name="Kemppainen Kimmo" userId="5575d834-c099-4c81-aadf-9b74126333e7" providerId="ADAL" clId="{9D69A034-250F-473F-BCEA-0C8E318A6DB3}" dt="2021-01-04T06:35:27.394" v="179" actId="164"/>
          <ac:spMkLst>
            <pc:docMk/>
            <pc:sldMk cId="3238158163" sldId="303"/>
            <ac:spMk id="623" creationId="{B20D1DE6-CE6C-4B75-B997-96268BB53952}"/>
          </ac:spMkLst>
        </pc:spChg>
        <pc:spChg chg="add mod">
          <ac:chgData name="Kemppainen Kimmo" userId="5575d834-c099-4c81-aadf-9b74126333e7" providerId="ADAL" clId="{9D69A034-250F-473F-BCEA-0C8E318A6DB3}" dt="2021-01-04T06:35:27.394" v="179" actId="164"/>
          <ac:spMkLst>
            <pc:docMk/>
            <pc:sldMk cId="3238158163" sldId="303"/>
            <ac:spMk id="624" creationId="{33B90D44-280F-44D2-8FAC-A017318F2235}"/>
          </ac:spMkLst>
        </pc:spChg>
        <pc:spChg chg="add mod">
          <ac:chgData name="Kemppainen Kimmo" userId="5575d834-c099-4c81-aadf-9b74126333e7" providerId="ADAL" clId="{9D69A034-250F-473F-BCEA-0C8E318A6DB3}" dt="2021-01-04T06:35:27.394" v="179" actId="164"/>
          <ac:spMkLst>
            <pc:docMk/>
            <pc:sldMk cId="3238158163" sldId="303"/>
            <ac:spMk id="625" creationId="{4C171D43-666D-4676-BA90-18EAE8C7B641}"/>
          </ac:spMkLst>
        </pc:spChg>
        <pc:spChg chg="add mod">
          <ac:chgData name="Kemppainen Kimmo" userId="5575d834-c099-4c81-aadf-9b74126333e7" providerId="ADAL" clId="{9D69A034-250F-473F-BCEA-0C8E318A6DB3}" dt="2021-01-04T06:35:27.394" v="179" actId="164"/>
          <ac:spMkLst>
            <pc:docMk/>
            <pc:sldMk cId="3238158163" sldId="303"/>
            <ac:spMk id="626" creationId="{AD561D32-C535-4F41-BDE7-2FB8E1C353CA}"/>
          </ac:spMkLst>
        </pc:spChg>
        <pc:spChg chg="add mod">
          <ac:chgData name="Kemppainen Kimmo" userId="5575d834-c099-4c81-aadf-9b74126333e7" providerId="ADAL" clId="{9D69A034-250F-473F-BCEA-0C8E318A6DB3}" dt="2021-01-04T06:35:27.394" v="179" actId="164"/>
          <ac:spMkLst>
            <pc:docMk/>
            <pc:sldMk cId="3238158163" sldId="303"/>
            <ac:spMk id="627" creationId="{91A18CE8-8AF6-4217-B450-E4CF8AA58EF1}"/>
          </ac:spMkLst>
        </pc:spChg>
        <pc:spChg chg="add mod">
          <ac:chgData name="Kemppainen Kimmo" userId="5575d834-c099-4c81-aadf-9b74126333e7" providerId="ADAL" clId="{9D69A034-250F-473F-BCEA-0C8E318A6DB3}" dt="2021-01-04T06:35:27.394" v="179" actId="164"/>
          <ac:spMkLst>
            <pc:docMk/>
            <pc:sldMk cId="3238158163" sldId="303"/>
            <ac:spMk id="628" creationId="{5F03618F-613F-49E1-BF61-FD86068DDE36}"/>
          </ac:spMkLst>
        </pc:spChg>
        <pc:spChg chg="add mod">
          <ac:chgData name="Kemppainen Kimmo" userId="5575d834-c099-4c81-aadf-9b74126333e7" providerId="ADAL" clId="{9D69A034-250F-473F-BCEA-0C8E318A6DB3}" dt="2021-01-04T06:35:27.394" v="179" actId="164"/>
          <ac:spMkLst>
            <pc:docMk/>
            <pc:sldMk cId="3238158163" sldId="303"/>
            <ac:spMk id="629" creationId="{C773E17B-51BB-425A-A0B1-D0BC71BF4090}"/>
          </ac:spMkLst>
        </pc:spChg>
        <pc:spChg chg="add mod">
          <ac:chgData name="Kemppainen Kimmo" userId="5575d834-c099-4c81-aadf-9b74126333e7" providerId="ADAL" clId="{9D69A034-250F-473F-BCEA-0C8E318A6DB3}" dt="2021-01-04T06:35:27.394" v="179" actId="164"/>
          <ac:spMkLst>
            <pc:docMk/>
            <pc:sldMk cId="3238158163" sldId="303"/>
            <ac:spMk id="630" creationId="{BAEA9178-2ACD-4637-BD62-1930A0BB65EC}"/>
          </ac:spMkLst>
        </pc:spChg>
        <pc:spChg chg="add mod">
          <ac:chgData name="Kemppainen Kimmo" userId="5575d834-c099-4c81-aadf-9b74126333e7" providerId="ADAL" clId="{9D69A034-250F-473F-BCEA-0C8E318A6DB3}" dt="2021-01-04T06:35:27.394" v="179" actId="164"/>
          <ac:spMkLst>
            <pc:docMk/>
            <pc:sldMk cId="3238158163" sldId="303"/>
            <ac:spMk id="631" creationId="{37AD6F59-D31D-4990-AF15-A2C5BF547C18}"/>
          </ac:spMkLst>
        </pc:spChg>
        <pc:spChg chg="add mod">
          <ac:chgData name="Kemppainen Kimmo" userId="5575d834-c099-4c81-aadf-9b74126333e7" providerId="ADAL" clId="{9D69A034-250F-473F-BCEA-0C8E318A6DB3}" dt="2021-01-04T06:35:27.394" v="179" actId="164"/>
          <ac:spMkLst>
            <pc:docMk/>
            <pc:sldMk cId="3238158163" sldId="303"/>
            <ac:spMk id="632" creationId="{B808D90D-F8E5-461D-B8FD-96873701179B}"/>
          </ac:spMkLst>
        </pc:spChg>
        <pc:spChg chg="add mod">
          <ac:chgData name="Kemppainen Kimmo" userId="5575d834-c099-4c81-aadf-9b74126333e7" providerId="ADAL" clId="{9D69A034-250F-473F-BCEA-0C8E318A6DB3}" dt="2021-01-04T06:35:27.394" v="179" actId="164"/>
          <ac:spMkLst>
            <pc:docMk/>
            <pc:sldMk cId="3238158163" sldId="303"/>
            <ac:spMk id="633" creationId="{E83F8297-2A06-47F5-BDC3-2D8D8A3449E7}"/>
          </ac:spMkLst>
        </pc:spChg>
        <pc:spChg chg="add mod">
          <ac:chgData name="Kemppainen Kimmo" userId="5575d834-c099-4c81-aadf-9b74126333e7" providerId="ADAL" clId="{9D69A034-250F-473F-BCEA-0C8E318A6DB3}" dt="2021-01-04T06:35:27.394" v="179" actId="164"/>
          <ac:spMkLst>
            <pc:docMk/>
            <pc:sldMk cId="3238158163" sldId="303"/>
            <ac:spMk id="634" creationId="{44009E5B-AC94-4090-9801-BBBD1B1EFD9C}"/>
          </ac:spMkLst>
        </pc:spChg>
        <pc:spChg chg="add mod">
          <ac:chgData name="Kemppainen Kimmo" userId="5575d834-c099-4c81-aadf-9b74126333e7" providerId="ADAL" clId="{9D69A034-250F-473F-BCEA-0C8E318A6DB3}" dt="2021-01-04T06:35:27.394" v="179" actId="164"/>
          <ac:spMkLst>
            <pc:docMk/>
            <pc:sldMk cId="3238158163" sldId="303"/>
            <ac:spMk id="635" creationId="{D9191EB8-F0C3-4078-BC43-D0B5645636A5}"/>
          </ac:spMkLst>
        </pc:spChg>
        <pc:spChg chg="add mod">
          <ac:chgData name="Kemppainen Kimmo" userId="5575d834-c099-4c81-aadf-9b74126333e7" providerId="ADAL" clId="{9D69A034-250F-473F-BCEA-0C8E318A6DB3}" dt="2021-01-04T06:35:27.394" v="179" actId="164"/>
          <ac:spMkLst>
            <pc:docMk/>
            <pc:sldMk cId="3238158163" sldId="303"/>
            <ac:spMk id="636" creationId="{7E7E59FC-9D80-46BF-A8BF-808E3DE165E0}"/>
          </ac:spMkLst>
        </pc:spChg>
        <pc:spChg chg="add mod">
          <ac:chgData name="Kemppainen Kimmo" userId="5575d834-c099-4c81-aadf-9b74126333e7" providerId="ADAL" clId="{9D69A034-250F-473F-BCEA-0C8E318A6DB3}" dt="2021-01-04T06:35:27.394" v="179" actId="164"/>
          <ac:spMkLst>
            <pc:docMk/>
            <pc:sldMk cId="3238158163" sldId="303"/>
            <ac:spMk id="637" creationId="{0EE65A0C-9393-4AFA-BC4C-F0A1E5B239A4}"/>
          </ac:spMkLst>
        </pc:spChg>
        <pc:spChg chg="add mod">
          <ac:chgData name="Kemppainen Kimmo" userId="5575d834-c099-4c81-aadf-9b74126333e7" providerId="ADAL" clId="{9D69A034-250F-473F-BCEA-0C8E318A6DB3}" dt="2021-01-04T06:35:27.394" v="179" actId="164"/>
          <ac:spMkLst>
            <pc:docMk/>
            <pc:sldMk cId="3238158163" sldId="303"/>
            <ac:spMk id="638" creationId="{BB1E807F-6DF7-40E7-AB4E-E906D0A1E68E}"/>
          </ac:spMkLst>
        </pc:spChg>
        <pc:spChg chg="add mod">
          <ac:chgData name="Kemppainen Kimmo" userId="5575d834-c099-4c81-aadf-9b74126333e7" providerId="ADAL" clId="{9D69A034-250F-473F-BCEA-0C8E318A6DB3}" dt="2021-01-04T06:35:27.394" v="179" actId="164"/>
          <ac:spMkLst>
            <pc:docMk/>
            <pc:sldMk cId="3238158163" sldId="303"/>
            <ac:spMk id="639" creationId="{44CB2FB7-5ADE-43A2-8670-BE34EA176572}"/>
          </ac:spMkLst>
        </pc:spChg>
        <pc:spChg chg="add mod">
          <ac:chgData name="Kemppainen Kimmo" userId="5575d834-c099-4c81-aadf-9b74126333e7" providerId="ADAL" clId="{9D69A034-250F-473F-BCEA-0C8E318A6DB3}" dt="2021-01-04T06:35:27.394" v="179" actId="164"/>
          <ac:spMkLst>
            <pc:docMk/>
            <pc:sldMk cId="3238158163" sldId="303"/>
            <ac:spMk id="640" creationId="{E55C3518-2292-4145-AE9F-1F0680CC99E5}"/>
          </ac:spMkLst>
        </pc:spChg>
        <pc:spChg chg="add mod">
          <ac:chgData name="Kemppainen Kimmo" userId="5575d834-c099-4c81-aadf-9b74126333e7" providerId="ADAL" clId="{9D69A034-250F-473F-BCEA-0C8E318A6DB3}" dt="2021-01-04T06:35:27.394" v="179" actId="164"/>
          <ac:spMkLst>
            <pc:docMk/>
            <pc:sldMk cId="3238158163" sldId="303"/>
            <ac:spMk id="641" creationId="{EB8E1E1F-5B8A-4BA9-897E-F65CF1BB2950}"/>
          </ac:spMkLst>
        </pc:spChg>
        <pc:spChg chg="add mod">
          <ac:chgData name="Kemppainen Kimmo" userId="5575d834-c099-4c81-aadf-9b74126333e7" providerId="ADAL" clId="{9D69A034-250F-473F-BCEA-0C8E318A6DB3}" dt="2021-01-04T06:35:27.394" v="179" actId="164"/>
          <ac:spMkLst>
            <pc:docMk/>
            <pc:sldMk cId="3238158163" sldId="303"/>
            <ac:spMk id="642" creationId="{333801BB-A3E4-4D99-865B-567BFE686C69}"/>
          </ac:spMkLst>
        </pc:spChg>
        <pc:spChg chg="add mod">
          <ac:chgData name="Kemppainen Kimmo" userId="5575d834-c099-4c81-aadf-9b74126333e7" providerId="ADAL" clId="{9D69A034-250F-473F-BCEA-0C8E318A6DB3}" dt="2021-01-04T06:35:27.394" v="179" actId="164"/>
          <ac:spMkLst>
            <pc:docMk/>
            <pc:sldMk cId="3238158163" sldId="303"/>
            <ac:spMk id="643" creationId="{B23E1B46-208A-4379-AE0E-07A029916505}"/>
          </ac:spMkLst>
        </pc:spChg>
        <pc:spChg chg="add mod">
          <ac:chgData name="Kemppainen Kimmo" userId="5575d834-c099-4c81-aadf-9b74126333e7" providerId="ADAL" clId="{9D69A034-250F-473F-BCEA-0C8E318A6DB3}" dt="2021-01-04T06:35:27.394" v="179" actId="164"/>
          <ac:spMkLst>
            <pc:docMk/>
            <pc:sldMk cId="3238158163" sldId="303"/>
            <ac:spMk id="644" creationId="{1C869776-D3C3-437E-A211-34053AC7FDC2}"/>
          </ac:spMkLst>
        </pc:spChg>
        <pc:spChg chg="add mod">
          <ac:chgData name="Kemppainen Kimmo" userId="5575d834-c099-4c81-aadf-9b74126333e7" providerId="ADAL" clId="{9D69A034-250F-473F-BCEA-0C8E318A6DB3}" dt="2021-01-04T06:35:27.394" v="179" actId="164"/>
          <ac:spMkLst>
            <pc:docMk/>
            <pc:sldMk cId="3238158163" sldId="303"/>
            <ac:spMk id="645" creationId="{D302D6A4-ACB1-483E-A14F-9561683E534F}"/>
          </ac:spMkLst>
        </pc:spChg>
        <pc:spChg chg="add mod">
          <ac:chgData name="Kemppainen Kimmo" userId="5575d834-c099-4c81-aadf-9b74126333e7" providerId="ADAL" clId="{9D69A034-250F-473F-BCEA-0C8E318A6DB3}" dt="2021-01-04T06:35:27.394" v="179" actId="164"/>
          <ac:spMkLst>
            <pc:docMk/>
            <pc:sldMk cId="3238158163" sldId="303"/>
            <ac:spMk id="646" creationId="{8ECB0B63-C6DE-4460-8F5D-C13934E98AF0}"/>
          </ac:spMkLst>
        </pc:spChg>
        <pc:spChg chg="add mod">
          <ac:chgData name="Kemppainen Kimmo" userId="5575d834-c099-4c81-aadf-9b74126333e7" providerId="ADAL" clId="{9D69A034-250F-473F-BCEA-0C8E318A6DB3}" dt="2021-01-04T06:35:27.394" v="179" actId="164"/>
          <ac:spMkLst>
            <pc:docMk/>
            <pc:sldMk cId="3238158163" sldId="303"/>
            <ac:spMk id="647" creationId="{1B9A38C0-A76E-41E5-86F1-0AF80FFE2C80}"/>
          </ac:spMkLst>
        </pc:spChg>
        <pc:spChg chg="add mod">
          <ac:chgData name="Kemppainen Kimmo" userId="5575d834-c099-4c81-aadf-9b74126333e7" providerId="ADAL" clId="{9D69A034-250F-473F-BCEA-0C8E318A6DB3}" dt="2021-01-04T06:35:27.394" v="179" actId="164"/>
          <ac:spMkLst>
            <pc:docMk/>
            <pc:sldMk cId="3238158163" sldId="303"/>
            <ac:spMk id="648" creationId="{25F14043-4E99-4301-A6AC-34BDFCC74049}"/>
          </ac:spMkLst>
        </pc:spChg>
        <pc:spChg chg="add mod">
          <ac:chgData name="Kemppainen Kimmo" userId="5575d834-c099-4c81-aadf-9b74126333e7" providerId="ADAL" clId="{9D69A034-250F-473F-BCEA-0C8E318A6DB3}" dt="2021-01-04T06:35:27.394" v="179" actId="164"/>
          <ac:spMkLst>
            <pc:docMk/>
            <pc:sldMk cId="3238158163" sldId="303"/>
            <ac:spMk id="649" creationId="{4DF2552C-6E3F-46E5-812D-431E3814ED9B}"/>
          </ac:spMkLst>
        </pc:spChg>
        <pc:spChg chg="add mod">
          <ac:chgData name="Kemppainen Kimmo" userId="5575d834-c099-4c81-aadf-9b74126333e7" providerId="ADAL" clId="{9D69A034-250F-473F-BCEA-0C8E318A6DB3}" dt="2021-01-04T06:35:27.394" v="179" actId="164"/>
          <ac:spMkLst>
            <pc:docMk/>
            <pc:sldMk cId="3238158163" sldId="303"/>
            <ac:spMk id="650" creationId="{9B9B02A3-21DB-4081-BC0B-89A2A367E861}"/>
          </ac:spMkLst>
        </pc:spChg>
        <pc:spChg chg="add mod">
          <ac:chgData name="Kemppainen Kimmo" userId="5575d834-c099-4c81-aadf-9b74126333e7" providerId="ADAL" clId="{9D69A034-250F-473F-BCEA-0C8E318A6DB3}" dt="2021-01-04T06:35:27.394" v="179" actId="164"/>
          <ac:spMkLst>
            <pc:docMk/>
            <pc:sldMk cId="3238158163" sldId="303"/>
            <ac:spMk id="651" creationId="{81C40B7F-7954-4B5E-A3E7-3FB79CE8ECAD}"/>
          </ac:spMkLst>
        </pc:spChg>
        <pc:spChg chg="add mod">
          <ac:chgData name="Kemppainen Kimmo" userId="5575d834-c099-4c81-aadf-9b74126333e7" providerId="ADAL" clId="{9D69A034-250F-473F-BCEA-0C8E318A6DB3}" dt="2021-01-04T06:35:27.394" v="179" actId="164"/>
          <ac:spMkLst>
            <pc:docMk/>
            <pc:sldMk cId="3238158163" sldId="303"/>
            <ac:spMk id="652" creationId="{483D6A04-888B-499F-ADAC-73F36EC4AFC8}"/>
          </ac:spMkLst>
        </pc:spChg>
        <pc:spChg chg="add mod">
          <ac:chgData name="Kemppainen Kimmo" userId="5575d834-c099-4c81-aadf-9b74126333e7" providerId="ADAL" clId="{9D69A034-250F-473F-BCEA-0C8E318A6DB3}" dt="2021-01-04T06:35:27.394" v="179" actId="164"/>
          <ac:spMkLst>
            <pc:docMk/>
            <pc:sldMk cId="3238158163" sldId="303"/>
            <ac:spMk id="653" creationId="{5965D16C-FBAB-43AD-8F4E-332294F73856}"/>
          </ac:spMkLst>
        </pc:spChg>
        <pc:spChg chg="add mod">
          <ac:chgData name="Kemppainen Kimmo" userId="5575d834-c099-4c81-aadf-9b74126333e7" providerId="ADAL" clId="{9D69A034-250F-473F-BCEA-0C8E318A6DB3}" dt="2021-01-04T06:35:27.394" v="179" actId="164"/>
          <ac:spMkLst>
            <pc:docMk/>
            <pc:sldMk cId="3238158163" sldId="303"/>
            <ac:spMk id="654" creationId="{6DCAA71F-69E7-4B60-8F49-C7344747A7AB}"/>
          </ac:spMkLst>
        </pc:spChg>
        <pc:spChg chg="add mod">
          <ac:chgData name="Kemppainen Kimmo" userId="5575d834-c099-4c81-aadf-9b74126333e7" providerId="ADAL" clId="{9D69A034-250F-473F-BCEA-0C8E318A6DB3}" dt="2021-01-04T06:35:27.394" v="179" actId="164"/>
          <ac:spMkLst>
            <pc:docMk/>
            <pc:sldMk cId="3238158163" sldId="303"/>
            <ac:spMk id="655" creationId="{DB6AEB78-5A74-4F22-A7ED-BD6A9ADD4EB8}"/>
          </ac:spMkLst>
        </pc:spChg>
        <pc:spChg chg="add mod">
          <ac:chgData name="Kemppainen Kimmo" userId="5575d834-c099-4c81-aadf-9b74126333e7" providerId="ADAL" clId="{9D69A034-250F-473F-BCEA-0C8E318A6DB3}" dt="2021-01-04T06:35:27.394" v="179" actId="164"/>
          <ac:spMkLst>
            <pc:docMk/>
            <pc:sldMk cId="3238158163" sldId="303"/>
            <ac:spMk id="656" creationId="{E6559AFD-26DB-41EC-9CAF-3B05DEA59E91}"/>
          </ac:spMkLst>
        </pc:spChg>
        <pc:spChg chg="add mod">
          <ac:chgData name="Kemppainen Kimmo" userId="5575d834-c099-4c81-aadf-9b74126333e7" providerId="ADAL" clId="{9D69A034-250F-473F-BCEA-0C8E318A6DB3}" dt="2021-01-04T06:35:27.394" v="179" actId="164"/>
          <ac:spMkLst>
            <pc:docMk/>
            <pc:sldMk cId="3238158163" sldId="303"/>
            <ac:spMk id="657" creationId="{914D7D26-0954-43BC-9133-B3E4C9A6FBCA}"/>
          </ac:spMkLst>
        </pc:spChg>
        <pc:spChg chg="add mod">
          <ac:chgData name="Kemppainen Kimmo" userId="5575d834-c099-4c81-aadf-9b74126333e7" providerId="ADAL" clId="{9D69A034-250F-473F-BCEA-0C8E318A6DB3}" dt="2021-01-04T06:35:27.394" v="179" actId="164"/>
          <ac:spMkLst>
            <pc:docMk/>
            <pc:sldMk cId="3238158163" sldId="303"/>
            <ac:spMk id="658" creationId="{495948D6-77E6-4099-83F5-CDE7004271B9}"/>
          </ac:spMkLst>
        </pc:spChg>
        <pc:spChg chg="add mod">
          <ac:chgData name="Kemppainen Kimmo" userId="5575d834-c099-4c81-aadf-9b74126333e7" providerId="ADAL" clId="{9D69A034-250F-473F-BCEA-0C8E318A6DB3}" dt="2021-01-04T06:35:27.394" v="179" actId="164"/>
          <ac:spMkLst>
            <pc:docMk/>
            <pc:sldMk cId="3238158163" sldId="303"/>
            <ac:spMk id="659" creationId="{C601D352-D4EB-4535-962F-3BE2D25ACDB4}"/>
          </ac:spMkLst>
        </pc:spChg>
        <pc:spChg chg="add mod">
          <ac:chgData name="Kemppainen Kimmo" userId="5575d834-c099-4c81-aadf-9b74126333e7" providerId="ADAL" clId="{9D69A034-250F-473F-BCEA-0C8E318A6DB3}" dt="2021-01-04T06:35:27.394" v="179" actId="164"/>
          <ac:spMkLst>
            <pc:docMk/>
            <pc:sldMk cId="3238158163" sldId="303"/>
            <ac:spMk id="660" creationId="{F55D51BB-2607-4ECE-BBA1-C7C37F0E7E15}"/>
          </ac:spMkLst>
        </pc:spChg>
        <pc:spChg chg="add mod">
          <ac:chgData name="Kemppainen Kimmo" userId="5575d834-c099-4c81-aadf-9b74126333e7" providerId="ADAL" clId="{9D69A034-250F-473F-BCEA-0C8E318A6DB3}" dt="2021-01-04T06:35:27.394" v="179" actId="164"/>
          <ac:spMkLst>
            <pc:docMk/>
            <pc:sldMk cId="3238158163" sldId="303"/>
            <ac:spMk id="661" creationId="{53B57CF3-D44F-4718-839A-982AF0DA6197}"/>
          </ac:spMkLst>
        </pc:spChg>
        <pc:spChg chg="add mod">
          <ac:chgData name="Kemppainen Kimmo" userId="5575d834-c099-4c81-aadf-9b74126333e7" providerId="ADAL" clId="{9D69A034-250F-473F-BCEA-0C8E318A6DB3}" dt="2021-01-04T06:35:27.394" v="179" actId="164"/>
          <ac:spMkLst>
            <pc:docMk/>
            <pc:sldMk cId="3238158163" sldId="303"/>
            <ac:spMk id="662" creationId="{ABE8C9B2-AD4B-4358-94DF-DBA964294C98}"/>
          </ac:spMkLst>
        </pc:spChg>
        <pc:spChg chg="add mod">
          <ac:chgData name="Kemppainen Kimmo" userId="5575d834-c099-4c81-aadf-9b74126333e7" providerId="ADAL" clId="{9D69A034-250F-473F-BCEA-0C8E318A6DB3}" dt="2021-01-04T06:35:27.394" v="179" actId="164"/>
          <ac:spMkLst>
            <pc:docMk/>
            <pc:sldMk cId="3238158163" sldId="303"/>
            <ac:spMk id="663" creationId="{FB622E33-ECD3-4464-94BF-4C6627C19D61}"/>
          </ac:spMkLst>
        </pc:spChg>
        <pc:spChg chg="add mod">
          <ac:chgData name="Kemppainen Kimmo" userId="5575d834-c099-4c81-aadf-9b74126333e7" providerId="ADAL" clId="{9D69A034-250F-473F-BCEA-0C8E318A6DB3}" dt="2021-01-04T06:35:27.394" v="179" actId="164"/>
          <ac:spMkLst>
            <pc:docMk/>
            <pc:sldMk cId="3238158163" sldId="303"/>
            <ac:spMk id="664" creationId="{AAB3417F-C36C-488E-A764-937CDE93679A}"/>
          </ac:spMkLst>
        </pc:spChg>
        <pc:spChg chg="add mod">
          <ac:chgData name="Kemppainen Kimmo" userId="5575d834-c099-4c81-aadf-9b74126333e7" providerId="ADAL" clId="{9D69A034-250F-473F-BCEA-0C8E318A6DB3}" dt="2021-01-04T06:35:27.394" v="179" actId="164"/>
          <ac:spMkLst>
            <pc:docMk/>
            <pc:sldMk cId="3238158163" sldId="303"/>
            <ac:spMk id="665" creationId="{EE5B4C8A-C694-4727-BA68-4A63A9CADCDF}"/>
          </ac:spMkLst>
        </pc:spChg>
        <pc:spChg chg="add mod">
          <ac:chgData name="Kemppainen Kimmo" userId="5575d834-c099-4c81-aadf-9b74126333e7" providerId="ADAL" clId="{9D69A034-250F-473F-BCEA-0C8E318A6DB3}" dt="2021-01-04T06:35:27.394" v="179" actId="164"/>
          <ac:spMkLst>
            <pc:docMk/>
            <pc:sldMk cId="3238158163" sldId="303"/>
            <ac:spMk id="666" creationId="{288D535A-8701-4633-98FE-F4C3626CFE67}"/>
          </ac:spMkLst>
        </pc:spChg>
        <pc:spChg chg="add mod">
          <ac:chgData name="Kemppainen Kimmo" userId="5575d834-c099-4c81-aadf-9b74126333e7" providerId="ADAL" clId="{9D69A034-250F-473F-BCEA-0C8E318A6DB3}" dt="2021-01-04T06:35:27.394" v="179" actId="164"/>
          <ac:spMkLst>
            <pc:docMk/>
            <pc:sldMk cId="3238158163" sldId="303"/>
            <ac:spMk id="667" creationId="{0F25A66D-6E86-47FA-826C-F124CBA997BD}"/>
          </ac:spMkLst>
        </pc:spChg>
        <pc:spChg chg="add mod">
          <ac:chgData name="Kemppainen Kimmo" userId="5575d834-c099-4c81-aadf-9b74126333e7" providerId="ADAL" clId="{9D69A034-250F-473F-BCEA-0C8E318A6DB3}" dt="2021-01-04T06:35:27.394" v="179" actId="164"/>
          <ac:spMkLst>
            <pc:docMk/>
            <pc:sldMk cId="3238158163" sldId="303"/>
            <ac:spMk id="668" creationId="{81C918B8-3B7C-4008-B354-A967CED73AFE}"/>
          </ac:spMkLst>
        </pc:spChg>
        <pc:spChg chg="add mod">
          <ac:chgData name="Kemppainen Kimmo" userId="5575d834-c099-4c81-aadf-9b74126333e7" providerId="ADAL" clId="{9D69A034-250F-473F-BCEA-0C8E318A6DB3}" dt="2021-01-04T06:35:27.394" v="179" actId="164"/>
          <ac:spMkLst>
            <pc:docMk/>
            <pc:sldMk cId="3238158163" sldId="303"/>
            <ac:spMk id="669" creationId="{78DC4069-8C7F-4F42-A731-9AA2BE35CD05}"/>
          </ac:spMkLst>
        </pc:spChg>
        <pc:spChg chg="add mod">
          <ac:chgData name="Kemppainen Kimmo" userId="5575d834-c099-4c81-aadf-9b74126333e7" providerId="ADAL" clId="{9D69A034-250F-473F-BCEA-0C8E318A6DB3}" dt="2021-01-04T06:35:27.394" v="179" actId="164"/>
          <ac:spMkLst>
            <pc:docMk/>
            <pc:sldMk cId="3238158163" sldId="303"/>
            <ac:spMk id="670" creationId="{2D959920-F868-4918-9724-E024FB50500B}"/>
          </ac:spMkLst>
        </pc:spChg>
        <pc:spChg chg="add mod">
          <ac:chgData name="Kemppainen Kimmo" userId="5575d834-c099-4c81-aadf-9b74126333e7" providerId="ADAL" clId="{9D69A034-250F-473F-BCEA-0C8E318A6DB3}" dt="2021-01-04T06:35:27.394" v="179" actId="164"/>
          <ac:spMkLst>
            <pc:docMk/>
            <pc:sldMk cId="3238158163" sldId="303"/>
            <ac:spMk id="671" creationId="{58228DD0-A917-4270-AF12-4E08F6C979F5}"/>
          </ac:spMkLst>
        </pc:spChg>
        <pc:spChg chg="add mod">
          <ac:chgData name="Kemppainen Kimmo" userId="5575d834-c099-4c81-aadf-9b74126333e7" providerId="ADAL" clId="{9D69A034-250F-473F-BCEA-0C8E318A6DB3}" dt="2021-01-04T06:35:27.394" v="179" actId="164"/>
          <ac:spMkLst>
            <pc:docMk/>
            <pc:sldMk cId="3238158163" sldId="303"/>
            <ac:spMk id="672" creationId="{C7B680FE-4C11-4C60-BE83-7941584D4CCB}"/>
          </ac:spMkLst>
        </pc:spChg>
        <pc:spChg chg="add mod">
          <ac:chgData name="Kemppainen Kimmo" userId="5575d834-c099-4c81-aadf-9b74126333e7" providerId="ADAL" clId="{9D69A034-250F-473F-BCEA-0C8E318A6DB3}" dt="2021-01-04T06:35:27.394" v="179" actId="164"/>
          <ac:spMkLst>
            <pc:docMk/>
            <pc:sldMk cId="3238158163" sldId="303"/>
            <ac:spMk id="673" creationId="{A6F7E925-7917-4B14-85C1-CAC560B3E957}"/>
          </ac:spMkLst>
        </pc:spChg>
        <pc:spChg chg="add mod">
          <ac:chgData name="Kemppainen Kimmo" userId="5575d834-c099-4c81-aadf-9b74126333e7" providerId="ADAL" clId="{9D69A034-250F-473F-BCEA-0C8E318A6DB3}" dt="2021-01-04T06:35:27.394" v="179" actId="164"/>
          <ac:spMkLst>
            <pc:docMk/>
            <pc:sldMk cId="3238158163" sldId="303"/>
            <ac:spMk id="674" creationId="{CECAF5A1-7659-4FD9-9C8E-B8A48F321A88}"/>
          </ac:spMkLst>
        </pc:spChg>
        <pc:spChg chg="add mod">
          <ac:chgData name="Kemppainen Kimmo" userId="5575d834-c099-4c81-aadf-9b74126333e7" providerId="ADAL" clId="{9D69A034-250F-473F-BCEA-0C8E318A6DB3}" dt="2021-01-04T06:35:27.394" v="179" actId="164"/>
          <ac:spMkLst>
            <pc:docMk/>
            <pc:sldMk cId="3238158163" sldId="303"/>
            <ac:spMk id="675" creationId="{70B90027-C470-42B0-9AA9-591FF1D0B96A}"/>
          </ac:spMkLst>
        </pc:spChg>
        <pc:spChg chg="add mod">
          <ac:chgData name="Kemppainen Kimmo" userId="5575d834-c099-4c81-aadf-9b74126333e7" providerId="ADAL" clId="{9D69A034-250F-473F-BCEA-0C8E318A6DB3}" dt="2021-01-04T06:35:27.394" v="179" actId="164"/>
          <ac:spMkLst>
            <pc:docMk/>
            <pc:sldMk cId="3238158163" sldId="303"/>
            <ac:spMk id="676" creationId="{DF30BE97-53C4-46A3-BD0B-40D1CCC49748}"/>
          </ac:spMkLst>
        </pc:spChg>
        <pc:spChg chg="add mod">
          <ac:chgData name="Kemppainen Kimmo" userId="5575d834-c099-4c81-aadf-9b74126333e7" providerId="ADAL" clId="{9D69A034-250F-473F-BCEA-0C8E318A6DB3}" dt="2021-01-04T06:35:27.394" v="179" actId="164"/>
          <ac:spMkLst>
            <pc:docMk/>
            <pc:sldMk cId="3238158163" sldId="303"/>
            <ac:spMk id="677" creationId="{48DA102C-1E43-49D3-A433-0A2E02A6B371}"/>
          </ac:spMkLst>
        </pc:spChg>
        <pc:spChg chg="add mod">
          <ac:chgData name="Kemppainen Kimmo" userId="5575d834-c099-4c81-aadf-9b74126333e7" providerId="ADAL" clId="{9D69A034-250F-473F-BCEA-0C8E318A6DB3}" dt="2021-01-04T06:35:27.394" v="179" actId="164"/>
          <ac:spMkLst>
            <pc:docMk/>
            <pc:sldMk cId="3238158163" sldId="303"/>
            <ac:spMk id="678" creationId="{755CCF9C-3B1B-4E32-AF99-E5092DBB6799}"/>
          </ac:spMkLst>
        </pc:spChg>
        <pc:spChg chg="add mod">
          <ac:chgData name="Kemppainen Kimmo" userId="5575d834-c099-4c81-aadf-9b74126333e7" providerId="ADAL" clId="{9D69A034-250F-473F-BCEA-0C8E318A6DB3}" dt="2021-01-04T06:35:27.394" v="179" actId="164"/>
          <ac:spMkLst>
            <pc:docMk/>
            <pc:sldMk cId="3238158163" sldId="303"/>
            <ac:spMk id="679" creationId="{C9DC2A0E-FF51-4EF7-9822-704E17D3C878}"/>
          </ac:spMkLst>
        </pc:spChg>
        <pc:spChg chg="add mod">
          <ac:chgData name="Kemppainen Kimmo" userId="5575d834-c099-4c81-aadf-9b74126333e7" providerId="ADAL" clId="{9D69A034-250F-473F-BCEA-0C8E318A6DB3}" dt="2021-01-04T06:35:27.394" v="179" actId="164"/>
          <ac:spMkLst>
            <pc:docMk/>
            <pc:sldMk cId="3238158163" sldId="303"/>
            <ac:spMk id="680" creationId="{CF7B03B0-5CB8-4CE2-B696-F3DC33AEC41A}"/>
          </ac:spMkLst>
        </pc:spChg>
        <pc:spChg chg="add mod">
          <ac:chgData name="Kemppainen Kimmo" userId="5575d834-c099-4c81-aadf-9b74126333e7" providerId="ADAL" clId="{9D69A034-250F-473F-BCEA-0C8E318A6DB3}" dt="2021-01-04T06:35:27.394" v="179" actId="164"/>
          <ac:spMkLst>
            <pc:docMk/>
            <pc:sldMk cId="3238158163" sldId="303"/>
            <ac:spMk id="681" creationId="{3B59EA1B-913E-4DFD-BD4A-59CF7FF821C6}"/>
          </ac:spMkLst>
        </pc:spChg>
        <pc:spChg chg="add mod">
          <ac:chgData name="Kemppainen Kimmo" userId="5575d834-c099-4c81-aadf-9b74126333e7" providerId="ADAL" clId="{9D69A034-250F-473F-BCEA-0C8E318A6DB3}" dt="2021-01-04T06:35:27.394" v="179" actId="164"/>
          <ac:spMkLst>
            <pc:docMk/>
            <pc:sldMk cId="3238158163" sldId="303"/>
            <ac:spMk id="682" creationId="{2E2BF859-5EF6-42DF-8D4E-3FF7EAD9AE67}"/>
          </ac:spMkLst>
        </pc:spChg>
        <pc:spChg chg="add mod">
          <ac:chgData name="Kemppainen Kimmo" userId="5575d834-c099-4c81-aadf-9b74126333e7" providerId="ADAL" clId="{9D69A034-250F-473F-BCEA-0C8E318A6DB3}" dt="2021-01-04T06:35:27.394" v="179" actId="164"/>
          <ac:spMkLst>
            <pc:docMk/>
            <pc:sldMk cId="3238158163" sldId="303"/>
            <ac:spMk id="683" creationId="{BBD26F4E-0166-48BC-BB91-F9850CD7D371}"/>
          </ac:spMkLst>
        </pc:spChg>
        <pc:spChg chg="add mod">
          <ac:chgData name="Kemppainen Kimmo" userId="5575d834-c099-4c81-aadf-9b74126333e7" providerId="ADAL" clId="{9D69A034-250F-473F-BCEA-0C8E318A6DB3}" dt="2021-01-04T06:35:27.394" v="179" actId="164"/>
          <ac:spMkLst>
            <pc:docMk/>
            <pc:sldMk cId="3238158163" sldId="303"/>
            <ac:spMk id="684" creationId="{8EF6BA43-78D3-4803-92FB-794458E76DD7}"/>
          </ac:spMkLst>
        </pc:spChg>
        <pc:spChg chg="add mod">
          <ac:chgData name="Kemppainen Kimmo" userId="5575d834-c099-4c81-aadf-9b74126333e7" providerId="ADAL" clId="{9D69A034-250F-473F-BCEA-0C8E318A6DB3}" dt="2021-01-04T06:35:27.394" v="179" actId="164"/>
          <ac:spMkLst>
            <pc:docMk/>
            <pc:sldMk cId="3238158163" sldId="303"/>
            <ac:spMk id="685" creationId="{3504A52B-34EC-4394-92DE-35B699776D54}"/>
          </ac:spMkLst>
        </pc:spChg>
        <pc:spChg chg="add mod">
          <ac:chgData name="Kemppainen Kimmo" userId="5575d834-c099-4c81-aadf-9b74126333e7" providerId="ADAL" clId="{9D69A034-250F-473F-BCEA-0C8E318A6DB3}" dt="2021-01-04T06:35:27.394" v="179" actId="164"/>
          <ac:spMkLst>
            <pc:docMk/>
            <pc:sldMk cId="3238158163" sldId="303"/>
            <ac:spMk id="686" creationId="{9296E060-DA36-4857-9708-8B1F627C7E87}"/>
          </ac:spMkLst>
        </pc:spChg>
        <pc:spChg chg="add mod">
          <ac:chgData name="Kemppainen Kimmo" userId="5575d834-c099-4c81-aadf-9b74126333e7" providerId="ADAL" clId="{9D69A034-250F-473F-BCEA-0C8E318A6DB3}" dt="2021-01-04T06:35:27.394" v="179" actId="164"/>
          <ac:spMkLst>
            <pc:docMk/>
            <pc:sldMk cId="3238158163" sldId="303"/>
            <ac:spMk id="687" creationId="{DDC5802F-F29C-4BB1-9C64-BBC03C3ED798}"/>
          </ac:spMkLst>
        </pc:spChg>
        <pc:spChg chg="add mod">
          <ac:chgData name="Kemppainen Kimmo" userId="5575d834-c099-4c81-aadf-9b74126333e7" providerId="ADAL" clId="{9D69A034-250F-473F-BCEA-0C8E318A6DB3}" dt="2021-01-04T06:35:27.394" v="179" actId="164"/>
          <ac:spMkLst>
            <pc:docMk/>
            <pc:sldMk cId="3238158163" sldId="303"/>
            <ac:spMk id="688" creationId="{85AE7916-BFCD-4453-A178-DE8172FA9950}"/>
          </ac:spMkLst>
        </pc:spChg>
        <pc:spChg chg="add mod">
          <ac:chgData name="Kemppainen Kimmo" userId="5575d834-c099-4c81-aadf-9b74126333e7" providerId="ADAL" clId="{9D69A034-250F-473F-BCEA-0C8E318A6DB3}" dt="2021-01-04T06:35:27.394" v="179" actId="164"/>
          <ac:spMkLst>
            <pc:docMk/>
            <pc:sldMk cId="3238158163" sldId="303"/>
            <ac:spMk id="689" creationId="{A44A8DD9-45E7-4FEF-A7A4-10F831D9C0C7}"/>
          </ac:spMkLst>
        </pc:spChg>
        <pc:spChg chg="add mod">
          <ac:chgData name="Kemppainen Kimmo" userId="5575d834-c099-4c81-aadf-9b74126333e7" providerId="ADAL" clId="{9D69A034-250F-473F-BCEA-0C8E318A6DB3}" dt="2021-01-04T06:35:27.394" v="179" actId="164"/>
          <ac:spMkLst>
            <pc:docMk/>
            <pc:sldMk cId="3238158163" sldId="303"/>
            <ac:spMk id="690" creationId="{4F5E399C-9B8E-4AD8-92EA-33B2AE4A7DDF}"/>
          </ac:spMkLst>
        </pc:spChg>
        <pc:spChg chg="add mod">
          <ac:chgData name="Kemppainen Kimmo" userId="5575d834-c099-4c81-aadf-9b74126333e7" providerId="ADAL" clId="{9D69A034-250F-473F-BCEA-0C8E318A6DB3}" dt="2021-01-04T06:35:27.394" v="179" actId="164"/>
          <ac:spMkLst>
            <pc:docMk/>
            <pc:sldMk cId="3238158163" sldId="303"/>
            <ac:spMk id="691" creationId="{AFF9FEB3-8F34-444C-A746-8930DCC4D2EE}"/>
          </ac:spMkLst>
        </pc:spChg>
        <pc:spChg chg="add mod">
          <ac:chgData name="Kemppainen Kimmo" userId="5575d834-c099-4c81-aadf-9b74126333e7" providerId="ADAL" clId="{9D69A034-250F-473F-BCEA-0C8E318A6DB3}" dt="2021-01-04T06:35:27.394" v="179" actId="164"/>
          <ac:spMkLst>
            <pc:docMk/>
            <pc:sldMk cId="3238158163" sldId="303"/>
            <ac:spMk id="692" creationId="{D59ACA14-4A82-458E-8E0B-7FADF13908BC}"/>
          </ac:spMkLst>
        </pc:spChg>
        <pc:spChg chg="add mod">
          <ac:chgData name="Kemppainen Kimmo" userId="5575d834-c099-4c81-aadf-9b74126333e7" providerId="ADAL" clId="{9D69A034-250F-473F-BCEA-0C8E318A6DB3}" dt="2021-01-04T06:35:27.394" v="179" actId="164"/>
          <ac:spMkLst>
            <pc:docMk/>
            <pc:sldMk cId="3238158163" sldId="303"/>
            <ac:spMk id="693" creationId="{FD061826-1DC5-43D5-B1CE-542BB4763DF7}"/>
          </ac:spMkLst>
        </pc:spChg>
        <pc:spChg chg="add mod">
          <ac:chgData name="Kemppainen Kimmo" userId="5575d834-c099-4c81-aadf-9b74126333e7" providerId="ADAL" clId="{9D69A034-250F-473F-BCEA-0C8E318A6DB3}" dt="2021-01-04T06:35:27.394" v="179" actId="164"/>
          <ac:spMkLst>
            <pc:docMk/>
            <pc:sldMk cId="3238158163" sldId="303"/>
            <ac:spMk id="694" creationId="{975E9D61-9114-4681-89DF-01D9D76915B2}"/>
          </ac:spMkLst>
        </pc:spChg>
        <pc:spChg chg="add mod">
          <ac:chgData name="Kemppainen Kimmo" userId="5575d834-c099-4c81-aadf-9b74126333e7" providerId="ADAL" clId="{9D69A034-250F-473F-BCEA-0C8E318A6DB3}" dt="2021-01-04T06:35:27.394" v="179" actId="164"/>
          <ac:spMkLst>
            <pc:docMk/>
            <pc:sldMk cId="3238158163" sldId="303"/>
            <ac:spMk id="695" creationId="{0A7BAB3F-2C5D-48C8-BBA1-D964F1F89723}"/>
          </ac:spMkLst>
        </pc:spChg>
        <pc:spChg chg="add mod">
          <ac:chgData name="Kemppainen Kimmo" userId="5575d834-c099-4c81-aadf-9b74126333e7" providerId="ADAL" clId="{9D69A034-250F-473F-BCEA-0C8E318A6DB3}" dt="2021-01-04T06:35:27.394" v="179" actId="164"/>
          <ac:spMkLst>
            <pc:docMk/>
            <pc:sldMk cId="3238158163" sldId="303"/>
            <ac:spMk id="696" creationId="{443CA75D-188F-4BDB-821A-C636496E49C1}"/>
          </ac:spMkLst>
        </pc:spChg>
        <pc:spChg chg="add mod">
          <ac:chgData name="Kemppainen Kimmo" userId="5575d834-c099-4c81-aadf-9b74126333e7" providerId="ADAL" clId="{9D69A034-250F-473F-BCEA-0C8E318A6DB3}" dt="2021-01-04T06:35:27.394" v="179" actId="164"/>
          <ac:spMkLst>
            <pc:docMk/>
            <pc:sldMk cId="3238158163" sldId="303"/>
            <ac:spMk id="697" creationId="{C15EC3F2-D2F9-4B74-96F0-D7424081E2AC}"/>
          </ac:spMkLst>
        </pc:spChg>
        <pc:spChg chg="add mod">
          <ac:chgData name="Kemppainen Kimmo" userId="5575d834-c099-4c81-aadf-9b74126333e7" providerId="ADAL" clId="{9D69A034-250F-473F-BCEA-0C8E318A6DB3}" dt="2021-01-04T06:35:27.394" v="179" actId="164"/>
          <ac:spMkLst>
            <pc:docMk/>
            <pc:sldMk cId="3238158163" sldId="303"/>
            <ac:spMk id="698" creationId="{885EBB9C-9E42-45C2-9B51-CAECDC5625DF}"/>
          </ac:spMkLst>
        </pc:spChg>
        <pc:spChg chg="add mod">
          <ac:chgData name="Kemppainen Kimmo" userId="5575d834-c099-4c81-aadf-9b74126333e7" providerId="ADAL" clId="{9D69A034-250F-473F-BCEA-0C8E318A6DB3}" dt="2021-01-04T06:35:27.394" v="179" actId="164"/>
          <ac:spMkLst>
            <pc:docMk/>
            <pc:sldMk cId="3238158163" sldId="303"/>
            <ac:spMk id="699" creationId="{D60C6002-1F11-4D47-9A4C-1715B827C017}"/>
          </ac:spMkLst>
        </pc:spChg>
        <pc:spChg chg="add mod">
          <ac:chgData name="Kemppainen Kimmo" userId="5575d834-c099-4c81-aadf-9b74126333e7" providerId="ADAL" clId="{9D69A034-250F-473F-BCEA-0C8E318A6DB3}" dt="2021-01-04T06:35:27.394" v="179" actId="164"/>
          <ac:spMkLst>
            <pc:docMk/>
            <pc:sldMk cId="3238158163" sldId="303"/>
            <ac:spMk id="700" creationId="{1A5A4181-F00D-45BB-9CB6-1D51F02122E6}"/>
          </ac:spMkLst>
        </pc:spChg>
        <pc:spChg chg="add mod">
          <ac:chgData name="Kemppainen Kimmo" userId="5575d834-c099-4c81-aadf-9b74126333e7" providerId="ADAL" clId="{9D69A034-250F-473F-BCEA-0C8E318A6DB3}" dt="2021-01-04T06:35:27.394" v="179" actId="164"/>
          <ac:spMkLst>
            <pc:docMk/>
            <pc:sldMk cId="3238158163" sldId="303"/>
            <ac:spMk id="701" creationId="{F6F46A42-77AE-4124-B086-778AE8F7A3A3}"/>
          </ac:spMkLst>
        </pc:spChg>
        <pc:spChg chg="add mod">
          <ac:chgData name="Kemppainen Kimmo" userId="5575d834-c099-4c81-aadf-9b74126333e7" providerId="ADAL" clId="{9D69A034-250F-473F-BCEA-0C8E318A6DB3}" dt="2021-01-04T06:35:27.394" v="179" actId="164"/>
          <ac:spMkLst>
            <pc:docMk/>
            <pc:sldMk cId="3238158163" sldId="303"/>
            <ac:spMk id="702" creationId="{1FCE6C92-F473-4A26-86B2-70D5CD1F70D2}"/>
          </ac:spMkLst>
        </pc:spChg>
        <pc:spChg chg="add mod">
          <ac:chgData name="Kemppainen Kimmo" userId="5575d834-c099-4c81-aadf-9b74126333e7" providerId="ADAL" clId="{9D69A034-250F-473F-BCEA-0C8E318A6DB3}" dt="2021-01-04T06:35:27.394" v="179" actId="164"/>
          <ac:spMkLst>
            <pc:docMk/>
            <pc:sldMk cId="3238158163" sldId="303"/>
            <ac:spMk id="703" creationId="{61F82CE8-F693-4F53-A3B2-E7F74EC4B98D}"/>
          </ac:spMkLst>
        </pc:spChg>
        <pc:spChg chg="add mod">
          <ac:chgData name="Kemppainen Kimmo" userId="5575d834-c099-4c81-aadf-9b74126333e7" providerId="ADAL" clId="{9D69A034-250F-473F-BCEA-0C8E318A6DB3}" dt="2021-01-04T06:35:27.394" v="179" actId="164"/>
          <ac:spMkLst>
            <pc:docMk/>
            <pc:sldMk cId="3238158163" sldId="303"/>
            <ac:spMk id="704" creationId="{DA99D24A-3C55-4AC4-8FEC-A54CF20AF46F}"/>
          </ac:spMkLst>
        </pc:spChg>
        <pc:spChg chg="add mod">
          <ac:chgData name="Kemppainen Kimmo" userId="5575d834-c099-4c81-aadf-9b74126333e7" providerId="ADAL" clId="{9D69A034-250F-473F-BCEA-0C8E318A6DB3}" dt="2021-01-04T06:35:27.394" v="179" actId="164"/>
          <ac:spMkLst>
            <pc:docMk/>
            <pc:sldMk cId="3238158163" sldId="303"/>
            <ac:spMk id="705" creationId="{3800E454-D8E0-43C7-B4A3-EA89F9A70660}"/>
          </ac:spMkLst>
        </pc:spChg>
        <pc:spChg chg="add mod">
          <ac:chgData name="Kemppainen Kimmo" userId="5575d834-c099-4c81-aadf-9b74126333e7" providerId="ADAL" clId="{9D69A034-250F-473F-BCEA-0C8E318A6DB3}" dt="2021-01-04T06:35:27.394" v="179" actId="164"/>
          <ac:spMkLst>
            <pc:docMk/>
            <pc:sldMk cId="3238158163" sldId="303"/>
            <ac:spMk id="706" creationId="{BDFE03A7-8DB4-41B2-B80F-24FEBAF99B49}"/>
          </ac:spMkLst>
        </pc:spChg>
        <pc:spChg chg="add mod">
          <ac:chgData name="Kemppainen Kimmo" userId="5575d834-c099-4c81-aadf-9b74126333e7" providerId="ADAL" clId="{9D69A034-250F-473F-BCEA-0C8E318A6DB3}" dt="2021-01-04T06:35:27.394" v="179" actId="164"/>
          <ac:spMkLst>
            <pc:docMk/>
            <pc:sldMk cId="3238158163" sldId="303"/>
            <ac:spMk id="707" creationId="{73894144-E13D-4850-92AE-58618598851B}"/>
          </ac:spMkLst>
        </pc:spChg>
        <pc:spChg chg="add mod">
          <ac:chgData name="Kemppainen Kimmo" userId="5575d834-c099-4c81-aadf-9b74126333e7" providerId="ADAL" clId="{9D69A034-250F-473F-BCEA-0C8E318A6DB3}" dt="2021-01-04T06:35:27.394" v="179" actId="164"/>
          <ac:spMkLst>
            <pc:docMk/>
            <pc:sldMk cId="3238158163" sldId="303"/>
            <ac:spMk id="708" creationId="{6BC72E70-5413-4CC4-B067-567B569D8C6B}"/>
          </ac:spMkLst>
        </pc:spChg>
        <pc:spChg chg="add mod">
          <ac:chgData name="Kemppainen Kimmo" userId="5575d834-c099-4c81-aadf-9b74126333e7" providerId="ADAL" clId="{9D69A034-250F-473F-BCEA-0C8E318A6DB3}" dt="2021-01-04T06:35:27.394" v="179" actId="164"/>
          <ac:spMkLst>
            <pc:docMk/>
            <pc:sldMk cId="3238158163" sldId="303"/>
            <ac:spMk id="709" creationId="{0E9C1C21-91EB-4B2D-9EEA-865CF8F1E5E8}"/>
          </ac:spMkLst>
        </pc:spChg>
        <pc:spChg chg="add mod">
          <ac:chgData name="Kemppainen Kimmo" userId="5575d834-c099-4c81-aadf-9b74126333e7" providerId="ADAL" clId="{9D69A034-250F-473F-BCEA-0C8E318A6DB3}" dt="2021-01-04T06:35:27.394" v="179" actId="164"/>
          <ac:spMkLst>
            <pc:docMk/>
            <pc:sldMk cId="3238158163" sldId="303"/>
            <ac:spMk id="710" creationId="{68E027A2-E238-4C48-9D42-F16C5D0DC822}"/>
          </ac:spMkLst>
        </pc:spChg>
        <pc:spChg chg="add mod">
          <ac:chgData name="Kemppainen Kimmo" userId="5575d834-c099-4c81-aadf-9b74126333e7" providerId="ADAL" clId="{9D69A034-250F-473F-BCEA-0C8E318A6DB3}" dt="2021-01-04T06:35:27.394" v="179" actId="164"/>
          <ac:spMkLst>
            <pc:docMk/>
            <pc:sldMk cId="3238158163" sldId="303"/>
            <ac:spMk id="711" creationId="{9A272AE2-6306-4A20-AD80-F8D042F482BC}"/>
          </ac:spMkLst>
        </pc:spChg>
        <pc:spChg chg="add mod">
          <ac:chgData name="Kemppainen Kimmo" userId="5575d834-c099-4c81-aadf-9b74126333e7" providerId="ADAL" clId="{9D69A034-250F-473F-BCEA-0C8E318A6DB3}" dt="2021-01-04T06:35:27.394" v="179" actId="164"/>
          <ac:spMkLst>
            <pc:docMk/>
            <pc:sldMk cId="3238158163" sldId="303"/>
            <ac:spMk id="712" creationId="{AEE5016A-17C7-48BA-ACA8-5DD4ADE28C26}"/>
          </ac:spMkLst>
        </pc:spChg>
        <pc:spChg chg="add mod">
          <ac:chgData name="Kemppainen Kimmo" userId="5575d834-c099-4c81-aadf-9b74126333e7" providerId="ADAL" clId="{9D69A034-250F-473F-BCEA-0C8E318A6DB3}" dt="2021-01-04T06:35:27.394" v="179" actId="164"/>
          <ac:spMkLst>
            <pc:docMk/>
            <pc:sldMk cId="3238158163" sldId="303"/>
            <ac:spMk id="713" creationId="{03583228-33B8-4904-A8CC-C7738F6E2F80}"/>
          </ac:spMkLst>
        </pc:spChg>
        <pc:spChg chg="add mod">
          <ac:chgData name="Kemppainen Kimmo" userId="5575d834-c099-4c81-aadf-9b74126333e7" providerId="ADAL" clId="{9D69A034-250F-473F-BCEA-0C8E318A6DB3}" dt="2021-01-04T06:35:27.394" v="179" actId="164"/>
          <ac:spMkLst>
            <pc:docMk/>
            <pc:sldMk cId="3238158163" sldId="303"/>
            <ac:spMk id="714" creationId="{50409022-EEA7-4671-A120-4DE58BCA75F5}"/>
          </ac:spMkLst>
        </pc:spChg>
        <pc:spChg chg="add mod">
          <ac:chgData name="Kemppainen Kimmo" userId="5575d834-c099-4c81-aadf-9b74126333e7" providerId="ADAL" clId="{9D69A034-250F-473F-BCEA-0C8E318A6DB3}" dt="2021-01-04T06:35:27.394" v="179" actId="164"/>
          <ac:spMkLst>
            <pc:docMk/>
            <pc:sldMk cId="3238158163" sldId="303"/>
            <ac:spMk id="715" creationId="{C3FA921E-515C-4957-9359-9EFAD65E25AB}"/>
          </ac:spMkLst>
        </pc:spChg>
        <pc:spChg chg="add mod">
          <ac:chgData name="Kemppainen Kimmo" userId="5575d834-c099-4c81-aadf-9b74126333e7" providerId="ADAL" clId="{9D69A034-250F-473F-BCEA-0C8E318A6DB3}" dt="2021-01-04T06:35:27.394" v="179" actId="164"/>
          <ac:spMkLst>
            <pc:docMk/>
            <pc:sldMk cId="3238158163" sldId="303"/>
            <ac:spMk id="716" creationId="{76987C8C-57ED-427E-AB61-DD1383BF910F}"/>
          </ac:spMkLst>
        </pc:spChg>
        <pc:spChg chg="add mod">
          <ac:chgData name="Kemppainen Kimmo" userId="5575d834-c099-4c81-aadf-9b74126333e7" providerId="ADAL" clId="{9D69A034-250F-473F-BCEA-0C8E318A6DB3}" dt="2021-01-04T06:35:27.394" v="179" actId="164"/>
          <ac:spMkLst>
            <pc:docMk/>
            <pc:sldMk cId="3238158163" sldId="303"/>
            <ac:spMk id="717" creationId="{89F2A291-A394-438D-A3C6-6F040BEA37E4}"/>
          </ac:spMkLst>
        </pc:spChg>
        <pc:spChg chg="add mod">
          <ac:chgData name="Kemppainen Kimmo" userId="5575d834-c099-4c81-aadf-9b74126333e7" providerId="ADAL" clId="{9D69A034-250F-473F-BCEA-0C8E318A6DB3}" dt="2021-01-04T06:35:27.394" v="179" actId="164"/>
          <ac:spMkLst>
            <pc:docMk/>
            <pc:sldMk cId="3238158163" sldId="303"/>
            <ac:spMk id="718" creationId="{4428F135-4894-4AAA-A7AD-185C5778A446}"/>
          </ac:spMkLst>
        </pc:spChg>
        <pc:spChg chg="add mod">
          <ac:chgData name="Kemppainen Kimmo" userId="5575d834-c099-4c81-aadf-9b74126333e7" providerId="ADAL" clId="{9D69A034-250F-473F-BCEA-0C8E318A6DB3}" dt="2021-01-04T06:35:27.394" v="179" actId="164"/>
          <ac:spMkLst>
            <pc:docMk/>
            <pc:sldMk cId="3238158163" sldId="303"/>
            <ac:spMk id="719" creationId="{E39EAE66-96A9-4043-A710-5EB64E1A1B6A}"/>
          </ac:spMkLst>
        </pc:spChg>
        <pc:spChg chg="add mod">
          <ac:chgData name="Kemppainen Kimmo" userId="5575d834-c099-4c81-aadf-9b74126333e7" providerId="ADAL" clId="{9D69A034-250F-473F-BCEA-0C8E318A6DB3}" dt="2021-01-04T06:35:27.394" v="179" actId="164"/>
          <ac:spMkLst>
            <pc:docMk/>
            <pc:sldMk cId="3238158163" sldId="303"/>
            <ac:spMk id="720" creationId="{4EE853F2-0C80-4FAF-87DE-1D1A44904422}"/>
          </ac:spMkLst>
        </pc:spChg>
        <pc:spChg chg="add mod">
          <ac:chgData name="Kemppainen Kimmo" userId="5575d834-c099-4c81-aadf-9b74126333e7" providerId="ADAL" clId="{9D69A034-250F-473F-BCEA-0C8E318A6DB3}" dt="2021-01-04T06:35:27.394" v="179" actId="164"/>
          <ac:spMkLst>
            <pc:docMk/>
            <pc:sldMk cId="3238158163" sldId="303"/>
            <ac:spMk id="721" creationId="{6F465744-40EF-4A6A-B9B4-E82FCCACA03A}"/>
          </ac:spMkLst>
        </pc:spChg>
        <pc:spChg chg="add mod">
          <ac:chgData name="Kemppainen Kimmo" userId="5575d834-c099-4c81-aadf-9b74126333e7" providerId="ADAL" clId="{9D69A034-250F-473F-BCEA-0C8E318A6DB3}" dt="2021-01-04T06:35:27.394" v="179" actId="164"/>
          <ac:spMkLst>
            <pc:docMk/>
            <pc:sldMk cId="3238158163" sldId="303"/>
            <ac:spMk id="722" creationId="{8562D60A-A1B1-4F34-BF81-AE3B6B171F14}"/>
          </ac:spMkLst>
        </pc:spChg>
        <pc:spChg chg="add mod">
          <ac:chgData name="Kemppainen Kimmo" userId="5575d834-c099-4c81-aadf-9b74126333e7" providerId="ADAL" clId="{9D69A034-250F-473F-BCEA-0C8E318A6DB3}" dt="2021-01-04T06:35:27.394" v="179" actId="164"/>
          <ac:spMkLst>
            <pc:docMk/>
            <pc:sldMk cId="3238158163" sldId="303"/>
            <ac:spMk id="723" creationId="{2D515024-C66A-4903-8C11-31C6C73B71B7}"/>
          </ac:spMkLst>
        </pc:spChg>
        <pc:spChg chg="add mod">
          <ac:chgData name="Kemppainen Kimmo" userId="5575d834-c099-4c81-aadf-9b74126333e7" providerId="ADAL" clId="{9D69A034-250F-473F-BCEA-0C8E318A6DB3}" dt="2021-01-04T06:35:27.394" v="179" actId="164"/>
          <ac:spMkLst>
            <pc:docMk/>
            <pc:sldMk cId="3238158163" sldId="303"/>
            <ac:spMk id="724" creationId="{6C38C1E7-DC5F-4354-9FF8-DC76B1AB6910}"/>
          </ac:spMkLst>
        </pc:spChg>
        <pc:spChg chg="add mod">
          <ac:chgData name="Kemppainen Kimmo" userId="5575d834-c099-4c81-aadf-9b74126333e7" providerId="ADAL" clId="{9D69A034-250F-473F-BCEA-0C8E318A6DB3}" dt="2021-01-04T06:35:27.394" v="179" actId="164"/>
          <ac:spMkLst>
            <pc:docMk/>
            <pc:sldMk cId="3238158163" sldId="303"/>
            <ac:spMk id="725" creationId="{5215288C-833E-4254-86BA-42C15863EFA4}"/>
          </ac:spMkLst>
        </pc:spChg>
        <pc:spChg chg="add mod">
          <ac:chgData name="Kemppainen Kimmo" userId="5575d834-c099-4c81-aadf-9b74126333e7" providerId="ADAL" clId="{9D69A034-250F-473F-BCEA-0C8E318A6DB3}" dt="2021-01-04T06:35:27.394" v="179" actId="164"/>
          <ac:spMkLst>
            <pc:docMk/>
            <pc:sldMk cId="3238158163" sldId="303"/>
            <ac:spMk id="726" creationId="{89142142-C219-452B-89EA-466C47CA3BE1}"/>
          </ac:spMkLst>
        </pc:spChg>
        <pc:spChg chg="add mod">
          <ac:chgData name="Kemppainen Kimmo" userId="5575d834-c099-4c81-aadf-9b74126333e7" providerId="ADAL" clId="{9D69A034-250F-473F-BCEA-0C8E318A6DB3}" dt="2021-01-04T06:35:27.394" v="179" actId="164"/>
          <ac:spMkLst>
            <pc:docMk/>
            <pc:sldMk cId="3238158163" sldId="303"/>
            <ac:spMk id="727" creationId="{976AAE5E-0725-4CFB-90DB-11798050523C}"/>
          </ac:spMkLst>
        </pc:spChg>
        <pc:spChg chg="add mod">
          <ac:chgData name="Kemppainen Kimmo" userId="5575d834-c099-4c81-aadf-9b74126333e7" providerId="ADAL" clId="{9D69A034-250F-473F-BCEA-0C8E318A6DB3}" dt="2021-01-04T06:35:27.394" v="179" actId="164"/>
          <ac:spMkLst>
            <pc:docMk/>
            <pc:sldMk cId="3238158163" sldId="303"/>
            <ac:spMk id="728" creationId="{06761EC3-CF80-46D4-BFFF-F2250C454C1D}"/>
          </ac:spMkLst>
        </pc:spChg>
        <pc:spChg chg="add mod">
          <ac:chgData name="Kemppainen Kimmo" userId="5575d834-c099-4c81-aadf-9b74126333e7" providerId="ADAL" clId="{9D69A034-250F-473F-BCEA-0C8E318A6DB3}" dt="2021-01-04T06:35:27.394" v="179" actId="164"/>
          <ac:spMkLst>
            <pc:docMk/>
            <pc:sldMk cId="3238158163" sldId="303"/>
            <ac:spMk id="729" creationId="{9670F6DB-7250-4FD9-96E2-6C3BD2A3C04C}"/>
          </ac:spMkLst>
        </pc:spChg>
        <pc:spChg chg="add mod">
          <ac:chgData name="Kemppainen Kimmo" userId="5575d834-c099-4c81-aadf-9b74126333e7" providerId="ADAL" clId="{9D69A034-250F-473F-BCEA-0C8E318A6DB3}" dt="2021-01-04T06:35:27.394" v="179" actId="164"/>
          <ac:spMkLst>
            <pc:docMk/>
            <pc:sldMk cId="3238158163" sldId="303"/>
            <ac:spMk id="730" creationId="{A9F72174-CD14-4560-B290-C2121DC46D1A}"/>
          </ac:spMkLst>
        </pc:spChg>
        <pc:spChg chg="add mod">
          <ac:chgData name="Kemppainen Kimmo" userId="5575d834-c099-4c81-aadf-9b74126333e7" providerId="ADAL" clId="{9D69A034-250F-473F-BCEA-0C8E318A6DB3}" dt="2021-01-04T06:35:27.394" v="179" actId="164"/>
          <ac:spMkLst>
            <pc:docMk/>
            <pc:sldMk cId="3238158163" sldId="303"/>
            <ac:spMk id="731" creationId="{DFC606D0-7564-432B-B43D-67EC1C1D2684}"/>
          </ac:spMkLst>
        </pc:spChg>
        <pc:spChg chg="add mod">
          <ac:chgData name="Kemppainen Kimmo" userId="5575d834-c099-4c81-aadf-9b74126333e7" providerId="ADAL" clId="{9D69A034-250F-473F-BCEA-0C8E318A6DB3}" dt="2021-01-04T06:35:27.394" v="179" actId="164"/>
          <ac:spMkLst>
            <pc:docMk/>
            <pc:sldMk cId="3238158163" sldId="303"/>
            <ac:spMk id="732" creationId="{7FA3012D-DEEA-4F45-A00D-22A8BBC287C1}"/>
          </ac:spMkLst>
        </pc:spChg>
        <pc:spChg chg="add mod">
          <ac:chgData name="Kemppainen Kimmo" userId="5575d834-c099-4c81-aadf-9b74126333e7" providerId="ADAL" clId="{9D69A034-250F-473F-BCEA-0C8E318A6DB3}" dt="2021-01-04T06:35:27.394" v="179" actId="164"/>
          <ac:spMkLst>
            <pc:docMk/>
            <pc:sldMk cId="3238158163" sldId="303"/>
            <ac:spMk id="733" creationId="{5C468D9C-93CE-4F2D-BC0B-2AACB0F36D18}"/>
          </ac:spMkLst>
        </pc:spChg>
        <pc:spChg chg="add mod">
          <ac:chgData name="Kemppainen Kimmo" userId="5575d834-c099-4c81-aadf-9b74126333e7" providerId="ADAL" clId="{9D69A034-250F-473F-BCEA-0C8E318A6DB3}" dt="2021-01-04T06:35:27.394" v="179" actId="164"/>
          <ac:spMkLst>
            <pc:docMk/>
            <pc:sldMk cId="3238158163" sldId="303"/>
            <ac:spMk id="734" creationId="{111BFD4E-2D76-4A8A-9917-41ABAF489076}"/>
          </ac:spMkLst>
        </pc:spChg>
        <pc:spChg chg="add mod">
          <ac:chgData name="Kemppainen Kimmo" userId="5575d834-c099-4c81-aadf-9b74126333e7" providerId="ADAL" clId="{9D69A034-250F-473F-BCEA-0C8E318A6DB3}" dt="2021-01-04T06:35:27.394" v="179" actId="164"/>
          <ac:spMkLst>
            <pc:docMk/>
            <pc:sldMk cId="3238158163" sldId="303"/>
            <ac:spMk id="735" creationId="{8FAC6342-BB5F-4B85-B317-52C9F5FEF572}"/>
          </ac:spMkLst>
        </pc:spChg>
        <pc:spChg chg="add mod">
          <ac:chgData name="Kemppainen Kimmo" userId="5575d834-c099-4c81-aadf-9b74126333e7" providerId="ADAL" clId="{9D69A034-250F-473F-BCEA-0C8E318A6DB3}" dt="2021-01-04T06:35:27.394" v="179" actId="164"/>
          <ac:spMkLst>
            <pc:docMk/>
            <pc:sldMk cId="3238158163" sldId="303"/>
            <ac:spMk id="736" creationId="{9741274D-5440-468A-878A-B4AB38F82DC5}"/>
          </ac:spMkLst>
        </pc:spChg>
        <pc:spChg chg="add mod">
          <ac:chgData name="Kemppainen Kimmo" userId="5575d834-c099-4c81-aadf-9b74126333e7" providerId="ADAL" clId="{9D69A034-250F-473F-BCEA-0C8E318A6DB3}" dt="2021-01-04T06:35:27.394" v="179" actId="164"/>
          <ac:spMkLst>
            <pc:docMk/>
            <pc:sldMk cId="3238158163" sldId="303"/>
            <ac:spMk id="737" creationId="{9885D0F4-F7D5-47B8-A2D8-92019DE7677C}"/>
          </ac:spMkLst>
        </pc:spChg>
        <pc:spChg chg="add mod">
          <ac:chgData name="Kemppainen Kimmo" userId="5575d834-c099-4c81-aadf-9b74126333e7" providerId="ADAL" clId="{9D69A034-250F-473F-BCEA-0C8E318A6DB3}" dt="2021-01-04T06:35:27.394" v="179" actId="164"/>
          <ac:spMkLst>
            <pc:docMk/>
            <pc:sldMk cId="3238158163" sldId="303"/>
            <ac:spMk id="738" creationId="{6E6D7004-08D4-4A5C-9F68-C70D1BE5CDBF}"/>
          </ac:spMkLst>
        </pc:spChg>
        <pc:spChg chg="add mod">
          <ac:chgData name="Kemppainen Kimmo" userId="5575d834-c099-4c81-aadf-9b74126333e7" providerId="ADAL" clId="{9D69A034-250F-473F-BCEA-0C8E318A6DB3}" dt="2021-01-04T06:35:27.394" v="179" actId="164"/>
          <ac:spMkLst>
            <pc:docMk/>
            <pc:sldMk cId="3238158163" sldId="303"/>
            <ac:spMk id="739" creationId="{AA7E3384-B500-400B-8441-E5CECAC12E28}"/>
          </ac:spMkLst>
        </pc:spChg>
        <pc:spChg chg="add mod">
          <ac:chgData name="Kemppainen Kimmo" userId="5575d834-c099-4c81-aadf-9b74126333e7" providerId="ADAL" clId="{9D69A034-250F-473F-BCEA-0C8E318A6DB3}" dt="2021-01-04T06:35:27.394" v="179" actId="164"/>
          <ac:spMkLst>
            <pc:docMk/>
            <pc:sldMk cId="3238158163" sldId="303"/>
            <ac:spMk id="740" creationId="{E5ACF378-4E50-4D97-AF1A-C6ABF1AD5235}"/>
          </ac:spMkLst>
        </pc:spChg>
        <pc:spChg chg="add mod">
          <ac:chgData name="Kemppainen Kimmo" userId="5575d834-c099-4c81-aadf-9b74126333e7" providerId="ADAL" clId="{9D69A034-250F-473F-BCEA-0C8E318A6DB3}" dt="2021-01-04T06:35:27.394" v="179" actId="164"/>
          <ac:spMkLst>
            <pc:docMk/>
            <pc:sldMk cId="3238158163" sldId="303"/>
            <ac:spMk id="741" creationId="{00A83717-F063-431C-99BB-56DAECBA584B}"/>
          </ac:spMkLst>
        </pc:spChg>
        <pc:spChg chg="add mod">
          <ac:chgData name="Kemppainen Kimmo" userId="5575d834-c099-4c81-aadf-9b74126333e7" providerId="ADAL" clId="{9D69A034-250F-473F-BCEA-0C8E318A6DB3}" dt="2021-01-04T06:35:27.394" v="179" actId="164"/>
          <ac:spMkLst>
            <pc:docMk/>
            <pc:sldMk cId="3238158163" sldId="303"/>
            <ac:spMk id="742" creationId="{560A5B6E-4167-404C-A0E8-F3AEEC6BFBC3}"/>
          </ac:spMkLst>
        </pc:spChg>
        <pc:spChg chg="add mod">
          <ac:chgData name="Kemppainen Kimmo" userId="5575d834-c099-4c81-aadf-9b74126333e7" providerId="ADAL" clId="{9D69A034-250F-473F-BCEA-0C8E318A6DB3}" dt="2021-01-04T06:35:27.394" v="179" actId="164"/>
          <ac:spMkLst>
            <pc:docMk/>
            <pc:sldMk cId="3238158163" sldId="303"/>
            <ac:spMk id="743" creationId="{4F3E76ED-B49D-410F-82AD-1608F5ACCBEB}"/>
          </ac:spMkLst>
        </pc:spChg>
        <pc:spChg chg="add mod">
          <ac:chgData name="Kemppainen Kimmo" userId="5575d834-c099-4c81-aadf-9b74126333e7" providerId="ADAL" clId="{9D69A034-250F-473F-BCEA-0C8E318A6DB3}" dt="2021-01-04T06:35:27.394" v="179" actId="164"/>
          <ac:spMkLst>
            <pc:docMk/>
            <pc:sldMk cId="3238158163" sldId="303"/>
            <ac:spMk id="744" creationId="{86B92779-6047-493D-B821-8C3648D1E48C}"/>
          </ac:spMkLst>
        </pc:spChg>
        <pc:spChg chg="add mod">
          <ac:chgData name="Kemppainen Kimmo" userId="5575d834-c099-4c81-aadf-9b74126333e7" providerId="ADAL" clId="{9D69A034-250F-473F-BCEA-0C8E318A6DB3}" dt="2021-01-04T06:35:27.394" v="179" actId="164"/>
          <ac:spMkLst>
            <pc:docMk/>
            <pc:sldMk cId="3238158163" sldId="303"/>
            <ac:spMk id="745" creationId="{B26E84D8-75F1-4780-A531-3ABD22C46169}"/>
          </ac:spMkLst>
        </pc:spChg>
        <pc:spChg chg="add mod">
          <ac:chgData name="Kemppainen Kimmo" userId="5575d834-c099-4c81-aadf-9b74126333e7" providerId="ADAL" clId="{9D69A034-250F-473F-BCEA-0C8E318A6DB3}" dt="2021-01-04T06:35:27.394" v="179" actId="164"/>
          <ac:spMkLst>
            <pc:docMk/>
            <pc:sldMk cId="3238158163" sldId="303"/>
            <ac:spMk id="746" creationId="{4DF36444-A071-490C-B221-025D6BB914A2}"/>
          </ac:spMkLst>
        </pc:spChg>
        <pc:spChg chg="add mod">
          <ac:chgData name="Kemppainen Kimmo" userId="5575d834-c099-4c81-aadf-9b74126333e7" providerId="ADAL" clId="{9D69A034-250F-473F-BCEA-0C8E318A6DB3}" dt="2021-01-04T06:35:27.394" v="179" actId="164"/>
          <ac:spMkLst>
            <pc:docMk/>
            <pc:sldMk cId="3238158163" sldId="303"/>
            <ac:spMk id="747" creationId="{5A5024ED-E020-4520-8D37-2998A6F1EE69}"/>
          </ac:spMkLst>
        </pc:spChg>
        <pc:spChg chg="add mod">
          <ac:chgData name="Kemppainen Kimmo" userId="5575d834-c099-4c81-aadf-9b74126333e7" providerId="ADAL" clId="{9D69A034-250F-473F-BCEA-0C8E318A6DB3}" dt="2021-01-04T06:35:27.394" v="179" actId="164"/>
          <ac:spMkLst>
            <pc:docMk/>
            <pc:sldMk cId="3238158163" sldId="303"/>
            <ac:spMk id="748" creationId="{C2862523-7F12-433B-B800-7F69CD82DDBA}"/>
          </ac:spMkLst>
        </pc:spChg>
        <pc:spChg chg="add mod">
          <ac:chgData name="Kemppainen Kimmo" userId="5575d834-c099-4c81-aadf-9b74126333e7" providerId="ADAL" clId="{9D69A034-250F-473F-BCEA-0C8E318A6DB3}" dt="2021-01-04T06:35:27.394" v="179" actId="164"/>
          <ac:spMkLst>
            <pc:docMk/>
            <pc:sldMk cId="3238158163" sldId="303"/>
            <ac:spMk id="749" creationId="{3B2C7828-1808-4D45-B3FE-AF62BF27BEF9}"/>
          </ac:spMkLst>
        </pc:spChg>
        <pc:spChg chg="add mod">
          <ac:chgData name="Kemppainen Kimmo" userId="5575d834-c099-4c81-aadf-9b74126333e7" providerId="ADAL" clId="{9D69A034-250F-473F-BCEA-0C8E318A6DB3}" dt="2021-01-04T06:35:27.394" v="179" actId="164"/>
          <ac:spMkLst>
            <pc:docMk/>
            <pc:sldMk cId="3238158163" sldId="303"/>
            <ac:spMk id="750" creationId="{44CC8B61-A840-415A-A4AB-1365B2863CEA}"/>
          </ac:spMkLst>
        </pc:spChg>
        <pc:spChg chg="add mod">
          <ac:chgData name="Kemppainen Kimmo" userId="5575d834-c099-4c81-aadf-9b74126333e7" providerId="ADAL" clId="{9D69A034-250F-473F-BCEA-0C8E318A6DB3}" dt="2021-01-04T06:35:27.394" v="179" actId="164"/>
          <ac:spMkLst>
            <pc:docMk/>
            <pc:sldMk cId="3238158163" sldId="303"/>
            <ac:spMk id="751" creationId="{8227246E-0E71-420E-BE96-865D06DE8444}"/>
          </ac:spMkLst>
        </pc:spChg>
        <pc:spChg chg="add mod">
          <ac:chgData name="Kemppainen Kimmo" userId="5575d834-c099-4c81-aadf-9b74126333e7" providerId="ADAL" clId="{9D69A034-250F-473F-BCEA-0C8E318A6DB3}" dt="2021-01-04T06:35:27.394" v="179" actId="164"/>
          <ac:spMkLst>
            <pc:docMk/>
            <pc:sldMk cId="3238158163" sldId="303"/>
            <ac:spMk id="752" creationId="{7DA56D4C-009A-44FB-B89B-03F2BD5E2EC2}"/>
          </ac:spMkLst>
        </pc:spChg>
        <pc:spChg chg="add mod">
          <ac:chgData name="Kemppainen Kimmo" userId="5575d834-c099-4c81-aadf-9b74126333e7" providerId="ADAL" clId="{9D69A034-250F-473F-BCEA-0C8E318A6DB3}" dt="2021-01-04T06:35:27.394" v="179" actId="164"/>
          <ac:spMkLst>
            <pc:docMk/>
            <pc:sldMk cId="3238158163" sldId="303"/>
            <ac:spMk id="753" creationId="{CD5F88F1-2D52-43AC-B675-9CED15F1D40B}"/>
          </ac:spMkLst>
        </pc:spChg>
        <pc:spChg chg="add mod">
          <ac:chgData name="Kemppainen Kimmo" userId="5575d834-c099-4c81-aadf-9b74126333e7" providerId="ADAL" clId="{9D69A034-250F-473F-BCEA-0C8E318A6DB3}" dt="2021-01-04T06:35:27.394" v="179" actId="164"/>
          <ac:spMkLst>
            <pc:docMk/>
            <pc:sldMk cId="3238158163" sldId="303"/>
            <ac:spMk id="754" creationId="{6C77D8A9-6594-4915-B384-8E7EE29BC791}"/>
          </ac:spMkLst>
        </pc:spChg>
        <pc:spChg chg="add mod">
          <ac:chgData name="Kemppainen Kimmo" userId="5575d834-c099-4c81-aadf-9b74126333e7" providerId="ADAL" clId="{9D69A034-250F-473F-BCEA-0C8E318A6DB3}" dt="2021-01-04T06:35:27.394" v="179" actId="164"/>
          <ac:spMkLst>
            <pc:docMk/>
            <pc:sldMk cId="3238158163" sldId="303"/>
            <ac:spMk id="755" creationId="{F4D33E59-2908-4840-B28F-DFC6C7323711}"/>
          </ac:spMkLst>
        </pc:spChg>
        <pc:spChg chg="add mod">
          <ac:chgData name="Kemppainen Kimmo" userId="5575d834-c099-4c81-aadf-9b74126333e7" providerId="ADAL" clId="{9D69A034-250F-473F-BCEA-0C8E318A6DB3}" dt="2021-01-04T06:35:27.394" v="179" actId="164"/>
          <ac:spMkLst>
            <pc:docMk/>
            <pc:sldMk cId="3238158163" sldId="303"/>
            <ac:spMk id="756" creationId="{E9AA5813-FD11-46B0-9D19-42F0B9001C28}"/>
          </ac:spMkLst>
        </pc:spChg>
        <pc:spChg chg="add mod">
          <ac:chgData name="Kemppainen Kimmo" userId="5575d834-c099-4c81-aadf-9b74126333e7" providerId="ADAL" clId="{9D69A034-250F-473F-BCEA-0C8E318A6DB3}" dt="2021-01-04T06:35:27.394" v="179" actId="164"/>
          <ac:spMkLst>
            <pc:docMk/>
            <pc:sldMk cId="3238158163" sldId="303"/>
            <ac:spMk id="757" creationId="{1438AFE2-09BF-4E41-B509-CF9FECD11B45}"/>
          </ac:spMkLst>
        </pc:spChg>
        <pc:spChg chg="add mod">
          <ac:chgData name="Kemppainen Kimmo" userId="5575d834-c099-4c81-aadf-9b74126333e7" providerId="ADAL" clId="{9D69A034-250F-473F-BCEA-0C8E318A6DB3}" dt="2021-01-04T06:35:27.394" v="179" actId="164"/>
          <ac:spMkLst>
            <pc:docMk/>
            <pc:sldMk cId="3238158163" sldId="303"/>
            <ac:spMk id="758" creationId="{11BCE6C1-E45E-4481-AA24-529C6C12ADAC}"/>
          </ac:spMkLst>
        </pc:spChg>
        <pc:spChg chg="add mod">
          <ac:chgData name="Kemppainen Kimmo" userId="5575d834-c099-4c81-aadf-9b74126333e7" providerId="ADAL" clId="{9D69A034-250F-473F-BCEA-0C8E318A6DB3}" dt="2021-01-04T06:35:27.394" v="179" actId="164"/>
          <ac:spMkLst>
            <pc:docMk/>
            <pc:sldMk cId="3238158163" sldId="303"/>
            <ac:spMk id="759" creationId="{4DBFCCC5-B8E2-4EB7-ADEA-DC6358A91607}"/>
          </ac:spMkLst>
        </pc:spChg>
        <pc:spChg chg="add mod">
          <ac:chgData name="Kemppainen Kimmo" userId="5575d834-c099-4c81-aadf-9b74126333e7" providerId="ADAL" clId="{9D69A034-250F-473F-BCEA-0C8E318A6DB3}" dt="2021-01-04T06:35:27.394" v="179" actId="164"/>
          <ac:spMkLst>
            <pc:docMk/>
            <pc:sldMk cId="3238158163" sldId="303"/>
            <ac:spMk id="760" creationId="{466226B5-E004-4E63-B450-CD3BA36A68B7}"/>
          </ac:spMkLst>
        </pc:spChg>
        <pc:spChg chg="add mod">
          <ac:chgData name="Kemppainen Kimmo" userId="5575d834-c099-4c81-aadf-9b74126333e7" providerId="ADAL" clId="{9D69A034-250F-473F-BCEA-0C8E318A6DB3}" dt="2021-01-04T06:35:27.394" v="179" actId="164"/>
          <ac:spMkLst>
            <pc:docMk/>
            <pc:sldMk cId="3238158163" sldId="303"/>
            <ac:spMk id="761" creationId="{F75EA712-FB61-42C7-A058-CE4E218B90A2}"/>
          </ac:spMkLst>
        </pc:spChg>
        <pc:spChg chg="add mod">
          <ac:chgData name="Kemppainen Kimmo" userId="5575d834-c099-4c81-aadf-9b74126333e7" providerId="ADAL" clId="{9D69A034-250F-473F-BCEA-0C8E318A6DB3}" dt="2021-01-04T06:35:27.394" v="179" actId="164"/>
          <ac:spMkLst>
            <pc:docMk/>
            <pc:sldMk cId="3238158163" sldId="303"/>
            <ac:spMk id="762" creationId="{AA11C998-5D5F-4B5E-9B3B-861F5CECA951}"/>
          </ac:spMkLst>
        </pc:spChg>
        <pc:spChg chg="add mod">
          <ac:chgData name="Kemppainen Kimmo" userId="5575d834-c099-4c81-aadf-9b74126333e7" providerId="ADAL" clId="{9D69A034-250F-473F-BCEA-0C8E318A6DB3}" dt="2021-01-04T06:35:27.394" v="179" actId="164"/>
          <ac:spMkLst>
            <pc:docMk/>
            <pc:sldMk cId="3238158163" sldId="303"/>
            <ac:spMk id="763" creationId="{10299C14-E8E4-4F92-A29D-FB1010B4AEE6}"/>
          </ac:spMkLst>
        </pc:spChg>
        <pc:spChg chg="add mod">
          <ac:chgData name="Kemppainen Kimmo" userId="5575d834-c099-4c81-aadf-9b74126333e7" providerId="ADAL" clId="{9D69A034-250F-473F-BCEA-0C8E318A6DB3}" dt="2021-01-04T06:35:27.394" v="179" actId="164"/>
          <ac:spMkLst>
            <pc:docMk/>
            <pc:sldMk cId="3238158163" sldId="303"/>
            <ac:spMk id="764" creationId="{3F3D6052-93FB-47EF-8149-43CC84E2ACB8}"/>
          </ac:spMkLst>
        </pc:spChg>
        <pc:spChg chg="add mod">
          <ac:chgData name="Kemppainen Kimmo" userId="5575d834-c099-4c81-aadf-9b74126333e7" providerId="ADAL" clId="{9D69A034-250F-473F-BCEA-0C8E318A6DB3}" dt="2021-01-04T06:35:27.394" v="179" actId="164"/>
          <ac:spMkLst>
            <pc:docMk/>
            <pc:sldMk cId="3238158163" sldId="303"/>
            <ac:spMk id="765" creationId="{675EAD1C-FF12-439E-ACD2-E0AFC10C25DE}"/>
          </ac:spMkLst>
        </pc:spChg>
        <pc:spChg chg="add mod">
          <ac:chgData name="Kemppainen Kimmo" userId="5575d834-c099-4c81-aadf-9b74126333e7" providerId="ADAL" clId="{9D69A034-250F-473F-BCEA-0C8E318A6DB3}" dt="2021-01-04T06:35:27.394" v="179" actId="164"/>
          <ac:spMkLst>
            <pc:docMk/>
            <pc:sldMk cId="3238158163" sldId="303"/>
            <ac:spMk id="766" creationId="{EC528793-46CF-44F0-BC89-A711C655CE6A}"/>
          </ac:spMkLst>
        </pc:spChg>
        <pc:spChg chg="add mod">
          <ac:chgData name="Kemppainen Kimmo" userId="5575d834-c099-4c81-aadf-9b74126333e7" providerId="ADAL" clId="{9D69A034-250F-473F-BCEA-0C8E318A6DB3}" dt="2021-01-04T06:35:27.394" v="179" actId="164"/>
          <ac:spMkLst>
            <pc:docMk/>
            <pc:sldMk cId="3238158163" sldId="303"/>
            <ac:spMk id="767" creationId="{AB18BADD-CC18-49C7-980E-5625926A611E}"/>
          </ac:spMkLst>
        </pc:spChg>
        <pc:spChg chg="add mod">
          <ac:chgData name="Kemppainen Kimmo" userId="5575d834-c099-4c81-aadf-9b74126333e7" providerId="ADAL" clId="{9D69A034-250F-473F-BCEA-0C8E318A6DB3}" dt="2021-01-04T06:35:27.394" v="179" actId="164"/>
          <ac:spMkLst>
            <pc:docMk/>
            <pc:sldMk cId="3238158163" sldId="303"/>
            <ac:spMk id="768" creationId="{326B97DA-0D89-4CCF-97B4-0BEC3BD13BA0}"/>
          </ac:spMkLst>
        </pc:spChg>
        <pc:spChg chg="add mod">
          <ac:chgData name="Kemppainen Kimmo" userId="5575d834-c099-4c81-aadf-9b74126333e7" providerId="ADAL" clId="{9D69A034-250F-473F-BCEA-0C8E318A6DB3}" dt="2021-01-04T06:35:27.394" v="179" actId="164"/>
          <ac:spMkLst>
            <pc:docMk/>
            <pc:sldMk cId="3238158163" sldId="303"/>
            <ac:spMk id="769" creationId="{456705E1-8780-483D-B0F8-E23D1DB9C04C}"/>
          </ac:spMkLst>
        </pc:spChg>
        <pc:spChg chg="add mod">
          <ac:chgData name="Kemppainen Kimmo" userId="5575d834-c099-4c81-aadf-9b74126333e7" providerId="ADAL" clId="{9D69A034-250F-473F-BCEA-0C8E318A6DB3}" dt="2021-01-04T06:35:27.394" v="179" actId="164"/>
          <ac:spMkLst>
            <pc:docMk/>
            <pc:sldMk cId="3238158163" sldId="303"/>
            <ac:spMk id="770" creationId="{32CA51E6-2DA4-49BD-B5A5-1D8DDBFA41BC}"/>
          </ac:spMkLst>
        </pc:spChg>
        <pc:spChg chg="add mod">
          <ac:chgData name="Kemppainen Kimmo" userId="5575d834-c099-4c81-aadf-9b74126333e7" providerId="ADAL" clId="{9D69A034-250F-473F-BCEA-0C8E318A6DB3}" dt="2021-01-04T06:35:27.394" v="179" actId="164"/>
          <ac:spMkLst>
            <pc:docMk/>
            <pc:sldMk cId="3238158163" sldId="303"/>
            <ac:spMk id="771" creationId="{ECE66720-C03A-4D22-AF76-5C8BA5389163}"/>
          </ac:spMkLst>
        </pc:spChg>
        <pc:spChg chg="add mod">
          <ac:chgData name="Kemppainen Kimmo" userId="5575d834-c099-4c81-aadf-9b74126333e7" providerId="ADAL" clId="{9D69A034-250F-473F-BCEA-0C8E318A6DB3}" dt="2021-01-04T06:35:27.394" v="179" actId="164"/>
          <ac:spMkLst>
            <pc:docMk/>
            <pc:sldMk cId="3238158163" sldId="303"/>
            <ac:spMk id="772" creationId="{79ACFB19-C653-43D1-83A7-44855266DA38}"/>
          </ac:spMkLst>
        </pc:spChg>
        <pc:spChg chg="add mod">
          <ac:chgData name="Kemppainen Kimmo" userId="5575d834-c099-4c81-aadf-9b74126333e7" providerId="ADAL" clId="{9D69A034-250F-473F-BCEA-0C8E318A6DB3}" dt="2021-01-04T06:35:27.394" v="179" actId="164"/>
          <ac:spMkLst>
            <pc:docMk/>
            <pc:sldMk cId="3238158163" sldId="303"/>
            <ac:spMk id="773" creationId="{3C6ACFF3-31F7-4545-B793-9CAC1132CA84}"/>
          </ac:spMkLst>
        </pc:spChg>
        <pc:spChg chg="add mod">
          <ac:chgData name="Kemppainen Kimmo" userId="5575d834-c099-4c81-aadf-9b74126333e7" providerId="ADAL" clId="{9D69A034-250F-473F-BCEA-0C8E318A6DB3}" dt="2021-01-04T06:35:27.394" v="179" actId="164"/>
          <ac:spMkLst>
            <pc:docMk/>
            <pc:sldMk cId="3238158163" sldId="303"/>
            <ac:spMk id="774" creationId="{4D077218-54FA-4721-8136-43F7D2689523}"/>
          </ac:spMkLst>
        </pc:spChg>
        <pc:spChg chg="add mod">
          <ac:chgData name="Kemppainen Kimmo" userId="5575d834-c099-4c81-aadf-9b74126333e7" providerId="ADAL" clId="{9D69A034-250F-473F-BCEA-0C8E318A6DB3}" dt="2021-01-04T06:35:27.394" v="179" actId="164"/>
          <ac:spMkLst>
            <pc:docMk/>
            <pc:sldMk cId="3238158163" sldId="303"/>
            <ac:spMk id="775" creationId="{B050A69D-9EE1-4A11-AE2D-F259D1A3F505}"/>
          </ac:spMkLst>
        </pc:spChg>
        <pc:spChg chg="add mod">
          <ac:chgData name="Kemppainen Kimmo" userId="5575d834-c099-4c81-aadf-9b74126333e7" providerId="ADAL" clId="{9D69A034-250F-473F-BCEA-0C8E318A6DB3}" dt="2021-01-04T06:35:27.394" v="179" actId="164"/>
          <ac:spMkLst>
            <pc:docMk/>
            <pc:sldMk cId="3238158163" sldId="303"/>
            <ac:spMk id="776" creationId="{55A2A526-99F8-4D00-86CD-7C647A30FA31}"/>
          </ac:spMkLst>
        </pc:spChg>
        <pc:spChg chg="add mod">
          <ac:chgData name="Kemppainen Kimmo" userId="5575d834-c099-4c81-aadf-9b74126333e7" providerId="ADAL" clId="{9D69A034-250F-473F-BCEA-0C8E318A6DB3}" dt="2021-01-04T06:35:27.394" v="179" actId="164"/>
          <ac:spMkLst>
            <pc:docMk/>
            <pc:sldMk cId="3238158163" sldId="303"/>
            <ac:spMk id="777" creationId="{D59604F6-5797-495F-B5DD-235A665DBB27}"/>
          </ac:spMkLst>
        </pc:spChg>
        <pc:spChg chg="add mod">
          <ac:chgData name="Kemppainen Kimmo" userId="5575d834-c099-4c81-aadf-9b74126333e7" providerId="ADAL" clId="{9D69A034-250F-473F-BCEA-0C8E318A6DB3}" dt="2021-01-04T06:35:27.394" v="179" actId="164"/>
          <ac:spMkLst>
            <pc:docMk/>
            <pc:sldMk cId="3238158163" sldId="303"/>
            <ac:spMk id="778" creationId="{03B619FF-27EF-46E5-B92E-8065CD348814}"/>
          </ac:spMkLst>
        </pc:spChg>
        <pc:spChg chg="add mod">
          <ac:chgData name="Kemppainen Kimmo" userId="5575d834-c099-4c81-aadf-9b74126333e7" providerId="ADAL" clId="{9D69A034-250F-473F-BCEA-0C8E318A6DB3}" dt="2021-01-04T06:35:27.394" v="179" actId="164"/>
          <ac:spMkLst>
            <pc:docMk/>
            <pc:sldMk cId="3238158163" sldId="303"/>
            <ac:spMk id="779" creationId="{C57EE979-C196-4817-B5CF-8581D01B6697}"/>
          </ac:spMkLst>
        </pc:spChg>
        <pc:spChg chg="add mod">
          <ac:chgData name="Kemppainen Kimmo" userId="5575d834-c099-4c81-aadf-9b74126333e7" providerId="ADAL" clId="{9D69A034-250F-473F-BCEA-0C8E318A6DB3}" dt="2021-01-04T06:35:27.394" v="179" actId="164"/>
          <ac:spMkLst>
            <pc:docMk/>
            <pc:sldMk cId="3238158163" sldId="303"/>
            <ac:spMk id="780" creationId="{11D64D1F-3F65-4C14-9D6A-B968A709A922}"/>
          </ac:spMkLst>
        </pc:spChg>
        <pc:spChg chg="add mod">
          <ac:chgData name="Kemppainen Kimmo" userId="5575d834-c099-4c81-aadf-9b74126333e7" providerId="ADAL" clId="{9D69A034-250F-473F-BCEA-0C8E318A6DB3}" dt="2021-01-04T06:35:27.394" v="179" actId="164"/>
          <ac:spMkLst>
            <pc:docMk/>
            <pc:sldMk cId="3238158163" sldId="303"/>
            <ac:spMk id="781" creationId="{253BEC80-C3CA-4995-A06A-810F4F81C55E}"/>
          </ac:spMkLst>
        </pc:spChg>
        <pc:spChg chg="add mod">
          <ac:chgData name="Kemppainen Kimmo" userId="5575d834-c099-4c81-aadf-9b74126333e7" providerId="ADAL" clId="{9D69A034-250F-473F-BCEA-0C8E318A6DB3}" dt="2021-01-04T06:35:27.394" v="179" actId="164"/>
          <ac:spMkLst>
            <pc:docMk/>
            <pc:sldMk cId="3238158163" sldId="303"/>
            <ac:spMk id="782" creationId="{8BAFC43B-4A75-4F3A-9028-979A1F373FFC}"/>
          </ac:spMkLst>
        </pc:spChg>
        <pc:spChg chg="add mod">
          <ac:chgData name="Kemppainen Kimmo" userId="5575d834-c099-4c81-aadf-9b74126333e7" providerId="ADAL" clId="{9D69A034-250F-473F-BCEA-0C8E318A6DB3}" dt="2021-01-04T06:35:27.394" v="179" actId="164"/>
          <ac:spMkLst>
            <pc:docMk/>
            <pc:sldMk cId="3238158163" sldId="303"/>
            <ac:spMk id="783" creationId="{1CD5BC31-CC40-4B1E-A38A-9A58EF3B6570}"/>
          </ac:spMkLst>
        </pc:spChg>
        <pc:spChg chg="add mod">
          <ac:chgData name="Kemppainen Kimmo" userId="5575d834-c099-4c81-aadf-9b74126333e7" providerId="ADAL" clId="{9D69A034-250F-473F-BCEA-0C8E318A6DB3}" dt="2021-01-04T06:35:27.394" v="179" actId="164"/>
          <ac:spMkLst>
            <pc:docMk/>
            <pc:sldMk cId="3238158163" sldId="303"/>
            <ac:spMk id="784" creationId="{DCAB0566-03B5-4E58-8EB1-09A018E2A046}"/>
          </ac:spMkLst>
        </pc:spChg>
        <pc:spChg chg="add mod">
          <ac:chgData name="Kemppainen Kimmo" userId="5575d834-c099-4c81-aadf-9b74126333e7" providerId="ADAL" clId="{9D69A034-250F-473F-BCEA-0C8E318A6DB3}" dt="2021-01-04T06:35:27.394" v="179" actId="164"/>
          <ac:spMkLst>
            <pc:docMk/>
            <pc:sldMk cId="3238158163" sldId="303"/>
            <ac:spMk id="785" creationId="{E86E01B2-51AC-4990-BD90-8F3CC3C961F6}"/>
          </ac:spMkLst>
        </pc:spChg>
        <pc:spChg chg="add mod">
          <ac:chgData name="Kemppainen Kimmo" userId="5575d834-c099-4c81-aadf-9b74126333e7" providerId="ADAL" clId="{9D69A034-250F-473F-BCEA-0C8E318A6DB3}" dt="2021-01-04T06:35:27.394" v="179" actId="164"/>
          <ac:spMkLst>
            <pc:docMk/>
            <pc:sldMk cId="3238158163" sldId="303"/>
            <ac:spMk id="786" creationId="{741820DE-A3C2-42E2-B49A-740FF1D1BE6A}"/>
          </ac:spMkLst>
        </pc:spChg>
        <pc:spChg chg="add mod">
          <ac:chgData name="Kemppainen Kimmo" userId="5575d834-c099-4c81-aadf-9b74126333e7" providerId="ADAL" clId="{9D69A034-250F-473F-BCEA-0C8E318A6DB3}" dt="2021-01-04T06:35:27.394" v="179" actId="164"/>
          <ac:spMkLst>
            <pc:docMk/>
            <pc:sldMk cId="3238158163" sldId="303"/>
            <ac:spMk id="787" creationId="{DA6F461D-578B-4726-8F7A-E8023E67107A}"/>
          </ac:spMkLst>
        </pc:spChg>
        <pc:spChg chg="add mod">
          <ac:chgData name="Kemppainen Kimmo" userId="5575d834-c099-4c81-aadf-9b74126333e7" providerId="ADAL" clId="{9D69A034-250F-473F-BCEA-0C8E318A6DB3}" dt="2021-01-04T06:35:27.394" v="179" actId="164"/>
          <ac:spMkLst>
            <pc:docMk/>
            <pc:sldMk cId="3238158163" sldId="303"/>
            <ac:spMk id="788" creationId="{AB04348F-277A-481F-8026-89E0F9074175}"/>
          </ac:spMkLst>
        </pc:spChg>
        <pc:spChg chg="add mod">
          <ac:chgData name="Kemppainen Kimmo" userId="5575d834-c099-4c81-aadf-9b74126333e7" providerId="ADAL" clId="{9D69A034-250F-473F-BCEA-0C8E318A6DB3}" dt="2021-01-04T06:35:27.394" v="179" actId="164"/>
          <ac:spMkLst>
            <pc:docMk/>
            <pc:sldMk cId="3238158163" sldId="303"/>
            <ac:spMk id="789" creationId="{748872B3-7BF8-4258-83C4-591E87D0182F}"/>
          </ac:spMkLst>
        </pc:spChg>
        <pc:spChg chg="add mod">
          <ac:chgData name="Kemppainen Kimmo" userId="5575d834-c099-4c81-aadf-9b74126333e7" providerId="ADAL" clId="{9D69A034-250F-473F-BCEA-0C8E318A6DB3}" dt="2021-01-04T06:35:27.394" v="179" actId="164"/>
          <ac:spMkLst>
            <pc:docMk/>
            <pc:sldMk cId="3238158163" sldId="303"/>
            <ac:spMk id="790" creationId="{1E7368D5-B53D-4809-B656-73E0DEC59B3C}"/>
          </ac:spMkLst>
        </pc:spChg>
        <pc:spChg chg="add mod">
          <ac:chgData name="Kemppainen Kimmo" userId="5575d834-c099-4c81-aadf-9b74126333e7" providerId="ADAL" clId="{9D69A034-250F-473F-BCEA-0C8E318A6DB3}" dt="2021-01-04T06:35:27.394" v="179" actId="164"/>
          <ac:spMkLst>
            <pc:docMk/>
            <pc:sldMk cId="3238158163" sldId="303"/>
            <ac:spMk id="791" creationId="{948F47E7-13BC-47F1-9FEE-DBE6F1F6A463}"/>
          </ac:spMkLst>
        </pc:spChg>
        <pc:spChg chg="add mod">
          <ac:chgData name="Kemppainen Kimmo" userId="5575d834-c099-4c81-aadf-9b74126333e7" providerId="ADAL" clId="{9D69A034-250F-473F-BCEA-0C8E318A6DB3}" dt="2021-01-04T06:35:27.394" v="179" actId="164"/>
          <ac:spMkLst>
            <pc:docMk/>
            <pc:sldMk cId="3238158163" sldId="303"/>
            <ac:spMk id="792" creationId="{0C31FF10-E6C2-40DB-AA97-DA2868ED7D3C}"/>
          </ac:spMkLst>
        </pc:spChg>
        <pc:spChg chg="add mod">
          <ac:chgData name="Kemppainen Kimmo" userId="5575d834-c099-4c81-aadf-9b74126333e7" providerId="ADAL" clId="{9D69A034-250F-473F-BCEA-0C8E318A6DB3}" dt="2021-01-04T06:35:27.394" v="179" actId="164"/>
          <ac:spMkLst>
            <pc:docMk/>
            <pc:sldMk cId="3238158163" sldId="303"/>
            <ac:spMk id="793" creationId="{D08513E4-55CE-4633-AD4D-DB33D719604B}"/>
          </ac:spMkLst>
        </pc:spChg>
        <pc:spChg chg="add mod">
          <ac:chgData name="Kemppainen Kimmo" userId="5575d834-c099-4c81-aadf-9b74126333e7" providerId="ADAL" clId="{9D69A034-250F-473F-BCEA-0C8E318A6DB3}" dt="2021-01-04T06:35:27.394" v="179" actId="164"/>
          <ac:spMkLst>
            <pc:docMk/>
            <pc:sldMk cId="3238158163" sldId="303"/>
            <ac:spMk id="794" creationId="{DDF76A28-272E-4B5A-A211-C742DC68C6B8}"/>
          </ac:spMkLst>
        </pc:spChg>
        <pc:spChg chg="add mod">
          <ac:chgData name="Kemppainen Kimmo" userId="5575d834-c099-4c81-aadf-9b74126333e7" providerId="ADAL" clId="{9D69A034-250F-473F-BCEA-0C8E318A6DB3}" dt="2021-01-04T06:35:27.394" v="179" actId="164"/>
          <ac:spMkLst>
            <pc:docMk/>
            <pc:sldMk cId="3238158163" sldId="303"/>
            <ac:spMk id="795" creationId="{21F81960-6E17-40EA-AFDD-55579FB0AE68}"/>
          </ac:spMkLst>
        </pc:spChg>
        <pc:spChg chg="add mod">
          <ac:chgData name="Kemppainen Kimmo" userId="5575d834-c099-4c81-aadf-9b74126333e7" providerId="ADAL" clId="{9D69A034-250F-473F-BCEA-0C8E318A6DB3}" dt="2021-01-04T06:35:27.394" v="179" actId="164"/>
          <ac:spMkLst>
            <pc:docMk/>
            <pc:sldMk cId="3238158163" sldId="303"/>
            <ac:spMk id="796" creationId="{69F72838-4B03-4E99-A466-C061E29B440B}"/>
          </ac:spMkLst>
        </pc:spChg>
        <pc:spChg chg="add mod">
          <ac:chgData name="Kemppainen Kimmo" userId="5575d834-c099-4c81-aadf-9b74126333e7" providerId="ADAL" clId="{9D69A034-250F-473F-BCEA-0C8E318A6DB3}" dt="2021-01-04T06:35:27.394" v="179" actId="164"/>
          <ac:spMkLst>
            <pc:docMk/>
            <pc:sldMk cId="3238158163" sldId="303"/>
            <ac:spMk id="797" creationId="{E128531F-1C85-4B44-A518-0A266EDB3E59}"/>
          </ac:spMkLst>
        </pc:spChg>
        <pc:spChg chg="add mod">
          <ac:chgData name="Kemppainen Kimmo" userId="5575d834-c099-4c81-aadf-9b74126333e7" providerId="ADAL" clId="{9D69A034-250F-473F-BCEA-0C8E318A6DB3}" dt="2021-01-04T06:35:27.394" v="179" actId="164"/>
          <ac:spMkLst>
            <pc:docMk/>
            <pc:sldMk cId="3238158163" sldId="303"/>
            <ac:spMk id="798" creationId="{A5047C5C-BF80-42C6-A41F-EA4FAB4F378F}"/>
          </ac:spMkLst>
        </pc:spChg>
        <pc:spChg chg="add mod">
          <ac:chgData name="Kemppainen Kimmo" userId="5575d834-c099-4c81-aadf-9b74126333e7" providerId="ADAL" clId="{9D69A034-250F-473F-BCEA-0C8E318A6DB3}" dt="2021-01-04T06:35:27.394" v="179" actId="164"/>
          <ac:spMkLst>
            <pc:docMk/>
            <pc:sldMk cId="3238158163" sldId="303"/>
            <ac:spMk id="799" creationId="{C8987112-0C14-409F-B916-16D0ACA9CA3E}"/>
          </ac:spMkLst>
        </pc:spChg>
        <pc:spChg chg="add mod">
          <ac:chgData name="Kemppainen Kimmo" userId="5575d834-c099-4c81-aadf-9b74126333e7" providerId="ADAL" clId="{9D69A034-250F-473F-BCEA-0C8E318A6DB3}" dt="2021-01-04T06:35:27.394" v="179" actId="164"/>
          <ac:spMkLst>
            <pc:docMk/>
            <pc:sldMk cId="3238158163" sldId="303"/>
            <ac:spMk id="800" creationId="{67B8F693-CE8A-43F5-8273-13438DE1EB63}"/>
          </ac:spMkLst>
        </pc:spChg>
        <pc:spChg chg="add mod">
          <ac:chgData name="Kemppainen Kimmo" userId="5575d834-c099-4c81-aadf-9b74126333e7" providerId="ADAL" clId="{9D69A034-250F-473F-BCEA-0C8E318A6DB3}" dt="2021-01-04T06:35:27.394" v="179" actId="164"/>
          <ac:spMkLst>
            <pc:docMk/>
            <pc:sldMk cId="3238158163" sldId="303"/>
            <ac:spMk id="801" creationId="{27ECA041-6194-4D8F-8439-2F179AE239FE}"/>
          </ac:spMkLst>
        </pc:spChg>
        <pc:spChg chg="add mod">
          <ac:chgData name="Kemppainen Kimmo" userId="5575d834-c099-4c81-aadf-9b74126333e7" providerId="ADAL" clId="{9D69A034-250F-473F-BCEA-0C8E318A6DB3}" dt="2021-01-04T06:35:27.394" v="179" actId="164"/>
          <ac:spMkLst>
            <pc:docMk/>
            <pc:sldMk cId="3238158163" sldId="303"/>
            <ac:spMk id="802" creationId="{DF01F77E-0FD8-47D3-8FEB-C8B44505E993}"/>
          </ac:spMkLst>
        </pc:spChg>
        <pc:spChg chg="add mod">
          <ac:chgData name="Kemppainen Kimmo" userId="5575d834-c099-4c81-aadf-9b74126333e7" providerId="ADAL" clId="{9D69A034-250F-473F-BCEA-0C8E318A6DB3}" dt="2021-01-04T06:35:27.394" v="179" actId="164"/>
          <ac:spMkLst>
            <pc:docMk/>
            <pc:sldMk cId="3238158163" sldId="303"/>
            <ac:spMk id="803" creationId="{E1AC8719-C969-476D-97E4-DB6784693BC9}"/>
          </ac:spMkLst>
        </pc:spChg>
        <pc:spChg chg="add mod">
          <ac:chgData name="Kemppainen Kimmo" userId="5575d834-c099-4c81-aadf-9b74126333e7" providerId="ADAL" clId="{9D69A034-250F-473F-BCEA-0C8E318A6DB3}" dt="2021-01-04T06:35:27.394" v="179" actId="164"/>
          <ac:spMkLst>
            <pc:docMk/>
            <pc:sldMk cId="3238158163" sldId="303"/>
            <ac:spMk id="804" creationId="{59740D74-E401-48AC-BA58-1E0E22C82F16}"/>
          </ac:spMkLst>
        </pc:spChg>
        <pc:spChg chg="add mod">
          <ac:chgData name="Kemppainen Kimmo" userId="5575d834-c099-4c81-aadf-9b74126333e7" providerId="ADAL" clId="{9D69A034-250F-473F-BCEA-0C8E318A6DB3}" dt="2021-01-04T06:35:27.394" v="179" actId="164"/>
          <ac:spMkLst>
            <pc:docMk/>
            <pc:sldMk cId="3238158163" sldId="303"/>
            <ac:spMk id="805" creationId="{E32B650E-9FF3-4E86-B4E7-2E1AE1EA6D4D}"/>
          </ac:spMkLst>
        </pc:spChg>
        <pc:spChg chg="add mod">
          <ac:chgData name="Kemppainen Kimmo" userId="5575d834-c099-4c81-aadf-9b74126333e7" providerId="ADAL" clId="{9D69A034-250F-473F-BCEA-0C8E318A6DB3}" dt="2021-01-04T06:35:27.394" v="179" actId="164"/>
          <ac:spMkLst>
            <pc:docMk/>
            <pc:sldMk cId="3238158163" sldId="303"/>
            <ac:spMk id="806" creationId="{69E85382-070D-4A80-9265-93BCBF267D44}"/>
          </ac:spMkLst>
        </pc:spChg>
        <pc:spChg chg="add mod">
          <ac:chgData name="Kemppainen Kimmo" userId="5575d834-c099-4c81-aadf-9b74126333e7" providerId="ADAL" clId="{9D69A034-250F-473F-BCEA-0C8E318A6DB3}" dt="2021-01-04T06:35:27.394" v="179" actId="164"/>
          <ac:spMkLst>
            <pc:docMk/>
            <pc:sldMk cId="3238158163" sldId="303"/>
            <ac:spMk id="807" creationId="{EB3C6A57-4ACB-4C14-A9D0-D0F127E1BD49}"/>
          </ac:spMkLst>
        </pc:spChg>
        <pc:spChg chg="add mod">
          <ac:chgData name="Kemppainen Kimmo" userId="5575d834-c099-4c81-aadf-9b74126333e7" providerId="ADAL" clId="{9D69A034-250F-473F-BCEA-0C8E318A6DB3}" dt="2021-01-04T06:35:27.394" v="179" actId="164"/>
          <ac:spMkLst>
            <pc:docMk/>
            <pc:sldMk cId="3238158163" sldId="303"/>
            <ac:spMk id="808" creationId="{6FB416DA-434F-46E5-9C99-346AF6E4D3D6}"/>
          </ac:spMkLst>
        </pc:spChg>
        <pc:spChg chg="add mod">
          <ac:chgData name="Kemppainen Kimmo" userId="5575d834-c099-4c81-aadf-9b74126333e7" providerId="ADAL" clId="{9D69A034-250F-473F-BCEA-0C8E318A6DB3}" dt="2021-01-04T06:35:27.394" v="179" actId="164"/>
          <ac:spMkLst>
            <pc:docMk/>
            <pc:sldMk cId="3238158163" sldId="303"/>
            <ac:spMk id="809" creationId="{1751753A-3AD8-483F-BD3D-484D779828F6}"/>
          </ac:spMkLst>
        </pc:spChg>
        <pc:spChg chg="add mod">
          <ac:chgData name="Kemppainen Kimmo" userId="5575d834-c099-4c81-aadf-9b74126333e7" providerId="ADAL" clId="{9D69A034-250F-473F-BCEA-0C8E318A6DB3}" dt="2021-01-04T06:35:27.394" v="179" actId="164"/>
          <ac:spMkLst>
            <pc:docMk/>
            <pc:sldMk cId="3238158163" sldId="303"/>
            <ac:spMk id="810" creationId="{F0B43CAC-2F6D-4B30-97C1-55C6BC21E3A7}"/>
          </ac:spMkLst>
        </pc:spChg>
        <pc:spChg chg="add mod">
          <ac:chgData name="Kemppainen Kimmo" userId="5575d834-c099-4c81-aadf-9b74126333e7" providerId="ADAL" clId="{9D69A034-250F-473F-BCEA-0C8E318A6DB3}" dt="2021-01-04T06:35:27.394" v="179" actId="164"/>
          <ac:spMkLst>
            <pc:docMk/>
            <pc:sldMk cId="3238158163" sldId="303"/>
            <ac:spMk id="811" creationId="{C9148185-0268-4BB5-A003-72E99147F489}"/>
          </ac:spMkLst>
        </pc:spChg>
        <pc:spChg chg="add mod">
          <ac:chgData name="Kemppainen Kimmo" userId="5575d834-c099-4c81-aadf-9b74126333e7" providerId="ADAL" clId="{9D69A034-250F-473F-BCEA-0C8E318A6DB3}" dt="2021-01-04T06:35:27.394" v="179" actId="164"/>
          <ac:spMkLst>
            <pc:docMk/>
            <pc:sldMk cId="3238158163" sldId="303"/>
            <ac:spMk id="812" creationId="{EBC09D14-5857-4A47-B75A-420795675DD4}"/>
          </ac:spMkLst>
        </pc:spChg>
        <pc:spChg chg="add mod">
          <ac:chgData name="Kemppainen Kimmo" userId="5575d834-c099-4c81-aadf-9b74126333e7" providerId="ADAL" clId="{9D69A034-250F-473F-BCEA-0C8E318A6DB3}" dt="2021-01-04T06:35:27.394" v="179" actId="164"/>
          <ac:spMkLst>
            <pc:docMk/>
            <pc:sldMk cId="3238158163" sldId="303"/>
            <ac:spMk id="813" creationId="{64D90409-0F06-4DBA-8797-5369CA32A6DF}"/>
          </ac:spMkLst>
        </pc:spChg>
        <pc:spChg chg="add mod">
          <ac:chgData name="Kemppainen Kimmo" userId="5575d834-c099-4c81-aadf-9b74126333e7" providerId="ADAL" clId="{9D69A034-250F-473F-BCEA-0C8E318A6DB3}" dt="2021-01-04T06:35:27.394" v="179" actId="164"/>
          <ac:spMkLst>
            <pc:docMk/>
            <pc:sldMk cId="3238158163" sldId="303"/>
            <ac:spMk id="814" creationId="{FF1961F6-F7D0-4D0A-B142-508DBC6A4C1A}"/>
          </ac:spMkLst>
        </pc:spChg>
        <pc:spChg chg="add mod">
          <ac:chgData name="Kemppainen Kimmo" userId="5575d834-c099-4c81-aadf-9b74126333e7" providerId="ADAL" clId="{9D69A034-250F-473F-BCEA-0C8E318A6DB3}" dt="2021-01-04T06:35:27.394" v="179" actId="164"/>
          <ac:spMkLst>
            <pc:docMk/>
            <pc:sldMk cId="3238158163" sldId="303"/>
            <ac:spMk id="815" creationId="{D3776485-F558-4659-9C55-1EDF5F9CF2E1}"/>
          </ac:spMkLst>
        </pc:spChg>
        <pc:spChg chg="add mod">
          <ac:chgData name="Kemppainen Kimmo" userId="5575d834-c099-4c81-aadf-9b74126333e7" providerId="ADAL" clId="{9D69A034-250F-473F-BCEA-0C8E318A6DB3}" dt="2021-01-04T06:35:27.394" v="179" actId="164"/>
          <ac:spMkLst>
            <pc:docMk/>
            <pc:sldMk cId="3238158163" sldId="303"/>
            <ac:spMk id="816" creationId="{C0092E12-C199-45D2-A99A-363D03648708}"/>
          </ac:spMkLst>
        </pc:spChg>
        <pc:spChg chg="add mod">
          <ac:chgData name="Kemppainen Kimmo" userId="5575d834-c099-4c81-aadf-9b74126333e7" providerId="ADAL" clId="{9D69A034-250F-473F-BCEA-0C8E318A6DB3}" dt="2021-01-04T06:35:27.394" v="179" actId="164"/>
          <ac:spMkLst>
            <pc:docMk/>
            <pc:sldMk cId="3238158163" sldId="303"/>
            <ac:spMk id="817" creationId="{E3792067-0725-4B84-89CB-06E3ECEA8155}"/>
          </ac:spMkLst>
        </pc:spChg>
        <pc:spChg chg="add mod">
          <ac:chgData name="Kemppainen Kimmo" userId="5575d834-c099-4c81-aadf-9b74126333e7" providerId="ADAL" clId="{9D69A034-250F-473F-BCEA-0C8E318A6DB3}" dt="2021-01-04T06:35:27.394" v="179" actId="164"/>
          <ac:spMkLst>
            <pc:docMk/>
            <pc:sldMk cId="3238158163" sldId="303"/>
            <ac:spMk id="818" creationId="{A85FF0BA-2770-4A25-8A9E-C492BC079CA2}"/>
          </ac:spMkLst>
        </pc:spChg>
        <pc:spChg chg="add mod">
          <ac:chgData name="Kemppainen Kimmo" userId="5575d834-c099-4c81-aadf-9b74126333e7" providerId="ADAL" clId="{9D69A034-250F-473F-BCEA-0C8E318A6DB3}" dt="2021-01-04T06:35:27.394" v="179" actId="164"/>
          <ac:spMkLst>
            <pc:docMk/>
            <pc:sldMk cId="3238158163" sldId="303"/>
            <ac:spMk id="819" creationId="{D9BA980F-77C2-4BF2-A2CF-108F8D254C42}"/>
          </ac:spMkLst>
        </pc:spChg>
        <pc:spChg chg="add mod">
          <ac:chgData name="Kemppainen Kimmo" userId="5575d834-c099-4c81-aadf-9b74126333e7" providerId="ADAL" clId="{9D69A034-250F-473F-BCEA-0C8E318A6DB3}" dt="2021-01-04T06:35:27.394" v="179" actId="164"/>
          <ac:spMkLst>
            <pc:docMk/>
            <pc:sldMk cId="3238158163" sldId="303"/>
            <ac:spMk id="820" creationId="{549C034F-AE1F-4160-9CE6-7B24BA2E3196}"/>
          </ac:spMkLst>
        </pc:spChg>
        <pc:spChg chg="add mod">
          <ac:chgData name="Kemppainen Kimmo" userId="5575d834-c099-4c81-aadf-9b74126333e7" providerId="ADAL" clId="{9D69A034-250F-473F-BCEA-0C8E318A6DB3}" dt="2021-01-04T06:35:27.394" v="179" actId="164"/>
          <ac:spMkLst>
            <pc:docMk/>
            <pc:sldMk cId="3238158163" sldId="303"/>
            <ac:spMk id="821" creationId="{DCDEB8F3-8125-4953-A529-4E7AFD112A68}"/>
          </ac:spMkLst>
        </pc:spChg>
        <pc:spChg chg="add mod">
          <ac:chgData name="Kemppainen Kimmo" userId="5575d834-c099-4c81-aadf-9b74126333e7" providerId="ADAL" clId="{9D69A034-250F-473F-BCEA-0C8E318A6DB3}" dt="2021-01-04T06:35:27.394" v="179" actId="164"/>
          <ac:spMkLst>
            <pc:docMk/>
            <pc:sldMk cId="3238158163" sldId="303"/>
            <ac:spMk id="822" creationId="{117EB6D7-A0B7-4075-B300-078F778B1CBF}"/>
          </ac:spMkLst>
        </pc:spChg>
        <pc:spChg chg="add mod">
          <ac:chgData name="Kemppainen Kimmo" userId="5575d834-c099-4c81-aadf-9b74126333e7" providerId="ADAL" clId="{9D69A034-250F-473F-BCEA-0C8E318A6DB3}" dt="2021-01-04T06:35:27.394" v="179" actId="164"/>
          <ac:spMkLst>
            <pc:docMk/>
            <pc:sldMk cId="3238158163" sldId="303"/>
            <ac:spMk id="823" creationId="{1A9CC607-E03B-4A3D-B026-207197A144F2}"/>
          </ac:spMkLst>
        </pc:spChg>
        <pc:spChg chg="add mod">
          <ac:chgData name="Kemppainen Kimmo" userId="5575d834-c099-4c81-aadf-9b74126333e7" providerId="ADAL" clId="{9D69A034-250F-473F-BCEA-0C8E318A6DB3}" dt="2021-01-04T06:35:27.394" v="179" actId="164"/>
          <ac:spMkLst>
            <pc:docMk/>
            <pc:sldMk cId="3238158163" sldId="303"/>
            <ac:spMk id="824" creationId="{0C6996F6-4011-41A2-9803-21512F8C5197}"/>
          </ac:spMkLst>
        </pc:spChg>
        <pc:spChg chg="add mod">
          <ac:chgData name="Kemppainen Kimmo" userId="5575d834-c099-4c81-aadf-9b74126333e7" providerId="ADAL" clId="{9D69A034-250F-473F-BCEA-0C8E318A6DB3}" dt="2021-01-04T06:35:27.394" v="179" actId="164"/>
          <ac:spMkLst>
            <pc:docMk/>
            <pc:sldMk cId="3238158163" sldId="303"/>
            <ac:spMk id="825" creationId="{19138D6D-30D6-471E-9576-896E333B335F}"/>
          </ac:spMkLst>
        </pc:spChg>
        <pc:spChg chg="add mod">
          <ac:chgData name="Kemppainen Kimmo" userId="5575d834-c099-4c81-aadf-9b74126333e7" providerId="ADAL" clId="{9D69A034-250F-473F-BCEA-0C8E318A6DB3}" dt="2021-01-04T06:35:27.394" v="179" actId="164"/>
          <ac:spMkLst>
            <pc:docMk/>
            <pc:sldMk cId="3238158163" sldId="303"/>
            <ac:spMk id="826" creationId="{7613FBB7-90B4-43A1-8BED-5C8EF8488F7E}"/>
          </ac:spMkLst>
        </pc:spChg>
        <pc:spChg chg="add mod">
          <ac:chgData name="Kemppainen Kimmo" userId="5575d834-c099-4c81-aadf-9b74126333e7" providerId="ADAL" clId="{9D69A034-250F-473F-BCEA-0C8E318A6DB3}" dt="2021-01-04T06:35:27.394" v="179" actId="164"/>
          <ac:spMkLst>
            <pc:docMk/>
            <pc:sldMk cId="3238158163" sldId="303"/>
            <ac:spMk id="827" creationId="{37678952-B1F5-4F6D-877F-D54C62DD1108}"/>
          </ac:spMkLst>
        </pc:spChg>
        <pc:spChg chg="add mod">
          <ac:chgData name="Kemppainen Kimmo" userId="5575d834-c099-4c81-aadf-9b74126333e7" providerId="ADAL" clId="{9D69A034-250F-473F-BCEA-0C8E318A6DB3}" dt="2021-01-04T06:35:27.394" v="179" actId="164"/>
          <ac:spMkLst>
            <pc:docMk/>
            <pc:sldMk cId="3238158163" sldId="303"/>
            <ac:spMk id="828" creationId="{BBBC9474-0024-4B51-AABB-5F89C773769F}"/>
          </ac:spMkLst>
        </pc:spChg>
        <pc:spChg chg="add mod">
          <ac:chgData name="Kemppainen Kimmo" userId="5575d834-c099-4c81-aadf-9b74126333e7" providerId="ADAL" clId="{9D69A034-250F-473F-BCEA-0C8E318A6DB3}" dt="2021-01-04T06:35:27.394" v="179" actId="164"/>
          <ac:spMkLst>
            <pc:docMk/>
            <pc:sldMk cId="3238158163" sldId="303"/>
            <ac:spMk id="829" creationId="{C80695AC-C268-4044-904F-3B25A3A216EC}"/>
          </ac:spMkLst>
        </pc:spChg>
        <pc:spChg chg="add mod">
          <ac:chgData name="Kemppainen Kimmo" userId="5575d834-c099-4c81-aadf-9b74126333e7" providerId="ADAL" clId="{9D69A034-250F-473F-BCEA-0C8E318A6DB3}" dt="2021-01-04T06:35:27.394" v="179" actId="164"/>
          <ac:spMkLst>
            <pc:docMk/>
            <pc:sldMk cId="3238158163" sldId="303"/>
            <ac:spMk id="830" creationId="{F7B6183F-8B9D-48D6-8170-67856423C585}"/>
          </ac:spMkLst>
        </pc:spChg>
        <pc:spChg chg="add mod">
          <ac:chgData name="Kemppainen Kimmo" userId="5575d834-c099-4c81-aadf-9b74126333e7" providerId="ADAL" clId="{9D69A034-250F-473F-BCEA-0C8E318A6DB3}" dt="2021-01-04T06:35:27.394" v="179" actId="164"/>
          <ac:spMkLst>
            <pc:docMk/>
            <pc:sldMk cId="3238158163" sldId="303"/>
            <ac:spMk id="831" creationId="{05BAC2E9-F0B0-45EC-94FC-61825A44DC80}"/>
          </ac:spMkLst>
        </pc:spChg>
        <pc:spChg chg="add mod">
          <ac:chgData name="Kemppainen Kimmo" userId="5575d834-c099-4c81-aadf-9b74126333e7" providerId="ADAL" clId="{9D69A034-250F-473F-BCEA-0C8E318A6DB3}" dt="2021-01-04T06:35:27.394" v="179" actId="164"/>
          <ac:spMkLst>
            <pc:docMk/>
            <pc:sldMk cId="3238158163" sldId="303"/>
            <ac:spMk id="832" creationId="{5A1C0D6B-6A16-4EA9-A3D1-3D37C9A63A54}"/>
          </ac:spMkLst>
        </pc:spChg>
        <pc:spChg chg="add mod">
          <ac:chgData name="Kemppainen Kimmo" userId="5575d834-c099-4c81-aadf-9b74126333e7" providerId="ADAL" clId="{9D69A034-250F-473F-BCEA-0C8E318A6DB3}" dt="2021-01-04T06:35:27.394" v="179" actId="164"/>
          <ac:spMkLst>
            <pc:docMk/>
            <pc:sldMk cId="3238158163" sldId="303"/>
            <ac:spMk id="833" creationId="{A288FADF-C6AC-4D2A-B717-424E2ABAC61E}"/>
          </ac:spMkLst>
        </pc:spChg>
        <pc:spChg chg="add mod">
          <ac:chgData name="Kemppainen Kimmo" userId="5575d834-c099-4c81-aadf-9b74126333e7" providerId="ADAL" clId="{9D69A034-250F-473F-BCEA-0C8E318A6DB3}" dt="2021-01-04T06:35:27.394" v="179" actId="164"/>
          <ac:spMkLst>
            <pc:docMk/>
            <pc:sldMk cId="3238158163" sldId="303"/>
            <ac:spMk id="834" creationId="{F8425048-2D28-4384-94EC-2207254006A9}"/>
          </ac:spMkLst>
        </pc:spChg>
        <pc:spChg chg="add mod">
          <ac:chgData name="Kemppainen Kimmo" userId="5575d834-c099-4c81-aadf-9b74126333e7" providerId="ADAL" clId="{9D69A034-250F-473F-BCEA-0C8E318A6DB3}" dt="2021-01-04T06:35:27.394" v="179" actId="164"/>
          <ac:spMkLst>
            <pc:docMk/>
            <pc:sldMk cId="3238158163" sldId="303"/>
            <ac:spMk id="835" creationId="{97C82401-7693-4671-8A9F-71D6BAAB67C4}"/>
          </ac:spMkLst>
        </pc:spChg>
        <pc:spChg chg="add mod">
          <ac:chgData name="Kemppainen Kimmo" userId="5575d834-c099-4c81-aadf-9b74126333e7" providerId="ADAL" clId="{9D69A034-250F-473F-BCEA-0C8E318A6DB3}" dt="2021-01-04T06:35:27.394" v="179" actId="164"/>
          <ac:spMkLst>
            <pc:docMk/>
            <pc:sldMk cId="3238158163" sldId="303"/>
            <ac:spMk id="836" creationId="{B9A8F782-21AA-4DD2-B097-F13EC63364CF}"/>
          </ac:spMkLst>
        </pc:spChg>
        <pc:spChg chg="add mod">
          <ac:chgData name="Kemppainen Kimmo" userId="5575d834-c099-4c81-aadf-9b74126333e7" providerId="ADAL" clId="{9D69A034-250F-473F-BCEA-0C8E318A6DB3}" dt="2021-01-04T06:35:27.394" v="179" actId="164"/>
          <ac:spMkLst>
            <pc:docMk/>
            <pc:sldMk cId="3238158163" sldId="303"/>
            <ac:spMk id="837" creationId="{5665F365-FF5A-4102-AE0D-2EEB75C969E8}"/>
          </ac:spMkLst>
        </pc:spChg>
        <pc:spChg chg="add mod">
          <ac:chgData name="Kemppainen Kimmo" userId="5575d834-c099-4c81-aadf-9b74126333e7" providerId="ADAL" clId="{9D69A034-250F-473F-BCEA-0C8E318A6DB3}" dt="2021-01-04T06:35:27.394" v="179" actId="164"/>
          <ac:spMkLst>
            <pc:docMk/>
            <pc:sldMk cId="3238158163" sldId="303"/>
            <ac:spMk id="838" creationId="{7A3DBF2C-B40C-4F8D-A8F6-98E15F282431}"/>
          </ac:spMkLst>
        </pc:spChg>
        <pc:spChg chg="add mod">
          <ac:chgData name="Kemppainen Kimmo" userId="5575d834-c099-4c81-aadf-9b74126333e7" providerId="ADAL" clId="{9D69A034-250F-473F-BCEA-0C8E318A6DB3}" dt="2021-01-04T06:35:27.394" v="179" actId="164"/>
          <ac:spMkLst>
            <pc:docMk/>
            <pc:sldMk cId="3238158163" sldId="303"/>
            <ac:spMk id="839" creationId="{4FBF08A4-2294-405D-9446-CD886CCB0673}"/>
          </ac:spMkLst>
        </pc:spChg>
        <pc:spChg chg="add mod">
          <ac:chgData name="Kemppainen Kimmo" userId="5575d834-c099-4c81-aadf-9b74126333e7" providerId="ADAL" clId="{9D69A034-250F-473F-BCEA-0C8E318A6DB3}" dt="2021-01-04T06:35:27.394" v="179" actId="164"/>
          <ac:spMkLst>
            <pc:docMk/>
            <pc:sldMk cId="3238158163" sldId="303"/>
            <ac:spMk id="840" creationId="{2031AC75-77B0-48F8-BBCF-2B87CD0A21AE}"/>
          </ac:spMkLst>
        </pc:spChg>
        <pc:spChg chg="add mod">
          <ac:chgData name="Kemppainen Kimmo" userId="5575d834-c099-4c81-aadf-9b74126333e7" providerId="ADAL" clId="{9D69A034-250F-473F-BCEA-0C8E318A6DB3}" dt="2021-01-04T06:35:27.394" v="179" actId="164"/>
          <ac:spMkLst>
            <pc:docMk/>
            <pc:sldMk cId="3238158163" sldId="303"/>
            <ac:spMk id="841" creationId="{1FA133A4-8FC2-491F-91F3-6C06EE41C853}"/>
          </ac:spMkLst>
        </pc:spChg>
        <pc:spChg chg="add mod">
          <ac:chgData name="Kemppainen Kimmo" userId="5575d834-c099-4c81-aadf-9b74126333e7" providerId="ADAL" clId="{9D69A034-250F-473F-BCEA-0C8E318A6DB3}" dt="2021-01-04T06:35:27.394" v="179" actId="164"/>
          <ac:spMkLst>
            <pc:docMk/>
            <pc:sldMk cId="3238158163" sldId="303"/>
            <ac:spMk id="842" creationId="{2516045E-D0BB-450F-918B-3F080F8735C5}"/>
          </ac:spMkLst>
        </pc:spChg>
        <pc:spChg chg="add mod">
          <ac:chgData name="Kemppainen Kimmo" userId="5575d834-c099-4c81-aadf-9b74126333e7" providerId="ADAL" clId="{9D69A034-250F-473F-BCEA-0C8E318A6DB3}" dt="2021-01-04T06:35:27.394" v="179" actId="164"/>
          <ac:spMkLst>
            <pc:docMk/>
            <pc:sldMk cId="3238158163" sldId="303"/>
            <ac:spMk id="843" creationId="{815C980F-D6C7-4E7F-9171-AD345E483E6D}"/>
          </ac:spMkLst>
        </pc:spChg>
        <pc:spChg chg="add mod">
          <ac:chgData name="Kemppainen Kimmo" userId="5575d834-c099-4c81-aadf-9b74126333e7" providerId="ADAL" clId="{9D69A034-250F-473F-BCEA-0C8E318A6DB3}" dt="2021-01-04T06:35:27.394" v="179" actId="164"/>
          <ac:spMkLst>
            <pc:docMk/>
            <pc:sldMk cId="3238158163" sldId="303"/>
            <ac:spMk id="844" creationId="{806675E0-BDCF-4CF6-AAB0-F21FDEC388D0}"/>
          </ac:spMkLst>
        </pc:spChg>
        <pc:spChg chg="add mod">
          <ac:chgData name="Kemppainen Kimmo" userId="5575d834-c099-4c81-aadf-9b74126333e7" providerId="ADAL" clId="{9D69A034-250F-473F-BCEA-0C8E318A6DB3}" dt="2021-01-04T06:35:27.394" v="179" actId="164"/>
          <ac:spMkLst>
            <pc:docMk/>
            <pc:sldMk cId="3238158163" sldId="303"/>
            <ac:spMk id="845" creationId="{1CFE1118-86D4-4D3D-BF2C-EC049B369E7E}"/>
          </ac:spMkLst>
        </pc:spChg>
        <pc:spChg chg="add mod">
          <ac:chgData name="Kemppainen Kimmo" userId="5575d834-c099-4c81-aadf-9b74126333e7" providerId="ADAL" clId="{9D69A034-250F-473F-BCEA-0C8E318A6DB3}" dt="2021-01-04T06:35:27.394" v="179" actId="164"/>
          <ac:spMkLst>
            <pc:docMk/>
            <pc:sldMk cId="3238158163" sldId="303"/>
            <ac:spMk id="846" creationId="{C3D040F3-66D0-4414-9DB8-E2FFF351886F}"/>
          </ac:spMkLst>
        </pc:spChg>
        <pc:spChg chg="add mod">
          <ac:chgData name="Kemppainen Kimmo" userId="5575d834-c099-4c81-aadf-9b74126333e7" providerId="ADAL" clId="{9D69A034-250F-473F-BCEA-0C8E318A6DB3}" dt="2021-01-04T06:35:27.394" v="179" actId="164"/>
          <ac:spMkLst>
            <pc:docMk/>
            <pc:sldMk cId="3238158163" sldId="303"/>
            <ac:spMk id="847" creationId="{486EA370-B412-4B88-B02B-08C8A105E8A3}"/>
          </ac:spMkLst>
        </pc:spChg>
        <pc:spChg chg="add mod">
          <ac:chgData name="Kemppainen Kimmo" userId="5575d834-c099-4c81-aadf-9b74126333e7" providerId="ADAL" clId="{9D69A034-250F-473F-BCEA-0C8E318A6DB3}" dt="2021-01-04T06:35:27.394" v="179" actId="164"/>
          <ac:spMkLst>
            <pc:docMk/>
            <pc:sldMk cId="3238158163" sldId="303"/>
            <ac:spMk id="848" creationId="{96B480B3-15E2-4478-A01E-FFD7D252977B}"/>
          </ac:spMkLst>
        </pc:spChg>
        <pc:spChg chg="add mod">
          <ac:chgData name="Kemppainen Kimmo" userId="5575d834-c099-4c81-aadf-9b74126333e7" providerId="ADAL" clId="{9D69A034-250F-473F-BCEA-0C8E318A6DB3}" dt="2021-01-04T06:35:27.394" v="179" actId="164"/>
          <ac:spMkLst>
            <pc:docMk/>
            <pc:sldMk cId="3238158163" sldId="303"/>
            <ac:spMk id="849" creationId="{11A5CC7E-4276-4DA7-B269-05AEC746D9CB}"/>
          </ac:spMkLst>
        </pc:spChg>
        <pc:spChg chg="add mod">
          <ac:chgData name="Kemppainen Kimmo" userId="5575d834-c099-4c81-aadf-9b74126333e7" providerId="ADAL" clId="{9D69A034-250F-473F-BCEA-0C8E318A6DB3}" dt="2021-01-04T06:35:27.394" v="179" actId="164"/>
          <ac:spMkLst>
            <pc:docMk/>
            <pc:sldMk cId="3238158163" sldId="303"/>
            <ac:spMk id="850" creationId="{5E567407-74F6-4DFB-9F9C-717930E671D8}"/>
          </ac:spMkLst>
        </pc:spChg>
        <pc:spChg chg="add mod">
          <ac:chgData name="Kemppainen Kimmo" userId="5575d834-c099-4c81-aadf-9b74126333e7" providerId="ADAL" clId="{9D69A034-250F-473F-BCEA-0C8E318A6DB3}" dt="2021-01-04T06:35:27.394" v="179" actId="164"/>
          <ac:spMkLst>
            <pc:docMk/>
            <pc:sldMk cId="3238158163" sldId="303"/>
            <ac:spMk id="851" creationId="{14C72F46-7370-4F8C-AF14-69677AB416B4}"/>
          </ac:spMkLst>
        </pc:spChg>
        <pc:spChg chg="add mod">
          <ac:chgData name="Kemppainen Kimmo" userId="5575d834-c099-4c81-aadf-9b74126333e7" providerId="ADAL" clId="{9D69A034-250F-473F-BCEA-0C8E318A6DB3}" dt="2021-01-04T06:35:27.394" v="179" actId="164"/>
          <ac:spMkLst>
            <pc:docMk/>
            <pc:sldMk cId="3238158163" sldId="303"/>
            <ac:spMk id="852" creationId="{FAAEB85E-12D1-41B5-9E73-262BABCF24D2}"/>
          </ac:spMkLst>
        </pc:spChg>
        <pc:spChg chg="add mod">
          <ac:chgData name="Kemppainen Kimmo" userId="5575d834-c099-4c81-aadf-9b74126333e7" providerId="ADAL" clId="{9D69A034-250F-473F-BCEA-0C8E318A6DB3}" dt="2021-01-04T06:35:27.394" v="179" actId="164"/>
          <ac:spMkLst>
            <pc:docMk/>
            <pc:sldMk cId="3238158163" sldId="303"/>
            <ac:spMk id="853" creationId="{4223A15F-A767-479C-8AD3-2CA28C771731}"/>
          </ac:spMkLst>
        </pc:spChg>
        <pc:spChg chg="add mod">
          <ac:chgData name="Kemppainen Kimmo" userId="5575d834-c099-4c81-aadf-9b74126333e7" providerId="ADAL" clId="{9D69A034-250F-473F-BCEA-0C8E318A6DB3}" dt="2021-01-04T06:35:27.394" v="179" actId="164"/>
          <ac:spMkLst>
            <pc:docMk/>
            <pc:sldMk cId="3238158163" sldId="303"/>
            <ac:spMk id="854" creationId="{BD856DAC-3EB6-4974-BAFB-095416FCDBDE}"/>
          </ac:spMkLst>
        </pc:spChg>
        <pc:spChg chg="add mod">
          <ac:chgData name="Kemppainen Kimmo" userId="5575d834-c099-4c81-aadf-9b74126333e7" providerId="ADAL" clId="{9D69A034-250F-473F-BCEA-0C8E318A6DB3}" dt="2021-01-04T06:35:27.394" v="179" actId="164"/>
          <ac:spMkLst>
            <pc:docMk/>
            <pc:sldMk cId="3238158163" sldId="303"/>
            <ac:spMk id="855" creationId="{6DBE8B4E-08FC-4E31-8120-8BC706020C49}"/>
          </ac:spMkLst>
        </pc:spChg>
        <pc:spChg chg="add mod">
          <ac:chgData name="Kemppainen Kimmo" userId="5575d834-c099-4c81-aadf-9b74126333e7" providerId="ADAL" clId="{9D69A034-250F-473F-BCEA-0C8E318A6DB3}" dt="2021-01-04T06:35:27.394" v="179" actId="164"/>
          <ac:spMkLst>
            <pc:docMk/>
            <pc:sldMk cId="3238158163" sldId="303"/>
            <ac:spMk id="856" creationId="{940C0E89-E2E6-49D1-ADB4-5C6CB3EDEFEC}"/>
          </ac:spMkLst>
        </pc:spChg>
        <pc:spChg chg="add mod">
          <ac:chgData name="Kemppainen Kimmo" userId="5575d834-c099-4c81-aadf-9b74126333e7" providerId="ADAL" clId="{9D69A034-250F-473F-BCEA-0C8E318A6DB3}" dt="2021-01-04T06:35:27.394" v="179" actId="164"/>
          <ac:spMkLst>
            <pc:docMk/>
            <pc:sldMk cId="3238158163" sldId="303"/>
            <ac:spMk id="857" creationId="{E88AEF8D-1F1B-4419-9A36-7CD9222C737A}"/>
          </ac:spMkLst>
        </pc:spChg>
        <pc:spChg chg="add mod">
          <ac:chgData name="Kemppainen Kimmo" userId="5575d834-c099-4c81-aadf-9b74126333e7" providerId="ADAL" clId="{9D69A034-250F-473F-BCEA-0C8E318A6DB3}" dt="2021-01-04T06:35:27.394" v="179" actId="164"/>
          <ac:spMkLst>
            <pc:docMk/>
            <pc:sldMk cId="3238158163" sldId="303"/>
            <ac:spMk id="858" creationId="{EB34057D-880C-44D5-8316-237B15EBD4D0}"/>
          </ac:spMkLst>
        </pc:spChg>
        <pc:spChg chg="add mod">
          <ac:chgData name="Kemppainen Kimmo" userId="5575d834-c099-4c81-aadf-9b74126333e7" providerId="ADAL" clId="{9D69A034-250F-473F-BCEA-0C8E318A6DB3}" dt="2021-01-04T06:35:27.394" v="179" actId="164"/>
          <ac:spMkLst>
            <pc:docMk/>
            <pc:sldMk cId="3238158163" sldId="303"/>
            <ac:spMk id="859" creationId="{39799832-EEFE-413B-9F33-2F8CE84B6004}"/>
          </ac:spMkLst>
        </pc:spChg>
        <pc:spChg chg="add mod">
          <ac:chgData name="Kemppainen Kimmo" userId="5575d834-c099-4c81-aadf-9b74126333e7" providerId="ADAL" clId="{9D69A034-250F-473F-BCEA-0C8E318A6DB3}" dt="2021-01-04T06:35:27.394" v="179" actId="164"/>
          <ac:spMkLst>
            <pc:docMk/>
            <pc:sldMk cId="3238158163" sldId="303"/>
            <ac:spMk id="860" creationId="{FB48DC36-4B0F-43A1-8B08-477EF68C36D3}"/>
          </ac:spMkLst>
        </pc:spChg>
        <pc:spChg chg="add mod">
          <ac:chgData name="Kemppainen Kimmo" userId="5575d834-c099-4c81-aadf-9b74126333e7" providerId="ADAL" clId="{9D69A034-250F-473F-BCEA-0C8E318A6DB3}" dt="2021-01-04T06:35:27.394" v="179" actId="164"/>
          <ac:spMkLst>
            <pc:docMk/>
            <pc:sldMk cId="3238158163" sldId="303"/>
            <ac:spMk id="861" creationId="{E3CC5766-49D8-406C-AFC3-AB8608407594}"/>
          </ac:spMkLst>
        </pc:spChg>
        <pc:spChg chg="add mod">
          <ac:chgData name="Kemppainen Kimmo" userId="5575d834-c099-4c81-aadf-9b74126333e7" providerId="ADAL" clId="{9D69A034-250F-473F-BCEA-0C8E318A6DB3}" dt="2021-01-04T06:35:27.394" v="179" actId="164"/>
          <ac:spMkLst>
            <pc:docMk/>
            <pc:sldMk cId="3238158163" sldId="303"/>
            <ac:spMk id="862" creationId="{5E91A03F-DF71-401E-872A-01BA02480E0E}"/>
          </ac:spMkLst>
        </pc:spChg>
        <pc:spChg chg="add mod">
          <ac:chgData name="Kemppainen Kimmo" userId="5575d834-c099-4c81-aadf-9b74126333e7" providerId="ADAL" clId="{9D69A034-250F-473F-BCEA-0C8E318A6DB3}" dt="2021-01-04T06:35:27.394" v="179" actId="164"/>
          <ac:spMkLst>
            <pc:docMk/>
            <pc:sldMk cId="3238158163" sldId="303"/>
            <ac:spMk id="863" creationId="{DF21AB1D-AAC5-4E67-8A92-3C7C7C64A988}"/>
          </ac:spMkLst>
        </pc:spChg>
        <pc:spChg chg="add mod">
          <ac:chgData name="Kemppainen Kimmo" userId="5575d834-c099-4c81-aadf-9b74126333e7" providerId="ADAL" clId="{9D69A034-250F-473F-BCEA-0C8E318A6DB3}" dt="2021-01-04T06:35:27.394" v="179" actId="164"/>
          <ac:spMkLst>
            <pc:docMk/>
            <pc:sldMk cId="3238158163" sldId="303"/>
            <ac:spMk id="864" creationId="{83BC38BF-DBFD-42AF-8093-0910BE035CBB}"/>
          </ac:spMkLst>
        </pc:spChg>
        <pc:spChg chg="add mod">
          <ac:chgData name="Kemppainen Kimmo" userId="5575d834-c099-4c81-aadf-9b74126333e7" providerId="ADAL" clId="{9D69A034-250F-473F-BCEA-0C8E318A6DB3}" dt="2021-01-04T06:35:27.394" v="179" actId="164"/>
          <ac:spMkLst>
            <pc:docMk/>
            <pc:sldMk cId="3238158163" sldId="303"/>
            <ac:spMk id="865" creationId="{51188DC9-7688-4FD7-9AF2-56ECDA6F4D23}"/>
          </ac:spMkLst>
        </pc:spChg>
        <pc:spChg chg="add mod">
          <ac:chgData name="Kemppainen Kimmo" userId="5575d834-c099-4c81-aadf-9b74126333e7" providerId="ADAL" clId="{9D69A034-250F-473F-BCEA-0C8E318A6DB3}" dt="2021-01-04T06:35:27.394" v="179" actId="164"/>
          <ac:spMkLst>
            <pc:docMk/>
            <pc:sldMk cId="3238158163" sldId="303"/>
            <ac:spMk id="866" creationId="{C3BDB368-0008-43F2-AD31-624117F9D0DF}"/>
          </ac:spMkLst>
        </pc:spChg>
        <pc:spChg chg="add mod">
          <ac:chgData name="Kemppainen Kimmo" userId="5575d834-c099-4c81-aadf-9b74126333e7" providerId="ADAL" clId="{9D69A034-250F-473F-BCEA-0C8E318A6DB3}" dt="2021-01-04T06:35:27.394" v="179" actId="164"/>
          <ac:spMkLst>
            <pc:docMk/>
            <pc:sldMk cId="3238158163" sldId="303"/>
            <ac:spMk id="867" creationId="{D5C74D3D-5044-4D07-915A-59FD0209F1A6}"/>
          </ac:spMkLst>
        </pc:spChg>
        <pc:spChg chg="add mod">
          <ac:chgData name="Kemppainen Kimmo" userId="5575d834-c099-4c81-aadf-9b74126333e7" providerId="ADAL" clId="{9D69A034-250F-473F-BCEA-0C8E318A6DB3}" dt="2021-01-04T06:35:27.394" v="179" actId="164"/>
          <ac:spMkLst>
            <pc:docMk/>
            <pc:sldMk cId="3238158163" sldId="303"/>
            <ac:spMk id="868" creationId="{DD834B86-660A-4D34-A14E-ED004009BE7B}"/>
          </ac:spMkLst>
        </pc:spChg>
        <pc:spChg chg="add mod">
          <ac:chgData name="Kemppainen Kimmo" userId="5575d834-c099-4c81-aadf-9b74126333e7" providerId="ADAL" clId="{9D69A034-250F-473F-BCEA-0C8E318A6DB3}" dt="2021-01-04T06:35:27.394" v="179" actId="164"/>
          <ac:spMkLst>
            <pc:docMk/>
            <pc:sldMk cId="3238158163" sldId="303"/>
            <ac:spMk id="869" creationId="{48ACCEB2-BE03-444F-8A7C-E1CDF524BA51}"/>
          </ac:spMkLst>
        </pc:spChg>
        <pc:spChg chg="add mod">
          <ac:chgData name="Kemppainen Kimmo" userId="5575d834-c099-4c81-aadf-9b74126333e7" providerId="ADAL" clId="{9D69A034-250F-473F-BCEA-0C8E318A6DB3}" dt="2021-01-04T06:35:27.394" v="179" actId="164"/>
          <ac:spMkLst>
            <pc:docMk/>
            <pc:sldMk cId="3238158163" sldId="303"/>
            <ac:spMk id="870" creationId="{2987BCC4-67F4-4C18-AFE9-4116089B6486}"/>
          </ac:spMkLst>
        </pc:spChg>
        <pc:spChg chg="add mod">
          <ac:chgData name="Kemppainen Kimmo" userId="5575d834-c099-4c81-aadf-9b74126333e7" providerId="ADAL" clId="{9D69A034-250F-473F-BCEA-0C8E318A6DB3}" dt="2021-01-04T06:35:27.394" v="179" actId="164"/>
          <ac:spMkLst>
            <pc:docMk/>
            <pc:sldMk cId="3238158163" sldId="303"/>
            <ac:spMk id="871" creationId="{71B8CF2A-487C-4328-9504-9C2CDFD8AA3A}"/>
          </ac:spMkLst>
        </pc:spChg>
        <pc:spChg chg="add mod">
          <ac:chgData name="Kemppainen Kimmo" userId="5575d834-c099-4c81-aadf-9b74126333e7" providerId="ADAL" clId="{9D69A034-250F-473F-BCEA-0C8E318A6DB3}" dt="2021-01-04T06:35:27.394" v="179" actId="164"/>
          <ac:spMkLst>
            <pc:docMk/>
            <pc:sldMk cId="3238158163" sldId="303"/>
            <ac:spMk id="872" creationId="{B622AC03-CAC1-4B91-8AC0-3681D19D716A}"/>
          </ac:spMkLst>
        </pc:spChg>
        <pc:spChg chg="add mod">
          <ac:chgData name="Kemppainen Kimmo" userId="5575d834-c099-4c81-aadf-9b74126333e7" providerId="ADAL" clId="{9D69A034-250F-473F-BCEA-0C8E318A6DB3}" dt="2021-01-04T06:35:27.394" v="179" actId="164"/>
          <ac:spMkLst>
            <pc:docMk/>
            <pc:sldMk cId="3238158163" sldId="303"/>
            <ac:spMk id="873" creationId="{08DD49E5-321C-49C5-BBB4-CECA477EACFB}"/>
          </ac:spMkLst>
        </pc:spChg>
        <pc:spChg chg="add mod">
          <ac:chgData name="Kemppainen Kimmo" userId="5575d834-c099-4c81-aadf-9b74126333e7" providerId="ADAL" clId="{9D69A034-250F-473F-BCEA-0C8E318A6DB3}" dt="2021-01-04T06:35:27.394" v="179" actId="164"/>
          <ac:spMkLst>
            <pc:docMk/>
            <pc:sldMk cId="3238158163" sldId="303"/>
            <ac:spMk id="874" creationId="{3092ABA9-CEEF-4BB0-806D-576A546A1736}"/>
          </ac:spMkLst>
        </pc:spChg>
        <pc:spChg chg="add mod">
          <ac:chgData name="Kemppainen Kimmo" userId="5575d834-c099-4c81-aadf-9b74126333e7" providerId="ADAL" clId="{9D69A034-250F-473F-BCEA-0C8E318A6DB3}" dt="2021-01-04T06:35:27.394" v="179" actId="164"/>
          <ac:spMkLst>
            <pc:docMk/>
            <pc:sldMk cId="3238158163" sldId="303"/>
            <ac:spMk id="875" creationId="{D5BD1752-8AF7-43E6-A81E-E2980CCB9DBC}"/>
          </ac:spMkLst>
        </pc:spChg>
        <pc:spChg chg="add mod">
          <ac:chgData name="Kemppainen Kimmo" userId="5575d834-c099-4c81-aadf-9b74126333e7" providerId="ADAL" clId="{9D69A034-250F-473F-BCEA-0C8E318A6DB3}" dt="2021-01-04T06:35:27.394" v="179" actId="164"/>
          <ac:spMkLst>
            <pc:docMk/>
            <pc:sldMk cId="3238158163" sldId="303"/>
            <ac:spMk id="876" creationId="{FBFAA4F6-2CF6-496D-B6F7-6692FFC3BA86}"/>
          </ac:spMkLst>
        </pc:spChg>
        <pc:spChg chg="add mod">
          <ac:chgData name="Kemppainen Kimmo" userId="5575d834-c099-4c81-aadf-9b74126333e7" providerId="ADAL" clId="{9D69A034-250F-473F-BCEA-0C8E318A6DB3}" dt="2021-01-04T06:35:27.394" v="179" actId="164"/>
          <ac:spMkLst>
            <pc:docMk/>
            <pc:sldMk cId="3238158163" sldId="303"/>
            <ac:spMk id="877" creationId="{903D9B3C-5C81-4C63-931B-09857FE62D3E}"/>
          </ac:spMkLst>
        </pc:spChg>
        <pc:spChg chg="add mod">
          <ac:chgData name="Kemppainen Kimmo" userId="5575d834-c099-4c81-aadf-9b74126333e7" providerId="ADAL" clId="{9D69A034-250F-473F-BCEA-0C8E318A6DB3}" dt="2021-01-04T06:35:27.394" v="179" actId="164"/>
          <ac:spMkLst>
            <pc:docMk/>
            <pc:sldMk cId="3238158163" sldId="303"/>
            <ac:spMk id="878" creationId="{15D9FC92-1A88-45C9-AD30-DE518090D00B}"/>
          </ac:spMkLst>
        </pc:spChg>
        <pc:spChg chg="add mod">
          <ac:chgData name="Kemppainen Kimmo" userId="5575d834-c099-4c81-aadf-9b74126333e7" providerId="ADAL" clId="{9D69A034-250F-473F-BCEA-0C8E318A6DB3}" dt="2021-01-04T06:35:27.394" v="179" actId="164"/>
          <ac:spMkLst>
            <pc:docMk/>
            <pc:sldMk cId="3238158163" sldId="303"/>
            <ac:spMk id="879" creationId="{87E7966F-E151-49B0-BF92-A4E8BDF6C99C}"/>
          </ac:spMkLst>
        </pc:spChg>
        <pc:spChg chg="add mod">
          <ac:chgData name="Kemppainen Kimmo" userId="5575d834-c099-4c81-aadf-9b74126333e7" providerId="ADAL" clId="{9D69A034-250F-473F-BCEA-0C8E318A6DB3}" dt="2021-01-04T06:35:27.394" v="179" actId="164"/>
          <ac:spMkLst>
            <pc:docMk/>
            <pc:sldMk cId="3238158163" sldId="303"/>
            <ac:spMk id="880" creationId="{0E8CE8DE-B802-4547-A6B7-AD975BBD68A9}"/>
          </ac:spMkLst>
        </pc:spChg>
        <pc:spChg chg="add mod">
          <ac:chgData name="Kemppainen Kimmo" userId="5575d834-c099-4c81-aadf-9b74126333e7" providerId="ADAL" clId="{9D69A034-250F-473F-BCEA-0C8E318A6DB3}" dt="2021-01-04T06:35:27.394" v="179" actId="164"/>
          <ac:spMkLst>
            <pc:docMk/>
            <pc:sldMk cId="3238158163" sldId="303"/>
            <ac:spMk id="881" creationId="{AA0095E5-BA76-423B-B391-1CDFB3F8251D}"/>
          </ac:spMkLst>
        </pc:spChg>
        <pc:spChg chg="add mod">
          <ac:chgData name="Kemppainen Kimmo" userId="5575d834-c099-4c81-aadf-9b74126333e7" providerId="ADAL" clId="{9D69A034-250F-473F-BCEA-0C8E318A6DB3}" dt="2021-01-04T06:35:27.394" v="179" actId="164"/>
          <ac:spMkLst>
            <pc:docMk/>
            <pc:sldMk cId="3238158163" sldId="303"/>
            <ac:spMk id="882" creationId="{C7EDC479-5CA2-4A07-B7FB-0F89CC069932}"/>
          </ac:spMkLst>
        </pc:spChg>
        <pc:spChg chg="add mod">
          <ac:chgData name="Kemppainen Kimmo" userId="5575d834-c099-4c81-aadf-9b74126333e7" providerId="ADAL" clId="{9D69A034-250F-473F-BCEA-0C8E318A6DB3}" dt="2021-01-04T06:35:27.394" v="179" actId="164"/>
          <ac:spMkLst>
            <pc:docMk/>
            <pc:sldMk cId="3238158163" sldId="303"/>
            <ac:spMk id="883" creationId="{07C84EA7-086E-4700-8303-C719ECDC7575}"/>
          </ac:spMkLst>
        </pc:spChg>
        <pc:spChg chg="add mod">
          <ac:chgData name="Kemppainen Kimmo" userId="5575d834-c099-4c81-aadf-9b74126333e7" providerId="ADAL" clId="{9D69A034-250F-473F-BCEA-0C8E318A6DB3}" dt="2021-01-04T06:35:27.394" v="179" actId="164"/>
          <ac:spMkLst>
            <pc:docMk/>
            <pc:sldMk cId="3238158163" sldId="303"/>
            <ac:spMk id="884" creationId="{2F19BA79-F27D-4677-9D85-600A6F90BA55}"/>
          </ac:spMkLst>
        </pc:spChg>
        <pc:spChg chg="add mod">
          <ac:chgData name="Kemppainen Kimmo" userId="5575d834-c099-4c81-aadf-9b74126333e7" providerId="ADAL" clId="{9D69A034-250F-473F-BCEA-0C8E318A6DB3}" dt="2021-01-04T06:35:27.394" v="179" actId="164"/>
          <ac:spMkLst>
            <pc:docMk/>
            <pc:sldMk cId="3238158163" sldId="303"/>
            <ac:spMk id="885" creationId="{F981A085-D979-4ADE-ACB3-0BD84E1E898C}"/>
          </ac:spMkLst>
        </pc:spChg>
        <pc:spChg chg="add mod">
          <ac:chgData name="Kemppainen Kimmo" userId="5575d834-c099-4c81-aadf-9b74126333e7" providerId="ADAL" clId="{9D69A034-250F-473F-BCEA-0C8E318A6DB3}" dt="2021-01-04T06:35:27.394" v="179" actId="164"/>
          <ac:spMkLst>
            <pc:docMk/>
            <pc:sldMk cId="3238158163" sldId="303"/>
            <ac:spMk id="886" creationId="{6B514301-63C6-4BA7-8B87-A5DCF3ABE8B0}"/>
          </ac:spMkLst>
        </pc:spChg>
        <pc:spChg chg="add mod">
          <ac:chgData name="Kemppainen Kimmo" userId="5575d834-c099-4c81-aadf-9b74126333e7" providerId="ADAL" clId="{9D69A034-250F-473F-BCEA-0C8E318A6DB3}" dt="2021-01-04T06:35:27.394" v="179" actId="164"/>
          <ac:spMkLst>
            <pc:docMk/>
            <pc:sldMk cId="3238158163" sldId="303"/>
            <ac:spMk id="887" creationId="{713DDD4A-59DF-47A3-9D9D-D04B2B5F023B}"/>
          </ac:spMkLst>
        </pc:spChg>
        <pc:spChg chg="add mod">
          <ac:chgData name="Kemppainen Kimmo" userId="5575d834-c099-4c81-aadf-9b74126333e7" providerId="ADAL" clId="{9D69A034-250F-473F-BCEA-0C8E318A6DB3}" dt="2021-01-04T06:35:27.394" v="179" actId="164"/>
          <ac:spMkLst>
            <pc:docMk/>
            <pc:sldMk cId="3238158163" sldId="303"/>
            <ac:spMk id="888" creationId="{D6402723-FEE6-4C85-8B08-E976EE51A09F}"/>
          </ac:spMkLst>
        </pc:spChg>
        <pc:spChg chg="add mod">
          <ac:chgData name="Kemppainen Kimmo" userId="5575d834-c099-4c81-aadf-9b74126333e7" providerId="ADAL" clId="{9D69A034-250F-473F-BCEA-0C8E318A6DB3}" dt="2021-01-04T06:35:27.394" v="179" actId="164"/>
          <ac:spMkLst>
            <pc:docMk/>
            <pc:sldMk cId="3238158163" sldId="303"/>
            <ac:spMk id="889" creationId="{1EFC715B-4B6A-4671-BF01-588088AD88F3}"/>
          </ac:spMkLst>
        </pc:spChg>
        <pc:spChg chg="add mod">
          <ac:chgData name="Kemppainen Kimmo" userId="5575d834-c099-4c81-aadf-9b74126333e7" providerId="ADAL" clId="{9D69A034-250F-473F-BCEA-0C8E318A6DB3}" dt="2021-01-04T06:35:27.394" v="179" actId="164"/>
          <ac:spMkLst>
            <pc:docMk/>
            <pc:sldMk cId="3238158163" sldId="303"/>
            <ac:spMk id="890" creationId="{F51B527C-C48B-4819-9052-10D7DAA4CA47}"/>
          </ac:spMkLst>
        </pc:spChg>
        <pc:spChg chg="add mod">
          <ac:chgData name="Kemppainen Kimmo" userId="5575d834-c099-4c81-aadf-9b74126333e7" providerId="ADAL" clId="{9D69A034-250F-473F-BCEA-0C8E318A6DB3}" dt="2021-01-04T06:35:27.394" v="179" actId="164"/>
          <ac:spMkLst>
            <pc:docMk/>
            <pc:sldMk cId="3238158163" sldId="303"/>
            <ac:spMk id="891" creationId="{EFA94B3B-5613-453F-A1C4-6FFF4B1622F3}"/>
          </ac:spMkLst>
        </pc:spChg>
        <pc:spChg chg="add mod">
          <ac:chgData name="Kemppainen Kimmo" userId="5575d834-c099-4c81-aadf-9b74126333e7" providerId="ADAL" clId="{9D69A034-250F-473F-BCEA-0C8E318A6DB3}" dt="2021-01-04T06:35:27.394" v="179" actId="164"/>
          <ac:spMkLst>
            <pc:docMk/>
            <pc:sldMk cId="3238158163" sldId="303"/>
            <ac:spMk id="892" creationId="{3DDA6284-779C-4622-A9C5-A265739CBFA6}"/>
          </ac:spMkLst>
        </pc:spChg>
        <pc:spChg chg="add mod">
          <ac:chgData name="Kemppainen Kimmo" userId="5575d834-c099-4c81-aadf-9b74126333e7" providerId="ADAL" clId="{9D69A034-250F-473F-BCEA-0C8E318A6DB3}" dt="2021-01-04T06:35:27.394" v="179" actId="164"/>
          <ac:spMkLst>
            <pc:docMk/>
            <pc:sldMk cId="3238158163" sldId="303"/>
            <ac:spMk id="893" creationId="{34E38FD8-9437-4E85-B435-A00A55CF1224}"/>
          </ac:spMkLst>
        </pc:spChg>
        <pc:spChg chg="add mod">
          <ac:chgData name="Kemppainen Kimmo" userId="5575d834-c099-4c81-aadf-9b74126333e7" providerId="ADAL" clId="{9D69A034-250F-473F-BCEA-0C8E318A6DB3}" dt="2021-01-04T06:35:27.394" v="179" actId="164"/>
          <ac:spMkLst>
            <pc:docMk/>
            <pc:sldMk cId="3238158163" sldId="303"/>
            <ac:spMk id="894" creationId="{B1FCD1C0-94B5-4C54-A2CC-180B64F7D74D}"/>
          </ac:spMkLst>
        </pc:spChg>
        <pc:spChg chg="add mod">
          <ac:chgData name="Kemppainen Kimmo" userId="5575d834-c099-4c81-aadf-9b74126333e7" providerId="ADAL" clId="{9D69A034-250F-473F-BCEA-0C8E318A6DB3}" dt="2021-01-04T06:35:27.394" v="179" actId="164"/>
          <ac:spMkLst>
            <pc:docMk/>
            <pc:sldMk cId="3238158163" sldId="303"/>
            <ac:spMk id="895" creationId="{432CDCE3-52A1-4976-A196-F405E02D942D}"/>
          </ac:spMkLst>
        </pc:spChg>
        <pc:spChg chg="add mod">
          <ac:chgData name="Kemppainen Kimmo" userId="5575d834-c099-4c81-aadf-9b74126333e7" providerId="ADAL" clId="{9D69A034-250F-473F-BCEA-0C8E318A6DB3}" dt="2021-01-04T06:35:27.394" v="179" actId="164"/>
          <ac:spMkLst>
            <pc:docMk/>
            <pc:sldMk cId="3238158163" sldId="303"/>
            <ac:spMk id="896" creationId="{D1F0AB6F-6BA5-439F-A0FC-CF5B0C82BBE7}"/>
          </ac:spMkLst>
        </pc:spChg>
        <pc:spChg chg="add mod">
          <ac:chgData name="Kemppainen Kimmo" userId="5575d834-c099-4c81-aadf-9b74126333e7" providerId="ADAL" clId="{9D69A034-250F-473F-BCEA-0C8E318A6DB3}" dt="2021-01-04T06:35:27.394" v="179" actId="164"/>
          <ac:spMkLst>
            <pc:docMk/>
            <pc:sldMk cId="3238158163" sldId="303"/>
            <ac:spMk id="897" creationId="{9CCA24D2-5781-4223-9FB0-7A675A08CB16}"/>
          </ac:spMkLst>
        </pc:spChg>
        <pc:spChg chg="add mod">
          <ac:chgData name="Kemppainen Kimmo" userId="5575d834-c099-4c81-aadf-9b74126333e7" providerId="ADAL" clId="{9D69A034-250F-473F-BCEA-0C8E318A6DB3}" dt="2021-01-04T06:35:27.394" v="179" actId="164"/>
          <ac:spMkLst>
            <pc:docMk/>
            <pc:sldMk cId="3238158163" sldId="303"/>
            <ac:spMk id="898" creationId="{69BECC64-33C2-4A09-9862-B319EE9ABAF9}"/>
          </ac:spMkLst>
        </pc:spChg>
        <pc:spChg chg="add mod">
          <ac:chgData name="Kemppainen Kimmo" userId="5575d834-c099-4c81-aadf-9b74126333e7" providerId="ADAL" clId="{9D69A034-250F-473F-BCEA-0C8E318A6DB3}" dt="2021-01-04T06:35:27.394" v="179" actId="164"/>
          <ac:spMkLst>
            <pc:docMk/>
            <pc:sldMk cId="3238158163" sldId="303"/>
            <ac:spMk id="899" creationId="{277009AB-E1E0-4E39-8330-14F2D48CE1E5}"/>
          </ac:spMkLst>
        </pc:spChg>
        <pc:spChg chg="add mod">
          <ac:chgData name="Kemppainen Kimmo" userId="5575d834-c099-4c81-aadf-9b74126333e7" providerId="ADAL" clId="{9D69A034-250F-473F-BCEA-0C8E318A6DB3}" dt="2021-01-04T06:35:27.394" v="179" actId="164"/>
          <ac:spMkLst>
            <pc:docMk/>
            <pc:sldMk cId="3238158163" sldId="303"/>
            <ac:spMk id="900" creationId="{6A600976-E2E5-42A0-8EFF-3DAEEBFEAB3C}"/>
          </ac:spMkLst>
        </pc:spChg>
        <pc:spChg chg="add mod">
          <ac:chgData name="Kemppainen Kimmo" userId="5575d834-c099-4c81-aadf-9b74126333e7" providerId="ADAL" clId="{9D69A034-250F-473F-BCEA-0C8E318A6DB3}" dt="2021-01-04T06:35:27.394" v="179" actId="164"/>
          <ac:spMkLst>
            <pc:docMk/>
            <pc:sldMk cId="3238158163" sldId="303"/>
            <ac:spMk id="901" creationId="{3986C0D0-C0EE-4A58-BC58-23236C674D5E}"/>
          </ac:spMkLst>
        </pc:spChg>
        <pc:spChg chg="add mod">
          <ac:chgData name="Kemppainen Kimmo" userId="5575d834-c099-4c81-aadf-9b74126333e7" providerId="ADAL" clId="{9D69A034-250F-473F-BCEA-0C8E318A6DB3}" dt="2021-01-04T06:35:27.394" v="179" actId="164"/>
          <ac:spMkLst>
            <pc:docMk/>
            <pc:sldMk cId="3238158163" sldId="303"/>
            <ac:spMk id="902" creationId="{3F828A05-FFCA-47AD-A3BC-B48B1B3C392D}"/>
          </ac:spMkLst>
        </pc:spChg>
        <pc:spChg chg="add mod">
          <ac:chgData name="Kemppainen Kimmo" userId="5575d834-c099-4c81-aadf-9b74126333e7" providerId="ADAL" clId="{9D69A034-250F-473F-BCEA-0C8E318A6DB3}" dt="2021-01-04T06:35:27.394" v="179" actId="164"/>
          <ac:spMkLst>
            <pc:docMk/>
            <pc:sldMk cId="3238158163" sldId="303"/>
            <ac:spMk id="903" creationId="{7F829F30-D5EC-485A-A6A8-FC3FCD1DDECB}"/>
          </ac:spMkLst>
        </pc:spChg>
        <pc:spChg chg="add mod">
          <ac:chgData name="Kemppainen Kimmo" userId="5575d834-c099-4c81-aadf-9b74126333e7" providerId="ADAL" clId="{9D69A034-250F-473F-BCEA-0C8E318A6DB3}" dt="2021-01-04T06:35:27.394" v="179" actId="164"/>
          <ac:spMkLst>
            <pc:docMk/>
            <pc:sldMk cId="3238158163" sldId="303"/>
            <ac:spMk id="904" creationId="{B40482A6-7569-4912-A87A-8B8609C2EB5B}"/>
          </ac:spMkLst>
        </pc:spChg>
        <pc:spChg chg="add mod">
          <ac:chgData name="Kemppainen Kimmo" userId="5575d834-c099-4c81-aadf-9b74126333e7" providerId="ADAL" clId="{9D69A034-250F-473F-BCEA-0C8E318A6DB3}" dt="2021-01-04T06:35:27.394" v="179" actId="164"/>
          <ac:spMkLst>
            <pc:docMk/>
            <pc:sldMk cId="3238158163" sldId="303"/>
            <ac:spMk id="905" creationId="{DBB78CC8-B4F4-4868-B3E3-F9708095F733}"/>
          </ac:spMkLst>
        </pc:spChg>
        <pc:spChg chg="add mod">
          <ac:chgData name="Kemppainen Kimmo" userId="5575d834-c099-4c81-aadf-9b74126333e7" providerId="ADAL" clId="{9D69A034-250F-473F-BCEA-0C8E318A6DB3}" dt="2021-01-04T06:35:27.394" v="179" actId="164"/>
          <ac:spMkLst>
            <pc:docMk/>
            <pc:sldMk cId="3238158163" sldId="303"/>
            <ac:spMk id="906" creationId="{D2CBDE15-5479-4961-AD29-FC1C40EAC048}"/>
          </ac:spMkLst>
        </pc:spChg>
        <pc:spChg chg="add mod">
          <ac:chgData name="Kemppainen Kimmo" userId="5575d834-c099-4c81-aadf-9b74126333e7" providerId="ADAL" clId="{9D69A034-250F-473F-BCEA-0C8E318A6DB3}" dt="2021-01-04T06:35:27.394" v="179" actId="164"/>
          <ac:spMkLst>
            <pc:docMk/>
            <pc:sldMk cId="3238158163" sldId="303"/>
            <ac:spMk id="907" creationId="{0E6CC872-AD62-4D4C-B61B-A27EED09ECE7}"/>
          </ac:spMkLst>
        </pc:spChg>
        <pc:spChg chg="add mod">
          <ac:chgData name="Kemppainen Kimmo" userId="5575d834-c099-4c81-aadf-9b74126333e7" providerId="ADAL" clId="{9D69A034-250F-473F-BCEA-0C8E318A6DB3}" dt="2021-01-04T06:35:27.394" v="179" actId="164"/>
          <ac:spMkLst>
            <pc:docMk/>
            <pc:sldMk cId="3238158163" sldId="303"/>
            <ac:spMk id="908" creationId="{113BB1DB-3554-4590-BCD9-A6A21C36EFB7}"/>
          </ac:spMkLst>
        </pc:spChg>
        <pc:spChg chg="add mod">
          <ac:chgData name="Kemppainen Kimmo" userId="5575d834-c099-4c81-aadf-9b74126333e7" providerId="ADAL" clId="{9D69A034-250F-473F-BCEA-0C8E318A6DB3}" dt="2021-01-04T06:35:27.394" v="179" actId="164"/>
          <ac:spMkLst>
            <pc:docMk/>
            <pc:sldMk cId="3238158163" sldId="303"/>
            <ac:spMk id="909" creationId="{19295A21-C909-41C7-8644-1AA1A5C739BB}"/>
          </ac:spMkLst>
        </pc:spChg>
        <pc:spChg chg="add mod">
          <ac:chgData name="Kemppainen Kimmo" userId="5575d834-c099-4c81-aadf-9b74126333e7" providerId="ADAL" clId="{9D69A034-250F-473F-BCEA-0C8E318A6DB3}" dt="2021-01-04T06:35:27.394" v="179" actId="164"/>
          <ac:spMkLst>
            <pc:docMk/>
            <pc:sldMk cId="3238158163" sldId="303"/>
            <ac:spMk id="910" creationId="{EC70642E-18E6-4B76-BF21-F2092ABCD5A2}"/>
          </ac:spMkLst>
        </pc:spChg>
        <pc:spChg chg="add mod">
          <ac:chgData name="Kemppainen Kimmo" userId="5575d834-c099-4c81-aadf-9b74126333e7" providerId="ADAL" clId="{9D69A034-250F-473F-BCEA-0C8E318A6DB3}" dt="2021-01-04T06:35:27.394" v="179" actId="164"/>
          <ac:spMkLst>
            <pc:docMk/>
            <pc:sldMk cId="3238158163" sldId="303"/>
            <ac:spMk id="911" creationId="{C9B0A000-F415-4575-848B-C6A513377BDD}"/>
          </ac:spMkLst>
        </pc:spChg>
        <pc:spChg chg="add mod">
          <ac:chgData name="Kemppainen Kimmo" userId="5575d834-c099-4c81-aadf-9b74126333e7" providerId="ADAL" clId="{9D69A034-250F-473F-BCEA-0C8E318A6DB3}" dt="2021-01-04T06:35:27.394" v="179" actId="164"/>
          <ac:spMkLst>
            <pc:docMk/>
            <pc:sldMk cId="3238158163" sldId="303"/>
            <ac:spMk id="912" creationId="{263EF0AC-1143-4005-A6BB-E32149C20512}"/>
          </ac:spMkLst>
        </pc:spChg>
        <pc:spChg chg="add mod">
          <ac:chgData name="Kemppainen Kimmo" userId="5575d834-c099-4c81-aadf-9b74126333e7" providerId="ADAL" clId="{9D69A034-250F-473F-BCEA-0C8E318A6DB3}" dt="2021-01-04T06:35:27.394" v="179" actId="164"/>
          <ac:spMkLst>
            <pc:docMk/>
            <pc:sldMk cId="3238158163" sldId="303"/>
            <ac:spMk id="913" creationId="{4254D903-5935-4CE2-8A0F-BF7820F39A8F}"/>
          </ac:spMkLst>
        </pc:spChg>
        <pc:spChg chg="add mod">
          <ac:chgData name="Kemppainen Kimmo" userId="5575d834-c099-4c81-aadf-9b74126333e7" providerId="ADAL" clId="{9D69A034-250F-473F-BCEA-0C8E318A6DB3}" dt="2021-01-04T06:35:27.394" v="179" actId="164"/>
          <ac:spMkLst>
            <pc:docMk/>
            <pc:sldMk cId="3238158163" sldId="303"/>
            <ac:spMk id="914" creationId="{941F1169-A752-46B1-9899-A87C3B6E58B0}"/>
          </ac:spMkLst>
        </pc:spChg>
        <pc:spChg chg="add mod">
          <ac:chgData name="Kemppainen Kimmo" userId="5575d834-c099-4c81-aadf-9b74126333e7" providerId="ADAL" clId="{9D69A034-250F-473F-BCEA-0C8E318A6DB3}" dt="2021-01-04T06:35:27.394" v="179" actId="164"/>
          <ac:spMkLst>
            <pc:docMk/>
            <pc:sldMk cId="3238158163" sldId="303"/>
            <ac:spMk id="915" creationId="{32DBD689-FAF5-4A01-A979-1536A7CB057F}"/>
          </ac:spMkLst>
        </pc:spChg>
        <pc:spChg chg="add mod">
          <ac:chgData name="Kemppainen Kimmo" userId="5575d834-c099-4c81-aadf-9b74126333e7" providerId="ADAL" clId="{9D69A034-250F-473F-BCEA-0C8E318A6DB3}" dt="2021-01-04T06:35:27.394" v="179" actId="164"/>
          <ac:spMkLst>
            <pc:docMk/>
            <pc:sldMk cId="3238158163" sldId="303"/>
            <ac:spMk id="916" creationId="{C2E007CF-D893-4B88-9B05-E84B3C8E88CB}"/>
          </ac:spMkLst>
        </pc:spChg>
        <pc:spChg chg="add mod">
          <ac:chgData name="Kemppainen Kimmo" userId="5575d834-c099-4c81-aadf-9b74126333e7" providerId="ADAL" clId="{9D69A034-250F-473F-BCEA-0C8E318A6DB3}" dt="2021-01-04T06:35:27.394" v="179" actId="164"/>
          <ac:spMkLst>
            <pc:docMk/>
            <pc:sldMk cId="3238158163" sldId="303"/>
            <ac:spMk id="917" creationId="{9A31224E-4EB7-43A2-84CF-DA5ACE484580}"/>
          </ac:spMkLst>
        </pc:spChg>
        <pc:spChg chg="add mod">
          <ac:chgData name="Kemppainen Kimmo" userId="5575d834-c099-4c81-aadf-9b74126333e7" providerId="ADAL" clId="{9D69A034-250F-473F-BCEA-0C8E318A6DB3}" dt="2021-01-04T06:35:27.394" v="179" actId="164"/>
          <ac:spMkLst>
            <pc:docMk/>
            <pc:sldMk cId="3238158163" sldId="303"/>
            <ac:spMk id="918" creationId="{1F65D333-DEE7-4FBB-BED6-54E3733B1BCB}"/>
          </ac:spMkLst>
        </pc:spChg>
        <pc:spChg chg="add mod">
          <ac:chgData name="Kemppainen Kimmo" userId="5575d834-c099-4c81-aadf-9b74126333e7" providerId="ADAL" clId="{9D69A034-250F-473F-BCEA-0C8E318A6DB3}" dt="2021-01-04T06:35:27.394" v="179" actId="164"/>
          <ac:spMkLst>
            <pc:docMk/>
            <pc:sldMk cId="3238158163" sldId="303"/>
            <ac:spMk id="919" creationId="{1E2BDDC8-DCA9-427C-B96C-C31072CE6A11}"/>
          </ac:spMkLst>
        </pc:spChg>
        <pc:spChg chg="add mod">
          <ac:chgData name="Kemppainen Kimmo" userId="5575d834-c099-4c81-aadf-9b74126333e7" providerId="ADAL" clId="{9D69A034-250F-473F-BCEA-0C8E318A6DB3}" dt="2021-01-04T06:35:27.394" v="179" actId="164"/>
          <ac:spMkLst>
            <pc:docMk/>
            <pc:sldMk cId="3238158163" sldId="303"/>
            <ac:spMk id="920" creationId="{CC8A36DB-373E-4A62-A40E-D2B3BB7E3B82}"/>
          </ac:spMkLst>
        </pc:spChg>
        <pc:spChg chg="add mod">
          <ac:chgData name="Kemppainen Kimmo" userId="5575d834-c099-4c81-aadf-9b74126333e7" providerId="ADAL" clId="{9D69A034-250F-473F-BCEA-0C8E318A6DB3}" dt="2021-01-04T06:35:27.394" v="179" actId="164"/>
          <ac:spMkLst>
            <pc:docMk/>
            <pc:sldMk cId="3238158163" sldId="303"/>
            <ac:spMk id="921" creationId="{DB60EB17-B3CC-493F-9BE7-C17F4B1E5926}"/>
          </ac:spMkLst>
        </pc:spChg>
        <pc:spChg chg="add mod">
          <ac:chgData name="Kemppainen Kimmo" userId="5575d834-c099-4c81-aadf-9b74126333e7" providerId="ADAL" clId="{9D69A034-250F-473F-BCEA-0C8E318A6DB3}" dt="2021-01-04T06:35:27.394" v="179" actId="164"/>
          <ac:spMkLst>
            <pc:docMk/>
            <pc:sldMk cId="3238158163" sldId="303"/>
            <ac:spMk id="922" creationId="{56A1E60C-8B88-443A-927C-96657DE3473A}"/>
          </ac:spMkLst>
        </pc:spChg>
        <pc:spChg chg="add mod">
          <ac:chgData name="Kemppainen Kimmo" userId="5575d834-c099-4c81-aadf-9b74126333e7" providerId="ADAL" clId="{9D69A034-250F-473F-BCEA-0C8E318A6DB3}" dt="2021-01-04T06:35:27.394" v="179" actId="164"/>
          <ac:spMkLst>
            <pc:docMk/>
            <pc:sldMk cId="3238158163" sldId="303"/>
            <ac:spMk id="923" creationId="{945B94A9-67E1-411D-82DF-3A2A22ED9018}"/>
          </ac:spMkLst>
        </pc:spChg>
        <pc:spChg chg="add mod">
          <ac:chgData name="Kemppainen Kimmo" userId="5575d834-c099-4c81-aadf-9b74126333e7" providerId="ADAL" clId="{9D69A034-250F-473F-BCEA-0C8E318A6DB3}" dt="2021-01-04T06:35:27.394" v="179" actId="164"/>
          <ac:spMkLst>
            <pc:docMk/>
            <pc:sldMk cId="3238158163" sldId="303"/>
            <ac:spMk id="924" creationId="{016DF0EB-D374-4AE0-8716-3BD5F54F3898}"/>
          </ac:spMkLst>
        </pc:spChg>
        <pc:spChg chg="add mod">
          <ac:chgData name="Kemppainen Kimmo" userId="5575d834-c099-4c81-aadf-9b74126333e7" providerId="ADAL" clId="{9D69A034-250F-473F-BCEA-0C8E318A6DB3}" dt="2021-01-04T06:35:27.394" v="179" actId="164"/>
          <ac:spMkLst>
            <pc:docMk/>
            <pc:sldMk cId="3238158163" sldId="303"/>
            <ac:spMk id="925" creationId="{693AC992-05C1-4357-A8D1-39189D190094}"/>
          </ac:spMkLst>
        </pc:spChg>
        <pc:spChg chg="add mod">
          <ac:chgData name="Kemppainen Kimmo" userId="5575d834-c099-4c81-aadf-9b74126333e7" providerId="ADAL" clId="{9D69A034-250F-473F-BCEA-0C8E318A6DB3}" dt="2021-01-04T06:35:27.394" v="179" actId="164"/>
          <ac:spMkLst>
            <pc:docMk/>
            <pc:sldMk cId="3238158163" sldId="303"/>
            <ac:spMk id="926" creationId="{A939C3D6-8BB2-40B0-9110-D536E05D2CAC}"/>
          </ac:spMkLst>
        </pc:spChg>
        <pc:spChg chg="add mod">
          <ac:chgData name="Kemppainen Kimmo" userId="5575d834-c099-4c81-aadf-9b74126333e7" providerId="ADAL" clId="{9D69A034-250F-473F-BCEA-0C8E318A6DB3}" dt="2021-01-04T06:35:27.394" v="179" actId="164"/>
          <ac:spMkLst>
            <pc:docMk/>
            <pc:sldMk cId="3238158163" sldId="303"/>
            <ac:spMk id="927" creationId="{8C0EEE49-B706-4666-9FE1-DFE3013C5276}"/>
          </ac:spMkLst>
        </pc:spChg>
        <pc:spChg chg="add mod">
          <ac:chgData name="Kemppainen Kimmo" userId="5575d834-c099-4c81-aadf-9b74126333e7" providerId="ADAL" clId="{9D69A034-250F-473F-BCEA-0C8E318A6DB3}" dt="2021-01-04T06:35:27.394" v="179" actId="164"/>
          <ac:spMkLst>
            <pc:docMk/>
            <pc:sldMk cId="3238158163" sldId="303"/>
            <ac:spMk id="928" creationId="{38D7928C-F4AE-4178-83F0-4673F3343345}"/>
          </ac:spMkLst>
        </pc:spChg>
        <pc:spChg chg="add mod">
          <ac:chgData name="Kemppainen Kimmo" userId="5575d834-c099-4c81-aadf-9b74126333e7" providerId="ADAL" clId="{9D69A034-250F-473F-BCEA-0C8E318A6DB3}" dt="2021-01-04T06:35:27.394" v="179" actId="164"/>
          <ac:spMkLst>
            <pc:docMk/>
            <pc:sldMk cId="3238158163" sldId="303"/>
            <ac:spMk id="929" creationId="{4026834E-270D-498C-8A7B-6613295CC8B7}"/>
          </ac:spMkLst>
        </pc:spChg>
        <pc:spChg chg="add mod">
          <ac:chgData name="Kemppainen Kimmo" userId="5575d834-c099-4c81-aadf-9b74126333e7" providerId="ADAL" clId="{9D69A034-250F-473F-BCEA-0C8E318A6DB3}" dt="2021-01-04T06:35:27.394" v="179" actId="164"/>
          <ac:spMkLst>
            <pc:docMk/>
            <pc:sldMk cId="3238158163" sldId="303"/>
            <ac:spMk id="930" creationId="{7F23D28B-E352-49C3-B368-9B6AAAF3A6E1}"/>
          </ac:spMkLst>
        </pc:spChg>
        <pc:spChg chg="add mod">
          <ac:chgData name="Kemppainen Kimmo" userId="5575d834-c099-4c81-aadf-9b74126333e7" providerId="ADAL" clId="{9D69A034-250F-473F-BCEA-0C8E318A6DB3}" dt="2021-01-04T06:35:27.394" v="179" actId="164"/>
          <ac:spMkLst>
            <pc:docMk/>
            <pc:sldMk cId="3238158163" sldId="303"/>
            <ac:spMk id="931" creationId="{73580504-EE73-4DA0-921C-9A7C3413200B}"/>
          </ac:spMkLst>
        </pc:spChg>
        <pc:spChg chg="add mod">
          <ac:chgData name="Kemppainen Kimmo" userId="5575d834-c099-4c81-aadf-9b74126333e7" providerId="ADAL" clId="{9D69A034-250F-473F-BCEA-0C8E318A6DB3}" dt="2021-01-04T06:35:27.394" v="179" actId="164"/>
          <ac:spMkLst>
            <pc:docMk/>
            <pc:sldMk cId="3238158163" sldId="303"/>
            <ac:spMk id="932" creationId="{0F104B31-53C0-4351-B441-E5A1C41FCEB0}"/>
          </ac:spMkLst>
        </pc:spChg>
        <pc:spChg chg="add mod">
          <ac:chgData name="Kemppainen Kimmo" userId="5575d834-c099-4c81-aadf-9b74126333e7" providerId="ADAL" clId="{9D69A034-250F-473F-BCEA-0C8E318A6DB3}" dt="2021-01-04T06:35:27.394" v="179" actId="164"/>
          <ac:spMkLst>
            <pc:docMk/>
            <pc:sldMk cId="3238158163" sldId="303"/>
            <ac:spMk id="933" creationId="{43C6905E-050F-4432-B5C0-B7973043B1DA}"/>
          </ac:spMkLst>
        </pc:spChg>
        <pc:spChg chg="add mod">
          <ac:chgData name="Kemppainen Kimmo" userId="5575d834-c099-4c81-aadf-9b74126333e7" providerId="ADAL" clId="{9D69A034-250F-473F-BCEA-0C8E318A6DB3}" dt="2021-01-04T06:35:27.394" v="179" actId="164"/>
          <ac:spMkLst>
            <pc:docMk/>
            <pc:sldMk cId="3238158163" sldId="303"/>
            <ac:spMk id="934" creationId="{42738C0B-06DA-46FE-BB8A-5CA86A4D4A10}"/>
          </ac:spMkLst>
        </pc:spChg>
        <pc:spChg chg="add mod">
          <ac:chgData name="Kemppainen Kimmo" userId="5575d834-c099-4c81-aadf-9b74126333e7" providerId="ADAL" clId="{9D69A034-250F-473F-BCEA-0C8E318A6DB3}" dt="2021-01-04T06:35:27.394" v="179" actId="164"/>
          <ac:spMkLst>
            <pc:docMk/>
            <pc:sldMk cId="3238158163" sldId="303"/>
            <ac:spMk id="935" creationId="{28A81C1A-9E64-4754-A0B1-AE75F9C219EF}"/>
          </ac:spMkLst>
        </pc:spChg>
        <pc:spChg chg="add mod">
          <ac:chgData name="Kemppainen Kimmo" userId="5575d834-c099-4c81-aadf-9b74126333e7" providerId="ADAL" clId="{9D69A034-250F-473F-BCEA-0C8E318A6DB3}" dt="2021-01-04T06:35:27.394" v="179" actId="164"/>
          <ac:spMkLst>
            <pc:docMk/>
            <pc:sldMk cId="3238158163" sldId="303"/>
            <ac:spMk id="936" creationId="{72691DBB-C369-413F-B059-EA2E3E68AE52}"/>
          </ac:spMkLst>
        </pc:spChg>
        <pc:spChg chg="add mod">
          <ac:chgData name="Kemppainen Kimmo" userId="5575d834-c099-4c81-aadf-9b74126333e7" providerId="ADAL" clId="{9D69A034-250F-473F-BCEA-0C8E318A6DB3}" dt="2021-01-04T06:35:27.394" v="179" actId="164"/>
          <ac:spMkLst>
            <pc:docMk/>
            <pc:sldMk cId="3238158163" sldId="303"/>
            <ac:spMk id="937" creationId="{620D8471-C214-4913-A614-01AC5E0B7A02}"/>
          </ac:spMkLst>
        </pc:spChg>
        <pc:spChg chg="add mod">
          <ac:chgData name="Kemppainen Kimmo" userId="5575d834-c099-4c81-aadf-9b74126333e7" providerId="ADAL" clId="{9D69A034-250F-473F-BCEA-0C8E318A6DB3}" dt="2021-01-04T06:35:27.394" v="179" actId="164"/>
          <ac:spMkLst>
            <pc:docMk/>
            <pc:sldMk cId="3238158163" sldId="303"/>
            <ac:spMk id="938" creationId="{AC3A4009-AA39-4923-B58F-9E2C210E1412}"/>
          </ac:spMkLst>
        </pc:spChg>
        <pc:spChg chg="add mod">
          <ac:chgData name="Kemppainen Kimmo" userId="5575d834-c099-4c81-aadf-9b74126333e7" providerId="ADAL" clId="{9D69A034-250F-473F-BCEA-0C8E318A6DB3}" dt="2021-01-04T06:35:27.394" v="179" actId="164"/>
          <ac:spMkLst>
            <pc:docMk/>
            <pc:sldMk cId="3238158163" sldId="303"/>
            <ac:spMk id="939" creationId="{92BDF776-EC54-4149-8756-A768F6CAD700}"/>
          </ac:spMkLst>
        </pc:spChg>
        <pc:spChg chg="add mod">
          <ac:chgData name="Kemppainen Kimmo" userId="5575d834-c099-4c81-aadf-9b74126333e7" providerId="ADAL" clId="{9D69A034-250F-473F-BCEA-0C8E318A6DB3}" dt="2021-01-04T06:35:27.394" v="179" actId="164"/>
          <ac:spMkLst>
            <pc:docMk/>
            <pc:sldMk cId="3238158163" sldId="303"/>
            <ac:spMk id="940" creationId="{DB4D081C-B5FE-41D6-B094-AC8B745573B9}"/>
          </ac:spMkLst>
        </pc:spChg>
        <pc:spChg chg="add mod">
          <ac:chgData name="Kemppainen Kimmo" userId="5575d834-c099-4c81-aadf-9b74126333e7" providerId="ADAL" clId="{9D69A034-250F-473F-BCEA-0C8E318A6DB3}" dt="2021-01-04T06:35:27.394" v="179" actId="164"/>
          <ac:spMkLst>
            <pc:docMk/>
            <pc:sldMk cId="3238158163" sldId="303"/>
            <ac:spMk id="941" creationId="{573FE6D4-E49F-41CE-8A16-0EDE134F14F8}"/>
          </ac:spMkLst>
        </pc:spChg>
        <pc:spChg chg="add mod">
          <ac:chgData name="Kemppainen Kimmo" userId="5575d834-c099-4c81-aadf-9b74126333e7" providerId="ADAL" clId="{9D69A034-250F-473F-BCEA-0C8E318A6DB3}" dt="2021-01-04T06:35:27.394" v="179" actId="164"/>
          <ac:spMkLst>
            <pc:docMk/>
            <pc:sldMk cId="3238158163" sldId="303"/>
            <ac:spMk id="942" creationId="{34719E9D-2D96-4403-9234-57D28A54A822}"/>
          </ac:spMkLst>
        </pc:spChg>
        <pc:spChg chg="add mod">
          <ac:chgData name="Kemppainen Kimmo" userId="5575d834-c099-4c81-aadf-9b74126333e7" providerId="ADAL" clId="{9D69A034-250F-473F-BCEA-0C8E318A6DB3}" dt="2021-01-04T06:35:27.394" v="179" actId="164"/>
          <ac:spMkLst>
            <pc:docMk/>
            <pc:sldMk cId="3238158163" sldId="303"/>
            <ac:spMk id="943" creationId="{E904245B-B511-461B-B582-B5D8AF64C1EE}"/>
          </ac:spMkLst>
        </pc:spChg>
        <pc:spChg chg="add mod">
          <ac:chgData name="Kemppainen Kimmo" userId="5575d834-c099-4c81-aadf-9b74126333e7" providerId="ADAL" clId="{9D69A034-250F-473F-BCEA-0C8E318A6DB3}" dt="2021-01-04T06:35:27.394" v="179" actId="164"/>
          <ac:spMkLst>
            <pc:docMk/>
            <pc:sldMk cId="3238158163" sldId="303"/>
            <ac:spMk id="944" creationId="{4F8EE105-9E01-40A5-A80C-ACD7548D51B4}"/>
          </ac:spMkLst>
        </pc:spChg>
        <pc:spChg chg="add mod">
          <ac:chgData name="Kemppainen Kimmo" userId="5575d834-c099-4c81-aadf-9b74126333e7" providerId="ADAL" clId="{9D69A034-250F-473F-BCEA-0C8E318A6DB3}" dt="2021-01-04T06:35:27.394" v="179" actId="164"/>
          <ac:spMkLst>
            <pc:docMk/>
            <pc:sldMk cId="3238158163" sldId="303"/>
            <ac:spMk id="945" creationId="{E116DBA5-9CAD-4E20-B7F7-97A1EE01DEEC}"/>
          </ac:spMkLst>
        </pc:spChg>
        <pc:spChg chg="add mod">
          <ac:chgData name="Kemppainen Kimmo" userId="5575d834-c099-4c81-aadf-9b74126333e7" providerId="ADAL" clId="{9D69A034-250F-473F-BCEA-0C8E318A6DB3}" dt="2021-01-04T06:35:27.394" v="179" actId="164"/>
          <ac:spMkLst>
            <pc:docMk/>
            <pc:sldMk cId="3238158163" sldId="303"/>
            <ac:spMk id="946" creationId="{0D7A872A-FC48-4A55-876D-6F21EF5057E6}"/>
          </ac:spMkLst>
        </pc:spChg>
        <pc:spChg chg="add mod">
          <ac:chgData name="Kemppainen Kimmo" userId="5575d834-c099-4c81-aadf-9b74126333e7" providerId="ADAL" clId="{9D69A034-250F-473F-BCEA-0C8E318A6DB3}" dt="2021-01-04T06:35:27.394" v="179" actId="164"/>
          <ac:spMkLst>
            <pc:docMk/>
            <pc:sldMk cId="3238158163" sldId="303"/>
            <ac:spMk id="947" creationId="{8CE3495C-CCBE-45EC-B95A-20939CAD487F}"/>
          </ac:spMkLst>
        </pc:spChg>
        <pc:spChg chg="add mod">
          <ac:chgData name="Kemppainen Kimmo" userId="5575d834-c099-4c81-aadf-9b74126333e7" providerId="ADAL" clId="{9D69A034-250F-473F-BCEA-0C8E318A6DB3}" dt="2021-01-04T06:35:27.394" v="179" actId="164"/>
          <ac:spMkLst>
            <pc:docMk/>
            <pc:sldMk cId="3238158163" sldId="303"/>
            <ac:spMk id="948" creationId="{5B35F25A-F18F-4F52-8525-6A0A126B8203}"/>
          </ac:spMkLst>
        </pc:spChg>
        <pc:spChg chg="add mod">
          <ac:chgData name="Kemppainen Kimmo" userId="5575d834-c099-4c81-aadf-9b74126333e7" providerId="ADAL" clId="{9D69A034-250F-473F-BCEA-0C8E318A6DB3}" dt="2021-01-04T06:35:27.394" v="179" actId="164"/>
          <ac:spMkLst>
            <pc:docMk/>
            <pc:sldMk cId="3238158163" sldId="303"/>
            <ac:spMk id="949" creationId="{AEED23B5-1C61-40FB-9D21-9DAB8215F115}"/>
          </ac:spMkLst>
        </pc:spChg>
        <pc:spChg chg="add mod">
          <ac:chgData name="Kemppainen Kimmo" userId="5575d834-c099-4c81-aadf-9b74126333e7" providerId="ADAL" clId="{9D69A034-250F-473F-BCEA-0C8E318A6DB3}" dt="2021-01-04T06:35:27.394" v="179" actId="164"/>
          <ac:spMkLst>
            <pc:docMk/>
            <pc:sldMk cId="3238158163" sldId="303"/>
            <ac:spMk id="950" creationId="{B4735C79-EBA1-469C-81B3-11C3894C6CC9}"/>
          </ac:spMkLst>
        </pc:spChg>
        <pc:spChg chg="add mod">
          <ac:chgData name="Kemppainen Kimmo" userId="5575d834-c099-4c81-aadf-9b74126333e7" providerId="ADAL" clId="{9D69A034-250F-473F-BCEA-0C8E318A6DB3}" dt="2021-01-04T06:35:27.394" v="179" actId="164"/>
          <ac:spMkLst>
            <pc:docMk/>
            <pc:sldMk cId="3238158163" sldId="303"/>
            <ac:spMk id="951" creationId="{B01FAEED-36F9-41AE-9885-AA2C1FC82760}"/>
          </ac:spMkLst>
        </pc:spChg>
        <pc:spChg chg="add mod">
          <ac:chgData name="Kemppainen Kimmo" userId="5575d834-c099-4c81-aadf-9b74126333e7" providerId="ADAL" clId="{9D69A034-250F-473F-BCEA-0C8E318A6DB3}" dt="2021-01-04T06:35:27.394" v="179" actId="164"/>
          <ac:spMkLst>
            <pc:docMk/>
            <pc:sldMk cId="3238158163" sldId="303"/>
            <ac:spMk id="952" creationId="{DF12572A-12DB-477F-98E8-AE520ECB0516}"/>
          </ac:spMkLst>
        </pc:spChg>
        <pc:spChg chg="add mod">
          <ac:chgData name="Kemppainen Kimmo" userId="5575d834-c099-4c81-aadf-9b74126333e7" providerId="ADAL" clId="{9D69A034-250F-473F-BCEA-0C8E318A6DB3}" dt="2021-01-04T06:35:27.394" v="179" actId="164"/>
          <ac:spMkLst>
            <pc:docMk/>
            <pc:sldMk cId="3238158163" sldId="303"/>
            <ac:spMk id="953" creationId="{D23E473C-425C-4EDC-B131-DC7F4CE05119}"/>
          </ac:spMkLst>
        </pc:spChg>
        <pc:spChg chg="add mod">
          <ac:chgData name="Kemppainen Kimmo" userId="5575d834-c099-4c81-aadf-9b74126333e7" providerId="ADAL" clId="{9D69A034-250F-473F-BCEA-0C8E318A6DB3}" dt="2021-01-04T06:35:27.394" v="179" actId="164"/>
          <ac:spMkLst>
            <pc:docMk/>
            <pc:sldMk cId="3238158163" sldId="303"/>
            <ac:spMk id="954" creationId="{E0DABBF5-3522-4ABA-A052-A376F6EA6D71}"/>
          </ac:spMkLst>
        </pc:spChg>
        <pc:spChg chg="add mod">
          <ac:chgData name="Kemppainen Kimmo" userId="5575d834-c099-4c81-aadf-9b74126333e7" providerId="ADAL" clId="{9D69A034-250F-473F-BCEA-0C8E318A6DB3}" dt="2021-01-04T06:35:27.394" v="179" actId="164"/>
          <ac:spMkLst>
            <pc:docMk/>
            <pc:sldMk cId="3238158163" sldId="303"/>
            <ac:spMk id="955" creationId="{0157C2E5-80CC-40E8-A037-44A169AD0D1D}"/>
          </ac:spMkLst>
        </pc:spChg>
        <pc:spChg chg="add mod">
          <ac:chgData name="Kemppainen Kimmo" userId="5575d834-c099-4c81-aadf-9b74126333e7" providerId="ADAL" clId="{9D69A034-250F-473F-BCEA-0C8E318A6DB3}" dt="2021-01-04T06:35:27.394" v="179" actId="164"/>
          <ac:spMkLst>
            <pc:docMk/>
            <pc:sldMk cId="3238158163" sldId="303"/>
            <ac:spMk id="956" creationId="{17C2D3BF-ED59-4E77-9C23-7BA12121E8A0}"/>
          </ac:spMkLst>
        </pc:spChg>
        <pc:spChg chg="add mod">
          <ac:chgData name="Kemppainen Kimmo" userId="5575d834-c099-4c81-aadf-9b74126333e7" providerId="ADAL" clId="{9D69A034-250F-473F-BCEA-0C8E318A6DB3}" dt="2021-01-04T06:35:27.394" v="179" actId="164"/>
          <ac:spMkLst>
            <pc:docMk/>
            <pc:sldMk cId="3238158163" sldId="303"/>
            <ac:spMk id="957" creationId="{198919CE-CE4A-4D7E-B424-54E47F6970EE}"/>
          </ac:spMkLst>
        </pc:spChg>
        <pc:spChg chg="add mod">
          <ac:chgData name="Kemppainen Kimmo" userId="5575d834-c099-4c81-aadf-9b74126333e7" providerId="ADAL" clId="{9D69A034-250F-473F-BCEA-0C8E318A6DB3}" dt="2021-01-04T06:35:27.394" v="179" actId="164"/>
          <ac:spMkLst>
            <pc:docMk/>
            <pc:sldMk cId="3238158163" sldId="303"/>
            <ac:spMk id="958" creationId="{87B499FF-AF8C-4018-AF61-E730D6F11CB3}"/>
          </ac:spMkLst>
        </pc:spChg>
        <pc:spChg chg="add mod">
          <ac:chgData name="Kemppainen Kimmo" userId="5575d834-c099-4c81-aadf-9b74126333e7" providerId="ADAL" clId="{9D69A034-250F-473F-BCEA-0C8E318A6DB3}" dt="2021-01-04T06:35:27.394" v="179" actId="164"/>
          <ac:spMkLst>
            <pc:docMk/>
            <pc:sldMk cId="3238158163" sldId="303"/>
            <ac:spMk id="959" creationId="{C6A3AE73-2EF7-4517-9654-D1A07187FD12}"/>
          </ac:spMkLst>
        </pc:spChg>
        <pc:spChg chg="add mod">
          <ac:chgData name="Kemppainen Kimmo" userId="5575d834-c099-4c81-aadf-9b74126333e7" providerId="ADAL" clId="{9D69A034-250F-473F-BCEA-0C8E318A6DB3}" dt="2021-01-04T06:35:27.394" v="179" actId="164"/>
          <ac:spMkLst>
            <pc:docMk/>
            <pc:sldMk cId="3238158163" sldId="303"/>
            <ac:spMk id="960" creationId="{AA8DB0B5-04AF-4EB6-B512-02C4BFD33650}"/>
          </ac:spMkLst>
        </pc:spChg>
        <pc:spChg chg="add mod">
          <ac:chgData name="Kemppainen Kimmo" userId="5575d834-c099-4c81-aadf-9b74126333e7" providerId="ADAL" clId="{9D69A034-250F-473F-BCEA-0C8E318A6DB3}" dt="2021-01-04T06:35:27.394" v="179" actId="164"/>
          <ac:spMkLst>
            <pc:docMk/>
            <pc:sldMk cId="3238158163" sldId="303"/>
            <ac:spMk id="961" creationId="{9B8D6C90-F417-415D-B746-2038666A7996}"/>
          </ac:spMkLst>
        </pc:spChg>
        <pc:spChg chg="add mod">
          <ac:chgData name="Kemppainen Kimmo" userId="5575d834-c099-4c81-aadf-9b74126333e7" providerId="ADAL" clId="{9D69A034-250F-473F-BCEA-0C8E318A6DB3}" dt="2021-01-04T06:35:27.394" v="179" actId="164"/>
          <ac:spMkLst>
            <pc:docMk/>
            <pc:sldMk cId="3238158163" sldId="303"/>
            <ac:spMk id="962" creationId="{5689007E-3E27-48FB-90D4-F2E06F3CFB56}"/>
          </ac:spMkLst>
        </pc:spChg>
        <pc:spChg chg="add mod">
          <ac:chgData name="Kemppainen Kimmo" userId="5575d834-c099-4c81-aadf-9b74126333e7" providerId="ADAL" clId="{9D69A034-250F-473F-BCEA-0C8E318A6DB3}" dt="2021-01-04T06:35:27.394" v="179" actId="164"/>
          <ac:spMkLst>
            <pc:docMk/>
            <pc:sldMk cId="3238158163" sldId="303"/>
            <ac:spMk id="963" creationId="{40044E2D-AE4B-4AE6-8E18-DF9C3BA2069E}"/>
          </ac:spMkLst>
        </pc:spChg>
        <pc:spChg chg="add mod">
          <ac:chgData name="Kemppainen Kimmo" userId="5575d834-c099-4c81-aadf-9b74126333e7" providerId="ADAL" clId="{9D69A034-250F-473F-BCEA-0C8E318A6DB3}" dt="2021-01-04T06:35:27.394" v="179" actId="164"/>
          <ac:spMkLst>
            <pc:docMk/>
            <pc:sldMk cId="3238158163" sldId="303"/>
            <ac:spMk id="964" creationId="{12B2E1EA-6CF2-4F3B-B8E7-F952EBDA31FD}"/>
          </ac:spMkLst>
        </pc:spChg>
        <pc:spChg chg="add mod">
          <ac:chgData name="Kemppainen Kimmo" userId="5575d834-c099-4c81-aadf-9b74126333e7" providerId="ADAL" clId="{9D69A034-250F-473F-BCEA-0C8E318A6DB3}" dt="2021-01-04T06:35:27.394" v="179" actId="164"/>
          <ac:spMkLst>
            <pc:docMk/>
            <pc:sldMk cId="3238158163" sldId="303"/>
            <ac:spMk id="965" creationId="{7E8923CA-9DB2-4ABF-A4F6-3DC47B3B4218}"/>
          </ac:spMkLst>
        </pc:spChg>
        <pc:spChg chg="add mod">
          <ac:chgData name="Kemppainen Kimmo" userId="5575d834-c099-4c81-aadf-9b74126333e7" providerId="ADAL" clId="{9D69A034-250F-473F-BCEA-0C8E318A6DB3}" dt="2021-01-04T06:35:27.394" v="179" actId="164"/>
          <ac:spMkLst>
            <pc:docMk/>
            <pc:sldMk cId="3238158163" sldId="303"/>
            <ac:spMk id="966" creationId="{C28DCEB2-0B30-433E-B881-D4CB9787D47E}"/>
          </ac:spMkLst>
        </pc:spChg>
        <pc:spChg chg="add mod">
          <ac:chgData name="Kemppainen Kimmo" userId="5575d834-c099-4c81-aadf-9b74126333e7" providerId="ADAL" clId="{9D69A034-250F-473F-BCEA-0C8E318A6DB3}" dt="2021-01-04T06:35:27.394" v="179" actId="164"/>
          <ac:spMkLst>
            <pc:docMk/>
            <pc:sldMk cId="3238158163" sldId="303"/>
            <ac:spMk id="967" creationId="{1CD134A9-BE20-4168-82EE-E417A20D0A54}"/>
          </ac:spMkLst>
        </pc:spChg>
        <pc:spChg chg="add mod">
          <ac:chgData name="Kemppainen Kimmo" userId="5575d834-c099-4c81-aadf-9b74126333e7" providerId="ADAL" clId="{9D69A034-250F-473F-BCEA-0C8E318A6DB3}" dt="2021-01-04T06:35:27.394" v="179" actId="164"/>
          <ac:spMkLst>
            <pc:docMk/>
            <pc:sldMk cId="3238158163" sldId="303"/>
            <ac:spMk id="968" creationId="{BE4ADAFE-23D5-479F-8502-30BEEBFF0335}"/>
          </ac:spMkLst>
        </pc:spChg>
        <pc:spChg chg="add mod">
          <ac:chgData name="Kemppainen Kimmo" userId="5575d834-c099-4c81-aadf-9b74126333e7" providerId="ADAL" clId="{9D69A034-250F-473F-BCEA-0C8E318A6DB3}" dt="2021-01-04T06:35:27.394" v="179" actId="164"/>
          <ac:spMkLst>
            <pc:docMk/>
            <pc:sldMk cId="3238158163" sldId="303"/>
            <ac:spMk id="969" creationId="{5B26C2C1-3631-4617-81BE-C659E53C363C}"/>
          </ac:spMkLst>
        </pc:spChg>
        <pc:spChg chg="add mod">
          <ac:chgData name="Kemppainen Kimmo" userId="5575d834-c099-4c81-aadf-9b74126333e7" providerId="ADAL" clId="{9D69A034-250F-473F-BCEA-0C8E318A6DB3}" dt="2021-01-04T06:35:27.394" v="179" actId="164"/>
          <ac:spMkLst>
            <pc:docMk/>
            <pc:sldMk cId="3238158163" sldId="303"/>
            <ac:spMk id="970" creationId="{97FE95C1-9496-48FC-8426-B927BCF41F6A}"/>
          </ac:spMkLst>
        </pc:spChg>
        <pc:spChg chg="add mod">
          <ac:chgData name="Kemppainen Kimmo" userId="5575d834-c099-4c81-aadf-9b74126333e7" providerId="ADAL" clId="{9D69A034-250F-473F-BCEA-0C8E318A6DB3}" dt="2021-01-04T06:35:27.394" v="179" actId="164"/>
          <ac:spMkLst>
            <pc:docMk/>
            <pc:sldMk cId="3238158163" sldId="303"/>
            <ac:spMk id="971" creationId="{69916D36-CDC2-442F-899F-B1725E77C1C7}"/>
          </ac:spMkLst>
        </pc:spChg>
        <pc:spChg chg="add mod">
          <ac:chgData name="Kemppainen Kimmo" userId="5575d834-c099-4c81-aadf-9b74126333e7" providerId="ADAL" clId="{9D69A034-250F-473F-BCEA-0C8E318A6DB3}" dt="2021-01-04T06:35:27.394" v="179" actId="164"/>
          <ac:spMkLst>
            <pc:docMk/>
            <pc:sldMk cId="3238158163" sldId="303"/>
            <ac:spMk id="972" creationId="{1C1B9DE3-2F75-4E13-B6B9-75BA93BCCBE7}"/>
          </ac:spMkLst>
        </pc:spChg>
        <pc:spChg chg="add mod">
          <ac:chgData name="Kemppainen Kimmo" userId="5575d834-c099-4c81-aadf-9b74126333e7" providerId="ADAL" clId="{9D69A034-250F-473F-BCEA-0C8E318A6DB3}" dt="2021-01-04T06:35:27.394" v="179" actId="164"/>
          <ac:spMkLst>
            <pc:docMk/>
            <pc:sldMk cId="3238158163" sldId="303"/>
            <ac:spMk id="973" creationId="{1624D89E-6A28-4FFE-A1F8-1A303EF750E1}"/>
          </ac:spMkLst>
        </pc:spChg>
        <pc:spChg chg="add mod">
          <ac:chgData name="Kemppainen Kimmo" userId="5575d834-c099-4c81-aadf-9b74126333e7" providerId="ADAL" clId="{9D69A034-250F-473F-BCEA-0C8E318A6DB3}" dt="2021-01-04T06:35:27.394" v="179" actId="164"/>
          <ac:spMkLst>
            <pc:docMk/>
            <pc:sldMk cId="3238158163" sldId="303"/>
            <ac:spMk id="974" creationId="{8F584D38-173B-4E87-B39C-9A7E6AF2CFBB}"/>
          </ac:spMkLst>
        </pc:spChg>
        <pc:spChg chg="add mod">
          <ac:chgData name="Kemppainen Kimmo" userId="5575d834-c099-4c81-aadf-9b74126333e7" providerId="ADAL" clId="{9D69A034-250F-473F-BCEA-0C8E318A6DB3}" dt="2021-01-04T06:35:27.394" v="179" actId="164"/>
          <ac:spMkLst>
            <pc:docMk/>
            <pc:sldMk cId="3238158163" sldId="303"/>
            <ac:spMk id="975" creationId="{54842BCC-F37B-4C92-A797-46D5B9F80DBF}"/>
          </ac:spMkLst>
        </pc:spChg>
        <pc:spChg chg="add mod">
          <ac:chgData name="Kemppainen Kimmo" userId="5575d834-c099-4c81-aadf-9b74126333e7" providerId="ADAL" clId="{9D69A034-250F-473F-BCEA-0C8E318A6DB3}" dt="2021-01-04T06:35:27.394" v="179" actId="164"/>
          <ac:spMkLst>
            <pc:docMk/>
            <pc:sldMk cId="3238158163" sldId="303"/>
            <ac:spMk id="976" creationId="{9C7E7FF1-BD98-4CF1-8E67-5C0CE7199101}"/>
          </ac:spMkLst>
        </pc:spChg>
        <pc:spChg chg="add mod">
          <ac:chgData name="Kemppainen Kimmo" userId="5575d834-c099-4c81-aadf-9b74126333e7" providerId="ADAL" clId="{9D69A034-250F-473F-BCEA-0C8E318A6DB3}" dt="2021-01-04T06:35:27.394" v="179" actId="164"/>
          <ac:spMkLst>
            <pc:docMk/>
            <pc:sldMk cId="3238158163" sldId="303"/>
            <ac:spMk id="977" creationId="{AE6BF445-00C2-4B18-9676-671FB78C1056}"/>
          </ac:spMkLst>
        </pc:spChg>
        <pc:spChg chg="add mod">
          <ac:chgData name="Kemppainen Kimmo" userId="5575d834-c099-4c81-aadf-9b74126333e7" providerId="ADAL" clId="{9D69A034-250F-473F-BCEA-0C8E318A6DB3}" dt="2021-01-04T06:35:27.394" v="179" actId="164"/>
          <ac:spMkLst>
            <pc:docMk/>
            <pc:sldMk cId="3238158163" sldId="303"/>
            <ac:spMk id="978" creationId="{187F34C7-ABFD-4466-91E3-77000200F9A4}"/>
          </ac:spMkLst>
        </pc:spChg>
        <pc:spChg chg="add mod">
          <ac:chgData name="Kemppainen Kimmo" userId="5575d834-c099-4c81-aadf-9b74126333e7" providerId="ADAL" clId="{9D69A034-250F-473F-BCEA-0C8E318A6DB3}" dt="2021-01-04T06:35:27.394" v="179" actId="164"/>
          <ac:spMkLst>
            <pc:docMk/>
            <pc:sldMk cId="3238158163" sldId="303"/>
            <ac:spMk id="979" creationId="{2A0A4AAC-9FB7-4278-A528-5AA9E65D68D3}"/>
          </ac:spMkLst>
        </pc:spChg>
        <pc:spChg chg="add mod">
          <ac:chgData name="Kemppainen Kimmo" userId="5575d834-c099-4c81-aadf-9b74126333e7" providerId="ADAL" clId="{9D69A034-250F-473F-BCEA-0C8E318A6DB3}" dt="2021-01-04T06:35:27.394" v="179" actId="164"/>
          <ac:spMkLst>
            <pc:docMk/>
            <pc:sldMk cId="3238158163" sldId="303"/>
            <ac:spMk id="980" creationId="{6E71C3E9-98CA-4A9E-B781-0B8CC9FFFC24}"/>
          </ac:spMkLst>
        </pc:spChg>
        <pc:spChg chg="add mod">
          <ac:chgData name="Kemppainen Kimmo" userId="5575d834-c099-4c81-aadf-9b74126333e7" providerId="ADAL" clId="{9D69A034-250F-473F-BCEA-0C8E318A6DB3}" dt="2021-01-04T06:35:27.394" v="179" actId="164"/>
          <ac:spMkLst>
            <pc:docMk/>
            <pc:sldMk cId="3238158163" sldId="303"/>
            <ac:spMk id="981" creationId="{DF257DA9-D9BB-43D3-91FC-FAF80A78E3DD}"/>
          </ac:spMkLst>
        </pc:spChg>
        <pc:spChg chg="add mod">
          <ac:chgData name="Kemppainen Kimmo" userId="5575d834-c099-4c81-aadf-9b74126333e7" providerId="ADAL" clId="{9D69A034-250F-473F-BCEA-0C8E318A6DB3}" dt="2021-01-04T06:35:27.394" v="179" actId="164"/>
          <ac:spMkLst>
            <pc:docMk/>
            <pc:sldMk cId="3238158163" sldId="303"/>
            <ac:spMk id="982" creationId="{90C89DB1-80B9-41AA-B4F8-330D15BDAA0A}"/>
          </ac:spMkLst>
        </pc:spChg>
        <pc:spChg chg="add mod">
          <ac:chgData name="Kemppainen Kimmo" userId="5575d834-c099-4c81-aadf-9b74126333e7" providerId="ADAL" clId="{9D69A034-250F-473F-BCEA-0C8E318A6DB3}" dt="2021-01-04T06:35:27.394" v="179" actId="164"/>
          <ac:spMkLst>
            <pc:docMk/>
            <pc:sldMk cId="3238158163" sldId="303"/>
            <ac:spMk id="983" creationId="{A7F55C42-5037-4EA7-A506-EB3B91368C39}"/>
          </ac:spMkLst>
        </pc:spChg>
        <pc:spChg chg="add mod">
          <ac:chgData name="Kemppainen Kimmo" userId="5575d834-c099-4c81-aadf-9b74126333e7" providerId="ADAL" clId="{9D69A034-250F-473F-BCEA-0C8E318A6DB3}" dt="2021-01-04T06:35:27.394" v="179" actId="164"/>
          <ac:spMkLst>
            <pc:docMk/>
            <pc:sldMk cId="3238158163" sldId="303"/>
            <ac:spMk id="984" creationId="{22CF1C7C-538B-4D1E-9548-E44E55367271}"/>
          </ac:spMkLst>
        </pc:spChg>
        <pc:spChg chg="add mod">
          <ac:chgData name="Kemppainen Kimmo" userId="5575d834-c099-4c81-aadf-9b74126333e7" providerId="ADAL" clId="{9D69A034-250F-473F-BCEA-0C8E318A6DB3}" dt="2021-01-04T06:35:27.394" v="179" actId="164"/>
          <ac:spMkLst>
            <pc:docMk/>
            <pc:sldMk cId="3238158163" sldId="303"/>
            <ac:spMk id="985" creationId="{151FCA61-BFCE-447B-9824-806DB81CB7AE}"/>
          </ac:spMkLst>
        </pc:spChg>
        <pc:spChg chg="add mod">
          <ac:chgData name="Kemppainen Kimmo" userId="5575d834-c099-4c81-aadf-9b74126333e7" providerId="ADAL" clId="{9D69A034-250F-473F-BCEA-0C8E318A6DB3}" dt="2021-01-04T06:35:27.394" v="179" actId="164"/>
          <ac:spMkLst>
            <pc:docMk/>
            <pc:sldMk cId="3238158163" sldId="303"/>
            <ac:spMk id="986" creationId="{FE93CB27-780B-405A-8880-241A9C45C249}"/>
          </ac:spMkLst>
        </pc:spChg>
        <pc:spChg chg="add mod">
          <ac:chgData name="Kemppainen Kimmo" userId="5575d834-c099-4c81-aadf-9b74126333e7" providerId="ADAL" clId="{9D69A034-250F-473F-BCEA-0C8E318A6DB3}" dt="2021-01-04T06:35:27.394" v="179" actId="164"/>
          <ac:spMkLst>
            <pc:docMk/>
            <pc:sldMk cId="3238158163" sldId="303"/>
            <ac:spMk id="987" creationId="{089A1BFE-08C1-48FA-AB4F-FB0BE949202E}"/>
          </ac:spMkLst>
        </pc:spChg>
        <pc:spChg chg="add mod">
          <ac:chgData name="Kemppainen Kimmo" userId="5575d834-c099-4c81-aadf-9b74126333e7" providerId="ADAL" clId="{9D69A034-250F-473F-BCEA-0C8E318A6DB3}" dt="2021-01-04T06:35:27.394" v="179" actId="164"/>
          <ac:spMkLst>
            <pc:docMk/>
            <pc:sldMk cId="3238158163" sldId="303"/>
            <ac:spMk id="988" creationId="{885E7D9D-1B4B-49D8-88C9-4F2E5E451FFF}"/>
          </ac:spMkLst>
        </pc:spChg>
        <pc:spChg chg="add mod">
          <ac:chgData name="Kemppainen Kimmo" userId="5575d834-c099-4c81-aadf-9b74126333e7" providerId="ADAL" clId="{9D69A034-250F-473F-BCEA-0C8E318A6DB3}" dt="2021-01-04T06:35:27.394" v="179" actId="164"/>
          <ac:spMkLst>
            <pc:docMk/>
            <pc:sldMk cId="3238158163" sldId="303"/>
            <ac:spMk id="989" creationId="{BFBD0EBC-DB76-4384-89A8-86C2BF5E9588}"/>
          </ac:spMkLst>
        </pc:spChg>
        <pc:spChg chg="add mod">
          <ac:chgData name="Kemppainen Kimmo" userId="5575d834-c099-4c81-aadf-9b74126333e7" providerId="ADAL" clId="{9D69A034-250F-473F-BCEA-0C8E318A6DB3}" dt="2021-01-04T06:35:27.394" v="179" actId="164"/>
          <ac:spMkLst>
            <pc:docMk/>
            <pc:sldMk cId="3238158163" sldId="303"/>
            <ac:spMk id="990" creationId="{36E56B3B-F3E5-4482-8ADF-67E10EF07B8C}"/>
          </ac:spMkLst>
        </pc:spChg>
        <pc:spChg chg="add mod">
          <ac:chgData name="Kemppainen Kimmo" userId="5575d834-c099-4c81-aadf-9b74126333e7" providerId="ADAL" clId="{9D69A034-250F-473F-BCEA-0C8E318A6DB3}" dt="2021-01-04T06:35:27.394" v="179" actId="164"/>
          <ac:spMkLst>
            <pc:docMk/>
            <pc:sldMk cId="3238158163" sldId="303"/>
            <ac:spMk id="991" creationId="{553B8CCC-024B-4E32-8B13-1B7A2D962BE0}"/>
          </ac:spMkLst>
        </pc:spChg>
        <pc:spChg chg="add mod">
          <ac:chgData name="Kemppainen Kimmo" userId="5575d834-c099-4c81-aadf-9b74126333e7" providerId="ADAL" clId="{9D69A034-250F-473F-BCEA-0C8E318A6DB3}" dt="2021-01-04T06:35:27.394" v="179" actId="164"/>
          <ac:spMkLst>
            <pc:docMk/>
            <pc:sldMk cId="3238158163" sldId="303"/>
            <ac:spMk id="992" creationId="{D05400CB-0A54-429A-8F55-A0CB4D2B8533}"/>
          </ac:spMkLst>
        </pc:spChg>
        <pc:spChg chg="add mod">
          <ac:chgData name="Kemppainen Kimmo" userId="5575d834-c099-4c81-aadf-9b74126333e7" providerId="ADAL" clId="{9D69A034-250F-473F-BCEA-0C8E318A6DB3}" dt="2021-01-04T06:35:27.394" v="179" actId="164"/>
          <ac:spMkLst>
            <pc:docMk/>
            <pc:sldMk cId="3238158163" sldId="303"/>
            <ac:spMk id="993" creationId="{7D50FCD0-9DD4-4FDF-9A6A-2F496D833D73}"/>
          </ac:spMkLst>
        </pc:spChg>
        <pc:spChg chg="add mod">
          <ac:chgData name="Kemppainen Kimmo" userId="5575d834-c099-4c81-aadf-9b74126333e7" providerId="ADAL" clId="{9D69A034-250F-473F-BCEA-0C8E318A6DB3}" dt="2021-01-04T06:35:27.394" v="179" actId="164"/>
          <ac:spMkLst>
            <pc:docMk/>
            <pc:sldMk cId="3238158163" sldId="303"/>
            <ac:spMk id="994" creationId="{A49A693F-A66E-4B33-908F-BF1A431BCD3B}"/>
          </ac:spMkLst>
        </pc:spChg>
        <pc:spChg chg="add mod">
          <ac:chgData name="Kemppainen Kimmo" userId="5575d834-c099-4c81-aadf-9b74126333e7" providerId="ADAL" clId="{9D69A034-250F-473F-BCEA-0C8E318A6DB3}" dt="2021-01-04T06:35:27.394" v="179" actId="164"/>
          <ac:spMkLst>
            <pc:docMk/>
            <pc:sldMk cId="3238158163" sldId="303"/>
            <ac:spMk id="995" creationId="{AC170127-46D9-49EE-A006-BF5CA68676A1}"/>
          </ac:spMkLst>
        </pc:spChg>
        <pc:spChg chg="add mod">
          <ac:chgData name="Kemppainen Kimmo" userId="5575d834-c099-4c81-aadf-9b74126333e7" providerId="ADAL" clId="{9D69A034-250F-473F-BCEA-0C8E318A6DB3}" dt="2021-01-04T06:35:27.394" v="179" actId="164"/>
          <ac:spMkLst>
            <pc:docMk/>
            <pc:sldMk cId="3238158163" sldId="303"/>
            <ac:spMk id="996" creationId="{AA04BB1E-1E55-4214-97F2-5DD851928E73}"/>
          </ac:spMkLst>
        </pc:spChg>
        <pc:spChg chg="add mod">
          <ac:chgData name="Kemppainen Kimmo" userId="5575d834-c099-4c81-aadf-9b74126333e7" providerId="ADAL" clId="{9D69A034-250F-473F-BCEA-0C8E318A6DB3}" dt="2021-01-04T06:35:27.394" v="179" actId="164"/>
          <ac:spMkLst>
            <pc:docMk/>
            <pc:sldMk cId="3238158163" sldId="303"/>
            <ac:spMk id="997" creationId="{5FE1EC2B-7FBA-452B-A4A6-365F70F7FBED}"/>
          </ac:spMkLst>
        </pc:spChg>
        <pc:spChg chg="add mod">
          <ac:chgData name="Kemppainen Kimmo" userId="5575d834-c099-4c81-aadf-9b74126333e7" providerId="ADAL" clId="{9D69A034-250F-473F-BCEA-0C8E318A6DB3}" dt="2021-01-04T06:35:27.394" v="179" actId="164"/>
          <ac:spMkLst>
            <pc:docMk/>
            <pc:sldMk cId="3238158163" sldId="303"/>
            <ac:spMk id="998" creationId="{F6E0C98D-C751-4A55-B657-37FE4FEAFD20}"/>
          </ac:spMkLst>
        </pc:spChg>
        <pc:spChg chg="add mod">
          <ac:chgData name="Kemppainen Kimmo" userId="5575d834-c099-4c81-aadf-9b74126333e7" providerId="ADAL" clId="{9D69A034-250F-473F-BCEA-0C8E318A6DB3}" dt="2021-01-04T06:35:27.394" v="179" actId="164"/>
          <ac:spMkLst>
            <pc:docMk/>
            <pc:sldMk cId="3238158163" sldId="303"/>
            <ac:spMk id="999" creationId="{10FEE8BC-17A3-4A6A-A86F-CD98AFD47B90}"/>
          </ac:spMkLst>
        </pc:spChg>
        <pc:spChg chg="add mod">
          <ac:chgData name="Kemppainen Kimmo" userId="5575d834-c099-4c81-aadf-9b74126333e7" providerId="ADAL" clId="{9D69A034-250F-473F-BCEA-0C8E318A6DB3}" dt="2021-01-04T06:35:27.394" v="179" actId="164"/>
          <ac:spMkLst>
            <pc:docMk/>
            <pc:sldMk cId="3238158163" sldId="303"/>
            <ac:spMk id="1000" creationId="{7658C84B-520D-4647-B0FA-4FF2E4958A70}"/>
          </ac:spMkLst>
        </pc:spChg>
        <pc:spChg chg="add mod">
          <ac:chgData name="Kemppainen Kimmo" userId="5575d834-c099-4c81-aadf-9b74126333e7" providerId="ADAL" clId="{9D69A034-250F-473F-BCEA-0C8E318A6DB3}" dt="2021-01-04T06:35:27.394" v="179" actId="164"/>
          <ac:spMkLst>
            <pc:docMk/>
            <pc:sldMk cId="3238158163" sldId="303"/>
            <ac:spMk id="1001" creationId="{E1D383AB-6D86-4D7A-8738-EA3F309DF63E}"/>
          </ac:spMkLst>
        </pc:spChg>
        <pc:spChg chg="add mod">
          <ac:chgData name="Kemppainen Kimmo" userId="5575d834-c099-4c81-aadf-9b74126333e7" providerId="ADAL" clId="{9D69A034-250F-473F-BCEA-0C8E318A6DB3}" dt="2021-01-04T06:35:27.394" v="179" actId="164"/>
          <ac:spMkLst>
            <pc:docMk/>
            <pc:sldMk cId="3238158163" sldId="303"/>
            <ac:spMk id="1002" creationId="{AE942A47-C357-4348-888E-FE4F9536F0E0}"/>
          </ac:spMkLst>
        </pc:spChg>
        <pc:spChg chg="add mod">
          <ac:chgData name="Kemppainen Kimmo" userId="5575d834-c099-4c81-aadf-9b74126333e7" providerId="ADAL" clId="{9D69A034-250F-473F-BCEA-0C8E318A6DB3}" dt="2021-01-04T06:35:27.394" v="179" actId="164"/>
          <ac:spMkLst>
            <pc:docMk/>
            <pc:sldMk cId="3238158163" sldId="303"/>
            <ac:spMk id="1003" creationId="{A9342E14-52DA-41E8-B839-8455CBEF11CE}"/>
          </ac:spMkLst>
        </pc:spChg>
        <pc:spChg chg="add mod">
          <ac:chgData name="Kemppainen Kimmo" userId="5575d834-c099-4c81-aadf-9b74126333e7" providerId="ADAL" clId="{9D69A034-250F-473F-BCEA-0C8E318A6DB3}" dt="2021-01-04T06:35:27.394" v="179" actId="164"/>
          <ac:spMkLst>
            <pc:docMk/>
            <pc:sldMk cId="3238158163" sldId="303"/>
            <ac:spMk id="1004" creationId="{57E22CA3-B4FC-4DC3-ACC9-F82898C269E9}"/>
          </ac:spMkLst>
        </pc:spChg>
        <pc:spChg chg="add mod">
          <ac:chgData name="Kemppainen Kimmo" userId="5575d834-c099-4c81-aadf-9b74126333e7" providerId="ADAL" clId="{9D69A034-250F-473F-BCEA-0C8E318A6DB3}" dt="2021-01-04T06:35:27.394" v="179" actId="164"/>
          <ac:spMkLst>
            <pc:docMk/>
            <pc:sldMk cId="3238158163" sldId="303"/>
            <ac:spMk id="1005" creationId="{DC838D38-2B04-4F7E-A9DE-803FCD27B657}"/>
          </ac:spMkLst>
        </pc:spChg>
        <pc:spChg chg="add mod">
          <ac:chgData name="Kemppainen Kimmo" userId="5575d834-c099-4c81-aadf-9b74126333e7" providerId="ADAL" clId="{9D69A034-250F-473F-BCEA-0C8E318A6DB3}" dt="2021-01-04T06:35:27.394" v="179" actId="164"/>
          <ac:spMkLst>
            <pc:docMk/>
            <pc:sldMk cId="3238158163" sldId="303"/>
            <ac:spMk id="1006" creationId="{0453AD8A-CAD5-4DAD-9CF1-9BD345F8BE5B}"/>
          </ac:spMkLst>
        </pc:spChg>
        <pc:spChg chg="add mod">
          <ac:chgData name="Kemppainen Kimmo" userId="5575d834-c099-4c81-aadf-9b74126333e7" providerId="ADAL" clId="{9D69A034-250F-473F-BCEA-0C8E318A6DB3}" dt="2021-01-04T06:35:27.394" v="179" actId="164"/>
          <ac:spMkLst>
            <pc:docMk/>
            <pc:sldMk cId="3238158163" sldId="303"/>
            <ac:spMk id="1007" creationId="{E3B79A43-D608-4B7A-9086-7C1FE1B8EA08}"/>
          </ac:spMkLst>
        </pc:spChg>
        <pc:spChg chg="add mod">
          <ac:chgData name="Kemppainen Kimmo" userId="5575d834-c099-4c81-aadf-9b74126333e7" providerId="ADAL" clId="{9D69A034-250F-473F-BCEA-0C8E318A6DB3}" dt="2021-01-04T06:35:27.394" v="179" actId="164"/>
          <ac:spMkLst>
            <pc:docMk/>
            <pc:sldMk cId="3238158163" sldId="303"/>
            <ac:spMk id="1008" creationId="{EBA819FE-322D-4083-A645-E9CF5DDCC94D}"/>
          </ac:spMkLst>
        </pc:spChg>
        <pc:spChg chg="add mod">
          <ac:chgData name="Kemppainen Kimmo" userId="5575d834-c099-4c81-aadf-9b74126333e7" providerId="ADAL" clId="{9D69A034-250F-473F-BCEA-0C8E318A6DB3}" dt="2021-01-04T06:35:27.394" v="179" actId="164"/>
          <ac:spMkLst>
            <pc:docMk/>
            <pc:sldMk cId="3238158163" sldId="303"/>
            <ac:spMk id="1009" creationId="{3F53FECF-9C47-4643-BC02-2966B0521FFC}"/>
          </ac:spMkLst>
        </pc:spChg>
        <pc:spChg chg="add mod">
          <ac:chgData name="Kemppainen Kimmo" userId="5575d834-c099-4c81-aadf-9b74126333e7" providerId="ADAL" clId="{9D69A034-250F-473F-BCEA-0C8E318A6DB3}" dt="2021-01-04T06:35:27.394" v="179" actId="164"/>
          <ac:spMkLst>
            <pc:docMk/>
            <pc:sldMk cId="3238158163" sldId="303"/>
            <ac:spMk id="1010" creationId="{9C876B30-DCCC-474F-8033-FBD4CE040402}"/>
          </ac:spMkLst>
        </pc:spChg>
        <pc:spChg chg="add mod">
          <ac:chgData name="Kemppainen Kimmo" userId="5575d834-c099-4c81-aadf-9b74126333e7" providerId="ADAL" clId="{9D69A034-250F-473F-BCEA-0C8E318A6DB3}" dt="2021-01-04T06:35:27.394" v="179" actId="164"/>
          <ac:spMkLst>
            <pc:docMk/>
            <pc:sldMk cId="3238158163" sldId="303"/>
            <ac:spMk id="1011" creationId="{B754E62C-FE44-484A-A8C8-07ABDDF21FFA}"/>
          </ac:spMkLst>
        </pc:spChg>
        <pc:spChg chg="add mod">
          <ac:chgData name="Kemppainen Kimmo" userId="5575d834-c099-4c81-aadf-9b74126333e7" providerId="ADAL" clId="{9D69A034-250F-473F-BCEA-0C8E318A6DB3}" dt="2021-01-04T06:35:27.394" v="179" actId="164"/>
          <ac:spMkLst>
            <pc:docMk/>
            <pc:sldMk cId="3238158163" sldId="303"/>
            <ac:spMk id="1012" creationId="{1BD507E6-D0D8-41A3-A49C-84A459AFAE54}"/>
          </ac:spMkLst>
        </pc:spChg>
        <pc:spChg chg="add mod">
          <ac:chgData name="Kemppainen Kimmo" userId="5575d834-c099-4c81-aadf-9b74126333e7" providerId="ADAL" clId="{9D69A034-250F-473F-BCEA-0C8E318A6DB3}" dt="2021-01-04T06:35:27.394" v="179" actId="164"/>
          <ac:spMkLst>
            <pc:docMk/>
            <pc:sldMk cId="3238158163" sldId="303"/>
            <ac:spMk id="1013" creationId="{D0E574E8-A660-4192-874D-AC04BD1E32D9}"/>
          </ac:spMkLst>
        </pc:spChg>
        <pc:spChg chg="add mod">
          <ac:chgData name="Kemppainen Kimmo" userId="5575d834-c099-4c81-aadf-9b74126333e7" providerId="ADAL" clId="{9D69A034-250F-473F-BCEA-0C8E318A6DB3}" dt="2021-01-04T06:35:27.394" v="179" actId="164"/>
          <ac:spMkLst>
            <pc:docMk/>
            <pc:sldMk cId="3238158163" sldId="303"/>
            <ac:spMk id="1014" creationId="{7B7397FF-1CC5-4965-8C2F-371ACF7977B5}"/>
          </ac:spMkLst>
        </pc:spChg>
        <pc:spChg chg="add mod">
          <ac:chgData name="Kemppainen Kimmo" userId="5575d834-c099-4c81-aadf-9b74126333e7" providerId="ADAL" clId="{9D69A034-250F-473F-BCEA-0C8E318A6DB3}" dt="2021-01-04T06:35:27.394" v="179" actId="164"/>
          <ac:spMkLst>
            <pc:docMk/>
            <pc:sldMk cId="3238158163" sldId="303"/>
            <ac:spMk id="1015" creationId="{B8F32DF6-725D-4749-B6DC-AAB1609CA652}"/>
          </ac:spMkLst>
        </pc:spChg>
        <pc:spChg chg="add mod">
          <ac:chgData name="Kemppainen Kimmo" userId="5575d834-c099-4c81-aadf-9b74126333e7" providerId="ADAL" clId="{9D69A034-250F-473F-BCEA-0C8E318A6DB3}" dt="2021-01-04T06:35:27.394" v="179" actId="164"/>
          <ac:spMkLst>
            <pc:docMk/>
            <pc:sldMk cId="3238158163" sldId="303"/>
            <ac:spMk id="1016" creationId="{68D063E7-28E6-4449-9F6F-8BB0D21146C6}"/>
          </ac:spMkLst>
        </pc:spChg>
        <pc:spChg chg="add mod">
          <ac:chgData name="Kemppainen Kimmo" userId="5575d834-c099-4c81-aadf-9b74126333e7" providerId="ADAL" clId="{9D69A034-250F-473F-BCEA-0C8E318A6DB3}" dt="2021-01-04T06:35:27.394" v="179" actId="164"/>
          <ac:spMkLst>
            <pc:docMk/>
            <pc:sldMk cId="3238158163" sldId="303"/>
            <ac:spMk id="1017" creationId="{5B30A630-F289-4724-AC53-626DA00693CF}"/>
          </ac:spMkLst>
        </pc:spChg>
        <pc:spChg chg="add mod">
          <ac:chgData name="Kemppainen Kimmo" userId="5575d834-c099-4c81-aadf-9b74126333e7" providerId="ADAL" clId="{9D69A034-250F-473F-BCEA-0C8E318A6DB3}" dt="2021-01-04T06:35:27.394" v="179" actId="164"/>
          <ac:spMkLst>
            <pc:docMk/>
            <pc:sldMk cId="3238158163" sldId="303"/>
            <ac:spMk id="1018" creationId="{BD04106A-8C4E-4A78-A6C7-2443BD54C919}"/>
          </ac:spMkLst>
        </pc:spChg>
        <pc:spChg chg="add mod">
          <ac:chgData name="Kemppainen Kimmo" userId="5575d834-c099-4c81-aadf-9b74126333e7" providerId="ADAL" clId="{9D69A034-250F-473F-BCEA-0C8E318A6DB3}" dt="2021-01-04T06:35:27.394" v="179" actId="164"/>
          <ac:spMkLst>
            <pc:docMk/>
            <pc:sldMk cId="3238158163" sldId="303"/>
            <ac:spMk id="1019" creationId="{116358F2-29E2-4CA4-8C7F-FB4FF888D8E2}"/>
          </ac:spMkLst>
        </pc:spChg>
        <pc:spChg chg="add mod">
          <ac:chgData name="Kemppainen Kimmo" userId="5575d834-c099-4c81-aadf-9b74126333e7" providerId="ADAL" clId="{9D69A034-250F-473F-BCEA-0C8E318A6DB3}" dt="2021-01-04T06:35:27.394" v="179" actId="164"/>
          <ac:spMkLst>
            <pc:docMk/>
            <pc:sldMk cId="3238158163" sldId="303"/>
            <ac:spMk id="1020" creationId="{E28DF870-FC51-48CE-B828-5941D6DF96CC}"/>
          </ac:spMkLst>
        </pc:spChg>
        <pc:spChg chg="add mod">
          <ac:chgData name="Kemppainen Kimmo" userId="5575d834-c099-4c81-aadf-9b74126333e7" providerId="ADAL" clId="{9D69A034-250F-473F-BCEA-0C8E318A6DB3}" dt="2021-01-04T06:35:27.394" v="179" actId="164"/>
          <ac:spMkLst>
            <pc:docMk/>
            <pc:sldMk cId="3238158163" sldId="303"/>
            <ac:spMk id="1021" creationId="{5851BE7B-7543-48D2-BF58-EF1DC905EF9A}"/>
          </ac:spMkLst>
        </pc:spChg>
        <pc:spChg chg="add mod">
          <ac:chgData name="Kemppainen Kimmo" userId="5575d834-c099-4c81-aadf-9b74126333e7" providerId="ADAL" clId="{9D69A034-250F-473F-BCEA-0C8E318A6DB3}" dt="2021-01-04T06:35:27.394" v="179" actId="164"/>
          <ac:spMkLst>
            <pc:docMk/>
            <pc:sldMk cId="3238158163" sldId="303"/>
            <ac:spMk id="1022" creationId="{12676FD5-6DA5-415A-A076-C61BBF8DB99E}"/>
          </ac:spMkLst>
        </pc:spChg>
        <pc:spChg chg="add mod">
          <ac:chgData name="Kemppainen Kimmo" userId="5575d834-c099-4c81-aadf-9b74126333e7" providerId="ADAL" clId="{9D69A034-250F-473F-BCEA-0C8E318A6DB3}" dt="2021-01-04T06:35:27.394" v="179" actId="164"/>
          <ac:spMkLst>
            <pc:docMk/>
            <pc:sldMk cId="3238158163" sldId="303"/>
            <ac:spMk id="1023" creationId="{9570ED24-0E93-47F2-BA59-A4006AA0C01E}"/>
          </ac:spMkLst>
        </pc:spChg>
        <pc:spChg chg="add mod">
          <ac:chgData name="Kemppainen Kimmo" userId="5575d834-c099-4c81-aadf-9b74126333e7" providerId="ADAL" clId="{9D69A034-250F-473F-BCEA-0C8E318A6DB3}" dt="2021-01-04T06:35:27.394" v="179" actId="164"/>
          <ac:spMkLst>
            <pc:docMk/>
            <pc:sldMk cId="3238158163" sldId="303"/>
            <ac:spMk id="1024" creationId="{81D24598-189E-44D4-8F3E-28C99380ECAA}"/>
          </ac:spMkLst>
        </pc:spChg>
        <pc:spChg chg="add mod">
          <ac:chgData name="Kemppainen Kimmo" userId="5575d834-c099-4c81-aadf-9b74126333e7" providerId="ADAL" clId="{9D69A034-250F-473F-BCEA-0C8E318A6DB3}" dt="2021-01-04T06:35:27.394" v="179" actId="164"/>
          <ac:spMkLst>
            <pc:docMk/>
            <pc:sldMk cId="3238158163" sldId="303"/>
            <ac:spMk id="1025" creationId="{461D9168-8BCC-4FCF-9B5A-F87557E853FD}"/>
          </ac:spMkLst>
        </pc:spChg>
        <pc:spChg chg="add mod">
          <ac:chgData name="Kemppainen Kimmo" userId="5575d834-c099-4c81-aadf-9b74126333e7" providerId="ADAL" clId="{9D69A034-250F-473F-BCEA-0C8E318A6DB3}" dt="2021-01-04T06:35:27.394" v="179" actId="164"/>
          <ac:spMkLst>
            <pc:docMk/>
            <pc:sldMk cId="3238158163" sldId="303"/>
            <ac:spMk id="1026" creationId="{43F7FEBB-938C-48E5-964A-277D1F77E740}"/>
          </ac:spMkLst>
        </pc:spChg>
        <pc:spChg chg="add mod">
          <ac:chgData name="Kemppainen Kimmo" userId="5575d834-c099-4c81-aadf-9b74126333e7" providerId="ADAL" clId="{9D69A034-250F-473F-BCEA-0C8E318A6DB3}" dt="2021-01-04T06:35:27.394" v="179" actId="164"/>
          <ac:spMkLst>
            <pc:docMk/>
            <pc:sldMk cId="3238158163" sldId="303"/>
            <ac:spMk id="1027" creationId="{D50EFC87-D39A-4869-8411-D8216F1323A9}"/>
          </ac:spMkLst>
        </pc:spChg>
        <pc:spChg chg="add mod">
          <ac:chgData name="Kemppainen Kimmo" userId="5575d834-c099-4c81-aadf-9b74126333e7" providerId="ADAL" clId="{9D69A034-250F-473F-BCEA-0C8E318A6DB3}" dt="2021-01-04T06:35:27.394" v="179" actId="164"/>
          <ac:spMkLst>
            <pc:docMk/>
            <pc:sldMk cId="3238158163" sldId="303"/>
            <ac:spMk id="1028" creationId="{AF17E806-0AB7-40CE-AB11-4164C02068B1}"/>
          </ac:spMkLst>
        </pc:spChg>
        <pc:spChg chg="add mod">
          <ac:chgData name="Kemppainen Kimmo" userId="5575d834-c099-4c81-aadf-9b74126333e7" providerId="ADAL" clId="{9D69A034-250F-473F-BCEA-0C8E318A6DB3}" dt="2021-01-04T06:35:27.394" v="179" actId="164"/>
          <ac:spMkLst>
            <pc:docMk/>
            <pc:sldMk cId="3238158163" sldId="303"/>
            <ac:spMk id="1029" creationId="{7411FE8B-03FC-4BAF-9ECC-525C7E7C808A}"/>
          </ac:spMkLst>
        </pc:spChg>
        <pc:spChg chg="add mod">
          <ac:chgData name="Kemppainen Kimmo" userId="5575d834-c099-4c81-aadf-9b74126333e7" providerId="ADAL" clId="{9D69A034-250F-473F-BCEA-0C8E318A6DB3}" dt="2021-01-04T06:35:27.394" v="179" actId="164"/>
          <ac:spMkLst>
            <pc:docMk/>
            <pc:sldMk cId="3238158163" sldId="303"/>
            <ac:spMk id="1030" creationId="{EE16B905-5F4C-43A5-86DB-5721A2F9903C}"/>
          </ac:spMkLst>
        </pc:spChg>
        <pc:spChg chg="add mod">
          <ac:chgData name="Kemppainen Kimmo" userId="5575d834-c099-4c81-aadf-9b74126333e7" providerId="ADAL" clId="{9D69A034-250F-473F-BCEA-0C8E318A6DB3}" dt="2021-01-04T06:35:27.394" v="179" actId="164"/>
          <ac:spMkLst>
            <pc:docMk/>
            <pc:sldMk cId="3238158163" sldId="303"/>
            <ac:spMk id="1031" creationId="{27DB01CC-3C2A-478F-BAEE-3A75F9F2B913}"/>
          </ac:spMkLst>
        </pc:spChg>
        <pc:spChg chg="add mod">
          <ac:chgData name="Kemppainen Kimmo" userId="5575d834-c099-4c81-aadf-9b74126333e7" providerId="ADAL" clId="{9D69A034-250F-473F-BCEA-0C8E318A6DB3}" dt="2021-01-04T06:35:27.394" v="179" actId="164"/>
          <ac:spMkLst>
            <pc:docMk/>
            <pc:sldMk cId="3238158163" sldId="303"/>
            <ac:spMk id="1032" creationId="{7A2A690F-E0B0-47BD-B092-EE5ABCAB6B37}"/>
          </ac:spMkLst>
        </pc:spChg>
        <pc:spChg chg="add mod">
          <ac:chgData name="Kemppainen Kimmo" userId="5575d834-c099-4c81-aadf-9b74126333e7" providerId="ADAL" clId="{9D69A034-250F-473F-BCEA-0C8E318A6DB3}" dt="2021-01-04T06:35:27.394" v="179" actId="164"/>
          <ac:spMkLst>
            <pc:docMk/>
            <pc:sldMk cId="3238158163" sldId="303"/>
            <ac:spMk id="1033" creationId="{2CAB763C-3276-4EEA-89FF-585146B1763C}"/>
          </ac:spMkLst>
        </pc:spChg>
        <pc:spChg chg="add mod">
          <ac:chgData name="Kemppainen Kimmo" userId="5575d834-c099-4c81-aadf-9b74126333e7" providerId="ADAL" clId="{9D69A034-250F-473F-BCEA-0C8E318A6DB3}" dt="2021-01-04T06:35:27.394" v="179" actId="164"/>
          <ac:spMkLst>
            <pc:docMk/>
            <pc:sldMk cId="3238158163" sldId="303"/>
            <ac:spMk id="1034" creationId="{28BDBB25-F470-4DFD-BBC4-8D8C785C63C1}"/>
          </ac:spMkLst>
        </pc:spChg>
        <pc:spChg chg="add mod">
          <ac:chgData name="Kemppainen Kimmo" userId="5575d834-c099-4c81-aadf-9b74126333e7" providerId="ADAL" clId="{9D69A034-250F-473F-BCEA-0C8E318A6DB3}" dt="2021-01-04T06:35:27.394" v="179" actId="164"/>
          <ac:spMkLst>
            <pc:docMk/>
            <pc:sldMk cId="3238158163" sldId="303"/>
            <ac:spMk id="1035" creationId="{6D2AEC7C-77FB-408A-80EB-85D98194AED8}"/>
          </ac:spMkLst>
        </pc:spChg>
        <pc:spChg chg="add mod">
          <ac:chgData name="Kemppainen Kimmo" userId="5575d834-c099-4c81-aadf-9b74126333e7" providerId="ADAL" clId="{9D69A034-250F-473F-BCEA-0C8E318A6DB3}" dt="2021-01-04T06:35:27.394" v="179" actId="164"/>
          <ac:spMkLst>
            <pc:docMk/>
            <pc:sldMk cId="3238158163" sldId="303"/>
            <ac:spMk id="1036" creationId="{801A423D-0120-4743-A61E-9F0C4E107C16}"/>
          </ac:spMkLst>
        </pc:spChg>
        <pc:spChg chg="add mod">
          <ac:chgData name="Kemppainen Kimmo" userId="5575d834-c099-4c81-aadf-9b74126333e7" providerId="ADAL" clId="{9D69A034-250F-473F-BCEA-0C8E318A6DB3}" dt="2021-01-04T06:35:27.394" v="179" actId="164"/>
          <ac:spMkLst>
            <pc:docMk/>
            <pc:sldMk cId="3238158163" sldId="303"/>
            <ac:spMk id="1037" creationId="{5075B6D9-BF99-4107-AD1E-B4BD2A62E57E}"/>
          </ac:spMkLst>
        </pc:spChg>
        <pc:spChg chg="add mod">
          <ac:chgData name="Kemppainen Kimmo" userId="5575d834-c099-4c81-aadf-9b74126333e7" providerId="ADAL" clId="{9D69A034-250F-473F-BCEA-0C8E318A6DB3}" dt="2021-01-04T06:35:27.394" v="179" actId="164"/>
          <ac:spMkLst>
            <pc:docMk/>
            <pc:sldMk cId="3238158163" sldId="303"/>
            <ac:spMk id="1038" creationId="{C0DDF645-FFF8-493A-9633-50445F32379C}"/>
          </ac:spMkLst>
        </pc:spChg>
        <pc:spChg chg="add mod">
          <ac:chgData name="Kemppainen Kimmo" userId="5575d834-c099-4c81-aadf-9b74126333e7" providerId="ADAL" clId="{9D69A034-250F-473F-BCEA-0C8E318A6DB3}" dt="2021-01-04T06:35:27.394" v="179" actId="164"/>
          <ac:spMkLst>
            <pc:docMk/>
            <pc:sldMk cId="3238158163" sldId="303"/>
            <ac:spMk id="1039" creationId="{7451102C-60EE-4901-BE35-E8C254DCBA62}"/>
          </ac:spMkLst>
        </pc:spChg>
        <pc:spChg chg="add mod">
          <ac:chgData name="Kemppainen Kimmo" userId="5575d834-c099-4c81-aadf-9b74126333e7" providerId="ADAL" clId="{9D69A034-250F-473F-BCEA-0C8E318A6DB3}" dt="2021-01-04T06:35:27.394" v="179" actId="164"/>
          <ac:spMkLst>
            <pc:docMk/>
            <pc:sldMk cId="3238158163" sldId="303"/>
            <ac:spMk id="1040" creationId="{074E8536-CBD6-4277-9C2C-2FD2572A5D59}"/>
          </ac:spMkLst>
        </pc:spChg>
        <pc:spChg chg="add mod">
          <ac:chgData name="Kemppainen Kimmo" userId="5575d834-c099-4c81-aadf-9b74126333e7" providerId="ADAL" clId="{9D69A034-250F-473F-BCEA-0C8E318A6DB3}" dt="2021-01-04T06:35:27.394" v="179" actId="164"/>
          <ac:spMkLst>
            <pc:docMk/>
            <pc:sldMk cId="3238158163" sldId="303"/>
            <ac:spMk id="1041" creationId="{6513C550-ADB0-413E-88FF-A2748B80970E}"/>
          </ac:spMkLst>
        </pc:spChg>
        <pc:spChg chg="add mod">
          <ac:chgData name="Kemppainen Kimmo" userId="5575d834-c099-4c81-aadf-9b74126333e7" providerId="ADAL" clId="{9D69A034-250F-473F-BCEA-0C8E318A6DB3}" dt="2021-01-04T06:35:27.394" v="179" actId="164"/>
          <ac:spMkLst>
            <pc:docMk/>
            <pc:sldMk cId="3238158163" sldId="303"/>
            <ac:spMk id="1042" creationId="{0BB9FA65-395B-4B71-A8E3-B2DF4A36F7A2}"/>
          </ac:spMkLst>
        </pc:spChg>
        <pc:spChg chg="add mod">
          <ac:chgData name="Kemppainen Kimmo" userId="5575d834-c099-4c81-aadf-9b74126333e7" providerId="ADAL" clId="{9D69A034-250F-473F-BCEA-0C8E318A6DB3}" dt="2021-01-04T06:35:27.394" v="179" actId="164"/>
          <ac:spMkLst>
            <pc:docMk/>
            <pc:sldMk cId="3238158163" sldId="303"/>
            <ac:spMk id="1043" creationId="{95128499-C2A1-4619-9AAE-73B5211A1C1B}"/>
          </ac:spMkLst>
        </pc:spChg>
        <pc:spChg chg="add mod">
          <ac:chgData name="Kemppainen Kimmo" userId="5575d834-c099-4c81-aadf-9b74126333e7" providerId="ADAL" clId="{9D69A034-250F-473F-BCEA-0C8E318A6DB3}" dt="2021-01-04T06:35:27.394" v="179" actId="164"/>
          <ac:spMkLst>
            <pc:docMk/>
            <pc:sldMk cId="3238158163" sldId="303"/>
            <ac:spMk id="1044" creationId="{986336F9-D638-4F98-AF3B-C34727E73A15}"/>
          </ac:spMkLst>
        </pc:spChg>
        <pc:spChg chg="add mod">
          <ac:chgData name="Kemppainen Kimmo" userId="5575d834-c099-4c81-aadf-9b74126333e7" providerId="ADAL" clId="{9D69A034-250F-473F-BCEA-0C8E318A6DB3}" dt="2021-01-04T06:35:27.394" v="179" actId="164"/>
          <ac:spMkLst>
            <pc:docMk/>
            <pc:sldMk cId="3238158163" sldId="303"/>
            <ac:spMk id="1045" creationId="{35610A1A-FE93-4FF3-AAB3-8663FC1FAB0A}"/>
          </ac:spMkLst>
        </pc:spChg>
        <pc:spChg chg="add mod">
          <ac:chgData name="Kemppainen Kimmo" userId="5575d834-c099-4c81-aadf-9b74126333e7" providerId="ADAL" clId="{9D69A034-250F-473F-BCEA-0C8E318A6DB3}" dt="2021-01-04T06:35:27.394" v="179" actId="164"/>
          <ac:spMkLst>
            <pc:docMk/>
            <pc:sldMk cId="3238158163" sldId="303"/>
            <ac:spMk id="1046" creationId="{BA22C9CA-1D0F-4DD2-A2D9-59B008411A4D}"/>
          </ac:spMkLst>
        </pc:spChg>
        <pc:spChg chg="add mod">
          <ac:chgData name="Kemppainen Kimmo" userId="5575d834-c099-4c81-aadf-9b74126333e7" providerId="ADAL" clId="{9D69A034-250F-473F-BCEA-0C8E318A6DB3}" dt="2021-01-04T06:35:27.394" v="179" actId="164"/>
          <ac:spMkLst>
            <pc:docMk/>
            <pc:sldMk cId="3238158163" sldId="303"/>
            <ac:spMk id="1047" creationId="{D040718F-924D-4AFC-BAD0-B8005FDC3FCB}"/>
          </ac:spMkLst>
        </pc:spChg>
        <pc:spChg chg="add mod">
          <ac:chgData name="Kemppainen Kimmo" userId="5575d834-c099-4c81-aadf-9b74126333e7" providerId="ADAL" clId="{9D69A034-250F-473F-BCEA-0C8E318A6DB3}" dt="2021-01-04T06:35:27.394" v="179" actId="164"/>
          <ac:spMkLst>
            <pc:docMk/>
            <pc:sldMk cId="3238158163" sldId="303"/>
            <ac:spMk id="1048" creationId="{F5724832-8958-40DF-904D-8E44446BCFDE}"/>
          </ac:spMkLst>
        </pc:spChg>
        <pc:spChg chg="add mod">
          <ac:chgData name="Kemppainen Kimmo" userId="5575d834-c099-4c81-aadf-9b74126333e7" providerId="ADAL" clId="{9D69A034-250F-473F-BCEA-0C8E318A6DB3}" dt="2021-01-04T06:35:27.394" v="179" actId="164"/>
          <ac:spMkLst>
            <pc:docMk/>
            <pc:sldMk cId="3238158163" sldId="303"/>
            <ac:spMk id="1049" creationId="{FC3F6CE7-77A1-4A35-BA13-B80FEA7E5FBC}"/>
          </ac:spMkLst>
        </pc:spChg>
        <pc:spChg chg="add mod">
          <ac:chgData name="Kemppainen Kimmo" userId="5575d834-c099-4c81-aadf-9b74126333e7" providerId="ADAL" clId="{9D69A034-250F-473F-BCEA-0C8E318A6DB3}" dt="2021-01-04T06:35:27.394" v="179" actId="164"/>
          <ac:spMkLst>
            <pc:docMk/>
            <pc:sldMk cId="3238158163" sldId="303"/>
            <ac:spMk id="1050" creationId="{94AA53F6-E063-4462-9D72-22C6BF425208}"/>
          </ac:spMkLst>
        </pc:spChg>
        <pc:spChg chg="add mod">
          <ac:chgData name="Kemppainen Kimmo" userId="5575d834-c099-4c81-aadf-9b74126333e7" providerId="ADAL" clId="{9D69A034-250F-473F-BCEA-0C8E318A6DB3}" dt="2021-01-04T06:35:27.394" v="179" actId="164"/>
          <ac:spMkLst>
            <pc:docMk/>
            <pc:sldMk cId="3238158163" sldId="303"/>
            <ac:spMk id="1051" creationId="{A4439CE8-643A-4497-9424-656FCB625DB4}"/>
          </ac:spMkLst>
        </pc:spChg>
        <pc:spChg chg="add mod">
          <ac:chgData name="Kemppainen Kimmo" userId="5575d834-c099-4c81-aadf-9b74126333e7" providerId="ADAL" clId="{9D69A034-250F-473F-BCEA-0C8E318A6DB3}" dt="2021-01-04T06:35:27.394" v="179" actId="164"/>
          <ac:spMkLst>
            <pc:docMk/>
            <pc:sldMk cId="3238158163" sldId="303"/>
            <ac:spMk id="1052" creationId="{F2372025-6225-4DA4-93F8-2ED71A9731EE}"/>
          </ac:spMkLst>
        </pc:spChg>
        <pc:spChg chg="add mod">
          <ac:chgData name="Kemppainen Kimmo" userId="5575d834-c099-4c81-aadf-9b74126333e7" providerId="ADAL" clId="{9D69A034-250F-473F-BCEA-0C8E318A6DB3}" dt="2021-01-04T06:35:27.394" v="179" actId="164"/>
          <ac:spMkLst>
            <pc:docMk/>
            <pc:sldMk cId="3238158163" sldId="303"/>
            <ac:spMk id="1053" creationId="{97935746-FF94-406B-B5EF-4D537EA174AD}"/>
          </ac:spMkLst>
        </pc:spChg>
        <pc:spChg chg="add mod">
          <ac:chgData name="Kemppainen Kimmo" userId="5575d834-c099-4c81-aadf-9b74126333e7" providerId="ADAL" clId="{9D69A034-250F-473F-BCEA-0C8E318A6DB3}" dt="2021-01-04T06:35:27.394" v="179" actId="164"/>
          <ac:spMkLst>
            <pc:docMk/>
            <pc:sldMk cId="3238158163" sldId="303"/>
            <ac:spMk id="1054" creationId="{99631A29-5E66-426A-8699-7C6C5A01C2DD}"/>
          </ac:spMkLst>
        </pc:spChg>
        <pc:spChg chg="add mod">
          <ac:chgData name="Kemppainen Kimmo" userId="5575d834-c099-4c81-aadf-9b74126333e7" providerId="ADAL" clId="{9D69A034-250F-473F-BCEA-0C8E318A6DB3}" dt="2021-01-04T06:35:27.394" v="179" actId="164"/>
          <ac:spMkLst>
            <pc:docMk/>
            <pc:sldMk cId="3238158163" sldId="303"/>
            <ac:spMk id="1055" creationId="{E8EE331E-49B7-440F-9D7C-7E9C707CC259}"/>
          </ac:spMkLst>
        </pc:spChg>
        <pc:spChg chg="add mod">
          <ac:chgData name="Kemppainen Kimmo" userId="5575d834-c099-4c81-aadf-9b74126333e7" providerId="ADAL" clId="{9D69A034-250F-473F-BCEA-0C8E318A6DB3}" dt="2021-01-04T06:35:27.394" v="179" actId="164"/>
          <ac:spMkLst>
            <pc:docMk/>
            <pc:sldMk cId="3238158163" sldId="303"/>
            <ac:spMk id="1056" creationId="{12F6CE68-1214-4BB8-9E6E-06DED97CDF78}"/>
          </ac:spMkLst>
        </pc:spChg>
        <pc:spChg chg="add mod">
          <ac:chgData name="Kemppainen Kimmo" userId="5575d834-c099-4c81-aadf-9b74126333e7" providerId="ADAL" clId="{9D69A034-250F-473F-BCEA-0C8E318A6DB3}" dt="2021-01-04T06:35:27.394" v="179" actId="164"/>
          <ac:spMkLst>
            <pc:docMk/>
            <pc:sldMk cId="3238158163" sldId="303"/>
            <ac:spMk id="1057" creationId="{E43C34B8-6282-44C3-82F3-BBAD54D4F192}"/>
          </ac:spMkLst>
        </pc:spChg>
        <pc:spChg chg="add mod">
          <ac:chgData name="Kemppainen Kimmo" userId="5575d834-c099-4c81-aadf-9b74126333e7" providerId="ADAL" clId="{9D69A034-250F-473F-BCEA-0C8E318A6DB3}" dt="2021-01-04T06:35:27.394" v="179" actId="164"/>
          <ac:spMkLst>
            <pc:docMk/>
            <pc:sldMk cId="3238158163" sldId="303"/>
            <ac:spMk id="1058" creationId="{2491C4A2-881E-4072-8213-94AAD35AFBBF}"/>
          </ac:spMkLst>
        </pc:spChg>
        <pc:spChg chg="add mod">
          <ac:chgData name="Kemppainen Kimmo" userId="5575d834-c099-4c81-aadf-9b74126333e7" providerId="ADAL" clId="{9D69A034-250F-473F-BCEA-0C8E318A6DB3}" dt="2021-01-04T06:35:27.394" v="179" actId="164"/>
          <ac:spMkLst>
            <pc:docMk/>
            <pc:sldMk cId="3238158163" sldId="303"/>
            <ac:spMk id="1059" creationId="{39472BAD-5B1C-4936-BBE2-D95DA05F35A0}"/>
          </ac:spMkLst>
        </pc:spChg>
        <pc:spChg chg="add mod">
          <ac:chgData name="Kemppainen Kimmo" userId="5575d834-c099-4c81-aadf-9b74126333e7" providerId="ADAL" clId="{9D69A034-250F-473F-BCEA-0C8E318A6DB3}" dt="2021-01-04T06:35:27.394" v="179" actId="164"/>
          <ac:spMkLst>
            <pc:docMk/>
            <pc:sldMk cId="3238158163" sldId="303"/>
            <ac:spMk id="1060" creationId="{336E79FA-0868-4BB5-81C5-1F7139B5911A}"/>
          </ac:spMkLst>
        </pc:spChg>
        <pc:spChg chg="add mod">
          <ac:chgData name="Kemppainen Kimmo" userId="5575d834-c099-4c81-aadf-9b74126333e7" providerId="ADAL" clId="{9D69A034-250F-473F-BCEA-0C8E318A6DB3}" dt="2021-01-04T06:35:27.394" v="179" actId="164"/>
          <ac:spMkLst>
            <pc:docMk/>
            <pc:sldMk cId="3238158163" sldId="303"/>
            <ac:spMk id="1061" creationId="{3AEE22F0-4F14-4684-8B34-2BBD87D46C12}"/>
          </ac:spMkLst>
        </pc:spChg>
        <pc:spChg chg="add mod">
          <ac:chgData name="Kemppainen Kimmo" userId="5575d834-c099-4c81-aadf-9b74126333e7" providerId="ADAL" clId="{9D69A034-250F-473F-BCEA-0C8E318A6DB3}" dt="2021-01-04T06:35:27.394" v="179" actId="164"/>
          <ac:spMkLst>
            <pc:docMk/>
            <pc:sldMk cId="3238158163" sldId="303"/>
            <ac:spMk id="1062" creationId="{56D66761-3F18-42F6-AF85-0663D246903E}"/>
          </ac:spMkLst>
        </pc:spChg>
        <pc:spChg chg="add mod">
          <ac:chgData name="Kemppainen Kimmo" userId="5575d834-c099-4c81-aadf-9b74126333e7" providerId="ADAL" clId="{9D69A034-250F-473F-BCEA-0C8E318A6DB3}" dt="2021-01-04T06:35:27.394" v="179" actId="164"/>
          <ac:spMkLst>
            <pc:docMk/>
            <pc:sldMk cId="3238158163" sldId="303"/>
            <ac:spMk id="1063" creationId="{A360CEB0-9C93-4D19-B377-4CC8CEC23525}"/>
          </ac:spMkLst>
        </pc:spChg>
        <pc:spChg chg="add mod">
          <ac:chgData name="Kemppainen Kimmo" userId="5575d834-c099-4c81-aadf-9b74126333e7" providerId="ADAL" clId="{9D69A034-250F-473F-BCEA-0C8E318A6DB3}" dt="2021-01-04T06:35:27.394" v="179" actId="164"/>
          <ac:spMkLst>
            <pc:docMk/>
            <pc:sldMk cId="3238158163" sldId="303"/>
            <ac:spMk id="1064" creationId="{4664EB9D-A8DA-4FDC-A94E-AC90DB8E5246}"/>
          </ac:spMkLst>
        </pc:spChg>
        <pc:spChg chg="add mod">
          <ac:chgData name="Kemppainen Kimmo" userId="5575d834-c099-4c81-aadf-9b74126333e7" providerId="ADAL" clId="{9D69A034-250F-473F-BCEA-0C8E318A6DB3}" dt="2021-01-04T06:35:27.394" v="179" actId="164"/>
          <ac:spMkLst>
            <pc:docMk/>
            <pc:sldMk cId="3238158163" sldId="303"/>
            <ac:spMk id="1065" creationId="{5B7F5ECC-E93B-4485-9CEF-DE272F06222B}"/>
          </ac:spMkLst>
        </pc:spChg>
        <pc:spChg chg="add mod">
          <ac:chgData name="Kemppainen Kimmo" userId="5575d834-c099-4c81-aadf-9b74126333e7" providerId="ADAL" clId="{9D69A034-250F-473F-BCEA-0C8E318A6DB3}" dt="2021-01-04T06:35:27.394" v="179" actId="164"/>
          <ac:spMkLst>
            <pc:docMk/>
            <pc:sldMk cId="3238158163" sldId="303"/>
            <ac:spMk id="1066" creationId="{4B6F3155-F3A2-488B-84F0-FF1A2DB0DEC2}"/>
          </ac:spMkLst>
        </pc:spChg>
        <pc:spChg chg="add mod">
          <ac:chgData name="Kemppainen Kimmo" userId="5575d834-c099-4c81-aadf-9b74126333e7" providerId="ADAL" clId="{9D69A034-250F-473F-BCEA-0C8E318A6DB3}" dt="2021-01-04T06:35:27.394" v="179" actId="164"/>
          <ac:spMkLst>
            <pc:docMk/>
            <pc:sldMk cId="3238158163" sldId="303"/>
            <ac:spMk id="1067" creationId="{73EAC419-1A99-4EAE-AA76-891FBCFCFF97}"/>
          </ac:spMkLst>
        </pc:spChg>
        <pc:spChg chg="add mod">
          <ac:chgData name="Kemppainen Kimmo" userId="5575d834-c099-4c81-aadf-9b74126333e7" providerId="ADAL" clId="{9D69A034-250F-473F-BCEA-0C8E318A6DB3}" dt="2021-01-04T06:35:27.394" v="179" actId="164"/>
          <ac:spMkLst>
            <pc:docMk/>
            <pc:sldMk cId="3238158163" sldId="303"/>
            <ac:spMk id="1068" creationId="{67142CFD-44CC-418A-B4D2-BFCB4CA5AD6A}"/>
          </ac:spMkLst>
        </pc:spChg>
        <pc:spChg chg="add mod">
          <ac:chgData name="Kemppainen Kimmo" userId="5575d834-c099-4c81-aadf-9b74126333e7" providerId="ADAL" clId="{9D69A034-250F-473F-BCEA-0C8E318A6DB3}" dt="2021-01-04T06:35:27.394" v="179" actId="164"/>
          <ac:spMkLst>
            <pc:docMk/>
            <pc:sldMk cId="3238158163" sldId="303"/>
            <ac:spMk id="1069" creationId="{4C8015F8-9D1F-45F5-9538-67917F6E4050}"/>
          </ac:spMkLst>
        </pc:spChg>
        <pc:spChg chg="add mod">
          <ac:chgData name="Kemppainen Kimmo" userId="5575d834-c099-4c81-aadf-9b74126333e7" providerId="ADAL" clId="{9D69A034-250F-473F-BCEA-0C8E318A6DB3}" dt="2021-01-04T06:35:27.394" v="179" actId="164"/>
          <ac:spMkLst>
            <pc:docMk/>
            <pc:sldMk cId="3238158163" sldId="303"/>
            <ac:spMk id="1070" creationId="{953A64CE-3A2C-4D75-9361-1F1E9CDFCE71}"/>
          </ac:spMkLst>
        </pc:spChg>
        <pc:spChg chg="add mod">
          <ac:chgData name="Kemppainen Kimmo" userId="5575d834-c099-4c81-aadf-9b74126333e7" providerId="ADAL" clId="{9D69A034-250F-473F-BCEA-0C8E318A6DB3}" dt="2021-01-04T06:35:27.394" v="179" actId="164"/>
          <ac:spMkLst>
            <pc:docMk/>
            <pc:sldMk cId="3238158163" sldId="303"/>
            <ac:spMk id="1071" creationId="{5B370933-DA9C-47C1-A7A3-3F1DBB479C42}"/>
          </ac:spMkLst>
        </pc:spChg>
        <pc:spChg chg="add mod">
          <ac:chgData name="Kemppainen Kimmo" userId="5575d834-c099-4c81-aadf-9b74126333e7" providerId="ADAL" clId="{9D69A034-250F-473F-BCEA-0C8E318A6DB3}" dt="2021-01-04T06:35:27.394" v="179" actId="164"/>
          <ac:spMkLst>
            <pc:docMk/>
            <pc:sldMk cId="3238158163" sldId="303"/>
            <ac:spMk id="1072" creationId="{D2461D7A-4677-4A15-B3C6-6A8BC7B954C6}"/>
          </ac:spMkLst>
        </pc:spChg>
        <pc:spChg chg="add mod">
          <ac:chgData name="Kemppainen Kimmo" userId="5575d834-c099-4c81-aadf-9b74126333e7" providerId="ADAL" clId="{9D69A034-250F-473F-BCEA-0C8E318A6DB3}" dt="2021-01-04T06:35:27.394" v="179" actId="164"/>
          <ac:spMkLst>
            <pc:docMk/>
            <pc:sldMk cId="3238158163" sldId="303"/>
            <ac:spMk id="1073" creationId="{61614D37-CD2F-41D2-9443-1FB6F8D8A9FE}"/>
          </ac:spMkLst>
        </pc:spChg>
        <pc:spChg chg="add mod">
          <ac:chgData name="Kemppainen Kimmo" userId="5575d834-c099-4c81-aadf-9b74126333e7" providerId="ADAL" clId="{9D69A034-250F-473F-BCEA-0C8E318A6DB3}" dt="2021-01-04T06:35:27.394" v="179" actId="164"/>
          <ac:spMkLst>
            <pc:docMk/>
            <pc:sldMk cId="3238158163" sldId="303"/>
            <ac:spMk id="1074" creationId="{E454DEED-DAFE-4B85-86DC-3E5F57A0BC67}"/>
          </ac:spMkLst>
        </pc:spChg>
        <pc:spChg chg="add mod">
          <ac:chgData name="Kemppainen Kimmo" userId="5575d834-c099-4c81-aadf-9b74126333e7" providerId="ADAL" clId="{9D69A034-250F-473F-BCEA-0C8E318A6DB3}" dt="2021-01-04T06:35:27.394" v="179" actId="164"/>
          <ac:spMkLst>
            <pc:docMk/>
            <pc:sldMk cId="3238158163" sldId="303"/>
            <ac:spMk id="1075" creationId="{5F3619F9-4985-4A3C-9A6C-FCE5BADA0577}"/>
          </ac:spMkLst>
        </pc:spChg>
        <pc:spChg chg="add mod">
          <ac:chgData name="Kemppainen Kimmo" userId="5575d834-c099-4c81-aadf-9b74126333e7" providerId="ADAL" clId="{9D69A034-250F-473F-BCEA-0C8E318A6DB3}" dt="2021-01-04T06:35:27.394" v="179" actId="164"/>
          <ac:spMkLst>
            <pc:docMk/>
            <pc:sldMk cId="3238158163" sldId="303"/>
            <ac:spMk id="1076" creationId="{629E41A7-7076-4EDF-952C-E1B8B08B2A0C}"/>
          </ac:spMkLst>
        </pc:spChg>
        <pc:spChg chg="add mod">
          <ac:chgData name="Kemppainen Kimmo" userId="5575d834-c099-4c81-aadf-9b74126333e7" providerId="ADAL" clId="{9D69A034-250F-473F-BCEA-0C8E318A6DB3}" dt="2021-01-04T06:35:27.394" v="179" actId="164"/>
          <ac:spMkLst>
            <pc:docMk/>
            <pc:sldMk cId="3238158163" sldId="303"/>
            <ac:spMk id="1077" creationId="{A2EB0C47-F653-4C85-9568-8FFC04242770}"/>
          </ac:spMkLst>
        </pc:spChg>
        <pc:spChg chg="add mod">
          <ac:chgData name="Kemppainen Kimmo" userId="5575d834-c099-4c81-aadf-9b74126333e7" providerId="ADAL" clId="{9D69A034-250F-473F-BCEA-0C8E318A6DB3}" dt="2021-01-04T06:35:27.394" v="179" actId="164"/>
          <ac:spMkLst>
            <pc:docMk/>
            <pc:sldMk cId="3238158163" sldId="303"/>
            <ac:spMk id="1078" creationId="{74E9C9BE-E62C-48F8-8ABF-04052C6D3BE3}"/>
          </ac:spMkLst>
        </pc:spChg>
        <pc:spChg chg="add mod">
          <ac:chgData name="Kemppainen Kimmo" userId="5575d834-c099-4c81-aadf-9b74126333e7" providerId="ADAL" clId="{9D69A034-250F-473F-BCEA-0C8E318A6DB3}" dt="2021-01-04T06:35:27.394" v="179" actId="164"/>
          <ac:spMkLst>
            <pc:docMk/>
            <pc:sldMk cId="3238158163" sldId="303"/>
            <ac:spMk id="1079" creationId="{2CE756A4-861E-496E-8DC7-DF33CD7AFEF8}"/>
          </ac:spMkLst>
        </pc:spChg>
        <pc:spChg chg="add mod">
          <ac:chgData name="Kemppainen Kimmo" userId="5575d834-c099-4c81-aadf-9b74126333e7" providerId="ADAL" clId="{9D69A034-250F-473F-BCEA-0C8E318A6DB3}" dt="2021-01-04T06:35:27.394" v="179" actId="164"/>
          <ac:spMkLst>
            <pc:docMk/>
            <pc:sldMk cId="3238158163" sldId="303"/>
            <ac:spMk id="1080" creationId="{33C56B7D-C6AD-40D4-B841-245790E8A26C}"/>
          </ac:spMkLst>
        </pc:spChg>
        <pc:spChg chg="add mod">
          <ac:chgData name="Kemppainen Kimmo" userId="5575d834-c099-4c81-aadf-9b74126333e7" providerId="ADAL" clId="{9D69A034-250F-473F-BCEA-0C8E318A6DB3}" dt="2021-01-04T06:35:27.394" v="179" actId="164"/>
          <ac:spMkLst>
            <pc:docMk/>
            <pc:sldMk cId="3238158163" sldId="303"/>
            <ac:spMk id="1081" creationId="{27876544-981C-45D7-AA5F-8A2CB5539DBB}"/>
          </ac:spMkLst>
        </pc:spChg>
        <pc:spChg chg="add mod">
          <ac:chgData name="Kemppainen Kimmo" userId="5575d834-c099-4c81-aadf-9b74126333e7" providerId="ADAL" clId="{9D69A034-250F-473F-BCEA-0C8E318A6DB3}" dt="2021-01-04T06:35:27.394" v="179" actId="164"/>
          <ac:spMkLst>
            <pc:docMk/>
            <pc:sldMk cId="3238158163" sldId="303"/>
            <ac:spMk id="1082" creationId="{F9C8E283-FB13-46CA-86A0-57622ED1E66D}"/>
          </ac:spMkLst>
        </pc:spChg>
        <pc:spChg chg="add mod">
          <ac:chgData name="Kemppainen Kimmo" userId="5575d834-c099-4c81-aadf-9b74126333e7" providerId="ADAL" clId="{9D69A034-250F-473F-BCEA-0C8E318A6DB3}" dt="2021-01-04T06:35:27.394" v="179" actId="164"/>
          <ac:spMkLst>
            <pc:docMk/>
            <pc:sldMk cId="3238158163" sldId="303"/>
            <ac:spMk id="1083" creationId="{BBA1803F-0EFC-4542-8821-21FC420B9AFE}"/>
          </ac:spMkLst>
        </pc:spChg>
        <pc:spChg chg="add mod">
          <ac:chgData name="Kemppainen Kimmo" userId="5575d834-c099-4c81-aadf-9b74126333e7" providerId="ADAL" clId="{9D69A034-250F-473F-BCEA-0C8E318A6DB3}" dt="2021-01-04T06:35:27.394" v="179" actId="164"/>
          <ac:spMkLst>
            <pc:docMk/>
            <pc:sldMk cId="3238158163" sldId="303"/>
            <ac:spMk id="1084" creationId="{A29E09C3-B514-416C-86A0-4C4A5E6E91BE}"/>
          </ac:spMkLst>
        </pc:spChg>
        <pc:spChg chg="add mod">
          <ac:chgData name="Kemppainen Kimmo" userId="5575d834-c099-4c81-aadf-9b74126333e7" providerId="ADAL" clId="{9D69A034-250F-473F-BCEA-0C8E318A6DB3}" dt="2021-01-04T06:35:27.394" v="179" actId="164"/>
          <ac:spMkLst>
            <pc:docMk/>
            <pc:sldMk cId="3238158163" sldId="303"/>
            <ac:spMk id="1085" creationId="{F32BD99B-2A75-4221-B6AF-36B4D8353B58}"/>
          </ac:spMkLst>
        </pc:spChg>
        <pc:spChg chg="add mod">
          <ac:chgData name="Kemppainen Kimmo" userId="5575d834-c099-4c81-aadf-9b74126333e7" providerId="ADAL" clId="{9D69A034-250F-473F-BCEA-0C8E318A6DB3}" dt="2021-01-04T06:35:27.394" v="179" actId="164"/>
          <ac:spMkLst>
            <pc:docMk/>
            <pc:sldMk cId="3238158163" sldId="303"/>
            <ac:spMk id="1086" creationId="{4EC03C81-25C9-488C-999C-D83521FE8AB3}"/>
          </ac:spMkLst>
        </pc:spChg>
        <pc:spChg chg="add mod">
          <ac:chgData name="Kemppainen Kimmo" userId="5575d834-c099-4c81-aadf-9b74126333e7" providerId="ADAL" clId="{9D69A034-250F-473F-BCEA-0C8E318A6DB3}" dt="2021-01-04T06:35:27.394" v="179" actId="164"/>
          <ac:spMkLst>
            <pc:docMk/>
            <pc:sldMk cId="3238158163" sldId="303"/>
            <ac:spMk id="1087" creationId="{0A123259-D2B0-474E-8983-031C40BC87A7}"/>
          </ac:spMkLst>
        </pc:spChg>
        <pc:spChg chg="add mod">
          <ac:chgData name="Kemppainen Kimmo" userId="5575d834-c099-4c81-aadf-9b74126333e7" providerId="ADAL" clId="{9D69A034-250F-473F-BCEA-0C8E318A6DB3}" dt="2021-01-04T06:35:27.394" v="179" actId="164"/>
          <ac:spMkLst>
            <pc:docMk/>
            <pc:sldMk cId="3238158163" sldId="303"/>
            <ac:spMk id="1088" creationId="{5239C9B9-D027-4B6C-8871-535172F0C02D}"/>
          </ac:spMkLst>
        </pc:spChg>
        <pc:spChg chg="add mod">
          <ac:chgData name="Kemppainen Kimmo" userId="5575d834-c099-4c81-aadf-9b74126333e7" providerId="ADAL" clId="{9D69A034-250F-473F-BCEA-0C8E318A6DB3}" dt="2021-01-04T06:35:27.394" v="179" actId="164"/>
          <ac:spMkLst>
            <pc:docMk/>
            <pc:sldMk cId="3238158163" sldId="303"/>
            <ac:spMk id="1089" creationId="{2D429D0A-E35B-40B1-9BC1-EF806235A79E}"/>
          </ac:spMkLst>
        </pc:spChg>
        <pc:spChg chg="add mod">
          <ac:chgData name="Kemppainen Kimmo" userId="5575d834-c099-4c81-aadf-9b74126333e7" providerId="ADAL" clId="{9D69A034-250F-473F-BCEA-0C8E318A6DB3}" dt="2021-01-04T06:35:27.394" v="179" actId="164"/>
          <ac:spMkLst>
            <pc:docMk/>
            <pc:sldMk cId="3238158163" sldId="303"/>
            <ac:spMk id="1090" creationId="{AA66F678-2673-4701-8E07-7AD69AAEEA16}"/>
          </ac:spMkLst>
        </pc:spChg>
        <pc:spChg chg="add mod">
          <ac:chgData name="Kemppainen Kimmo" userId="5575d834-c099-4c81-aadf-9b74126333e7" providerId="ADAL" clId="{9D69A034-250F-473F-BCEA-0C8E318A6DB3}" dt="2021-01-04T06:35:27.394" v="179" actId="164"/>
          <ac:spMkLst>
            <pc:docMk/>
            <pc:sldMk cId="3238158163" sldId="303"/>
            <ac:spMk id="1091" creationId="{DF883C24-D720-4610-ACB7-5B73D86F43BC}"/>
          </ac:spMkLst>
        </pc:spChg>
        <pc:spChg chg="add mod">
          <ac:chgData name="Kemppainen Kimmo" userId="5575d834-c099-4c81-aadf-9b74126333e7" providerId="ADAL" clId="{9D69A034-250F-473F-BCEA-0C8E318A6DB3}" dt="2021-01-04T06:35:27.394" v="179" actId="164"/>
          <ac:spMkLst>
            <pc:docMk/>
            <pc:sldMk cId="3238158163" sldId="303"/>
            <ac:spMk id="1092" creationId="{0E9C9B22-959E-4F87-A1DF-1BDF144DE2E7}"/>
          </ac:spMkLst>
        </pc:spChg>
        <pc:spChg chg="add mod">
          <ac:chgData name="Kemppainen Kimmo" userId="5575d834-c099-4c81-aadf-9b74126333e7" providerId="ADAL" clId="{9D69A034-250F-473F-BCEA-0C8E318A6DB3}" dt="2021-01-04T06:35:27.394" v="179" actId="164"/>
          <ac:spMkLst>
            <pc:docMk/>
            <pc:sldMk cId="3238158163" sldId="303"/>
            <ac:spMk id="1093" creationId="{634337DE-6C6C-4720-8170-A685EF8A10CC}"/>
          </ac:spMkLst>
        </pc:spChg>
        <pc:spChg chg="add mod">
          <ac:chgData name="Kemppainen Kimmo" userId="5575d834-c099-4c81-aadf-9b74126333e7" providerId="ADAL" clId="{9D69A034-250F-473F-BCEA-0C8E318A6DB3}" dt="2021-01-04T06:35:27.394" v="179" actId="164"/>
          <ac:spMkLst>
            <pc:docMk/>
            <pc:sldMk cId="3238158163" sldId="303"/>
            <ac:spMk id="1094" creationId="{5A901F32-68E3-4DBA-90FD-AE3863D5F5FC}"/>
          </ac:spMkLst>
        </pc:spChg>
        <pc:spChg chg="add mod">
          <ac:chgData name="Kemppainen Kimmo" userId="5575d834-c099-4c81-aadf-9b74126333e7" providerId="ADAL" clId="{9D69A034-250F-473F-BCEA-0C8E318A6DB3}" dt="2021-01-04T06:35:27.394" v="179" actId="164"/>
          <ac:spMkLst>
            <pc:docMk/>
            <pc:sldMk cId="3238158163" sldId="303"/>
            <ac:spMk id="1095" creationId="{CECA14D3-198D-4FEB-83BF-1F6760B7487B}"/>
          </ac:spMkLst>
        </pc:spChg>
        <pc:spChg chg="add mod">
          <ac:chgData name="Kemppainen Kimmo" userId="5575d834-c099-4c81-aadf-9b74126333e7" providerId="ADAL" clId="{9D69A034-250F-473F-BCEA-0C8E318A6DB3}" dt="2021-01-04T06:35:27.394" v="179" actId="164"/>
          <ac:spMkLst>
            <pc:docMk/>
            <pc:sldMk cId="3238158163" sldId="303"/>
            <ac:spMk id="1096" creationId="{D68F3755-C139-4821-9750-10881B157EA3}"/>
          </ac:spMkLst>
        </pc:spChg>
        <pc:spChg chg="add mod">
          <ac:chgData name="Kemppainen Kimmo" userId="5575d834-c099-4c81-aadf-9b74126333e7" providerId="ADAL" clId="{9D69A034-250F-473F-BCEA-0C8E318A6DB3}" dt="2021-01-04T06:35:27.394" v="179" actId="164"/>
          <ac:spMkLst>
            <pc:docMk/>
            <pc:sldMk cId="3238158163" sldId="303"/>
            <ac:spMk id="1097" creationId="{8157AB80-EB6E-4472-93A9-F8074B3B8182}"/>
          </ac:spMkLst>
        </pc:spChg>
        <pc:spChg chg="add mod">
          <ac:chgData name="Kemppainen Kimmo" userId="5575d834-c099-4c81-aadf-9b74126333e7" providerId="ADAL" clId="{9D69A034-250F-473F-BCEA-0C8E318A6DB3}" dt="2021-01-04T06:35:27.394" v="179" actId="164"/>
          <ac:spMkLst>
            <pc:docMk/>
            <pc:sldMk cId="3238158163" sldId="303"/>
            <ac:spMk id="1098" creationId="{20AED265-9354-47DD-AEF3-CF6CCB2554AD}"/>
          </ac:spMkLst>
        </pc:spChg>
        <pc:spChg chg="add mod">
          <ac:chgData name="Kemppainen Kimmo" userId="5575d834-c099-4c81-aadf-9b74126333e7" providerId="ADAL" clId="{9D69A034-250F-473F-BCEA-0C8E318A6DB3}" dt="2021-01-04T06:35:27.394" v="179" actId="164"/>
          <ac:spMkLst>
            <pc:docMk/>
            <pc:sldMk cId="3238158163" sldId="303"/>
            <ac:spMk id="1099" creationId="{6440D772-52C0-4DE8-8AE7-82ACC3F5CB42}"/>
          </ac:spMkLst>
        </pc:spChg>
        <pc:spChg chg="add mod">
          <ac:chgData name="Kemppainen Kimmo" userId="5575d834-c099-4c81-aadf-9b74126333e7" providerId="ADAL" clId="{9D69A034-250F-473F-BCEA-0C8E318A6DB3}" dt="2021-01-04T06:35:27.394" v="179" actId="164"/>
          <ac:spMkLst>
            <pc:docMk/>
            <pc:sldMk cId="3238158163" sldId="303"/>
            <ac:spMk id="1100" creationId="{14FFBF1E-6D4B-4006-AEB6-93A9CBA8A755}"/>
          </ac:spMkLst>
        </pc:spChg>
        <pc:spChg chg="add mod">
          <ac:chgData name="Kemppainen Kimmo" userId="5575d834-c099-4c81-aadf-9b74126333e7" providerId="ADAL" clId="{9D69A034-250F-473F-BCEA-0C8E318A6DB3}" dt="2021-01-04T06:35:27.394" v="179" actId="164"/>
          <ac:spMkLst>
            <pc:docMk/>
            <pc:sldMk cId="3238158163" sldId="303"/>
            <ac:spMk id="1101" creationId="{5DA3CD40-453E-45E8-BC9F-00B04E8D5944}"/>
          </ac:spMkLst>
        </pc:spChg>
        <pc:spChg chg="add mod">
          <ac:chgData name="Kemppainen Kimmo" userId="5575d834-c099-4c81-aadf-9b74126333e7" providerId="ADAL" clId="{9D69A034-250F-473F-BCEA-0C8E318A6DB3}" dt="2021-01-04T06:35:27.394" v="179" actId="164"/>
          <ac:spMkLst>
            <pc:docMk/>
            <pc:sldMk cId="3238158163" sldId="303"/>
            <ac:spMk id="1102" creationId="{DF9E5064-15F7-4B14-BE04-4D5E2C2233B9}"/>
          </ac:spMkLst>
        </pc:spChg>
        <pc:spChg chg="add mod">
          <ac:chgData name="Kemppainen Kimmo" userId="5575d834-c099-4c81-aadf-9b74126333e7" providerId="ADAL" clId="{9D69A034-250F-473F-BCEA-0C8E318A6DB3}" dt="2021-01-04T06:35:27.394" v="179" actId="164"/>
          <ac:spMkLst>
            <pc:docMk/>
            <pc:sldMk cId="3238158163" sldId="303"/>
            <ac:spMk id="1103" creationId="{51E63F82-E022-46EA-8451-8BAF5A708A26}"/>
          </ac:spMkLst>
        </pc:spChg>
        <pc:spChg chg="add mod">
          <ac:chgData name="Kemppainen Kimmo" userId="5575d834-c099-4c81-aadf-9b74126333e7" providerId="ADAL" clId="{9D69A034-250F-473F-BCEA-0C8E318A6DB3}" dt="2021-01-04T06:35:27.394" v="179" actId="164"/>
          <ac:spMkLst>
            <pc:docMk/>
            <pc:sldMk cId="3238158163" sldId="303"/>
            <ac:spMk id="1104" creationId="{B1E1A6F0-DC92-4D47-9187-F78B960DA872}"/>
          </ac:spMkLst>
        </pc:spChg>
        <pc:spChg chg="add mod">
          <ac:chgData name="Kemppainen Kimmo" userId="5575d834-c099-4c81-aadf-9b74126333e7" providerId="ADAL" clId="{9D69A034-250F-473F-BCEA-0C8E318A6DB3}" dt="2021-01-04T06:35:27.394" v="179" actId="164"/>
          <ac:spMkLst>
            <pc:docMk/>
            <pc:sldMk cId="3238158163" sldId="303"/>
            <ac:spMk id="1105" creationId="{447DB00C-204F-4279-B080-3C8FDDD84195}"/>
          </ac:spMkLst>
        </pc:spChg>
        <pc:spChg chg="add mod">
          <ac:chgData name="Kemppainen Kimmo" userId="5575d834-c099-4c81-aadf-9b74126333e7" providerId="ADAL" clId="{9D69A034-250F-473F-BCEA-0C8E318A6DB3}" dt="2021-01-04T06:35:27.394" v="179" actId="164"/>
          <ac:spMkLst>
            <pc:docMk/>
            <pc:sldMk cId="3238158163" sldId="303"/>
            <ac:spMk id="1106" creationId="{5C70C1BD-3041-4B0E-BC0F-DAADF72E69D6}"/>
          </ac:spMkLst>
        </pc:spChg>
        <pc:spChg chg="add mod">
          <ac:chgData name="Kemppainen Kimmo" userId="5575d834-c099-4c81-aadf-9b74126333e7" providerId="ADAL" clId="{9D69A034-250F-473F-BCEA-0C8E318A6DB3}" dt="2021-01-04T06:35:27.394" v="179" actId="164"/>
          <ac:spMkLst>
            <pc:docMk/>
            <pc:sldMk cId="3238158163" sldId="303"/>
            <ac:spMk id="1107" creationId="{D7350F32-8ED5-4BC9-9823-42F2D029E0A6}"/>
          </ac:spMkLst>
        </pc:spChg>
        <pc:spChg chg="add mod">
          <ac:chgData name="Kemppainen Kimmo" userId="5575d834-c099-4c81-aadf-9b74126333e7" providerId="ADAL" clId="{9D69A034-250F-473F-BCEA-0C8E318A6DB3}" dt="2021-01-04T06:35:27.394" v="179" actId="164"/>
          <ac:spMkLst>
            <pc:docMk/>
            <pc:sldMk cId="3238158163" sldId="303"/>
            <ac:spMk id="1108" creationId="{729DB4F6-22C2-430A-A1F7-508B7C703B23}"/>
          </ac:spMkLst>
        </pc:spChg>
        <pc:spChg chg="add mod">
          <ac:chgData name="Kemppainen Kimmo" userId="5575d834-c099-4c81-aadf-9b74126333e7" providerId="ADAL" clId="{9D69A034-250F-473F-BCEA-0C8E318A6DB3}" dt="2021-01-04T06:35:27.394" v="179" actId="164"/>
          <ac:spMkLst>
            <pc:docMk/>
            <pc:sldMk cId="3238158163" sldId="303"/>
            <ac:spMk id="1109" creationId="{A2FDF23E-DC52-48BD-82DC-34C825BD02B6}"/>
          </ac:spMkLst>
        </pc:spChg>
        <pc:spChg chg="add mod">
          <ac:chgData name="Kemppainen Kimmo" userId="5575d834-c099-4c81-aadf-9b74126333e7" providerId="ADAL" clId="{9D69A034-250F-473F-BCEA-0C8E318A6DB3}" dt="2021-01-04T06:35:27.394" v="179" actId="164"/>
          <ac:spMkLst>
            <pc:docMk/>
            <pc:sldMk cId="3238158163" sldId="303"/>
            <ac:spMk id="1110" creationId="{BB7ED8F3-B865-4F47-8D25-52F1072901E6}"/>
          </ac:spMkLst>
        </pc:spChg>
        <pc:spChg chg="add mod">
          <ac:chgData name="Kemppainen Kimmo" userId="5575d834-c099-4c81-aadf-9b74126333e7" providerId="ADAL" clId="{9D69A034-250F-473F-BCEA-0C8E318A6DB3}" dt="2021-01-04T06:35:27.394" v="179" actId="164"/>
          <ac:spMkLst>
            <pc:docMk/>
            <pc:sldMk cId="3238158163" sldId="303"/>
            <ac:spMk id="1111" creationId="{7CD3B57E-F73D-469F-B0E6-B65E4232BF1D}"/>
          </ac:spMkLst>
        </pc:spChg>
        <pc:spChg chg="add mod">
          <ac:chgData name="Kemppainen Kimmo" userId="5575d834-c099-4c81-aadf-9b74126333e7" providerId="ADAL" clId="{9D69A034-250F-473F-BCEA-0C8E318A6DB3}" dt="2021-01-04T06:35:27.394" v="179" actId="164"/>
          <ac:spMkLst>
            <pc:docMk/>
            <pc:sldMk cId="3238158163" sldId="303"/>
            <ac:spMk id="1112" creationId="{894C7032-69D4-477C-B843-70D3094DC2AB}"/>
          </ac:spMkLst>
        </pc:spChg>
        <pc:spChg chg="add mod">
          <ac:chgData name="Kemppainen Kimmo" userId="5575d834-c099-4c81-aadf-9b74126333e7" providerId="ADAL" clId="{9D69A034-250F-473F-BCEA-0C8E318A6DB3}" dt="2021-01-04T06:35:27.394" v="179" actId="164"/>
          <ac:spMkLst>
            <pc:docMk/>
            <pc:sldMk cId="3238158163" sldId="303"/>
            <ac:spMk id="1113" creationId="{B96E253B-F298-4DFD-8730-2BBF6B0B7B88}"/>
          </ac:spMkLst>
        </pc:spChg>
        <pc:spChg chg="add mod">
          <ac:chgData name="Kemppainen Kimmo" userId="5575d834-c099-4c81-aadf-9b74126333e7" providerId="ADAL" clId="{9D69A034-250F-473F-BCEA-0C8E318A6DB3}" dt="2021-01-04T06:35:27.394" v="179" actId="164"/>
          <ac:spMkLst>
            <pc:docMk/>
            <pc:sldMk cId="3238158163" sldId="303"/>
            <ac:spMk id="1114" creationId="{CA8CC3F2-C69D-49B2-BC2B-45D5C6EBAA58}"/>
          </ac:spMkLst>
        </pc:spChg>
        <pc:spChg chg="add mod">
          <ac:chgData name="Kemppainen Kimmo" userId="5575d834-c099-4c81-aadf-9b74126333e7" providerId="ADAL" clId="{9D69A034-250F-473F-BCEA-0C8E318A6DB3}" dt="2021-01-04T06:35:27.394" v="179" actId="164"/>
          <ac:spMkLst>
            <pc:docMk/>
            <pc:sldMk cId="3238158163" sldId="303"/>
            <ac:spMk id="1115" creationId="{D7BF426A-5538-47F2-A685-A236744B0C50}"/>
          </ac:spMkLst>
        </pc:spChg>
        <pc:spChg chg="add mod">
          <ac:chgData name="Kemppainen Kimmo" userId="5575d834-c099-4c81-aadf-9b74126333e7" providerId="ADAL" clId="{9D69A034-250F-473F-BCEA-0C8E318A6DB3}" dt="2021-01-04T06:35:27.394" v="179" actId="164"/>
          <ac:spMkLst>
            <pc:docMk/>
            <pc:sldMk cId="3238158163" sldId="303"/>
            <ac:spMk id="1116" creationId="{74DA2F88-7CFC-439E-9FF5-CF8F4378E78D}"/>
          </ac:spMkLst>
        </pc:spChg>
        <pc:spChg chg="add mod">
          <ac:chgData name="Kemppainen Kimmo" userId="5575d834-c099-4c81-aadf-9b74126333e7" providerId="ADAL" clId="{9D69A034-250F-473F-BCEA-0C8E318A6DB3}" dt="2021-01-04T06:35:27.394" v="179" actId="164"/>
          <ac:spMkLst>
            <pc:docMk/>
            <pc:sldMk cId="3238158163" sldId="303"/>
            <ac:spMk id="1117" creationId="{E779A29F-3E6D-4A66-BF5E-3ED4637D029F}"/>
          </ac:spMkLst>
        </pc:spChg>
        <pc:spChg chg="add mod">
          <ac:chgData name="Kemppainen Kimmo" userId="5575d834-c099-4c81-aadf-9b74126333e7" providerId="ADAL" clId="{9D69A034-250F-473F-BCEA-0C8E318A6DB3}" dt="2021-01-04T06:35:27.394" v="179" actId="164"/>
          <ac:spMkLst>
            <pc:docMk/>
            <pc:sldMk cId="3238158163" sldId="303"/>
            <ac:spMk id="1118" creationId="{7566CEE7-2434-4BE8-979E-771E19B955AD}"/>
          </ac:spMkLst>
        </pc:spChg>
        <pc:spChg chg="add mod">
          <ac:chgData name="Kemppainen Kimmo" userId="5575d834-c099-4c81-aadf-9b74126333e7" providerId="ADAL" clId="{9D69A034-250F-473F-BCEA-0C8E318A6DB3}" dt="2021-01-04T06:35:27.394" v="179" actId="164"/>
          <ac:spMkLst>
            <pc:docMk/>
            <pc:sldMk cId="3238158163" sldId="303"/>
            <ac:spMk id="1119" creationId="{0F968DC8-F8BE-4A5F-8203-C04E67978D99}"/>
          </ac:spMkLst>
        </pc:spChg>
        <pc:spChg chg="add mod">
          <ac:chgData name="Kemppainen Kimmo" userId="5575d834-c099-4c81-aadf-9b74126333e7" providerId="ADAL" clId="{9D69A034-250F-473F-BCEA-0C8E318A6DB3}" dt="2021-01-04T06:35:27.394" v="179" actId="164"/>
          <ac:spMkLst>
            <pc:docMk/>
            <pc:sldMk cId="3238158163" sldId="303"/>
            <ac:spMk id="1120" creationId="{B32E8AF4-7287-4EA3-9173-20336B6951C8}"/>
          </ac:spMkLst>
        </pc:spChg>
        <pc:spChg chg="add mod">
          <ac:chgData name="Kemppainen Kimmo" userId="5575d834-c099-4c81-aadf-9b74126333e7" providerId="ADAL" clId="{9D69A034-250F-473F-BCEA-0C8E318A6DB3}" dt="2021-01-04T06:35:27.394" v="179" actId="164"/>
          <ac:spMkLst>
            <pc:docMk/>
            <pc:sldMk cId="3238158163" sldId="303"/>
            <ac:spMk id="1121" creationId="{76F3612B-DC3F-42E6-A22D-33E08C6DE33D}"/>
          </ac:spMkLst>
        </pc:spChg>
        <pc:spChg chg="add mod">
          <ac:chgData name="Kemppainen Kimmo" userId="5575d834-c099-4c81-aadf-9b74126333e7" providerId="ADAL" clId="{9D69A034-250F-473F-BCEA-0C8E318A6DB3}" dt="2021-01-04T06:35:27.394" v="179" actId="164"/>
          <ac:spMkLst>
            <pc:docMk/>
            <pc:sldMk cId="3238158163" sldId="303"/>
            <ac:spMk id="1122" creationId="{8DE9A07E-ABF5-4480-B942-ADF678211DFE}"/>
          </ac:spMkLst>
        </pc:spChg>
        <pc:spChg chg="add mod">
          <ac:chgData name="Kemppainen Kimmo" userId="5575d834-c099-4c81-aadf-9b74126333e7" providerId="ADAL" clId="{9D69A034-250F-473F-BCEA-0C8E318A6DB3}" dt="2021-01-04T06:35:27.394" v="179" actId="164"/>
          <ac:spMkLst>
            <pc:docMk/>
            <pc:sldMk cId="3238158163" sldId="303"/>
            <ac:spMk id="1123" creationId="{C419B778-7F0E-4573-AEB1-2F088F031ACA}"/>
          </ac:spMkLst>
        </pc:spChg>
        <pc:spChg chg="add mod">
          <ac:chgData name="Kemppainen Kimmo" userId="5575d834-c099-4c81-aadf-9b74126333e7" providerId="ADAL" clId="{9D69A034-250F-473F-BCEA-0C8E318A6DB3}" dt="2021-01-04T06:35:27.394" v="179" actId="164"/>
          <ac:spMkLst>
            <pc:docMk/>
            <pc:sldMk cId="3238158163" sldId="303"/>
            <ac:spMk id="1124" creationId="{7BC7EB14-D1F2-4908-B347-00E07220BF58}"/>
          </ac:spMkLst>
        </pc:spChg>
        <pc:spChg chg="add mod">
          <ac:chgData name="Kemppainen Kimmo" userId="5575d834-c099-4c81-aadf-9b74126333e7" providerId="ADAL" clId="{9D69A034-250F-473F-BCEA-0C8E318A6DB3}" dt="2021-01-04T06:35:27.394" v="179" actId="164"/>
          <ac:spMkLst>
            <pc:docMk/>
            <pc:sldMk cId="3238158163" sldId="303"/>
            <ac:spMk id="1125" creationId="{61BC4C1D-80F6-4100-A8FB-E1949ADDB208}"/>
          </ac:spMkLst>
        </pc:spChg>
        <pc:spChg chg="add mod">
          <ac:chgData name="Kemppainen Kimmo" userId="5575d834-c099-4c81-aadf-9b74126333e7" providerId="ADAL" clId="{9D69A034-250F-473F-BCEA-0C8E318A6DB3}" dt="2021-01-04T06:35:27.394" v="179" actId="164"/>
          <ac:spMkLst>
            <pc:docMk/>
            <pc:sldMk cId="3238158163" sldId="303"/>
            <ac:spMk id="1126" creationId="{4010B8C1-A595-4355-B18C-4645CE5938FC}"/>
          </ac:spMkLst>
        </pc:spChg>
        <pc:spChg chg="add mod">
          <ac:chgData name="Kemppainen Kimmo" userId="5575d834-c099-4c81-aadf-9b74126333e7" providerId="ADAL" clId="{9D69A034-250F-473F-BCEA-0C8E318A6DB3}" dt="2021-01-04T06:35:27.394" v="179" actId="164"/>
          <ac:spMkLst>
            <pc:docMk/>
            <pc:sldMk cId="3238158163" sldId="303"/>
            <ac:spMk id="1127" creationId="{95CD0150-15E7-47B0-A254-879F1A775588}"/>
          </ac:spMkLst>
        </pc:spChg>
        <pc:spChg chg="add mod">
          <ac:chgData name="Kemppainen Kimmo" userId="5575d834-c099-4c81-aadf-9b74126333e7" providerId="ADAL" clId="{9D69A034-250F-473F-BCEA-0C8E318A6DB3}" dt="2021-01-04T06:35:27.394" v="179" actId="164"/>
          <ac:spMkLst>
            <pc:docMk/>
            <pc:sldMk cId="3238158163" sldId="303"/>
            <ac:spMk id="1128" creationId="{1F6921D7-CFE8-4285-AF44-DBF7AC46B67F}"/>
          </ac:spMkLst>
        </pc:spChg>
        <pc:spChg chg="add mod">
          <ac:chgData name="Kemppainen Kimmo" userId="5575d834-c099-4c81-aadf-9b74126333e7" providerId="ADAL" clId="{9D69A034-250F-473F-BCEA-0C8E318A6DB3}" dt="2021-01-04T06:35:27.394" v="179" actId="164"/>
          <ac:spMkLst>
            <pc:docMk/>
            <pc:sldMk cId="3238158163" sldId="303"/>
            <ac:spMk id="1129" creationId="{35E5B7BD-DF0C-43FB-A2F9-30CB59734EBE}"/>
          </ac:spMkLst>
        </pc:spChg>
        <pc:spChg chg="add mod">
          <ac:chgData name="Kemppainen Kimmo" userId="5575d834-c099-4c81-aadf-9b74126333e7" providerId="ADAL" clId="{9D69A034-250F-473F-BCEA-0C8E318A6DB3}" dt="2021-01-04T06:35:27.394" v="179" actId="164"/>
          <ac:spMkLst>
            <pc:docMk/>
            <pc:sldMk cId="3238158163" sldId="303"/>
            <ac:spMk id="1130" creationId="{CD86DCBB-4281-4C14-96BA-E573B5AF9CEB}"/>
          </ac:spMkLst>
        </pc:spChg>
        <pc:spChg chg="add mod">
          <ac:chgData name="Kemppainen Kimmo" userId="5575d834-c099-4c81-aadf-9b74126333e7" providerId="ADAL" clId="{9D69A034-250F-473F-BCEA-0C8E318A6DB3}" dt="2021-01-04T06:35:27.394" v="179" actId="164"/>
          <ac:spMkLst>
            <pc:docMk/>
            <pc:sldMk cId="3238158163" sldId="303"/>
            <ac:spMk id="1131" creationId="{65F8FE37-CAF3-45DA-9D36-00F1F8FC1043}"/>
          </ac:spMkLst>
        </pc:spChg>
        <pc:spChg chg="add mod">
          <ac:chgData name="Kemppainen Kimmo" userId="5575d834-c099-4c81-aadf-9b74126333e7" providerId="ADAL" clId="{9D69A034-250F-473F-BCEA-0C8E318A6DB3}" dt="2021-01-04T06:35:27.394" v="179" actId="164"/>
          <ac:spMkLst>
            <pc:docMk/>
            <pc:sldMk cId="3238158163" sldId="303"/>
            <ac:spMk id="1132" creationId="{EFBC59AB-B814-4327-A759-464165024D47}"/>
          </ac:spMkLst>
        </pc:spChg>
        <pc:spChg chg="add mod">
          <ac:chgData name="Kemppainen Kimmo" userId="5575d834-c099-4c81-aadf-9b74126333e7" providerId="ADAL" clId="{9D69A034-250F-473F-BCEA-0C8E318A6DB3}" dt="2021-01-04T06:35:27.394" v="179" actId="164"/>
          <ac:spMkLst>
            <pc:docMk/>
            <pc:sldMk cId="3238158163" sldId="303"/>
            <ac:spMk id="1133" creationId="{160E6377-6766-4CC0-8648-A353D97879EE}"/>
          </ac:spMkLst>
        </pc:spChg>
        <pc:spChg chg="add mod">
          <ac:chgData name="Kemppainen Kimmo" userId="5575d834-c099-4c81-aadf-9b74126333e7" providerId="ADAL" clId="{9D69A034-250F-473F-BCEA-0C8E318A6DB3}" dt="2021-01-04T06:35:27.394" v="179" actId="164"/>
          <ac:spMkLst>
            <pc:docMk/>
            <pc:sldMk cId="3238158163" sldId="303"/>
            <ac:spMk id="1134" creationId="{60A7B38B-15F1-4916-BFFA-0489277B59CA}"/>
          </ac:spMkLst>
        </pc:spChg>
        <pc:spChg chg="add mod">
          <ac:chgData name="Kemppainen Kimmo" userId="5575d834-c099-4c81-aadf-9b74126333e7" providerId="ADAL" clId="{9D69A034-250F-473F-BCEA-0C8E318A6DB3}" dt="2021-01-04T06:35:27.394" v="179" actId="164"/>
          <ac:spMkLst>
            <pc:docMk/>
            <pc:sldMk cId="3238158163" sldId="303"/>
            <ac:spMk id="1135" creationId="{E1F071D6-8A30-49E7-BAFF-84F613EC03AD}"/>
          </ac:spMkLst>
        </pc:spChg>
        <pc:spChg chg="add mod">
          <ac:chgData name="Kemppainen Kimmo" userId="5575d834-c099-4c81-aadf-9b74126333e7" providerId="ADAL" clId="{9D69A034-250F-473F-BCEA-0C8E318A6DB3}" dt="2021-01-04T06:35:27.394" v="179" actId="164"/>
          <ac:spMkLst>
            <pc:docMk/>
            <pc:sldMk cId="3238158163" sldId="303"/>
            <ac:spMk id="1136" creationId="{CF723EE7-0B39-4FBB-AEB0-FC17D790C4A4}"/>
          </ac:spMkLst>
        </pc:spChg>
        <pc:spChg chg="add mod">
          <ac:chgData name="Kemppainen Kimmo" userId="5575d834-c099-4c81-aadf-9b74126333e7" providerId="ADAL" clId="{9D69A034-250F-473F-BCEA-0C8E318A6DB3}" dt="2021-01-04T06:35:27.394" v="179" actId="164"/>
          <ac:spMkLst>
            <pc:docMk/>
            <pc:sldMk cId="3238158163" sldId="303"/>
            <ac:spMk id="1137" creationId="{90A6C230-278D-4F5C-ADAD-783B308D03D3}"/>
          </ac:spMkLst>
        </pc:spChg>
        <pc:spChg chg="add mod">
          <ac:chgData name="Kemppainen Kimmo" userId="5575d834-c099-4c81-aadf-9b74126333e7" providerId="ADAL" clId="{9D69A034-250F-473F-BCEA-0C8E318A6DB3}" dt="2021-01-04T06:35:27.394" v="179" actId="164"/>
          <ac:spMkLst>
            <pc:docMk/>
            <pc:sldMk cId="3238158163" sldId="303"/>
            <ac:spMk id="1138" creationId="{D7496419-DEC2-45F9-879D-22CECB7E123E}"/>
          </ac:spMkLst>
        </pc:spChg>
        <pc:spChg chg="add mod">
          <ac:chgData name="Kemppainen Kimmo" userId="5575d834-c099-4c81-aadf-9b74126333e7" providerId="ADAL" clId="{9D69A034-250F-473F-BCEA-0C8E318A6DB3}" dt="2021-01-04T06:35:27.394" v="179" actId="164"/>
          <ac:spMkLst>
            <pc:docMk/>
            <pc:sldMk cId="3238158163" sldId="303"/>
            <ac:spMk id="1139" creationId="{5D94CFF2-3875-4A73-BE43-7C7BEB5A46D1}"/>
          </ac:spMkLst>
        </pc:spChg>
        <pc:spChg chg="add mod">
          <ac:chgData name="Kemppainen Kimmo" userId="5575d834-c099-4c81-aadf-9b74126333e7" providerId="ADAL" clId="{9D69A034-250F-473F-BCEA-0C8E318A6DB3}" dt="2021-01-04T06:35:27.394" v="179" actId="164"/>
          <ac:spMkLst>
            <pc:docMk/>
            <pc:sldMk cId="3238158163" sldId="303"/>
            <ac:spMk id="1140" creationId="{10D4BBDF-ACBA-40FD-8E34-DA6301C099D2}"/>
          </ac:spMkLst>
        </pc:spChg>
        <pc:spChg chg="add mod">
          <ac:chgData name="Kemppainen Kimmo" userId="5575d834-c099-4c81-aadf-9b74126333e7" providerId="ADAL" clId="{9D69A034-250F-473F-BCEA-0C8E318A6DB3}" dt="2021-01-04T06:35:27.394" v="179" actId="164"/>
          <ac:spMkLst>
            <pc:docMk/>
            <pc:sldMk cId="3238158163" sldId="303"/>
            <ac:spMk id="1141" creationId="{B86CC206-701F-41A6-AEBD-8C7626C5A5EE}"/>
          </ac:spMkLst>
        </pc:spChg>
        <pc:spChg chg="add mod">
          <ac:chgData name="Kemppainen Kimmo" userId="5575d834-c099-4c81-aadf-9b74126333e7" providerId="ADAL" clId="{9D69A034-250F-473F-BCEA-0C8E318A6DB3}" dt="2021-01-04T06:35:27.394" v="179" actId="164"/>
          <ac:spMkLst>
            <pc:docMk/>
            <pc:sldMk cId="3238158163" sldId="303"/>
            <ac:spMk id="1142" creationId="{5CD641FD-B438-43E8-8522-75BFB0018E1B}"/>
          </ac:spMkLst>
        </pc:spChg>
        <pc:spChg chg="add mod">
          <ac:chgData name="Kemppainen Kimmo" userId="5575d834-c099-4c81-aadf-9b74126333e7" providerId="ADAL" clId="{9D69A034-250F-473F-BCEA-0C8E318A6DB3}" dt="2021-01-04T06:35:27.394" v="179" actId="164"/>
          <ac:spMkLst>
            <pc:docMk/>
            <pc:sldMk cId="3238158163" sldId="303"/>
            <ac:spMk id="1143" creationId="{0AF8E614-7FA5-4D99-BAE7-A1C1287B83DD}"/>
          </ac:spMkLst>
        </pc:spChg>
        <pc:spChg chg="add mod">
          <ac:chgData name="Kemppainen Kimmo" userId="5575d834-c099-4c81-aadf-9b74126333e7" providerId="ADAL" clId="{9D69A034-250F-473F-BCEA-0C8E318A6DB3}" dt="2021-01-04T06:35:27.394" v="179" actId="164"/>
          <ac:spMkLst>
            <pc:docMk/>
            <pc:sldMk cId="3238158163" sldId="303"/>
            <ac:spMk id="1144" creationId="{F7A7425C-DB1D-42EE-859F-EB8C6FC1DEB3}"/>
          </ac:spMkLst>
        </pc:spChg>
        <pc:spChg chg="add mod">
          <ac:chgData name="Kemppainen Kimmo" userId="5575d834-c099-4c81-aadf-9b74126333e7" providerId="ADAL" clId="{9D69A034-250F-473F-BCEA-0C8E318A6DB3}" dt="2021-01-04T06:35:27.394" v="179" actId="164"/>
          <ac:spMkLst>
            <pc:docMk/>
            <pc:sldMk cId="3238158163" sldId="303"/>
            <ac:spMk id="1145" creationId="{DA7C21A1-FD9D-43EE-98BF-40947809EF7F}"/>
          </ac:spMkLst>
        </pc:spChg>
        <pc:spChg chg="add mod">
          <ac:chgData name="Kemppainen Kimmo" userId="5575d834-c099-4c81-aadf-9b74126333e7" providerId="ADAL" clId="{9D69A034-250F-473F-BCEA-0C8E318A6DB3}" dt="2021-01-04T06:35:27.394" v="179" actId="164"/>
          <ac:spMkLst>
            <pc:docMk/>
            <pc:sldMk cId="3238158163" sldId="303"/>
            <ac:spMk id="1146" creationId="{F5E55AFD-B304-4AE5-8936-29B9E7BD0F83}"/>
          </ac:spMkLst>
        </pc:spChg>
        <pc:spChg chg="add mod">
          <ac:chgData name="Kemppainen Kimmo" userId="5575d834-c099-4c81-aadf-9b74126333e7" providerId="ADAL" clId="{9D69A034-250F-473F-BCEA-0C8E318A6DB3}" dt="2021-01-04T06:35:27.394" v="179" actId="164"/>
          <ac:spMkLst>
            <pc:docMk/>
            <pc:sldMk cId="3238158163" sldId="303"/>
            <ac:spMk id="1147" creationId="{F9FD0E7B-547C-4F94-B218-A68DD5CE8918}"/>
          </ac:spMkLst>
        </pc:spChg>
        <pc:spChg chg="add mod">
          <ac:chgData name="Kemppainen Kimmo" userId="5575d834-c099-4c81-aadf-9b74126333e7" providerId="ADAL" clId="{9D69A034-250F-473F-BCEA-0C8E318A6DB3}" dt="2021-01-04T06:35:27.394" v="179" actId="164"/>
          <ac:spMkLst>
            <pc:docMk/>
            <pc:sldMk cId="3238158163" sldId="303"/>
            <ac:spMk id="1148" creationId="{BF13B2A5-91E6-471C-AC2F-4AEAB9C241E2}"/>
          </ac:spMkLst>
        </pc:spChg>
        <pc:spChg chg="add mod">
          <ac:chgData name="Kemppainen Kimmo" userId="5575d834-c099-4c81-aadf-9b74126333e7" providerId="ADAL" clId="{9D69A034-250F-473F-BCEA-0C8E318A6DB3}" dt="2021-01-04T06:35:27.394" v="179" actId="164"/>
          <ac:spMkLst>
            <pc:docMk/>
            <pc:sldMk cId="3238158163" sldId="303"/>
            <ac:spMk id="1149" creationId="{C7B514B4-E5EB-40F1-9EF9-992E1D1868E6}"/>
          </ac:spMkLst>
        </pc:spChg>
        <pc:spChg chg="add mod">
          <ac:chgData name="Kemppainen Kimmo" userId="5575d834-c099-4c81-aadf-9b74126333e7" providerId="ADAL" clId="{9D69A034-250F-473F-BCEA-0C8E318A6DB3}" dt="2021-01-04T06:35:27.394" v="179" actId="164"/>
          <ac:spMkLst>
            <pc:docMk/>
            <pc:sldMk cId="3238158163" sldId="303"/>
            <ac:spMk id="1150" creationId="{ACC0AD44-C780-4665-A9B8-18CCB568ACC2}"/>
          </ac:spMkLst>
        </pc:spChg>
        <pc:spChg chg="add mod">
          <ac:chgData name="Kemppainen Kimmo" userId="5575d834-c099-4c81-aadf-9b74126333e7" providerId="ADAL" clId="{9D69A034-250F-473F-BCEA-0C8E318A6DB3}" dt="2021-01-04T06:35:27.394" v="179" actId="164"/>
          <ac:spMkLst>
            <pc:docMk/>
            <pc:sldMk cId="3238158163" sldId="303"/>
            <ac:spMk id="1151" creationId="{705E6E9B-E314-4AFC-9785-644AA5E49FA9}"/>
          </ac:spMkLst>
        </pc:spChg>
        <pc:spChg chg="add mod">
          <ac:chgData name="Kemppainen Kimmo" userId="5575d834-c099-4c81-aadf-9b74126333e7" providerId="ADAL" clId="{9D69A034-250F-473F-BCEA-0C8E318A6DB3}" dt="2021-01-04T06:35:27.394" v="179" actId="164"/>
          <ac:spMkLst>
            <pc:docMk/>
            <pc:sldMk cId="3238158163" sldId="303"/>
            <ac:spMk id="1152" creationId="{0CD83BCB-F802-401A-92D1-9ACC2C50AEA0}"/>
          </ac:spMkLst>
        </pc:spChg>
        <pc:spChg chg="add mod">
          <ac:chgData name="Kemppainen Kimmo" userId="5575d834-c099-4c81-aadf-9b74126333e7" providerId="ADAL" clId="{9D69A034-250F-473F-BCEA-0C8E318A6DB3}" dt="2021-01-04T06:35:27.394" v="179" actId="164"/>
          <ac:spMkLst>
            <pc:docMk/>
            <pc:sldMk cId="3238158163" sldId="303"/>
            <ac:spMk id="1153" creationId="{0196803C-F386-416F-A3B0-BB4C1988A9FF}"/>
          </ac:spMkLst>
        </pc:spChg>
        <pc:spChg chg="add mod">
          <ac:chgData name="Kemppainen Kimmo" userId="5575d834-c099-4c81-aadf-9b74126333e7" providerId="ADAL" clId="{9D69A034-250F-473F-BCEA-0C8E318A6DB3}" dt="2021-01-04T06:35:27.394" v="179" actId="164"/>
          <ac:spMkLst>
            <pc:docMk/>
            <pc:sldMk cId="3238158163" sldId="303"/>
            <ac:spMk id="1154" creationId="{7FBA0AB6-5D10-4499-9464-055AA9BD8035}"/>
          </ac:spMkLst>
        </pc:spChg>
        <pc:spChg chg="add mod">
          <ac:chgData name="Kemppainen Kimmo" userId="5575d834-c099-4c81-aadf-9b74126333e7" providerId="ADAL" clId="{9D69A034-250F-473F-BCEA-0C8E318A6DB3}" dt="2021-01-04T06:35:27.394" v="179" actId="164"/>
          <ac:spMkLst>
            <pc:docMk/>
            <pc:sldMk cId="3238158163" sldId="303"/>
            <ac:spMk id="1155" creationId="{4EC43FA6-D8F3-4F03-96B3-372F567BAFC5}"/>
          </ac:spMkLst>
        </pc:spChg>
        <pc:spChg chg="add mod">
          <ac:chgData name="Kemppainen Kimmo" userId="5575d834-c099-4c81-aadf-9b74126333e7" providerId="ADAL" clId="{9D69A034-250F-473F-BCEA-0C8E318A6DB3}" dt="2021-01-04T06:35:27.394" v="179" actId="164"/>
          <ac:spMkLst>
            <pc:docMk/>
            <pc:sldMk cId="3238158163" sldId="303"/>
            <ac:spMk id="1156" creationId="{2D327BDD-700E-4363-9719-29301BFD3C03}"/>
          </ac:spMkLst>
        </pc:spChg>
        <pc:spChg chg="add mod">
          <ac:chgData name="Kemppainen Kimmo" userId="5575d834-c099-4c81-aadf-9b74126333e7" providerId="ADAL" clId="{9D69A034-250F-473F-BCEA-0C8E318A6DB3}" dt="2021-01-04T06:35:27.394" v="179" actId="164"/>
          <ac:spMkLst>
            <pc:docMk/>
            <pc:sldMk cId="3238158163" sldId="303"/>
            <ac:spMk id="1157" creationId="{598EFDBC-A68C-485E-ACD1-4C37E7ED122D}"/>
          </ac:spMkLst>
        </pc:spChg>
        <pc:spChg chg="add mod">
          <ac:chgData name="Kemppainen Kimmo" userId="5575d834-c099-4c81-aadf-9b74126333e7" providerId="ADAL" clId="{9D69A034-250F-473F-BCEA-0C8E318A6DB3}" dt="2021-01-04T06:35:27.394" v="179" actId="164"/>
          <ac:spMkLst>
            <pc:docMk/>
            <pc:sldMk cId="3238158163" sldId="303"/>
            <ac:spMk id="1158" creationId="{835E5672-1D5D-490B-9909-7C6E026F520E}"/>
          </ac:spMkLst>
        </pc:spChg>
        <pc:spChg chg="add mod">
          <ac:chgData name="Kemppainen Kimmo" userId="5575d834-c099-4c81-aadf-9b74126333e7" providerId="ADAL" clId="{9D69A034-250F-473F-BCEA-0C8E318A6DB3}" dt="2021-01-04T06:35:27.394" v="179" actId="164"/>
          <ac:spMkLst>
            <pc:docMk/>
            <pc:sldMk cId="3238158163" sldId="303"/>
            <ac:spMk id="1159" creationId="{D588DC3E-C12E-4784-8FA8-9918A9764D1D}"/>
          </ac:spMkLst>
        </pc:spChg>
        <pc:spChg chg="add mod">
          <ac:chgData name="Kemppainen Kimmo" userId="5575d834-c099-4c81-aadf-9b74126333e7" providerId="ADAL" clId="{9D69A034-250F-473F-BCEA-0C8E318A6DB3}" dt="2021-01-04T06:35:27.394" v="179" actId="164"/>
          <ac:spMkLst>
            <pc:docMk/>
            <pc:sldMk cId="3238158163" sldId="303"/>
            <ac:spMk id="1160" creationId="{666BD07F-67DA-4BC3-8684-001B1537ACAF}"/>
          </ac:spMkLst>
        </pc:spChg>
        <pc:spChg chg="add mod">
          <ac:chgData name="Kemppainen Kimmo" userId="5575d834-c099-4c81-aadf-9b74126333e7" providerId="ADAL" clId="{9D69A034-250F-473F-BCEA-0C8E318A6DB3}" dt="2021-01-04T06:35:27.394" v="179" actId="164"/>
          <ac:spMkLst>
            <pc:docMk/>
            <pc:sldMk cId="3238158163" sldId="303"/>
            <ac:spMk id="1161" creationId="{32F0B376-38EC-43BB-9F85-27CE7094D3B7}"/>
          </ac:spMkLst>
        </pc:spChg>
        <pc:spChg chg="add mod">
          <ac:chgData name="Kemppainen Kimmo" userId="5575d834-c099-4c81-aadf-9b74126333e7" providerId="ADAL" clId="{9D69A034-250F-473F-BCEA-0C8E318A6DB3}" dt="2021-01-04T06:35:27.394" v="179" actId="164"/>
          <ac:spMkLst>
            <pc:docMk/>
            <pc:sldMk cId="3238158163" sldId="303"/>
            <ac:spMk id="1162" creationId="{DD9EA580-8A6B-417B-B343-70DDB984A8E9}"/>
          </ac:spMkLst>
        </pc:spChg>
        <pc:spChg chg="add mod">
          <ac:chgData name="Kemppainen Kimmo" userId="5575d834-c099-4c81-aadf-9b74126333e7" providerId="ADAL" clId="{9D69A034-250F-473F-BCEA-0C8E318A6DB3}" dt="2021-01-04T06:35:27.394" v="179" actId="164"/>
          <ac:spMkLst>
            <pc:docMk/>
            <pc:sldMk cId="3238158163" sldId="303"/>
            <ac:spMk id="1163" creationId="{47CF7606-715C-4407-B59A-B26E89B3B6A1}"/>
          </ac:spMkLst>
        </pc:spChg>
        <pc:spChg chg="add mod">
          <ac:chgData name="Kemppainen Kimmo" userId="5575d834-c099-4c81-aadf-9b74126333e7" providerId="ADAL" clId="{9D69A034-250F-473F-BCEA-0C8E318A6DB3}" dt="2021-01-04T06:35:27.394" v="179" actId="164"/>
          <ac:spMkLst>
            <pc:docMk/>
            <pc:sldMk cId="3238158163" sldId="303"/>
            <ac:spMk id="1164" creationId="{321F297B-F4A2-4A96-944B-BDE5D3BEBC45}"/>
          </ac:spMkLst>
        </pc:spChg>
        <pc:spChg chg="add mod">
          <ac:chgData name="Kemppainen Kimmo" userId="5575d834-c099-4c81-aadf-9b74126333e7" providerId="ADAL" clId="{9D69A034-250F-473F-BCEA-0C8E318A6DB3}" dt="2021-01-04T06:35:27.394" v="179" actId="164"/>
          <ac:spMkLst>
            <pc:docMk/>
            <pc:sldMk cId="3238158163" sldId="303"/>
            <ac:spMk id="1165" creationId="{C4035F5A-A21C-4D30-AF6E-3219650BF8A6}"/>
          </ac:spMkLst>
        </pc:spChg>
        <pc:spChg chg="add mod">
          <ac:chgData name="Kemppainen Kimmo" userId="5575d834-c099-4c81-aadf-9b74126333e7" providerId="ADAL" clId="{9D69A034-250F-473F-BCEA-0C8E318A6DB3}" dt="2021-01-04T06:35:27.394" v="179" actId="164"/>
          <ac:spMkLst>
            <pc:docMk/>
            <pc:sldMk cId="3238158163" sldId="303"/>
            <ac:spMk id="1166" creationId="{ECE286DF-DE5F-4678-94C0-85B4B9278E00}"/>
          </ac:spMkLst>
        </pc:spChg>
        <pc:spChg chg="add mod">
          <ac:chgData name="Kemppainen Kimmo" userId="5575d834-c099-4c81-aadf-9b74126333e7" providerId="ADAL" clId="{9D69A034-250F-473F-BCEA-0C8E318A6DB3}" dt="2021-01-04T06:35:27.394" v="179" actId="164"/>
          <ac:spMkLst>
            <pc:docMk/>
            <pc:sldMk cId="3238158163" sldId="303"/>
            <ac:spMk id="1167" creationId="{7EC47E62-3799-4E4D-9D63-7DB3348B1D2F}"/>
          </ac:spMkLst>
        </pc:spChg>
        <pc:spChg chg="add mod">
          <ac:chgData name="Kemppainen Kimmo" userId="5575d834-c099-4c81-aadf-9b74126333e7" providerId="ADAL" clId="{9D69A034-250F-473F-BCEA-0C8E318A6DB3}" dt="2021-01-04T06:35:27.394" v="179" actId="164"/>
          <ac:spMkLst>
            <pc:docMk/>
            <pc:sldMk cId="3238158163" sldId="303"/>
            <ac:spMk id="1168" creationId="{F9B43987-09DB-4E82-8721-106F2FF6C558}"/>
          </ac:spMkLst>
        </pc:spChg>
        <pc:spChg chg="add mod">
          <ac:chgData name="Kemppainen Kimmo" userId="5575d834-c099-4c81-aadf-9b74126333e7" providerId="ADAL" clId="{9D69A034-250F-473F-BCEA-0C8E318A6DB3}" dt="2021-01-04T06:35:27.394" v="179" actId="164"/>
          <ac:spMkLst>
            <pc:docMk/>
            <pc:sldMk cId="3238158163" sldId="303"/>
            <ac:spMk id="1169" creationId="{BDBADA31-B3CC-4FDA-82C3-EA65F0ADF5BA}"/>
          </ac:spMkLst>
        </pc:spChg>
        <pc:spChg chg="add mod">
          <ac:chgData name="Kemppainen Kimmo" userId="5575d834-c099-4c81-aadf-9b74126333e7" providerId="ADAL" clId="{9D69A034-250F-473F-BCEA-0C8E318A6DB3}" dt="2021-01-04T06:35:27.394" v="179" actId="164"/>
          <ac:spMkLst>
            <pc:docMk/>
            <pc:sldMk cId="3238158163" sldId="303"/>
            <ac:spMk id="1170" creationId="{2FD6AD2C-A8CB-490E-B680-AF0A1BC935F7}"/>
          </ac:spMkLst>
        </pc:spChg>
        <pc:spChg chg="add mod">
          <ac:chgData name="Kemppainen Kimmo" userId="5575d834-c099-4c81-aadf-9b74126333e7" providerId="ADAL" clId="{9D69A034-250F-473F-BCEA-0C8E318A6DB3}" dt="2021-01-04T06:35:27.394" v="179" actId="164"/>
          <ac:spMkLst>
            <pc:docMk/>
            <pc:sldMk cId="3238158163" sldId="303"/>
            <ac:spMk id="1171" creationId="{8FAFC47D-F4D3-4152-864C-A357879BAD10}"/>
          </ac:spMkLst>
        </pc:spChg>
        <pc:spChg chg="add mod">
          <ac:chgData name="Kemppainen Kimmo" userId="5575d834-c099-4c81-aadf-9b74126333e7" providerId="ADAL" clId="{9D69A034-250F-473F-BCEA-0C8E318A6DB3}" dt="2021-01-04T06:35:27.394" v="179" actId="164"/>
          <ac:spMkLst>
            <pc:docMk/>
            <pc:sldMk cId="3238158163" sldId="303"/>
            <ac:spMk id="1172" creationId="{E189F99D-022D-4BC2-BCC9-AE34603A5796}"/>
          </ac:spMkLst>
        </pc:spChg>
        <pc:spChg chg="add mod">
          <ac:chgData name="Kemppainen Kimmo" userId="5575d834-c099-4c81-aadf-9b74126333e7" providerId="ADAL" clId="{9D69A034-250F-473F-BCEA-0C8E318A6DB3}" dt="2021-01-04T06:35:27.394" v="179" actId="164"/>
          <ac:spMkLst>
            <pc:docMk/>
            <pc:sldMk cId="3238158163" sldId="303"/>
            <ac:spMk id="1173" creationId="{1DE8E619-61FF-4A7C-887F-47245256231A}"/>
          </ac:spMkLst>
        </pc:spChg>
        <pc:spChg chg="add mod">
          <ac:chgData name="Kemppainen Kimmo" userId="5575d834-c099-4c81-aadf-9b74126333e7" providerId="ADAL" clId="{9D69A034-250F-473F-BCEA-0C8E318A6DB3}" dt="2021-01-04T06:35:27.394" v="179" actId="164"/>
          <ac:spMkLst>
            <pc:docMk/>
            <pc:sldMk cId="3238158163" sldId="303"/>
            <ac:spMk id="1174" creationId="{F491A997-C743-42A8-8146-0133C95D698E}"/>
          </ac:spMkLst>
        </pc:spChg>
        <pc:spChg chg="add mod">
          <ac:chgData name="Kemppainen Kimmo" userId="5575d834-c099-4c81-aadf-9b74126333e7" providerId="ADAL" clId="{9D69A034-250F-473F-BCEA-0C8E318A6DB3}" dt="2021-01-04T06:35:27.394" v="179" actId="164"/>
          <ac:spMkLst>
            <pc:docMk/>
            <pc:sldMk cId="3238158163" sldId="303"/>
            <ac:spMk id="1175" creationId="{C2446999-063A-4AE2-9089-C657865D9EC4}"/>
          </ac:spMkLst>
        </pc:spChg>
        <pc:spChg chg="add mod">
          <ac:chgData name="Kemppainen Kimmo" userId="5575d834-c099-4c81-aadf-9b74126333e7" providerId="ADAL" clId="{9D69A034-250F-473F-BCEA-0C8E318A6DB3}" dt="2021-01-04T06:35:27.394" v="179" actId="164"/>
          <ac:spMkLst>
            <pc:docMk/>
            <pc:sldMk cId="3238158163" sldId="303"/>
            <ac:spMk id="1176" creationId="{4690BD4C-3373-41FB-8486-F48C90120B67}"/>
          </ac:spMkLst>
        </pc:spChg>
        <pc:spChg chg="add mod">
          <ac:chgData name="Kemppainen Kimmo" userId="5575d834-c099-4c81-aadf-9b74126333e7" providerId="ADAL" clId="{9D69A034-250F-473F-BCEA-0C8E318A6DB3}" dt="2021-01-04T06:35:27.394" v="179" actId="164"/>
          <ac:spMkLst>
            <pc:docMk/>
            <pc:sldMk cId="3238158163" sldId="303"/>
            <ac:spMk id="1177" creationId="{504F8013-C598-4AB8-A663-FCB01F984A05}"/>
          </ac:spMkLst>
        </pc:spChg>
        <pc:spChg chg="add mod">
          <ac:chgData name="Kemppainen Kimmo" userId="5575d834-c099-4c81-aadf-9b74126333e7" providerId="ADAL" clId="{9D69A034-250F-473F-BCEA-0C8E318A6DB3}" dt="2021-01-04T06:35:27.394" v="179" actId="164"/>
          <ac:spMkLst>
            <pc:docMk/>
            <pc:sldMk cId="3238158163" sldId="303"/>
            <ac:spMk id="1178" creationId="{86013543-A467-4838-97AA-08BFC24E97DF}"/>
          </ac:spMkLst>
        </pc:spChg>
        <pc:spChg chg="add mod">
          <ac:chgData name="Kemppainen Kimmo" userId="5575d834-c099-4c81-aadf-9b74126333e7" providerId="ADAL" clId="{9D69A034-250F-473F-BCEA-0C8E318A6DB3}" dt="2021-01-04T06:35:27.394" v="179" actId="164"/>
          <ac:spMkLst>
            <pc:docMk/>
            <pc:sldMk cId="3238158163" sldId="303"/>
            <ac:spMk id="1179" creationId="{20E5D808-A82C-4AA6-A726-5BAF894A8B5C}"/>
          </ac:spMkLst>
        </pc:spChg>
        <pc:spChg chg="add mod">
          <ac:chgData name="Kemppainen Kimmo" userId="5575d834-c099-4c81-aadf-9b74126333e7" providerId="ADAL" clId="{9D69A034-250F-473F-BCEA-0C8E318A6DB3}" dt="2021-01-04T06:35:27.394" v="179" actId="164"/>
          <ac:spMkLst>
            <pc:docMk/>
            <pc:sldMk cId="3238158163" sldId="303"/>
            <ac:spMk id="1180" creationId="{6B6FA214-56D1-42A6-BDAF-C5CEF49CF580}"/>
          </ac:spMkLst>
        </pc:spChg>
        <pc:spChg chg="add mod">
          <ac:chgData name="Kemppainen Kimmo" userId="5575d834-c099-4c81-aadf-9b74126333e7" providerId="ADAL" clId="{9D69A034-250F-473F-BCEA-0C8E318A6DB3}" dt="2021-01-04T06:35:27.394" v="179" actId="164"/>
          <ac:spMkLst>
            <pc:docMk/>
            <pc:sldMk cId="3238158163" sldId="303"/>
            <ac:spMk id="1181" creationId="{600A2E64-A71C-4B37-A1FE-F0E0DE7878A0}"/>
          </ac:spMkLst>
        </pc:spChg>
        <pc:spChg chg="add mod">
          <ac:chgData name="Kemppainen Kimmo" userId="5575d834-c099-4c81-aadf-9b74126333e7" providerId="ADAL" clId="{9D69A034-250F-473F-BCEA-0C8E318A6DB3}" dt="2021-01-04T06:35:27.394" v="179" actId="164"/>
          <ac:spMkLst>
            <pc:docMk/>
            <pc:sldMk cId="3238158163" sldId="303"/>
            <ac:spMk id="1182" creationId="{A7BBC48D-9D41-4C66-96FB-E75A1FA1C512}"/>
          </ac:spMkLst>
        </pc:spChg>
        <pc:spChg chg="add mod">
          <ac:chgData name="Kemppainen Kimmo" userId="5575d834-c099-4c81-aadf-9b74126333e7" providerId="ADAL" clId="{9D69A034-250F-473F-BCEA-0C8E318A6DB3}" dt="2021-01-04T06:35:27.394" v="179" actId="164"/>
          <ac:spMkLst>
            <pc:docMk/>
            <pc:sldMk cId="3238158163" sldId="303"/>
            <ac:spMk id="1183" creationId="{57BA741B-2B63-4F25-9A9A-89AC8389800F}"/>
          </ac:spMkLst>
        </pc:spChg>
        <pc:spChg chg="add mod">
          <ac:chgData name="Kemppainen Kimmo" userId="5575d834-c099-4c81-aadf-9b74126333e7" providerId="ADAL" clId="{9D69A034-250F-473F-BCEA-0C8E318A6DB3}" dt="2021-01-04T06:35:27.394" v="179" actId="164"/>
          <ac:spMkLst>
            <pc:docMk/>
            <pc:sldMk cId="3238158163" sldId="303"/>
            <ac:spMk id="1184" creationId="{77368E41-2DA3-4331-85A8-7CD0F1B42BE2}"/>
          </ac:spMkLst>
        </pc:spChg>
        <pc:spChg chg="add mod">
          <ac:chgData name="Kemppainen Kimmo" userId="5575d834-c099-4c81-aadf-9b74126333e7" providerId="ADAL" clId="{9D69A034-250F-473F-BCEA-0C8E318A6DB3}" dt="2021-01-04T06:35:27.394" v="179" actId="164"/>
          <ac:spMkLst>
            <pc:docMk/>
            <pc:sldMk cId="3238158163" sldId="303"/>
            <ac:spMk id="1185" creationId="{4064750A-2EE1-450E-8F86-BDD0B310956C}"/>
          </ac:spMkLst>
        </pc:spChg>
        <pc:spChg chg="add mod">
          <ac:chgData name="Kemppainen Kimmo" userId="5575d834-c099-4c81-aadf-9b74126333e7" providerId="ADAL" clId="{9D69A034-250F-473F-BCEA-0C8E318A6DB3}" dt="2021-01-04T06:35:27.394" v="179" actId="164"/>
          <ac:spMkLst>
            <pc:docMk/>
            <pc:sldMk cId="3238158163" sldId="303"/>
            <ac:spMk id="1186" creationId="{CE4D1882-C7E6-42F0-B0F6-CBFB533351A6}"/>
          </ac:spMkLst>
        </pc:spChg>
        <pc:spChg chg="add mod">
          <ac:chgData name="Kemppainen Kimmo" userId="5575d834-c099-4c81-aadf-9b74126333e7" providerId="ADAL" clId="{9D69A034-250F-473F-BCEA-0C8E318A6DB3}" dt="2021-01-04T06:35:27.394" v="179" actId="164"/>
          <ac:spMkLst>
            <pc:docMk/>
            <pc:sldMk cId="3238158163" sldId="303"/>
            <ac:spMk id="1187" creationId="{F9A44281-D359-4262-9236-D5BD930FDDBC}"/>
          </ac:spMkLst>
        </pc:spChg>
        <pc:spChg chg="add mod">
          <ac:chgData name="Kemppainen Kimmo" userId="5575d834-c099-4c81-aadf-9b74126333e7" providerId="ADAL" clId="{9D69A034-250F-473F-BCEA-0C8E318A6DB3}" dt="2021-01-04T06:35:27.394" v="179" actId="164"/>
          <ac:spMkLst>
            <pc:docMk/>
            <pc:sldMk cId="3238158163" sldId="303"/>
            <ac:spMk id="1188" creationId="{63887F5D-0874-4A18-86BA-5C47F4155FDC}"/>
          </ac:spMkLst>
        </pc:spChg>
        <pc:spChg chg="add mod">
          <ac:chgData name="Kemppainen Kimmo" userId="5575d834-c099-4c81-aadf-9b74126333e7" providerId="ADAL" clId="{9D69A034-250F-473F-BCEA-0C8E318A6DB3}" dt="2021-01-04T06:35:27.394" v="179" actId="164"/>
          <ac:spMkLst>
            <pc:docMk/>
            <pc:sldMk cId="3238158163" sldId="303"/>
            <ac:spMk id="1189" creationId="{58A05FFE-AF9C-4026-AEB2-79619788A8B7}"/>
          </ac:spMkLst>
        </pc:spChg>
        <pc:spChg chg="add mod">
          <ac:chgData name="Kemppainen Kimmo" userId="5575d834-c099-4c81-aadf-9b74126333e7" providerId="ADAL" clId="{9D69A034-250F-473F-BCEA-0C8E318A6DB3}" dt="2021-01-04T06:35:27.394" v="179" actId="164"/>
          <ac:spMkLst>
            <pc:docMk/>
            <pc:sldMk cId="3238158163" sldId="303"/>
            <ac:spMk id="1190" creationId="{D75CC8C4-E97B-4BFF-9D75-4D103E0FC9D9}"/>
          </ac:spMkLst>
        </pc:spChg>
        <pc:spChg chg="add mod">
          <ac:chgData name="Kemppainen Kimmo" userId="5575d834-c099-4c81-aadf-9b74126333e7" providerId="ADAL" clId="{9D69A034-250F-473F-BCEA-0C8E318A6DB3}" dt="2021-01-04T06:35:27.394" v="179" actId="164"/>
          <ac:spMkLst>
            <pc:docMk/>
            <pc:sldMk cId="3238158163" sldId="303"/>
            <ac:spMk id="1191" creationId="{29AA5C90-D0E2-420A-B932-5BDC370D0108}"/>
          </ac:spMkLst>
        </pc:spChg>
        <pc:spChg chg="add mod">
          <ac:chgData name="Kemppainen Kimmo" userId="5575d834-c099-4c81-aadf-9b74126333e7" providerId="ADAL" clId="{9D69A034-250F-473F-BCEA-0C8E318A6DB3}" dt="2021-01-04T06:35:27.394" v="179" actId="164"/>
          <ac:spMkLst>
            <pc:docMk/>
            <pc:sldMk cId="3238158163" sldId="303"/>
            <ac:spMk id="1192" creationId="{FFDAE115-841E-4478-AE70-5D8F7DD308F1}"/>
          </ac:spMkLst>
        </pc:spChg>
        <pc:spChg chg="add mod">
          <ac:chgData name="Kemppainen Kimmo" userId="5575d834-c099-4c81-aadf-9b74126333e7" providerId="ADAL" clId="{9D69A034-250F-473F-BCEA-0C8E318A6DB3}" dt="2021-01-04T06:35:27.394" v="179" actId="164"/>
          <ac:spMkLst>
            <pc:docMk/>
            <pc:sldMk cId="3238158163" sldId="303"/>
            <ac:spMk id="1193" creationId="{87448AF4-504E-415E-9DFE-26B47C1C0A4C}"/>
          </ac:spMkLst>
        </pc:spChg>
        <pc:spChg chg="add mod">
          <ac:chgData name="Kemppainen Kimmo" userId="5575d834-c099-4c81-aadf-9b74126333e7" providerId="ADAL" clId="{9D69A034-250F-473F-BCEA-0C8E318A6DB3}" dt="2021-01-04T06:35:27.394" v="179" actId="164"/>
          <ac:spMkLst>
            <pc:docMk/>
            <pc:sldMk cId="3238158163" sldId="303"/>
            <ac:spMk id="1194" creationId="{01C01101-121F-49DD-BE7A-3A351AC345B0}"/>
          </ac:spMkLst>
        </pc:spChg>
        <pc:spChg chg="add mod">
          <ac:chgData name="Kemppainen Kimmo" userId="5575d834-c099-4c81-aadf-9b74126333e7" providerId="ADAL" clId="{9D69A034-250F-473F-BCEA-0C8E318A6DB3}" dt="2021-01-04T06:35:27.394" v="179" actId="164"/>
          <ac:spMkLst>
            <pc:docMk/>
            <pc:sldMk cId="3238158163" sldId="303"/>
            <ac:spMk id="1195" creationId="{1BFECB6F-E8A4-4913-9479-6B1C70F124E3}"/>
          </ac:spMkLst>
        </pc:spChg>
        <pc:spChg chg="add mod">
          <ac:chgData name="Kemppainen Kimmo" userId="5575d834-c099-4c81-aadf-9b74126333e7" providerId="ADAL" clId="{9D69A034-250F-473F-BCEA-0C8E318A6DB3}" dt="2021-01-04T06:35:27.394" v="179" actId="164"/>
          <ac:spMkLst>
            <pc:docMk/>
            <pc:sldMk cId="3238158163" sldId="303"/>
            <ac:spMk id="1196" creationId="{CEB42BD1-6D1E-431E-A48C-1B6AE9FF60C9}"/>
          </ac:spMkLst>
        </pc:spChg>
        <pc:spChg chg="add mod">
          <ac:chgData name="Kemppainen Kimmo" userId="5575d834-c099-4c81-aadf-9b74126333e7" providerId="ADAL" clId="{9D69A034-250F-473F-BCEA-0C8E318A6DB3}" dt="2021-01-04T06:35:27.394" v="179" actId="164"/>
          <ac:spMkLst>
            <pc:docMk/>
            <pc:sldMk cId="3238158163" sldId="303"/>
            <ac:spMk id="1197" creationId="{22B2A9AE-9E8C-4B7F-8664-D51721618979}"/>
          </ac:spMkLst>
        </pc:spChg>
        <pc:spChg chg="add mod">
          <ac:chgData name="Kemppainen Kimmo" userId="5575d834-c099-4c81-aadf-9b74126333e7" providerId="ADAL" clId="{9D69A034-250F-473F-BCEA-0C8E318A6DB3}" dt="2021-01-04T06:35:27.394" v="179" actId="164"/>
          <ac:spMkLst>
            <pc:docMk/>
            <pc:sldMk cId="3238158163" sldId="303"/>
            <ac:spMk id="1198" creationId="{49D89F4D-AF98-473F-A9EE-7B401CBD5314}"/>
          </ac:spMkLst>
        </pc:spChg>
        <pc:spChg chg="add mod">
          <ac:chgData name="Kemppainen Kimmo" userId="5575d834-c099-4c81-aadf-9b74126333e7" providerId="ADAL" clId="{9D69A034-250F-473F-BCEA-0C8E318A6DB3}" dt="2021-01-04T06:35:27.394" v="179" actId="164"/>
          <ac:spMkLst>
            <pc:docMk/>
            <pc:sldMk cId="3238158163" sldId="303"/>
            <ac:spMk id="1199" creationId="{29E42F7F-4E50-4189-AD45-6101A6BFB6F1}"/>
          </ac:spMkLst>
        </pc:spChg>
        <pc:spChg chg="add mod">
          <ac:chgData name="Kemppainen Kimmo" userId="5575d834-c099-4c81-aadf-9b74126333e7" providerId="ADAL" clId="{9D69A034-250F-473F-BCEA-0C8E318A6DB3}" dt="2021-01-04T06:35:27.394" v="179" actId="164"/>
          <ac:spMkLst>
            <pc:docMk/>
            <pc:sldMk cId="3238158163" sldId="303"/>
            <ac:spMk id="1200" creationId="{2B6E772F-F2A9-42AF-AB74-ED61CFD12D77}"/>
          </ac:spMkLst>
        </pc:spChg>
        <pc:spChg chg="add mod">
          <ac:chgData name="Kemppainen Kimmo" userId="5575d834-c099-4c81-aadf-9b74126333e7" providerId="ADAL" clId="{9D69A034-250F-473F-BCEA-0C8E318A6DB3}" dt="2021-01-04T06:35:27.394" v="179" actId="164"/>
          <ac:spMkLst>
            <pc:docMk/>
            <pc:sldMk cId="3238158163" sldId="303"/>
            <ac:spMk id="1201" creationId="{AE642E7B-7224-4B89-B8BC-9CA20C743D89}"/>
          </ac:spMkLst>
        </pc:spChg>
        <pc:spChg chg="add mod">
          <ac:chgData name="Kemppainen Kimmo" userId="5575d834-c099-4c81-aadf-9b74126333e7" providerId="ADAL" clId="{9D69A034-250F-473F-BCEA-0C8E318A6DB3}" dt="2021-01-04T06:35:27.394" v="179" actId="164"/>
          <ac:spMkLst>
            <pc:docMk/>
            <pc:sldMk cId="3238158163" sldId="303"/>
            <ac:spMk id="1202" creationId="{7FF3A729-D6D5-47D0-A0B0-02ECFACAAE3D}"/>
          </ac:spMkLst>
        </pc:spChg>
        <pc:spChg chg="add mod">
          <ac:chgData name="Kemppainen Kimmo" userId="5575d834-c099-4c81-aadf-9b74126333e7" providerId="ADAL" clId="{9D69A034-250F-473F-BCEA-0C8E318A6DB3}" dt="2021-01-04T06:35:27.394" v="179" actId="164"/>
          <ac:spMkLst>
            <pc:docMk/>
            <pc:sldMk cId="3238158163" sldId="303"/>
            <ac:spMk id="1203" creationId="{2C630FFE-7FEF-4EC1-BD01-C1B49624C008}"/>
          </ac:spMkLst>
        </pc:spChg>
        <pc:spChg chg="add mod">
          <ac:chgData name="Kemppainen Kimmo" userId="5575d834-c099-4c81-aadf-9b74126333e7" providerId="ADAL" clId="{9D69A034-250F-473F-BCEA-0C8E318A6DB3}" dt="2021-01-04T06:35:27.394" v="179" actId="164"/>
          <ac:spMkLst>
            <pc:docMk/>
            <pc:sldMk cId="3238158163" sldId="303"/>
            <ac:spMk id="1204" creationId="{143905C3-5117-449F-B323-123E0ADAD43B}"/>
          </ac:spMkLst>
        </pc:spChg>
        <pc:spChg chg="add mod">
          <ac:chgData name="Kemppainen Kimmo" userId="5575d834-c099-4c81-aadf-9b74126333e7" providerId="ADAL" clId="{9D69A034-250F-473F-BCEA-0C8E318A6DB3}" dt="2021-01-04T06:35:27.394" v="179" actId="164"/>
          <ac:spMkLst>
            <pc:docMk/>
            <pc:sldMk cId="3238158163" sldId="303"/>
            <ac:spMk id="1205" creationId="{4C7DCE25-D5A0-4FB9-9EA1-3046AC16C8B3}"/>
          </ac:spMkLst>
        </pc:spChg>
        <pc:spChg chg="add mod">
          <ac:chgData name="Kemppainen Kimmo" userId="5575d834-c099-4c81-aadf-9b74126333e7" providerId="ADAL" clId="{9D69A034-250F-473F-BCEA-0C8E318A6DB3}" dt="2021-01-04T06:35:27.394" v="179" actId="164"/>
          <ac:spMkLst>
            <pc:docMk/>
            <pc:sldMk cId="3238158163" sldId="303"/>
            <ac:spMk id="1206" creationId="{B2E9638D-3933-493E-B407-243960B0BAEA}"/>
          </ac:spMkLst>
        </pc:spChg>
        <pc:spChg chg="add mod">
          <ac:chgData name="Kemppainen Kimmo" userId="5575d834-c099-4c81-aadf-9b74126333e7" providerId="ADAL" clId="{9D69A034-250F-473F-BCEA-0C8E318A6DB3}" dt="2021-01-04T06:35:27.394" v="179" actId="164"/>
          <ac:spMkLst>
            <pc:docMk/>
            <pc:sldMk cId="3238158163" sldId="303"/>
            <ac:spMk id="1207" creationId="{80BF03B4-AC7D-4D71-9220-E0CF931F33EB}"/>
          </ac:spMkLst>
        </pc:spChg>
        <pc:spChg chg="add mod">
          <ac:chgData name="Kemppainen Kimmo" userId="5575d834-c099-4c81-aadf-9b74126333e7" providerId="ADAL" clId="{9D69A034-250F-473F-BCEA-0C8E318A6DB3}" dt="2021-01-04T06:35:27.394" v="179" actId="164"/>
          <ac:spMkLst>
            <pc:docMk/>
            <pc:sldMk cId="3238158163" sldId="303"/>
            <ac:spMk id="1208" creationId="{8D6CEF1C-1A35-449F-8E24-CE0918ADC401}"/>
          </ac:spMkLst>
        </pc:spChg>
        <pc:spChg chg="add mod">
          <ac:chgData name="Kemppainen Kimmo" userId="5575d834-c099-4c81-aadf-9b74126333e7" providerId="ADAL" clId="{9D69A034-250F-473F-BCEA-0C8E318A6DB3}" dt="2021-01-04T06:35:27.394" v="179" actId="164"/>
          <ac:spMkLst>
            <pc:docMk/>
            <pc:sldMk cId="3238158163" sldId="303"/>
            <ac:spMk id="1209" creationId="{D9D339D1-D5D0-4F89-970A-B7D492E945C5}"/>
          </ac:spMkLst>
        </pc:spChg>
        <pc:spChg chg="add mod">
          <ac:chgData name="Kemppainen Kimmo" userId="5575d834-c099-4c81-aadf-9b74126333e7" providerId="ADAL" clId="{9D69A034-250F-473F-BCEA-0C8E318A6DB3}" dt="2021-01-04T06:35:27.394" v="179" actId="164"/>
          <ac:spMkLst>
            <pc:docMk/>
            <pc:sldMk cId="3238158163" sldId="303"/>
            <ac:spMk id="1210" creationId="{887C679D-40FA-4CCB-A66A-811645DF3FF8}"/>
          </ac:spMkLst>
        </pc:spChg>
        <pc:spChg chg="add mod">
          <ac:chgData name="Kemppainen Kimmo" userId="5575d834-c099-4c81-aadf-9b74126333e7" providerId="ADAL" clId="{9D69A034-250F-473F-BCEA-0C8E318A6DB3}" dt="2021-01-04T06:35:27.394" v="179" actId="164"/>
          <ac:spMkLst>
            <pc:docMk/>
            <pc:sldMk cId="3238158163" sldId="303"/>
            <ac:spMk id="1211" creationId="{48841AB7-79FC-471F-9349-EBF873FF4264}"/>
          </ac:spMkLst>
        </pc:spChg>
        <pc:spChg chg="add mod">
          <ac:chgData name="Kemppainen Kimmo" userId="5575d834-c099-4c81-aadf-9b74126333e7" providerId="ADAL" clId="{9D69A034-250F-473F-BCEA-0C8E318A6DB3}" dt="2021-01-04T06:35:27.394" v="179" actId="164"/>
          <ac:spMkLst>
            <pc:docMk/>
            <pc:sldMk cId="3238158163" sldId="303"/>
            <ac:spMk id="1212" creationId="{4A115B0F-E701-4063-964B-67F19CDCD704}"/>
          </ac:spMkLst>
        </pc:spChg>
        <pc:spChg chg="add mod">
          <ac:chgData name="Kemppainen Kimmo" userId="5575d834-c099-4c81-aadf-9b74126333e7" providerId="ADAL" clId="{9D69A034-250F-473F-BCEA-0C8E318A6DB3}" dt="2021-01-04T06:35:27.394" v="179" actId="164"/>
          <ac:spMkLst>
            <pc:docMk/>
            <pc:sldMk cId="3238158163" sldId="303"/>
            <ac:spMk id="1213" creationId="{989B380B-3E97-48FB-BA52-EE8937F37430}"/>
          </ac:spMkLst>
        </pc:spChg>
        <pc:spChg chg="add mod">
          <ac:chgData name="Kemppainen Kimmo" userId="5575d834-c099-4c81-aadf-9b74126333e7" providerId="ADAL" clId="{9D69A034-250F-473F-BCEA-0C8E318A6DB3}" dt="2021-01-04T06:35:27.394" v="179" actId="164"/>
          <ac:spMkLst>
            <pc:docMk/>
            <pc:sldMk cId="3238158163" sldId="303"/>
            <ac:spMk id="1214" creationId="{FD3037F4-2217-44CD-BD27-935415DB34B9}"/>
          </ac:spMkLst>
        </pc:spChg>
        <pc:spChg chg="add mod">
          <ac:chgData name="Kemppainen Kimmo" userId="5575d834-c099-4c81-aadf-9b74126333e7" providerId="ADAL" clId="{9D69A034-250F-473F-BCEA-0C8E318A6DB3}" dt="2021-01-04T06:35:27.394" v="179" actId="164"/>
          <ac:spMkLst>
            <pc:docMk/>
            <pc:sldMk cId="3238158163" sldId="303"/>
            <ac:spMk id="1215" creationId="{A9FD22F5-1F34-4710-8CF4-5D8D16DB7C97}"/>
          </ac:spMkLst>
        </pc:spChg>
        <pc:spChg chg="add mod">
          <ac:chgData name="Kemppainen Kimmo" userId="5575d834-c099-4c81-aadf-9b74126333e7" providerId="ADAL" clId="{9D69A034-250F-473F-BCEA-0C8E318A6DB3}" dt="2021-01-04T06:35:27.394" v="179" actId="164"/>
          <ac:spMkLst>
            <pc:docMk/>
            <pc:sldMk cId="3238158163" sldId="303"/>
            <ac:spMk id="1216" creationId="{4C2C74C1-BB8A-4E41-806D-268016533E1B}"/>
          </ac:spMkLst>
        </pc:spChg>
        <pc:spChg chg="add mod">
          <ac:chgData name="Kemppainen Kimmo" userId="5575d834-c099-4c81-aadf-9b74126333e7" providerId="ADAL" clId="{9D69A034-250F-473F-BCEA-0C8E318A6DB3}" dt="2021-01-04T06:35:27.394" v="179" actId="164"/>
          <ac:spMkLst>
            <pc:docMk/>
            <pc:sldMk cId="3238158163" sldId="303"/>
            <ac:spMk id="1217" creationId="{2836E172-DE36-49AF-8221-104A9D5DC256}"/>
          </ac:spMkLst>
        </pc:spChg>
        <pc:spChg chg="add mod">
          <ac:chgData name="Kemppainen Kimmo" userId="5575d834-c099-4c81-aadf-9b74126333e7" providerId="ADAL" clId="{9D69A034-250F-473F-BCEA-0C8E318A6DB3}" dt="2021-01-04T06:35:27.394" v="179" actId="164"/>
          <ac:spMkLst>
            <pc:docMk/>
            <pc:sldMk cId="3238158163" sldId="303"/>
            <ac:spMk id="1218" creationId="{C8125E26-17E7-43D7-B47B-3C13C3B2A8AE}"/>
          </ac:spMkLst>
        </pc:spChg>
        <pc:spChg chg="add mod">
          <ac:chgData name="Kemppainen Kimmo" userId="5575d834-c099-4c81-aadf-9b74126333e7" providerId="ADAL" clId="{9D69A034-250F-473F-BCEA-0C8E318A6DB3}" dt="2021-01-04T06:35:27.394" v="179" actId="164"/>
          <ac:spMkLst>
            <pc:docMk/>
            <pc:sldMk cId="3238158163" sldId="303"/>
            <ac:spMk id="1219" creationId="{B7A596A7-CFF5-4C30-90BB-4B073E4912B7}"/>
          </ac:spMkLst>
        </pc:spChg>
        <pc:spChg chg="add mod">
          <ac:chgData name="Kemppainen Kimmo" userId="5575d834-c099-4c81-aadf-9b74126333e7" providerId="ADAL" clId="{9D69A034-250F-473F-BCEA-0C8E318A6DB3}" dt="2021-01-04T06:35:27.394" v="179" actId="164"/>
          <ac:spMkLst>
            <pc:docMk/>
            <pc:sldMk cId="3238158163" sldId="303"/>
            <ac:spMk id="1220" creationId="{0BAB824A-1C7B-4718-AE35-8E7ECBE5A172}"/>
          </ac:spMkLst>
        </pc:spChg>
        <pc:spChg chg="add mod">
          <ac:chgData name="Kemppainen Kimmo" userId="5575d834-c099-4c81-aadf-9b74126333e7" providerId="ADAL" clId="{9D69A034-250F-473F-BCEA-0C8E318A6DB3}" dt="2021-01-04T06:35:27.394" v="179" actId="164"/>
          <ac:spMkLst>
            <pc:docMk/>
            <pc:sldMk cId="3238158163" sldId="303"/>
            <ac:spMk id="1221" creationId="{8156AE91-0F6A-4005-8283-8559A508C11D}"/>
          </ac:spMkLst>
        </pc:spChg>
        <pc:spChg chg="add mod">
          <ac:chgData name="Kemppainen Kimmo" userId="5575d834-c099-4c81-aadf-9b74126333e7" providerId="ADAL" clId="{9D69A034-250F-473F-BCEA-0C8E318A6DB3}" dt="2021-01-04T06:35:27.394" v="179" actId="164"/>
          <ac:spMkLst>
            <pc:docMk/>
            <pc:sldMk cId="3238158163" sldId="303"/>
            <ac:spMk id="1222" creationId="{562D8578-B962-412B-A9AC-0842C3FC7865}"/>
          </ac:spMkLst>
        </pc:spChg>
        <pc:spChg chg="add mod">
          <ac:chgData name="Kemppainen Kimmo" userId="5575d834-c099-4c81-aadf-9b74126333e7" providerId="ADAL" clId="{9D69A034-250F-473F-BCEA-0C8E318A6DB3}" dt="2021-01-04T06:35:27.394" v="179" actId="164"/>
          <ac:spMkLst>
            <pc:docMk/>
            <pc:sldMk cId="3238158163" sldId="303"/>
            <ac:spMk id="1223" creationId="{A5FD20C4-6B07-4F1C-AA4B-5C031146C429}"/>
          </ac:spMkLst>
        </pc:spChg>
        <pc:spChg chg="add mod">
          <ac:chgData name="Kemppainen Kimmo" userId="5575d834-c099-4c81-aadf-9b74126333e7" providerId="ADAL" clId="{9D69A034-250F-473F-BCEA-0C8E318A6DB3}" dt="2021-01-04T06:35:27.394" v="179" actId="164"/>
          <ac:spMkLst>
            <pc:docMk/>
            <pc:sldMk cId="3238158163" sldId="303"/>
            <ac:spMk id="1224" creationId="{C4246423-8477-4E9F-A3A2-DD6D45B7082C}"/>
          </ac:spMkLst>
        </pc:spChg>
        <pc:spChg chg="add mod">
          <ac:chgData name="Kemppainen Kimmo" userId="5575d834-c099-4c81-aadf-9b74126333e7" providerId="ADAL" clId="{9D69A034-250F-473F-BCEA-0C8E318A6DB3}" dt="2021-01-04T06:35:27.394" v="179" actId="164"/>
          <ac:spMkLst>
            <pc:docMk/>
            <pc:sldMk cId="3238158163" sldId="303"/>
            <ac:spMk id="1225" creationId="{83BB02C5-996C-4D9D-A568-7EC6441F1DF5}"/>
          </ac:spMkLst>
        </pc:spChg>
        <pc:spChg chg="add mod">
          <ac:chgData name="Kemppainen Kimmo" userId="5575d834-c099-4c81-aadf-9b74126333e7" providerId="ADAL" clId="{9D69A034-250F-473F-BCEA-0C8E318A6DB3}" dt="2021-01-04T06:35:27.394" v="179" actId="164"/>
          <ac:spMkLst>
            <pc:docMk/>
            <pc:sldMk cId="3238158163" sldId="303"/>
            <ac:spMk id="1226" creationId="{70751AC0-27CA-4DBE-B922-0B0109D9E456}"/>
          </ac:spMkLst>
        </pc:spChg>
        <pc:spChg chg="add mod">
          <ac:chgData name="Kemppainen Kimmo" userId="5575d834-c099-4c81-aadf-9b74126333e7" providerId="ADAL" clId="{9D69A034-250F-473F-BCEA-0C8E318A6DB3}" dt="2021-01-04T06:35:27.394" v="179" actId="164"/>
          <ac:spMkLst>
            <pc:docMk/>
            <pc:sldMk cId="3238158163" sldId="303"/>
            <ac:spMk id="1227" creationId="{81FDF136-ECD2-480D-8E90-DDBBD0E770E3}"/>
          </ac:spMkLst>
        </pc:spChg>
        <pc:spChg chg="add mod">
          <ac:chgData name="Kemppainen Kimmo" userId="5575d834-c099-4c81-aadf-9b74126333e7" providerId="ADAL" clId="{9D69A034-250F-473F-BCEA-0C8E318A6DB3}" dt="2021-01-04T06:35:27.394" v="179" actId="164"/>
          <ac:spMkLst>
            <pc:docMk/>
            <pc:sldMk cId="3238158163" sldId="303"/>
            <ac:spMk id="1228" creationId="{B45A9D05-B510-4235-BD32-BDEF188B23C0}"/>
          </ac:spMkLst>
        </pc:spChg>
        <pc:spChg chg="add mod">
          <ac:chgData name="Kemppainen Kimmo" userId="5575d834-c099-4c81-aadf-9b74126333e7" providerId="ADAL" clId="{9D69A034-250F-473F-BCEA-0C8E318A6DB3}" dt="2021-01-04T06:35:27.394" v="179" actId="164"/>
          <ac:spMkLst>
            <pc:docMk/>
            <pc:sldMk cId="3238158163" sldId="303"/>
            <ac:spMk id="1229" creationId="{DC3A0D51-B3C0-487C-B13D-7B30118A118E}"/>
          </ac:spMkLst>
        </pc:spChg>
        <pc:spChg chg="add mod">
          <ac:chgData name="Kemppainen Kimmo" userId="5575d834-c099-4c81-aadf-9b74126333e7" providerId="ADAL" clId="{9D69A034-250F-473F-BCEA-0C8E318A6DB3}" dt="2021-01-04T06:35:27.394" v="179" actId="164"/>
          <ac:spMkLst>
            <pc:docMk/>
            <pc:sldMk cId="3238158163" sldId="303"/>
            <ac:spMk id="1230" creationId="{0399A08A-16F8-4AAD-B2DE-D41438F2F4AB}"/>
          </ac:spMkLst>
        </pc:spChg>
        <pc:spChg chg="add mod">
          <ac:chgData name="Kemppainen Kimmo" userId="5575d834-c099-4c81-aadf-9b74126333e7" providerId="ADAL" clId="{9D69A034-250F-473F-BCEA-0C8E318A6DB3}" dt="2021-01-04T06:35:27.394" v="179" actId="164"/>
          <ac:spMkLst>
            <pc:docMk/>
            <pc:sldMk cId="3238158163" sldId="303"/>
            <ac:spMk id="1231" creationId="{363686D5-3714-42DA-BB8E-26B1A25D32FB}"/>
          </ac:spMkLst>
        </pc:spChg>
        <pc:spChg chg="add mod">
          <ac:chgData name="Kemppainen Kimmo" userId="5575d834-c099-4c81-aadf-9b74126333e7" providerId="ADAL" clId="{9D69A034-250F-473F-BCEA-0C8E318A6DB3}" dt="2021-01-04T06:35:27.394" v="179" actId="164"/>
          <ac:spMkLst>
            <pc:docMk/>
            <pc:sldMk cId="3238158163" sldId="303"/>
            <ac:spMk id="1232" creationId="{63D61A44-9C48-4A6E-BF23-0DBE5041FB82}"/>
          </ac:spMkLst>
        </pc:spChg>
        <pc:spChg chg="add mod">
          <ac:chgData name="Kemppainen Kimmo" userId="5575d834-c099-4c81-aadf-9b74126333e7" providerId="ADAL" clId="{9D69A034-250F-473F-BCEA-0C8E318A6DB3}" dt="2021-01-04T06:35:27.394" v="179" actId="164"/>
          <ac:spMkLst>
            <pc:docMk/>
            <pc:sldMk cId="3238158163" sldId="303"/>
            <ac:spMk id="1233" creationId="{BBCBBBD6-16A5-4624-A83D-FBF7BBD5D89F}"/>
          </ac:spMkLst>
        </pc:spChg>
        <pc:spChg chg="add mod">
          <ac:chgData name="Kemppainen Kimmo" userId="5575d834-c099-4c81-aadf-9b74126333e7" providerId="ADAL" clId="{9D69A034-250F-473F-BCEA-0C8E318A6DB3}" dt="2021-01-04T06:35:27.394" v="179" actId="164"/>
          <ac:spMkLst>
            <pc:docMk/>
            <pc:sldMk cId="3238158163" sldId="303"/>
            <ac:spMk id="1234" creationId="{4FB05DF2-1206-40D1-A97B-818D8E9256AB}"/>
          </ac:spMkLst>
        </pc:spChg>
        <pc:spChg chg="add mod">
          <ac:chgData name="Kemppainen Kimmo" userId="5575d834-c099-4c81-aadf-9b74126333e7" providerId="ADAL" clId="{9D69A034-250F-473F-BCEA-0C8E318A6DB3}" dt="2021-01-04T06:35:27.394" v="179" actId="164"/>
          <ac:spMkLst>
            <pc:docMk/>
            <pc:sldMk cId="3238158163" sldId="303"/>
            <ac:spMk id="1235" creationId="{1A2CAB3E-35E7-4EC3-A753-33E063C78850}"/>
          </ac:spMkLst>
        </pc:spChg>
        <pc:spChg chg="add mod">
          <ac:chgData name="Kemppainen Kimmo" userId="5575d834-c099-4c81-aadf-9b74126333e7" providerId="ADAL" clId="{9D69A034-250F-473F-BCEA-0C8E318A6DB3}" dt="2021-01-04T06:35:27.394" v="179" actId="164"/>
          <ac:spMkLst>
            <pc:docMk/>
            <pc:sldMk cId="3238158163" sldId="303"/>
            <ac:spMk id="1236" creationId="{F73E7E71-449D-47EA-B960-7692E904BF0C}"/>
          </ac:spMkLst>
        </pc:spChg>
        <pc:spChg chg="add mod">
          <ac:chgData name="Kemppainen Kimmo" userId="5575d834-c099-4c81-aadf-9b74126333e7" providerId="ADAL" clId="{9D69A034-250F-473F-BCEA-0C8E318A6DB3}" dt="2021-01-04T06:35:27.394" v="179" actId="164"/>
          <ac:spMkLst>
            <pc:docMk/>
            <pc:sldMk cId="3238158163" sldId="303"/>
            <ac:spMk id="1237" creationId="{582120A8-B10E-4F97-AE2D-B909277611E7}"/>
          </ac:spMkLst>
        </pc:spChg>
        <pc:spChg chg="add mod">
          <ac:chgData name="Kemppainen Kimmo" userId="5575d834-c099-4c81-aadf-9b74126333e7" providerId="ADAL" clId="{9D69A034-250F-473F-BCEA-0C8E318A6DB3}" dt="2021-01-04T06:35:27.394" v="179" actId="164"/>
          <ac:spMkLst>
            <pc:docMk/>
            <pc:sldMk cId="3238158163" sldId="303"/>
            <ac:spMk id="1238" creationId="{89BE8800-955A-4C65-B098-212E290BCBEE}"/>
          </ac:spMkLst>
        </pc:spChg>
        <pc:spChg chg="add mod">
          <ac:chgData name="Kemppainen Kimmo" userId="5575d834-c099-4c81-aadf-9b74126333e7" providerId="ADAL" clId="{9D69A034-250F-473F-BCEA-0C8E318A6DB3}" dt="2021-01-04T06:35:27.394" v="179" actId="164"/>
          <ac:spMkLst>
            <pc:docMk/>
            <pc:sldMk cId="3238158163" sldId="303"/>
            <ac:spMk id="1239" creationId="{ADD8BDEE-332F-4D85-9D50-4BE6C4910B67}"/>
          </ac:spMkLst>
        </pc:spChg>
        <pc:spChg chg="add mod">
          <ac:chgData name="Kemppainen Kimmo" userId="5575d834-c099-4c81-aadf-9b74126333e7" providerId="ADAL" clId="{9D69A034-250F-473F-BCEA-0C8E318A6DB3}" dt="2021-01-04T06:35:27.394" v="179" actId="164"/>
          <ac:spMkLst>
            <pc:docMk/>
            <pc:sldMk cId="3238158163" sldId="303"/>
            <ac:spMk id="1240" creationId="{E7648B36-14B9-4CB9-A2D7-F6A5C2DB779D}"/>
          </ac:spMkLst>
        </pc:spChg>
        <pc:spChg chg="add mod">
          <ac:chgData name="Kemppainen Kimmo" userId="5575d834-c099-4c81-aadf-9b74126333e7" providerId="ADAL" clId="{9D69A034-250F-473F-BCEA-0C8E318A6DB3}" dt="2021-01-04T06:35:27.394" v="179" actId="164"/>
          <ac:spMkLst>
            <pc:docMk/>
            <pc:sldMk cId="3238158163" sldId="303"/>
            <ac:spMk id="1241" creationId="{2E3C2AFC-3B48-43A6-9095-DDFF21E9555A}"/>
          </ac:spMkLst>
        </pc:spChg>
        <pc:spChg chg="add mod">
          <ac:chgData name="Kemppainen Kimmo" userId="5575d834-c099-4c81-aadf-9b74126333e7" providerId="ADAL" clId="{9D69A034-250F-473F-BCEA-0C8E318A6DB3}" dt="2021-01-04T06:35:27.394" v="179" actId="164"/>
          <ac:spMkLst>
            <pc:docMk/>
            <pc:sldMk cId="3238158163" sldId="303"/>
            <ac:spMk id="1242" creationId="{59A8CBBB-D51B-4F90-B352-E3BE82B98508}"/>
          </ac:spMkLst>
        </pc:spChg>
        <pc:spChg chg="add mod">
          <ac:chgData name="Kemppainen Kimmo" userId="5575d834-c099-4c81-aadf-9b74126333e7" providerId="ADAL" clId="{9D69A034-250F-473F-BCEA-0C8E318A6DB3}" dt="2021-01-04T06:35:27.394" v="179" actId="164"/>
          <ac:spMkLst>
            <pc:docMk/>
            <pc:sldMk cId="3238158163" sldId="303"/>
            <ac:spMk id="1243" creationId="{E5EA1866-BA39-41BB-A90D-7686161CD2BC}"/>
          </ac:spMkLst>
        </pc:spChg>
        <pc:spChg chg="add mod">
          <ac:chgData name="Kemppainen Kimmo" userId="5575d834-c099-4c81-aadf-9b74126333e7" providerId="ADAL" clId="{9D69A034-250F-473F-BCEA-0C8E318A6DB3}" dt="2021-01-04T06:35:27.394" v="179" actId="164"/>
          <ac:spMkLst>
            <pc:docMk/>
            <pc:sldMk cId="3238158163" sldId="303"/>
            <ac:spMk id="1244" creationId="{62D551B4-8C97-4A7B-AAE2-8C3803A958B5}"/>
          </ac:spMkLst>
        </pc:spChg>
        <pc:spChg chg="add mod">
          <ac:chgData name="Kemppainen Kimmo" userId="5575d834-c099-4c81-aadf-9b74126333e7" providerId="ADAL" clId="{9D69A034-250F-473F-BCEA-0C8E318A6DB3}" dt="2021-01-04T06:35:27.394" v="179" actId="164"/>
          <ac:spMkLst>
            <pc:docMk/>
            <pc:sldMk cId="3238158163" sldId="303"/>
            <ac:spMk id="1245" creationId="{7FE38A07-221F-4D35-9A45-D85E1747A451}"/>
          </ac:spMkLst>
        </pc:spChg>
        <pc:spChg chg="add mod">
          <ac:chgData name="Kemppainen Kimmo" userId="5575d834-c099-4c81-aadf-9b74126333e7" providerId="ADAL" clId="{9D69A034-250F-473F-BCEA-0C8E318A6DB3}" dt="2021-01-04T06:35:27.394" v="179" actId="164"/>
          <ac:spMkLst>
            <pc:docMk/>
            <pc:sldMk cId="3238158163" sldId="303"/>
            <ac:spMk id="1246" creationId="{1CFF2A44-B4E7-45FB-AD90-AF071AB3C46E}"/>
          </ac:spMkLst>
        </pc:spChg>
        <pc:spChg chg="add mod">
          <ac:chgData name="Kemppainen Kimmo" userId="5575d834-c099-4c81-aadf-9b74126333e7" providerId="ADAL" clId="{9D69A034-250F-473F-BCEA-0C8E318A6DB3}" dt="2021-01-04T06:35:27.394" v="179" actId="164"/>
          <ac:spMkLst>
            <pc:docMk/>
            <pc:sldMk cId="3238158163" sldId="303"/>
            <ac:spMk id="1247" creationId="{F1363C77-67B0-4A26-97C0-9541296D06A6}"/>
          </ac:spMkLst>
        </pc:spChg>
        <pc:spChg chg="add mod">
          <ac:chgData name="Kemppainen Kimmo" userId="5575d834-c099-4c81-aadf-9b74126333e7" providerId="ADAL" clId="{9D69A034-250F-473F-BCEA-0C8E318A6DB3}" dt="2021-01-04T06:35:27.394" v="179" actId="164"/>
          <ac:spMkLst>
            <pc:docMk/>
            <pc:sldMk cId="3238158163" sldId="303"/>
            <ac:spMk id="1248" creationId="{A6103869-8260-4451-A134-B2898D405C10}"/>
          </ac:spMkLst>
        </pc:spChg>
        <pc:spChg chg="add mod">
          <ac:chgData name="Kemppainen Kimmo" userId="5575d834-c099-4c81-aadf-9b74126333e7" providerId="ADAL" clId="{9D69A034-250F-473F-BCEA-0C8E318A6DB3}" dt="2021-01-04T06:35:27.394" v="179" actId="164"/>
          <ac:spMkLst>
            <pc:docMk/>
            <pc:sldMk cId="3238158163" sldId="303"/>
            <ac:spMk id="1249" creationId="{979E5364-5044-468C-B551-66E3479ACE8E}"/>
          </ac:spMkLst>
        </pc:spChg>
        <pc:spChg chg="add mod">
          <ac:chgData name="Kemppainen Kimmo" userId="5575d834-c099-4c81-aadf-9b74126333e7" providerId="ADAL" clId="{9D69A034-250F-473F-BCEA-0C8E318A6DB3}" dt="2021-01-04T06:35:27.394" v="179" actId="164"/>
          <ac:spMkLst>
            <pc:docMk/>
            <pc:sldMk cId="3238158163" sldId="303"/>
            <ac:spMk id="1250" creationId="{A94AD620-B148-46A8-B408-F7C504AEB602}"/>
          </ac:spMkLst>
        </pc:spChg>
        <pc:spChg chg="add mod">
          <ac:chgData name="Kemppainen Kimmo" userId="5575d834-c099-4c81-aadf-9b74126333e7" providerId="ADAL" clId="{9D69A034-250F-473F-BCEA-0C8E318A6DB3}" dt="2021-01-04T06:35:27.394" v="179" actId="164"/>
          <ac:spMkLst>
            <pc:docMk/>
            <pc:sldMk cId="3238158163" sldId="303"/>
            <ac:spMk id="1251" creationId="{DD0BD951-03E3-4BA9-81A9-1B4FBD93EE6E}"/>
          </ac:spMkLst>
        </pc:spChg>
        <pc:spChg chg="add mod">
          <ac:chgData name="Kemppainen Kimmo" userId="5575d834-c099-4c81-aadf-9b74126333e7" providerId="ADAL" clId="{9D69A034-250F-473F-BCEA-0C8E318A6DB3}" dt="2021-01-04T06:35:27.394" v="179" actId="164"/>
          <ac:spMkLst>
            <pc:docMk/>
            <pc:sldMk cId="3238158163" sldId="303"/>
            <ac:spMk id="1252" creationId="{5E71F6A1-B923-4C4A-A8D4-820B6734E2E4}"/>
          </ac:spMkLst>
        </pc:spChg>
        <pc:spChg chg="add mod">
          <ac:chgData name="Kemppainen Kimmo" userId="5575d834-c099-4c81-aadf-9b74126333e7" providerId="ADAL" clId="{9D69A034-250F-473F-BCEA-0C8E318A6DB3}" dt="2021-01-04T06:35:27.394" v="179" actId="164"/>
          <ac:spMkLst>
            <pc:docMk/>
            <pc:sldMk cId="3238158163" sldId="303"/>
            <ac:spMk id="1253" creationId="{EC8E9177-AD2A-4A89-8096-42C42DB10953}"/>
          </ac:spMkLst>
        </pc:spChg>
        <pc:spChg chg="add mod">
          <ac:chgData name="Kemppainen Kimmo" userId="5575d834-c099-4c81-aadf-9b74126333e7" providerId="ADAL" clId="{9D69A034-250F-473F-BCEA-0C8E318A6DB3}" dt="2021-01-04T06:35:27.394" v="179" actId="164"/>
          <ac:spMkLst>
            <pc:docMk/>
            <pc:sldMk cId="3238158163" sldId="303"/>
            <ac:spMk id="1254" creationId="{477B90B0-6E1A-43E0-99DD-098B3B2A338E}"/>
          </ac:spMkLst>
        </pc:spChg>
        <pc:spChg chg="add mod">
          <ac:chgData name="Kemppainen Kimmo" userId="5575d834-c099-4c81-aadf-9b74126333e7" providerId="ADAL" clId="{9D69A034-250F-473F-BCEA-0C8E318A6DB3}" dt="2021-01-04T06:35:27.394" v="179" actId="164"/>
          <ac:spMkLst>
            <pc:docMk/>
            <pc:sldMk cId="3238158163" sldId="303"/>
            <ac:spMk id="1255" creationId="{696AA568-2316-41E5-85DF-8174ABB2C343}"/>
          </ac:spMkLst>
        </pc:spChg>
        <pc:spChg chg="add mod">
          <ac:chgData name="Kemppainen Kimmo" userId="5575d834-c099-4c81-aadf-9b74126333e7" providerId="ADAL" clId="{9D69A034-250F-473F-BCEA-0C8E318A6DB3}" dt="2021-01-04T06:35:27.394" v="179" actId="164"/>
          <ac:spMkLst>
            <pc:docMk/>
            <pc:sldMk cId="3238158163" sldId="303"/>
            <ac:spMk id="1256" creationId="{85241458-1324-477B-A0DC-9D2B6799171C}"/>
          </ac:spMkLst>
        </pc:spChg>
        <pc:spChg chg="add mod">
          <ac:chgData name="Kemppainen Kimmo" userId="5575d834-c099-4c81-aadf-9b74126333e7" providerId="ADAL" clId="{9D69A034-250F-473F-BCEA-0C8E318A6DB3}" dt="2021-01-04T06:35:27.394" v="179" actId="164"/>
          <ac:spMkLst>
            <pc:docMk/>
            <pc:sldMk cId="3238158163" sldId="303"/>
            <ac:spMk id="1257" creationId="{9A31E896-DBE7-4FD5-BB67-0DD68874AB14}"/>
          </ac:spMkLst>
        </pc:spChg>
        <pc:spChg chg="add mod">
          <ac:chgData name="Kemppainen Kimmo" userId="5575d834-c099-4c81-aadf-9b74126333e7" providerId="ADAL" clId="{9D69A034-250F-473F-BCEA-0C8E318A6DB3}" dt="2021-01-04T06:35:27.394" v="179" actId="164"/>
          <ac:spMkLst>
            <pc:docMk/>
            <pc:sldMk cId="3238158163" sldId="303"/>
            <ac:spMk id="1258" creationId="{273A01DF-2DFD-4C90-806E-99528CB17EB9}"/>
          </ac:spMkLst>
        </pc:spChg>
        <pc:spChg chg="add mod">
          <ac:chgData name="Kemppainen Kimmo" userId="5575d834-c099-4c81-aadf-9b74126333e7" providerId="ADAL" clId="{9D69A034-250F-473F-BCEA-0C8E318A6DB3}" dt="2021-01-04T06:35:27.394" v="179" actId="164"/>
          <ac:spMkLst>
            <pc:docMk/>
            <pc:sldMk cId="3238158163" sldId="303"/>
            <ac:spMk id="1259" creationId="{54D2DC71-5B67-4A3D-BCAC-2782BB60A666}"/>
          </ac:spMkLst>
        </pc:spChg>
        <pc:spChg chg="add mod">
          <ac:chgData name="Kemppainen Kimmo" userId="5575d834-c099-4c81-aadf-9b74126333e7" providerId="ADAL" clId="{9D69A034-250F-473F-BCEA-0C8E318A6DB3}" dt="2021-01-04T06:35:27.394" v="179" actId="164"/>
          <ac:spMkLst>
            <pc:docMk/>
            <pc:sldMk cId="3238158163" sldId="303"/>
            <ac:spMk id="1260" creationId="{169A5505-8325-40B5-BC19-5CF970CB7E80}"/>
          </ac:spMkLst>
        </pc:spChg>
        <pc:spChg chg="add mod">
          <ac:chgData name="Kemppainen Kimmo" userId="5575d834-c099-4c81-aadf-9b74126333e7" providerId="ADAL" clId="{9D69A034-250F-473F-BCEA-0C8E318A6DB3}" dt="2021-01-04T06:35:27.394" v="179" actId="164"/>
          <ac:spMkLst>
            <pc:docMk/>
            <pc:sldMk cId="3238158163" sldId="303"/>
            <ac:spMk id="1261" creationId="{C706CD20-C744-4E17-BE61-601F16A7E990}"/>
          </ac:spMkLst>
        </pc:spChg>
        <pc:spChg chg="add mod">
          <ac:chgData name="Kemppainen Kimmo" userId="5575d834-c099-4c81-aadf-9b74126333e7" providerId="ADAL" clId="{9D69A034-250F-473F-BCEA-0C8E318A6DB3}" dt="2021-01-04T06:35:27.394" v="179" actId="164"/>
          <ac:spMkLst>
            <pc:docMk/>
            <pc:sldMk cId="3238158163" sldId="303"/>
            <ac:spMk id="1262" creationId="{2DACFA53-5E67-4CDC-A85B-A634DB2F3EB4}"/>
          </ac:spMkLst>
        </pc:spChg>
        <pc:spChg chg="add mod">
          <ac:chgData name="Kemppainen Kimmo" userId="5575d834-c099-4c81-aadf-9b74126333e7" providerId="ADAL" clId="{9D69A034-250F-473F-BCEA-0C8E318A6DB3}" dt="2021-01-04T06:35:27.394" v="179" actId="164"/>
          <ac:spMkLst>
            <pc:docMk/>
            <pc:sldMk cId="3238158163" sldId="303"/>
            <ac:spMk id="1263" creationId="{1C5A49AC-0BC2-4D05-85E9-A71BFF29B7C7}"/>
          </ac:spMkLst>
        </pc:spChg>
        <pc:spChg chg="add mod">
          <ac:chgData name="Kemppainen Kimmo" userId="5575d834-c099-4c81-aadf-9b74126333e7" providerId="ADAL" clId="{9D69A034-250F-473F-BCEA-0C8E318A6DB3}" dt="2021-01-04T06:35:27.394" v="179" actId="164"/>
          <ac:spMkLst>
            <pc:docMk/>
            <pc:sldMk cId="3238158163" sldId="303"/>
            <ac:spMk id="1264" creationId="{894EFDBE-7223-4382-ABF3-BBEC6901FFC0}"/>
          </ac:spMkLst>
        </pc:spChg>
        <pc:spChg chg="add mod">
          <ac:chgData name="Kemppainen Kimmo" userId="5575d834-c099-4c81-aadf-9b74126333e7" providerId="ADAL" clId="{9D69A034-250F-473F-BCEA-0C8E318A6DB3}" dt="2021-01-04T06:35:27.394" v="179" actId="164"/>
          <ac:spMkLst>
            <pc:docMk/>
            <pc:sldMk cId="3238158163" sldId="303"/>
            <ac:spMk id="1265" creationId="{6088A628-CFD6-4494-9E65-AA865F6BB182}"/>
          </ac:spMkLst>
        </pc:spChg>
        <pc:spChg chg="add mod">
          <ac:chgData name="Kemppainen Kimmo" userId="5575d834-c099-4c81-aadf-9b74126333e7" providerId="ADAL" clId="{9D69A034-250F-473F-BCEA-0C8E318A6DB3}" dt="2021-01-04T06:35:27.394" v="179" actId="164"/>
          <ac:spMkLst>
            <pc:docMk/>
            <pc:sldMk cId="3238158163" sldId="303"/>
            <ac:spMk id="1266" creationId="{E4BAAD67-A981-4457-B703-A67603EAA26F}"/>
          </ac:spMkLst>
        </pc:spChg>
        <pc:spChg chg="add mod">
          <ac:chgData name="Kemppainen Kimmo" userId="5575d834-c099-4c81-aadf-9b74126333e7" providerId="ADAL" clId="{9D69A034-250F-473F-BCEA-0C8E318A6DB3}" dt="2021-01-04T06:35:27.394" v="179" actId="164"/>
          <ac:spMkLst>
            <pc:docMk/>
            <pc:sldMk cId="3238158163" sldId="303"/>
            <ac:spMk id="1267" creationId="{61491799-F8EE-4AC9-B867-1A4560805EEB}"/>
          </ac:spMkLst>
        </pc:spChg>
        <pc:spChg chg="add mod">
          <ac:chgData name="Kemppainen Kimmo" userId="5575d834-c099-4c81-aadf-9b74126333e7" providerId="ADAL" clId="{9D69A034-250F-473F-BCEA-0C8E318A6DB3}" dt="2021-01-04T06:35:27.394" v="179" actId="164"/>
          <ac:spMkLst>
            <pc:docMk/>
            <pc:sldMk cId="3238158163" sldId="303"/>
            <ac:spMk id="1268" creationId="{38FC3BCE-0127-4885-8F07-524489B690E3}"/>
          </ac:spMkLst>
        </pc:spChg>
        <pc:spChg chg="add mod">
          <ac:chgData name="Kemppainen Kimmo" userId="5575d834-c099-4c81-aadf-9b74126333e7" providerId="ADAL" clId="{9D69A034-250F-473F-BCEA-0C8E318A6DB3}" dt="2021-01-04T06:35:27.394" v="179" actId="164"/>
          <ac:spMkLst>
            <pc:docMk/>
            <pc:sldMk cId="3238158163" sldId="303"/>
            <ac:spMk id="1269" creationId="{7A145ABF-14AD-4456-8CC2-8FDBE265EB56}"/>
          </ac:spMkLst>
        </pc:spChg>
        <pc:spChg chg="add mod">
          <ac:chgData name="Kemppainen Kimmo" userId="5575d834-c099-4c81-aadf-9b74126333e7" providerId="ADAL" clId="{9D69A034-250F-473F-BCEA-0C8E318A6DB3}" dt="2021-01-04T06:35:27.394" v="179" actId="164"/>
          <ac:spMkLst>
            <pc:docMk/>
            <pc:sldMk cId="3238158163" sldId="303"/>
            <ac:spMk id="1270" creationId="{CB731912-E9C8-408D-BC3A-89212EAAA384}"/>
          </ac:spMkLst>
        </pc:spChg>
        <pc:spChg chg="add mod">
          <ac:chgData name="Kemppainen Kimmo" userId="5575d834-c099-4c81-aadf-9b74126333e7" providerId="ADAL" clId="{9D69A034-250F-473F-BCEA-0C8E318A6DB3}" dt="2021-01-04T06:35:27.394" v="179" actId="164"/>
          <ac:spMkLst>
            <pc:docMk/>
            <pc:sldMk cId="3238158163" sldId="303"/>
            <ac:spMk id="1271" creationId="{0F087131-2397-4130-B6AB-514901A35098}"/>
          </ac:spMkLst>
        </pc:spChg>
        <pc:spChg chg="add mod">
          <ac:chgData name="Kemppainen Kimmo" userId="5575d834-c099-4c81-aadf-9b74126333e7" providerId="ADAL" clId="{9D69A034-250F-473F-BCEA-0C8E318A6DB3}" dt="2021-01-04T06:35:27.394" v="179" actId="164"/>
          <ac:spMkLst>
            <pc:docMk/>
            <pc:sldMk cId="3238158163" sldId="303"/>
            <ac:spMk id="1272" creationId="{75AA8114-5D20-4B41-B31E-1A304A79A6FD}"/>
          </ac:spMkLst>
        </pc:spChg>
        <pc:spChg chg="add mod">
          <ac:chgData name="Kemppainen Kimmo" userId="5575d834-c099-4c81-aadf-9b74126333e7" providerId="ADAL" clId="{9D69A034-250F-473F-BCEA-0C8E318A6DB3}" dt="2021-01-04T06:35:27.394" v="179" actId="164"/>
          <ac:spMkLst>
            <pc:docMk/>
            <pc:sldMk cId="3238158163" sldId="303"/>
            <ac:spMk id="1273" creationId="{ECD2F440-784D-41FF-97CA-CFFFA75773FB}"/>
          </ac:spMkLst>
        </pc:spChg>
        <pc:spChg chg="add mod">
          <ac:chgData name="Kemppainen Kimmo" userId="5575d834-c099-4c81-aadf-9b74126333e7" providerId="ADAL" clId="{9D69A034-250F-473F-BCEA-0C8E318A6DB3}" dt="2021-01-04T06:35:27.394" v="179" actId="164"/>
          <ac:spMkLst>
            <pc:docMk/>
            <pc:sldMk cId="3238158163" sldId="303"/>
            <ac:spMk id="1274" creationId="{A7763EE5-FAF4-4291-BA29-414F02F4AE0F}"/>
          </ac:spMkLst>
        </pc:spChg>
        <pc:spChg chg="add mod">
          <ac:chgData name="Kemppainen Kimmo" userId="5575d834-c099-4c81-aadf-9b74126333e7" providerId="ADAL" clId="{9D69A034-250F-473F-BCEA-0C8E318A6DB3}" dt="2021-01-04T06:35:27.394" v="179" actId="164"/>
          <ac:spMkLst>
            <pc:docMk/>
            <pc:sldMk cId="3238158163" sldId="303"/>
            <ac:spMk id="1275" creationId="{3FA2D5D3-3585-4DFC-A328-F3C674F73495}"/>
          </ac:spMkLst>
        </pc:spChg>
        <pc:spChg chg="add mod">
          <ac:chgData name="Kemppainen Kimmo" userId="5575d834-c099-4c81-aadf-9b74126333e7" providerId="ADAL" clId="{9D69A034-250F-473F-BCEA-0C8E318A6DB3}" dt="2021-01-04T06:35:27.394" v="179" actId="164"/>
          <ac:spMkLst>
            <pc:docMk/>
            <pc:sldMk cId="3238158163" sldId="303"/>
            <ac:spMk id="1276" creationId="{6D4B4AA1-F413-4789-A392-59B8AEC2E619}"/>
          </ac:spMkLst>
        </pc:spChg>
        <pc:spChg chg="add mod">
          <ac:chgData name="Kemppainen Kimmo" userId="5575d834-c099-4c81-aadf-9b74126333e7" providerId="ADAL" clId="{9D69A034-250F-473F-BCEA-0C8E318A6DB3}" dt="2021-01-04T06:35:27.394" v="179" actId="164"/>
          <ac:spMkLst>
            <pc:docMk/>
            <pc:sldMk cId="3238158163" sldId="303"/>
            <ac:spMk id="1277" creationId="{DA25E4C2-3A4C-43B6-AF73-90D97B05FD32}"/>
          </ac:spMkLst>
        </pc:spChg>
        <pc:spChg chg="add mod">
          <ac:chgData name="Kemppainen Kimmo" userId="5575d834-c099-4c81-aadf-9b74126333e7" providerId="ADAL" clId="{9D69A034-250F-473F-BCEA-0C8E318A6DB3}" dt="2021-01-04T06:35:27.394" v="179" actId="164"/>
          <ac:spMkLst>
            <pc:docMk/>
            <pc:sldMk cId="3238158163" sldId="303"/>
            <ac:spMk id="1278" creationId="{72B0AFEE-8891-45F1-B38F-A21B985F4D74}"/>
          </ac:spMkLst>
        </pc:spChg>
        <pc:spChg chg="add mod">
          <ac:chgData name="Kemppainen Kimmo" userId="5575d834-c099-4c81-aadf-9b74126333e7" providerId="ADAL" clId="{9D69A034-250F-473F-BCEA-0C8E318A6DB3}" dt="2021-01-04T06:35:27.394" v="179" actId="164"/>
          <ac:spMkLst>
            <pc:docMk/>
            <pc:sldMk cId="3238158163" sldId="303"/>
            <ac:spMk id="1279" creationId="{7582E009-7933-4ACC-86EE-B9AF5430958E}"/>
          </ac:spMkLst>
        </pc:spChg>
        <pc:spChg chg="add mod">
          <ac:chgData name="Kemppainen Kimmo" userId="5575d834-c099-4c81-aadf-9b74126333e7" providerId="ADAL" clId="{9D69A034-250F-473F-BCEA-0C8E318A6DB3}" dt="2021-01-04T06:35:27.394" v="179" actId="164"/>
          <ac:spMkLst>
            <pc:docMk/>
            <pc:sldMk cId="3238158163" sldId="303"/>
            <ac:spMk id="1280" creationId="{B3E4E4DC-3E75-4500-BBF5-A781D2A3C6F5}"/>
          </ac:spMkLst>
        </pc:spChg>
        <pc:spChg chg="add mod">
          <ac:chgData name="Kemppainen Kimmo" userId="5575d834-c099-4c81-aadf-9b74126333e7" providerId="ADAL" clId="{9D69A034-250F-473F-BCEA-0C8E318A6DB3}" dt="2021-01-04T06:35:27.394" v="179" actId="164"/>
          <ac:spMkLst>
            <pc:docMk/>
            <pc:sldMk cId="3238158163" sldId="303"/>
            <ac:spMk id="1281" creationId="{4997946B-B31C-4B87-BF15-76E15256C5E9}"/>
          </ac:spMkLst>
        </pc:spChg>
        <pc:spChg chg="add mod">
          <ac:chgData name="Kemppainen Kimmo" userId="5575d834-c099-4c81-aadf-9b74126333e7" providerId="ADAL" clId="{9D69A034-250F-473F-BCEA-0C8E318A6DB3}" dt="2021-01-04T06:35:27.394" v="179" actId="164"/>
          <ac:spMkLst>
            <pc:docMk/>
            <pc:sldMk cId="3238158163" sldId="303"/>
            <ac:spMk id="1282" creationId="{88BF35CA-141C-4CD7-8038-47D667C1C55A}"/>
          </ac:spMkLst>
        </pc:spChg>
        <pc:spChg chg="add mod">
          <ac:chgData name="Kemppainen Kimmo" userId="5575d834-c099-4c81-aadf-9b74126333e7" providerId="ADAL" clId="{9D69A034-250F-473F-BCEA-0C8E318A6DB3}" dt="2021-01-04T06:35:27.394" v="179" actId="164"/>
          <ac:spMkLst>
            <pc:docMk/>
            <pc:sldMk cId="3238158163" sldId="303"/>
            <ac:spMk id="1283" creationId="{87ADE699-13DD-4480-9A6D-A47FB6320FE8}"/>
          </ac:spMkLst>
        </pc:spChg>
        <pc:spChg chg="add mod">
          <ac:chgData name="Kemppainen Kimmo" userId="5575d834-c099-4c81-aadf-9b74126333e7" providerId="ADAL" clId="{9D69A034-250F-473F-BCEA-0C8E318A6DB3}" dt="2021-01-04T06:35:27.394" v="179" actId="164"/>
          <ac:spMkLst>
            <pc:docMk/>
            <pc:sldMk cId="3238158163" sldId="303"/>
            <ac:spMk id="1284" creationId="{221173C1-AD6D-47E0-A637-81473A7D8289}"/>
          </ac:spMkLst>
        </pc:spChg>
        <pc:spChg chg="add mod">
          <ac:chgData name="Kemppainen Kimmo" userId="5575d834-c099-4c81-aadf-9b74126333e7" providerId="ADAL" clId="{9D69A034-250F-473F-BCEA-0C8E318A6DB3}" dt="2021-01-04T06:35:27.394" v="179" actId="164"/>
          <ac:spMkLst>
            <pc:docMk/>
            <pc:sldMk cId="3238158163" sldId="303"/>
            <ac:spMk id="1285" creationId="{8005B4B6-7C37-497F-8507-D965736B1CDA}"/>
          </ac:spMkLst>
        </pc:spChg>
        <pc:spChg chg="add mod">
          <ac:chgData name="Kemppainen Kimmo" userId="5575d834-c099-4c81-aadf-9b74126333e7" providerId="ADAL" clId="{9D69A034-250F-473F-BCEA-0C8E318A6DB3}" dt="2021-01-04T06:35:27.394" v="179" actId="164"/>
          <ac:spMkLst>
            <pc:docMk/>
            <pc:sldMk cId="3238158163" sldId="303"/>
            <ac:spMk id="1286" creationId="{0AF89073-FE61-4F9D-8D3C-E455EC9B1596}"/>
          </ac:spMkLst>
        </pc:spChg>
        <pc:spChg chg="add mod">
          <ac:chgData name="Kemppainen Kimmo" userId="5575d834-c099-4c81-aadf-9b74126333e7" providerId="ADAL" clId="{9D69A034-250F-473F-BCEA-0C8E318A6DB3}" dt="2021-01-04T06:35:27.394" v="179" actId="164"/>
          <ac:spMkLst>
            <pc:docMk/>
            <pc:sldMk cId="3238158163" sldId="303"/>
            <ac:spMk id="1287" creationId="{780CB758-063E-4061-8630-30F175DEB71F}"/>
          </ac:spMkLst>
        </pc:spChg>
        <pc:spChg chg="add mod">
          <ac:chgData name="Kemppainen Kimmo" userId="5575d834-c099-4c81-aadf-9b74126333e7" providerId="ADAL" clId="{9D69A034-250F-473F-BCEA-0C8E318A6DB3}" dt="2021-01-04T06:35:27.394" v="179" actId="164"/>
          <ac:spMkLst>
            <pc:docMk/>
            <pc:sldMk cId="3238158163" sldId="303"/>
            <ac:spMk id="1288" creationId="{3C721F63-C1D3-4F81-B00E-90832E1C426C}"/>
          </ac:spMkLst>
        </pc:spChg>
        <pc:spChg chg="add mod">
          <ac:chgData name="Kemppainen Kimmo" userId="5575d834-c099-4c81-aadf-9b74126333e7" providerId="ADAL" clId="{9D69A034-250F-473F-BCEA-0C8E318A6DB3}" dt="2021-01-04T06:35:27.394" v="179" actId="164"/>
          <ac:spMkLst>
            <pc:docMk/>
            <pc:sldMk cId="3238158163" sldId="303"/>
            <ac:spMk id="1289" creationId="{9199520B-5255-4ADE-B6B4-3E2C0141874E}"/>
          </ac:spMkLst>
        </pc:spChg>
        <pc:spChg chg="add mod">
          <ac:chgData name="Kemppainen Kimmo" userId="5575d834-c099-4c81-aadf-9b74126333e7" providerId="ADAL" clId="{9D69A034-250F-473F-BCEA-0C8E318A6DB3}" dt="2021-01-04T06:35:27.394" v="179" actId="164"/>
          <ac:spMkLst>
            <pc:docMk/>
            <pc:sldMk cId="3238158163" sldId="303"/>
            <ac:spMk id="1290" creationId="{456BBA8B-E46E-495A-BE50-3628F7B70261}"/>
          </ac:spMkLst>
        </pc:spChg>
        <pc:spChg chg="add mod">
          <ac:chgData name="Kemppainen Kimmo" userId="5575d834-c099-4c81-aadf-9b74126333e7" providerId="ADAL" clId="{9D69A034-250F-473F-BCEA-0C8E318A6DB3}" dt="2021-01-04T06:35:27.394" v="179" actId="164"/>
          <ac:spMkLst>
            <pc:docMk/>
            <pc:sldMk cId="3238158163" sldId="303"/>
            <ac:spMk id="1291" creationId="{202C965C-E5A8-4CE1-9179-F8F4CF682163}"/>
          </ac:spMkLst>
        </pc:spChg>
        <pc:spChg chg="add mod">
          <ac:chgData name="Kemppainen Kimmo" userId="5575d834-c099-4c81-aadf-9b74126333e7" providerId="ADAL" clId="{9D69A034-250F-473F-BCEA-0C8E318A6DB3}" dt="2021-01-04T06:35:27.394" v="179" actId="164"/>
          <ac:spMkLst>
            <pc:docMk/>
            <pc:sldMk cId="3238158163" sldId="303"/>
            <ac:spMk id="1292" creationId="{F6CFA905-CFCF-418C-8327-829BC99FACDB}"/>
          </ac:spMkLst>
        </pc:spChg>
        <pc:spChg chg="add mod">
          <ac:chgData name="Kemppainen Kimmo" userId="5575d834-c099-4c81-aadf-9b74126333e7" providerId="ADAL" clId="{9D69A034-250F-473F-BCEA-0C8E318A6DB3}" dt="2021-01-04T06:35:27.394" v="179" actId="164"/>
          <ac:spMkLst>
            <pc:docMk/>
            <pc:sldMk cId="3238158163" sldId="303"/>
            <ac:spMk id="1293" creationId="{DC241407-7F8C-49A1-9B79-9659E23D2DCD}"/>
          </ac:spMkLst>
        </pc:spChg>
        <pc:spChg chg="add mod">
          <ac:chgData name="Kemppainen Kimmo" userId="5575d834-c099-4c81-aadf-9b74126333e7" providerId="ADAL" clId="{9D69A034-250F-473F-BCEA-0C8E318A6DB3}" dt="2021-01-04T06:35:27.394" v="179" actId="164"/>
          <ac:spMkLst>
            <pc:docMk/>
            <pc:sldMk cId="3238158163" sldId="303"/>
            <ac:spMk id="1294" creationId="{8BBE9275-CE23-4C39-96C3-033CF5063724}"/>
          </ac:spMkLst>
        </pc:spChg>
        <pc:spChg chg="add mod">
          <ac:chgData name="Kemppainen Kimmo" userId="5575d834-c099-4c81-aadf-9b74126333e7" providerId="ADAL" clId="{9D69A034-250F-473F-BCEA-0C8E318A6DB3}" dt="2021-01-04T06:35:27.394" v="179" actId="164"/>
          <ac:spMkLst>
            <pc:docMk/>
            <pc:sldMk cId="3238158163" sldId="303"/>
            <ac:spMk id="1295" creationId="{7644AB73-1D50-4B6C-AC50-A214702275C8}"/>
          </ac:spMkLst>
        </pc:spChg>
        <pc:spChg chg="add mod">
          <ac:chgData name="Kemppainen Kimmo" userId="5575d834-c099-4c81-aadf-9b74126333e7" providerId="ADAL" clId="{9D69A034-250F-473F-BCEA-0C8E318A6DB3}" dt="2021-01-04T06:35:27.394" v="179" actId="164"/>
          <ac:spMkLst>
            <pc:docMk/>
            <pc:sldMk cId="3238158163" sldId="303"/>
            <ac:spMk id="1296" creationId="{C384B0AB-3ACC-4BD6-A736-B0C7265586BE}"/>
          </ac:spMkLst>
        </pc:spChg>
        <pc:spChg chg="add mod">
          <ac:chgData name="Kemppainen Kimmo" userId="5575d834-c099-4c81-aadf-9b74126333e7" providerId="ADAL" clId="{9D69A034-250F-473F-BCEA-0C8E318A6DB3}" dt="2021-01-04T06:35:27.394" v="179" actId="164"/>
          <ac:spMkLst>
            <pc:docMk/>
            <pc:sldMk cId="3238158163" sldId="303"/>
            <ac:spMk id="1297" creationId="{23566C97-9A12-4F8C-A30D-06A9D15BE9BD}"/>
          </ac:spMkLst>
        </pc:spChg>
        <pc:spChg chg="add mod">
          <ac:chgData name="Kemppainen Kimmo" userId="5575d834-c099-4c81-aadf-9b74126333e7" providerId="ADAL" clId="{9D69A034-250F-473F-BCEA-0C8E318A6DB3}" dt="2021-01-04T06:35:27.394" v="179" actId="164"/>
          <ac:spMkLst>
            <pc:docMk/>
            <pc:sldMk cId="3238158163" sldId="303"/>
            <ac:spMk id="1298" creationId="{715A3BDB-A2D6-4AD7-A15C-08C23FEEF61D}"/>
          </ac:spMkLst>
        </pc:spChg>
        <pc:spChg chg="add mod">
          <ac:chgData name="Kemppainen Kimmo" userId="5575d834-c099-4c81-aadf-9b74126333e7" providerId="ADAL" clId="{9D69A034-250F-473F-BCEA-0C8E318A6DB3}" dt="2021-01-04T06:35:27.394" v="179" actId="164"/>
          <ac:spMkLst>
            <pc:docMk/>
            <pc:sldMk cId="3238158163" sldId="303"/>
            <ac:spMk id="1299" creationId="{1CD6E9DE-0CA7-4B76-AFF5-BCC89610B711}"/>
          </ac:spMkLst>
        </pc:spChg>
        <pc:spChg chg="add mod">
          <ac:chgData name="Kemppainen Kimmo" userId="5575d834-c099-4c81-aadf-9b74126333e7" providerId="ADAL" clId="{9D69A034-250F-473F-BCEA-0C8E318A6DB3}" dt="2021-01-04T06:35:27.394" v="179" actId="164"/>
          <ac:spMkLst>
            <pc:docMk/>
            <pc:sldMk cId="3238158163" sldId="303"/>
            <ac:spMk id="1300" creationId="{1EFB302B-E2AC-4F6E-8639-8D3DC26E4A03}"/>
          </ac:spMkLst>
        </pc:spChg>
        <pc:spChg chg="add mod">
          <ac:chgData name="Kemppainen Kimmo" userId="5575d834-c099-4c81-aadf-9b74126333e7" providerId="ADAL" clId="{9D69A034-250F-473F-BCEA-0C8E318A6DB3}" dt="2021-01-04T06:35:27.394" v="179" actId="164"/>
          <ac:spMkLst>
            <pc:docMk/>
            <pc:sldMk cId="3238158163" sldId="303"/>
            <ac:spMk id="1301" creationId="{D500E070-4038-4AA6-946B-B21DE2BEFBC1}"/>
          </ac:spMkLst>
        </pc:spChg>
        <pc:spChg chg="add mod">
          <ac:chgData name="Kemppainen Kimmo" userId="5575d834-c099-4c81-aadf-9b74126333e7" providerId="ADAL" clId="{9D69A034-250F-473F-BCEA-0C8E318A6DB3}" dt="2021-01-04T06:35:27.394" v="179" actId="164"/>
          <ac:spMkLst>
            <pc:docMk/>
            <pc:sldMk cId="3238158163" sldId="303"/>
            <ac:spMk id="1302" creationId="{7C3E9DCF-F6EB-4CC0-A661-8E1B005773C9}"/>
          </ac:spMkLst>
        </pc:spChg>
        <pc:spChg chg="add mod">
          <ac:chgData name="Kemppainen Kimmo" userId="5575d834-c099-4c81-aadf-9b74126333e7" providerId="ADAL" clId="{9D69A034-250F-473F-BCEA-0C8E318A6DB3}" dt="2021-01-04T06:35:27.394" v="179" actId="164"/>
          <ac:spMkLst>
            <pc:docMk/>
            <pc:sldMk cId="3238158163" sldId="303"/>
            <ac:spMk id="1303" creationId="{B0972AD4-FB68-40E9-811C-156D79E6992E}"/>
          </ac:spMkLst>
        </pc:spChg>
        <pc:spChg chg="add mod">
          <ac:chgData name="Kemppainen Kimmo" userId="5575d834-c099-4c81-aadf-9b74126333e7" providerId="ADAL" clId="{9D69A034-250F-473F-BCEA-0C8E318A6DB3}" dt="2021-01-04T06:35:27.394" v="179" actId="164"/>
          <ac:spMkLst>
            <pc:docMk/>
            <pc:sldMk cId="3238158163" sldId="303"/>
            <ac:spMk id="1304" creationId="{17C8BAAB-C496-4A8E-8696-06730D8C9267}"/>
          </ac:spMkLst>
        </pc:spChg>
        <pc:spChg chg="add mod">
          <ac:chgData name="Kemppainen Kimmo" userId="5575d834-c099-4c81-aadf-9b74126333e7" providerId="ADAL" clId="{9D69A034-250F-473F-BCEA-0C8E318A6DB3}" dt="2021-01-04T06:35:27.394" v="179" actId="164"/>
          <ac:spMkLst>
            <pc:docMk/>
            <pc:sldMk cId="3238158163" sldId="303"/>
            <ac:spMk id="1305" creationId="{901F81EB-DFBF-46E9-B37F-AF73F3A03FDE}"/>
          </ac:spMkLst>
        </pc:spChg>
        <pc:spChg chg="add mod">
          <ac:chgData name="Kemppainen Kimmo" userId="5575d834-c099-4c81-aadf-9b74126333e7" providerId="ADAL" clId="{9D69A034-250F-473F-BCEA-0C8E318A6DB3}" dt="2021-01-04T06:35:27.394" v="179" actId="164"/>
          <ac:spMkLst>
            <pc:docMk/>
            <pc:sldMk cId="3238158163" sldId="303"/>
            <ac:spMk id="1306" creationId="{A497BAAF-5A76-493D-9F2C-6FD86FF24623}"/>
          </ac:spMkLst>
        </pc:spChg>
        <pc:spChg chg="add mod">
          <ac:chgData name="Kemppainen Kimmo" userId="5575d834-c099-4c81-aadf-9b74126333e7" providerId="ADAL" clId="{9D69A034-250F-473F-BCEA-0C8E318A6DB3}" dt="2021-01-04T06:35:27.394" v="179" actId="164"/>
          <ac:spMkLst>
            <pc:docMk/>
            <pc:sldMk cId="3238158163" sldId="303"/>
            <ac:spMk id="1307" creationId="{8170B34E-7F96-47FA-8D8A-9AC50CDB675A}"/>
          </ac:spMkLst>
        </pc:spChg>
        <pc:spChg chg="add mod">
          <ac:chgData name="Kemppainen Kimmo" userId="5575d834-c099-4c81-aadf-9b74126333e7" providerId="ADAL" clId="{9D69A034-250F-473F-BCEA-0C8E318A6DB3}" dt="2021-01-04T06:35:27.394" v="179" actId="164"/>
          <ac:spMkLst>
            <pc:docMk/>
            <pc:sldMk cId="3238158163" sldId="303"/>
            <ac:spMk id="1308" creationId="{FD372B08-7063-4E33-95ED-5B728C2BEBE3}"/>
          </ac:spMkLst>
        </pc:spChg>
        <pc:spChg chg="add mod">
          <ac:chgData name="Kemppainen Kimmo" userId="5575d834-c099-4c81-aadf-9b74126333e7" providerId="ADAL" clId="{9D69A034-250F-473F-BCEA-0C8E318A6DB3}" dt="2021-01-04T06:35:27.394" v="179" actId="164"/>
          <ac:spMkLst>
            <pc:docMk/>
            <pc:sldMk cId="3238158163" sldId="303"/>
            <ac:spMk id="1309" creationId="{1395ED2D-7BAA-4937-B047-2F5DF02783CA}"/>
          </ac:spMkLst>
        </pc:spChg>
        <pc:spChg chg="add mod">
          <ac:chgData name="Kemppainen Kimmo" userId="5575d834-c099-4c81-aadf-9b74126333e7" providerId="ADAL" clId="{9D69A034-250F-473F-BCEA-0C8E318A6DB3}" dt="2021-01-04T06:35:27.394" v="179" actId="164"/>
          <ac:spMkLst>
            <pc:docMk/>
            <pc:sldMk cId="3238158163" sldId="303"/>
            <ac:spMk id="1310" creationId="{FDA25B42-24FC-41AE-9F48-0EEB9B10B688}"/>
          </ac:spMkLst>
        </pc:spChg>
        <pc:spChg chg="add mod">
          <ac:chgData name="Kemppainen Kimmo" userId="5575d834-c099-4c81-aadf-9b74126333e7" providerId="ADAL" clId="{9D69A034-250F-473F-BCEA-0C8E318A6DB3}" dt="2021-01-04T06:35:27.394" v="179" actId="164"/>
          <ac:spMkLst>
            <pc:docMk/>
            <pc:sldMk cId="3238158163" sldId="303"/>
            <ac:spMk id="1311" creationId="{CBF5F1D6-5BB7-4E71-82BD-B46B2E2CE3BC}"/>
          </ac:spMkLst>
        </pc:spChg>
        <pc:spChg chg="add mod">
          <ac:chgData name="Kemppainen Kimmo" userId="5575d834-c099-4c81-aadf-9b74126333e7" providerId="ADAL" clId="{9D69A034-250F-473F-BCEA-0C8E318A6DB3}" dt="2021-01-04T06:35:27.394" v="179" actId="164"/>
          <ac:spMkLst>
            <pc:docMk/>
            <pc:sldMk cId="3238158163" sldId="303"/>
            <ac:spMk id="1312" creationId="{F3641DF9-831E-4E6C-AB18-D7162F788EA4}"/>
          </ac:spMkLst>
        </pc:spChg>
        <pc:spChg chg="add mod">
          <ac:chgData name="Kemppainen Kimmo" userId="5575d834-c099-4c81-aadf-9b74126333e7" providerId="ADAL" clId="{9D69A034-250F-473F-BCEA-0C8E318A6DB3}" dt="2021-01-04T06:35:27.394" v="179" actId="164"/>
          <ac:spMkLst>
            <pc:docMk/>
            <pc:sldMk cId="3238158163" sldId="303"/>
            <ac:spMk id="1313" creationId="{43838E4D-00A7-4A3B-862E-59932320D9EB}"/>
          </ac:spMkLst>
        </pc:spChg>
        <pc:spChg chg="add mod">
          <ac:chgData name="Kemppainen Kimmo" userId="5575d834-c099-4c81-aadf-9b74126333e7" providerId="ADAL" clId="{9D69A034-250F-473F-BCEA-0C8E318A6DB3}" dt="2021-01-04T06:35:27.394" v="179" actId="164"/>
          <ac:spMkLst>
            <pc:docMk/>
            <pc:sldMk cId="3238158163" sldId="303"/>
            <ac:spMk id="1314" creationId="{39E12F79-77E3-443D-9554-F3D0990ADA0D}"/>
          </ac:spMkLst>
        </pc:spChg>
        <pc:spChg chg="add mod">
          <ac:chgData name="Kemppainen Kimmo" userId="5575d834-c099-4c81-aadf-9b74126333e7" providerId="ADAL" clId="{9D69A034-250F-473F-BCEA-0C8E318A6DB3}" dt="2021-01-04T06:35:27.394" v="179" actId="164"/>
          <ac:spMkLst>
            <pc:docMk/>
            <pc:sldMk cId="3238158163" sldId="303"/>
            <ac:spMk id="1315" creationId="{C22B5842-2638-4989-A1B9-76B46B324147}"/>
          </ac:spMkLst>
        </pc:spChg>
        <pc:spChg chg="add mod">
          <ac:chgData name="Kemppainen Kimmo" userId="5575d834-c099-4c81-aadf-9b74126333e7" providerId="ADAL" clId="{9D69A034-250F-473F-BCEA-0C8E318A6DB3}" dt="2021-01-04T06:35:27.394" v="179" actId="164"/>
          <ac:spMkLst>
            <pc:docMk/>
            <pc:sldMk cId="3238158163" sldId="303"/>
            <ac:spMk id="1316" creationId="{31A4070C-188D-48A9-833C-30B64137EAFE}"/>
          </ac:spMkLst>
        </pc:spChg>
        <pc:spChg chg="add mod">
          <ac:chgData name="Kemppainen Kimmo" userId="5575d834-c099-4c81-aadf-9b74126333e7" providerId="ADAL" clId="{9D69A034-250F-473F-BCEA-0C8E318A6DB3}" dt="2021-01-04T06:35:27.394" v="179" actId="164"/>
          <ac:spMkLst>
            <pc:docMk/>
            <pc:sldMk cId="3238158163" sldId="303"/>
            <ac:spMk id="1317" creationId="{C3A527E1-E74E-4D8F-ABF5-C77B2E87DF41}"/>
          </ac:spMkLst>
        </pc:spChg>
        <pc:spChg chg="add mod">
          <ac:chgData name="Kemppainen Kimmo" userId="5575d834-c099-4c81-aadf-9b74126333e7" providerId="ADAL" clId="{9D69A034-250F-473F-BCEA-0C8E318A6DB3}" dt="2021-01-04T06:35:27.394" v="179" actId="164"/>
          <ac:spMkLst>
            <pc:docMk/>
            <pc:sldMk cId="3238158163" sldId="303"/>
            <ac:spMk id="1318" creationId="{9BCB0C88-7602-4B7F-B6D4-38917F01CDB5}"/>
          </ac:spMkLst>
        </pc:spChg>
        <pc:spChg chg="add mod">
          <ac:chgData name="Kemppainen Kimmo" userId="5575d834-c099-4c81-aadf-9b74126333e7" providerId="ADAL" clId="{9D69A034-250F-473F-BCEA-0C8E318A6DB3}" dt="2021-01-04T06:35:27.394" v="179" actId="164"/>
          <ac:spMkLst>
            <pc:docMk/>
            <pc:sldMk cId="3238158163" sldId="303"/>
            <ac:spMk id="1319" creationId="{5DC2C521-6DC9-451A-AB0A-1F2890399F91}"/>
          </ac:spMkLst>
        </pc:spChg>
        <pc:spChg chg="add mod">
          <ac:chgData name="Kemppainen Kimmo" userId="5575d834-c099-4c81-aadf-9b74126333e7" providerId="ADAL" clId="{9D69A034-250F-473F-BCEA-0C8E318A6DB3}" dt="2021-01-04T06:35:27.394" v="179" actId="164"/>
          <ac:spMkLst>
            <pc:docMk/>
            <pc:sldMk cId="3238158163" sldId="303"/>
            <ac:spMk id="1320" creationId="{CC715810-921C-4E70-BF28-C2086DBD3F3E}"/>
          </ac:spMkLst>
        </pc:spChg>
        <pc:spChg chg="add mod">
          <ac:chgData name="Kemppainen Kimmo" userId="5575d834-c099-4c81-aadf-9b74126333e7" providerId="ADAL" clId="{9D69A034-250F-473F-BCEA-0C8E318A6DB3}" dt="2021-01-04T06:35:27.394" v="179" actId="164"/>
          <ac:spMkLst>
            <pc:docMk/>
            <pc:sldMk cId="3238158163" sldId="303"/>
            <ac:spMk id="1321" creationId="{12E86A59-8F47-42B0-86AD-125E704E3010}"/>
          </ac:spMkLst>
        </pc:spChg>
        <pc:spChg chg="add mod">
          <ac:chgData name="Kemppainen Kimmo" userId="5575d834-c099-4c81-aadf-9b74126333e7" providerId="ADAL" clId="{9D69A034-250F-473F-BCEA-0C8E318A6DB3}" dt="2021-01-04T06:35:27.394" v="179" actId="164"/>
          <ac:spMkLst>
            <pc:docMk/>
            <pc:sldMk cId="3238158163" sldId="303"/>
            <ac:spMk id="1322" creationId="{A0B914C3-2B2E-46CA-91E4-B5C7D03CC1BC}"/>
          </ac:spMkLst>
        </pc:spChg>
        <pc:spChg chg="add mod">
          <ac:chgData name="Kemppainen Kimmo" userId="5575d834-c099-4c81-aadf-9b74126333e7" providerId="ADAL" clId="{9D69A034-250F-473F-BCEA-0C8E318A6DB3}" dt="2021-01-04T06:35:27.394" v="179" actId="164"/>
          <ac:spMkLst>
            <pc:docMk/>
            <pc:sldMk cId="3238158163" sldId="303"/>
            <ac:spMk id="1323" creationId="{A7D4839B-9EB0-49C7-A7D9-AA5ECBE451D6}"/>
          </ac:spMkLst>
        </pc:spChg>
        <pc:spChg chg="add mod">
          <ac:chgData name="Kemppainen Kimmo" userId="5575d834-c099-4c81-aadf-9b74126333e7" providerId="ADAL" clId="{9D69A034-250F-473F-BCEA-0C8E318A6DB3}" dt="2021-01-04T06:35:27.394" v="179" actId="164"/>
          <ac:spMkLst>
            <pc:docMk/>
            <pc:sldMk cId="3238158163" sldId="303"/>
            <ac:spMk id="1324" creationId="{53D41229-49AB-47EF-9B43-51E0653D2AF5}"/>
          </ac:spMkLst>
        </pc:spChg>
        <pc:spChg chg="add mod">
          <ac:chgData name="Kemppainen Kimmo" userId="5575d834-c099-4c81-aadf-9b74126333e7" providerId="ADAL" clId="{9D69A034-250F-473F-BCEA-0C8E318A6DB3}" dt="2021-01-04T06:35:27.394" v="179" actId="164"/>
          <ac:spMkLst>
            <pc:docMk/>
            <pc:sldMk cId="3238158163" sldId="303"/>
            <ac:spMk id="1325" creationId="{0EA68E4D-18DC-4CE8-97F7-0A74BC0967CF}"/>
          </ac:spMkLst>
        </pc:spChg>
        <pc:spChg chg="add mod">
          <ac:chgData name="Kemppainen Kimmo" userId="5575d834-c099-4c81-aadf-9b74126333e7" providerId="ADAL" clId="{9D69A034-250F-473F-BCEA-0C8E318A6DB3}" dt="2021-01-04T06:35:27.394" v="179" actId="164"/>
          <ac:spMkLst>
            <pc:docMk/>
            <pc:sldMk cId="3238158163" sldId="303"/>
            <ac:spMk id="1326" creationId="{5A38ADDB-D834-4A8C-9A94-063DEE6F54A9}"/>
          </ac:spMkLst>
        </pc:spChg>
        <pc:spChg chg="add mod">
          <ac:chgData name="Kemppainen Kimmo" userId="5575d834-c099-4c81-aadf-9b74126333e7" providerId="ADAL" clId="{9D69A034-250F-473F-BCEA-0C8E318A6DB3}" dt="2021-01-04T06:35:27.394" v="179" actId="164"/>
          <ac:spMkLst>
            <pc:docMk/>
            <pc:sldMk cId="3238158163" sldId="303"/>
            <ac:spMk id="1327" creationId="{1DD040EB-78B6-4F8B-9666-1E6EDF03737B}"/>
          </ac:spMkLst>
        </pc:spChg>
        <pc:spChg chg="add mod">
          <ac:chgData name="Kemppainen Kimmo" userId="5575d834-c099-4c81-aadf-9b74126333e7" providerId="ADAL" clId="{9D69A034-250F-473F-BCEA-0C8E318A6DB3}" dt="2021-01-04T06:35:27.394" v="179" actId="164"/>
          <ac:spMkLst>
            <pc:docMk/>
            <pc:sldMk cId="3238158163" sldId="303"/>
            <ac:spMk id="1328" creationId="{5F8CC65F-3CC5-4785-9690-219934976436}"/>
          </ac:spMkLst>
        </pc:spChg>
        <pc:spChg chg="add mod">
          <ac:chgData name="Kemppainen Kimmo" userId="5575d834-c099-4c81-aadf-9b74126333e7" providerId="ADAL" clId="{9D69A034-250F-473F-BCEA-0C8E318A6DB3}" dt="2021-01-04T06:35:27.394" v="179" actId="164"/>
          <ac:spMkLst>
            <pc:docMk/>
            <pc:sldMk cId="3238158163" sldId="303"/>
            <ac:spMk id="1329" creationId="{080467A7-67C4-4548-8244-FDD591365AA4}"/>
          </ac:spMkLst>
        </pc:spChg>
        <pc:spChg chg="add mod">
          <ac:chgData name="Kemppainen Kimmo" userId="5575d834-c099-4c81-aadf-9b74126333e7" providerId="ADAL" clId="{9D69A034-250F-473F-BCEA-0C8E318A6DB3}" dt="2021-01-04T06:35:27.394" v="179" actId="164"/>
          <ac:spMkLst>
            <pc:docMk/>
            <pc:sldMk cId="3238158163" sldId="303"/>
            <ac:spMk id="1330" creationId="{897F6D7C-179E-4646-B70C-459444E615CE}"/>
          </ac:spMkLst>
        </pc:spChg>
        <pc:spChg chg="add mod">
          <ac:chgData name="Kemppainen Kimmo" userId="5575d834-c099-4c81-aadf-9b74126333e7" providerId="ADAL" clId="{9D69A034-250F-473F-BCEA-0C8E318A6DB3}" dt="2021-01-04T06:35:27.394" v="179" actId="164"/>
          <ac:spMkLst>
            <pc:docMk/>
            <pc:sldMk cId="3238158163" sldId="303"/>
            <ac:spMk id="1331" creationId="{A380E588-5215-4D8D-ABFB-46DF8174EE6E}"/>
          </ac:spMkLst>
        </pc:spChg>
        <pc:spChg chg="add mod">
          <ac:chgData name="Kemppainen Kimmo" userId="5575d834-c099-4c81-aadf-9b74126333e7" providerId="ADAL" clId="{9D69A034-250F-473F-BCEA-0C8E318A6DB3}" dt="2021-01-04T06:35:27.394" v="179" actId="164"/>
          <ac:spMkLst>
            <pc:docMk/>
            <pc:sldMk cId="3238158163" sldId="303"/>
            <ac:spMk id="1332" creationId="{D6181E08-9854-4704-AEB9-823BE2A54CAB}"/>
          </ac:spMkLst>
        </pc:spChg>
        <pc:spChg chg="add mod">
          <ac:chgData name="Kemppainen Kimmo" userId="5575d834-c099-4c81-aadf-9b74126333e7" providerId="ADAL" clId="{9D69A034-250F-473F-BCEA-0C8E318A6DB3}" dt="2021-01-04T06:35:27.394" v="179" actId="164"/>
          <ac:spMkLst>
            <pc:docMk/>
            <pc:sldMk cId="3238158163" sldId="303"/>
            <ac:spMk id="1333" creationId="{2393551A-D239-4B0B-B212-E54DEDC8C14F}"/>
          </ac:spMkLst>
        </pc:spChg>
        <pc:spChg chg="add mod">
          <ac:chgData name="Kemppainen Kimmo" userId="5575d834-c099-4c81-aadf-9b74126333e7" providerId="ADAL" clId="{9D69A034-250F-473F-BCEA-0C8E318A6DB3}" dt="2021-01-04T06:35:27.394" v="179" actId="164"/>
          <ac:spMkLst>
            <pc:docMk/>
            <pc:sldMk cId="3238158163" sldId="303"/>
            <ac:spMk id="1334" creationId="{96EBF2E5-732F-481C-97DC-AA4F2B1FC84A}"/>
          </ac:spMkLst>
        </pc:spChg>
        <pc:spChg chg="add mod">
          <ac:chgData name="Kemppainen Kimmo" userId="5575d834-c099-4c81-aadf-9b74126333e7" providerId="ADAL" clId="{9D69A034-250F-473F-BCEA-0C8E318A6DB3}" dt="2021-01-04T06:35:27.394" v="179" actId="164"/>
          <ac:spMkLst>
            <pc:docMk/>
            <pc:sldMk cId="3238158163" sldId="303"/>
            <ac:spMk id="1335" creationId="{862727D8-984A-4BB3-A533-C647E567DAD6}"/>
          </ac:spMkLst>
        </pc:spChg>
        <pc:spChg chg="add mod">
          <ac:chgData name="Kemppainen Kimmo" userId="5575d834-c099-4c81-aadf-9b74126333e7" providerId="ADAL" clId="{9D69A034-250F-473F-BCEA-0C8E318A6DB3}" dt="2021-01-04T06:35:27.394" v="179" actId="164"/>
          <ac:spMkLst>
            <pc:docMk/>
            <pc:sldMk cId="3238158163" sldId="303"/>
            <ac:spMk id="1336" creationId="{BB7AC90B-B1D6-4FFC-8CF7-8369C810A7AD}"/>
          </ac:spMkLst>
        </pc:spChg>
        <pc:spChg chg="add mod">
          <ac:chgData name="Kemppainen Kimmo" userId="5575d834-c099-4c81-aadf-9b74126333e7" providerId="ADAL" clId="{9D69A034-250F-473F-BCEA-0C8E318A6DB3}" dt="2021-01-04T06:35:27.394" v="179" actId="164"/>
          <ac:spMkLst>
            <pc:docMk/>
            <pc:sldMk cId="3238158163" sldId="303"/>
            <ac:spMk id="1337" creationId="{BA84380C-030A-4EE0-A492-5D2A33074E06}"/>
          </ac:spMkLst>
        </pc:spChg>
        <pc:spChg chg="add mod">
          <ac:chgData name="Kemppainen Kimmo" userId="5575d834-c099-4c81-aadf-9b74126333e7" providerId="ADAL" clId="{9D69A034-250F-473F-BCEA-0C8E318A6DB3}" dt="2021-01-04T06:35:27.394" v="179" actId="164"/>
          <ac:spMkLst>
            <pc:docMk/>
            <pc:sldMk cId="3238158163" sldId="303"/>
            <ac:spMk id="1338" creationId="{F5185CA7-9BAB-4253-BFE3-B6512C1EB9E9}"/>
          </ac:spMkLst>
        </pc:spChg>
        <pc:spChg chg="add mod">
          <ac:chgData name="Kemppainen Kimmo" userId="5575d834-c099-4c81-aadf-9b74126333e7" providerId="ADAL" clId="{9D69A034-250F-473F-BCEA-0C8E318A6DB3}" dt="2021-01-04T06:35:27.394" v="179" actId="164"/>
          <ac:spMkLst>
            <pc:docMk/>
            <pc:sldMk cId="3238158163" sldId="303"/>
            <ac:spMk id="1339" creationId="{0233339D-EADB-489B-819C-0C4318A92200}"/>
          </ac:spMkLst>
        </pc:spChg>
        <pc:spChg chg="add mod">
          <ac:chgData name="Kemppainen Kimmo" userId="5575d834-c099-4c81-aadf-9b74126333e7" providerId="ADAL" clId="{9D69A034-250F-473F-BCEA-0C8E318A6DB3}" dt="2021-01-04T06:35:27.394" v="179" actId="164"/>
          <ac:spMkLst>
            <pc:docMk/>
            <pc:sldMk cId="3238158163" sldId="303"/>
            <ac:spMk id="1340" creationId="{44003576-A1F5-4663-9094-CF4E89112D2B}"/>
          </ac:spMkLst>
        </pc:spChg>
        <pc:spChg chg="add mod">
          <ac:chgData name="Kemppainen Kimmo" userId="5575d834-c099-4c81-aadf-9b74126333e7" providerId="ADAL" clId="{9D69A034-250F-473F-BCEA-0C8E318A6DB3}" dt="2021-01-04T06:35:27.394" v="179" actId="164"/>
          <ac:spMkLst>
            <pc:docMk/>
            <pc:sldMk cId="3238158163" sldId="303"/>
            <ac:spMk id="1341" creationId="{C8FFB307-516C-49DC-8340-6BB9DCEA5281}"/>
          </ac:spMkLst>
        </pc:spChg>
        <pc:spChg chg="add mod">
          <ac:chgData name="Kemppainen Kimmo" userId="5575d834-c099-4c81-aadf-9b74126333e7" providerId="ADAL" clId="{9D69A034-250F-473F-BCEA-0C8E318A6DB3}" dt="2021-01-04T06:35:27.394" v="179" actId="164"/>
          <ac:spMkLst>
            <pc:docMk/>
            <pc:sldMk cId="3238158163" sldId="303"/>
            <ac:spMk id="1342" creationId="{6970054A-369E-4066-AB8F-51096F916610}"/>
          </ac:spMkLst>
        </pc:spChg>
        <pc:spChg chg="add mod">
          <ac:chgData name="Kemppainen Kimmo" userId="5575d834-c099-4c81-aadf-9b74126333e7" providerId="ADAL" clId="{9D69A034-250F-473F-BCEA-0C8E318A6DB3}" dt="2021-01-04T06:35:27.394" v="179" actId="164"/>
          <ac:spMkLst>
            <pc:docMk/>
            <pc:sldMk cId="3238158163" sldId="303"/>
            <ac:spMk id="1343" creationId="{716B5913-1794-4A40-9776-42780EA47BCC}"/>
          </ac:spMkLst>
        </pc:spChg>
        <pc:spChg chg="add mod">
          <ac:chgData name="Kemppainen Kimmo" userId="5575d834-c099-4c81-aadf-9b74126333e7" providerId="ADAL" clId="{9D69A034-250F-473F-BCEA-0C8E318A6DB3}" dt="2021-01-04T06:35:27.394" v="179" actId="164"/>
          <ac:spMkLst>
            <pc:docMk/>
            <pc:sldMk cId="3238158163" sldId="303"/>
            <ac:spMk id="1344" creationId="{274024DC-87BA-4814-80ED-EA56749022BD}"/>
          </ac:spMkLst>
        </pc:spChg>
        <pc:spChg chg="add mod">
          <ac:chgData name="Kemppainen Kimmo" userId="5575d834-c099-4c81-aadf-9b74126333e7" providerId="ADAL" clId="{9D69A034-250F-473F-BCEA-0C8E318A6DB3}" dt="2021-01-04T06:35:27.394" v="179" actId="164"/>
          <ac:spMkLst>
            <pc:docMk/>
            <pc:sldMk cId="3238158163" sldId="303"/>
            <ac:spMk id="1345" creationId="{C0915AFF-B711-40B0-ACBA-392B5AC3A7BE}"/>
          </ac:spMkLst>
        </pc:spChg>
        <pc:spChg chg="add mod">
          <ac:chgData name="Kemppainen Kimmo" userId="5575d834-c099-4c81-aadf-9b74126333e7" providerId="ADAL" clId="{9D69A034-250F-473F-BCEA-0C8E318A6DB3}" dt="2021-01-04T06:35:27.394" v="179" actId="164"/>
          <ac:spMkLst>
            <pc:docMk/>
            <pc:sldMk cId="3238158163" sldId="303"/>
            <ac:spMk id="1346" creationId="{77BC2725-C206-4B2C-8BAC-870819906E83}"/>
          </ac:spMkLst>
        </pc:spChg>
        <pc:spChg chg="add mod">
          <ac:chgData name="Kemppainen Kimmo" userId="5575d834-c099-4c81-aadf-9b74126333e7" providerId="ADAL" clId="{9D69A034-250F-473F-BCEA-0C8E318A6DB3}" dt="2021-01-04T06:35:27.394" v="179" actId="164"/>
          <ac:spMkLst>
            <pc:docMk/>
            <pc:sldMk cId="3238158163" sldId="303"/>
            <ac:spMk id="1347" creationId="{9251A567-8DC9-4083-ACFE-133CDB4BC340}"/>
          </ac:spMkLst>
        </pc:spChg>
        <pc:spChg chg="add mod">
          <ac:chgData name="Kemppainen Kimmo" userId="5575d834-c099-4c81-aadf-9b74126333e7" providerId="ADAL" clId="{9D69A034-250F-473F-BCEA-0C8E318A6DB3}" dt="2021-01-04T06:35:27.394" v="179" actId="164"/>
          <ac:spMkLst>
            <pc:docMk/>
            <pc:sldMk cId="3238158163" sldId="303"/>
            <ac:spMk id="1348" creationId="{D1D6BC0F-7652-4F43-B8FF-76A7CCBAF8EA}"/>
          </ac:spMkLst>
        </pc:spChg>
        <pc:spChg chg="add mod">
          <ac:chgData name="Kemppainen Kimmo" userId="5575d834-c099-4c81-aadf-9b74126333e7" providerId="ADAL" clId="{9D69A034-250F-473F-BCEA-0C8E318A6DB3}" dt="2021-01-04T06:35:27.394" v="179" actId="164"/>
          <ac:spMkLst>
            <pc:docMk/>
            <pc:sldMk cId="3238158163" sldId="303"/>
            <ac:spMk id="1349" creationId="{5C2B3E4F-4DFA-45D5-B90B-7E781BAC97B4}"/>
          </ac:spMkLst>
        </pc:spChg>
        <pc:spChg chg="add mod">
          <ac:chgData name="Kemppainen Kimmo" userId="5575d834-c099-4c81-aadf-9b74126333e7" providerId="ADAL" clId="{9D69A034-250F-473F-BCEA-0C8E318A6DB3}" dt="2021-01-04T06:35:27.394" v="179" actId="164"/>
          <ac:spMkLst>
            <pc:docMk/>
            <pc:sldMk cId="3238158163" sldId="303"/>
            <ac:spMk id="1350" creationId="{E55D00C3-BF1F-40ED-90AA-8869AEB47578}"/>
          </ac:spMkLst>
        </pc:spChg>
        <pc:spChg chg="add mod">
          <ac:chgData name="Kemppainen Kimmo" userId="5575d834-c099-4c81-aadf-9b74126333e7" providerId="ADAL" clId="{9D69A034-250F-473F-BCEA-0C8E318A6DB3}" dt="2021-01-04T06:35:27.394" v="179" actId="164"/>
          <ac:spMkLst>
            <pc:docMk/>
            <pc:sldMk cId="3238158163" sldId="303"/>
            <ac:spMk id="1351" creationId="{D9195040-8778-4BB2-9D77-2E3961BA06CC}"/>
          </ac:spMkLst>
        </pc:spChg>
        <pc:spChg chg="add mod">
          <ac:chgData name="Kemppainen Kimmo" userId="5575d834-c099-4c81-aadf-9b74126333e7" providerId="ADAL" clId="{9D69A034-250F-473F-BCEA-0C8E318A6DB3}" dt="2021-01-04T06:35:27.394" v="179" actId="164"/>
          <ac:spMkLst>
            <pc:docMk/>
            <pc:sldMk cId="3238158163" sldId="303"/>
            <ac:spMk id="1352" creationId="{896C212E-4B40-47C3-98EC-7C4F1B0ECE15}"/>
          </ac:spMkLst>
        </pc:spChg>
        <pc:spChg chg="add mod">
          <ac:chgData name="Kemppainen Kimmo" userId="5575d834-c099-4c81-aadf-9b74126333e7" providerId="ADAL" clId="{9D69A034-250F-473F-BCEA-0C8E318A6DB3}" dt="2021-01-04T06:35:27.394" v="179" actId="164"/>
          <ac:spMkLst>
            <pc:docMk/>
            <pc:sldMk cId="3238158163" sldId="303"/>
            <ac:spMk id="1353" creationId="{C14C462A-873F-4932-8F15-DDC0C5A62E4D}"/>
          </ac:spMkLst>
        </pc:spChg>
        <pc:spChg chg="add mod">
          <ac:chgData name="Kemppainen Kimmo" userId="5575d834-c099-4c81-aadf-9b74126333e7" providerId="ADAL" clId="{9D69A034-250F-473F-BCEA-0C8E318A6DB3}" dt="2021-01-04T06:35:27.394" v="179" actId="164"/>
          <ac:spMkLst>
            <pc:docMk/>
            <pc:sldMk cId="3238158163" sldId="303"/>
            <ac:spMk id="1354" creationId="{9E1C1329-A740-40BA-BD22-11C81305C1B6}"/>
          </ac:spMkLst>
        </pc:spChg>
        <pc:spChg chg="add mod">
          <ac:chgData name="Kemppainen Kimmo" userId="5575d834-c099-4c81-aadf-9b74126333e7" providerId="ADAL" clId="{9D69A034-250F-473F-BCEA-0C8E318A6DB3}" dt="2021-01-04T06:35:27.394" v="179" actId="164"/>
          <ac:spMkLst>
            <pc:docMk/>
            <pc:sldMk cId="3238158163" sldId="303"/>
            <ac:spMk id="1355" creationId="{F0C83B94-BC71-412C-9B64-EAB5541F7BA5}"/>
          </ac:spMkLst>
        </pc:spChg>
        <pc:spChg chg="add mod">
          <ac:chgData name="Kemppainen Kimmo" userId="5575d834-c099-4c81-aadf-9b74126333e7" providerId="ADAL" clId="{9D69A034-250F-473F-BCEA-0C8E318A6DB3}" dt="2021-01-04T06:35:27.394" v="179" actId="164"/>
          <ac:spMkLst>
            <pc:docMk/>
            <pc:sldMk cId="3238158163" sldId="303"/>
            <ac:spMk id="1356" creationId="{CD33015F-7883-4915-9DE4-0B16B6DB579B}"/>
          </ac:spMkLst>
        </pc:spChg>
        <pc:spChg chg="add mod">
          <ac:chgData name="Kemppainen Kimmo" userId="5575d834-c099-4c81-aadf-9b74126333e7" providerId="ADAL" clId="{9D69A034-250F-473F-BCEA-0C8E318A6DB3}" dt="2021-01-04T06:35:27.394" v="179" actId="164"/>
          <ac:spMkLst>
            <pc:docMk/>
            <pc:sldMk cId="3238158163" sldId="303"/>
            <ac:spMk id="1357" creationId="{52D985D0-C5EE-4CDB-AD01-3614D32B20CD}"/>
          </ac:spMkLst>
        </pc:spChg>
        <pc:spChg chg="add mod">
          <ac:chgData name="Kemppainen Kimmo" userId="5575d834-c099-4c81-aadf-9b74126333e7" providerId="ADAL" clId="{9D69A034-250F-473F-BCEA-0C8E318A6DB3}" dt="2021-01-04T06:35:27.394" v="179" actId="164"/>
          <ac:spMkLst>
            <pc:docMk/>
            <pc:sldMk cId="3238158163" sldId="303"/>
            <ac:spMk id="1358" creationId="{99BE3C06-CBC3-44B2-ADF5-4A3F2D1235CA}"/>
          </ac:spMkLst>
        </pc:spChg>
        <pc:spChg chg="add mod">
          <ac:chgData name="Kemppainen Kimmo" userId="5575d834-c099-4c81-aadf-9b74126333e7" providerId="ADAL" clId="{9D69A034-250F-473F-BCEA-0C8E318A6DB3}" dt="2021-01-04T06:35:27.394" v="179" actId="164"/>
          <ac:spMkLst>
            <pc:docMk/>
            <pc:sldMk cId="3238158163" sldId="303"/>
            <ac:spMk id="1359" creationId="{9AC3E9A8-E5CA-4AB2-94C8-56FA0AFE81C1}"/>
          </ac:spMkLst>
        </pc:spChg>
        <pc:spChg chg="add mod">
          <ac:chgData name="Kemppainen Kimmo" userId="5575d834-c099-4c81-aadf-9b74126333e7" providerId="ADAL" clId="{9D69A034-250F-473F-BCEA-0C8E318A6DB3}" dt="2021-01-04T06:35:27.394" v="179" actId="164"/>
          <ac:spMkLst>
            <pc:docMk/>
            <pc:sldMk cId="3238158163" sldId="303"/>
            <ac:spMk id="1360" creationId="{1B2315DD-F8DB-4126-B901-F70B517D7618}"/>
          </ac:spMkLst>
        </pc:spChg>
        <pc:spChg chg="add mod">
          <ac:chgData name="Kemppainen Kimmo" userId="5575d834-c099-4c81-aadf-9b74126333e7" providerId="ADAL" clId="{9D69A034-250F-473F-BCEA-0C8E318A6DB3}" dt="2021-01-04T06:35:27.394" v="179" actId="164"/>
          <ac:spMkLst>
            <pc:docMk/>
            <pc:sldMk cId="3238158163" sldId="303"/>
            <ac:spMk id="1361" creationId="{D280ED10-C9CD-4684-93C8-05DE00F1269C}"/>
          </ac:spMkLst>
        </pc:spChg>
        <pc:spChg chg="add mod">
          <ac:chgData name="Kemppainen Kimmo" userId="5575d834-c099-4c81-aadf-9b74126333e7" providerId="ADAL" clId="{9D69A034-250F-473F-BCEA-0C8E318A6DB3}" dt="2021-01-04T06:35:27.394" v="179" actId="164"/>
          <ac:spMkLst>
            <pc:docMk/>
            <pc:sldMk cId="3238158163" sldId="303"/>
            <ac:spMk id="1362" creationId="{EF3A316C-A5C4-4AA4-A0F8-45072DA1EBFE}"/>
          </ac:spMkLst>
        </pc:spChg>
        <pc:spChg chg="add mod">
          <ac:chgData name="Kemppainen Kimmo" userId="5575d834-c099-4c81-aadf-9b74126333e7" providerId="ADAL" clId="{9D69A034-250F-473F-BCEA-0C8E318A6DB3}" dt="2021-01-04T06:35:27.394" v="179" actId="164"/>
          <ac:spMkLst>
            <pc:docMk/>
            <pc:sldMk cId="3238158163" sldId="303"/>
            <ac:spMk id="1363" creationId="{B2BC49A2-DA62-405C-8E3A-D4E044D1D21C}"/>
          </ac:spMkLst>
        </pc:spChg>
        <pc:spChg chg="add mod">
          <ac:chgData name="Kemppainen Kimmo" userId="5575d834-c099-4c81-aadf-9b74126333e7" providerId="ADAL" clId="{9D69A034-250F-473F-BCEA-0C8E318A6DB3}" dt="2021-01-04T06:35:27.394" v="179" actId="164"/>
          <ac:spMkLst>
            <pc:docMk/>
            <pc:sldMk cId="3238158163" sldId="303"/>
            <ac:spMk id="1364" creationId="{6073AF65-881F-4F75-B3D7-A05ACC8F3045}"/>
          </ac:spMkLst>
        </pc:spChg>
        <pc:spChg chg="add mod">
          <ac:chgData name="Kemppainen Kimmo" userId="5575d834-c099-4c81-aadf-9b74126333e7" providerId="ADAL" clId="{9D69A034-250F-473F-BCEA-0C8E318A6DB3}" dt="2021-01-04T06:35:27.394" v="179" actId="164"/>
          <ac:spMkLst>
            <pc:docMk/>
            <pc:sldMk cId="3238158163" sldId="303"/>
            <ac:spMk id="1365" creationId="{0713E9D2-33C5-4841-A390-54E0C0D84C75}"/>
          </ac:spMkLst>
        </pc:spChg>
        <pc:spChg chg="add mod">
          <ac:chgData name="Kemppainen Kimmo" userId="5575d834-c099-4c81-aadf-9b74126333e7" providerId="ADAL" clId="{9D69A034-250F-473F-BCEA-0C8E318A6DB3}" dt="2021-01-04T06:35:27.394" v="179" actId="164"/>
          <ac:spMkLst>
            <pc:docMk/>
            <pc:sldMk cId="3238158163" sldId="303"/>
            <ac:spMk id="1366" creationId="{58F50F04-D8EF-4094-BCFB-6B2914021007}"/>
          </ac:spMkLst>
        </pc:spChg>
        <pc:spChg chg="add mod">
          <ac:chgData name="Kemppainen Kimmo" userId="5575d834-c099-4c81-aadf-9b74126333e7" providerId="ADAL" clId="{9D69A034-250F-473F-BCEA-0C8E318A6DB3}" dt="2021-01-04T06:35:27.394" v="179" actId="164"/>
          <ac:spMkLst>
            <pc:docMk/>
            <pc:sldMk cId="3238158163" sldId="303"/>
            <ac:spMk id="1367" creationId="{6C3EC522-4372-4CC9-99E4-910F9E22306E}"/>
          </ac:spMkLst>
        </pc:spChg>
        <pc:spChg chg="add mod">
          <ac:chgData name="Kemppainen Kimmo" userId="5575d834-c099-4c81-aadf-9b74126333e7" providerId="ADAL" clId="{9D69A034-250F-473F-BCEA-0C8E318A6DB3}" dt="2021-01-04T06:35:27.394" v="179" actId="164"/>
          <ac:spMkLst>
            <pc:docMk/>
            <pc:sldMk cId="3238158163" sldId="303"/>
            <ac:spMk id="1368" creationId="{7D4B66F9-E44A-4B0A-8514-D052BEA0577B}"/>
          </ac:spMkLst>
        </pc:spChg>
        <pc:spChg chg="add mod">
          <ac:chgData name="Kemppainen Kimmo" userId="5575d834-c099-4c81-aadf-9b74126333e7" providerId="ADAL" clId="{9D69A034-250F-473F-BCEA-0C8E318A6DB3}" dt="2021-01-04T06:35:27.394" v="179" actId="164"/>
          <ac:spMkLst>
            <pc:docMk/>
            <pc:sldMk cId="3238158163" sldId="303"/>
            <ac:spMk id="1369" creationId="{A3941F5C-727A-410C-A803-BDD054ECDAC8}"/>
          </ac:spMkLst>
        </pc:spChg>
        <pc:spChg chg="add mod">
          <ac:chgData name="Kemppainen Kimmo" userId="5575d834-c099-4c81-aadf-9b74126333e7" providerId="ADAL" clId="{9D69A034-250F-473F-BCEA-0C8E318A6DB3}" dt="2021-01-04T06:35:27.394" v="179" actId="164"/>
          <ac:spMkLst>
            <pc:docMk/>
            <pc:sldMk cId="3238158163" sldId="303"/>
            <ac:spMk id="1370" creationId="{C20CD862-E053-42E8-8442-579114735B33}"/>
          </ac:spMkLst>
        </pc:spChg>
        <pc:spChg chg="add mod">
          <ac:chgData name="Kemppainen Kimmo" userId="5575d834-c099-4c81-aadf-9b74126333e7" providerId="ADAL" clId="{9D69A034-250F-473F-BCEA-0C8E318A6DB3}" dt="2021-01-04T06:35:27.394" v="179" actId="164"/>
          <ac:spMkLst>
            <pc:docMk/>
            <pc:sldMk cId="3238158163" sldId="303"/>
            <ac:spMk id="1371" creationId="{6E0DB4C6-90B8-467D-8F1B-6C43D8650A3C}"/>
          </ac:spMkLst>
        </pc:spChg>
        <pc:spChg chg="add mod">
          <ac:chgData name="Kemppainen Kimmo" userId="5575d834-c099-4c81-aadf-9b74126333e7" providerId="ADAL" clId="{9D69A034-250F-473F-BCEA-0C8E318A6DB3}" dt="2021-01-04T06:35:27.394" v="179" actId="164"/>
          <ac:spMkLst>
            <pc:docMk/>
            <pc:sldMk cId="3238158163" sldId="303"/>
            <ac:spMk id="1372" creationId="{41A54004-DCF8-40E0-90E9-11DE0114E22B}"/>
          </ac:spMkLst>
        </pc:spChg>
        <pc:spChg chg="add mod">
          <ac:chgData name="Kemppainen Kimmo" userId="5575d834-c099-4c81-aadf-9b74126333e7" providerId="ADAL" clId="{9D69A034-250F-473F-BCEA-0C8E318A6DB3}" dt="2021-01-04T06:35:27.394" v="179" actId="164"/>
          <ac:spMkLst>
            <pc:docMk/>
            <pc:sldMk cId="3238158163" sldId="303"/>
            <ac:spMk id="1373" creationId="{42E3E075-5CF7-4878-AE11-158F2E57E0DE}"/>
          </ac:spMkLst>
        </pc:spChg>
        <pc:spChg chg="add mod">
          <ac:chgData name="Kemppainen Kimmo" userId="5575d834-c099-4c81-aadf-9b74126333e7" providerId="ADAL" clId="{9D69A034-250F-473F-BCEA-0C8E318A6DB3}" dt="2021-01-04T06:35:27.394" v="179" actId="164"/>
          <ac:spMkLst>
            <pc:docMk/>
            <pc:sldMk cId="3238158163" sldId="303"/>
            <ac:spMk id="1374" creationId="{04E2B4F9-C686-4F86-99EB-98FC93F93F44}"/>
          </ac:spMkLst>
        </pc:spChg>
        <pc:spChg chg="add mod">
          <ac:chgData name="Kemppainen Kimmo" userId="5575d834-c099-4c81-aadf-9b74126333e7" providerId="ADAL" clId="{9D69A034-250F-473F-BCEA-0C8E318A6DB3}" dt="2021-01-04T06:35:27.394" v="179" actId="164"/>
          <ac:spMkLst>
            <pc:docMk/>
            <pc:sldMk cId="3238158163" sldId="303"/>
            <ac:spMk id="1375" creationId="{5F15529C-101E-4EA8-BF0E-1723717632C9}"/>
          </ac:spMkLst>
        </pc:spChg>
        <pc:spChg chg="add mod">
          <ac:chgData name="Kemppainen Kimmo" userId="5575d834-c099-4c81-aadf-9b74126333e7" providerId="ADAL" clId="{9D69A034-250F-473F-BCEA-0C8E318A6DB3}" dt="2021-01-04T06:35:27.394" v="179" actId="164"/>
          <ac:spMkLst>
            <pc:docMk/>
            <pc:sldMk cId="3238158163" sldId="303"/>
            <ac:spMk id="1376" creationId="{B2BAAB75-71FD-4D81-837C-8C795F11D1C6}"/>
          </ac:spMkLst>
        </pc:spChg>
        <pc:spChg chg="add mod">
          <ac:chgData name="Kemppainen Kimmo" userId="5575d834-c099-4c81-aadf-9b74126333e7" providerId="ADAL" clId="{9D69A034-250F-473F-BCEA-0C8E318A6DB3}" dt="2021-01-04T06:35:27.394" v="179" actId="164"/>
          <ac:spMkLst>
            <pc:docMk/>
            <pc:sldMk cId="3238158163" sldId="303"/>
            <ac:spMk id="1377" creationId="{A44564EB-7EDD-442B-A20F-0BF1DE78029F}"/>
          </ac:spMkLst>
        </pc:spChg>
        <pc:spChg chg="add mod">
          <ac:chgData name="Kemppainen Kimmo" userId="5575d834-c099-4c81-aadf-9b74126333e7" providerId="ADAL" clId="{9D69A034-250F-473F-BCEA-0C8E318A6DB3}" dt="2021-01-04T06:35:27.394" v="179" actId="164"/>
          <ac:spMkLst>
            <pc:docMk/>
            <pc:sldMk cId="3238158163" sldId="303"/>
            <ac:spMk id="1378" creationId="{49C7FF0B-C43E-4B0D-A809-A2576F84B785}"/>
          </ac:spMkLst>
        </pc:spChg>
        <pc:spChg chg="add mod">
          <ac:chgData name="Kemppainen Kimmo" userId="5575d834-c099-4c81-aadf-9b74126333e7" providerId="ADAL" clId="{9D69A034-250F-473F-BCEA-0C8E318A6DB3}" dt="2021-01-04T06:35:27.394" v="179" actId="164"/>
          <ac:spMkLst>
            <pc:docMk/>
            <pc:sldMk cId="3238158163" sldId="303"/>
            <ac:spMk id="1379" creationId="{CC482496-B0E1-4257-AE8E-6EACFC8820E4}"/>
          </ac:spMkLst>
        </pc:spChg>
        <pc:spChg chg="add mod">
          <ac:chgData name="Kemppainen Kimmo" userId="5575d834-c099-4c81-aadf-9b74126333e7" providerId="ADAL" clId="{9D69A034-250F-473F-BCEA-0C8E318A6DB3}" dt="2021-01-04T06:35:27.394" v="179" actId="164"/>
          <ac:spMkLst>
            <pc:docMk/>
            <pc:sldMk cId="3238158163" sldId="303"/>
            <ac:spMk id="1380" creationId="{11F0EC9B-4AF0-4553-B282-364FA6F1DA3C}"/>
          </ac:spMkLst>
        </pc:spChg>
        <pc:spChg chg="add mod">
          <ac:chgData name="Kemppainen Kimmo" userId="5575d834-c099-4c81-aadf-9b74126333e7" providerId="ADAL" clId="{9D69A034-250F-473F-BCEA-0C8E318A6DB3}" dt="2021-01-04T06:35:27.394" v="179" actId="164"/>
          <ac:spMkLst>
            <pc:docMk/>
            <pc:sldMk cId="3238158163" sldId="303"/>
            <ac:spMk id="1381" creationId="{7C2A3DAB-F3B6-4F65-AB31-C8292B2977A7}"/>
          </ac:spMkLst>
        </pc:spChg>
        <pc:spChg chg="add mod">
          <ac:chgData name="Kemppainen Kimmo" userId="5575d834-c099-4c81-aadf-9b74126333e7" providerId="ADAL" clId="{9D69A034-250F-473F-BCEA-0C8E318A6DB3}" dt="2021-01-04T06:35:27.394" v="179" actId="164"/>
          <ac:spMkLst>
            <pc:docMk/>
            <pc:sldMk cId="3238158163" sldId="303"/>
            <ac:spMk id="1382" creationId="{82BE3817-2EB5-408E-9F95-0F177C30C80E}"/>
          </ac:spMkLst>
        </pc:spChg>
        <pc:spChg chg="add mod">
          <ac:chgData name="Kemppainen Kimmo" userId="5575d834-c099-4c81-aadf-9b74126333e7" providerId="ADAL" clId="{9D69A034-250F-473F-BCEA-0C8E318A6DB3}" dt="2021-01-04T06:35:27.394" v="179" actId="164"/>
          <ac:spMkLst>
            <pc:docMk/>
            <pc:sldMk cId="3238158163" sldId="303"/>
            <ac:spMk id="1383" creationId="{B9BDB61E-08F8-4A71-960F-AD3E6B89A36C}"/>
          </ac:spMkLst>
        </pc:spChg>
        <pc:spChg chg="add mod">
          <ac:chgData name="Kemppainen Kimmo" userId="5575d834-c099-4c81-aadf-9b74126333e7" providerId="ADAL" clId="{9D69A034-250F-473F-BCEA-0C8E318A6DB3}" dt="2021-01-04T06:35:27.394" v="179" actId="164"/>
          <ac:spMkLst>
            <pc:docMk/>
            <pc:sldMk cId="3238158163" sldId="303"/>
            <ac:spMk id="1384" creationId="{2B963D0D-BA12-4D81-9778-3D13AB9923A1}"/>
          </ac:spMkLst>
        </pc:spChg>
        <pc:spChg chg="add mod">
          <ac:chgData name="Kemppainen Kimmo" userId="5575d834-c099-4c81-aadf-9b74126333e7" providerId="ADAL" clId="{9D69A034-250F-473F-BCEA-0C8E318A6DB3}" dt="2021-01-04T06:35:27.394" v="179" actId="164"/>
          <ac:spMkLst>
            <pc:docMk/>
            <pc:sldMk cId="3238158163" sldId="303"/>
            <ac:spMk id="1385" creationId="{9F63B1D0-21DF-47E4-8207-CDD1CD4E3881}"/>
          </ac:spMkLst>
        </pc:spChg>
        <pc:spChg chg="add mod">
          <ac:chgData name="Kemppainen Kimmo" userId="5575d834-c099-4c81-aadf-9b74126333e7" providerId="ADAL" clId="{9D69A034-250F-473F-BCEA-0C8E318A6DB3}" dt="2021-01-04T06:35:27.394" v="179" actId="164"/>
          <ac:spMkLst>
            <pc:docMk/>
            <pc:sldMk cId="3238158163" sldId="303"/>
            <ac:spMk id="1386" creationId="{66CDF184-E906-40A6-8BDA-6993A0CFB3FE}"/>
          </ac:spMkLst>
        </pc:spChg>
        <pc:spChg chg="add mod">
          <ac:chgData name="Kemppainen Kimmo" userId="5575d834-c099-4c81-aadf-9b74126333e7" providerId="ADAL" clId="{9D69A034-250F-473F-BCEA-0C8E318A6DB3}" dt="2021-01-04T06:35:27.394" v="179" actId="164"/>
          <ac:spMkLst>
            <pc:docMk/>
            <pc:sldMk cId="3238158163" sldId="303"/>
            <ac:spMk id="1387" creationId="{D04284F1-DB90-4906-ADC7-B4846F3AC8E1}"/>
          </ac:spMkLst>
        </pc:spChg>
        <pc:spChg chg="add mod">
          <ac:chgData name="Kemppainen Kimmo" userId="5575d834-c099-4c81-aadf-9b74126333e7" providerId="ADAL" clId="{9D69A034-250F-473F-BCEA-0C8E318A6DB3}" dt="2021-01-04T06:35:27.394" v="179" actId="164"/>
          <ac:spMkLst>
            <pc:docMk/>
            <pc:sldMk cId="3238158163" sldId="303"/>
            <ac:spMk id="1388" creationId="{CA63F2D7-904C-4AC5-BCB1-F9EFED8FDA89}"/>
          </ac:spMkLst>
        </pc:spChg>
        <pc:spChg chg="add mod">
          <ac:chgData name="Kemppainen Kimmo" userId="5575d834-c099-4c81-aadf-9b74126333e7" providerId="ADAL" clId="{9D69A034-250F-473F-BCEA-0C8E318A6DB3}" dt="2021-01-04T06:35:27.394" v="179" actId="164"/>
          <ac:spMkLst>
            <pc:docMk/>
            <pc:sldMk cId="3238158163" sldId="303"/>
            <ac:spMk id="1389" creationId="{38257870-2899-4305-B719-B211EFBD26D4}"/>
          </ac:spMkLst>
        </pc:spChg>
        <pc:spChg chg="add mod">
          <ac:chgData name="Kemppainen Kimmo" userId="5575d834-c099-4c81-aadf-9b74126333e7" providerId="ADAL" clId="{9D69A034-250F-473F-BCEA-0C8E318A6DB3}" dt="2021-01-04T06:35:27.394" v="179" actId="164"/>
          <ac:spMkLst>
            <pc:docMk/>
            <pc:sldMk cId="3238158163" sldId="303"/>
            <ac:spMk id="1390" creationId="{74EF3891-526F-4488-8BB9-92F9F73B7497}"/>
          </ac:spMkLst>
        </pc:spChg>
        <pc:spChg chg="add mod">
          <ac:chgData name="Kemppainen Kimmo" userId="5575d834-c099-4c81-aadf-9b74126333e7" providerId="ADAL" clId="{9D69A034-250F-473F-BCEA-0C8E318A6DB3}" dt="2021-01-04T06:35:27.394" v="179" actId="164"/>
          <ac:spMkLst>
            <pc:docMk/>
            <pc:sldMk cId="3238158163" sldId="303"/>
            <ac:spMk id="1391" creationId="{1760481F-9806-47D5-B769-9D23A76CA2A8}"/>
          </ac:spMkLst>
        </pc:spChg>
        <pc:spChg chg="add mod">
          <ac:chgData name="Kemppainen Kimmo" userId="5575d834-c099-4c81-aadf-9b74126333e7" providerId="ADAL" clId="{9D69A034-250F-473F-BCEA-0C8E318A6DB3}" dt="2021-01-04T06:35:27.394" v="179" actId="164"/>
          <ac:spMkLst>
            <pc:docMk/>
            <pc:sldMk cId="3238158163" sldId="303"/>
            <ac:spMk id="1392" creationId="{BFD63E75-3151-4925-9EE6-21EA6F662D0F}"/>
          </ac:spMkLst>
        </pc:spChg>
        <pc:spChg chg="add mod">
          <ac:chgData name="Kemppainen Kimmo" userId="5575d834-c099-4c81-aadf-9b74126333e7" providerId="ADAL" clId="{9D69A034-250F-473F-BCEA-0C8E318A6DB3}" dt="2021-01-04T06:35:27.394" v="179" actId="164"/>
          <ac:spMkLst>
            <pc:docMk/>
            <pc:sldMk cId="3238158163" sldId="303"/>
            <ac:spMk id="1393" creationId="{8B1E2B81-729E-45EF-9013-80448B969E68}"/>
          </ac:spMkLst>
        </pc:spChg>
        <pc:spChg chg="add mod">
          <ac:chgData name="Kemppainen Kimmo" userId="5575d834-c099-4c81-aadf-9b74126333e7" providerId="ADAL" clId="{9D69A034-250F-473F-BCEA-0C8E318A6DB3}" dt="2021-01-04T06:35:27.394" v="179" actId="164"/>
          <ac:spMkLst>
            <pc:docMk/>
            <pc:sldMk cId="3238158163" sldId="303"/>
            <ac:spMk id="1394" creationId="{86205C67-6490-4AF2-81B0-CDE53DFC3093}"/>
          </ac:spMkLst>
        </pc:spChg>
        <pc:spChg chg="add mod">
          <ac:chgData name="Kemppainen Kimmo" userId="5575d834-c099-4c81-aadf-9b74126333e7" providerId="ADAL" clId="{9D69A034-250F-473F-BCEA-0C8E318A6DB3}" dt="2021-01-04T06:35:27.394" v="179" actId="164"/>
          <ac:spMkLst>
            <pc:docMk/>
            <pc:sldMk cId="3238158163" sldId="303"/>
            <ac:spMk id="1395" creationId="{CA96A7A8-CC4F-4641-A108-BDD9D7EE2518}"/>
          </ac:spMkLst>
        </pc:spChg>
        <pc:spChg chg="add mod">
          <ac:chgData name="Kemppainen Kimmo" userId="5575d834-c099-4c81-aadf-9b74126333e7" providerId="ADAL" clId="{9D69A034-250F-473F-BCEA-0C8E318A6DB3}" dt="2021-01-04T06:35:27.394" v="179" actId="164"/>
          <ac:spMkLst>
            <pc:docMk/>
            <pc:sldMk cId="3238158163" sldId="303"/>
            <ac:spMk id="1396" creationId="{15486299-B7CC-4304-8433-FAE6E9D270F9}"/>
          </ac:spMkLst>
        </pc:spChg>
        <pc:spChg chg="add mod">
          <ac:chgData name="Kemppainen Kimmo" userId="5575d834-c099-4c81-aadf-9b74126333e7" providerId="ADAL" clId="{9D69A034-250F-473F-BCEA-0C8E318A6DB3}" dt="2021-01-04T06:35:27.394" v="179" actId="164"/>
          <ac:spMkLst>
            <pc:docMk/>
            <pc:sldMk cId="3238158163" sldId="303"/>
            <ac:spMk id="1397" creationId="{CCB87479-FCF1-46BD-8F15-859172D0F45C}"/>
          </ac:spMkLst>
        </pc:spChg>
        <pc:spChg chg="add mod">
          <ac:chgData name="Kemppainen Kimmo" userId="5575d834-c099-4c81-aadf-9b74126333e7" providerId="ADAL" clId="{9D69A034-250F-473F-BCEA-0C8E318A6DB3}" dt="2021-01-04T06:35:27.394" v="179" actId="164"/>
          <ac:spMkLst>
            <pc:docMk/>
            <pc:sldMk cId="3238158163" sldId="303"/>
            <ac:spMk id="1398" creationId="{4D117BDC-DD37-4D72-9697-EE5A8CB80E97}"/>
          </ac:spMkLst>
        </pc:spChg>
        <pc:spChg chg="add mod">
          <ac:chgData name="Kemppainen Kimmo" userId="5575d834-c099-4c81-aadf-9b74126333e7" providerId="ADAL" clId="{9D69A034-250F-473F-BCEA-0C8E318A6DB3}" dt="2021-01-04T06:35:27.394" v="179" actId="164"/>
          <ac:spMkLst>
            <pc:docMk/>
            <pc:sldMk cId="3238158163" sldId="303"/>
            <ac:spMk id="1399" creationId="{09BE823C-4ACE-43BE-91D0-2F076A97437D}"/>
          </ac:spMkLst>
        </pc:spChg>
        <pc:spChg chg="add mod">
          <ac:chgData name="Kemppainen Kimmo" userId="5575d834-c099-4c81-aadf-9b74126333e7" providerId="ADAL" clId="{9D69A034-250F-473F-BCEA-0C8E318A6DB3}" dt="2021-01-04T06:35:27.394" v="179" actId="164"/>
          <ac:spMkLst>
            <pc:docMk/>
            <pc:sldMk cId="3238158163" sldId="303"/>
            <ac:spMk id="1400" creationId="{A839EBE0-1C76-4FBD-8F10-EB4938CE28BC}"/>
          </ac:spMkLst>
        </pc:spChg>
        <pc:spChg chg="add mod">
          <ac:chgData name="Kemppainen Kimmo" userId="5575d834-c099-4c81-aadf-9b74126333e7" providerId="ADAL" clId="{9D69A034-250F-473F-BCEA-0C8E318A6DB3}" dt="2021-01-04T06:35:27.394" v="179" actId="164"/>
          <ac:spMkLst>
            <pc:docMk/>
            <pc:sldMk cId="3238158163" sldId="303"/>
            <ac:spMk id="1401" creationId="{6EEDE13B-1651-4DE0-9F13-5131DF6A8341}"/>
          </ac:spMkLst>
        </pc:spChg>
        <pc:spChg chg="add mod">
          <ac:chgData name="Kemppainen Kimmo" userId="5575d834-c099-4c81-aadf-9b74126333e7" providerId="ADAL" clId="{9D69A034-250F-473F-BCEA-0C8E318A6DB3}" dt="2021-01-04T06:35:27.394" v="179" actId="164"/>
          <ac:spMkLst>
            <pc:docMk/>
            <pc:sldMk cId="3238158163" sldId="303"/>
            <ac:spMk id="1402" creationId="{8E83B962-C8C7-471A-9378-6E8E7F282FDA}"/>
          </ac:spMkLst>
        </pc:spChg>
        <pc:spChg chg="add mod">
          <ac:chgData name="Kemppainen Kimmo" userId="5575d834-c099-4c81-aadf-9b74126333e7" providerId="ADAL" clId="{9D69A034-250F-473F-BCEA-0C8E318A6DB3}" dt="2021-01-04T06:35:27.394" v="179" actId="164"/>
          <ac:spMkLst>
            <pc:docMk/>
            <pc:sldMk cId="3238158163" sldId="303"/>
            <ac:spMk id="1403" creationId="{884B016B-2E7E-410E-8C66-DBF316B5D22D}"/>
          </ac:spMkLst>
        </pc:spChg>
        <pc:spChg chg="add mod">
          <ac:chgData name="Kemppainen Kimmo" userId="5575d834-c099-4c81-aadf-9b74126333e7" providerId="ADAL" clId="{9D69A034-250F-473F-BCEA-0C8E318A6DB3}" dt="2021-01-04T06:35:27.394" v="179" actId="164"/>
          <ac:spMkLst>
            <pc:docMk/>
            <pc:sldMk cId="3238158163" sldId="303"/>
            <ac:spMk id="1404" creationId="{4443BB36-CDA3-45BB-8A04-13B03C5224A1}"/>
          </ac:spMkLst>
        </pc:spChg>
        <pc:spChg chg="add mod">
          <ac:chgData name="Kemppainen Kimmo" userId="5575d834-c099-4c81-aadf-9b74126333e7" providerId="ADAL" clId="{9D69A034-250F-473F-BCEA-0C8E318A6DB3}" dt="2021-01-04T06:35:27.394" v="179" actId="164"/>
          <ac:spMkLst>
            <pc:docMk/>
            <pc:sldMk cId="3238158163" sldId="303"/>
            <ac:spMk id="1405" creationId="{D14CF5B6-F3B9-4379-87A4-05EA8F6B370C}"/>
          </ac:spMkLst>
        </pc:spChg>
        <pc:spChg chg="add mod">
          <ac:chgData name="Kemppainen Kimmo" userId="5575d834-c099-4c81-aadf-9b74126333e7" providerId="ADAL" clId="{9D69A034-250F-473F-BCEA-0C8E318A6DB3}" dt="2021-01-04T06:35:27.394" v="179" actId="164"/>
          <ac:spMkLst>
            <pc:docMk/>
            <pc:sldMk cId="3238158163" sldId="303"/>
            <ac:spMk id="1406" creationId="{22B100CC-AD2B-4511-B557-6B5539D32098}"/>
          </ac:spMkLst>
        </pc:spChg>
        <pc:spChg chg="add mod">
          <ac:chgData name="Kemppainen Kimmo" userId="5575d834-c099-4c81-aadf-9b74126333e7" providerId="ADAL" clId="{9D69A034-250F-473F-BCEA-0C8E318A6DB3}" dt="2021-01-04T06:35:27.394" v="179" actId="164"/>
          <ac:spMkLst>
            <pc:docMk/>
            <pc:sldMk cId="3238158163" sldId="303"/>
            <ac:spMk id="1407" creationId="{97B5C253-AF22-4AF1-BB4A-83DF1F820D10}"/>
          </ac:spMkLst>
        </pc:spChg>
        <pc:spChg chg="add mod">
          <ac:chgData name="Kemppainen Kimmo" userId="5575d834-c099-4c81-aadf-9b74126333e7" providerId="ADAL" clId="{9D69A034-250F-473F-BCEA-0C8E318A6DB3}" dt="2021-01-04T06:35:27.394" v="179" actId="164"/>
          <ac:spMkLst>
            <pc:docMk/>
            <pc:sldMk cId="3238158163" sldId="303"/>
            <ac:spMk id="1408" creationId="{61166BA0-F66A-4EB6-92F8-A45122D6F561}"/>
          </ac:spMkLst>
        </pc:spChg>
        <pc:spChg chg="add mod">
          <ac:chgData name="Kemppainen Kimmo" userId="5575d834-c099-4c81-aadf-9b74126333e7" providerId="ADAL" clId="{9D69A034-250F-473F-BCEA-0C8E318A6DB3}" dt="2021-01-04T06:35:27.394" v="179" actId="164"/>
          <ac:spMkLst>
            <pc:docMk/>
            <pc:sldMk cId="3238158163" sldId="303"/>
            <ac:spMk id="1409" creationId="{D9B60382-B6CB-4B31-8CC2-CD7299218746}"/>
          </ac:spMkLst>
        </pc:spChg>
        <pc:spChg chg="add mod">
          <ac:chgData name="Kemppainen Kimmo" userId="5575d834-c099-4c81-aadf-9b74126333e7" providerId="ADAL" clId="{9D69A034-250F-473F-BCEA-0C8E318A6DB3}" dt="2021-01-04T06:35:27.394" v="179" actId="164"/>
          <ac:spMkLst>
            <pc:docMk/>
            <pc:sldMk cId="3238158163" sldId="303"/>
            <ac:spMk id="1410" creationId="{C40A2494-D143-4886-9E67-04FF42EDAA78}"/>
          </ac:spMkLst>
        </pc:spChg>
        <pc:spChg chg="add mod">
          <ac:chgData name="Kemppainen Kimmo" userId="5575d834-c099-4c81-aadf-9b74126333e7" providerId="ADAL" clId="{9D69A034-250F-473F-BCEA-0C8E318A6DB3}" dt="2021-01-04T06:35:27.394" v="179" actId="164"/>
          <ac:spMkLst>
            <pc:docMk/>
            <pc:sldMk cId="3238158163" sldId="303"/>
            <ac:spMk id="1411" creationId="{2653C331-D850-4E94-B6E7-DDFA635541F3}"/>
          </ac:spMkLst>
        </pc:spChg>
        <pc:spChg chg="add mod">
          <ac:chgData name="Kemppainen Kimmo" userId="5575d834-c099-4c81-aadf-9b74126333e7" providerId="ADAL" clId="{9D69A034-250F-473F-BCEA-0C8E318A6DB3}" dt="2021-01-04T06:35:27.394" v="179" actId="164"/>
          <ac:spMkLst>
            <pc:docMk/>
            <pc:sldMk cId="3238158163" sldId="303"/>
            <ac:spMk id="1412" creationId="{DFE4DB1C-9F46-4AAA-987D-D6BF12F78F11}"/>
          </ac:spMkLst>
        </pc:spChg>
        <pc:spChg chg="add mod">
          <ac:chgData name="Kemppainen Kimmo" userId="5575d834-c099-4c81-aadf-9b74126333e7" providerId="ADAL" clId="{9D69A034-250F-473F-BCEA-0C8E318A6DB3}" dt="2021-01-04T06:35:27.394" v="179" actId="164"/>
          <ac:spMkLst>
            <pc:docMk/>
            <pc:sldMk cId="3238158163" sldId="303"/>
            <ac:spMk id="1413" creationId="{FEE6C620-35A3-4724-8746-6170E2E836AE}"/>
          </ac:spMkLst>
        </pc:spChg>
        <pc:spChg chg="add mod">
          <ac:chgData name="Kemppainen Kimmo" userId="5575d834-c099-4c81-aadf-9b74126333e7" providerId="ADAL" clId="{9D69A034-250F-473F-BCEA-0C8E318A6DB3}" dt="2021-01-04T06:35:27.394" v="179" actId="164"/>
          <ac:spMkLst>
            <pc:docMk/>
            <pc:sldMk cId="3238158163" sldId="303"/>
            <ac:spMk id="1414" creationId="{D94F17B8-7A41-4D96-A6F9-2FA214B06610}"/>
          </ac:spMkLst>
        </pc:spChg>
        <pc:spChg chg="add mod">
          <ac:chgData name="Kemppainen Kimmo" userId="5575d834-c099-4c81-aadf-9b74126333e7" providerId="ADAL" clId="{9D69A034-250F-473F-BCEA-0C8E318A6DB3}" dt="2021-01-04T06:35:27.394" v="179" actId="164"/>
          <ac:spMkLst>
            <pc:docMk/>
            <pc:sldMk cId="3238158163" sldId="303"/>
            <ac:spMk id="1415" creationId="{D57E8E97-686D-4DB5-B3B2-049228AEDE1D}"/>
          </ac:spMkLst>
        </pc:spChg>
        <pc:spChg chg="add mod">
          <ac:chgData name="Kemppainen Kimmo" userId="5575d834-c099-4c81-aadf-9b74126333e7" providerId="ADAL" clId="{9D69A034-250F-473F-BCEA-0C8E318A6DB3}" dt="2021-01-04T06:35:27.394" v="179" actId="164"/>
          <ac:spMkLst>
            <pc:docMk/>
            <pc:sldMk cId="3238158163" sldId="303"/>
            <ac:spMk id="1416" creationId="{32D834F2-F2B8-4623-99E2-66F4821E4F3C}"/>
          </ac:spMkLst>
        </pc:spChg>
        <pc:spChg chg="add mod">
          <ac:chgData name="Kemppainen Kimmo" userId="5575d834-c099-4c81-aadf-9b74126333e7" providerId="ADAL" clId="{9D69A034-250F-473F-BCEA-0C8E318A6DB3}" dt="2021-01-04T06:35:27.394" v="179" actId="164"/>
          <ac:spMkLst>
            <pc:docMk/>
            <pc:sldMk cId="3238158163" sldId="303"/>
            <ac:spMk id="1417" creationId="{9FA3C5D3-841E-4180-BDB2-F21B089761D2}"/>
          </ac:spMkLst>
        </pc:spChg>
        <pc:spChg chg="add mod">
          <ac:chgData name="Kemppainen Kimmo" userId="5575d834-c099-4c81-aadf-9b74126333e7" providerId="ADAL" clId="{9D69A034-250F-473F-BCEA-0C8E318A6DB3}" dt="2021-01-04T06:35:27.394" v="179" actId="164"/>
          <ac:spMkLst>
            <pc:docMk/>
            <pc:sldMk cId="3238158163" sldId="303"/>
            <ac:spMk id="1418" creationId="{4072F878-7719-435A-BFFA-D0623E56F827}"/>
          </ac:spMkLst>
        </pc:spChg>
        <pc:spChg chg="add mod">
          <ac:chgData name="Kemppainen Kimmo" userId="5575d834-c099-4c81-aadf-9b74126333e7" providerId="ADAL" clId="{9D69A034-250F-473F-BCEA-0C8E318A6DB3}" dt="2021-01-04T06:35:27.394" v="179" actId="164"/>
          <ac:spMkLst>
            <pc:docMk/>
            <pc:sldMk cId="3238158163" sldId="303"/>
            <ac:spMk id="1419" creationId="{3CC95A87-83BF-4CBD-A7B2-BAD0D91DE911}"/>
          </ac:spMkLst>
        </pc:spChg>
        <pc:spChg chg="add mod">
          <ac:chgData name="Kemppainen Kimmo" userId="5575d834-c099-4c81-aadf-9b74126333e7" providerId="ADAL" clId="{9D69A034-250F-473F-BCEA-0C8E318A6DB3}" dt="2021-01-04T06:35:27.394" v="179" actId="164"/>
          <ac:spMkLst>
            <pc:docMk/>
            <pc:sldMk cId="3238158163" sldId="303"/>
            <ac:spMk id="1420" creationId="{605D33F4-59AB-498D-BD55-152AE0D972F8}"/>
          </ac:spMkLst>
        </pc:spChg>
        <pc:spChg chg="add mod">
          <ac:chgData name="Kemppainen Kimmo" userId="5575d834-c099-4c81-aadf-9b74126333e7" providerId="ADAL" clId="{9D69A034-250F-473F-BCEA-0C8E318A6DB3}" dt="2021-01-04T06:35:27.394" v="179" actId="164"/>
          <ac:spMkLst>
            <pc:docMk/>
            <pc:sldMk cId="3238158163" sldId="303"/>
            <ac:spMk id="1421" creationId="{1E2B9EE6-0046-4C18-B2D1-457DCE4370F7}"/>
          </ac:spMkLst>
        </pc:spChg>
        <pc:spChg chg="add mod">
          <ac:chgData name="Kemppainen Kimmo" userId="5575d834-c099-4c81-aadf-9b74126333e7" providerId="ADAL" clId="{9D69A034-250F-473F-BCEA-0C8E318A6DB3}" dt="2021-01-04T06:35:27.394" v="179" actId="164"/>
          <ac:spMkLst>
            <pc:docMk/>
            <pc:sldMk cId="3238158163" sldId="303"/>
            <ac:spMk id="1422" creationId="{DF0EC219-5F5C-41A2-A1E6-F862BCE9A4E3}"/>
          </ac:spMkLst>
        </pc:spChg>
        <pc:spChg chg="add mod">
          <ac:chgData name="Kemppainen Kimmo" userId="5575d834-c099-4c81-aadf-9b74126333e7" providerId="ADAL" clId="{9D69A034-250F-473F-BCEA-0C8E318A6DB3}" dt="2021-01-04T06:35:27.394" v="179" actId="164"/>
          <ac:spMkLst>
            <pc:docMk/>
            <pc:sldMk cId="3238158163" sldId="303"/>
            <ac:spMk id="1423" creationId="{D7EAF71A-2890-4198-88FF-D5F22C52696F}"/>
          </ac:spMkLst>
        </pc:spChg>
        <pc:spChg chg="add mod">
          <ac:chgData name="Kemppainen Kimmo" userId="5575d834-c099-4c81-aadf-9b74126333e7" providerId="ADAL" clId="{9D69A034-250F-473F-BCEA-0C8E318A6DB3}" dt="2021-01-04T06:35:27.394" v="179" actId="164"/>
          <ac:spMkLst>
            <pc:docMk/>
            <pc:sldMk cId="3238158163" sldId="303"/>
            <ac:spMk id="1424" creationId="{1EFEA97D-A459-4961-840C-3C30E61BE70D}"/>
          </ac:spMkLst>
        </pc:spChg>
        <pc:spChg chg="add mod">
          <ac:chgData name="Kemppainen Kimmo" userId="5575d834-c099-4c81-aadf-9b74126333e7" providerId="ADAL" clId="{9D69A034-250F-473F-BCEA-0C8E318A6DB3}" dt="2021-01-04T06:35:27.394" v="179" actId="164"/>
          <ac:spMkLst>
            <pc:docMk/>
            <pc:sldMk cId="3238158163" sldId="303"/>
            <ac:spMk id="1425" creationId="{B0B87992-6AA5-4767-A5FA-B8ADFD1940D4}"/>
          </ac:spMkLst>
        </pc:spChg>
        <pc:spChg chg="add mod">
          <ac:chgData name="Kemppainen Kimmo" userId="5575d834-c099-4c81-aadf-9b74126333e7" providerId="ADAL" clId="{9D69A034-250F-473F-BCEA-0C8E318A6DB3}" dt="2021-01-04T06:35:27.394" v="179" actId="164"/>
          <ac:spMkLst>
            <pc:docMk/>
            <pc:sldMk cId="3238158163" sldId="303"/>
            <ac:spMk id="1426" creationId="{DB122CAC-6E3F-4A7A-A265-2E8C6EC9FE9A}"/>
          </ac:spMkLst>
        </pc:spChg>
        <pc:spChg chg="add mod">
          <ac:chgData name="Kemppainen Kimmo" userId="5575d834-c099-4c81-aadf-9b74126333e7" providerId="ADAL" clId="{9D69A034-250F-473F-BCEA-0C8E318A6DB3}" dt="2021-01-04T06:35:27.394" v="179" actId="164"/>
          <ac:spMkLst>
            <pc:docMk/>
            <pc:sldMk cId="3238158163" sldId="303"/>
            <ac:spMk id="1427" creationId="{74B2570D-D204-42C8-B3B5-7AAB76AD4ABD}"/>
          </ac:spMkLst>
        </pc:spChg>
        <pc:spChg chg="add mod">
          <ac:chgData name="Kemppainen Kimmo" userId="5575d834-c099-4c81-aadf-9b74126333e7" providerId="ADAL" clId="{9D69A034-250F-473F-BCEA-0C8E318A6DB3}" dt="2021-01-04T06:35:27.394" v="179" actId="164"/>
          <ac:spMkLst>
            <pc:docMk/>
            <pc:sldMk cId="3238158163" sldId="303"/>
            <ac:spMk id="1428" creationId="{B05F3521-2331-4E8C-BE9F-C076BEF3E8BD}"/>
          </ac:spMkLst>
        </pc:spChg>
        <pc:spChg chg="add mod">
          <ac:chgData name="Kemppainen Kimmo" userId="5575d834-c099-4c81-aadf-9b74126333e7" providerId="ADAL" clId="{9D69A034-250F-473F-BCEA-0C8E318A6DB3}" dt="2021-01-04T06:35:27.394" v="179" actId="164"/>
          <ac:spMkLst>
            <pc:docMk/>
            <pc:sldMk cId="3238158163" sldId="303"/>
            <ac:spMk id="1429" creationId="{80B0EC8A-8D80-4E5C-AEF8-D1C5E53924FF}"/>
          </ac:spMkLst>
        </pc:spChg>
        <pc:spChg chg="add mod">
          <ac:chgData name="Kemppainen Kimmo" userId="5575d834-c099-4c81-aadf-9b74126333e7" providerId="ADAL" clId="{9D69A034-250F-473F-BCEA-0C8E318A6DB3}" dt="2021-01-04T06:35:27.394" v="179" actId="164"/>
          <ac:spMkLst>
            <pc:docMk/>
            <pc:sldMk cId="3238158163" sldId="303"/>
            <ac:spMk id="1430" creationId="{7F03684F-458C-4FD6-A2D0-C54578C35127}"/>
          </ac:spMkLst>
        </pc:spChg>
        <pc:spChg chg="add mod">
          <ac:chgData name="Kemppainen Kimmo" userId="5575d834-c099-4c81-aadf-9b74126333e7" providerId="ADAL" clId="{9D69A034-250F-473F-BCEA-0C8E318A6DB3}" dt="2021-01-04T06:35:27.394" v="179" actId="164"/>
          <ac:spMkLst>
            <pc:docMk/>
            <pc:sldMk cId="3238158163" sldId="303"/>
            <ac:spMk id="1431" creationId="{487188B6-A0A3-4BED-8E6F-E405AF405C8F}"/>
          </ac:spMkLst>
        </pc:spChg>
        <pc:spChg chg="add mod">
          <ac:chgData name="Kemppainen Kimmo" userId="5575d834-c099-4c81-aadf-9b74126333e7" providerId="ADAL" clId="{9D69A034-250F-473F-BCEA-0C8E318A6DB3}" dt="2021-01-04T06:35:27.394" v="179" actId="164"/>
          <ac:spMkLst>
            <pc:docMk/>
            <pc:sldMk cId="3238158163" sldId="303"/>
            <ac:spMk id="1432" creationId="{BE10C1C6-7EF4-4138-A4FF-6E79EFE344EF}"/>
          </ac:spMkLst>
        </pc:spChg>
        <pc:spChg chg="add mod">
          <ac:chgData name="Kemppainen Kimmo" userId="5575d834-c099-4c81-aadf-9b74126333e7" providerId="ADAL" clId="{9D69A034-250F-473F-BCEA-0C8E318A6DB3}" dt="2021-01-04T06:35:27.394" v="179" actId="164"/>
          <ac:spMkLst>
            <pc:docMk/>
            <pc:sldMk cId="3238158163" sldId="303"/>
            <ac:spMk id="1433" creationId="{21598A6F-593C-4DA0-882F-F53DF07228C0}"/>
          </ac:spMkLst>
        </pc:spChg>
        <pc:spChg chg="add mod">
          <ac:chgData name="Kemppainen Kimmo" userId="5575d834-c099-4c81-aadf-9b74126333e7" providerId="ADAL" clId="{9D69A034-250F-473F-BCEA-0C8E318A6DB3}" dt="2021-01-04T06:35:27.394" v="179" actId="164"/>
          <ac:spMkLst>
            <pc:docMk/>
            <pc:sldMk cId="3238158163" sldId="303"/>
            <ac:spMk id="1434" creationId="{14AC7F0E-3145-4C17-B8EF-4F7EFC299063}"/>
          </ac:spMkLst>
        </pc:spChg>
        <pc:spChg chg="add mod">
          <ac:chgData name="Kemppainen Kimmo" userId="5575d834-c099-4c81-aadf-9b74126333e7" providerId="ADAL" clId="{9D69A034-250F-473F-BCEA-0C8E318A6DB3}" dt="2021-01-04T06:35:27.394" v="179" actId="164"/>
          <ac:spMkLst>
            <pc:docMk/>
            <pc:sldMk cId="3238158163" sldId="303"/>
            <ac:spMk id="1435" creationId="{EAEF17E8-ABE6-4C0E-824A-A7B7AA83E733}"/>
          </ac:spMkLst>
        </pc:spChg>
        <pc:spChg chg="add mod">
          <ac:chgData name="Kemppainen Kimmo" userId="5575d834-c099-4c81-aadf-9b74126333e7" providerId="ADAL" clId="{9D69A034-250F-473F-BCEA-0C8E318A6DB3}" dt="2021-01-04T06:35:27.394" v="179" actId="164"/>
          <ac:spMkLst>
            <pc:docMk/>
            <pc:sldMk cId="3238158163" sldId="303"/>
            <ac:spMk id="1436" creationId="{E891AB2A-DD94-42C4-9115-C8E56397AA65}"/>
          </ac:spMkLst>
        </pc:spChg>
        <pc:spChg chg="add mod">
          <ac:chgData name="Kemppainen Kimmo" userId="5575d834-c099-4c81-aadf-9b74126333e7" providerId="ADAL" clId="{9D69A034-250F-473F-BCEA-0C8E318A6DB3}" dt="2021-01-04T06:35:27.394" v="179" actId="164"/>
          <ac:spMkLst>
            <pc:docMk/>
            <pc:sldMk cId="3238158163" sldId="303"/>
            <ac:spMk id="1437" creationId="{2F8D67BB-C707-4AD1-B404-4315EE79BC6C}"/>
          </ac:spMkLst>
        </pc:spChg>
        <pc:spChg chg="add mod">
          <ac:chgData name="Kemppainen Kimmo" userId="5575d834-c099-4c81-aadf-9b74126333e7" providerId="ADAL" clId="{9D69A034-250F-473F-BCEA-0C8E318A6DB3}" dt="2021-01-04T06:35:27.394" v="179" actId="164"/>
          <ac:spMkLst>
            <pc:docMk/>
            <pc:sldMk cId="3238158163" sldId="303"/>
            <ac:spMk id="1438" creationId="{8D78A1FB-B94F-4E5A-B259-A0C82F34D4AC}"/>
          </ac:spMkLst>
        </pc:spChg>
        <pc:spChg chg="add mod">
          <ac:chgData name="Kemppainen Kimmo" userId="5575d834-c099-4c81-aadf-9b74126333e7" providerId="ADAL" clId="{9D69A034-250F-473F-BCEA-0C8E318A6DB3}" dt="2021-01-04T06:35:27.394" v="179" actId="164"/>
          <ac:spMkLst>
            <pc:docMk/>
            <pc:sldMk cId="3238158163" sldId="303"/>
            <ac:spMk id="1439" creationId="{707DF297-4DE4-436A-9551-DFF6D10A9F71}"/>
          </ac:spMkLst>
        </pc:spChg>
        <pc:spChg chg="add mod">
          <ac:chgData name="Kemppainen Kimmo" userId="5575d834-c099-4c81-aadf-9b74126333e7" providerId="ADAL" clId="{9D69A034-250F-473F-BCEA-0C8E318A6DB3}" dt="2021-01-04T06:35:27.394" v="179" actId="164"/>
          <ac:spMkLst>
            <pc:docMk/>
            <pc:sldMk cId="3238158163" sldId="303"/>
            <ac:spMk id="1440" creationId="{7D2D2004-63F4-43A6-BB9C-8AEB23180B81}"/>
          </ac:spMkLst>
        </pc:spChg>
        <pc:spChg chg="add mod">
          <ac:chgData name="Kemppainen Kimmo" userId="5575d834-c099-4c81-aadf-9b74126333e7" providerId="ADAL" clId="{9D69A034-250F-473F-BCEA-0C8E318A6DB3}" dt="2021-01-04T06:35:27.394" v="179" actId="164"/>
          <ac:spMkLst>
            <pc:docMk/>
            <pc:sldMk cId="3238158163" sldId="303"/>
            <ac:spMk id="1441" creationId="{AD21A9A9-E10B-4DE2-B809-A8D77D910962}"/>
          </ac:spMkLst>
        </pc:spChg>
        <pc:spChg chg="add mod">
          <ac:chgData name="Kemppainen Kimmo" userId="5575d834-c099-4c81-aadf-9b74126333e7" providerId="ADAL" clId="{9D69A034-250F-473F-BCEA-0C8E318A6DB3}" dt="2021-01-04T06:35:27.394" v="179" actId="164"/>
          <ac:spMkLst>
            <pc:docMk/>
            <pc:sldMk cId="3238158163" sldId="303"/>
            <ac:spMk id="1442" creationId="{A20F7963-77FD-4D76-8700-C0213445A463}"/>
          </ac:spMkLst>
        </pc:spChg>
        <pc:spChg chg="add mod">
          <ac:chgData name="Kemppainen Kimmo" userId="5575d834-c099-4c81-aadf-9b74126333e7" providerId="ADAL" clId="{9D69A034-250F-473F-BCEA-0C8E318A6DB3}" dt="2021-01-04T06:35:27.394" v="179" actId="164"/>
          <ac:spMkLst>
            <pc:docMk/>
            <pc:sldMk cId="3238158163" sldId="303"/>
            <ac:spMk id="1443" creationId="{F4AC0507-901D-4367-BBBC-9C12FD5BCB41}"/>
          </ac:spMkLst>
        </pc:spChg>
        <pc:spChg chg="add mod">
          <ac:chgData name="Kemppainen Kimmo" userId="5575d834-c099-4c81-aadf-9b74126333e7" providerId="ADAL" clId="{9D69A034-250F-473F-BCEA-0C8E318A6DB3}" dt="2021-01-04T06:35:27.394" v="179" actId="164"/>
          <ac:spMkLst>
            <pc:docMk/>
            <pc:sldMk cId="3238158163" sldId="303"/>
            <ac:spMk id="1444" creationId="{ED83E262-AE77-4173-8FFD-56F20DB42229}"/>
          </ac:spMkLst>
        </pc:spChg>
        <pc:spChg chg="add mod">
          <ac:chgData name="Kemppainen Kimmo" userId="5575d834-c099-4c81-aadf-9b74126333e7" providerId="ADAL" clId="{9D69A034-250F-473F-BCEA-0C8E318A6DB3}" dt="2021-01-04T06:35:27.394" v="179" actId="164"/>
          <ac:spMkLst>
            <pc:docMk/>
            <pc:sldMk cId="3238158163" sldId="303"/>
            <ac:spMk id="1445" creationId="{E19B33D8-1AF6-4A13-9C45-191EF63BC91A}"/>
          </ac:spMkLst>
        </pc:spChg>
        <pc:spChg chg="add mod">
          <ac:chgData name="Kemppainen Kimmo" userId="5575d834-c099-4c81-aadf-9b74126333e7" providerId="ADAL" clId="{9D69A034-250F-473F-BCEA-0C8E318A6DB3}" dt="2021-01-04T06:35:27.394" v="179" actId="164"/>
          <ac:spMkLst>
            <pc:docMk/>
            <pc:sldMk cId="3238158163" sldId="303"/>
            <ac:spMk id="1446" creationId="{8DFDD57A-F0FD-47C8-8D87-49126154FFD0}"/>
          </ac:spMkLst>
        </pc:spChg>
        <pc:spChg chg="add mod">
          <ac:chgData name="Kemppainen Kimmo" userId="5575d834-c099-4c81-aadf-9b74126333e7" providerId="ADAL" clId="{9D69A034-250F-473F-BCEA-0C8E318A6DB3}" dt="2021-01-04T06:35:27.394" v="179" actId="164"/>
          <ac:spMkLst>
            <pc:docMk/>
            <pc:sldMk cId="3238158163" sldId="303"/>
            <ac:spMk id="1447" creationId="{159031DA-583E-4DBA-A90A-199773A35445}"/>
          </ac:spMkLst>
        </pc:spChg>
        <pc:spChg chg="add mod">
          <ac:chgData name="Kemppainen Kimmo" userId="5575d834-c099-4c81-aadf-9b74126333e7" providerId="ADAL" clId="{9D69A034-250F-473F-BCEA-0C8E318A6DB3}" dt="2021-01-04T06:35:27.394" v="179" actId="164"/>
          <ac:spMkLst>
            <pc:docMk/>
            <pc:sldMk cId="3238158163" sldId="303"/>
            <ac:spMk id="1448" creationId="{3CEDBFA6-C543-4ECF-BB75-42FF39F30618}"/>
          </ac:spMkLst>
        </pc:spChg>
        <pc:spChg chg="add mod">
          <ac:chgData name="Kemppainen Kimmo" userId="5575d834-c099-4c81-aadf-9b74126333e7" providerId="ADAL" clId="{9D69A034-250F-473F-BCEA-0C8E318A6DB3}" dt="2021-01-04T06:35:27.394" v="179" actId="164"/>
          <ac:spMkLst>
            <pc:docMk/>
            <pc:sldMk cId="3238158163" sldId="303"/>
            <ac:spMk id="1449" creationId="{73D93CE6-C53D-4C87-8439-CD60C758980F}"/>
          </ac:spMkLst>
        </pc:spChg>
        <pc:spChg chg="add mod">
          <ac:chgData name="Kemppainen Kimmo" userId="5575d834-c099-4c81-aadf-9b74126333e7" providerId="ADAL" clId="{9D69A034-250F-473F-BCEA-0C8E318A6DB3}" dt="2021-01-04T06:35:27.394" v="179" actId="164"/>
          <ac:spMkLst>
            <pc:docMk/>
            <pc:sldMk cId="3238158163" sldId="303"/>
            <ac:spMk id="1450" creationId="{C04A76A1-783C-4481-9134-9BCF5500299C}"/>
          </ac:spMkLst>
        </pc:spChg>
        <pc:spChg chg="add mod">
          <ac:chgData name="Kemppainen Kimmo" userId="5575d834-c099-4c81-aadf-9b74126333e7" providerId="ADAL" clId="{9D69A034-250F-473F-BCEA-0C8E318A6DB3}" dt="2021-01-04T06:35:27.394" v="179" actId="164"/>
          <ac:spMkLst>
            <pc:docMk/>
            <pc:sldMk cId="3238158163" sldId="303"/>
            <ac:spMk id="1451" creationId="{9635DAF5-5A03-4C74-B5E7-19EE190F7C70}"/>
          </ac:spMkLst>
        </pc:spChg>
        <pc:spChg chg="add mod">
          <ac:chgData name="Kemppainen Kimmo" userId="5575d834-c099-4c81-aadf-9b74126333e7" providerId="ADAL" clId="{9D69A034-250F-473F-BCEA-0C8E318A6DB3}" dt="2021-01-04T06:35:27.394" v="179" actId="164"/>
          <ac:spMkLst>
            <pc:docMk/>
            <pc:sldMk cId="3238158163" sldId="303"/>
            <ac:spMk id="1452" creationId="{756E32B0-B18B-4B32-817F-19121E1BFC25}"/>
          </ac:spMkLst>
        </pc:spChg>
        <pc:spChg chg="add mod">
          <ac:chgData name="Kemppainen Kimmo" userId="5575d834-c099-4c81-aadf-9b74126333e7" providerId="ADAL" clId="{9D69A034-250F-473F-BCEA-0C8E318A6DB3}" dt="2021-01-04T06:35:27.394" v="179" actId="164"/>
          <ac:spMkLst>
            <pc:docMk/>
            <pc:sldMk cId="3238158163" sldId="303"/>
            <ac:spMk id="1453" creationId="{5ACFD5D3-B6CD-421F-BC74-85FCC369E0CB}"/>
          </ac:spMkLst>
        </pc:spChg>
        <pc:spChg chg="add mod">
          <ac:chgData name="Kemppainen Kimmo" userId="5575d834-c099-4c81-aadf-9b74126333e7" providerId="ADAL" clId="{9D69A034-250F-473F-BCEA-0C8E318A6DB3}" dt="2021-01-04T06:35:27.394" v="179" actId="164"/>
          <ac:spMkLst>
            <pc:docMk/>
            <pc:sldMk cId="3238158163" sldId="303"/>
            <ac:spMk id="1454" creationId="{D359A069-6B9E-4212-B307-6D132C7DCF86}"/>
          </ac:spMkLst>
        </pc:spChg>
        <pc:spChg chg="add mod">
          <ac:chgData name="Kemppainen Kimmo" userId="5575d834-c099-4c81-aadf-9b74126333e7" providerId="ADAL" clId="{9D69A034-250F-473F-BCEA-0C8E318A6DB3}" dt="2021-01-04T06:35:27.394" v="179" actId="164"/>
          <ac:spMkLst>
            <pc:docMk/>
            <pc:sldMk cId="3238158163" sldId="303"/>
            <ac:spMk id="1455" creationId="{6E1FB800-1147-4A55-B9F0-B929F05E370F}"/>
          </ac:spMkLst>
        </pc:spChg>
        <pc:spChg chg="add mod">
          <ac:chgData name="Kemppainen Kimmo" userId="5575d834-c099-4c81-aadf-9b74126333e7" providerId="ADAL" clId="{9D69A034-250F-473F-BCEA-0C8E318A6DB3}" dt="2021-01-04T06:35:27.394" v="179" actId="164"/>
          <ac:spMkLst>
            <pc:docMk/>
            <pc:sldMk cId="3238158163" sldId="303"/>
            <ac:spMk id="1456" creationId="{E401D816-3FD8-45B9-A6CB-FC2DB87D336D}"/>
          </ac:spMkLst>
        </pc:spChg>
        <pc:spChg chg="add mod">
          <ac:chgData name="Kemppainen Kimmo" userId="5575d834-c099-4c81-aadf-9b74126333e7" providerId="ADAL" clId="{9D69A034-250F-473F-BCEA-0C8E318A6DB3}" dt="2021-01-04T06:35:27.394" v="179" actId="164"/>
          <ac:spMkLst>
            <pc:docMk/>
            <pc:sldMk cId="3238158163" sldId="303"/>
            <ac:spMk id="1457" creationId="{E3B1B9B7-F454-4533-8CF4-142A7A1DEE7E}"/>
          </ac:spMkLst>
        </pc:spChg>
        <pc:spChg chg="add mod">
          <ac:chgData name="Kemppainen Kimmo" userId="5575d834-c099-4c81-aadf-9b74126333e7" providerId="ADAL" clId="{9D69A034-250F-473F-BCEA-0C8E318A6DB3}" dt="2021-01-04T06:35:27.394" v="179" actId="164"/>
          <ac:spMkLst>
            <pc:docMk/>
            <pc:sldMk cId="3238158163" sldId="303"/>
            <ac:spMk id="1458" creationId="{F9072347-494B-4C2A-83F1-94B8A93667DB}"/>
          </ac:spMkLst>
        </pc:spChg>
        <pc:spChg chg="add mod">
          <ac:chgData name="Kemppainen Kimmo" userId="5575d834-c099-4c81-aadf-9b74126333e7" providerId="ADAL" clId="{9D69A034-250F-473F-BCEA-0C8E318A6DB3}" dt="2021-01-04T06:35:27.394" v="179" actId="164"/>
          <ac:spMkLst>
            <pc:docMk/>
            <pc:sldMk cId="3238158163" sldId="303"/>
            <ac:spMk id="1459" creationId="{2E5506E4-C12E-4FE6-97B4-FC0F25A1299A}"/>
          </ac:spMkLst>
        </pc:spChg>
        <pc:spChg chg="add mod">
          <ac:chgData name="Kemppainen Kimmo" userId="5575d834-c099-4c81-aadf-9b74126333e7" providerId="ADAL" clId="{9D69A034-250F-473F-BCEA-0C8E318A6DB3}" dt="2021-01-04T06:35:27.394" v="179" actId="164"/>
          <ac:spMkLst>
            <pc:docMk/>
            <pc:sldMk cId="3238158163" sldId="303"/>
            <ac:spMk id="1460" creationId="{15B57CB4-92AD-47DE-B167-9D452C0748C4}"/>
          </ac:spMkLst>
        </pc:spChg>
        <pc:spChg chg="add mod">
          <ac:chgData name="Kemppainen Kimmo" userId="5575d834-c099-4c81-aadf-9b74126333e7" providerId="ADAL" clId="{9D69A034-250F-473F-BCEA-0C8E318A6DB3}" dt="2021-01-04T06:35:27.394" v="179" actId="164"/>
          <ac:spMkLst>
            <pc:docMk/>
            <pc:sldMk cId="3238158163" sldId="303"/>
            <ac:spMk id="1461" creationId="{C4359E99-F2DE-4B3D-861C-34E25E0AD9A4}"/>
          </ac:spMkLst>
        </pc:spChg>
        <pc:spChg chg="add mod">
          <ac:chgData name="Kemppainen Kimmo" userId="5575d834-c099-4c81-aadf-9b74126333e7" providerId="ADAL" clId="{9D69A034-250F-473F-BCEA-0C8E318A6DB3}" dt="2021-01-04T06:35:27.394" v="179" actId="164"/>
          <ac:spMkLst>
            <pc:docMk/>
            <pc:sldMk cId="3238158163" sldId="303"/>
            <ac:spMk id="1462" creationId="{642352B2-3A8F-42A8-91B0-8E8A02FC6848}"/>
          </ac:spMkLst>
        </pc:spChg>
        <pc:spChg chg="add mod">
          <ac:chgData name="Kemppainen Kimmo" userId="5575d834-c099-4c81-aadf-9b74126333e7" providerId="ADAL" clId="{9D69A034-250F-473F-BCEA-0C8E318A6DB3}" dt="2021-01-04T06:35:27.394" v="179" actId="164"/>
          <ac:spMkLst>
            <pc:docMk/>
            <pc:sldMk cId="3238158163" sldId="303"/>
            <ac:spMk id="1463" creationId="{DB59C1F5-B213-4DB5-B010-238D7AF5F2C9}"/>
          </ac:spMkLst>
        </pc:spChg>
        <pc:spChg chg="add mod">
          <ac:chgData name="Kemppainen Kimmo" userId="5575d834-c099-4c81-aadf-9b74126333e7" providerId="ADAL" clId="{9D69A034-250F-473F-BCEA-0C8E318A6DB3}" dt="2021-01-04T06:35:27.394" v="179" actId="164"/>
          <ac:spMkLst>
            <pc:docMk/>
            <pc:sldMk cId="3238158163" sldId="303"/>
            <ac:spMk id="1464" creationId="{90547051-A545-40BF-B491-6DBCF6968434}"/>
          </ac:spMkLst>
        </pc:spChg>
        <pc:spChg chg="add mod">
          <ac:chgData name="Kemppainen Kimmo" userId="5575d834-c099-4c81-aadf-9b74126333e7" providerId="ADAL" clId="{9D69A034-250F-473F-BCEA-0C8E318A6DB3}" dt="2021-01-04T06:35:27.394" v="179" actId="164"/>
          <ac:spMkLst>
            <pc:docMk/>
            <pc:sldMk cId="3238158163" sldId="303"/>
            <ac:spMk id="1465" creationId="{F84476AC-12C0-4BF9-AC27-D62708187CDA}"/>
          </ac:spMkLst>
        </pc:spChg>
        <pc:spChg chg="add mod">
          <ac:chgData name="Kemppainen Kimmo" userId="5575d834-c099-4c81-aadf-9b74126333e7" providerId="ADAL" clId="{9D69A034-250F-473F-BCEA-0C8E318A6DB3}" dt="2021-01-04T06:35:27.394" v="179" actId="164"/>
          <ac:spMkLst>
            <pc:docMk/>
            <pc:sldMk cId="3238158163" sldId="303"/>
            <ac:spMk id="1466" creationId="{C9220F77-BC91-4429-9B13-57B30EB198B2}"/>
          </ac:spMkLst>
        </pc:spChg>
        <pc:spChg chg="add mod">
          <ac:chgData name="Kemppainen Kimmo" userId="5575d834-c099-4c81-aadf-9b74126333e7" providerId="ADAL" clId="{9D69A034-250F-473F-BCEA-0C8E318A6DB3}" dt="2021-01-04T06:35:27.394" v="179" actId="164"/>
          <ac:spMkLst>
            <pc:docMk/>
            <pc:sldMk cId="3238158163" sldId="303"/>
            <ac:spMk id="1467" creationId="{DCBE5171-67DC-488B-8ECA-4EFD51BA3AB1}"/>
          </ac:spMkLst>
        </pc:spChg>
        <pc:spChg chg="add mod">
          <ac:chgData name="Kemppainen Kimmo" userId="5575d834-c099-4c81-aadf-9b74126333e7" providerId="ADAL" clId="{9D69A034-250F-473F-BCEA-0C8E318A6DB3}" dt="2021-01-04T06:35:27.394" v="179" actId="164"/>
          <ac:spMkLst>
            <pc:docMk/>
            <pc:sldMk cId="3238158163" sldId="303"/>
            <ac:spMk id="1468" creationId="{514D7DCD-AC48-49ED-B393-632EF41366C2}"/>
          </ac:spMkLst>
        </pc:spChg>
        <pc:spChg chg="add mod">
          <ac:chgData name="Kemppainen Kimmo" userId="5575d834-c099-4c81-aadf-9b74126333e7" providerId="ADAL" clId="{9D69A034-250F-473F-BCEA-0C8E318A6DB3}" dt="2021-01-04T06:35:27.394" v="179" actId="164"/>
          <ac:spMkLst>
            <pc:docMk/>
            <pc:sldMk cId="3238158163" sldId="303"/>
            <ac:spMk id="1469" creationId="{11A13058-7F3A-4D2B-9645-56AFC0AFE5DF}"/>
          </ac:spMkLst>
        </pc:spChg>
        <pc:spChg chg="add mod">
          <ac:chgData name="Kemppainen Kimmo" userId="5575d834-c099-4c81-aadf-9b74126333e7" providerId="ADAL" clId="{9D69A034-250F-473F-BCEA-0C8E318A6DB3}" dt="2021-01-04T06:35:27.394" v="179" actId="164"/>
          <ac:spMkLst>
            <pc:docMk/>
            <pc:sldMk cId="3238158163" sldId="303"/>
            <ac:spMk id="1470" creationId="{03D6C786-52B2-45D1-A613-24966A4908F1}"/>
          </ac:spMkLst>
        </pc:spChg>
        <pc:spChg chg="add mod">
          <ac:chgData name="Kemppainen Kimmo" userId="5575d834-c099-4c81-aadf-9b74126333e7" providerId="ADAL" clId="{9D69A034-250F-473F-BCEA-0C8E318A6DB3}" dt="2021-01-04T06:35:27.394" v="179" actId="164"/>
          <ac:spMkLst>
            <pc:docMk/>
            <pc:sldMk cId="3238158163" sldId="303"/>
            <ac:spMk id="1471" creationId="{315D5725-09BF-4603-834C-731696F50C19}"/>
          </ac:spMkLst>
        </pc:spChg>
        <pc:spChg chg="add mod">
          <ac:chgData name="Kemppainen Kimmo" userId="5575d834-c099-4c81-aadf-9b74126333e7" providerId="ADAL" clId="{9D69A034-250F-473F-BCEA-0C8E318A6DB3}" dt="2021-01-04T06:35:27.394" v="179" actId="164"/>
          <ac:spMkLst>
            <pc:docMk/>
            <pc:sldMk cId="3238158163" sldId="303"/>
            <ac:spMk id="1472" creationId="{B3C55FF8-1C2A-4AD3-921B-21B99653D087}"/>
          </ac:spMkLst>
        </pc:spChg>
        <pc:spChg chg="add mod">
          <ac:chgData name="Kemppainen Kimmo" userId="5575d834-c099-4c81-aadf-9b74126333e7" providerId="ADAL" clId="{9D69A034-250F-473F-BCEA-0C8E318A6DB3}" dt="2021-01-04T06:35:27.394" v="179" actId="164"/>
          <ac:spMkLst>
            <pc:docMk/>
            <pc:sldMk cId="3238158163" sldId="303"/>
            <ac:spMk id="1473" creationId="{F696A11F-6C27-4E2B-B858-344CFEAC4CC3}"/>
          </ac:spMkLst>
        </pc:spChg>
        <pc:spChg chg="add mod">
          <ac:chgData name="Kemppainen Kimmo" userId="5575d834-c099-4c81-aadf-9b74126333e7" providerId="ADAL" clId="{9D69A034-250F-473F-BCEA-0C8E318A6DB3}" dt="2021-01-04T06:35:27.394" v="179" actId="164"/>
          <ac:spMkLst>
            <pc:docMk/>
            <pc:sldMk cId="3238158163" sldId="303"/>
            <ac:spMk id="1474" creationId="{DD59A15C-5632-46C5-89C3-D7642D10E004}"/>
          </ac:spMkLst>
        </pc:spChg>
        <pc:spChg chg="add mod">
          <ac:chgData name="Kemppainen Kimmo" userId="5575d834-c099-4c81-aadf-9b74126333e7" providerId="ADAL" clId="{9D69A034-250F-473F-BCEA-0C8E318A6DB3}" dt="2021-01-04T06:35:27.394" v="179" actId="164"/>
          <ac:spMkLst>
            <pc:docMk/>
            <pc:sldMk cId="3238158163" sldId="303"/>
            <ac:spMk id="1475" creationId="{87324311-D210-46E0-926E-B5E3714F2F26}"/>
          </ac:spMkLst>
        </pc:spChg>
        <pc:spChg chg="add mod">
          <ac:chgData name="Kemppainen Kimmo" userId="5575d834-c099-4c81-aadf-9b74126333e7" providerId="ADAL" clId="{9D69A034-250F-473F-BCEA-0C8E318A6DB3}" dt="2021-01-04T06:35:27.394" v="179" actId="164"/>
          <ac:spMkLst>
            <pc:docMk/>
            <pc:sldMk cId="3238158163" sldId="303"/>
            <ac:spMk id="1476" creationId="{CD114730-B87A-4815-A971-5D4F603629AE}"/>
          </ac:spMkLst>
        </pc:spChg>
        <pc:spChg chg="add mod">
          <ac:chgData name="Kemppainen Kimmo" userId="5575d834-c099-4c81-aadf-9b74126333e7" providerId="ADAL" clId="{9D69A034-250F-473F-BCEA-0C8E318A6DB3}" dt="2021-01-04T06:35:27.394" v="179" actId="164"/>
          <ac:spMkLst>
            <pc:docMk/>
            <pc:sldMk cId="3238158163" sldId="303"/>
            <ac:spMk id="1477" creationId="{82599171-D8CE-49AE-BCDD-3EE60CB8A492}"/>
          </ac:spMkLst>
        </pc:spChg>
        <pc:spChg chg="add mod">
          <ac:chgData name="Kemppainen Kimmo" userId="5575d834-c099-4c81-aadf-9b74126333e7" providerId="ADAL" clId="{9D69A034-250F-473F-BCEA-0C8E318A6DB3}" dt="2021-01-04T06:35:27.394" v="179" actId="164"/>
          <ac:spMkLst>
            <pc:docMk/>
            <pc:sldMk cId="3238158163" sldId="303"/>
            <ac:spMk id="1478" creationId="{C6C724DC-4C16-4326-9AC7-EFD72AC5F685}"/>
          </ac:spMkLst>
        </pc:spChg>
        <pc:spChg chg="add mod">
          <ac:chgData name="Kemppainen Kimmo" userId="5575d834-c099-4c81-aadf-9b74126333e7" providerId="ADAL" clId="{9D69A034-250F-473F-BCEA-0C8E318A6DB3}" dt="2021-01-04T06:35:27.394" v="179" actId="164"/>
          <ac:spMkLst>
            <pc:docMk/>
            <pc:sldMk cId="3238158163" sldId="303"/>
            <ac:spMk id="1479" creationId="{96350366-8E1B-4BD9-97D2-73B4A75718B0}"/>
          </ac:spMkLst>
        </pc:spChg>
        <pc:spChg chg="add mod">
          <ac:chgData name="Kemppainen Kimmo" userId="5575d834-c099-4c81-aadf-9b74126333e7" providerId="ADAL" clId="{9D69A034-250F-473F-BCEA-0C8E318A6DB3}" dt="2021-01-04T06:35:27.394" v="179" actId="164"/>
          <ac:spMkLst>
            <pc:docMk/>
            <pc:sldMk cId="3238158163" sldId="303"/>
            <ac:spMk id="1480" creationId="{8467AD85-A06E-4F4C-A970-F581C5657D57}"/>
          </ac:spMkLst>
        </pc:spChg>
        <pc:spChg chg="add mod">
          <ac:chgData name="Kemppainen Kimmo" userId="5575d834-c099-4c81-aadf-9b74126333e7" providerId="ADAL" clId="{9D69A034-250F-473F-BCEA-0C8E318A6DB3}" dt="2021-01-04T06:35:27.394" v="179" actId="164"/>
          <ac:spMkLst>
            <pc:docMk/>
            <pc:sldMk cId="3238158163" sldId="303"/>
            <ac:spMk id="1481" creationId="{862C553E-9EDB-49CC-9635-43BE4657DA82}"/>
          </ac:spMkLst>
        </pc:spChg>
        <pc:spChg chg="add mod">
          <ac:chgData name="Kemppainen Kimmo" userId="5575d834-c099-4c81-aadf-9b74126333e7" providerId="ADAL" clId="{9D69A034-250F-473F-BCEA-0C8E318A6DB3}" dt="2021-01-04T06:35:27.394" v="179" actId="164"/>
          <ac:spMkLst>
            <pc:docMk/>
            <pc:sldMk cId="3238158163" sldId="303"/>
            <ac:spMk id="1482" creationId="{C7663F36-049A-450D-B111-D6087A719C26}"/>
          </ac:spMkLst>
        </pc:spChg>
        <pc:spChg chg="add mod">
          <ac:chgData name="Kemppainen Kimmo" userId="5575d834-c099-4c81-aadf-9b74126333e7" providerId="ADAL" clId="{9D69A034-250F-473F-BCEA-0C8E318A6DB3}" dt="2021-01-04T06:35:27.394" v="179" actId="164"/>
          <ac:spMkLst>
            <pc:docMk/>
            <pc:sldMk cId="3238158163" sldId="303"/>
            <ac:spMk id="1483" creationId="{EBECCD96-D3B4-4B22-B772-2F5A55E87F32}"/>
          </ac:spMkLst>
        </pc:spChg>
        <pc:spChg chg="add mod">
          <ac:chgData name="Kemppainen Kimmo" userId="5575d834-c099-4c81-aadf-9b74126333e7" providerId="ADAL" clId="{9D69A034-250F-473F-BCEA-0C8E318A6DB3}" dt="2021-01-04T06:35:27.394" v="179" actId="164"/>
          <ac:spMkLst>
            <pc:docMk/>
            <pc:sldMk cId="3238158163" sldId="303"/>
            <ac:spMk id="1484" creationId="{82D56156-33A3-42FD-B0C6-8D40C5BD2CB5}"/>
          </ac:spMkLst>
        </pc:spChg>
        <pc:spChg chg="add mod">
          <ac:chgData name="Kemppainen Kimmo" userId="5575d834-c099-4c81-aadf-9b74126333e7" providerId="ADAL" clId="{9D69A034-250F-473F-BCEA-0C8E318A6DB3}" dt="2021-01-04T06:35:27.394" v="179" actId="164"/>
          <ac:spMkLst>
            <pc:docMk/>
            <pc:sldMk cId="3238158163" sldId="303"/>
            <ac:spMk id="1485" creationId="{E4A0A3CF-8232-4DAB-A648-9F109641247B}"/>
          </ac:spMkLst>
        </pc:spChg>
        <pc:spChg chg="add mod">
          <ac:chgData name="Kemppainen Kimmo" userId="5575d834-c099-4c81-aadf-9b74126333e7" providerId="ADAL" clId="{9D69A034-250F-473F-BCEA-0C8E318A6DB3}" dt="2021-01-04T06:35:27.394" v="179" actId="164"/>
          <ac:spMkLst>
            <pc:docMk/>
            <pc:sldMk cId="3238158163" sldId="303"/>
            <ac:spMk id="1486" creationId="{D84B876D-0560-4437-976A-9A5F568D70EF}"/>
          </ac:spMkLst>
        </pc:spChg>
        <pc:spChg chg="add mod">
          <ac:chgData name="Kemppainen Kimmo" userId="5575d834-c099-4c81-aadf-9b74126333e7" providerId="ADAL" clId="{9D69A034-250F-473F-BCEA-0C8E318A6DB3}" dt="2021-01-04T06:35:27.394" v="179" actId="164"/>
          <ac:spMkLst>
            <pc:docMk/>
            <pc:sldMk cId="3238158163" sldId="303"/>
            <ac:spMk id="1487" creationId="{B850F200-1415-40DB-A983-1D87F9393865}"/>
          </ac:spMkLst>
        </pc:spChg>
        <pc:spChg chg="add mod">
          <ac:chgData name="Kemppainen Kimmo" userId="5575d834-c099-4c81-aadf-9b74126333e7" providerId="ADAL" clId="{9D69A034-250F-473F-BCEA-0C8E318A6DB3}" dt="2021-01-04T06:35:27.394" v="179" actId="164"/>
          <ac:spMkLst>
            <pc:docMk/>
            <pc:sldMk cId="3238158163" sldId="303"/>
            <ac:spMk id="1488" creationId="{DE99BF24-4864-42FB-893C-0FE26A00FF0F}"/>
          </ac:spMkLst>
        </pc:spChg>
        <pc:spChg chg="add mod">
          <ac:chgData name="Kemppainen Kimmo" userId="5575d834-c099-4c81-aadf-9b74126333e7" providerId="ADAL" clId="{9D69A034-250F-473F-BCEA-0C8E318A6DB3}" dt="2021-01-04T06:35:27.394" v="179" actId="164"/>
          <ac:spMkLst>
            <pc:docMk/>
            <pc:sldMk cId="3238158163" sldId="303"/>
            <ac:spMk id="1489" creationId="{807BC114-B793-47E2-8D42-24BFF7B00A8A}"/>
          </ac:spMkLst>
        </pc:spChg>
        <pc:spChg chg="add mod">
          <ac:chgData name="Kemppainen Kimmo" userId="5575d834-c099-4c81-aadf-9b74126333e7" providerId="ADAL" clId="{9D69A034-250F-473F-BCEA-0C8E318A6DB3}" dt="2021-01-04T06:35:27.394" v="179" actId="164"/>
          <ac:spMkLst>
            <pc:docMk/>
            <pc:sldMk cId="3238158163" sldId="303"/>
            <ac:spMk id="1490" creationId="{0ECA6A92-5F29-4C4B-80B9-CFC8B6653680}"/>
          </ac:spMkLst>
        </pc:spChg>
        <pc:spChg chg="add mod">
          <ac:chgData name="Kemppainen Kimmo" userId="5575d834-c099-4c81-aadf-9b74126333e7" providerId="ADAL" clId="{9D69A034-250F-473F-BCEA-0C8E318A6DB3}" dt="2021-01-04T06:35:27.394" v="179" actId="164"/>
          <ac:spMkLst>
            <pc:docMk/>
            <pc:sldMk cId="3238158163" sldId="303"/>
            <ac:spMk id="1491" creationId="{FE344A06-B721-4A8B-9F2A-F49BE048C265}"/>
          </ac:spMkLst>
        </pc:spChg>
        <pc:spChg chg="add mod">
          <ac:chgData name="Kemppainen Kimmo" userId="5575d834-c099-4c81-aadf-9b74126333e7" providerId="ADAL" clId="{9D69A034-250F-473F-BCEA-0C8E318A6DB3}" dt="2021-01-04T06:35:27.394" v="179" actId="164"/>
          <ac:spMkLst>
            <pc:docMk/>
            <pc:sldMk cId="3238158163" sldId="303"/>
            <ac:spMk id="1492" creationId="{2E363BAC-278F-414B-BF92-850A994445A1}"/>
          </ac:spMkLst>
        </pc:spChg>
        <pc:spChg chg="add mod">
          <ac:chgData name="Kemppainen Kimmo" userId="5575d834-c099-4c81-aadf-9b74126333e7" providerId="ADAL" clId="{9D69A034-250F-473F-BCEA-0C8E318A6DB3}" dt="2021-01-04T06:35:27.394" v="179" actId="164"/>
          <ac:spMkLst>
            <pc:docMk/>
            <pc:sldMk cId="3238158163" sldId="303"/>
            <ac:spMk id="1493" creationId="{F66708F3-BCF2-4847-A931-2B74EEC64FB9}"/>
          </ac:spMkLst>
        </pc:spChg>
        <pc:spChg chg="add mod">
          <ac:chgData name="Kemppainen Kimmo" userId="5575d834-c099-4c81-aadf-9b74126333e7" providerId="ADAL" clId="{9D69A034-250F-473F-BCEA-0C8E318A6DB3}" dt="2021-01-04T06:35:27.394" v="179" actId="164"/>
          <ac:spMkLst>
            <pc:docMk/>
            <pc:sldMk cId="3238158163" sldId="303"/>
            <ac:spMk id="1494" creationId="{D960A4F9-AE3E-41CF-83BB-0CE98AB45178}"/>
          </ac:spMkLst>
        </pc:spChg>
        <pc:spChg chg="add mod">
          <ac:chgData name="Kemppainen Kimmo" userId="5575d834-c099-4c81-aadf-9b74126333e7" providerId="ADAL" clId="{9D69A034-250F-473F-BCEA-0C8E318A6DB3}" dt="2021-01-04T06:35:27.394" v="179" actId="164"/>
          <ac:spMkLst>
            <pc:docMk/>
            <pc:sldMk cId="3238158163" sldId="303"/>
            <ac:spMk id="1495" creationId="{F069D3A1-76A6-4983-8C84-BC6D56F82A3D}"/>
          </ac:spMkLst>
        </pc:spChg>
        <pc:spChg chg="add mod">
          <ac:chgData name="Kemppainen Kimmo" userId="5575d834-c099-4c81-aadf-9b74126333e7" providerId="ADAL" clId="{9D69A034-250F-473F-BCEA-0C8E318A6DB3}" dt="2021-01-04T06:35:27.394" v="179" actId="164"/>
          <ac:spMkLst>
            <pc:docMk/>
            <pc:sldMk cId="3238158163" sldId="303"/>
            <ac:spMk id="1496" creationId="{7D8CFF86-3F31-4A9F-B1B4-3CB56EFDEDDF}"/>
          </ac:spMkLst>
        </pc:spChg>
        <pc:spChg chg="add mod">
          <ac:chgData name="Kemppainen Kimmo" userId="5575d834-c099-4c81-aadf-9b74126333e7" providerId="ADAL" clId="{9D69A034-250F-473F-BCEA-0C8E318A6DB3}" dt="2021-01-04T06:35:27.394" v="179" actId="164"/>
          <ac:spMkLst>
            <pc:docMk/>
            <pc:sldMk cId="3238158163" sldId="303"/>
            <ac:spMk id="1497" creationId="{308000F1-438A-4739-95CB-532626AE8F6E}"/>
          </ac:spMkLst>
        </pc:spChg>
        <pc:spChg chg="add mod">
          <ac:chgData name="Kemppainen Kimmo" userId="5575d834-c099-4c81-aadf-9b74126333e7" providerId="ADAL" clId="{9D69A034-250F-473F-BCEA-0C8E318A6DB3}" dt="2021-01-04T06:35:27.394" v="179" actId="164"/>
          <ac:spMkLst>
            <pc:docMk/>
            <pc:sldMk cId="3238158163" sldId="303"/>
            <ac:spMk id="1498" creationId="{9FB14452-6A48-47C4-A260-8413C15601AB}"/>
          </ac:spMkLst>
        </pc:spChg>
        <pc:spChg chg="add mod">
          <ac:chgData name="Kemppainen Kimmo" userId="5575d834-c099-4c81-aadf-9b74126333e7" providerId="ADAL" clId="{9D69A034-250F-473F-BCEA-0C8E318A6DB3}" dt="2021-01-04T06:35:27.394" v="179" actId="164"/>
          <ac:spMkLst>
            <pc:docMk/>
            <pc:sldMk cId="3238158163" sldId="303"/>
            <ac:spMk id="1499" creationId="{6532BE5C-9973-4536-856B-BCF81C0E1FF7}"/>
          </ac:spMkLst>
        </pc:spChg>
        <pc:spChg chg="add mod">
          <ac:chgData name="Kemppainen Kimmo" userId="5575d834-c099-4c81-aadf-9b74126333e7" providerId="ADAL" clId="{9D69A034-250F-473F-BCEA-0C8E318A6DB3}" dt="2021-01-04T06:35:27.394" v="179" actId="164"/>
          <ac:spMkLst>
            <pc:docMk/>
            <pc:sldMk cId="3238158163" sldId="303"/>
            <ac:spMk id="1500" creationId="{30133AF5-810D-49F1-8BD4-6AE4E17090C7}"/>
          </ac:spMkLst>
        </pc:spChg>
        <pc:spChg chg="add mod">
          <ac:chgData name="Kemppainen Kimmo" userId="5575d834-c099-4c81-aadf-9b74126333e7" providerId="ADAL" clId="{9D69A034-250F-473F-BCEA-0C8E318A6DB3}" dt="2021-01-04T06:35:27.394" v="179" actId="164"/>
          <ac:spMkLst>
            <pc:docMk/>
            <pc:sldMk cId="3238158163" sldId="303"/>
            <ac:spMk id="1501" creationId="{047B1B36-67D6-4806-BE2F-064BE04CB43F}"/>
          </ac:spMkLst>
        </pc:spChg>
        <pc:spChg chg="add mod">
          <ac:chgData name="Kemppainen Kimmo" userId="5575d834-c099-4c81-aadf-9b74126333e7" providerId="ADAL" clId="{9D69A034-250F-473F-BCEA-0C8E318A6DB3}" dt="2021-01-04T06:35:27.394" v="179" actId="164"/>
          <ac:spMkLst>
            <pc:docMk/>
            <pc:sldMk cId="3238158163" sldId="303"/>
            <ac:spMk id="1502" creationId="{C22FD1BB-DE7F-4BD5-BB31-2764EABFA9BB}"/>
          </ac:spMkLst>
        </pc:spChg>
        <pc:spChg chg="add mod">
          <ac:chgData name="Kemppainen Kimmo" userId="5575d834-c099-4c81-aadf-9b74126333e7" providerId="ADAL" clId="{9D69A034-250F-473F-BCEA-0C8E318A6DB3}" dt="2021-01-04T06:35:27.394" v="179" actId="164"/>
          <ac:spMkLst>
            <pc:docMk/>
            <pc:sldMk cId="3238158163" sldId="303"/>
            <ac:spMk id="1503" creationId="{EDE73887-CECB-4D74-963B-D648D7B063A5}"/>
          </ac:spMkLst>
        </pc:spChg>
        <pc:spChg chg="add mod">
          <ac:chgData name="Kemppainen Kimmo" userId="5575d834-c099-4c81-aadf-9b74126333e7" providerId="ADAL" clId="{9D69A034-250F-473F-BCEA-0C8E318A6DB3}" dt="2021-01-04T06:35:27.394" v="179" actId="164"/>
          <ac:spMkLst>
            <pc:docMk/>
            <pc:sldMk cId="3238158163" sldId="303"/>
            <ac:spMk id="1504" creationId="{7AB97323-4FE2-4BB1-BB8B-6FFB58421DA9}"/>
          </ac:spMkLst>
        </pc:spChg>
        <pc:spChg chg="add mod">
          <ac:chgData name="Kemppainen Kimmo" userId="5575d834-c099-4c81-aadf-9b74126333e7" providerId="ADAL" clId="{9D69A034-250F-473F-BCEA-0C8E318A6DB3}" dt="2021-01-04T06:35:27.394" v="179" actId="164"/>
          <ac:spMkLst>
            <pc:docMk/>
            <pc:sldMk cId="3238158163" sldId="303"/>
            <ac:spMk id="1505" creationId="{C99159EC-02F8-4502-B508-B0C1280A2B8E}"/>
          </ac:spMkLst>
        </pc:spChg>
        <pc:spChg chg="add mod">
          <ac:chgData name="Kemppainen Kimmo" userId="5575d834-c099-4c81-aadf-9b74126333e7" providerId="ADAL" clId="{9D69A034-250F-473F-BCEA-0C8E318A6DB3}" dt="2021-01-04T06:35:27.394" v="179" actId="164"/>
          <ac:spMkLst>
            <pc:docMk/>
            <pc:sldMk cId="3238158163" sldId="303"/>
            <ac:spMk id="1506" creationId="{BB39DCEC-5B79-4D42-A244-7FDB7F3B6212}"/>
          </ac:spMkLst>
        </pc:spChg>
        <pc:spChg chg="add mod">
          <ac:chgData name="Kemppainen Kimmo" userId="5575d834-c099-4c81-aadf-9b74126333e7" providerId="ADAL" clId="{9D69A034-250F-473F-BCEA-0C8E318A6DB3}" dt="2021-01-04T06:35:27.394" v="179" actId="164"/>
          <ac:spMkLst>
            <pc:docMk/>
            <pc:sldMk cId="3238158163" sldId="303"/>
            <ac:spMk id="1507" creationId="{07ACD2A9-F233-4C65-BEEB-C5DF06667465}"/>
          </ac:spMkLst>
        </pc:spChg>
        <pc:spChg chg="add mod">
          <ac:chgData name="Kemppainen Kimmo" userId="5575d834-c099-4c81-aadf-9b74126333e7" providerId="ADAL" clId="{9D69A034-250F-473F-BCEA-0C8E318A6DB3}" dt="2021-01-04T06:35:27.394" v="179" actId="164"/>
          <ac:spMkLst>
            <pc:docMk/>
            <pc:sldMk cId="3238158163" sldId="303"/>
            <ac:spMk id="1508" creationId="{0BB72BA3-B698-45ED-9561-CD0651D6D3BD}"/>
          </ac:spMkLst>
        </pc:spChg>
        <pc:spChg chg="add mod">
          <ac:chgData name="Kemppainen Kimmo" userId="5575d834-c099-4c81-aadf-9b74126333e7" providerId="ADAL" clId="{9D69A034-250F-473F-BCEA-0C8E318A6DB3}" dt="2021-01-04T06:35:27.394" v="179" actId="164"/>
          <ac:spMkLst>
            <pc:docMk/>
            <pc:sldMk cId="3238158163" sldId="303"/>
            <ac:spMk id="1509" creationId="{348D5333-3627-4858-ACF6-139ABA18C881}"/>
          </ac:spMkLst>
        </pc:spChg>
        <pc:spChg chg="add mod">
          <ac:chgData name="Kemppainen Kimmo" userId="5575d834-c099-4c81-aadf-9b74126333e7" providerId="ADAL" clId="{9D69A034-250F-473F-BCEA-0C8E318A6DB3}" dt="2021-01-04T06:35:27.394" v="179" actId="164"/>
          <ac:spMkLst>
            <pc:docMk/>
            <pc:sldMk cId="3238158163" sldId="303"/>
            <ac:spMk id="1510" creationId="{D96603F0-EE6F-4762-A742-018E1226A3F5}"/>
          </ac:spMkLst>
        </pc:spChg>
        <pc:spChg chg="add mod">
          <ac:chgData name="Kemppainen Kimmo" userId="5575d834-c099-4c81-aadf-9b74126333e7" providerId="ADAL" clId="{9D69A034-250F-473F-BCEA-0C8E318A6DB3}" dt="2021-01-04T06:35:27.394" v="179" actId="164"/>
          <ac:spMkLst>
            <pc:docMk/>
            <pc:sldMk cId="3238158163" sldId="303"/>
            <ac:spMk id="1511" creationId="{962E38FB-AE18-4FA9-BAB9-651A106A970E}"/>
          </ac:spMkLst>
        </pc:spChg>
        <pc:spChg chg="add mod">
          <ac:chgData name="Kemppainen Kimmo" userId="5575d834-c099-4c81-aadf-9b74126333e7" providerId="ADAL" clId="{9D69A034-250F-473F-BCEA-0C8E318A6DB3}" dt="2021-01-04T06:35:27.394" v="179" actId="164"/>
          <ac:spMkLst>
            <pc:docMk/>
            <pc:sldMk cId="3238158163" sldId="303"/>
            <ac:spMk id="1512" creationId="{E713F05E-4A30-43AF-941B-3991C52D0659}"/>
          </ac:spMkLst>
        </pc:spChg>
        <pc:spChg chg="add mod">
          <ac:chgData name="Kemppainen Kimmo" userId="5575d834-c099-4c81-aadf-9b74126333e7" providerId="ADAL" clId="{9D69A034-250F-473F-BCEA-0C8E318A6DB3}" dt="2021-01-04T06:35:27.394" v="179" actId="164"/>
          <ac:spMkLst>
            <pc:docMk/>
            <pc:sldMk cId="3238158163" sldId="303"/>
            <ac:spMk id="1513" creationId="{2C8F1AC0-E52C-453A-8203-D00888B47D99}"/>
          </ac:spMkLst>
        </pc:spChg>
        <pc:spChg chg="add mod">
          <ac:chgData name="Kemppainen Kimmo" userId="5575d834-c099-4c81-aadf-9b74126333e7" providerId="ADAL" clId="{9D69A034-250F-473F-BCEA-0C8E318A6DB3}" dt="2021-01-04T06:35:27.394" v="179" actId="164"/>
          <ac:spMkLst>
            <pc:docMk/>
            <pc:sldMk cId="3238158163" sldId="303"/>
            <ac:spMk id="1514" creationId="{DAC4D0A2-D49F-4C2F-99E6-658C0933911E}"/>
          </ac:spMkLst>
        </pc:spChg>
        <pc:spChg chg="add mod">
          <ac:chgData name="Kemppainen Kimmo" userId="5575d834-c099-4c81-aadf-9b74126333e7" providerId="ADAL" clId="{9D69A034-250F-473F-BCEA-0C8E318A6DB3}" dt="2021-01-04T06:35:27.394" v="179" actId="164"/>
          <ac:spMkLst>
            <pc:docMk/>
            <pc:sldMk cId="3238158163" sldId="303"/>
            <ac:spMk id="1515" creationId="{066BBC49-C472-47EF-A952-A46E4EBCE6B0}"/>
          </ac:spMkLst>
        </pc:spChg>
        <pc:spChg chg="add mod">
          <ac:chgData name="Kemppainen Kimmo" userId="5575d834-c099-4c81-aadf-9b74126333e7" providerId="ADAL" clId="{9D69A034-250F-473F-BCEA-0C8E318A6DB3}" dt="2021-01-04T06:35:27.394" v="179" actId="164"/>
          <ac:spMkLst>
            <pc:docMk/>
            <pc:sldMk cId="3238158163" sldId="303"/>
            <ac:spMk id="1516" creationId="{595A1121-6FE4-4530-9581-CA0C108BFE56}"/>
          </ac:spMkLst>
        </pc:spChg>
        <pc:spChg chg="add mod">
          <ac:chgData name="Kemppainen Kimmo" userId="5575d834-c099-4c81-aadf-9b74126333e7" providerId="ADAL" clId="{9D69A034-250F-473F-BCEA-0C8E318A6DB3}" dt="2021-01-04T06:35:27.394" v="179" actId="164"/>
          <ac:spMkLst>
            <pc:docMk/>
            <pc:sldMk cId="3238158163" sldId="303"/>
            <ac:spMk id="1517" creationId="{99021737-3EB4-4301-B258-EC5A4AC11A4C}"/>
          </ac:spMkLst>
        </pc:spChg>
        <pc:spChg chg="add mod">
          <ac:chgData name="Kemppainen Kimmo" userId="5575d834-c099-4c81-aadf-9b74126333e7" providerId="ADAL" clId="{9D69A034-250F-473F-BCEA-0C8E318A6DB3}" dt="2021-01-04T06:35:27.394" v="179" actId="164"/>
          <ac:spMkLst>
            <pc:docMk/>
            <pc:sldMk cId="3238158163" sldId="303"/>
            <ac:spMk id="1518" creationId="{D6D89AEC-89BE-4A1B-8D8F-563CEBB70D73}"/>
          </ac:spMkLst>
        </pc:spChg>
        <pc:spChg chg="add mod">
          <ac:chgData name="Kemppainen Kimmo" userId="5575d834-c099-4c81-aadf-9b74126333e7" providerId="ADAL" clId="{9D69A034-250F-473F-BCEA-0C8E318A6DB3}" dt="2021-01-04T06:35:27.394" v="179" actId="164"/>
          <ac:spMkLst>
            <pc:docMk/>
            <pc:sldMk cId="3238158163" sldId="303"/>
            <ac:spMk id="1519" creationId="{76DEB6BD-367C-46DA-B9AD-500404FE2069}"/>
          </ac:spMkLst>
        </pc:spChg>
        <pc:spChg chg="add mod">
          <ac:chgData name="Kemppainen Kimmo" userId="5575d834-c099-4c81-aadf-9b74126333e7" providerId="ADAL" clId="{9D69A034-250F-473F-BCEA-0C8E318A6DB3}" dt="2021-01-04T06:35:27.394" v="179" actId="164"/>
          <ac:spMkLst>
            <pc:docMk/>
            <pc:sldMk cId="3238158163" sldId="303"/>
            <ac:spMk id="1520" creationId="{A18B2DC7-04B6-4432-A258-CACF208E0BEB}"/>
          </ac:spMkLst>
        </pc:spChg>
        <pc:spChg chg="add mod">
          <ac:chgData name="Kemppainen Kimmo" userId="5575d834-c099-4c81-aadf-9b74126333e7" providerId="ADAL" clId="{9D69A034-250F-473F-BCEA-0C8E318A6DB3}" dt="2021-01-04T06:35:27.394" v="179" actId="164"/>
          <ac:spMkLst>
            <pc:docMk/>
            <pc:sldMk cId="3238158163" sldId="303"/>
            <ac:spMk id="1521" creationId="{8C0CDCAC-6116-4DFD-8003-A9B4F5C88C96}"/>
          </ac:spMkLst>
        </pc:spChg>
        <pc:spChg chg="add mod">
          <ac:chgData name="Kemppainen Kimmo" userId="5575d834-c099-4c81-aadf-9b74126333e7" providerId="ADAL" clId="{9D69A034-250F-473F-BCEA-0C8E318A6DB3}" dt="2021-01-04T06:35:27.394" v="179" actId="164"/>
          <ac:spMkLst>
            <pc:docMk/>
            <pc:sldMk cId="3238158163" sldId="303"/>
            <ac:spMk id="1522" creationId="{80330B41-5EE2-43B7-9299-3C82AB2DC15F}"/>
          </ac:spMkLst>
        </pc:spChg>
        <pc:spChg chg="add mod">
          <ac:chgData name="Kemppainen Kimmo" userId="5575d834-c099-4c81-aadf-9b74126333e7" providerId="ADAL" clId="{9D69A034-250F-473F-BCEA-0C8E318A6DB3}" dt="2021-01-04T06:35:27.394" v="179" actId="164"/>
          <ac:spMkLst>
            <pc:docMk/>
            <pc:sldMk cId="3238158163" sldId="303"/>
            <ac:spMk id="1523" creationId="{144F1310-0EB6-4C39-B000-EAC9512663CE}"/>
          </ac:spMkLst>
        </pc:spChg>
        <pc:spChg chg="add mod">
          <ac:chgData name="Kemppainen Kimmo" userId="5575d834-c099-4c81-aadf-9b74126333e7" providerId="ADAL" clId="{9D69A034-250F-473F-BCEA-0C8E318A6DB3}" dt="2021-01-04T06:35:27.394" v="179" actId="164"/>
          <ac:spMkLst>
            <pc:docMk/>
            <pc:sldMk cId="3238158163" sldId="303"/>
            <ac:spMk id="1524" creationId="{6607EACA-2CB5-4D64-8BA7-D315680CB502}"/>
          </ac:spMkLst>
        </pc:spChg>
        <pc:spChg chg="add mod">
          <ac:chgData name="Kemppainen Kimmo" userId="5575d834-c099-4c81-aadf-9b74126333e7" providerId="ADAL" clId="{9D69A034-250F-473F-BCEA-0C8E318A6DB3}" dt="2021-01-04T06:35:27.394" v="179" actId="164"/>
          <ac:spMkLst>
            <pc:docMk/>
            <pc:sldMk cId="3238158163" sldId="303"/>
            <ac:spMk id="1525" creationId="{402E56A1-768A-45BD-9AD5-C7256330A767}"/>
          </ac:spMkLst>
        </pc:spChg>
        <pc:spChg chg="add mod">
          <ac:chgData name="Kemppainen Kimmo" userId="5575d834-c099-4c81-aadf-9b74126333e7" providerId="ADAL" clId="{9D69A034-250F-473F-BCEA-0C8E318A6DB3}" dt="2021-01-04T06:35:27.394" v="179" actId="164"/>
          <ac:spMkLst>
            <pc:docMk/>
            <pc:sldMk cId="3238158163" sldId="303"/>
            <ac:spMk id="1526" creationId="{E71DD8A0-B315-4AF6-A431-8302CDD2CD74}"/>
          </ac:spMkLst>
        </pc:spChg>
        <pc:spChg chg="add mod">
          <ac:chgData name="Kemppainen Kimmo" userId="5575d834-c099-4c81-aadf-9b74126333e7" providerId="ADAL" clId="{9D69A034-250F-473F-BCEA-0C8E318A6DB3}" dt="2021-01-04T06:35:27.394" v="179" actId="164"/>
          <ac:spMkLst>
            <pc:docMk/>
            <pc:sldMk cId="3238158163" sldId="303"/>
            <ac:spMk id="1527" creationId="{4BD4843E-B3CF-4F95-9E4A-7C34A30708FA}"/>
          </ac:spMkLst>
        </pc:spChg>
        <pc:spChg chg="add mod">
          <ac:chgData name="Kemppainen Kimmo" userId="5575d834-c099-4c81-aadf-9b74126333e7" providerId="ADAL" clId="{9D69A034-250F-473F-BCEA-0C8E318A6DB3}" dt="2021-01-04T06:35:27.394" v="179" actId="164"/>
          <ac:spMkLst>
            <pc:docMk/>
            <pc:sldMk cId="3238158163" sldId="303"/>
            <ac:spMk id="1528" creationId="{7FB89999-D740-4545-BCE0-D4A6C864EAA1}"/>
          </ac:spMkLst>
        </pc:spChg>
        <pc:spChg chg="add mod">
          <ac:chgData name="Kemppainen Kimmo" userId="5575d834-c099-4c81-aadf-9b74126333e7" providerId="ADAL" clId="{9D69A034-250F-473F-BCEA-0C8E318A6DB3}" dt="2021-01-04T06:35:27.394" v="179" actId="164"/>
          <ac:spMkLst>
            <pc:docMk/>
            <pc:sldMk cId="3238158163" sldId="303"/>
            <ac:spMk id="1529" creationId="{1D2C3FE6-CDF7-42E2-ABF2-2AC5C6CBDA7C}"/>
          </ac:spMkLst>
        </pc:spChg>
        <pc:spChg chg="add mod">
          <ac:chgData name="Kemppainen Kimmo" userId="5575d834-c099-4c81-aadf-9b74126333e7" providerId="ADAL" clId="{9D69A034-250F-473F-BCEA-0C8E318A6DB3}" dt="2021-01-04T06:35:27.394" v="179" actId="164"/>
          <ac:spMkLst>
            <pc:docMk/>
            <pc:sldMk cId="3238158163" sldId="303"/>
            <ac:spMk id="1530" creationId="{D53FF444-E64C-485C-93C2-2D763C1B3001}"/>
          </ac:spMkLst>
        </pc:spChg>
        <pc:spChg chg="add mod">
          <ac:chgData name="Kemppainen Kimmo" userId="5575d834-c099-4c81-aadf-9b74126333e7" providerId="ADAL" clId="{9D69A034-250F-473F-BCEA-0C8E318A6DB3}" dt="2021-01-04T06:35:27.394" v="179" actId="164"/>
          <ac:spMkLst>
            <pc:docMk/>
            <pc:sldMk cId="3238158163" sldId="303"/>
            <ac:spMk id="1531" creationId="{730C61A0-8798-48D3-BA8C-926DD67754EC}"/>
          </ac:spMkLst>
        </pc:spChg>
        <pc:spChg chg="add mod">
          <ac:chgData name="Kemppainen Kimmo" userId="5575d834-c099-4c81-aadf-9b74126333e7" providerId="ADAL" clId="{9D69A034-250F-473F-BCEA-0C8E318A6DB3}" dt="2021-01-04T06:35:27.394" v="179" actId="164"/>
          <ac:spMkLst>
            <pc:docMk/>
            <pc:sldMk cId="3238158163" sldId="303"/>
            <ac:spMk id="1532" creationId="{FF66CE89-2AAC-40CB-A625-C8450B75A5D1}"/>
          </ac:spMkLst>
        </pc:spChg>
        <pc:spChg chg="add mod">
          <ac:chgData name="Kemppainen Kimmo" userId="5575d834-c099-4c81-aadf-9b74126333e7" providerId="ADAL" clId="{9D69A034-250F-473F-BCEA-0C8E318A6DB3}" dt="2021-01-04T06:35:27.394" v="179" actId="164"/>
          <ac:spMkLst>
            <pc:docMk/>
            <pc:sldMk cId="3238158163" sldId="303"/>
            <ac:spMk id="1533" creationId="{359CC025-A40A-464B-8EDE-E423FC2BD30C}"/>
          </ac:spMkLst>
        </pc:spChg>
        <pc:spChg chg="add mod">
          <ac:chgData name="Kemppainen Kimmo" userId="5575d834-c099-4c81-aadf-9b74126333e7" providerId="ADAL" clId="{9D69A034-250F-473F-BCEA-0C8E318A6DB3}" dt="2021-01-04T06:35:27.394" v="179" actId="164"/>
          <ac:spMkLst>
            <pc:docMk/>
            <pc:sldMk cId="3238158163" sldId="303"/>
            <ac:spMk id="1534" creationId="{736C85C5-34B8-4FAB-8A38-6498A000992E}"/>
          </ac:spMkLst>
        </pc:spChg>
        <pc:spChg chg="add mod">
          <ac:chgData name="Kemppainen Kimmo" userId="5575d834-c099-4c81-aadf-9b74126333e7" providerId="ADAL" clId="{9D69A034-250F-473F-BCEA-0C8E318A6DB3}" dt="2021-01-04T06:35:27.394" v="179" actId="164"/>
          <ac:spMkLst>
            <pc:docMk/>
            <pc:sldMk cId="3238158163" sldId="303"/>
            <ac:spMk id="1535" creationId="{53D14342-8EC1-4FD5-85F9-AF2F44199AC6}"/>
          </ac:spMkLst>
        </pc:spChg>
        <pc:spChg chg="add mod">
          <ac:chgData name="Kemppainen Kimmo" userId="5575d834-c099-4c81-aadf-9b74126333e7" providerId="ADAL" clId="{9D69A034-250F-473F-BCEA-0C8E318A6DB3}" dt="2021-01-04T06:35:27.394" v="179" actId="164"/>
          <ac:spMkLst>
            <pc:docMk/>
            <pc:sldMk cId="3238158163" sldId="303"/>
            <ac:spMk id="1536" creationId="{6AF94FB4-ED23-40D2-BAA3-2A6862074587}"/>
          </ac:spMkLst>
        </pc:spChg>
        <pc:spChg chg="add mod">
          <ac:chgData name="Kemppainen Kimmo" userId="5575d834-c099-4c81-aadf-9b74126333e7" providerId="ADAL" clId="{9D69A034-250F-473F-BCEA-0C8E318A6DB3}" dt="2021-01-04T06:35:27.394" v="179" actId="164"/>
          <ac:spMkLst>
            <pc:docMk/>
            <pc:sldMk cId="3238158163" sldId="303"/>
            <ac:spMk id="1537" creationId="{116AAE87-F808-44A0-8D7D-D9886B642605}"/>
          </ac:spMkLst>
        </pc:spChg>
        <pc:spChg chg="add mod">
          <ac:chgData name="Kemppainen Kimmo" userId="5575d834-c099-4c81-aadf-9b74126333e7" providerId="ADAL" clId="{9D69A034-250F-473F-BCEA-0C8E318A6DB3}" dt="2021-01-04T06:35:27.394" v="179" actId="164"/>
          <ac:spMkLst>
            <pc:docMk/>
            <pc:sldMk cId="3238158163" sldId="303"/>
            <ac:spMk id="1538" creationId="{68E00EBE-88C9-4A92-A5ED-EFDB2AFB3D09}"/>
          </ac:spMkLst>
        </pc:spChg>
        <pc:spChg chg="add mod">
          <ac:chgData name="Kemppainen Kimmo" userId="5575d834-c099-4c81-aadf-9b74126333e7" providerId="ADAL" clId="{9D69A034-250F-473F-BCEA-0C8E318A6DB3}" dt="2021-01-04T06:35:27.394" v="179" actId="164"/>
          <ac:spMkLst>
            <pc:docMk/>
            <pc:sldMk cId="3238158163" sldId="303"/>
            <ac:spMk id="1539" creationId="{D6472F24-9C40-4875-8B58-44D9B3629B05}"/>
          </ac:spMkLst>
        </pc:spChg>
        <pc:spChg chg="add mod">
          <ac:chgData name="Kemppainen Kimmo" userId="5575d834-c099-4c81-aadf-9b74126333e7" providerId="ADAL" clId="{9D69A034-250F-473F-BCEA-0C8E318A6DB3}" dt="2021-01-04T06:35:27.394" v="179" actId="164"/>
          <ac:spMkLst>
            <pc:docMk/>
            <pc:sldMk cId="3238158163" sldId="303"/>
            <ac:spMk id="1540" creationId="{F6781946-A795-4FAF-878F-6FA04B330D11}"/>
          </ac:spMkLst>
        </pc:spChg>
        <pc:spChg chg="add mod">
          <ac:chgData name="Kemppainen Kimmo" userId="5575d834-c099-4c81-aadf-9b74126333e7" providerId="ADAL" clId="{9D69A034-250F-473F-BCEA-0C8E318A6DB3}" dt="2021-01-04T06:35:27.394" v="179" actId="164"/>
          <ac:spMkLst>
            <pc:docMk/>
            <pc:sldMk cId="3238158163" sldId="303"/>
            <ac:spMk id="1541" creationId="{4597FC1C-4F0B-4127-9ED2-1FB64F26A768}"/>
          </ac:spMkLst>
        </pc:spChg>
        <pc:spChg chg="add mod">
          <ac:chgData name="Kemppainen Kimmo" userId="5575d834-c099-4c81-aadf-9b74126333e7" providerId="ADAL" clId="{9D69A034-250F-473F-BCEA-0C8E318A6DB3}" dt="2021-01-04T06:35:27.394" v="179" actId="164"/>
          <ac:spMkLst>
            <pc:docMk/>
            <pc:sldMk cId="3238158163" sldId="303"/>
            <ac:spMk id="1542" creationId="{A7AF0E7B-1465-4FA4-8417-68C52D10B068}"/>
          </ac:spMkLst>
        </pc:spChg>
        <pc:spChg chg="add mod">
          <ac:chgData name="Kemppainen Kimmo" userId="5575d834-c099-4c81-aadf-9b74126333e7" providerId="ADAL" clId="{9D69A034-250F-473F-BCEA-0C8E318A6DB3}" dt="2021-01-04T06:35:27.394" v="179" actId="164"/>
          <ac:spMkLst>
            <pc:docMk/>
            <pc:sldMk cId="3238158163" sldId="303"/>
            <ac:spMk id="1543" creationId="{F844A696-448D-4B94-B208-A383F8A37161}"/>
          </ac:spMkLst>
        </pc:spChg>
        <pc:spChg chg="add mod">
          <ac:chgData name="Kemppainen Kimmo" userId="5575d834-c099-4c81-aadf-9b74126333e7" providerId="ADAL" clId="{9D69A034-250F-473F-BCEA-0C8E318A6DB3}" dt="2021-01-04T06:35:27.394" v="179" actId="164"/>
          <ac:spMkLst>
            <pc:docMk/>
            <pc:sldMk cId="3238158163" sldId="303"/>
            <ac:spMk id="1544" creationId="{9C88F19D-0DD0-4FDE-869C-88058C4EB536}"/>
          </ac:spMkLst>
        </pc:spChg>
        <pc:spChg chg="add mod">
          <ac:chgData name="Kemppainen Kimmo" userId="5575d834-c099-4c81-aadf-9b74126333e7" providerId="ADAL" clId="{9D69A034-250F-473F-BCEA-0C8E318A6DB3}" dt="2021-01-04T06:35:27.394" v="179" actId="164"/>
          <ac:spMkLst>
            <pc:docMk/>
            <pc:sldMk cId="3238158163" sldId="303"/>
            <ac:spMk id="1545" creationId="{2928AD64-1A0D-4011-B235-372BBD99CC30}"/>
          </ac:spMkLst>
        </pc:spChg>
        <pc:spChg chg="add mod">
          <ac:chgData name="Kemppainen Kimmo" userId="5575d834-c099-4c81-aadf-9b74126333e7" providerId="ADAL" clId="{9D69A034-250F-473F-BCEA-0C8E318A6DB3}" dt="2021-01-04T06:35:27.394" v="179" actId="164"/>
          <ac:spMkLst>
            <pc:docMk/>
            <pc:sldMk cId="3238158163" sldId="303"/>
            <ac:spMk id="1546" creationId="{F9454CB3-612B-4522-BE81-8DE749253454}"/>
          </ac:spMkLst>
        </pc:spChg>
        <pc:spChg chg="add mod">
          <ac:chgData name="Kemppainen Kimmo" userId="5575d834-c099-4c81-aadf-9b74126333e7" providerId="ADAL" clId="{9D69A034-250F-473F-BCEA-0C8E318A6DB3}" dt="2021-01-04T06:35:27.394" v="179" actId="164"/>
          <ac:spMkLst>
            <pc:docMk/>
            <pc:sldMk cId="3238158163" sldId="303"/>
            <ac:spMk id="1547" creationId="{5E3471EC-230C-4E4D-9E05-3B0836071FC5}"/>
          </ac:spMkLst>
        </pc:spChg>
        <pc:spChg chg="add mod">
          <ac:chgData name="Kemppainen Kimmo" userId="5575d834-c099-4c81-aadf-9b74126333e7" providerId="ADAL" clId="{9D69A034-250F-473F-BCEA-0C8E318A6DB3}" dt="2021-01-04T06:35:27.394" v="179" actId="164"/>
          <ac:spMkLst>
            <pc:docMk/>
            <pc:sldMk cId="3238158163" sldId="303"/>
            <ac:spMk id="1548" creationId="{54B44C7C-E930-41EE-AF38-BD3CB030F5BE}"/>
          </ac:spMkLst>
        </pc:spChg>
        <pc:spChg chg="add mod">
          <ac:chgData name="Kemppainen Kimmo" userId="5575d834-c099-4c81-aadf-9b74126333e7" providerId="ADAL" clId="{9D69A034-250F-473F-BCEA-0C8E318A6DB3}" dt="2021-01-04T06:35:27.394" v="179" actId="164"/>
          <ac:spMkLst>
            <pc:docMk/>
            <pc:sldMk cId="3238158163" sldId="303"/>
            <ac:spMk id="1549" creationId="{8E29906A-97B2-4DCD-BC77-C1383AA7A8FF}"/>
          </ac:spMkLst>
        </pc:spChg>
        <pc:spChg chg="add mod">
          <ac:chgData name="Kemppainen Kimmo" userId="5575d834-c099-4c81-aadf-9b74126333e7" providerId="ADAL" clId="{9D69A034-250F-473F-BCEA-0C8E318A6DB3}" dt="2021-01-04T06:35:27.394" v="179" actId="164"/>
          <ac:spMkLst>
            <pc:docMk/>
            <pc:sldMk cId="3238158163" sldId="303"/>
            <ac:spMk id="1550" creationId="{0C959EA6-C4FA-49B5-8D7E-7684B31606F7}"/>
          </ac:spMkLst>
        </pc:spChg>
        <pc:spChg chg="add mod">
          <ac:chgData name="Kemppainen Kimmo" userId="5575d834-c099-4c81-aadf-9b74126333e7" providerId="ADAL" clId="{9D69A034-250F-473F-BCEA-0C8E318A6DB3}" dt="2021-01-04T06:35:27.394" v="179" actId="164"/>
          <ac:spMkLst>
            <pc:docMk/>
            <pc:sldMk cId="3238158163" sldId="303"/>
            <ac:spMk id="1551" creationId="{0CBF8D2B-8C39-46A5-9602-7836EF944DBC}"/>
          </ac:spMkLst>
        </pc:spChg>
        <pc:spChg chg="add mod">
          <ac:chgData name="Kemppainen Kimmo" userId="5575d834-c099-4c81-aadf-9b74126333e7" providerId="ADAL" clId="{9D69A034-250F-473F-BCEA-0C8E318A6DB3}" dt="2021-01-04T06:35:27.394" v="179" actId="164"/>
          <ac:spMkLst>
            <pc:docMk/>
            <pc:sldMk cId="3238158163" sldId="303"/>
            <ac:spMk id="1552" creationId="{1AD3A0AE-15E8-4C16-8D38-EDFE0B091B48}"/>
          </ac:spMkLst>
        </pc:spChg>
        <pc:spChg chg="add mod">
          <ac:chgData name="Kemppainen Kimmo" userId="5575d834-c099-4c81-aadf-9b74126333e7" providerId="ADAL" clId="{9D69A034-250F-473F-BCEA-0C8E318A6DB3}" dt="2021-01-04T06:35:27.394" v="179" actId="164"/>
          <ac:spMkLst>
            <pc:docMk/>
            <pc:sldMk cId="3238158163" sldId="303"/>
            <ac:spMk id="1553" creationId="{14E33374-4F66-4038-81F5-8EB44D9AA98F}"/>
          </ac:spMkLst>
        </pc:spChg>
        <pc:spChg chg="add mod">
          <ac:chgData name="Kemppainen Kimmo" userId="5575d834-c099-4c81-aadf-9b74126333e7" providerId="ADAL" clId="{9D69A034-250F-473F-BCEA-0C8E318A6DB3}" dt="2021-01-04T06:35:27.394" v="179" actId="164"/>
          <ac:spMkLst>
            <pc:docMk/>
            <pc:sldMk cId="3238158163" sldId="303"/>
            <ac:spMk id="1554" creationId="{D9A28FC1-8C87-48ED-BB27-85C84463F1D7}"/>
          </ac:spMkLst>
        </pc:spChg>
        <pc:spChg chg="add mod">
          <ac:chgData name="Kemppainen Kimmo" userId="5575d834-c099-4c81-aadf-9b74126333e7" providerId="ADAL" clId="{9D69A034-250F-473F-BCEA-0C8E318A6DB3}" dt="2021-01-04T06:35:27.394" v="179" actId="164"/>
          <ac:spMkLst>
            <pc:docMk/>
            <pc:sldMk cId="3238158163" sldId="303"/>
            <ac:spMk id="1555" creationId="{A5F33D20-FCB7-4F18-8C18-9D892B35E495}"/>
          </ac:spMkLst>
        </pc:spChg>
        <pc:spChg chg="add mod">
          <ac:chgData name="Kemppainen Kimmo" userId="5575d834-c099-4c81-aadf-9b74126333e7" providerId="ADAL" clId="{9D69A034-250F-473F-BCEA-0C8E318A6DB3}" dt="2021-01-04T06:35:27.394" v="179" actId="164"/>
          <ac:spMkLst>
            <pc:docMk/>
            <pc:sldMk cId="3238158163" sldId="303"/>
            <ac:spMk id="1556" creationId="{64C07580-2DD9-4ABA-8A14-56395E2B53D3}"/>
          </ac:spMkLst>
        </pc:spChg>
        <pc:spChg chg="add mod">
          <ac:chgData name="Kemppainen Kimmo" userId="5575d834-c099-4c81-aadf-9b74126333e7" providerId="ADAL" clId="{9D69A034-250F-473F-BCEA-0C8E318A6DB3}" dt="2021-01-04T06:35:27.394" v="179" actId="164"/>
          <ac:spMkLst>
            <pc:docMk/>
            <pc:sldMk cId="3238158163" sldId="303"/>
            <ac:spMk id="1557" creationId="{50CCEA7A-2D0C-4D84-AA17-424E04DB2F2C}"/>
          </ac:spMkLst>
        </pc:spChg>
        <pc:spChg chg="add mod">
          <ac:chgData name="Kemppainen Kimmo" userId="5575d834-c099-4c81-aadf-9b74126333e7" providerId="ADAL" clId="{9D69A034-250F-473F-BCEA-0C8E318A6DB3}" dt="2021-01-04T06:35:27.394" v="179" actId="164"/>
          <ac:spMkLst>
            <pc:docMk/>
            <pc:sldMk cId="3238158163" sldId="303"/>
            <ac:spMk id="1558" creationId="{EE957DD8-E917-4EFA-BF34-52883A050674}"/>
          </ac:spMkLst>
        </pc:spChg>
        <pc:spChg chg="add mod">
          <ac:chgData name="Kemppainen Kimmo" userId="5575d834-c099-4c81-aadf-9b74126333e7" providerId="ADAL" clId="{9D69A034-250F-473F-BCEA-0C8E318A6DB3}" dt="2021-01-04T06:35:27.394" v="179" actId="164"/>
          <ac:spMkLst>
            <pc:docMk/>
            <pc:sldMk cId="3238158163" sldId="303"/>
            <ac:spMk id="1559" creationId="{763C2F6A-7288-4956-BCB6-979E903E023D}"/>
          </ac:spMkLst>
        </pc:spChg>
        <pc:spChg chg="add mod">
          <ac:chgData name="Kemppainen Kimmo" userId="5575d834-c099-4c81-aadf-9b74126333e7" providerId="ADAL" clId="{9D69A034-250F-473F-BCEA-0C8E318A6DB3}" dt="2021-01-04T06:35:27.394" v="179" actId="164"/>
          <ac:spMkLst>
            <pc:docMk/>
            <pc:sldMk cId="3238158163" sldId="303"/>
            <ac:spMk id="1560" creationId="{BCCABE5E-15B9-4F70-AAAC-DAC3629C8FD1}"/>
          </ac:spMkLst>
        </pc:spChg>
        <pc:spChg chg="add mod">
          <ac:chgData name="Kemppainen Kimmo" userId="5575d834-c099-4c81-aadf-9b74126333e7" providerId="ADAL" clId="{9D69A034-250F-473F-BCEA-0C8E318A6DB3}" dt="2021-01-04T06:35:27.394" v="179" actId="164"/>
          <ac:spMkLst>
            <pc:docMk/>
            <pc:sldMk cId="3238158163" sldId="303"/>
            <ac:spMk id="1561" creationId="{B6327B30-B377-4CF8-B44B-1CA711C6F8F0}"/>
          </ac:spMkLst>
        </pc:spChg>
        <pc:spChg chg="add mod">
          <ac:chgData name="Kemppainen Kimmo" userId="5575d834-c099-4c81-aadf-9b74126333e7" providerId="ADAL" clId="{9D69A034-250F-473F-BCEA-0C8E318A6DB3}" dt="2021-01-04T06:35:27.394" v="179" actId="164"/>
          <ac:spMkLst>
            <pc:docMk/>
            <pc:sldMk cId="3238158163" sldId="303"/>
            <ac:spMk id="1562" creationId="{7A53C168-B4FD-42B5-B875-EDF9AFA4B7ED}"/>
          </ac:spMkLst>
        </pc:spChg>
        <pc:spChg chg="add mod">
          <ac:chgData name="Kemppainen Kimmo" userId="5575d834-c099-4c81-aadf-9b74126333e7" providerId="ADAL" clId="{9D69A034-250F-473F-BCEA-0C8E318A6DB3}" dt="2021-01-04T06:35:27.394" v="179" actId="164"/>
          <ac:spMkLst>
            <pc:docMk/>
            <pc:sldMk cId="3238158163" sldId="303"/>
            <ac:spMk id="1563" creationId="{6E1BF937-FA4E-4666-9E3A-6200D52B11A3}"/>
          </ac:spMkLst>
        </pc:spChg>
        <pc:spChg chg="add mod">
          <ac:chgData name="Kemppainen Kimmo" userId="5575d834-c099-4c81-aadf-9b74126333e7" providerId="ADAL" clId="{9D69A034-250F-473F-BCEA-0C8E318A6DB3}" dt="2021-01-04T06:35:27.394" v="179" actId="164"/>
          <ac:spMkLst>
            <pc:docMk/>
            <pc:sldMk cId="3238158163" sldId="303"/>
            <ac:spMk id="1564" creationId="{E57AB4BF-E008-403C-BE2E-CFDF9E5FB984}"/>
          </ac:spMkLst>
        </pc:spChg>
        <pc:spChg chg="add mod">
          <ac:chgData name="Kemppainen Kimmo" userId="5575d834-c099-4c81-aadf-9b74126333e7" providerId="ADAL" clId="{9D69A034-250F-473F-BCEA-0C8E318A6DB3}" dt="2021-01-04T06:35:27.394" v="179" actId="164"/>
          <ac:spMkLst>
            <pc:docMk/>
            <pc:sldMk cId="3238158163" sldId="303"/>
            <ac:spMk id="1565" creationId="{E14DFD83-30CC-4849-8B49-F6082D03BB50}"/>
          </ac:spMkLst>
        </pc:spChg>
        <pc:spChg chg="add mod">
          <ac:chgData name="Kemppainen Kimmo" userId="5575d834-c099-4c81-aadf-9b74126333e7" providerId="ADAL" clId="{9D69A034-250F-473F-BCEA-0C8E318A6DB3}" dt="2021-01-04T06:35:27.394" v="179" actId="164"/>
          <ac:spMkLst>
            <pc:docMk/>
            <pc:sldMk cId="3238158163" sldId="303"/>
            <ac:spMk id="1566" creationId="{47BB91B5-01ED-4E5C-A913-ADADD1CD73F6}"/>
          </ac:spMkLst>
        </pc:spChg>
        <pc:spChg chg="add mod">
          <ac:chgData name="Kemppainen Kimmo" userId="5575d834-c099-4c81-aadf-9b74126333e7" providerId="ADAL" clId="{9D69A034-250F-473F-BCEA-0C8E318A6DB3}" dt="2021-01-04T06:35:27.394" v="179" actId="164"/>
          <ac:spMkLst>
            <pc:docMk/>
            <pc:sldMk cId="3238158163" sldId="303"/>
            <ac:spMk id="1567" creationId="{27896F80-24A3-4A9F-A3C8-686EFA71856A}"/>
          </ac:spMkLst>
        </pc:spChg>
        <pc:spChg chg="add mod">
          <ac:chgData name="Kemppainen Kimmo" userId="5575d834-c099-4c81-aadf-9b74126333e7" providerId="ADAL" clId="{9D69A034-250F-473F-BCEA-0C8E318A6DB3}" dt="2021-01-04T06:35:27.394" v="179" actId="164"/>
          <ac:spMkLst>
            <pc:docMk/>
            <pc:sldMk cId="3238158163" sldId="303"/>
            <ac:spMk id="1568" creationId="{B44C6372-E057-4EDF-BDEC-A2D6939DD6F2}"/>
          </ac:spMkLst>
        </pc:spChg>
        <pc:spChg chg="add mod">
          <ac:chgData name="Kemppainen Kimmo" userId="5575d834-c099-4c81-aadf-9b74126333e7" providerId="ADAL" clId="{9D69A034-250F-473F-BCEA-0C8E318A6DB3}" dt="2021-01-04T06:35:27.394" v="179" actId="164"/>
          <ac:spMkLst>
            <pc:docMk/>
            <pc:sldMk cId="3238158163" sldId="303"/>
            <ac:spMk id="1569" creationId="{AED89ADE-BE58-4C33-B722-1E04FD05EDF3}"/>
          </ac:spMkLst>
        </pc:spChg>
        <pc:spChg chg="add mod">
          <ac:chgData name="Kemppainen Kimmo" userId="5575d834-c099-4c81-aadf-9b74126333e7" providerId="ADAL" clId="{9D69A034-250F-473F-BCEA-0C8E318A6DB3}" dt="2021-01-04T06:35:27.394" v="179" actId="164"/>
          <ac:spMkLst>
            <pc:docMk/>
            <pc:sldMk cId="3238158163" sldId="303"/>
            <ac:spMk id="1570" creationId="{D2742A42-29BC-420A-80BA-6C1BD857464C}"/>
          </ac:spMkLst>
        </pc:spChg>
        <pc:spChg chg="add mod">
          <ac:chgData name="Kemppainen Kimmo" userId="5575d834-c099-4c81-aadf-9b74126333e7" providerId="ADAL" clId="{9D69A034-250F-473F-BCEA-0C8E318A6DB3}" dt="2021-01-04T06:35:27.394" v="179" actId="164"/>
          <ac:spMkLst>
            <pc:docMk/>
            <pc:sldMk cId="3238158163" sldId="303"/>
            <ac:spMk id="1571" creationId="{09B36657-7923-4D0A-B736-A7A7DEE0F786}"/>
          </ac:spMkLst>
        </pc:spChg>
        <pc:spChg chg="add mod">
          <ac:chgData name="Kemppainen Kimmo" userId="5575d834-c099-4c81-aadf-9b74126333e7" providerId="ADAL" clId="{9D69A034-250F-473F-BCEA-0C8E318A6DB3}" dt="2021-01-04T06:35:27.394" v="179" actId="164"/>
          <ac:spMkLst>
            <pc:docMk/>
            <pc:sldMk cId="3238158163" sldId="303"/>
            <ac:spMk id="1572" creationId="{03223B80-0BE1-4D45-B29C-28CE3F0FB4E8}"/>
          </ac:spMkLst>
        </pc:spChg>
        <pc:spChg chg="add mod">
          <ac:chgData name="Kemppainen Kimmo" userId="5575d834-c099-4c81-aadf-9b74126333e7" providerId="ADAL" clId="{9D69A034-250F-473F-BCEA-0C8E318A6DB3}" dt="2021-01-04T06:35:27.394" v="179" actId="164"/>
          <ac:spMkLst>
            <pc:docMk/>
            <pc:sldMk cId="3238158163" sldId="303"/>
            <ac:spMk id="1573" creationId="{081A0305-A1F7-493F-8142-B444925D4A87}"/>
          </ac:spMkLst>
        </pc:spChg>
        <pc:spChg chg="add mod">
          <ac:chgData name="Kemppainen Kimmo" userId="5575d834-c099-4c81-aadf-9b74126333e7" providerId="ADAL" clId="{9D69A034-250F-473F-BCEA-0C8E318A6DB3}" dt="2021-01-04T06:35:27.394" v="179" actId="164"/>
          <ac:spMkLst>
            <pc:docMk/>
            <pc:sldMk cId="3238158163" sldId="303"/>
            <ac:spMk id="1574" creationId="{428F855D-260B-463E-A2A4-7EF16F633523}"/>
          </ac:spMkLst>
        </pc:spChg>
        <pc:spChg chg="add mod">
          <ac:chgData name="Kemppainen Kimmo" userId="5575d834-c099-4c81-aadf-9b74126333e7" providerId="ADAL" clId="{9D69A034-250F-473F-BCEA-0C8E318A6DB3}" dt="2021-01-04T06:35:27.394" v="179" actId="164"/>
          <ac:spMkLst>
            <pc:docMk/>
            <pc:sldMk cId="3238158163" sldId="303"/>
            <ac:spMk id="1575" creationId="{993DF693-85ED-4B5B-81E4-CA5CAE291ACA}"/>
          </ac:spMkLst>
        </pc:spChg>
        <pc:spChg chg="add mod">
          <ac:chgData name="Kemppainen Kimmo" userId="5575d834-c099-4c81-aadf-9b74126333e7" providerId="ADAL" clId="{9D69A034-250F-473F-BCEA-0C8E318A6DB3}" dt="2021-01-04T06:35:27.394" v="179" actId="164"/>
          <ac:spMkLst>
            <pc:docMk/>
            <pc:sldMk cId="3238158163" sldId="303"/>
            <ac:spMk id="1576" creationId="{CF15032D-9F30-4F0B-B822-C80070B13464}"/>
          </ac:spMkLst>
        </pc:spChg>
        <pc:spChg chg="add mod">
          <ac:chgData name="Kemppainen Kimmo" userId="5575d834-c099-4c81-aadf-9b74126333e7" providerId="ADAL" clId="{9D69A034-250F-473F-BCEA-0C8E318A6DB3}" dt="2021-01-04T06:35:27.394" v="179" actId="164"/>
          <ac:spMkLst>
            <pc:docMk/>
            <pc:sldMk cId="3238158163" sldId="303"/>
            <ac:spMk id="1577" creationId="{0E32235F-0D36-425D-B4EB-B7AC42F7B574}"/>
          </ac:spMkLst>
        </pc:spChg>
        <pc:spChg chg="add mod">
          <ac:chgData name="Kemppainen Kimmo" userId="5575d834-c099-4c81-aadf-9b74126333e7" providerId="ADAL" clId="{9D69A034-250F-473F-BCEA-0C8E318A6DB3}" dt="2021-01-04T06:35:27.394" v="179" actId="164"/>
          <ac:spMkLst>
            <pc:docMk/>
            <pc:sldMk cId="3238158163" sldId="303"/>
            <ac:spMk id="1578" creationId="{5D3B8672-5374-4758-9797-80A3DCBEE989}"/>
          </ac:spMkLst>
        </pc:spChg>
        <pc:spChg chg="add mod">
          <ac:chgData name="Kemppainen Kimmo" userId="5575d834-c099-4c81-aadf-9b74126333e7" providerId="ADAL" clId="{9D69A034-250F-473F-BCEA-0C8E318A6DB3}" dt="2021-01-04T06:35:27.394" v="179" actId="164"/>
          <ac:spMkLst>
            <pc:docMk/>
            <pc:sldMk cId="3238158163" sldId="303"/>
            <ac:spMk id="1579" creationId="{91987828-74CD-4D6A-8DC6-83B4CF91EE29}"/>
          </ac:spMkLst>
        </pc:spChg>
        <pc:spChg chg="add mod">
          <ac:chgData name="Kemppainen Kimmo" userId="5575d834-c099-4c81-aadf-9b74126333e7" providerId="ADAL" clId="{9D69A034-250F-473F-BCEA-0C8E318A6DB3}" dt="2021-01-04T06:35:27.394" v="179" actId="164"/>
          <ac:spMkLst>
            <pc:docMk/>
            <pc:sldMk cId="3238158163" sldId="303"/>
            <ac:spMk id="1580" creationId="{F40E59F9-1145-4410-92FD-8256906611EC}"/>
          </ac:spMkLst>
        </pc:spChg>
        <pc:spChg chg="add mod">
          <ac:chgData name="Kemppainen Kimmo" userId="5575d834-c099-4c81-aadf-9b74126333e7" providerId="ADAL" clId="{9D69A034-250F-473F-BCEA-0C8E318A6DB3}" dt="2021-01-04T06:35:27.394" v="179" actId="164"/>
          <ac:spMkLst>
            <pc:docMk/>
            <pc:sldMk cId="3238158163" sldId="303"/>
            <ac:spMk id="1581" creationId="{1383D611-E245-43D6-885A-86AC684FC07B}"/>
          </ac:spMkLst>
        </pc:spChg>
        <pc:spChg chg="add mod">
          <ac:chgData name="Kemppainen Kimmo" userId="5575d834-c099-4c81-aadf-9b74126333e7" providerId="ADAL" clId="{9D69A034-250F-473F-BCEA-0C8E318A6DB3}" dt="2021-01-04T06:35:27.394" v="179" actId="164"/>
          <ac:spMkLst>
            <pc:docMk/>
            <pc:sldMk cId="3238158163" sldId="303"/>
            <ac:spMk id="1582" creationId="{68BAE54A-D07C-48DD-80EB-F4613238C3DA}"/>
          </ac:spMkLst>
        </pc:spChg>
        <pc:spChg chg="add mod">
          <ac:chgData name="Kemppainen Kimmo" userId="5575d834-c099-4c81-aadf-9b74126333e7" providerId="ADAL" clId="{9D69A034-250F-473F-BCEA-0C8E318A6DB3}" dt="2021-01-04T06:35:27.394" v="179" actId="164"/>
          <ac:spMkLst>
            <pc:docMk/>
            <pc:sldMk cId="3238158163" sldId="303"/>
            <ac:spMk id="1583" creationId="{ABBA3584-859A-43F0-8197-B1B77B971B7B}"/>
          </ac:spMkLst>
        </pc:spChg>
        <pc:spChg chg="add mod">
          <ac:chgData name="Kemppainen Kimmo" userId="5575d834-c099-4c81-aadf-9b74126333e7" providerId="ADAL" clId="{9D69A034-250F-473F-BCEA-0C8E318A6DB3}" dt="2021-01-04T06:35:27.394" v="179" actId="164"/>
          <ac:spMkLst>
            <pc:docMk/>
            <pc:sldMk cId="3238158163" sldId="303"/>
            <ac:spMk id="1584" creationId="{5828FD62-F026-4892-80CB-AD93EEFFFD8C}"/>
          </ac:spMkLst>
        </pc:spChg>
        <pc:spChg chg="add mod">
          <ac:chgData name="Kemppainen Kimmo" userId="5575d834-c099-4c81-aadf-9b74126333e7" providerId="ADAL" clId="{9D69A034-250F-473F-BCEA-0C8E318A6DB3}" dt="2021-01-04T06:35:27.394" v="179" actId="164"/>
          <ac:spMkLst>
            <pc:docMk/>
            <pc:sldMk cId="3238158163" sldId="303"/>
            <ac:spMk id="1585" creationId="{64B72D75-E677-4D19-9143-CA84C726FBC2}"/>
          </ac:spMkLst>
        </pc:spChg>
        <pc:spChg chg="add mod">
          <ac:chgData name="Kemppainen Kimmo" userId="5575d834-c099-4c81-aadf-9b74126333e7" providerId="ADAL" clId="{9D69A034-250F-473F-BCEA-0C8E318A6DB3}" dt="2021-01-04T06:35:27.394" v="179" actId="164"/>
          <ac:spMkLst>
            <pc:docMk/>
            <pc:sldMk cId="3238158163" sldId="303"/>
            <ac:spMk id="1586" creationId="{B4A3B27D-8554-4833-8B40-734DF8B35DC9}"/>
          </ac:spMkLst>
        </pc:spChg>
        <pc:spChg chg="add mod">
          <ac:chgData name="Kemppainen Kimmo" userId="5575d834-c099-4c81-aadf-9b74126333e7" providerId="ADAL" clId="{9D69A034-250F-473F-BCEA-0C8E318A6DB3}" dt="2021-01-04T06:35:27.394" v="179" actId="164"/>
          <ac:spMkLst>
            <pc:docMk/>
            <pc:sldMk cId="3238158163" sldId="303"/>
            <ac:spMk id="1587" creationId="{DFEFC713-51CC-487F-A286-E6499EE055B7}"/>
          </ac:spMkLst>
        </pc:spChg>
        <pc:spChg chg="add mod">
          <ac:chgData name="Kemppainen Kimmo" userId="5575d834-c099-4c81-aadf-9b74126333e7" providerId="ADAL" clId="{9D69A034-250F-473F-BCEA-0C8E318A6DB3}" dt="2021-01-04T06:35:27.394" v="179" actId="164"/>
          <ac:spMkLst>
            <pc:docMk/>
            <pc:sldMk cId="3238158163" sldId="303"/>
            <ac:spMk id="1588" creationId="{22D9851C-23F0-4997-97E3-8046DF221425}"/>
          </ac:spMkLst>
        </pc:spChg>
        <pc:spChg chg="add mod">
          <ac:chgData name="Kemppainen Kimmo" userId="5575d834-c099-4c81-aadf-9b74126333e7" providerId="ADAL" clId="{9D69A034-250F-473F-BCEA-0C8E318A6DB3}" dt="2021-01-04T06:35:27.394" v="179" actId="164"/>
          <ac:spMkLst>
            <pc:docMk/>
            <pc:sldMk cId="3238158163" sldId="303"/>
            <ac:spMk id="1589" creationId="{FA01388C-F188-49DA-A0C0-5D3F0979AE83}"/>
          </ac:spMkLst>
        </pc:spChg>
        <pc:spChg chg="add mod">
          <ac:chgData name="Kemppainen Kimmo" userId="5575d834-c099-4c81-aadf-9b74126333e7" providerId="ADAL" clId="{9D69A034-250F-473F-BCEA-0C8E318A6DB3}" dt="2021-01-04T06:35:27.394" v="179" actId="164"/>
          <ac:spMkLst>
            <pc:docMk/>
            <pc:sldMk cId="3238158163" sldId="303"/>
            <ac:spMk id="1590" creationId="{DEB85557-D538-43C6-A5E9-61FA63467EBB}"/>
          </ac:spMkLst>
        </pc:spChg>
        <pc:spChg chg="add mod">
          <ac:chgData name="Kemppainen Kimmo" userId="5575d834-c099-4c81-aadf-9b74126333e7" providerId="ADAL" clId="{9D69A034-250F-473F-BCEA-0C8E318A6DB3}" dt="2021-01-04T06:35:27.394" v="179" actId="164"/>
          <ac:spMkLst>
            <pc:docMk/>
            <pc:sldMk cId="3238158163" sldId="303"/>
            <ac:spMk id="1591" creationId="{65A10AED-DC34-41BD-864B-9B150089EB6D}"/>
          </ac:spMkLst>
        </pc:spChg>
        <pc:spChg chg="add mod">
          <ac:chgData name="Kemppainen Kimmo" userId="5575d834-c099-4c81-aadf-9b74126333e7" providerId="ADAL" clId="{9D69A034-250F-473F-BCEA-0C8E318A6DB3}" dt="2021-01-04T06:35:27.394" v="179" actId="164"/>
          <ac:spMkLst>
            <pc:docMk/>
            <pc:sldMk cId="3238158163" sldId="303"/>
            <ac:spMk id="1592" creationId="{4074525B-9F45-4B74-8D54-655334007AC0}"/>
          </ac:spMkLst>
        </pc:spChg>
        <pc:spChg chg="add mod">
          <ac:chgData name="Kemppainen Kimmo" userId="5575d834-c099-4c81-aadf-9b74126333e7" providerId="ADAL" clId="{9D69A034-250F-473F-BCEA-0C8E318A6DB3}" dt="2021-01-04T06:35:27.394" v="179" actId="164"/>
          <ac:spMkLst>
            <pc:docMk/>
            <pc:sldMk cId="3238158163" sldId="303"/>
            <ac:spMk id="1593" creationId="{7CE0D700-CFE7-43CE-B79B-1D024F0045F1}"/>
          </ac:spMkLst>
        </pc:spChg>
        <pc:spChg chg="add mod">
          <ac:chgData name="Kemppainen Kimmo" userId="5575d834-c099-4c81-aadf-9b74126333e7" providerId="ADAL" clId="{9D69A034-250F-473F-BCEA-0C8E318A6DB3}" dt="2021-01-04T06:35:27.394" v="179" actId="164"/>
          <ac:spMkLst>
            <pc:docMk/>
            <pc:sldMk cId="3238158163" sldId="303"/>
            <ac:spMk id="1594" creationId="{09F128DA-C7EA-492C-BFA4-89B639B057E9}"/>
          </ac:spMkLst>
        </pc:spChg>
        <pc:spChg chg="add mod">
          <ac:chgData name="Kemppainen Kimmo" userId="5575d834-c099-4c81-aadf-9b74126333e7" providerId="ADAL" clId="{9D69A034-250F-473F-BCEA-0C8E318A6DB3}" dt="2021-01-04T06:35:27.394" v="179" actId="164"/>
          <ac:spMkLst>
            <pc:docMk/>
            <pc:sldMk cId="3238158163" sldId="303"/>
            <ac:spMk id="1595" creationId="{021F38C3-7C76-4A66-9D16-444EC75C015E}"/>
          </ac:spMkLst>
        </pc:spChg>
        <pc:spChg chg="add mod">
          <ac:chgData name="Kemppainen Kimmo" userId="5575d834-c099-4c81-aadf-9b74126333e7" providerId="ADAL" clId="{9D69A034-250F-473F-BCEA-0C8E318A6DB3}" dt="2021-01-04T06:35:27.394" v="179" actId="164"/>
          <ac:spMkLst>
            <pc:docMk/>
            <pc:sldMk cId="3238158163" sldId="303"/>
            <ac:spMk id="1596" creationId="{0D4FEDEF-4750-4E9D-AD94-FE931F189038}"/>
          </ac:spMkLst>
        </pc:spChg>
        <pc:spChg chg="add mod">
          <ac:chgData name="Kemppainen Kimmo" userId="5575d834-c099-4c81-aadf-9b74126333e7" providerId="ADAL" clId="{9D69A034-250F-473F-BCEA-0C8E318A6DB3}" dt="2021-01-04T06:35:27.394" v="179" actId="164"/>
          <ac:spMkLst>
            <pc:docMk/>
            <pc:sldMk cId="3238158163" sldId="303"/>
            <ac:spMk id="1597" creationId="{FB2ABD09-9978-4A81-9776-B5BC4AFE7083}"/>
          </ac:spMkLst>
        </pc:spChg>
        <pc:spChg chg="add mod">
          <ac:chgData name="Kemppainen Kimmo" userId="5575d834-c099-4c81-aadf-9b74126333e7" providerId="ADAL" clId="{9D69A034-250F-473F-BCEA-0C8E318A6DB3}" dt="2021-01-04T06:35:27.394" v="179" actId="164"/>
          <ac:spMkLst>
            <pc:docMk/>
            <pc:sldMk cId="3238158163" sldId="303"/>
            <ac:spMk id="1598" creationId="{ADDE75C1-A35B-40E2-A9DC-71BA8E3F882B}"/>
          </ac:spMkLst>
        </pc:spChg>
        <pc:spChg chg="add mod">
          <ac:chgData name="Kemppainen Kimmo" userId="5575d834-c099-4c81-aadf-9b74126333e7" providerId="ADAL" clId="{9D69A034-250F-473F-BCEA-0C8E318A6DB3}" dt="2021-01-04T06:35:27.394" v="179" actId="164"/>
          <ac:spMkLst>
            <pc:docMk/>
            <pc:sldMk cId="3238158163" sldId="303"/>
            <ac:spMk id="1599" creationId="{DF89F1E6-1395-441A-A24F-D96CD58E510C}"/>
          </ac:spMkLst>
        </pc:spChg>
        <pc:spChg chg="add mod">
          <ac:chgData name="Kemppainen Kimmo" userId="5575d834-c099-4c81-aadf-9b74126333e7" providerId="ADAL" clId="{9D69A034-250F-473F-BCEA-0C8E318A6DB3}" dt="2021-01-04T06:35:27.394" v="179" actId="164"/>
          <ac:spMkLst>
            <pc:docMk/>
            <pc:sldMk cId="3238158163" sldId="303"/>
            <ac:spMk id="1600" creationId="{9F60E17F-D822-4315-A7A0-49C6CFF3D913}"/>
          </ac:spMkLst>
        </pc:spChg>
        <pc:spChg chg="add mod">
          <ac:chgData name="Kemppainen Kimmo" userId="5575d834-c099-4c81-aadf-9b74126333e7" providerId="ADAL" clId="{9D69A034-250F-473F-BCEA-0C8E318A6DB3}" dt="2021-01-04T06:35:27.394" v="179" actId="164"/>
          <ac:spMkLst>
            <pc:docMk/>
            <pc:sldMk cId="3238158163" sldId="303"/>
            <ac:spMk id="1601" creationId="{C4E731BE-C844-4D7E-B7A2-B7A7DB579CA2}"/>
          </ac:spMkLst>
        </pc:spChg>
        <pc:spChg chg="add mod">
          <ac:chgData name="Kemppainen Kimmo" userId="5575d834-c099-4c81-aadf-9b74126333e7" providerId="ADAL" clId="{9D69A034-250F-473F-BCEA-0C8E318A6DB3}" dt="2021-01-04T06:35:27.394" v="179" actId="164"/>
          <ac:spMkLst>
            <pc:docMk/>
            <pc:sldMk cId="3238158163" sldId="303"/>
            <ac:spMk id="1602" creationId="{64405A83-9246-4D30-BF56-F2F14B588D7A}"/>
          </ac:spMkLst>
        </pc:spChg>
        <pc:spChg chg="add mod">
          <ac:chgData name="Kemppainen Kimmo" userId="5575d834-c099-4c81-aadf-9b74126333e7" providerId="ADAL" clId="{9D69A034-250F-473F-BCEA-0C8E318A6DB3}" dt="2021-01-04T06:35:27.394" v="179" actId="164"/>
          <ac:spMkLst>
            <pc:docMk/>
            <pc:sldMk cId="3238158163" sldId="303"/>
            <ac:spMk id="1603" creationId="{6FFAD502-A380-41A6-82F3-EB69AF361EE5}"/>
          </ac:spMkLst>
        </pc:spChg>
        <pc:spChg chg="add mod">
          <ac:chgData name="Kemppainen Kimmo" userId="5575d834-c099-4c81-aadf-9b74126333e7" providerId="ADAL" clId="{9D69A034-250F-473F-BCEA-0C8E318A6DB3}" dt="2021-01-04T06:35:27.394" v="179" actId="164"/>
          <ac:spMkLst>
            <pc:docMk/>
            <pc:sldMk cId="3238158163" sldId="303"/>
            <ac:spMk id="1604" creationId="{771E8DFC-FCC8-49ED-9DC5-EFDA8A11AD88}"/>
          </ac:spMkLst>
        </pc:spChg>
        <pc:spChg chg="add mod">
          <ac:chgData name="Kemppainen Kimmo" userId="5575d834-c099-4c81-aadf-9b74126333e7" providerId="ADAL" clId="{9D69A034-250F-473F-BCEA-0C8E318A6DB3}" dt="2021-01-04T06:35:27.394" v="179" actId="164"/>
          <ac:spMkLst>
            <pc:docMk/>
            <pc:sldMk cId="3238158163" sldId="303"/>
            <ac:spMk id="1605" creationId="{216F1503-FABD-4D1E-B894-66E2A573459E}"/>
          </ac:spMkLst>
        </pc:spChg>
        <pc:spChg chg="add mod">
          <ac:chgData name="Kemppainen Kimmo" userId="5575d834-c099-4c81-aadf-9b74126333e7" providerId="ADAL" clId="{9D69A034-250F-473F-BCEA-0C8E318A6DB3}" dt="2021-01-04T06:35:27.394" v="179" actId="164"/>
          <ac:spMkLst>
            <pc:docMk/>
            <pc:sldMk cId="3238158163" sldId="303"/>
            <ac:spMk id="1606" creationId="{0CC26A7A-238F-4662-9B3C-72FB6E743AE7}"/>
          </ac:spMkLst>
        </pc:spChg>
        <pc:spChg chg="add mod">
          <ac:chgData name="Kemppainen Kimmo" userId="5575d834-c099-4c81-aadf-9b74126333e7" providerId="ADAL" clId="{9D69A034-250F-473F-BCEA-0C8E318A6DB3}" dt="2021-01-04T06:35:27.394" v="179" actId="164"/>
          <ac:spMkLst>
            <pc:docMk/>
            <pc:sldMk cId="3238158163" sldId="303"/>
            <ac:spMk id="1607" creationId="{5B00B711-3BAC-4A68-B96A-7D5958764350}"/>
          </ac:spMkLst>
        </pc:spChg>
        <pc:spChg chg="add mod">
          <ac:chgData name="Kemppainen Kimmo" userId="5575d834-c099-4c81-aadf-9b74126333e7" providerId="ADAL" clId="{9D69A034-250F-473F-BCEA-0C8E318A6DB3}" dt="2021-01-04T06:35:27.394" v="179" actId="164"/>
          <ac:spMkLst>
            <pc:docMk/>
            <pc:sldMk cId="3238158163" sldId="303"/>
            <ac:spMk id="1608" creationId="{5D0A6090-BF93-469B-B069-E2D451C6C579}"/>
          </ac:spMkLst>
        </pc:spChg>
        <pc:spChg chg="add mod">
          <ac:chgData name="Kemppainen Kimmo" userId="5575d834-c099-4c81-aadf-9b74126333e7" providerId="ADAL" clId="{9D69A034-250F-473F-BCEA-0C8E318A6DB3}" dt="2021-01-04T06:35:27.394" v="179" actId="164"/>
          <ac:spMkLst>
            <pc:docMk/>
            <pc:sldMk cId="3238158163" sldId="303"/>
            <ac:spMk id="1609" creationId="{884C813E-D565-4886-9FFF-6E993442E850}"/>
          </ac:spMkLst>
        </pc:spChg>
        <pc:spChg chg="add mod">
          <ac:chgData name="Kemppainen Kimmo" userId="5575d834-c099-4c81-aadf-9b74126333e7" providerId="ADAL" clId="{9D69A034-250F-473F-BCEA-0C8E318A6DB3}" dt="2021-01-04T06:35:27.394" v="179" actId="164"/>
          <ac:spMkLst>
            <pc:docMk/>
            <pc:sldMk cId="3238158163" sldId="303"/>
            <ac:spMk id="1610" creationId="{E8D69286-82E3-48F4-9F25-1AE1D7F8B44F}"/>
          </ac:spMkLst>
        </pc:spChg>
        <pc:spChg chg="add mod">
          <ac:chgData name="Kemppainen Kimmo" userId="5575d834-c099-4c81-aadf-9b74126333e7" providerId="ADAL" clId="{9D69A034-250F-473F-BCEA-0C8E318A6DB3}" dt="2021-01-04T06:35:27.394" v="179" actId="164"/>
          <ac:spMkLst>
            <pc:docMk/>
            <pc:sldMk cId="3238158163" sldId="303"/>
            <ac:spMk id="1611" creationId="{3DFEC6D0-7132-44F6-8023-ABD812517D0F}"/>
          </ac:spMkLst>
        </pc:spChg>
        <pc:spChg chg="add mod">
          <ac:chgData name="Kemppainen Kimmo" userId="5575d834-c099-4c81-aadf-9b74126333e7" providerId="ADAL" clId="{9D69A034-250F-473F-BCEA-0C8E318A6DB3}" dt="2021-01-04T06:35:27.394" v="179" actId="164"/>
          <ac:spMkLst>
            <pc:docMk/>
            <pc:sldMk cId="3238158163" sldId="303"/>
            <ac:spMk id="1612" creationId="{77277099-8927-4A24-B027-EFB899F5EB58}"/>
          </ac:spMkLst>
        </pc:spChg>
        <pc:spChg chg="add mod">
          <ac:chgData name="Kemppainen Kimmo" userId="5575d834-c099-4c81-aadf-9b74126333e7" providerId="ADAL" clId="{9D69A034-250F-473F-BCEA-0C8E318A6DB3}" dt="2021-01-04T06:35:27.394" v="179" actId="164"/>
          <ac:spMkLst>
            <pc:docMk/>
            <pc:sldMk cId="3238158163" sldId="303"/>
            <ac:spMk id="1613" creationId="{68648BC7-A58D-4F7A-826F-5FF4CB5B3971}"/>
          </ac:spMkLst>
        </pc:spChg>
        <pc:spChg chg="add mod">
          <ac:chgData name="Kemppainen Kimmo" userId="5575d834-c099-4c81-aadf-9b74126333e7" providerId="ADAL" clId="{9D69A034-250F-473F-BCEA-0C8E318A6DB3}" dt="2021-01-04T06:35:27.394" v="179" actId="164"/>
          <ac:spMkLst>
            <pc:docMk/>
            <pc:sldMk cId="3238158163" sldId="303"/>
            <ac:spMk id="1614" creationId="{4B049804-8E71-46A6-8C91-036AEA722AF8}"/>
          </ac:spMkLst>
        </pc:spChg>
        <pc:spChg chg="add mod">
          <ac:chgData name="Kemppainen Kimmo" userId="5575d834-c099-4c81-aadf-9b74126333e7" providerId="ADAL" clId="{9D69A034-250F-473F-BCEA-0C8E318A6DB3}" dt="2021-01-04T06:35:27.394" v="179" actId="164"/>
          <ac:spMkLst>
            <pc:docMk/>
            <pc:sldMk cId="3238158163" sldId="303"/>
            <ac:spMk id="1615" creationId="{E025373C-004F-4C04-81AF-9ADC2C4729FF}"/>
          </ac:spMkLst>
        </pc:spChg>
        <pc:spChg chg="add mod">
          <ac:chgData name="Kemppainen Kimmo" userId="5575d834-c099-4c81-aadf-9b74126333e7" providerId="ADAL" clId="{9D69A034-250F-473F-BCEA-0C8E318A6DB3}" dt="2021-01-04T06:35:27.394" v="179" actId="164"/>
          <ac:spMkLst>
            <pc:docMk/>
            <pc:sldMk cId="3238158163" sldId="303"/>
            <ac:spMk id="1616" creationId="{2E355B20-89F8-4EDA-A2D7-F86C5724CFCB}"/>
          </ac:spMkLst>
        </pc:spChg>
        <pc:spChg chg="add mod">
          <ac:chgData name="Kemppainen Kimmo" userId="5575d834-c099-4c81-aadf-9b74126333e7" providerId="ADAL" clId="{9D69A034-250F-473F-BCEA-0C8E318A6DB3}" dt="2021-01-04T06:35:27.394" v="179" actId="164"/>
          <ac:spMkLst>
            <pc:docMk/>
            <pc:sldMk cId="3238158163" sldId="303"/>
            <ac:spMk id="1617" creationId="{7069A114-210A-41C2-98DF-54CDE9A5A4DE}"/>
          </ac:spMkLst>
        </pc:spChg>
        <pc:spChg chg="add mod">
          <ac:chgData name="Kemppainen Kimmo" userId="5575d834-c099-4c81-aadf-9b74126333e7" providerId="ADAL" clId="{9D69A034-250F-473F-BCEA-0C8E318A6DB3}" dt="2021-01-04T06:35:27.394" v="179" actId="164"/>
          <ac:spMkLst>
            <pc:docMk/>
            <pc:sldMk cId="3238158163" sldId="303"/>
            <ac:spMk id="1618" creationId="{C944EF10-1816-4F5F-9464-D17EB23D0C13}"/>
          </ac:spMkLst>
        </pc:spChg>
        <pc:spChg chg="add mod">
          <ac:chgData name="Kemppainen Kimmo" userId="5575d834-c099-4c81-aadf-9b74126333e7" providerId="ADAL" clId="{9D69A034-250F-473F-BCEA-0C8E318A6DB3}" dt="2021-01-04T06:35:27.394" v="179" actId="164"/>
          <ac:spMkLst>
            <pc:docMk/>
            <pc:sldMk cId="3238158163" sldId="303"/>
            <ac:spMk id="1619" creationId="{979FCC0F-7B1B-4581-83A8-B7B4CD5A1032}"/>
          </ac:spMkLst>
        </pc:spChg>
        <pc:spChg chg="add mod">
          <ac:chgData name="Kemppainen Kimmo" userId="5575d834-c099-4c81-aadf-9b74126333e7" providerId="ADAL" clId="{9D69A034-250F-473F-BCEA-0C8E318A6DB3}" dt="2021-01-04T06:35:27.394" v="179" actId="164"/>
          <ac:spMkLst>
            <pc:docMk/>
            <pc:sldMk cId="3238158163" sldId="303"/>
            <ac:spMk id="1620" creationId="{59E1EA56-593D-470D-94CC-D4225D186377}"/>
          </ac:spMkLst>
        </pc:spChg>
        <pc:spChg chg="add mod">
          <ac:chgData name="Kemppainen Kimmo" userId="5575d834-c099-4c81-aadf-9b74126333e7" providerId="ADAL" clId="{9D69A034-250F-473F-BCEA-0C8E318A6DB3}" dt="2021-01-04T06:35:27.394" v="179" actId="164"/>
          <ac:spMkLst>
            <pc:docMk/>
            <pc:sldMk cId="3238158163" sldId="303"/>
            <ac:spMk id="1621" creationId="{4015E2FD-8549-48CB-8796-6857ADE2CD3E}"/>
          </ac:spMkLst>
        </pc:spChg>
        <pc:spChg chg="add mod">
          <ac:chgData name="Kemppainen Kimmo" userId="5575d834-c099-4c81-aadf-9b74126333e7" providerId="ADAL" clId="{9D69A034-250F-473F-BCEA-0C8E318A6DB3}" dt="2021-01-04T06:35:27.394" v="179" actId="164"/>
          <ac:spMkLst>
            <pc:docMk/>
            <pc:sldMk cId="3238158163" sldId="303"/>
            <ac:spMk id="1622" creationId="{5E1EF9FE-0A48-4B81-ACFC-C6494A12F741}"/>
          </ac:spMkLst>
        </pc:spChg>
        <pc:spChg chg="add mod">
          <ac:chgData name="Kemppainen Kimmo" userId="5575d834-c099-4c81-aadf-9b74126333e7" providerId="ADAL" clId="{9D69A034-250F-473F-BCEA-0C8E318A6DB3}" dt="2021-01-04T06:35:27.394" v="179" actId="164"/>
          <ac:spMkLst>
            <pc:docMk/>
            <pc:sldMk cId="3238158163" sldId="303"/>
            <ac:spMk id="1623" creationId="{E0994E73-DE75-44A2-A520-3A36EB692EE9}"/>
          </ac:spMkLst>
        </pc:spChg>
        <pc:spChg chg="add mod">
          <ac:chgData name="Kemppainen Kimmo" userId="5575d834-c099-4c81-aadf-9b74126333e7" providerId="ADAL" clId="{9D69A034-250F-473F-BCEA-0C8E318A6DB3}" dt="2021-01-04T06:35:27.394" v="179" actId="164"/>
          <ac:spMkLst>
            <pc:docMk/>
            <pc:sldMk cId="3238158163" sldId="303"/>
            <ac:spMk id="1624" creationId="{3BDFE32D-D5AB-4C8D-BBA2-39C88B759D79}"/>
          </ac:spMkLst>
        </pc:spChg>
        <pc:spChg chg="add mod">
          <ac:chgData name="Kemppainen Kimmo" userId="5575d834-c099-4c81-aadf-9b74126333e7" providerId="ADAL" clId="{9D69A034-250F-473F-BCEA-0C8E318A6DB3}" dt="2021-01-04T06:35:27.394" v="179" actId="164"/>
          <ac:spMkLst>
            <pc:docMk/>
            <pc:sldMk cId="3238158163" sldId="303"/>
            <ac:spMk id="1625" creationId="{BA0FE6F9-7D39-41BC-8FE2-2B7ED647D36A}"/>
          </ac:spMkLst>
        </pc:spChg>
        <pc:spChg chg="add mod">
          <ac:chgData name="Kemppainen Kimmo" userId="5575d834-c099-4c81-aadf-9b74126333e7" providerId="ADAL" clId="{9D69A034-250F-473F-BCEA-0C8E318A6DB3}" dt="2021-01-04T06:35:27.394" v="179" actId="164"/>
          <ac:spMkLst>
            <pc:docMk/>
            <pc:sldMk cId="3238158163" sldId="303"/>
            <ac:spMk id="1626" creationId="{3CAFE733-68C8-4B61-82AA-9066BB0A8B29}"/>
          </ac:spMkLst>
        </pc:spChg>
        <pc:spChg chg="add mod">
          <ac:chgData name="Kemppainen Kimmo" userId="5575d834-c099-4c81-aadf-9b74126333e7" providerId="ADAL" clId="{9D69A034-250F-473F-BCEA-0C8E318A6DB3}" dt="2021-01-04T06:35:27.394" v="179" actId="164"/>
          <ac:spMkLst>
            <pc:docMk/>
            <pc:sldMk cId="3238158163" sldId="303"/>
            <ac:spMk id="1627" creationId="{33EA05C4-412E-4CF6-8FB4-E0FFF40BBEC4}"/>
          </ac:spMkLst>
        </pc:spChg>
        <pc:spChg chg="add mod">
          <ac:chgData name="Kemppainen Kimmo" userId="5575d834-c099-4c81-aadf-9b74126333e7" providerId="ADAL" clId="{9D69A034-250F-473F-BCEA-0C8E318A6DB3}" dt="2021-01-04T06:35:27.394" v="179" actId="164"/>
          <ac:spMkLst>
            <pc:docMk/>
            <pc:sldMk cId="3238158163" sldId="303"/>
            <ac:spMk id="1628" creationId="{E64B7E5E-24EB-4278-A31A-9B8C8D0F1D7F}"/>
          </ac:spMkLst>
        </pc:spChg>
        <pc:spChg chg="add mod">
          <ac:chgData name="Kemppainen Kimmo" userId="5575d834-c099-4c81-aadf-9b74126333e7" providerId="ADAL" clId="{9D69A034-250F-473F-BCEA-0C8E318A6DB3}" dt="2021-01-04T06:35:27.394" v="179" actId="164"/>
          <ac:spMkLst>
            <pc:docMk/>
            <pc:sldMk cId="3238158163" sldId="303"/>
            <ac:spMk id="1629" creationId="{1760D088-8E27-460A-9C56-DFC3C4D28ABB}"/>
          </ac:spMkLst>
        </pc:spChg>
        <pc:spChg chg="add mod">
          <ac:chgData name="Kemppainen Kimmo" userId="5575d834-c099-4c81-aadf-9b74126333e7" providerId="ADAL" clId="{9D69A034-250F-473F-BCEA-0C8E318A6DB3}" dt="2021-01-04T06:35:27.394" v="179" actId="164"/>
          <ac:spMkLst>
            <pc:docMk/>
            <pc:sldMk cId="3238158163" sldId="303"/>
            <ac:spMk id="1630" creationId="{DD472043-8562-461C-81C3-07F99128DACB}"/>
          </ac:spMkLst>
        </pc:spChg>
        <pc:spChg chg="add mod">
          <ac:chgData name="Kemppainen Kimmo" userId="5575d834-c099-4c81-aadf-9b74126333e7" providerId="ADAL" clId="{9D69A034-250F-473F-BCEA-0C8E318A6DB3}" dt="2021-01-04T06:35:27.394" v="179" actId="164"/>
          <ac:spMkLst>
            <pc:docMk/>
            <pc:sldMk cId="3238158163" sldId="303"/>
            <ac:spMk id="1631" creationId="{7336D64F-197A-462D-8D0D-8FEEC102E59E}"/>
          </ac:spMkLst>
        </pc:spChg>
        <pc:spChg chg="add mod">
          <ac:chgData name="Kemppainen Kimmo" userId="5575d834-c099-4c81-aadf-9b74126333e7" providerId="ADAL" clId="{9D69A034-250F-473F-BCEA-0C8E318A6DB3}" dt="2021-01-04T06:35:27.394" v="179" actId="164"/>
          <ac:spMkLst>
            <pc:docMk/>
            <pc:sldMk cId="3238158163" sldId="303"/>
            <ac:spMk id="1632" creationId="{2F87CF52-D48D-4416-B3C1-81C91E72486F}"/>
          </ac:spMkLst>
        </pc:spChg>
        <pc:spChg chg="add mod">
          <ac:chgData name="Kemppainen Kimmo" userId="5575d834-c099-4c81-aadf-9b74126333e7" providerId="ADAL" clId="{9D69A034-250F-473F-BCEA-0C8E318A6DB3}" dt="2021-01-04T06:35:27.394" v="179" actId="164"/>
          <ac:spMkLst>
            <pc:docMk/>
            <pc:sldMk cId="3238158163" sldId="303"/>
            <ac:spMk id="1633" creationId="{FD089C6F-FACC-4DA9-A1BE-D25E3442B55B}"/>
          </ac:spMkLst>
        </pc:spChg>
        <pc:spChg chg="add mod">
          <ac:chgData name="Kemppainen Kimmo" userId="5575d834-c099-4c81-aadf-9b74126333e7" providerId="ADAL" clId="{9D69A034-250F-473F-BCEA-0C8E318A6DB3}" dt="2021-01-04T06:35:27.394" v="179" actId="164"/>
          <ac:spMkLst>
            <pc:docMk/>
            <pc:sldMk cId="3238158163" sldId="303"/>
            <ac:spMk id="1634" creationId="{DA1021D5-502C-4CB6-84F7-B20A77883420}"/>
          </ac:spMkLst>
        </pc:spChg>
        <pc:spChg chg="add mod">
          <ac:chgData name="Kemppainen Kimmo" userId="5575d834-c099-4c81-aadf-9b74126333e7" providerId="ADAL" clId="{9D69A034-250F-473F-BCEA-0C8E318A6DB3}" dt="2021-01-04T06:35:27.394" v="179" actId="164"/>
          <ac:spMkLst>
            <pc:docMk/>
            <pc:sldMk cId="3238158163" sldId="303"/>
            <ac:spMk id="1635" creationId="{47B547E8-373A-40C4-9583-5AD7592B8504}"/>
          </ac:spMkLst>
        </pc:spChg>
        <pc:spChg chg="add mod">
          <ac:chgData name="Kemppainen Kimmo" userId="5575d834-c099-4c81-aadf-9b74126333e7" providerId="ADAL" clId="{9D69A034-250F-473F-BCEA-0C8E318A6DB3}" dt="2021-01-04T06:35:27.394" v="179" actId="164"/>
          <ac:spMkLst>
            <pc:docMk/>
            <pc:sldMk cId="3238158163" sldId="303"/>
            <ac:spMk id="1636" creationId="{41B404A7-606B-4266-A253-D6960B2D3A52}"/>
          </ac:spMkLst>
        </pc:spChg>
        <pc:spChg chg="add mod">
          <ac:chgData name="Kemppainen Kimmo" userId="5575d834-c099-4c81-aadf-9b74126333e7" providerId="ADAL" clId="{9D69A034-250F-473F-BCEA-0C8E318A6DB3}" dt="2021-01-04T06:35:27.394" v="179" actId="164"/>
          <ac:spMkLst>
            <pc:docMk/>
            <pc:sldMk cId="3238158163" sldId="303"/>
            <ac:spMk id="1637" creationId="{A2B23DE4-8364-4447-9D17-99700CAF87D4}"/>
          </ac:spMkLst>
        </pc:spChg>
        <pc:spChg chg="add mod">
          <ac:chgData name="Kemppainen Kimmo" userId="5575d834-c099-4c81-aadf-9b74126333e7" providerId="ADAL" clId="{9D69A034-250F-473F-BCEA-0C8E318A6DB3}" dt="2021-01-04T06:35:27.394" v="179" actId="164"/>
          <ac:spMkLst>
            <pc:docMk/>
            <pc:sldMk cId="3238158163" sldId="303"/>
            <ac:spMk id="1638" creationId="{A3390B3E-0DB6-44C1-86DB-207CF5342B50}"/>
          </ac:spMkLst>
        </pc:spChg>
        <pc:spChg chg="add mod">
          <ac:chgData name="Kemppainen Kimmo" userId="5575d834-c099-4c81-aadf-9b74126333e7" providerId="ADAL" clId="{9D69A034-250F-473F-BCEA-0C8E318A6DB3}" dt="2021-01-04T06:35:27.394" v="179" actId="164"/>
          <ac:spMkLst>
            <pc:docMk/>
            <pc:sldMk cId="3238158163" sldId="303"/>
            <ac:spMk id="1639" creationId="{2BCEAD86-A9A2-4B78-81C4-3AD7C638CCA0}"/>
          </ac:spMkLst>
        </pc:spChg>
        <pc:spChg chg="add mod">
          <ac:chgData name="Kemppainen Kimmo" userId="5575d834-c099-4c81-aadf-9b74126333e7" providerId="ADAL" clId="{9D69A034-250F-473F-BCEA-0C8E318A6DB3}" dt="2021-01-04T06:35:27.394" v="179" actId="164"/>
          <ac:spMkLst>
            <pc:docMk/>
            <pc:sldMk cId="3238158163" sldId="303"/>
            <ac:spMk id="1640" creationId="{4F2BEB92-1230-4526-9BFB-814BE63EE015}"/>
          </ac:spMkLst>
        </pc:spChg>
        <pc:spChg chg="add mod">
          <ac:chgData name="Kemppainen Kimmo" userId="5575d834-c099-4c81-aadf-9b74126333e7" providerId="ADAL" clId="{9D69A034-250F-473F-BCEA-0C8E318A6DB3}" dt="2021-01-04T06:35:27.394" v="179" actId="164"/>
          <ac:spMkLst>
            <pc:docMk/>
            <pc:sldMk cId="3238158163" sldId="303"/>
            <ac:spMk id="1641" creationId="{26D8FA9E-43E9-4C7B-A928-41DDC86D1B87}"/>
          </ac:spMkLst>
        </pc:spChg>
        <pc:spChg chg="add mod">
          <ac:chgData name="Kemppainen Kimmo" userId="5575d834-c099-4c81-aadf-9b74126333e7" providerId="ADAL" clId="{9D69A034-250F-473F-BCEA-0C8E318A6DB3}" dt="2021-01-04T06:35:27.394" v="179" actId="164"/>
          <ac:spMkLst>
            <pc:docMk/>
            <pc:sldMk cId="3238158163" sldId="303"/>
            <ac:spMk id="1642" creationId="{200E00A5-68E8-4DEA-87E8-EC157B393703}"/>
          </ac:spMkLst>
        </pc:spChg>
        <pc:spChg chg="add mod">
          <ac:chgData name="Kemppainen Kimmo" userId="5575d834-c099-4c81-aadf-9b74126333e7" providerId="ADAL" clId="{9D69A034-250F-473F-BCEA-0C8E318A6DB3}" dt="2021-01-04T06:35:27.394" v="179" actId="164"/>
          <ac:spMkLst>
            <pc:docMk/>
            <pc:sldMk cId="3238158163" sldId="303"/>
            <ac:spMk id="1643" creationId="{12A8DF72-A749-44EA-8314-19640F5B728A}"/>
          </ac:spMkLst>
        </pc:spChg>
        <pc:spChg chg="add mod">
          <ac:chgData name="Kemppainen Kimmo" userId="5575d834-c099-4c81-aadf-9b74126333e7" providerId="ADAL" clId="{9D69A034-250F-473F-BCEA-0C8E318A6DB3}" dt="2021-01-04T06:35:27.394" v="179" actId="164"/>
          <ac:spMkLst>
            <pc:docMk/>
            <pc:sldMk cId="3238158163" sldId="303"/>
            <ac:spMk id="1644" creationId="{FD9E3A57-FB4C-4671-917C-75B58AF23E56}"/>
          </ac:spMkLst>
        </pc:spChg>
        <pc:spChg chg="add mod">
          <ac:chgData name="Kemppainen Kimmo" userId="5575d834-c099-4c81-aadf-9b74126333e7" providerId="ADAL" clId="{9D69A034-250F-473F-BCEA-0C8E318A6DB3}" dt="2021-01-04T06:35:27.394" v="179" actId="164"/>
          <ac:spMkLst>
            <pc:docMk/>
            <pc:sldMk cId="3238158163" sldId="303"/>
            <ac:spMk id="1645" creationId="{8B780CAB-0333-4D99-ABD0-FD9CD1263CEC}"/>
          </ac:spMkLst>
        </pc:spChg>
        <pc:spChg chg="add mod">
          <ac:chgData name="Kemppainen Kimmo" userId="5575d834-c099-4c81-aadf-9b74126333e7" providerId="ADAL" clId="{9D69A034-250F-473F-BCEA-0C8E318A6DB3}" dt="2021-01-04T06:35:27.394" v="179" actId="164"/>
          <ac:spMkLst>
            <pc:docMk/>
            <pc:sldMk cId="3238158163" sldId="303"/>
            <ac:spMk id="1646" creationId="{AF3DB6E9-8A20-4A71-8656-29ACF96CF5F9}"/>
          </ac:spMkLst>
        </pc:spChg>
        <pc:spChg chg="add mod">
          <ac:chgData name="Kemppainen Kimmo" userId="5575d834-c099-4c81-aadf-9b74126333e7" providerId="ADAL" clId="{9D69A034-250F-473F-BCEA-0C8E318A6DB3}" dt="2021-01-04T06:35:27.394" v="179" actId="164"/>
          <ac:spMkLst>
            <pc:docMk/>
            <pc:sldMk cId="3238158163" sldId="303"/>
            <ac:spMk id="1647" creationId="{BF7A4988-6773-4733-B73C-7D475A2D2629}"/>
          </ac:spMkLst>
        </pc:spChg>
        <pc:spChg chg="add mod">
          <ac:chgData name="Kemppainen Kimmo" userId="5575d834-c099-4c81-aadf-9b74126333e7" providerId="ADAL" clId="{9D69A034-250F-473F-BCEA-0C8E318A6DB3}" dt="2021-01-04T06:35:27.394" v="179" actId="164"/>
          <ac:spMkLst>
            <pc:docMk/>
            <pc:sldMk cId="3238158163" sldId="303"/>
            <ac:spMk id="1648" creationId="{29C77D51-69A5-4168-9D6E-F0DEC717771F}"/>
          </ac:spMkLst>
        </pc:spChg>
        <pc:spChg chg="add mod">
          <ac:chgData name="Kemppainen Kimmo" userId="5575d834-c099-4c81-aadf-9b74126333e7" providerId="ADAL" clId="{9D69A034-250F-473F-BCEA-0C8E318A6DB3}" dt="2021-01-04T06:35:27.394" v="179" actId="164"/>
          <ac:spMkLst>
            <pc:docMk/>
            <pc:sldMk cId="3238158163" sldId="303"/>
            <ac:spMk id="1649" creationId="{22B35C11-983D-4FF9-8CFC-6062E39FDF8A}"/>
          </ac:spMkLst>
        </pc:spChg>
        <pc:spChg chg="add mod">
          <ac:chgData name="Kemppainen Kimmo" userId="5575d834-c099-4c81-aadf-9b74126333e7" providerId="ADAL" clId="{9D69A034-250F-473F-BCEA-0C8E318A6DB3}" dt="2021-01-04T06:35:27.394" v="179" actId="164"/>
          <ac:spMkLst>
            <pc:docMk/>
            <pc:sldMk cId="3238158163" sldId="303"/>
            <ac:spMk id="1650" creationId="{858E39E8-CA8B-4772-9384-162FBEF2BD1C}"/>
          </ac:spMkLst>
        </pc:spChg>
        <pc:spChg chg="add mod">
          <ac:chgData name="Kemppainen Kimmo" userId="5575d834-c099-4c81-aadf-9b74126333e7" providerId="ADAL" clId="{9D69A034-250F-473F-BCEA-0C8E318A6DB3}" dt="2021-01-04T06:35:27.394" v="179" actId="164"/>
          <ac:spMkLst>
            <pc:docMk/>
            <pc:sldMk cId="3238158163" sldId="303"/>
            <ac:spMk id="1651" creationId="{18041194-C9FB-4831-A476-82D95049FE37}"/>
          </ac:spMkLst>
        </pc:spChg>
        <pc:spChg chg="add mod">
          <ac:chgData name="Kemppainen Kimmo" userId="5575d834-c099-4c81-aadf-9b74126333e7" providerId="ADAL" clId="{9D69A034-250F-473F-BCEA-0C8E318A6DB3}" dt="2021-01-04T06:35:27.394" v="179" actId="164"/>
          <ac:spMkLst>
            <pc:docMk/>
            <pc:sldMk cId="3238158163" sldId="303"/>
            <ac:spMk id="1652" creationId="{DDC47D95-EA0E-4B03-9BE9-1B84414CE8AE}"/>
          </ac:spMkLst>
        </pc:spChg>
        <pc:spChg chg="add mod">
          <ac:chgData name="Kemppainen Kimmo" userId="5575d834-c099-4c81-aadf-9b74126333e7" providerId="ADAL" clId="{9D69A034-250F-473F-BCEA-0C8E318A6DB3}" dt="2021-01-04T06:35:27.394" v="179" actId="164"/>
          <ac:spMkLst>
            <pc:docMk/>
            <pc:sldMk cId="3238158163" sldId="303"/>
            <ac:spMk id="1653" creationId="{88C57058-D4DD-43D6-A4E0-73B99A9E81F5}"/>
          </ac:spMkLst>
        </pc:spChg>
        <pc:spChg chg="add mod">
          <ac:chgData name="Kemppainen Kimmo" userId="5575d834-c099-4c81-aadf-9b74126333e7" providerId="ADAL" clId="{9D69A034-250F-473F-BCEA-0C8E318A6DB3}" dt="2021-01-04T06:35:27.394" v="179" actId="164"/>
          <ac:spMkLst>
            <pc:docMk/>
            <pc:sldMk cId="3238158163" sldId="303"/>
            <ac:spMk id="1654" creationId="{4D6B6F08-B9C7-4512-9D35-3DD4AC94AB54}"/>
          </ac:spMkLst>
        </pc:spChg>
        <pc:spChg chg="add mod">
          <ac:chgData name="Kemppainen Kimmo" userId="5575d834-c099-4c81-aadf-9b74126333e7" providerId="ADAL" clId="{9D69A034-250F-473F-BCEA-0C8E318A6DB3}" dt="2021-01-04T06:35:27.394" v="179" actId="164"/>
          <ac:spMkLst>
            <pc:docMk/>
            <pc:sldMk cId="3238158163" sldId="303"/>
            <ac:spMk id="1655" creationId="{A24592C4-797B-4E69-9258-67F7AB6249B2}"/>
          </ac:spMkLst>
        </pc:spChg>
        <pc:spChg chg="add mod">
          <ac:chgData name="Kemppainen Kimmo" userId="5575d834-c099-4c81-aadf-9b74126333e7" providerId="ADAL" clId="{9D69A034-250F-473F-BCEA-0C8E318A6DB3}" dt="2021-01-04T06:35:27.394" v="179" actId="164"/>
          <ac:spMkLst>
            <pc:docMk/>
            <pc:sldMk cId="3238158163" sldId="303"/>
            <ac:spMk id="1656" creationId="{46CB7B5E-914B-443E-8ABC-AAB735D49460}"/>
          </ac:spMkLst>
        </pc:spChg>
        <pc:spChg chg="add mod">
          <ac:chgData name="Kemppainen Kimmo" userId="5575d834-c099-4c81-aadf-9b74126333e7" providerId="ADAL" clId="{9D69A034-250F-473F-BCEA-0C8E318A6DB3}" dt="2021-01-04T06:35:27.394" v="179" actId="164"/>
          <ac:spMkLst>
            <pc:docMk/>
            <pc:sldMk cId="3238158163" sldId="303"/>
            <ac:spMk id="1657" creationId="{97D1D40E-691F-40CA-8722-602230A6A565}"/>
          </ac:spMkLst>
        </pc:spChg>
        <pc:spChg chg="add mod">
          <ac:chgData name="Kemppainen Kimmo" userId="5575d834-c099-4c81-aadf-9b74126333e7" providerId="ADAL" clId="{9D69A034-250F-473F-BCEA-0C8E318A6DB3}" dt="2021-01-04T06:35:27.394" v="179" actId="164"/>
          <ac:spMkLst>
            <pc:docMk/>
            <pc:sldMk cId="3238158163" sldId="303"/>
            <ac:spMk id="1658" creationId="{3A8DE317-1818-4D30-93DF-55E42285155B}"/>
          </ac:spMkLst>
        </pc:spChg>
        <pc:spChg chg="add mod">
          <ac:chgData name="Kemppainen Kimmo" userId="5575d834-c099-4c81-aadf-9b74126333e7" providerId="ADAL" clId="{9D69A034-250F-473F-BCEA-0C8E318A6DB3}" dt="2021-01-04T06:35:27.394" v="179" actId="164"/>
          <ac:spMkLst>
            <pc:docMk/>
            <pc:sldMk cId="3238158163" sldId="303"/>
            <ac:spMk id="1659" creationId="{B7F25C35-8DDC-48C0-8598-9B596D9AE34B}"/>
          </ac:spMkLst>
        </pc:spChg>
        <pc:spChg chg="add mod">
          <ac:chgData name="Kemppainen Kimmo" userId="5575d834-c099-4c81-aadf-9b74126333e7" providerId="ADAL" clId="{9D69A034-250F-473F-BCEA-0C8E318A6DB3}" dt="2021-01-04T06:35:27.394" v="179" actId="164"/>
          <ac:spMkLst>
            <pc:docMk/>
            <pc:sldMk cId="3238158163" sldId="303"/>
            <ac:spMk id="1660" creationId="{FE1180E2-9007-4AC2-9EF7-C6BC17BE7D94}"/>
          </ac:spMkLst>
        </pc:spChg>
        <pc:spChg chg="add mod">
          <ac:chgData name="Kemppainen Kimmo" userId="5575d834-c099-4c81-aadf-9b74126333e7" providerId="ADAL" clId="{9D69A034-250F-473F-BCEA-0C8E318A6DB3}" dt="2021-01-04T06:35:27.394" v="179" actId="164"/>
          <ac:spMkLst>
            <pc:docMk/>
            <pc:sldMk cId="3238158163" sldId="303"/>
            <ac:spMk id="1661" creationId="{FBAC872B-D03B-4163-9A9E-0611CAA3FF00}"/>
          </ac:spMkLst>
        </pc:spChg>
        <pc:spChg chg="add mod">
          <ac:chgData name="Kemppainen Kimmo" userId="5575d834-c099-4c81-aadf-9b74126333e7" providerId="ADAL" clId="{9D69A034-250F-473F-BCEA-0C8E318A6DB3}" dt="2021-01-04T06:35:27.394" v="179" actId="164"/>
          <ac:spMkLst>
            <pc:docMk/>
            <pc:sldMk cId="3238158163" sldId="303"/>
            <ac:spMk id="1662" creationId="{4368CF21-4EAA-4BB8-BB99-D160116B92CA}"/>
          </ac:spMkLst>
        </pc:spChg>
        <pc:spChg chg="add mod">
          <ac:chgData name="Kemppainen Kimmo" userId="5575d834-c099-4c81-aadf-9b74126333e7" providerId="ADAL" clId="{9D69A034-250F-473F-BCEA-0C8E318A6DB3}" dt="2021-01-04T06:35:27.394" v="179" actId="164"/>
          <ac:spMkLst>
            <pc:docMk/>
            <pc:sldMk cId="3238158163" sldId="303"/>
            <ac:spMk id="1663" creationId="{390E5EF0-EB67-4BA3-A5C4-48544E015C23}"/>
          </ac:spMkLst>
        </pc:spChg>
        <pc:spChg chg="add mod">
          <ac:chgData name="Kemppainen Kimmo" userId="5575d834-c099-4c81-aadf-9b74126333e7" providerId="ADAL" clId="{9D69A034-250F-473F-BCEA-0C8E318A6DB3}" dt="2021-01-04T06:35:27.394" v="179" actId="164"/>
          <ac:spMkLst>
            <pc:docMk/>
            <pc:sldMk cId="3238158163" sldId="303"/>
            <ac:spMk id="1664" creationId="{1C6701DE-9E67-4D4D-BB6E-6EDC76DE6C26}"/>
          </ac:spMkLst>
        </pc:spChg>
        <pc:spChg chg="add mod">
          <ac:chgData name="Kemppainen Kimmo" userId="5575d834-c099-4c81-aadf-9b74126333e7" providerId="ADAL" clId="{9D69A034-250F-473F-BCEA-0C8E318A6DB3}" dt="2021-01-04T06:35:27.394" v="179" actId="164"/>
          <ac:spMkLst>
            <pc:docMk/>
            <pc:sldMk cId="3238158163" sldId="303"/>
            <ac:spMk id="1665" creationId="{99A54A1A-49A7-44C1-B6DA-35AF05FF7086}"/>
          </ac:spMkLst>
        </pc:spChg>
        <pc:spChg chg="add mod">
          <ac:chgData name="Kemppainen Kimmo" userId="5575d834-c099-4c81-aadf-9b74126333e7" providerId="ADAL" clId="{9D69A034-250F-473F-BCEA-0C8E318A6DB3}" dt="2021-01-04T06:35:27.394" v="179" actId="164"/>
          <ac:spMkLst>
            <pc:docMk/>
            <pc:sldMk cId="3238158163" sldId="303"/>
            <ac:spMk id="1666" creationId="{61D834B7-82A3-4243-B30A-6F9BA794112F}"/>
          </ac:spMkLst>
        </pc:spChg>
        <pc:spChg chg="add mod">
          <ac:chgData name="Kemppainen Kimmo" userId="5575d834-c099-4c81-aadf-9b74126333e7" providerId="ADAL" clId="{9D69A034-250F-473F-BCEA-0C8E318A6DB3}" dt="2021-01-04T06:35:27.394" v="179" actId="164"/>
          <ac:spMkLst>
            <pc:docMk/>
            <pc:sldMk cId="3238158163" sldId="303"/>
            <ac:spMk id="1667" creationId="{CDA824CC-B4EC-4748-BC81-646C90FEBBEF}"/>
          </ac:spMkLst>
        </pc:spChg>
        <pc:spChg chg="add mod">
          <ac:chgData name="Kemppainen Kimmo" userId="5575d834-c099-4c81-aadf-9b74126333e7" providerId="ADAL" clId="{9D69A034-250F-473F-BCEA-0C8E318A6DB3}" dt="2021-01-04T06:35:27.394" v="179" actId="164"/>
          <ac:spMkLst>
            <pc:docMk/>
            <pc:sldMk cId="3238158163" sldId="303"/>
            <ac:spMk id="1668" creationId="{5721502C-7CCF-4F25-B00D-81F91D0F5B75}"/>
          </ac:spMkLst>
        </pc:spChg>
        <pc:spChg chg="add mod">
          <ac:chgData name="Kemppainen Kimmo" userId="5575d834-c099-4c81-aadf-9b74126333e7" providerId="ADAL" clId="{9D69A034-250F-473F-BCEA-0C8E318A6DB3}" dt="2021-01-04T06:35:27.394" v="179" actId="164"/>
          <ac:spMkLst>
            <pc:docMk/>
            <pc:sldMk cId="3238158163" sldId="303"/>
            <ac:spMk id="1669" creationId="{4CCD1534-DA25-402A-B155-4690F624CFB2}"/>
          </ac:spMkLst>
        </pc:spChg>
        <pc:spChg chg="add mod">
          <ac:chgData name="Kemppainen Kimmo" userId="5575d834-c099-4c81-aadf-9b74126333e7" providerId="ADAL" clId="{9D69A034-250F-473F-BCEA-0C8E318A6DB3}" dt="2021-01-04T06:35:27.394" v="179" actId="164"/>
          <ac:spMkLst>
            <pc:docMk/>
            <pc:sldMk cId="3238158163" sldId="303"/>
            <ac:spMk id="1670" creationId="{B428EBC5-53F2-45DF-A5F9-7A052F2B0EEF}"/>
          </ac:spMkLst>
        </pc:spChg>
        <pc:spChg chg="add mod">
          <ac:chgData name="Kemppainen Kimmo" userId="5575d834-c099-4c81-aadf-9b74126333e7" providerId="ADAL" clId="{9D69A034-250F-473F-BCEA-0C8E318A6DB3}" dt="2021-01-04T06:35:27.394" v="179" actId="164"/>
          <ac:spMkLst>
            <pc:docMk/>
            <pc:sldMk cId="3238158163" sldId="303"/>
            <ac:spMk id="1671" creationId="{BCFE3212-698A-4F80-BB91-CF6FB6ECC382}"/>
          </ac:spMkLst>
        </pc:spChg>
        <pc:spChg chg="add mod">
          <ac:chgData name="Kemppainen Kimmo" userId="5575d834-c099-4c81-aadf-9b74126333e7" providerId="ADAL" clId="{9D69A034-250F-473F-BCEA-0C8E318A6DB3}" dt="2021-01-04T06:35:27.394" v="179" actId="164"/>
          <ac:spMkLst>
            <pc:docMk/>
            <pc:sldMk cId="3238158163" sldId="303"/>
            <ac:spMk id="1672" creationId="{B2711138-B80C-45D7-A781-45F683CD33C1}"/>
          </ac:spMkLst>
        </pc:spChg>
        <pc:spChg chg="add mod">
          <ac:chgData name="Kemppainen Kimmo" userId="5575d834-c099-4c81-aadf-9b74126333e7" providerId="ADAL" clId="{9D69A034-250F-473F-BCEA-0C8E318A6DB3}" dt="2021-01-04T06:35:27.394" v="179" actId="164"/>
          <ac:spMkLst>
            <pc:docMk/>
            <pc:sldMk cId="3238158163" sldId="303"/>
            <ac:spMk id="1673" creationId="{F1251DB4-D323-4FE0-8778-FF542B281D4C}"/>
          </ac:spMkLst>
        </pc:spChg>
        <pc:spChg chg="add mod">
          <ac:chgData name="Kemppainen Kimmo" userId="5575d834-c099-4c81-aadf-9b74126333e7" providerId="ADAL" clId="{9D69A034-250F-473F-BCEA-0C8E318A6DB3}" dt="2021-01-04T06:35:27.394" v="179" actId="164"/>
          <ac:spMkLst>
            <pc:docMk/>
            <pc:sldMk cId="3238158163" sldId="303"/>
            <ac:spMk id="1674" creationId="{32944791-4DE9-4145-92A4-7DC78F905226}"/>
          </ac:spMkLst>
        </pc:spChg>
        <pc:spChg chg="add mod">
          <ac:chgData name="Kemppainen Kimmo" userId="5575d834-c099-4c81-aadf-9b74126333e7" providerId="ADAL" clId="{9D69A034-250F-473F-BCEA-0C8E318A6DB3}" dt="2021-01-04T06:35:27.394" v="179" actId="164"/>
          <ac:spMkLst>
            <pc:docMk/>
            <pc:sldMk cId="3238158163" sldId="303"/>
            <ac:spMk id="1675" creationId="{F6233247-E274-418E-8755-439B50CC459D}"/>
          </ac:spMkLst>
        </pc:spChg>
        <pc:spChg chg="add mod">
          <ac:chgData name="Kemppainen Kimmo" userId="5575d834-c099-4c81-aadf-9b74126333e7" providerId="ADAL" clId="{9D69A034-250F-473F-BCEA-0C8E318A6DB3}" dt="2021-01-04T06:35:27.394" v="179" actId="164"/>
          <ac:spMkLst>
            <pc:docMk/>
            <pc:sldMk cId="3238158163" sldId="303"/>
            <ac:spMk id="1676" creationId="{F3E264F9-7BF4-478A-8B22-4AC57CAD235C}"/>
          </ac:spMkLst>
        </pc:spChg>
        <pc:spChg chg="add mod">
          <ac:chgData name="Kemppainen Kimmo" userId="5575d834-c099-4c81-aadf-9b74126333e7" providerId="ADAL" clId="{9D69A034-250F-473F-BCEA-0C8E318A6DB3}" dt="2021-01-04T06:35:27.394" v="179" actId="164"/>
          <ac:spMkLst>
            <pc:docMk/>
            <pc:sldMk cId="3238158163" sldId="303"/>
            <ac:spMk id="1677" creationId="{B1296011-90BD-4EB2-856E-22CE6407AE69}"/>
          </ac:spMkLst>
        </pc:spChg>
        <pc:spChg chg="add mod">
          <ac:chgData name="Kemppainen Kimmo" userId="5575d834-c099-4c81-aadf-9b74126333e7" providerId="ADAL" clId="{9D69A034-250F-473F-BCEA-0C8E318A6DB3}" dt="2021-01-04T06:35:27.394" v="179" actId="164"/>
          <ac:spMkLst>
            <pc:docMk/>
            <pc:sldMk cId="3238158163" sldId="303"/>
            <ac:spMk id="1678" creationId="{D377A3BA-7D73-40E7-9CB1-6D7B24B0A2DA}"/>
          </ac:spMkLst>
        </pc:spChg>
        <pc:spChg chg="add mod">
          <ac:chgData name="Kemppainen Kimmo" userId="5575d834-c099-4c81-aadf-9b74126333e7" providerId="ADAL" clId="{9D69A034-250F-473F-BCEA-0C8E318A6DB3}" dt="2021-01-04T06:35:27.394" v="179" actId="164"/>
          <ac:spMkLst>
            <pc:docMk/>
            <pc:sldMk cId="3238158163" sldId="303"/>
            <ac:spMk id="1679" creationId="{6C08E661-D70F-409F-8AA9-5D464E4B9535}"/>
          </ac:spMkLst>
        </pc:spChg>
        <pc:spChg chg="add mod">
          <ac:chgData name="Kemppainen Kimmo" userId="5575d834-c099-4c81-aadf-9b74126333e7" providerId="ADAL" clId="{9D69A034-250F-473F-BCEA-0C8E318A6DB3}" dt="2021-01-04T06:35:27.394" v="179" actId="164"/>
          <ac:spMkLst>
            <pc:docMk/>
            <pc:sldMk cId="3238158163" sldId="303"/>
            <ac:spMk id="1680" creationId="{EA3A0E7C-D149-4140-A0B0-14B80865F77F}"/>
          </ac:spMkLst>
        </pc:spChg>
        <pc:spChg chg="add mod">
          <ac:chgData name="Kemppainen Kimmo" userId="5575d834-c099-4c81-aadf-9b74126333e7" providerId="ADAL" clId="{9D69A034-250F-473F-BCEA-0C8E318A6DB3}" dt="2021-01-04T06:35:27.394" v="179" actId="164"/>
          <ac:spMkLst>
            <pc:docMk/>
            <pc:sldMk cId="3238158163" sldId="303"/>
            <ac:spMk id="1681" creationId="{DB0CC567-FE93-4240-8BA7-6B785D09F1B2}"/>
          </ac:spMkLst>
        </pc:spChg>
        <pc:spChg chg="add mod">
          <ac:chgData name="Kemppainen Kimmo" userId="5575d834-c099-4c81-aadf-9b74126333e7" providerId="ADAL" clId="{9D69A034-250F-473F-BCEA-0C8E318A6DB3}" dt="2021-01-04T06:35:27.394" v="179" actId="164"/>
          <ac:spMkLst>
            <pc:docMk/>
            <pc:sldMk cId="3238158163" sldId="303"/>
            <ac:spMk id="1682" creationId="{F80A5CB7-58C6-4759-BD4E-B99DE24A534B}"/>
          </ac:spMkLst>
        </pc:spChg>
        <pc:spChg chg="add mod">
          <ac:chgData name="Kemppainen Kimmo" userId="5575d834-c099-4c81-aadf-9b74126333e7" providerId="ADAL" clId="{9D69A034-250F-473F-BCEA-0C8E318A6DB3}" dt="2021-01-04T06:35:27.394" v="179" actId="164"/>
          <ac:spMkLst>
            <pc:docMk/>
            <pc:sldMk cId="3238158163" sldId="303"/>
            <ac:spMk id="1683" creationId="{CA1A6B20-2BD5-4E5B-BD9B-0AF4AC4FD27C}"/>
          </ac:spMkLst>
        </pc:spChg>
        <pc:spChg chg="add mod">
          <ac:chgData name="Kemppainen Kimmo" userId="5575d834-c099-4c81-aadf-9b74126333e7" providerId="ADAL" clId="{9D69A034-250F-473F-BCEA-0C8E318A6DB3}" dt="2021-01-04T06:35:27.394" v="179" actId="164"/>
          <ac:spMkLst>
            <pc:docMk/>
            <pc:sldMk cId="3238158163" sldId="303"/>
            <ac:spMk id="1684" creationId="{75CF35CF-48D9-474A-B1F5-AC35EAA5C0A5}"/>
          </ac:spMkLst>
        </pc:spChg>
        <pc:spChg chg="add mod">
          <ac:chgData name="Kemppainen Kimmo" userId="5575d834-c099-4c81-aadf-9b74126333e7" providerId="ADAL" clId="{9D69A034-250F-473F-BCEA-0C8E318A6DB3}" dt="2021-01-04T06:35:27.394" v="179" actId="164"/>
          <ac:spMkLst>
            <pc:docMk/>
            <pc:sldMk cId="3238158163" sldId="303"/>
            <ac:spMk id="1685" creationId="{9700C1EF-6057-4D34-B773-7D2CB9821574}"/>
          </ac:spMkLst>
        </pc:spChg>
        <pc:spChg chg="add mod">
          <ac:chgData name="Kemppainen Kimmo" userId="5575d834-c099-4c81-aadf-9b74126333e7" providerId="ADAL" clId="{9D69A034-250F-473F-BCEA-0C8E318A6DB3}" dt="2021-01-04T06:35:27.394" v="179" actId="164"/>
          <ac:spMkLst>
            <pc:docMk/>
            <pc:sldMk cId="3238158163" sldId="303"/>
            <ac:spMk id="1686" creationId="{7FA15CF0-D1C9-443E-9105-567E188961AE}"/>
          </ac:spMkLst>
        </pc:spChg>
        <pc:spChg chg="add mod">
          <ac:chgData name="Kemppainen Kimmo" userId="5575d834-c099-4c81-aadf-9b74126333e7" providerId="ADAL" clId="{9D69A034-250F-473F-BCEA-0C8E318A6DB3}" dt="2021-01-04T06:35:27.394" v="179" actId="164"/>
          <ac:spMkLst>
            <pc:docMk/>
            <pc:sldMk cId="3238158163" sldId="303"/>
            <ac:spMk id="1687" creationId="{5A807244-779F-45AF-8AA8-8A7D6CF81725}"/>
          </ac:spMkLst>
        </pc:spChg>
        <pc:spChg chg="add mod">
          <ac:chgData name="Kemppainen Kimmo" userId="5575d834-c099-4c81-aadf-9b74126333e7" providerId="ADAL" clId="{9D69A034-250F-473F-BCEA-0C8E318A6DB3}" dt="2021-01-04T06:35:27.394" v="179" actId="164"/>
          <ac:spMkLst>
            <pc:docMk/>
            <pc:sldMk cId="3238158163" sldId="303"/>
            <ac:spMk id="1688" creationId="{EFA59C01-A4C6-43A0-8C4F-E1B7A505744D}"/>
          </ac:spMkLst>
        </pc:spChg>
        <pc:spChg chg="add mod">
          <ac:chgData name="Kemppainen Kimmo" userId="5575d834-c099-4c81-aadf-9b74126333e7" providerId="ADAL" clId="{9D69A034-250F-473F-BCEA-0C8E318A6DB3}" dt="2021-01-04T06:35:27.394" v="179" actId="164"/>
          <ac:spMkLst>
            <pc:docMk/>
            <pc:sldMk cId="3238158163" sldId="303"/>
            <ac:spMk id="1689" creationId="{2961EE6D-6916-4C7C-A733-7361F0872E40}"/>
          </ac:spMkLst>
        </pc:spChg>
        <pc:spChg chg="add mod">
          <ac:chgData name="Kemppainen Kimmo" userId="5575d834-c099-4c81-aadf-9b74126333e7" providerId="ADAL" clId="{9D69A034-250F-473F-BCEA-0C8E318A6DB3}" dt="2021-01-04T06:35:27.394" v="179" actId="164"/>
          <ac:spMkLst>
            <pc:docMk/>
            <pc:sldMk cId="3238158163" sldId="303"/>
            <ac:spMk id="1690" creationId="{FA2BADEC-5B3B-4ECE-9575-F1ECC70FA853}"/>
          </ac:spMkLst>
        </pc:spChg>
        <pc:spChg chg="add mod">
          <ac:chgData name="Kemppainen Kimmo" userId="5575d834-c099-4c81-aadf-9b74126333e7" providerId="ADAL" clId="{9D69A034-250F-473F-BCEA-0C8E318A6DB3}" dt="2021-01-04T06:35:27.394" v="179" actId="164"/>
          <ac:spMkLst>
            <pc:docMk/>
            <pc:sldMk cId="3238158163" sldId="303"/>
            <ac:spMk id="1691" creationId="{EE831E14-28B9-457E-9DB6-5A8981A24CCB}"/>
          </ac:spMkLst>
        </pc:spChg>
        <pc:spChg chg="add mod">
          <ac:chgData name="Kemppainen Kimmo" userId="5575d834-c099-4c81-aadf-9b74126333e7" providerId="ADAL" clId="{9D69A034-250F-473F-BCEA-0C8E318A6DB3}" dt="2021-01-04T06:35:27.394" v="179" actId="164"/>
          <ac:spMkLst>
            <pc:docMk/>
            <pc:sldMk cId="3238158163" sldId="303"/>
            <ac:spMk id="1692" creationId="{F8C3DF05-7147-4D7A-8426-4BA03A07D432}"/>
          </ac:spMkLst>
        </pc:spChg>
        <pc:spChg chg="add mod">
          <ac:chgData name="Kemppainen Kimmo" userId="5575d834-c099-4c81-aadf-9b74126333e7" providerId="ADAL" clId="{9D69A034-250F-473F-BCEA-0C8E318A6DB3}" dt="2021-01-04T06:35:27.394" v="179" actId="164"/>
          <ac:spMkLst>
            <pc:docMk/>
            <pc:sldMk cId="3238158163" sldId="303"/>
            <ac:spMk id="1693" creationId="{4EA7CDCC-82C5-4468-8A96-32CDDD244F1D}"/>
          </ac:spMkLst>
        </pc:spChg>
        <pc:spChg chg="add mod">
          <ac:chgData name="Kemppainen Kimmo" userId="5575d834-c099-4c81-aadf-9b74126333e7" providerId="ADAL" clId="{9D69A034-250F-473F-BCEA-0C8E318A6DB3}" dt="2021-01-04T06:35:27.394" v="179" actId="164"/>
          <ac:spMkLst>
            <pc:docMk/>
            <pc:sldMk cId="3238158163" sldId="303"/>
            <ac:spMk id="1694" creationId="{688EE202-06F3-4DFB-AC3C-FE7EB7047E57}"/>
          </ac:spMkLst>
        </pc:spChg>
        <pc:spChg chg="add mod">
          <ac:chgData name="Kemppainen Kimmo" userId="5575d834-c099-4c81-aadf-9b74126333e7" providerId="ADAL" clId="{9D69A034-250F-473F-BCEA-0C8E318A6DB3}" dt="2021-01-04T06:35:27.394" v="179" actId="164"/>
          <ac:spMkLst>
            <pc:docMk/>
            <pc:sldMk cId="3238158163" sldId="303"/>
            <ac:spMk id="1695" creationId="{AD56181D-BB1C-4D8A-A130-72889D1C9CD4}"/>
          </ac:spMkLst>
        </pc:spChg>
        <pc:spChg chg="add mod">
          <ac:chgData name="Kemppainen Kimmo" userId="5575d834-c099-4c81-aadf-9b74126333e7" providerId="ADAL" clId="{9D69A034-250F-473F-BCEA-0C8E318A6DB3}" dt="2021-01-04T06:35:27.394" v="179" actId="164"/>
          <ac:spMkLst>
            <pc:docMk/>
            <pc:sldMk cId="3238158163" sldId="303"/>
            <ac:spMk id="1696" creationId="{94E2BCC0-90DC-4848-9BD9-F6D65F72072D}"/>
          </ac:spMkLst>
        </pc:spChg>
        <pc:spChg chg="add mod">
          <ac:chgData name="Kemppainen Kimmo" userId="5575d834-c099-4c81-aadf-9b74126333e7" providerId="ADAL" clId="{9D69A034-250F-473F-BCEA-0C8E318A6DB3}" dt="2021-01-04T06:35:27.394" v="179" actId="164"/>
          <ac:spMkLst>
            <pc:docMk/>
            <pc:sldMk cId="3238158163" sldId="303"/>
            <ac:spMk id="1697" creationId="{32C515F7-8E9B-4CDA-AB40-C8B71F0979C6}"/>
          </ac:spMkLst>
        </pc:spChg>
        <pc:spChg chg="add mod">
          <ac:chgData name="Kemppainen Kimmo" userId="5575d834-c099-4c81-aadf-9b74126333e7" providerId="ADAL" clId="{9D69A034-250F-473F-BCEA-0C8E318A6DB3}" dt="2021-01-04T06:35:27.394" v="179" actId="164"/>
          <ac:spMkLst>
            <pc:docMk/>
            <pc:sldMk cId="3238158163" sldId="303"/>
            <ac:spMk id="1698" creationId="{735F1036-30EA-44C0-9975-65E73096E98A}"/>
          </ac:spMkLst>
        </pc:spChg>
        <pc:spChg chg="add mod">
          <ac:chgData name="Kemppainen Kimmo" userId="5575d834-c099-4c81-aadf-9b74126333e7" providerId="ADAL" clId="{9D69A034-250F-473F-BCEA-0C8E318A6DB3}" dt="2021-01-04T06:35:27.394" v="179" actId="164"/>
          <ac:spMkLst>
            <pc:docMk/>
            <pc:sldMk cId="3238158163" sldId="303"/>
            <ac:spMk id="1699" creationId="{0449D020-CF67-4745-B4F2-BF58D77155F5}"/>
          </ac:spMkLst>
        </pc:spChg>
        <pc:spChg chg="add mod">
          <ac:chgData name="Kemppainen Kimmo" userId="5575d834-c099-4c81-aadf-9b74126333e7" providerId="ADAL" clId="{9D69A034-250F-473F-BCEA-0C8E318A6DB3}" dt="2021-01-04T06:35:27.394" v="179" actId="164"/>
          <ac:spMkLst>
            <pc:docMk/>
            <pc:sldMk cId="3238158163" sldId="303"/>
            <ac:spMk id="1700" creationId="{4C4C1456-EB6A-424C-9B0A-42D2ED2136D7}"/>
          </ac:spMkLst>
        </pc:spChg>
        <pc:spChg chg="add mod">
          <ac:chgData name="Kemppainen Kimmo" userId="5575d834-c099-4c81-aadf-9b74126333e7" providerId="ADAL" clId="{9D69A034-250F-473F-BCEA-0C8E318A6DB3}" dt="2021-01-04T06:35:27.394" v="179" actId="164"/>
          <ac:spMkLst>
            <pc:docMk/>
            <pc:sldMk cId="3238158163" sldId="303"/>
            <ac:spMk id="1701" creationId="{5CC9DA12-BAD4-4990-8795-A7809D2D040A}"/>
          </ac:spMkLst>
        </pc:spChg>
        <pc:spChg chg="add mod">
          <ac:chgData name="Kemppainen Kimmo" userId="5575d834-c099-4c81-aadf-9b74126333e7" providerId="ADAL" clId="{9D69A034-250F-473F-BCEA-0C8E318A6DB3}" dt="2021-01-04T06:35:27.394" v="179" actId="164"/>
          <ac:spMkLst>
            <pc:docMk/>
            <pc:sldMk cId="3238158163" sldId="303"/>
            <ac:spMk id="1702" creationId="{319D807F-AD57-48E6-B2F5-0FCDFF802083}"/>
          </ac:spMkLst>
        </pc:spChg>
        <pc:spChg chg="add mod">
          <ac:chgData name="Kemppainen Kimmo" userId="5575d834-c099-4c81-aadf-9b74126333e7" providerId="ADAL" clId="{9D69A034-250F-473F-BCEA-0C8E318A6DB3}" dt="2021-01-04T06:35:27.394" v="179" actId="164"/>
          <ac:spMkLst>
            <pc:docMk/>
            <pc:sldMk cId="3238158163" sldId="303"/>
            <ac:spMk id="1703" creationId="{2E80E2FB-3400-41B3-A6C0-8B237C6456EF}"/>
          </ac:spMkLst>
        </pc:spChg>
        <pc:spChg chg="add mod">
          <ac:chgData name="Kemppainen Kimmo" userId="5575d834-c099-4c81-aadf-9b74126333e7" providerId="ADAL" clId="{9D69A034-250F-473F-BCEA-0C8E318A6DB3}" dt="2021-01-04T06:35:27.394" v="179" actId="164"/>
          <ac:spMkLst>
            <pc:docMk/>
            <pc:sldMk cId="3238158163" sldId="303"/>
            <ac:spMk id="1704" creationId="{5EA29CBF-6031-4B73-A8DE-EC3B218C77E2}"/>
          </ac:spMkLst>
        </pc:spChg>
        <pc:spChg chg="add mod">
          <ac:chgData name="Kemppainen Kimmo" userId="5575d834-c099-4c81-aadf-9b74126333e7" providerId="ADAL" clId="{9D69A034-250F-473F-BCEA-0C8E318A6DB3}" dt="2021-01-04T06:35:27.394" v="179" actId="164"/>
          <ac:spMkLst>
            <pc:docMk/>
            <pc:sldMk cId="3238158163" sldId="303"/>
            <ac:spMk id="1705" creationId="{0E8DBA02-CF46-4818-BF16-FEF247402A96}"/>
          </ac:spMkLst>
        </pc:spChg>
        <pc:spChg chg="add mod">
          <ac:chgData name="Kemppainen Kimmo" userId="5575d834-c099-4c81-aadf-9b74126333e7" providerId="ADAL" clId="{9D69A034-250F-473F-BCEA-0C8E318A6DB3}" dt="2021-01-04T06:35:27.394" v="179" actId="164"/>
          <ac:spMkLst>
            <pc:docMk/>
            <pc:sldMk cId="3238158163" sldId="303"/>
            <ac:spMk id="1706" creationId="{589A16B0-888C-40B2-8419-6B9EE7390196}"/>
          </ac:spMkLst>
        </pc:spChg>
        <pc:spChg chg="add mod">
          <ac:chgData name="Kemppainen Kimmo" userId="5575d834-c099-4c81-aadf-9b74126333e7" providerId="ADAL" clId="{9D69A034-250F-473F-BCEA-0C8E318A6DB3}" dt="2021-01-04T06:35:27.394" v="179" actId="164"/>
          <ac:spMkLst>
            <pc:docMk/>
            <pc:sldMk cId="3238158163" sldId="303"/>
            <ac:spMk id="1707" creationId="{8C31E011-BAC8-4263-93B0-EE15DDA95185}"/>
          </ac:spMkLst>
        </pc:spChg>
        <pc:spChg chg="add mod">
          <ac:chgData name="Kemppainen Kimmo" userId="5575d834-c099-4c81-aadf-9b74126333e7" providerId="ADAL" clId="{9D69A034-250F-473F-BCEA-0C8E318A6DB3}" dt="2021-01-04T06:35:27.394" v="179" actId="164"/>
          <ac:spMkLst>
            <pc:docMk/>
            <pc:sldMk cId="3238158163" sldId="303"/>
            <ac:spMk id="1708" creationId="{2C7E0C02-B20E-4A96-9F27-E5DAE0BBB242}"/>
          </ac:spMkLst>
        </pc:spChg>
        <pc:spChg chg="add mod">
          <ac:chgData name="Kemppainen Kimmo" userId="5575d834-c099-4c81-aadf-9b74126333e7" providerId="ADAL" clId="{9D69A034-250F-473F-BCEA-0C8E318A6DB3}" dt="2021-01-04T06:35:27.394" v="179" actId="164"/>
          <ac:spMkLst>
            <pc:docMk/>
            <pc:sldMk cId="3238158163" sldId="303"/>
            <ac:spMk id="1709" creationId="{8DB47A45-BCE0-41E7-94D7-8329D1A5551B}"/>
          </ac:spMkLst>
        </pc:spChg>
        <pc:spChg chg="add mod">
          <ac:chgData name="Kemppainen Kimmo" userId="5575d834-c099-4c81-aadf-9b74126333e7" providerId="ADAL" clId="{9D69A034-250F-473F-BCEA-0C8E318A6DB3}" dt="2021-01-04T06:35:27.394" v="179" actId="164"/>
          <ac:spMkLst>
            <pc:docMk/>
            <pc:sldMk cId="3238158163" sldId="303"/>
            <ac:spMk id="1710" creationId="{062A88DE-1576-4BA4-A1B9-F1237FB16A88}"/>
          </ac:spMkLst>
        </pc:spChg>
        <pc:spChg chg="add mod">
          <ac:chgData name="Kemppainen Kimmo" userId="5575d834-c099-4c81-aadf-9b74126333e7" providerId="ADAL" clId="{9D69A034-250F-473F-BCEA-0C8E318A6DB3}" dt="2021-01-04T06:35:27.394" v="179" actId="164"/>
          <ac:spMkLst>
            <pc:docMk/>
            <pc:sldMk cId="3238158163" sldId="303"/>
            <ac:spMk id="1711" creationId="{920FC7FA-9A12-4056-AFF3-E7BB4F8543A4}"/>
          </ac:spMkLst>
        </pc:spChg>
        <pc:spChg chg="add mod">
          <ac:chgData name="Kemppainen Kimmo" userId="5575d834-c099-4c81-aadf-9b74126333e7" providerId="ADAL" clId="{9D69A034-250F-473F-BCEA-0C8E318A6DB3}" dt="2021-01-04T06:35:27.394" v="179" actId="164"/>
          <ac:spMkLst>
            <pc:docMk/>
            <pc:sldMk cId="3238158163" sldId="303"/>
            <ac:spMk id="1712" creationId="{9958353C-3149-4D22-A653-B1847AE2E486}"/>
          </ac:spMkLst>
        </pc:spChg>
        <pc:spChg chg="add mod">
          <ac:chgData name="Kemppainen Kimmo" userId="5575d834-c099-4c81-aadf-9b74126333e7" providerId="ADAL" clId="{9D69A034-250F-473F-BCEA-0C8E318A6DB3}" dt="2021-01-04T06:35:27.394" v="179" actId="164"/>
          <ac:spMkLst>
            <pc:docMk/>
            <pc:sldMk cId="3238158163" sldId="303"/>
            <ac:spMk id="1713" creationId="{CDD2C326-162A-4305-8488-092C1DAD1309}"/>
          </ac:spMkLst>
        </pc:spChg>
        <pc:spChg chg="add mod">
          <ac:chgData name="Kemppainen Kimmo" userId="5575d834-c099-4c81-aadf-9b74126333e7" providerId="ADAL" clId="{9D69A034-250F-473F-BCEA-0C8E318A6DB3}" dt="2021-01-04T06:35:27.394" v="179" actId="164"/>
          <ac:spMkLst>
            <pc:docMk/>
            <pc:sldMk cId="3238158163" sldId="303"/>
            <ac:spMk id="1714" creationId="{76BF27E1-2780-4CDA-BDEC-D3493475C828}"/>
          </ac:spMkLst>
        </pc:spChg>
        <pc:spChg chg="add mod">
          <ac:chgData name="Kemppainen Kimmo" userId="5575d834-c099-4c81-aadf-9b74126333e7" providerId="ADAL" clId="{9D69A034-250F-473F-BCEA-0C8E318A6DB3}" dt="2021-01-04T06:35:27.394" v="179" actId="164"/>
          <ac:spMkLst>
            <pc:docMk/>
            <pc:sldMk cId="3238158163" sldId="303"/>
            <ac:spMk id="1715" creationId="{38E037AC-D298-4F3F-929E-C6D56A2F22AE}"/>
          </ac:spMkLst>
        </pc:spChg>
        <pc:spChg chg="add mod">
          <ac:chgData name="Kemppainen Kimmo" userId="5575d834-c099-4c81-aadf-9b74126333e7" providerId="ADAL" clId="{9D69A034-250F-473F-BCEA-0C8E318A6DB3}" dt="2021-01-04T06:35:27.394" v="179" actId="164"/>
          <ac:spMkLst>
            <pc:docMk/>
            <pc:sldMk cId="3238158163" sldId="303"/>
            <ac:spMk id="1716" creationId="{5232F737-793F-45AC-B9CC-FBFF7A421D8F}"/>
          </ac:spMkLst>
        </pc:spChg>
        <pc:spChg chg="add mod">
          <ac:chgData name="Kemppainen Kimmo" userId="5575d834-c099-4c81-aadf-9b74126333e7" providerId="ADAL" clId="{9D69A034-250F-473F-BCEA-0C8E318A6DB3}" dt="2021-01-04T06:35:27.394" v="179" actId="164"/>
          <ac:spMkLst>
            <pc:docMk/>
            <pc:sldMk cId="3238158163" sldId="303"/>
            <ac:spMk id="1717" creationId="{4CF63547-381B-4CF4-82E3-FCE3BA790988}"/>
          </ac:spMkLst>
        </pc:spChg>
        <pc:spChg chg="add mod">
          <ac:chgData name="Kemppainen Kimmo" userId="5575d834-c099-4c81-aadf-9b74126333e7" providerId="ADAL" clId="{9D69A034-250F-473F-BCEA-0C8E318A6DB3}" dt="2021-01-04T06:35:27.394" v="179" actId="164"/>
          <ac:spMkLst>
            <pc:docMk/>
            <pc:sldMk cId="3238158163" sldId="303"/>
            <ac:spMk id="1718" creationId="{A5C75C04-6B99-405B-BE58-DFCF2CCB3FF1}"/>
          </ac:spMkLst>
        </pc:spChg>
        <pc:spChg chg="add mod">
          <ac:chgData name="Kemppainen Kimmo" userId="5575d834-c099-4c81-aadf-9b74126333e7" providerId="ADAL" clId="{9D69A034-250F-473F-BCEA-0C8E318A6DB3}" dt="2021-01-04T06:35:27.394" v="179" actId="164"/>
          <ac:spMkLst>
            <pc:docMk/>
            <pc:sldMk cId="3238158163" sldId="303"/>
            <ac:spMk id="1719" creationId="{33E32D54-F175-48FE-8ED4-359363A3AF1D}"/>
          </ac:spMkLst>
        </pc:spChg>
        <pc:spChg chg="add mod">
          <ac:chgData name="Kemppainen Kimmo" userId="5575d834-c099-4c81-aadf-9b74126333e7" providerId="ADAL" clId="{9D69A034-250F-473F-BCEA-0C8E318A6DB3}" dt="2021-01-04T06:35:27.394" v="179" actId="164"/>
          <ac:spMkLst>
            <pc:docMk/>
            <pc:sldMk cId="3238158163" sldId="303"/>
            <ac:spMk id="1720" creationId="{152564A9-21BD-4D95-B941-19A3C323EC7C}"/>
          </ac:spMkLst>
        </pc:spChg>
        <pc:spChg chg="add mod">
          <ac:chgData name="Kemppainen Kimmo" userId="5575d834-c099-4c81-aadf-9b74126333e7" providerId="ADAL" clId="{9D69A034-250F-473F-BCEA-0C8E318A6DB3}" dt="2021-01-04T06:35:27.394" v="179" actId="164"/>
          <ac:spMkLst>
            <pc:docMk/>
            <pc:sldMk cId="3238158163" sldId="303"/>
            <ac:spMk id="1721" creationId="{4638170F-DF6E-42A9-A489-9A0C90E58A78}"/>
          </ac:spMkLst>
        </pc:spChg>
        <pc:spChg chg="add mod">
          <ac:chgData name="Kemppainen Kimmo" userId="5575d834-c099-4c81-aadf-9b74126333e7" providerId="ADAL" clId="{9D69A034-250F-473F-BCEA-0C8E318A6DB3}" dt="2021-01-04T06:35:27.394" v="179" actId="164"/>
          <ac:spMkLst>
            <pc:docMk/>
            <pc:sldMk cId="3238158163" sldId="303"/>
            <ac:spMk id="1722" creationId="{8B1B395D-399A-4EE8-986F-AC2D171D720F}"/>
          </ac:spMkLst>
        </pc:spChg>
        <pc:spChg chg="add mod">
          <ac:chgData name="Kemppainen Kimmo" userId="5575d834-c099-4c81-aadf-9b74126333e7" providerId="ADAL" clId="{9D69A034-250F-473F-BCEA-0C8E318A6DB3}" dt="2021-01-04T06:35:27.394" v="179" actId="164"/>
          <ac:spMkLst>
            <pc:docMk/>
            <pc:sldMk cId="3238158163" sldId="303"/>
            <ac:spMk id="1723" creationId="{AB24B64D-073F-401B-9061-D33939A4B37D}"/>
          </ac:spMkLst>
        </pc:spChg>
        <pc:spChg chg="add mod">
          <ac:chgData name="Kemppainen Kimmo" userId="5575d834-c099-4c81-aadf-9b74126333e7" providerId="ADAL" clId="{9D69A034-250F-473F-BCEA-0C8E318A6DB3}" dt="2021-01-04T06:35:27.394" v="179" actId="164"/>
          <ac:spMkLst>
            <pc:docMk/>
            <pc:sldMk cId="3238158163" sldId="303"/>
            <ac:spMk id="1724" creationId="{88BD97C4-C6E1-4DBB-A07B-C23E8C65FF05}"/>
          </ac:spMkLst>
        </pc:spChg>
        <pc:spChg chg="add mod">
          <ac:chgData name="Kemppainen Kimmo" userId="5575d834-c099-4c81-aadf-9b74126333e7" providerId="ADAL" clId="{9D69A034-250F-473F-BCEA-0C8E318A6DB3}" dt="2021-01-04T06:35:27.394" v="179" actId="164"/>
          <ac:spMkLst>
            <pc:docMk/>
            <pc:sldMk cId="3238158163" sldId="303"/>
            <ac:spMk id="1725" creationId="{EFCBD4C0-FF08-45F4-8A65-43C4418897C7}"/>
          </ac:spMkLst>
        </pc:spChg>
        <pc:spChg chg="add mod">
          <ac:chgData name="Kemppainen Kimmo" userId="5575d834-c099-4c81-aadf-9b74126333e7" providerId="ADAL" clId="{9D69A034-250F-473F-BCEA-0C8E318A6DB3}" dt="2021-01-04T06:35:27.394" v="179" actId="164"/>
          <ac:spMkLst>
            <pc:docMk/>
            <pc:sldMk cId="3238158163" sldId="303"/>
            <ac:spMk id="1726" creationId="{BF603D1B-096D-48B8-B791-9C2674163DFA}"/>
          </ac:spMkLst>
        </pc:spChg>
        <pc:spChg chg="add mod">
          <ac:chgData name="Kemppainen Kimmo" userId="5575d834-c099-4c81-aadf-9b74126333e7" providerId="ADAL" clId="{9D69A034-250F-473F-BCEA-0C8E318A6DB3}" dt="2021-01-04T06:35:27.394" v="179" actId="164"/>
          <ac:spMkLst>
            <pc:docMk/>
            <pc:sldMk cId="3238158163" sldId="303"/>
            <ac:spMk id="1727" creationId="{C6C8118E-479D-4FEA-B330-322DBAFE2371}"/>
          </ac:spMkLst>
        </pc:spChg>
        <pc:spChg chg="add mod">
          <ac:chgData name="Kemppainen Kimmo" userId="5575d834-c099-4c81-aadf-9b74126333e7" providerId="ADAL" clId="{9D69A034-250F-473F-BCEA-0C8E318A6DB3}" dt="2021-01-04T06:35:27.394" v="179" actId="164"/>
          <ac:spMkLst>
            <pc:docMk/>
            <pc:sldMk cId="3238158163" sldId="303"/>
            <ac:spMk id="1728" creationId="{C8441725-AAD0-4B07-91A2-E0063C21E612}"/>
          </ac:spMkLst>
        </pc:spChg>
        <pc:spChg chg="add mod">
          <ac:chgData name="Kemppainen Kimmo" userId="5575d834-c099-4c81-aadf-9b74126333e7" providerId="ADAL" clId="{9D69A034-250F-473F-BCEA-0C8E318A6DB3}" dt="2021-01-04T06:35:27.394" v="179" actId="164"/>
          <ac:spMkLst>
            <pc:docMk/>
            <pc:sldMk cId="3238158163" sldId="303"/>
            <ac:spMk id="1729" creationId="{BAF98467-E5F2-409D-A61D-B60EF2A13FCD}"/>
          </ac:spMkLst>
        </pc:spChg>
        <pc:spChg chg="add mod">
          <ac:chgData name="Kemppainen Kimmo" userId="5575d834-c099-4c81-aadf-9b74126333e7" providerId="ADAL" clId="{9D69A034-250F-473F-BCEA-0C8E318A6DB3}" dt="2021-01-04T06:35:27.394" v="179" actId="164"/>
          <ac:spMkLst>
            <pc:docMk/>
            <pc:sldMk cId="3238158163" sldId="303"/>
            <ac:spMk id="1730" creationId="{1788D7D3-A106-45C7-9564-623EF43F8295}"/>
          </ac:spMkLst>
        </pc:spChg>
        <pc:spChg chg="add mod">
          <ac:chgData name="Kemppainen Kimmo" userId="5575d834-c099-4c81-aadf-9b74126333e7" providerId="ADAL" clId="{9D69A034-250F-473F-BCEA-0C8E318A6DB3}" dt="2021-01-04T06:35:27.394" v="179" actId="164"/>
          <ac:spMkLst>
            <pc:docMk/>
            <pc:sldMk cId="3238158163" sldId="303"/>
            <ac:spMk id="1731" creationId="{9E4B4B08-90D5-49D1-A7EF-ED7276771F35}"/>
          </ac:spMkLst>
        </pc:spChg>
        <pc:spChg chg="add mod">
          <ac:chgData name="Kemppainen Kimmo" userId="5575d834-c099-4c81-aadf-9b74126333e7" providerId="ADAL" clId="{9D69A034-250F-473F-BCEA-0C8E318A6DB3}" dt="2021-01-04T06:35:27.394" v="179" actId="164"/>
          <ac:spMkLst>
            <pc:docMk/>
            <pc:sldMk cId="3238158163" sldId="303"/>
            <ac:spMk id="1732" creationId="{20B7162B-D4C1-4D53-8629-E6D72A17BCF0}"/>
          </ac:spMkLst>
        </pc:spChg>
        <pc:spChg chg="add mod">
          <ac:chgData name="Kemppainen Kimmo" userId="5575d834-c099-4c81-aadf-9b74126333e7" providerId="ADAL" clId="{9D69A034-250F-473F-BCEA-0C8E318A6DB3}" dt="2021-01-04T06:35:27.394" v="179" actId="164"/>
          <ac:spMkLst>
            <pc:docMk/>
            <pc:sldMk cId="3238158163" sldId="303"/>
            <ac:spMk id="1733" creationId="{DF951782-20B7-43BA-8134-331F6B9A6D7C}"/>
          </ac:spMkLst>
        </pc:spChg>
        <pc:spChg chg="add mod">
          <ac:chgData name="Kemppainen Kimmo" userId="5575d834-c099-4c81-aadf-9b74126333e7" providerId="ADAL" clId="{9D69A034-250F-473F-BCEA-0C8E318A6DB3}" dt="2021-01-04T06:35:27.394" v="179" actId="164"/>
          <ac:spMkLst>
            <pc:docMk/>
            <pc:sldMk cId="3238158163" sldId="303"/>
            <ac:spMk id="1734" creationId="{7C95236F-E5E5-4C47-9E4B-2E73CC9ABA99}"/>
          </ac:spMkLst>
        </pc:spChg>
        <pc:spChg chg="add mod">
          <ac:chgData name="Kemppainen Kimmo" userId="5575d834-c099-4c81-aadf-9b74126333e7" providerId="ADAL" clId="{9D69A034-250F-473F-BCEA-0C8E318A6DB3}" dt="2021-01-04T06:35:27.394" v="179" actId="164"/>
          <ac:spMkLst>
            <pc:docMk/>
            <pc:sldMk cId="3238158163" sldId="303"/>
            <ac:spMk id="1735" creationId="{7CC69A0F-B9CB-4F38-B1AB-D43E3FD6121F}"/>
          </ac:spMkLst>
        </pc:spChg>
        <pc:spChg chg="add mod">
          <ac:chgData name="Kemppainen Kimmo" userId="5575d834-c099-4c81-aadf-9b74126333e7" providerId="ADAL" clId="{9D69A034-250F-473F-BCEA-0C8E318A6DB3}" dt="2021-01-04T06:35:27.394" v="179" actId="164"/>
          <ac:spMkLst>
            <pc:docMk/>
            <pc:sldMk cId="3238158163" sldId="303"/>
            <ac:spMk id="1736" creationId="{4018285E-F900-47B3-9616-EBD1B53B4EA3}"/>
          </ac:spMkLst>
        </pc:spChg>
        <pc:spChg chg="add mod">
          <ac:chgData name="Kemppainen Kimmo" userId="5575d834-c099-4c81-aadf-9b74126333e7" providerId="ADAL" clId="{9D69A034-250F-473F-BCEA-0C8E318A6DB3}" dt="2021-01-04T06:35:27.394" v="179" actId="164"/>
          <ac:spMkLst>
            <pc:docMk/>
            <pc:sldMk cId="3238158163" sldId="303"/>
            <ac:spMk id="1737" creationId="{98C74B42-ABCC-484A-B525-E0529448C76E}"/>
          </ac:spMkLst>
        </pc:spChg>
        <pc:spChg chg="add mod">
          <ac:chgData name="Kemppainen Kimmo" userId="5575d834-c099-4c81-aadf-9b74126333e7" providerId="ADAL" clId="{9D69A034-250F-473F-BCEA-0C8E318A6DB3}" dt="2021-01-04T06:35:27.394" v="179" actId="164"/>
          <ac:spMkLst>
            <pc:docMk/>
            <pc:sldMk cId="3238158163" sldId="303"/>
            <ac:spMk id="1738" creationId="{EFD3B886-1463-4026-B3B8-DB13977BE76F}"/>
          </ac:spMkLst>
        </pc:spChg>
        <pc:spChg chg="add mod">
          <ac:chgData name="Kemppainen Kimmo" userId="5575d834-c099-4c81-aadf-9b74126333e7" providerId="ADAL" clId="{9D69A034-250F-473F-BCEA-0C8E318A6DB3}" dt="2021-01-04T06:35:27.394" v="179" actId="164"/>
          <ac:spMkLst>
            <pc:docMk/>
            <pc:sldMk cId="3238158163" sldId="303"/>
            <ac:spMk id="1739" creationId="{A967AC26-F58E-425A-9BBB-28C65184124A}"/>
          </ac:spMkLst>
        </pc:spChg>
        <pc:spChg chg="add mod">
          <ac:chgData name="Kemppainen Kimmo" userId="5575d834-c099-4c81-aadf-9b74126333e7" providerId="ADAL" clId="{9D69A034-250F-473F-BCEA-0C8E318A6DB3}" dt="2021-01-04T06:35:27.394" v="179" actId="164"/>
          <ac:spMkLst>
            <pc:docMk/>
            <pc:sldMk cId="3238158163" sldId="303"/>
            <ac:spMk id="1740" creationId="{AFFCB3C3-522B-4EEE-9BAC-BFD5C15F8889}"/>
          </ac:spMkLst>
        </pc:spChg>
        <pc:spChg chg="add mod">
          <ac:chgData name="Kemppainen Kimmo" userId="5575d834-c099-4c81-aadf-9b74126333e7" providerId="ADAL" clId="{9D69A034-250F-473F-BCEA-0C8E318A6DB3}" dt="2021-01-04T06:35:27.394" v="179" actId="164"/>
          <ac:spMkLst>
            <pc:docMk/>
            <pc:sldMk cId="3238158163" sldId="303"/>
            <ac:spMk id="1741" creationId="{C82A0E64-D39E-4D3B-9ADC-9E460B60693C}"/>
          </ac:spMkLst>
        </pc:spChg>
        <pc:spChg chg="add mod">
          <ac:chgData name="Kemppainen Kimmo" userId="5575d834-c099-4c81-aadf-9b74126333e7" providerId="ADAL" clId="{9D69A034-250F-473F-BCEA-0C8E318A6DB3}" dt="2021-01-04T06:35:27.394" v="179" actId="164"/>
          <ac:spMkLst>
            <pc:docMk/>
            <pc:sldMk cId="3238158163" sldId="303"/>
            <ac:spMk id="1742" creationId="{D0C37F96-4109-4D6F-8737-D72DE3D6050A}"/>
          </ac:spMkLst>
        </pc:spChg>
        <pc:spChg chg="add mod">
          <ac:chgData name="Kemppainen Kimmo" userId="5575d834-c099-4c81-aadf-9b74126333e7" providerId="ADAL" clId="{9D69A034-250F-473F-BCEA-0C8E318A6DB3}" dt="2021-01-04T06:35:27.394" v="179" actId="164"/>
          <ac:spMkLst>
            <pc:docMk/>
            <pc:sldMk cId="3238158163" sldId="303"/>
            <ac:spMk id="1743" creationId="{D1D5DBC6-B7AD-4986-A8D7-CA21002DC8C1}"/>
          </ac:spMkLst>
        </pc:spChg>
        <pc:spChg chg="add mod">
          <ac:chgData name="Kemppainen Kimmo" userId="5575d834-c099-4c81-aadf-9b74126333e7" providerId="ADAL" clId="{9D69A034-250F-473F-BCEA-0C8E318A6DB3}" dt="2021-01-04T06:35:27.394" v="179" actId="164"/>
          <ac:spMkLst>
            <pc:docMk/>
            <pc:sldMk cId="3238158163" sldId="303"/>
            <ac:spMk id="1744" creationId="{AACE75CC-E055-4362-A944-6ED986B6CD26}"/>
          </ac:spMkLst>
        </pc:spChg>
        <pc:spChg chg="add mod">
          <ac:chgData name="Kemppainen Kimmo" userId="5575d834-c099-4c81-aadf-9b74126333e7" providerId="ADAL" clId="{9D69A034-250F-473F-BCEA-0C8E318A6DB3}" dt="2021-01-04T06:35:27.394" v="179" actId="164"/>
          <ac:spMkLst>
            <pc:docMk/>
            <pc:sldMk cId="3238158163" sldId="303"/>
            <ac:spMk id="1745" creationId="{D5FC753E-4362-4339-8A79-10102BA43FF6}"/>
          </ac:spMkLst>
        </pc:spChg>
        <pc:spChg chg="add mod">
          <ac:chgData name="Kemppainen Kimmo" userId="5575d834-c099-4c81-aadf-9b74126333e7" providerId="ADAL" clId="{9D69A034-250F-473F-BCEA-0C8E318A6DB3}" dt="2021-01-04T06:35:27.394" v="179" actId="164"/>
          <ac:spMkLst>
            <pc:docMk/>
            <pc:sldMk cId="3238158163" sldId="303"/>
            <ac:spMk id="1746" creationId="{55869B48-AD2F-425F-BAAD-AF293B25EFA9}"/>
          </ac:spMkLst>
        </pc:spChg>
        <pc:spChg chg="add mod">
          <ac:chgData name="Kemppainen Kimmo" userId="5575d834-c099-4c81-aadf-9b74126333e7" providerId="ADAL" clId="{9D69A034-250F-473F-BCEA-0C8E318A6DB3}" dt="2021-01-04T06:35:27.394" v="179" actId="164"/>
          <ac:spMkLst>
            <pc:docMk/>
            <pc:sldMk cId="3238158163" sldId="303"/>
            <ac:spMk id="1747" creationId="{39881B29-908E-46A1-9EE8-B7596B5EA492}"/>
          </ac:spMkLst>
        </pc:spChg>
        <pc:spChg chg="add mod">
          <ac:chgData name="Kemppainen Kimmo" userId="5575d834-c099-4c81-aadf-9b74126333e7" providerId="ADAL" clId="{9D69A034-250F-473F-BCEA-0C8E318A6DB3}" dt="2021-01-04T06:35:27.394" v="179" actId="164"/>
          <ac:spMkLst>
            <pc:docMk/>
            <pc:sldMk cId="3238158163" sldId="303"/>
            <ac:spMk id="1748" creationId="{FEA448A4-1A25-4EF2-973F-0F905B5C024C}"/>
          </ac:spMkLst>
        </pc:spChg>
        <pc:spChg chg="add mod">
          <ac:chgData name="Kemppainen Kimmo" userId="5575d834-c099-4c81-aadf-9b74126333e7" providerId="ADAL" clId="{9D69A034-250F-473F-BCEA-0C8E318A6DB3}" dt="2021-01-04T06:35:27.394" v="179" actId="164"/>
          <ac:spMkLst>
            <pc:docMk/>
            <pc:sldMk cId="3238158163" sldId="303"/>
            <ac:spMk id="1749" creationId="{7E9A7210-EDFB-424A-9125-D3B7FDAC744C}"/>
          </ac:spMkLst>
        </pc:spChg>
        <pc:spChg chg="add mod">
          <ac:chgData name="Kemppainen Kimmo" userId="5575d834-c099-4c81-aadf-9b74126333e7" providerId="ADAL" clId="{9D69A034-250F-473F-BCEA-0C8E318A6DB3}" dt="2021-01-04T06:35:27.394" v="179" actId="164"/>
          <ac:spMkLst>
            <pc:docMk/>
            <pc:sldMk cId="3238158163" sldId="303"/>
            <ac:spMk id="1750" creationId="{D9165594-331D-45C6-9DF1-26FD117A022A}"/>
          </ac:spMkLst>
        </pc:spChg>
        <pc:spChg chg="add mod">
          <ac:chgData name="Kemppainen Kimmo" userId="5575d834-c099-4c81-aadf-9b74126333e7" providerId="ADAL" clId="{9D69A034-250F-473F-BCEA-0C8E318A6DB3}" dt="2021-01-04T06:35:27.394" v="179" actId="164"/>
          <ac:spMkLst>
            <pc:docMk/>
            <pc:sldMk cId="3238158163" sldId="303"/>
            <ac:spMk id="1751" creationId="{4B231B4A-63FA-491F-A919-C8017024DAAD}"/>
          </ac:spMkLst>
        </pc:spChg>
        <pc:spChg chg="add mod">
          <ac:chgData name="Kemppainen Kimmo" userId="5575d834-c099-4c81-aadf-9b74126333e7" providerId="ADAL" clId="{9D69A034-250F-473F-BCEA-0C8E318A6DB3}" dt="2021-01-04T06:35:27.394" v="179" actId="164"/>
          <ac:spMkLst>
            <pc:docMk/>
            <pc:sldMk cId="3238158163" sldId="303"/>
            <ac:spMk id="1752" creationId="{BE8DC7C5-48CA-4FAB-AD5D-3579ADAC37E6}"/>
          </ac:spMkLst>
        </pc:spChg>
        <pc:spChg chg="add mod">
          <ac:chgData name="Kemppainen Kimmo" userId="5575d834-c099-4c81-aadf-9b74126333e7" providerId="ADAL" clId="{9D69A034-250F-473F-BCEA-0C8E318A6DB3}" dt="2021-01-04T06:35:27.394" v="179" actId="164"/>
          <ac:spMkLst>
            <pc:docMk/>
            <pc:sldMk cId="3238158163" sldId="303"/>
            <ac:spMk id="1753" creationId="{7F4271F2-7C7D-4F45-B6CC-51BD0C57A98A}"/>
          </ac:spMkLst>
        </pc:spChg>
        <pc:spChg chg="add mod">
          <ac:chgData name="Kemppainen Kimmo" userId="5575d834-c099-4c81-aadf-9b74126333e7" providerId="ADAL" clId="{9D69A034-250F-473F-BCEA-0C8E318A6DB3}" dt="2021-01-04T06:35:27.394" v="179" actId="164"/>
          <ac:spMkLst>
            <pc:docMk/>
            <pc:sldMk cId="3238158163" sldId="303"/>
            <ac:spMk id="1754" creationId="{F9E02A1D-D2F3-4132-99F8-9B19A9760A41}"/>
          </ac:spMkLst>
        </pc:spChg>
        <pc:spChg chg="add mod">
          <ac:chgData name="Kemppainen Kimmo" userId="5575d834-c099-4c81-aadf-9b74126333e7" providerId="ADAL" clId="{9D69A034-250F-473F-BCEA-0C8E318A6DB3}" dt="2021-01-04T06:35:27.394" v="179" actId="164"/>
          <ac:spMkLst>
            <pc:docMk/>
            <pc:sldMk cId="3238158163" sldId="303"/>
            <ac:spMk id="1755" creationId="{9CD08FD3-5C0C-4591-9701-C38D8797DAC0}"/>
          </ac:spMkLst>
        </pc:spChg>
        <pc:spChg chg="add mod">
          <ac:chgData name="Kemppainen Kimmo" userId="5575d834-c099-4c81-aadf-9b74126333e7" providerId="ADAL" clId="{9D69A034-250F-473F-BCEA-0C8E318A6DB3}" dt="2021-01-04T06:35:27.394" v="179" actId="164"/>
          <ac:spMkLst>
            <pc:docMk/>
            <pc:sldMk cId="3238158163" sldId="303"/>
            <ac:spMk id="1756" creationId="{FF5FC3DF-754D-423A-99E1-B4A29BECE46A}"/>
          </ac:spMkLst>
        </pc:spChg>
        <pc:spChg chg="add mod">
          <ac:chgData name="Kemppainen Kimmo" userId="5575d834-c099-4c81-aadf-9b74126333e7" providerId="ADAL" clId="{9D69A034-250F-473F-BCEA-0C8E318A6DB3}" dt="2021-01-04T06:35:27.394" v="179" actId="164"/>
          <ac:spMkLst>
            <pc:docMk/>
            <pc:sldMk cId="3238158163" sldId="303"/>
            <ac:spMk id="1757" creationId="{C06A1690-A0D0-46FF-B5BC-D97C61C662B9}"/>
          </ac:spMkLst>
        </pc:spChg>
        <pc:spChg chg="add mod">
          <ac:chgData name="Kemppainen Kimmo" userId="5575d834-c099-4c81-aadf-9b74126333e7" providerId="ADAL" clId="{9D69A034-250F-473F-BCEA-0C8E318A6DB3}" dt="2021-01-04T06:35:27.394" v="179" actId="164"/>
          <ac:spMkLst>
            <pc:docMk/>
            <pc:sldMk cId="3238158163" sldId="303"/>
            <ac:spMk id="1758" creationId="{4F1CE484-0BF3-453C-BA48-B3208AE575F4}"/>
          </ac:spMkLst>
        </pc:spChg>
        <pc:spChg chg="add mod">
          <ac:chgData name="Kemppainen Kimmo" userId="5575d834-c099-4c81-aadf-9b74126333e7" providerId="ADAL" clId="{9D69A034-250F-473F-BCEA-0C8E318A6DB3}" dt="2021-01-04T06:35:27.394" v="179" actId="164"/>
          <ac:spMkLst>
            <pc:docMk/>
            <pc:sldMk cId="3238158163" sldId="303"/>
            <ac:spMk id="1759" creationId="{EDDB1AB6-35BE-4B0F-A3F3-81E73D1D3BE4}"/>
          </ac:spMkLst>
        </pc:spChg>
        <pc:spChg chg="add mod">
          <ac:chgData name="Kemppainen Kimmo" userId="5575d834-c099-4c81-aadf-9b74126333e7" providerId="ADAL" clId="{9D69A034-250F-473F-BCEA-0C8E318A6DB3}" dt="2021-01-04T06:35:27.394" v="179" actId="164"/>
          <ac:spMkLst>
            <pc:docMk/>
            <pc:sldMk cId="3238158163" sldId="303"/>
            <ac:spMk id="1760" creationId="{84980203-5FBD-4BF2-AD12-30C5E1D86077}"/>
          </ac:spMkLst>
        </pc:spChg>
        <pc:spChg chg="add mod">
          <ac:chgData name="Kemppainen Kimmo" userId="5575d834-c099-4c81-aadf-9b74126333e7" providerId="ADAL" clId="{9D69A034-250F-473F-BCEA-0C8E318A6DB3}" dt="2021-01-04T06:35:27.394" v="179" actId="164"/>
          <ac:spMkLst>
            <pc:docMk/>
            <pc:sldMk cId="3238158163" sldId="303"/>
            <ac:spMk id="1761" creationId="{B890C092-1D91-40E4-9D63-F4C055EC50BB}"/>
          </ac:spMkLst>
        </pc:spChg>
        <pc:spChg chg="add mod">
          <ac:chgData name="Kemppainen Kimmo" userId="5575d834-c099-4c81-aadf-9b74126333e7" providerId="ADAL" clId="{9D69A034-250F-473F-BCEA-0C8E318A6DB3}" dt="2021-01-04T06:35:27.394" v="179" actId="164"/>
          <ac:spMkLst>
            <pc:docMk/>
            <pc:sldMk cId="3238158163" sldId="303"/>
            <ac:spMk id="1762" creationId="{47C4E42F-725B-46C1-A784-81ABA66C7F4E}"/>
          </ac:spMkLst>
        </pc:spChg>
        <pc:spChg chg="add mod">
          <ac:chgData name="Kemppainen Kimmo" userId="5575d834-c099-4c81-aadf-9b74126333e7" providerId="ADAL" clId="{9D69A034-250F-473F-BCEA-0C8E318A6DB3}" dt="2021-01-04T06:35:27.394" v="179" actId="164"/>
          <ac:spMkLst>
            <pc:docMk/>
            <pc:sldMk cId="3238158163" sldId="303"/>
            <ac:spMk id="1763" creationId="{281C895D-C160-4454-BBD2-3F3761545E9C}"/>
          </ac:spMkLst>
        </pc:spChg>
        <pc:spChg chg="add mod">
          <ac:chgData name="Kemppainen Kimmo" userId="5575d834-c099-4c81-aadf-9b74126333e7" providerId="ADAL" clId="{9D69A034-250F-473F-BCEA-0C8E318A6DB3}" dt="2021-01-04T06:35:27.394" v="179" actId="164"/>
          <ac:spMkLst>
            <pc:docMk/>
            <pc:sldMk cId="3238158163" sldId="303"/>
            <ac:spMk id="1764" creationId="{D27F496D-DA40-4997-9441-2E363AFA31E7}"/>
          </ac:spMkLst>
        </pc:spChg>
        <pc:spChg chg="add mod">
          <ac:chgData name="Kemppainen Kimmo" userId="5575d834-c099-4c81-aadf-9b74126333e7" providerId="ADAL" clId="{9D69A034-250F-473F-BCEA-0C8E318A6DB3}" dt="2021-01-04T06:35:27.394" v="179" actId="164"/>
          <ac:spMkLst>
            <pc:docMk/>
            <pc:sldMk cId="3238158163" sldId="303"/>
            <ac:spMk id="1765" creationId="{D20DA550-E036-4CFB-B5DD-FA3F30B7B2FE}"/>
          </ac:spMkLst>
        </pc:spChg>
        <pc:spChg chg="add mod">
          <ac:chgData name="Kemppainen Kimmo" userId="5575d834-c099-4c81-aadf-9b74126333e7" providerId="ADAL" clId="{9D69A034-250F-473F-BCEA-0C8E318A6DB3}" dt="2021-01-04T06:35:27.394" v="179" actId="164"/>
          <ac:spMkLst>
            <pc:docMk/>
            <pc:sldMk cId="3238158163" sldId="303"/>
            <ac:spMk id="1766" creationId="{E50E34BD-37B5-4774-83FD-F18463BF1CB3}"/>
          </ac:spMkLst>
        </pc:spChg>
        <pc:spChg chg="add mod">
          <ac:chgData name="Kemppainen Kimmo" userId="5575d834-c099-4c81-aadf-9b74126333e7" providerId="ADAL" clId="{9D69A034-250F-473F-BCEA-0C8E318A6DB3}" dt="2021-01-04T06:35:27.394" v="179" actId="164"/>
          <ac:spMkLst>
            <pc:docMk/>
            <pc:sldMk cId="3238158163" sldId="303"/>
            <ac:spMk id="1767" creationId="{551F8339-D2CF-4DD4-8220-25B4FC6F4CC6}"/>
          </ac:spMkLst>
        </pc:spChg>
        <pc:spChg chg="add mod">
          <ac:chgData name="Kemppainen Kimmo" userId="5575d834-c099-4c81-aadf-9b74126333e7" providerId="ADAL" clId="{9D69A034-250F-473F-BCEA-0C8E318A6DB3}" dt="2021-01-04T06:35:27.394" v="179" actId="164"/>
          <ac:spMkLst>
            <pc:docMk/>
            <pc:sldMk cId="3238158163" sldId="303"/>
            <ac:spMk id="1768" creationId="{224604A9-5452-4404-984D-1C44C542EFFA}"/>
          </ac:spMkLst>
        </pc:spChg>
        <pc:spChg chg="add mod">
          <ac:chgData name="Kemppainen Kimmo" userId="5575d834-c099-4c81-aadf-9b74126333e7" providerId="ADAL" clId="{9D69A034-250F-473F-BCEA-0C8E318A6DB3}" dt="2021-01-04T06:35:27.394" v="179" actId="164"/>
          <ac:spMkLst>
            <pc:docMk/>
            <pc:sldMk cId="3238158163" sldId="303"/>
            <ac:spMk id="1769" creationId="{AAFB885C-280A-4538-8DD4-DEBA0E18ECC9}"/>
          </ac:spMkLst>
        </pc:spChg>
        <pc:spChg chg="add mod">
          <ac:chgData name="Kemppainen Kimmo" userId="5575d834-c099-4c81-aadf-9b74126333e7" providerId="ADAL" clId="{9D69A034-250F-473F-BCEA-0C8E318A6DB3}" dt="2021-01-04T06:35:27.394" v="179" actId="164"/>
          <ac:spMkLst>
            <pc:docMk/>
            <pc:sldMk cId="3238158163" sldId="303"/>
            <ac:spMk id="1770" creationId="{C6FE7F8A-0041-47C4-B76C-0682798E3786}"/>
          </ac:spMkLst>
        </pc:spChg>
        <pc:spChg chg="add mod">
          <ac:chgData name="Kemppainen Kimmo" userId="5575d834-c099-4c81-aadf-9b74126333e7" providerId="ADAL" clId="{9D69A034-250F-473F-BCEA-0C8E318A6DB3}" dt="2021-01-04T06:35:27.394" v="179" actId="164"/>
          <ac:spMkLst>
            <pc:docMk/>
            <pc:sldMk cId="3238158163" sldId="303"/>
            <ac:spMk id="1771" creationId="{2AAD15A4-D55A-429A-8D86-0AE01F853EC3}"/>
          </ac:spMkLst>
        </pc:spChg>
        <pc:spChg chg="add mod">
          <ac:chgData name="Kemppainen Kimmo" userId="5575d834-c099-4c81-aadf-9b74126333e7" providerId="ADAL" clId="{9D69A034-250F-473F-BCEA-0C8E318A6DB3}" dt="2021-01-04T06:35:27.394" v="179" actId="164"/>
          <ac:spMkLst>
            <pc:docMk/>
            <pc:sldMk cId="3238158163" sldId="303"/>
            <ac:spMk id="1772" creationId="{8E31AB50-8541-41AC-B549-50C5CFC4827A}"/>
          </ac:spMkLst>
        </pc:spChg>
        <pc:spChg chg="add mod">
          <ac:chgData name="Kemppainen Kimmo" userId="5575d834-c099-4c81-aadf-9b74126333e7" providerId="ADAL" clId="{9D69A034-250F-473F-BCEA-0C8E318A6DB3}" dt="2021-01-04T06:35:27.394" v="179" actId="164"/>
          <ac:spMkLst>
            <pc:docMk/>
            <pc:sldMk cId="3238158163" sldId="303"/>
            <ac:spMk id="1773" creationId="{E0A7489A-D3D2-4740-B3C6-5C8754AAD0E2}"/>
          </ac:spMkLst>
        </pc:spChg>
        <pc:spChg chg="add mod">
          <ac:chgData name="Kemppainen Kimmo" userId="5575d834-c099-4c81-aadf-9b74126333e7" providerId="ADAL" clId="{9D69A034-250F-473F-BCEA-0C8E318A6DB3}" dt="2021-01-04T06:35:27.394" v="179" actId="164"/>
          <ac:spMkLst>
            <pc:docMk/>
            <pc:sldMk cId="3238158163" sldId="303"/>
            <ac:spMk id="1774" creationId="{94135610-3999-4F8A-9840-4695ECCAFF59}"/>
          </ac:spMkLst>
        </pc:spChg>
        <pc:spChg chg="add mod">
          <ac:chgData name="Kemppainen Kimmo" userId="5575d834-c099-4c81-aadf-9b74126333e7" providerId="ADAL" clId="{9D69A034-250F-473F-BCEA-0C8E318A6DB3}" dt="2021-01-04T06:35:27.394" v="179" actId="164"/>
          <ac:spMkLst>
            <pc:docMk/>
            <pc:sldMk cId="3238158163" sldId="303"/>
            <ac:spMk id="1775" creationId="{C1A7FE57-60AF-4513-A66D-89BD1740CDE6}"/>
          </ac:spMkLst>
        </pc:spChg>
        <pc:spChg chg="add mod">
          <ac:chgData name="Kemppainen Kimmo" userId="5575d834-c099-4c81-aadf-9b74126333e7" providerId="ADAL" clId="{9D69A034-250F-473F-BCEA-0C8E318A6DB3}" dt="2021-01-04T06:35:27.394" v="179" actId="164"/>
          <ac:spMkLst>
            <pc:docMk/>
            <pc:sldMk cId="3238158163" sldId="303"/>
            <ac:spMk id="1776" creationId="{5542ED73-07F6-483B-B7BB-CF20B084F6CB}"/>
          </ac:spMkLst>
        </pc:spChg>
        <pc:spChg chg="add mod">
          <ac:chgData name="Kemppainen Kimmo" userId="5575d834-c099-4c81-aadf-9b74126333e7" providerId="ADAL" clId="{9D69A034-250F-473F-BCEA-0C8E318A6DB3}" dt="2021-01-04T06:35:27.394" v="179" actId="164"/>
          <ac:spMkLst>
            <pc:docMk/>
            <pc:sldMk cId="3238158163" sldId="303"/>
            <ac:spMk id="1777" creationId="{F9967923-A2A5-49E8-A2F0-E9A3F59A5BE6}"/>
          </ac:spMkLst>
        </pc:spChg>
        <pc:spChg chg="add mod">
          <ac:chgData name="Kemppainen Kimmo" userId="5575d834-c099-4c81-aadf-9b74126333e7" providerId="ADAL" clId="{9D69A034-250F-473F-BCEA-0C8E318A6DB3}" dt="2021-01-04T06:35:27.394" v="179" actId="164"/>
          <ac:spMkLst>
            <pc:docMk/>
            <pc:sldMk cId="3238158163" sldId="303"/>
            <ac:spMk id="1778" creationId="{ECAB0322-3E0E-41AD-B975-0C485C56809E}"/>
          </ac:spMkLst>
        </pc:spChg>
        <pc:spChg chg="add mod">
          <ac:chgData name="Kemppainen Kimmo" userId="5575d834-c099-4c81-aadf-9b74126333e7" providerId="ADAL" clId="{9D69A034-250F-473F-BCEA-0C8E318A6DB3}" dt="2021-01-04T06:35:27.394" v="179" actId="164"/>
          <ac:spMkLst>
            <pc:docMk/>
            <pc:sldMk cId="3238158163" sldId="303"/>
            <ac:spMk id="1779" creationId="{ED404545-375F-4C5B-BF7E-6DE701F68F44}"/>
          </ac:spMkLst>
        </pc:spChg>
        <pc:spChg chg="add mod">
          <ac:chgData name="Kemppainen Kimmo" userId="5575d834-c099-4c81-aadf-9b74126333e7" providerId="ADAL" clId="{9D69A034-250F-473F-BCEA-0C8E318A6DB3}" dt="2021-01-04T06:35:27.394" v="179" actId="164"/>
          <ac:spMkLst>
            <pc:docMk/>
            <pc:sldMk cId="3238158163" sldId="303"/>
            <ac:spMk id="1780" creationId="{98889EC5-ADFA-40C2-A484-12485E3A1D70}"/>
          </ac:spMkLst>
        </pc:spChg>
        <pc:spChg chg="add mod">
          <ac:chgData name="Kemppainen Kimmo" userId="5575d834-c099-4c81-aadf-9b74126333e7" providerId="ADAL" clId="{9D69A034-250F-473F-BCEA-0C8E318A6DB3}" dt="2021-01-04T06:35:27.394" v="179" actId="164"/>
          <ac:spMkLst>
            <pc:docMk/>
            <pc:sldMk cId="3238158163" sldId="303"/>
            <ac:spMk id="1781" creationId="{60F96399-8096-4B02-96A4-730E3878B97B}"/>
          </ac:spMkLst>
        </pc:spChg>
        <pc:spChg chg="add mod">
          <ac:chgData name="Kemppainen Kimmo" userId="5575d834-c099-4c81-aadf-9b74126333e7" providerId="ADAL" clId="{9D69A034-250F-473F-BCEA-0C8E318A6DB3}" dt="2021-01-04T06:35:27.394" v="179" actId="164"/>
          <ac:spMkLst>
            <pc:docMk/>
            <pc:sldMk cId="3238158163" sldId="303"/>
            <ac:spMk id="1782" creationId="{C3C442BC-7C8B-4595-AF44-1D56D3707096}"/>
          </ac:spMkLst>
        </pc:spChg>
        <pc:spChg chg="add mod">
          <ac:chgData name="Kemppainen Kimmo" userId="5575d834-c099-4c81-aadf-9b74126333e7" providerId="ADAL" clId="{9D69A034-250F-473F-BCEA-0C8E318A6DB3}" dt="2021-01-04T06:35:27.394" v="179" actId="164"/>
          <ac:spMkLst>
            <pc:docMk/>
            <pc:sldMk cId="3238158163" sldId="303"/>
            <ac:spMk id="1783" creationId="{6DF7A1A5-5D87-4460-B74E-56607870593C}"/>
          </ac:spMkLst>
        </pc:spChg>
        <pc:spChg chg="add mod">
          <ac:chgData name="Kemppainen Kimmo" userId="5575d834-c099-4c81-aadf-9b74126333e7" providerId="ADAL" clId="{9D69A034-250F-473F-BCEA-0C8E318A6DB3}" dt="2021-01-04T06:35:27.394" v="179" actId="164"/>
          <ac:spMkLst>
            <pc:docMk/>
            <pc:sldMk cId="3238158163" sldId="303"/>
            <ac:spMk id="1784" creationId="{6A14533A-0E17-4AC7-8718-7E0D578C5244}"/>
          </ac:spMkLst>
        </pc:spChg>
        <pc:spChg chg="add mod">
          <ac:chgData name="Kemppainen Kimmo" userId="5575d834-c099-4c81-aadf-9b74126333e7" providerId="ADAL" clId="{9D69A034-250F-473F-BCEA-0C8E318A6DB3}" dt="2021-01-04T06:35:27.394" v="179" actId="164"/>
          <ac:spMkLst>
            <pc:docMk/>
            <pc:sldMk cId="3238158163" sldId="303"/>
            <ac:spMk id="1785" creationId="{B0C1BCB8-C8BC-4C2E-B7A5-52FA5F37B730}"/>
          </ac:spMkLst>
        </pc:spChg>
        <pc:spChg chg="add mod">
          <ac:chgData name="Kemppainen Kimmo" userId="5575d834-c099-4c81-aadf-9b74126333e7" providerId="ADAL" clId="{9D69A034-250F-473F-BCEA-0C8E318A6DB3}" dt="2021-01-04T06:35:27.394" v="179" actId="164"/>
          <ac:spMkLst>
            <pc:docMk/>
            <pc:sldMk cId="3238158163" sldId="303"/>
            <ac:spMk id="1786" creationId="{3BF53DEC-53EA-42C8-AF44-7852EB875DC6}"/>
          </ac:spMkLst>
        </pc:spChg>
        <pc:spChg chg="add mod">
          <ac:chgData name="Kemppainen Kimmo" userId="5575d834-c099-4c81-aadf-9b74126333e7" providerId="ADAL" clId="{9D69A034-250F-473F-BCEA-0C8E318A6DB3}" dt="2021-01-04T06:35:27.394" v="179" actId="164"/>
          <ac:spMkLst>
            <pc:docMk/>
            <pc:sldMk cId="3238158163" sldId="303"/>
            <ac:spMk id="1787" creationId="{77FA76C9-D7DC-4505-B31A-041DC03D5F2D}"/>
          </ac:spMkLst>
        </pc:spChg>
        <pc:spChg chg="add mod">
          <ac:chgData name="Kemppainen Kimmo" userId="5575d834-c099-4c81-aadf-9b74126333e7" providerId="ADAL" clId="{9D69A034-250F-473F-BCEA-0C8E318A6DB3}" dt="2021-01-04T06:35:27.394" v="179" actId="164"/>
          <ac:spMkLst>
            <pc:docMk/>
            <pc:sldMk cId="3238158163" sldId="303"/>
            <ac:spMk id="1788" creationId="{C30B8423-049E-4A6B-8588-0330002041AD}"/>
          </ac:spMkLst>
        </pc:spChg>
        <pc:spChg chg="add mod">
          <ac:chgData name="Kemppainen Kimmo" userId="5575d834-c099-4c81-aadf-9b74126333e7" providerId="ADAL" clId="{9D69A034-250F-473F-BCEA-0C8E318A6DB3}" dt="2021-01-04T06:35:27.394" v="179" actId="164"/>
          <ac:spMkLst>
            <pc:docMk/>
            <pc:sldMk cId="3238158163" sldId="303"/>
            <ac:spMk id="1789" creationId="{964340AE-E849-4F83-B178-7FBAFFF65664}"/>
          </ac:spMkLst>
        </pc:spChg>
        <pc:spChg chg="add mod">
          <ac:chgData name="Kemppainen Kimmo" userId="5575d834-c099-4c81-aadf-9b74126333e7" providerId="ADAL" clId="{9D69A034-250F-473F-BCEA-0C8E318A6DB3}" dt="2021-01-04T06:35:27.394" v="179" actId="164"/>
          <ac:spMkLst>
            <pc:docMk/>
            <pc:sldMk cId="3238158163" sldId="303"/>
            <ac:spMk id="1790" creationId="{394B2EBC-611C-424E-9A1A-2993712A0528}"/>
          </ac:spMkLst>
        </pc:spChg>
        <pc:spChg chg="add mod">
          <ac:chgData name="Kemppainen Kimmo" userId="5575d834-c099-4c81-aadf-9b74126333e7" providerId="ADAL" clId="{9D69A034-250F-473F-BCEA-0C8E318A6DB3}" dt="2021-01-04T06:35:27.394" v="179" actId="164"/>
          <ac:spMkLst>
            <pc:docMk/>
            <pc:sldMk cId="3238158163" sldId="303"/>
            <ac:spMk id="1791" creationId="{D573C4D1-19B2-49B9-A0B0-AC4D8782E6FD}"/>
          </ac:spMkLst>
        </pc:spChg>
        <pc:spChg chg="add mod">
          <ac:chgData name="Kemppainen Kimmo" userId="5575d834-c099-4c81-aadf-9b74126333e7" providerId="ADAL" clId="{9D69A034-250F-473F-BCEA-0C8E318A6DB3}" dt="2021-01-04T06:35:27.394" v="179" actId="164"/>
          <ac:spMkLst>
            <pc:docMk/>
            <pc:sldMk cId="3238158163" sldId="303"/>
            <ac:spMk id="1792" creationId="{24EFB526-4C5F-4121-87EC-B31253AEE505}"/>
          </ac:spMkLst>
        </pc:spChg>
        <pc:spChg chg="add mod">
          <ac:chgData name="Kemppainen Kimmo" userId="5575d834-c099-4c81-aadf-9b74126333e7" providerId="ADAL" clId="{9D69A034-250F-473F-BCEA-0C8E318A6DB3}" dt="2021-01-04T06:35:27.394" v="179" actId="164"/>
          <ac:spMkLst>
            <pc:docMk/>
            <pc:sldMk cId="3238158163" sldId="303"/>
            <ac:spMk id="1793" creationId="{0AB35EA6-18EF-4DA6-9273-B4E4848D6C0E}"/>
          </ac:spMkLst>
        </pc:spChg>
        <pc:spChg chg="add mod">
          <ac:chgData name="Kemppainen Kimmo" userId="5575d834-c099-4c81-aadf-9b74126333e7" providerId="ADAL" clId="{9D69A034-250F-473F-BCEA-0C8E318A6DB3}" dt="2021-01-04T06:35:27.394" v="179" actId="164"/>
          <ac:spMkLst>
            <pc:docMk/>
            <pc:sldMk cId="3238158163" sldId="303"/>
            <ac:spMk id="1794" creationId="{C4973A45-AB70-47B8-A91E-0308FBA5ED5F}"/>
          </ac:spMkLst>
        </pc:spChg>
        <pc:spChg chg="add mod">
          <ac:chgData name="Kemppainen Kimmo" userId="5575d834-c099-4c81-aadf-9b74126333e7" providerId="ADAL" clId="{9D69A034-250F-473F-BCEA-0C8E318A6DB3}" dt="2021-01-04T06:35:27.394" v="179" actId="164"/>
          <ac:spMkLst>
            <pc:docMk/>
            <pc:sldMk cId="3238158163" sldId="303"/>
            <ac:spMk id="1795" creationId="{FAE55F1B-7395-46F8-AE9E-FED5C1269040}"/>
          </ac:spMkLst>
        </pc:spChg>
        <pc:spChg chg="add mod">
          <ac:chgData name="Kemppainen Kimmo" userId="5575d834-c099-4c81-aadf-9b74126333e7" providerId="ADAL" clId="{9D69A034-250F-473F-BCEA-0C8E318A6DB3}" dt="2021-01-04T06:35:27.394" v="179" actId="164"/>
          <ac:spMkLst>
            <pc:docMk/>
            <pc:sldMk cId="3238158163" sldId="303"/>
            <ac:spMk id="1796" creationId="{B035190E-8413-4117-9E42-0AE91A9233B8}"/>
          </ac:spMkLst>
        </pc:spChg>
        <pc:spChg chg="add mod">
          <ac:chgData name="Kemppainen Kimmo" userId="5575d834-c099-4c81-aadf-9b74126333e7" providerId="ADAL" clId="{9D69A034-250F-473F-BCEA-0C8E318A6DB3}" dt="2021-01-04T06:35:27.394" v="179" actId="164"/>
          <ac:spMkLst>
            <pc:docMk/>
            <pc:sldMk cId="3238158163" sldId="303"/>
            <ac:spMk id="1797" creationId="{ED7522A8-98D7-4524-89B9-FDFE5EFC6CA6}"/>
          </ac:spMkLst>
        </pc:spChg>
        <pc:spChg chg="add mod">
          <ac:chgData name="Kemppainen Kimmo" userId="5575d834-c099-4c81-aadf-9b74126333e7" providerId="ADAL" clId="{9D69A034-250F-473F-BCEA-0C8E318A6DB3}" dt="2021-01-04T06:35:27.394" v="179" actId="164"/>
          <ac:spMkLst>
            <pc:docMk/>
            <pc:sldMk cId="3238158163" sldId="303"/>
            <ac:spMk id="1798" creationId="{3B799665-C953-470F-BFC0-CA6DCD5A384C}"/>
          </ac:spMkLst>
        </pc:spChg>
        <pc:spChg chg="add mod">
          <ac:chgData name="Kemppainen Kimmo" userId="5575d834-c099-4c81-aadf-9b74126333e7" providerId="ADAL" clId="{9D69A034-250F-473F-BCEA-0C8E318A6DB3}" dt="2021-01-04T06:35:27.394" v="179" actId="164"/>
          <ac:spMkLst>
            <pc:docMk/>
            <pc:sldMk cId="3238158163" sldId="303"/>
            <ac:spMk id="1799" creationId="{53089665-DC7D-44C1-9D64-AA3F8A877914}"/>
          </ac:spMkLst>
        </pc:spChg>
        <pc:spChg chg="add mod">
          <ac:chgData name="Kemppainen Kimmo" userId="5575d834-c099-4c81-aadf-9b74126333e7" providerId="ADAL" clId="{9D69A034-250F-473F-BCEA-0C8E318A6DB3}" dt="2021-01-04T06:35:27.394" v="179" actId="164"/>
          <ac:spMkLst>
            <pc:docMk/>
            <pc:sldMk cId="3238158163" sldId="303"/>
            <ac:spMk id="1800" creationId="{89851F4C-FFE5-4858-A458-063D53576C2E}"/>
          </ac:spMkLst>
        </pc:spChg>
        <pc:spChg chg="add mod">
          <ac:chgData name="Kemppainen Kimmo" userId="5575d834-c099-4c81-aadf-9b74126333e7" providerId="ADAL" clId="{9D69A034-250F-473F-BCEA-0C8E318A6DB3}" dt="2021-01-04T06:35:27.394" v="179" actId="164"/>
          <ac:spMkLst>
            <pc:docMk/>
            <pc:sldMk cId="3238158163" sldId="303"/>
            <ac:spMk id="1801" creationId="{D03DE17E-7D79-4355-A19D-74A2D4C29574}"/>
          </ac:spMkLst>
        </pc:spChg>
        <pc:spChg chg="add mod">
          <ac:chgData name="Kemppainen Kimmo" userId="5575d834-c099-4c81-aadf-9b74126333e7" providerId="ADAL" clId="{9D69A034-250F-473F-BCEA-0C8E318A6DB3}" dt="2021-01-04T06:35:27.394" v="179" actId="164"/>
          <ac:spMkLst>
            <pc:docMk/>
            <pc:sldMk cId="3238158163" sldId="303"/>
            <ac:spMk id="1802" creationId="{C679485A-F46B-4A15-AD51-5AB4884A76AA}"/>
          </ac:spMkLst>
        </pc:spChg>
        <pc:spChg chg="add mod">
          <ac:chgData name="Kemppainen Kimmo" userId="5575d834-c099-4c81-aadf-9b74126333e7" providerId="ADAL" clId="{9D69A034-250F-473F-BCEA-0C8E318A6DB3}" dt="2021-01-04T06:35:27.394" v="179" actId="164"/>
          <ac:spMkLst>
            <pc:docMk/>
            <pc:sldMk cId="3238158163" sldId="303"/>
            <ac:spMk id="1803" creationId="{1156BF40-4D47-4DF0-A15C-8A800A7533D0}"/>
          </ac:spMkLst>
        </pc:spChg>
        <pc:spChg chg="add mod">
          <ac:chgData name="Kemppainen Kimmo" userId="5575d834-c099-4c81-aadf-9b74126333e7" providerId="ADAL" clId="{9D69A034-250F-473F-BCEA-0C8E318A6DB3}" dt="2021-01-04T06:35:27.394" v="179" actId="164"/>
          <ac:spMkLst>
            <pc:docMk/>
            <pc:sldMk cId="3238158163" sldId="303"/>
            <ac:spMk id="1804" creationId="{3834C631-8490-42C7-9635-134B512B322D}"/>
          </ac:spMkLst>
        </pc:spChg>
        <pc:spChg chg="add mod">
          <ac:chgData name="Kemppainen Kimmo" userId="5575d834-c099-4c81-aadf-9b74126333e7" providerId="ADAL" clId="{9D69A034-250F-473F-BCEA-0C8E318A6DB3}" dt="2021-01-04T06:35:27.394" v="179" actId="164"/>
          <ac:spMkLst>
            <pc:docMk/>
            <pc:sldMk cId="3238158163" sldId="303"/>
            <ac:spMk id="1805" creationId="{EE569929-19A3-423E-9344-E1B100C205D9}"/>
          </ac:spMkLst>
        </pc:spChg>
        <pc:spChg chg="add mod">
          <ac:chgData name="Kemppainen Kimmo" userId="5575d834-c099-4c81-aadf-9b74126333e7" providerId="ADAL" clId="{9D69A034-250F-473F-BCEA-0C8E318A6DB3}" dt="2021-01-04T06:35:27.394" v="179" actId="164"/>
          <ac:spMkLst>
            <pc:docMk/>
            <pc:sldMk cId="3238158163" sldId="303"/>
            <ac:spMk id="1806" creationId="{84C00817-E782-4411-8DBC-736605095731}"/>
          </ac:spMkLst>
        </pc:spChg>
        <pc:spChg chg="add mod">
          <ac:chgData name="Kemppainen Kimmo" userId="5575d834-c099-4c81-aadf-9b74126333e7" providerId="ADAL" clId="{9D69A034-250F-473F-BCEA-0C8E318A6DB3}" dt="2021-01-04T06:35:27.394" v="179" actId="164"/>
          <ac:spMkLst>
            <pc:docMk/>
            <pc:sldMk cId="3238158163" sldId="303"/>
            <ac:spMk id="1807" creationId="{B0E02CDB-812E-46D2-974C-0940F589A7A3}"/>
          </ac:spMkLst>
        </pc:spChg>
        <pc:spChg chg="add mod">
          <ac:chgData name="Kemppainen Kimmo" userId="5575d834-c099-4c81-aadf-9b74126333e7" providerId="ADAL" clId="{9D69A034-250F-473F-BCEA-0C8E318A6DB3}" dt="2021-01-04T06:35:27.394" v="179" actId="164"/>
          <ac:spMkLst>
            <pc:docMk/>
            <pc:sldMk cId="3238158163" sldId="303"/>
            <ac:spMk id="1808" creationId="{0C8F043B-153D-41E4-9C5D-6C3667EBFFD0}"/>
          </ac:spMkLst>
        </pc:spChg>
        <pc:spChg chg="add mod">
          <ac:chgData name="Kemppainen Kimmo" userId="5575d834-c099-4c81-aadf-9b74126333e7" providerId="ADAL" clId="{9D69A034-250F-473F-BCEA-0C8E318A6DB3}" dt="2021-01-04T06:35:27.394" v="179" actId="164"/>
          <ac:spMkLst>
            <pc:docMk/>
            <pc:sldMk cId="3238158163" sldId="303"/>
            <ac:spMk id="1809" creationId="{75F37D30-8C96-413F-9571-6F16B490EB59}"/>
          </ac:spMkLst>
        </pc:spChg>
        <pc:spChg chg="add mod">
          <ac:chgData name="Kemppainen Kimmo" userId="5575d834-c099-4c81-aadf-9b74126333e7" providerId="ADAL" clId="{9D69A034-250F-473F-BCEA-0C8E318A6DB3}" dt="2021-01-04T06:35:27.394" v="179" actId="164"/>
          <ac:spMkLst>
            <pc:docMk/>
            <pc:sldMk cId="3238158163" sldId="303"/>
            <ac:spMk id="1810" creationId="{83FBAD7E-0DB0-43CA-8657-D584920052AD}"/>
          </ac:spMkLst>
        </pc:spChg>
        <pc:spChg chg="add mod">
          <ac:chgData name="Kemppainen Kimmo" userId="5575d834-c099-4c81-aadf-9b74126333e7" providerId="ADAL" clId="{9D69A034-250F-473F-BCEA-0C8E318A6DB3}" dt="2021-01-04T06:35:27.394" v="179" actId="164"/>
          <ac:spMkLst>
            <pc:docMk/>
            <pc:sldMk cId="3238158163" sldId="303"/>
            <ac:spMk id="1811" creationId="{02BCB298-44ED-4E74-B007-C5E5A6165BF6}"/>
          </ac:spMkLst>
        </pc:spChg>
        <pc:spChg chg="add mod">
          <ac:chgData name="Kemppainen Kimmo" userId="5575d834-c099-4c81-aadf-9b74126333e7" providerId="ADAL" clId="{9D69A034-250F-473F-BCEA-0C8E318A6DB3}" dt="2021-01-04T06:35:27.394" v="179" actId="164"/>
          <ac:spMkLst>
            <pc:docMk/>
            <pc:sldMk cId="3238158163" sldId="303"/>
            <ac:spMk id="1812" creationId="{51D11F9F-227A-4E5B-AF2A-D9A3AEE660DB}"/>
          </ac:spMkLst>
        </pc:spChg>
        <pc:spChg chg="add mod">
          <ac:chgData name="Kemppainen Kimmo" userId="5575d834-c099-4c81-aadf-9b74126333e7" providerId="ADAL" clId="{9D69A034-250F-473F-BCEA-0C8E318A6DB3}" dt="2021-01-04T06:35:27.394" v="179" actId="164"/>
          <ac:spMkLst>
            <pc:docMk/>
            <pc:sldMk cId="3238158163" sldId="303"/>
            <ac:spMk id="1813" creationId="{BA272587-F542-4D6E-A781-1A55164BD872}"/>
          </ac:spMkLst>
        </pc:spChg>
        <pc:spChg chg="add mod">
          <ac:chgData name="Kemppainen Kimmo" userId="5575d834-c099-4c81-aadf-9b74126333e7" providerId="ADAL" clId="{9D69A034-250F-473F-BCEA-0C8E318A6DB3}" dt="2021-01-04T06:35:27.394" v="179" actId="164"/>
          <ac:spMkLst>
            <pc:docMk/>
            <pc:sldMk cId="3238158163" sldId="303"/>
            <ac:spMk id="1814" creationId="{782769F7-6538-426D-A24D-061D04F41884}"/>
          </ac:spMkLst>
        </pc:spChg>
        <pc:spChg chg="add mod">
          <ac:chgData name="Kemppainen Kimmo" userId="5575d834-c099-4c81-aadf-9b74126333e7" providerId="ADAL" clId="{9D69A034-250F-473F-BCEA-0C8E318A6DB3}" dt="2021-01-04T06:35:27.394" v="179" actId="164"/>
          <ac:spMkLst>
            <pc:docMk/>
            <pc:sldMk cId="3238158163" sldId="303"/>
            <ac:spMk id="1815" creationId="{B0FE697D-D354-406C-A024-39F5DFA35FD3}"/>
          </ac:spMkLst>
        </pc:spChg>
        <pc:spChg chg="add mod">
          <ac:chgData name="Kemppainen Kimmo" userId="5575d834-c099-4c81-aadf-9b74126333e7" providerId="ADAL" clId="{9D69A034-250F-473F-BCEA-0C8E318A6DB3}" dt="2021-01-04T06:35:27.394" v="179" actId="164"/>
          <ac:spMkLst>
            <pc:docMk/>
            <pc:sldMk cId="3238158163" sldId="303"/>
            <ac:spMk id="1816" creationId="{DF0ECAEF-DDFA-47E5-9539-550CFFF3A0D3}"/>
          </ac:spMkLst>
        </pc:spChg>
        <pc:spChg chg="add mod">
          <ac:chgData name="Kemppainen Kimmo" userId="5575d834-c099-4c81-aadf-9b74126333e7" providerId="ADAL" clId="{9D69A034-250F-473F-BCEA-0C8E318A6DB3}" dt="2021-01-04T06:35:27.394" v="179" actId="164"/>
          <ac:spMkLst>
            <pc:docMk/>
            <pc:sldMk cId="3238158163" sldId="303"/>
            <ac:spMk id="1817" creationId="{6E53974C-96F3-4B59-B2E7-6A1AC02BFC40}"/>
          </ac:spMkLst>
        </pc:spChg>
        <pc:spChg chg="add mod">
          <ac:chgData name="Kemppainen Kimmo" userId="5575d834-c099-4c81-aadf-9b74126333e7" providerId="ADAL" clId="{9D69A034-250F-473F-BCEA-0C8E318A6DB3}" dt="2021-01-04T06:35:27.394" v="179" actId="164"/>
          <ac:spMkLst>
            <pc:docMk/>
            <pc:sldMk cId="3238158163" sldId="303"/>
            <ac:spMk id="1818" creationId="{C1B85187-7553-4644-A429-F4A7DBD96188}"/>
          </ac:spMkLst>
        </pc:spChg>
        <pc:spChg chg="add mod">
          <ac:chgData name="Kemppainen Kimmo" userId="5575d834-c099-4c81-aadf-9b74126333e7" providerId="ADAL" clId="{9D69A034-250F-473F-BCEA-0C8E318A6DB3}" dt="2021-01-04T06:35:27.394" v="179" actId="164"/>
          <ac:spMkLst>
            <pc:docMk/>
            <pc:sldMk cId="3238158163" sldId="303"/>
            <ac:spMk id="1819" creationId="{9933D5ED-0E4D-4239-9DDA-1A456AD829ED}"/>
          </ac:spMkLst>
        </pc:spChg>
        <pc:spChg chg="add mod">
          <ac:chgData name="Kemppainen Kimmo" userId="5575d834-c099-4c81-aadf-9b74126333e7" providerId="ADAL" clId="{9D69A034-250F-473F-BCEA-0C8E318A6DB3}" dt="2021-01-04T06:35:27.394" v="179" actId="164"/>
          <ac:spMkLst>
            <pc:docMk/>
            <pc:sldMk cId="3238158163" sldId="303"/>
            <ac:spMk id="1820" creationId="{42DA0872-A531-457D-8920-DE8A8F805A79}"/>
          </ac:spMkLst>
        </pc:spChg>
        <pc:spChg chg="add mod">
          <ac:chgData name="Kemppainen Kimmo" userId="5575d834-c099-4c81-aadf-9b74126333e7" providerId="ADAL" clId="{9D69A034-250F-473F-BCEA-0C8E318A6DB3}" dt="2021-01-04T06:35:27.394" v="179" actId="164"/>
          <ac:spMkLst>
            <pc:docMk/>
            <pc:sldMk cId="3238158163" sldId="303"/>
            <ac:spMk id="1821" creationId="{C3C7CF18-F5F7-4C02-A150-FFEC74F3630E}"/>
          </ac:spMkLst>
        </pc:spChg>
        <pc:spChg chg="add mod">
          <ac:chgData name="Kemppainen Kimmo" userId="5575d834-c099-4c81-aadf-9b74126333e7" providerId="ADAL" clId="{9D69A034-250F-473F-BCEA-0C8E318A6DB3}" dt="2021-01-04T06:35:27.394" v="179" actId="164"/>
          <ac:spMkLst>
            <pc:docMk/>
            <pc:sldMk cId="3238158163" sldId="303"/>
            <ac:spMk id="1822" creationId="{E44B5A3F-CFE3-49C2-A78C-0488E8017BB8}"/>
          </ac:spMkLst>
        </pc:spChg>
        <pc:spChg chg="add mod">
          <ac:chgData name="Kemppainen Kimmo" userId="5575d834-c099-4c81-aadf-9b74126333e7" providerId="ADAL" clId="{9D69A034-250F-473F-BCEA-0C8E318A6DB3}" dt="2021-01-04T06:35:27.394" v="179" actId="164"/>
          <ac:spMkLst>
            <pc:docMk/>
            <pc:sldMk cId="3238158163" sldId="303"/>
            <ac:spMk id="1823" creationId="{0D59E593-BCA4-4541-81A8-0B6D51897506}"/>
          </ac:spMkLst>
        </pc:spChg>
        <pc:spChg chg="add mod">
          <ac:chgData name="Kemppainen Kimmo" userId="5575d834-c099-4c81-aadf-9b74126333e7" providerId="ADAL" clId="{9D69A034-250F-473F-BCEA-0C8E318A6DB3}" dt="2021-01-04T06:35:27.394" v="179" actId="164"/>
          <ac:spMkLst>
            <pc:docMk/>
            <pc:sldMk cId="3238158163" sldId="303"/>
            <ac:spMk id="1824" creationId="{69A78039-5CDA-42FD-8962-934EC99EB07D}"/>
          </ac:spMkLst>
        </pc:spChg>
        <pc:spChg chg="add mod">
          <ac:chgData name="Kemppainen Kimmo" userId="5575d834-c099-4c81-aadf-9b74126333e7" providerId="ADAL" clId="{9D69A034-250F-473F-BCEA-0C8E318A6DB3}" dt="2021-01-04T06:35:27.394" v="179" actId="164"/>
          <ac:spMkLst>
            <pc:docMk/>
            <pc:sldMk cId="3238158163" sldId="303"/>
            <ac:spMk id="1825" creationId="{69C32F63-5E49-4D1F-A88A-51AF93CFBC7B}"/>
          </ac:spMkLst>
        </pc:spChg>
        <pc:spChg chg="add mod">
          <ac:chgData name="Kemppainen Kimmo" userId="5575d834-c099-4c81-aadf-9b74126333e7" providerId="ADAL" clId="{9D69A034-250F-473F-BCEA-0C8E318A6DB3}" dt="2021-01-04T06:35:27.394" v="179" actId="164"/>
          <ac:spMkLst>
            <pc:docMk/>
            <pc:sldMk cId="3238158163" sldId="303"/>
            <ac:spMk id="1826" creationId="{5F531C37-8298-4449-A44A-A4E48943572B}"/>
          </ac:spMkLst>
        </pc:spChg>
        <pc:spChg chg="add mod">
          <ac:chgData name="Kemppainen Kimmo" userId="5575d834-c099-4c81-aadf-9b74126333e7" providerId="ADAL" clId="{9D69A034-250F-473F-BCEA-0C8E318A6DB3}" dt="2021-01-04T06:35:27.394" v="179" actId="164"/>
          <ac:spMkLst>
            <pc:docMk/>
            <pc:sldMk cId="3238158163" sldId="303"/>
            <ac:spMk id="1827" creationId="{314531F5-851C-4567-8304-5D224488E32F}"/>
          </ac:spMkLst>
        </pc:spChg>
        <pc:spChg chg="add mod">
          <ac:chgData name="Kemppainen Kimmo" userId="5575d834-c099-4c81-aadf-9b74126333e7" providerId="ADAL" clId="{9D69A034-250F-473F-BCEA-0C8E318A6DB3}" dt="2021-01-04T06:35:27.394" v="179" actId="164"/>
          <ac:spMkLst>
            <pc:docMk/>
            <pc:sldMk cId="3238158163" sldId="303"/>
            <ac:spMk id="1828" creationId="{91344246-17F9-43FB-819E-52D65DB21410}"/>
          </ac:spMkLst>
        </pc:spChg>
        <pc:spChg chg="add mod">
          <ac:chgData name="Kemppainen Kimmo" userId="5575d834-c099-4c81-aadf-9b74126333e7" providerId="ADAL" clId="{9D69A034-250F-473F-BCEA-0C8E318A6DB3}" dt="2021-01-04T06:35:27.394" v="179" actId="164"/>
          <ac:spMkLst>
            <pc:docMk/>
            <pc:sldMk cId="3238158163" sldId="303"/>
            <ac:spMk id="1829" creationId="{EC7519A2-9961-43F8-B3DF-9FBA7C7B4E24}"/>
          </ac:spMkLst>
        </pc:spChg>
        <pc:spChg chg="add mod">
          <ac:chgData name="Kemppainen Kimmo" userId="5575d834-c099-4c81-aadf-9b74126333e7" providerId="ADAL" clId="{9D69A034-250F-473F-BCEA-0C8E318A6DB3}" dt="2021-01-04T06:35:27.394" v="179" actId="164"/>
          <ac:spMkLst>
            <pc:docMk/>
            <pc:sldMk cId="3238158163" sldId="303"/>
            <ac:spMk id="1830" creationId="{88813531-A7C3-4885-B23E-D718C232A7D1}"/>
          </ac:spMkLst>
        </pc:spChg>
        <pc:spChg chg="add mod">
          <ac:chgData name="Kemppainen Kimmo" userId="5575d834-c099-4c81-aadf-9b74126333e7" providerId="ADAL" clId="{9D69A034-250F-473F-BCEA-0C8E318A6DB3}" dt="2021-01-04T06:35:27.394" v="179" actId="164"/>
          <ac:spMkLst>
            <pc:docMk/>
            <pc:sldMk cId="3238158163" sldId="303"/>
            <ac:spMk id="1831" creationId="{73D4A5A2-9948-4908-90EC-862B3F948F91}"/>
          </ac:spMkLst>
        </pc:spChg>
        <pc:spChg chg="add mod">
          <ac:chgData name="Kemppainen Kimmo" userId="5575d834-c099-4c81-aadf-9b74126333e7" providerId="ADAL" clId="{9D69A034-250F-473F-BCEA-0C8E318A6DB3}" dt="2021-01-04T06:35:27.394" v="179" actId="164"/>
          <ac:spMkLst>
            <pc:docMk/>
            <pc:sldMk cId="3238158163" sldId="303"/>
            <ac:spMk id="1832" creationId="{D520BAAB-2DF8-4418-B15F-3BE049C3B803}"/>
          </ac:spMkLst>
        </pc:spChg>
        <pc:spChg chg="add mod">
          <ac:chgData name="Kemppainen Kimmo" userId="5575d834-c099-4c81-aadf-9b74126333e7" providerId="ADAL" clId="{9D69A034-250F-473F-BCEA-0C8E318A6DB3}" dt="2021-01-04T06:35:27.394" v="179" actId="164"/>
          <ac:spMkLst>
            <pc:docMk/>
            <pc:sldMk cId="3238158163" sldId="303"/>
            <ac:spMk id="1833" creationId="{8AB455E6-53B9-468D-BCA9-054F4E38584F}"/>
          </ac:spMkLst>
        </pc:spChg>
        <pc:spChg chg="add mod">
          <ac:chgData name="Kemppainen Kimmo" userId="5575d834-c099-4c81-aadf-9b74126333e7" providerId="ADAL" clId="{9D69A034-250F-473F-BCEA-0C8E318A6DB3}" dt="2021-01-04T06:35:27.394" v="179" actId="164"/>
          <ac:spMkLst>
            <pc:docMk/>
            <pc:sldMk cId="3238158163" sldId="303"/>
            <ac:spMk id="1834" creationId="{074A9A8C-2B1A-4BEA-96EA-E70776FA7745}"/>
          </ac:spMkLst>
        </pc:spChg>
        <pc:spChg chg="add mod">
          <ac:chgData name="Kemppainen Kimmo" userId="5575d834-c099-4c81-aadf-9b74126333e7" providerId="ADAL" clId="{9D69A034-250F-473F-BCEA-0C8E318A6DB3}" dt="2021-01-04T06:35:27.394" v="179" actId="164"/>
          <ac:spMkLst>
            <pc:docMk/>
            <pc:sldMk cId="3238158163" sldId="303"/>
            <ac:spMk id="1835" creationId="{566F7B41-1E3F-467D-8C14-1C91CB168895}"/>
          </ac:spMkLst>
        </pc:spChg>
        <pc:spChg chg="add mod">
          <ac:chgData name="Kemppainen Kimmo" userId="5575d834-c099-4c81-aadf-9b74126333e7" providerId="ADAL" clId="{9D69A034-250F-473F-BCEA-0C8E318A6DB3}" dt="2021-01-04T06:35:27.394" v="179" actId="164"/>
          <ac:spMkLst>
            <pc:docMk/>
            <pc:sldMk cId="3238158163" sldId="303"/>
            <ac:spMk id="1836" creationId="{76F4B25E-8A16-4ECA-B04B-C4D4784C1FE6}"/>
          </ac:spMkLst>
        </pc:spChg>
        <pc:spChg chg="add mod">
          <ac:chgData name="Kemppainen Kimmo" userId="5575d834-c099-4c81-aadf-9b74126333e7" providerId="ADAL" clId="{9D69A034-250F-473F-BCEA-0C8E318A6DB3}" dt="2021-01-04T06:35:27.394" v="179" actId="164"/>
          <ac:spMkLst>
            <pc:docMk/>
            <pc:sldMk cId="3238158163" sldId="303"/>
            <ac:spMk id="1837" creationId="{E3EA3115-6EBC-49F4-B359-14DB72FE068A}"/>
          </ac:spMkLst>
        </pc:spChg>
        <pc:spChg chg="add mod">
          <ac:chgData name="Kemppainen Kimmo" userId="5575d834-c099-4c81-aadf-9b74126333e7" providerId="ADAL" clId="{9D69A034-250F-473F-BCEA-0C8E318A6DB3}" dt="2021-01-04T06:35:27.394" v="179" actId="164"/>
          <ac:spMkLst>
            <pc:docMk/>
            <pc:sldMk cId="3238158163" sldId="303"/>
            <ac:spMk id="1838" creationId="{CCE1EFD0-060B-4180-A7BA-27410F084D29}"/>
          </ac:spMkLst>
        </pc:spChg>
        <pc:spChg chg="add mod">
          <ac:chgData name="Kemppainen Kimmo" userId="5575d834-c099-4c81-aadf-9b74126333e7" providerId="ADAL" clId="{9D69A034-250F-473F-BCEA-0C8E318A6DB3}" dt="2021-01-04T06:35:27.394" v="179" actId="164"/>
          <ac:spMkLst>
            <pc:docMk/>
            <pc:sldMk cId="3238158163" sldId="303"/>
            <ac:spMk id="1839" creationId="{7EC9C02B-0AE6-4366-82B5-274E97979049}"/>
          </ac:spMkLst>
        </pc:spChg>
        <pc:spChg chg="add mod">
          <ac:chgData name="Kemppainen Kimmo" userId="5575d834-c099-4c81-aadf-9b74126333e7" providerId="ADAL" clId="{9D69A034-250F-473F-BCEA-0C8E318A6DB3}" dt="2021-01-04T06:35:27.394" v="179" actId="164"/>
          <ac:spMkLst>
            <pc:docMk/>
            <pc:sldMk cId="3238158163" sldId="303"/>
            <ac:spMk id="1840" creationId="{6137DA15-A026-4883-AD0B-E50D9120321A}"/>
          </ac:spMkLst>
        </pc:spChg>
        <pc:spChg chg="add mod">
          <ac:chgData name="Kemppainen Kimmo" userId="5575d834-c099-4c81-aadf-9b74126333e7" providerId="ADAL" clId="{9D69A034-250F-473F-BCEA-0C8E318A6DB3}" dt="2021-01-04T06:35:27.394" v="179" actId="164"/>
          <ac:spMkLst>
            <pc:docMk/>
            <pc:sldMk cId="3238158163" sldId="303"/>
            <ac:spMk id="1841" creationId="{96BC4D35-AF19-4AE0-89D3-D85DFE05B9B0}"/>
          </ac:spMkLst>
        </pc:spChg>
        <pc:spChg chg="add mod">
          <ac:chgData name="Kemppainen Kimmo" userId="5575d834-c099-4c81-aadf-9b74126333e7" providerId="ADAL" clId="{9D69A034-250F-473F-BCEA-0C8E318A6DB3}" dt="2021-01-04T06:35:27.394" v="179" actId="164"/>
          <ac:spMkLst>
            <pc:docMk/>
            <pc:sldMk cId="3238158163" sldId="303"/>
            <ac:spMk id="1842" creationId="{5B5602C6-A4ED-4F25-975B-50E4275B820B}"/>
          </ac:spMkLst>
        </pc:spChg>
        <pc:spChg chg="add mod">
          <ac:chgData name="Kemppainen Kimmo" userId="5575d834-c099-4c81-aadf-9b74126333e7" providerId="ADAL" clId="{9D69A034-250F-473F-BCEA-0C8E318A6DB3}" dt="2021-01-04T06:35:27.394" v="179" actId="164"/>
          <ac:spMkLst>
            <pc:docMk/>
            <pc:sldMk cId="3238158163" sldId="303"/>
            <ac:spMk id="1843" creationId="{432CED50-1BED-4E1F-8801-E48919E98FE5}"/>
          </ac:spMkLst>
        </pc:spChg>
        <pc:spChg chg="add mod">
          <ac:chgData name="Kemppainen Kimmo" userId="5575d834-c099-4c81-aadf-9b74126333e7" providerId="ADAL" clId="{9D69A034-250F-473F-BCEA-0C8E318A6DB3}" dt="2021-01-04T06:35:27.394" v="179" actId="164"/>
          <ac:spMkLst>
            <pc:docMk/>
            <pc:sldMk cId="3238158163" sldId="303"/>
            <ac:spMk id="1844" creationId="{DA5E91D9-084C-47BC-9757-293AAB924ABE}"/>
          </ac:spMkLst>
        </pc:spChg>
        <pc:spChg chg="add mod">
          <ac:chgData name="Kemppainen Kimmo" userId="5575d834-c099-4c81-aadf-9b74126333e7" providerId="ADAL" clId="{9D69A034-250F-473F-BCEA-0C8E318A6DB3}" dt="2021-01-04T06:35:27.394" v="179" actId="164"/>
          <ac:spMkLst>
            <pc:docMk/>
            <pc:sldMk cId="3238158163" sldId="303"/>
            <ac:spMk id="1845" creationId="{37EBDCE8-BFBD-470B-8248-2F854B683028}"/>
          </ac:spMkLst>
        </pc:spChg>
        <pc:spChg chg="add mod">
          <ac:chgData name="Kemppainen Kimmo" userId="5575d834-c099-4c81-aadf-9b74126333e7" providerId="ADAL" clId="{9D69A034-250F-473F-BCEA-0C8E318A6DB3}" dt="2021-01-04T06:35:27.394" v="179" actId="164"/>
          <ac:spMkLst>
            <pc:docMk/>
            <pc:sldMk cId="3238158163" sldId="303"/>
            <ac:spMk id="1846" creationId="{2D69475A-58D0-4338-8BE6-3E8DA3263BDA}"/>
          </ac:spMkLst>
        </pc:spChg>
        <pc:spChg chg="add mod">
          <ac:chgData name="Kemppainen Kimmo" userId="5575d834-c099-4c81-aadf-9b74126333e7" providerId="ADAL" clId="{9D69A034-250F-473F-BCEA-0C8E318A6DB3}" dt="2021-01-04T06:35:27.394" v="179" actId="164"/>
          <ac:spMkLst>
            <pc:docMk/>
            <pc:sldMk cId="3238158163" sldId="303"/>
            <ac:spMk id="1847" creationId="{557AA74E-C806-4BE4-BBEA-30536EC4C4A5}"/>
          </ac:spMkLst>
        </pc:spChg>
        <pc:spChg chg="add mod">
          <ac:chgData name="Kemppainen Kimmo" userId="5575d834-c099-4c81-aadf-9b74126333e7" providerId="ADAL" clId="{9D69A034-250F-473F-BCEA-0C8E318A6DB3}" dt="2021-01-04T06:35:27.394" v="179" actId="164"/>
          <ac:spMkLst>
            <pc:docMk/>
            <pc:sldMk cId="3238158163" sldId="303"/>
            <ac:spMk id="1848" creationId="{9BDF7BD4-0CB1-4CA0-A60B-F71A5F78C027}"/>
          </ac:spMkLst>
        </pc:spChg>
        <pc:spChg chg="add mod">
          <ac:chgData name="Kemppainen Kimmo" userId="5575d834-c099-4c81-aadf-9b74126333e7" providerId="ADAL" clId="{9D69A034-250F-473F-BCEA-0C8E318A6DB3}" dt="2021-01-04T06:35:27.394" v="179" actId="164"/>
          <ac:spMkLst>
            <pc:docMk/>
            <pc:sldMk cId="3238158163" sldId="303"/>
            <ac:spMk id="1849" creationId="{497139B7-D568-40EF-A071-ACF119EFACFA}"/>
          </ac:spMkLst>
        </pc:spChg>
        <pc:spChg chg="add mod">
          <ac:chgData name="Kemppainen Kimmo" userId="5575d834-c099-4c81-aadf-9b74126333e7" providerId="ADAL" clId="{9D69A034-250F-473F-BCEA-0C8E318A6DB3}" dt="2021-01-04T06:35:27.394" v="179" actId="164"/>
          <ac:spMkLst>
            <pc:docMk/>
            <pc:sldMk cId="3238158163" sldId="303"/>
            <ac:spMk id="1850" creationId="{B555CC84-3679-4568-9854-49484F7EFA6B}"/>
          </ac:spMkLst>
        </pc:spChg>
        <pc:spChg chg="add mod">
          <ac:chgData name="Kemppainen Kimmo" userId="5575d834-c099-4c81-aadf-9b74126333e7" providerId="ADAL" clId="{9D69A034-250F-473F-BCEA-0C8E318A6DB3}" dt="2021-01-04T06:35:27.394" v="179" actId="164"/>
          <ac:spMkLst>
            <pc:docMk/>
            <pc:sldMk cId="3238158163" sldId="303"/>
            <ac:spMk id="1851" creationId="{CD498547-AA5B-4812-9C33-BD920547BA3D}"/>
          </ac:spMkLst>
        </pc:spChg>
        <pc:spChg chg="add mod">
          <ac:chgData name="Kemppainen Kimmo" userId="5575d834-c099-4c81-aadf-9b74126333e7" providerId="ADAL" clId="{9D69A034-250F-473F-BCEA-0C8E318A6DB3}" dt="2021-01-04T06:35:27.394" v="179" actId="164"/>
          <ac:spMkLst>
            <pc:docMk/>
            <pc:sldMk cId="3238158163" sldId="303"/>
            <ac:spMk id="1852" creationId="{6A27EFB7-750C-42E2-9EED-5A88B656BD84}"/>
          </ac:spMkLst>
        </pc:spChg>
        <pc:spChg chg="add mod">
          <ac:chgData name="Kemppainen Kimmo" userId="5575d834-c099-4c81-aadf-9b74126333e7" providerId="ADAL" clId="{9D69A034-250F-473F-BCEA-0C8E318A6DB3}" dt="2021-01-04T06:35:27.394" v="179" actId="164"/>
          <ac:spMkLst>
            <pc:docMk/>
            <pc:sldMk cId="3238158163" sldId="303"/>
            <ac:spMk id="1853" creationId="{1313F03C-017C-4C2B-A8F6-433026155E95}"/>
          </ac:spMkLst>
        </pc:spChg>
        <pc:spChg chg="add mod">
          <ac:chgData name="Kemppainen Kimmo" userId="5575d834-c099-4c81-aadf-9b74126333e7" providerId="ADAL" clId="{9D69A034-250F-473F-BCEA-0C8E318A6DB3}" dt="2021-01-04T06:35:27.394" v="179" actId="164"/>
          <ac:spMkLst>
            <pc:docMk/>
            <pc:sldMk cId="3238158163" sldId="303"/>
            <ac:spMk id="1854" creationId="{FD470163-52E5-4B8E-BBE7-26E96A7A4467}"/>
          </ac:spMkLst>
        </pc:spChg>
        <pc:spChg chg="add mod">
          <ac:chgData name="Kemppainen Kimmo" userId="5575d834-c099-4c81-aadf-9b74126333e7" providerId="ADAL" clId="{9D69A034-250F-473F-BCEA-0C8E318A6DB3}" dt="2021-01-04T06:35:27.394" v="179" actId="164"/>
          <ac:spMkLst>
            <pc:docMk/>
            <pc:sldMk cId="3238158163" sldId="303"/>
            <ac:spMk id="1855" creationId="{B52A706E-D45A-48F4-A087-24EA3ED6068F}"/>
          </ac:spMkLst>
        </pc:spChg>
        <pc:spChg chg="add mod">
          <ac:chgData name="Kemppainen Kimmo" userId="5575d834-c099-4c81-aadf-9b74126333e7" providerId="ADAL" clId="{9D69A034-250F-473F-BCEA-0C8E318A6DB3}" dt="2021-01-04T06:35:27.394" v="179" actId="164"/>
          <ac:spMkLst>
            <pc:docMk/>
            <pc:sldMk cId="3238158163" sldId="303"/>
            <ac:spMk id="1856" creationId="{FD520E77-39A9-4A3E-8752-E2D457BD048C}"/>
          </ac:spMkLst>
        </pc:spChg>
        <pc:spChg chg="add mod">
          <ac:chgData name="Kemppainen Kimmo" userId="5575d834-c099-4c81-aadf-9b74126333e7" providerId="ADAL" clId="{9D69A034-250F-473F-BCEA-0C8E318A6DB3}" dt="2021-01-04T06:35:27.394" v="179" actId="164"/>
          <ac:spMkLst>
            <pc:docMk/>
            <pc:sldMk cId="3238158163" sldId="303"/>
            <ac:spMk id="1857" creationId="{2B54DD4A-62F7-4B22-8AF7-305D5C2F4B77}"/>
          </ac:spMkLst>
        </pc:spChg>
        <pc:spChg chg="add mod">
          <ac:chgData name="Kemppainen Kimmo" userId="5575d834-c099-4c81-aadf-9b74126333e7" providerId="ADAL" clId="{9D69A034-250F-473F-BCEA-0C8E318A6DB3}" dt="2021-01-04T06:35:27.394" v="179" actId="164"/>
          <ac:spMkLst>
            <pc:docMk/>
            <pc:sldMk cId="3238158163" sldId="303"/>
            <ac:spMk id="1858" creationId="{41F574A9-1E95-4D1B-A557-AE743F86D137}"/>
          </ac:spMkLst>
        </pc:spChg>
        <pc:spChg chg="add mod">
          <ac:chgData name="Kemppainen Kimmo" userId="5575d834-c099-4c81-aadf-9b74126333e7" providerId="ADAL" clId="{9D69A034-250F-473F-BCEA-0C8E318A6DB3}" dt="2021-01-04T06:35:27.394" v="179" actId="164"/>
          <ac:spMkLst>
            <pc:docMk/>
            <pc:sldMk cId="3238158163" sldId="303"/>
            <ac:spMk id="1859" creationId="{AF76D60B-1E44-4372-B73B-1D455EDCAB6C}"/>
          </ac:spMkLst>
        </pc:spChg>
        <pc:spChg chg="add mod">
          <ac:chgData name="Kemppainen Kimmo" userId="5575d834-c099-4c81-aadf-9b74126333e7" providerId="ADAL" clId="{9D69A034-250F-473F-BCEA-0C8E318A6DB3}" dt="2021-01-04T06:35:27.394" v="179" actId="164"/>
          <ac:spMkLst>
            <pc:docMk/>
            <pc:sldMk cId="3238158163" sldId="303"/>
            <ac:spMk id="1860" creationId="{3FAA1CAF-BD83-408B-993A-A15F369B9DD9}"/>
          </ac:spMkLst>
        </pc:spChg>
        <pc:spChg chg="add mod">
          <ac:chgData name="Kemppainen Kimmo" userId="5575d834-c099-4c81-aadf-9b74126333e7" providerId="ADAL" clId="{9D69A034-250F-473F-BCEA-0C8E318A6DB3}" dt="2021-01-04T06:35:27.394" v="179" actId="164"/>
          <ac:spMkLst>
            <pc:docMk/>
            <pc:sldMk cId="3238158163" sldId="303"/>
            <ac:spMk id="1861" creationId="{9A0D535B-8F3B-4C26-A673-30F34260E61B}"/>
          </ac:spMkLst>
        </pc:spChg>
        <pc:spChg chg="add mod">
          <ac:chgData name="Kemppainen Kimmo" userId="5575d834-c099-4c81-aadf-9b74126333e7" providerId="ADAL" clId="{9D69A034-250F-473F-BCEA-0C8E318A6DB3}" dt="2021-01-04T06:35:27.394" v="179" actId="164"/>
          <ac:spMkLst>
            <pc:docMk/>
            <pc:sldMk cId="3238158163" sldId="303"/>
            <ac:spMk id="1862" creationId="{BEF3C994-AEBA-4D28-AD81-7160BA509674}"/>
          </ac:spMkLst>
        </pc:spChg>
        <pc:spChg chg="add mod">
          <ac:chgData name="Kemppainen Kimmo" userId="5575d834-c099-4c81-aadf-9b74126333e7" providerId="ADAL" clId="{9D69A034-250F-473F-BCEA-0C8E318A6DB3}" dt="2021-01-04T06:35:27.394" v="179" actId="164"/>
          <ac:spMkLst>
            <pc:docMk/>
            <pc:sldMk cId="3238158163" sldId="303"/>
            <ac:spMk id="1863" creationId="{F29D6BBC-E52A-4AC6-879E-3B7CB8F5482D}"/>
          </ac:spMkLst>
        </pc:spChg>
        <pc:spChg chg="add mod">
          <ac:chgData name="Kemppainen Kimmo" userId="5575d834-c099-4c81-aadf-9b74126333e7" providerId="ADAL" clId="{9D69A034-250F-473F-BCEA-0C8E318A6DB3}" dt="2021-01-04T06:35:27.394" v="179" actId="164"/>
          <ac:spMkLst>
            <pc:docMk/>
            <pc:sldMk cId="3238158163" sldId="303"/>
            <ac:spMk id="1864" creationId="{AA6D10C7-2CDD-4304-BEC7-F342259A55CF}"/>
          </ac:spMkLst>
        </pc:spChg>
        <pc:spChg chg="add mod">
          <ac:chgData name="Kemppainen Kimmo" userId="5575d834-c099-4c81-aadf-9b74126333e7" providerId="ADAL" clId="{9D69A034-250F-473F-BCEA-0C8E318A6DB3}" dt="2021-01-04T06:35:27.394" v="179" actId="164"/>
          <ac:spMkLst>
            <pc:docMk/>
            <pc:sldMk cId="3238158163" sldId="303"/>
            <ac:spMk id="1865" creationId="{C0C33376-B778-4B4F-80C2-9D451568C7AF}"/>
          </ac:spMkLst>
        </pc:spChg>
        <pc:spChg chg="add mod">
          <ac:chgData name="Kemppainen Kimmo" userId="5575d834-c099-4c81-aadf-9b74126333e7" providerId="ADAL" clId="{9D69A034-250F-473F-BCEA-0C8E318A6DB3}" dt="2021-01-04T06:35:27.394" v="179" actId="164"/>
          <ac:spMkLst>
            <pc:docMk/>
            <pc:sldMk cId="3238158163" sldId="303"/>
            <ac:spMk id="1866" creationId="{8DD57805-C453-4F54-AAD1-03B910F0DD31}"/>
          </ac:spMkLst>
        </pc:spChg>
        <pc:spChg chg="add mod">
          <ac:chgData name="Kemppainen Kimmo" userId="5575d834-c099-4c81-aadf-9b74126333e7" providerId="ADAL" clId="{9D69A034-250F-473F-BCEA-0C8E318A6DB3}" dt="2021-01-04T06:35:27.394" v="179" actId="164"/>
          <ac:spMkLst>
            <pc:docMk/>
            <pc:sldMk cId="3238158163" sldId="303"/>
            <ac:spMk id="1867" creationId="{045D5D73-57F0-4C63-A4F2-AF8A7FC0C58B}"/>
          </ac:spMkLst>
        </pc:spChg>
        <pc:spChg chg="add mod">
          <ac:chgData name="Kemppainen Kimmo" userId="5575d834-c099-4c81-aadf-9b74126333e7" providerId="ADAL" clId="{9D69A034-250F-473F-BCEA-0C8E318A6DB3}" dt="2021-01-04T06:35:27.394" v="179" actId="164"/>
          <ac:spMkLst>
            <pc:docMk/>
            <pc:sldMk cId="3238158163" sldId="303"/>
            <ac:spMk id="1868" creationId="{28F19F62-C6F9-4EB4-9D0C-BBE02B6EA563}"/>
          </ac:spMkLst>
        </pc:spChg>
        <pc:spChg chg="add mod">
          <ac:chgData name="Kemppainen Kimmo" userId="5575d834-c099-4c81-aadf-9b74126333e7" providerId="ADAL" clId="{9D69A034-250F-473F-BCEA-0C8E318A6DB3}" dt="2021-01-04T06:35:27.394" v="179" actId="164"/>
          <ac:spMkLst>
            <pc:docMk/>
            <pc:sldMk cId="3238158163" sldId="303"/>
            <ac:spMk id="1869" creationId="{80818622-4236-4E9F-85C0-105E01B90082}"/>
          </ac:spMkLst>
        </pc:spChg>
        <pc:spChg chg="add mod">
          <ac:chgData name="Kemppainen Kimmo" userId="5575d834-c099-4c81-aadf-9b74126333e7" providerId="ADAL" clId="{9D69A034-250F-473F-BCEA-0C8E318A6DB3}" dt="2021-01-04T06:35:27.394" v="179" actId="164"/>
          <ac:spMkLst>
            <pc:docMk/>
            <pc:sldMk cId="3238158163" sldId="303"/>
            <ac:spMk id="1870" creationId="{DA6D2227-1121-49E6-997D-E820C97BBB3E}"/>
          </ac:spMkLst>
        </pc:spChg>
        <pc:spChg chg="add mod">
          <ac:chgData name="Kemppainen Kimmo" userId="5575d834-c099-4c81-aadf-9b74126333e7" providerId="ADAL" clId="{9D69A034-250F-473F-BCEA-0C8E318A6DB3}" dt="2021-01-04T06:35:27.394" v="179" actId="164"/>
          <ac:spMkLst>
            <pc:docMk/>
            <pc:sldMk cId="3238158163" sldId="303"/>
            <ac:spMk id="1871" creationId="{DBE8B12E-46FF-4C90-BB4B-CC453153A1B8}"/>
          </ac:spMkLst>
        </pc:spChg>
        <pc:spChg chg="add mod">
          <ac:chgData name="Kemppainen Kimmo" userId="5575d834-c099-4c81-aadf-9b74126333e7" providerId="ADAL" clId="{9D69A034-250F-473F-BCEA-0C8E318A6DB3}" dt="2021-01-04T06:35:27.394" v="179" actId="164"/>
          <ac:spMkLst>
            <pc:docMk/>
            <pc:sldMk cId="3238158163" sldId="303"/>
            <ac:spMk id="1872" creationId="{66E9787A-7B38-4863-ACBE-8C163CC1A1B2}"/>
          </ac:spMkLst>
        </pc:spChg>
        <pc:spChg chg="add mod">
          <ac:chgData name="Kemppainen Kimmo" userId="5575d834-c099-4c81-aadf-9b74126333e7" providerId="ADAL" clId="{9D69A034-250F-473F-BCEA-0C8E318A6DB3}" dt="2021-01-04T06:35:27.394" v="179" actId="164"/>
          <ac:spMkLst>
            <pc:docMk/>
            <pc:sldMk cId="3238158163" sldId="303"/>
            <ac:spMk id="1873" creationId="{2F9297DE-11BA-4759-B87E-F26D3F90AC3D}"/>
          </ac:spMkLst>
        </pc:spChg>
        <pc:spChg chg="add mod">
          <ac:chgData name="Kemppainen Kimmo" userId="5575d834-c099-4c81-aadf-9b74126333e7" providerId="ADAL" clId="{9D69A034-250F-473F-BCEA-0C8E318A6DB3}" dt="2021-01-04T06:35:27.394" v="179" actId="164"/>
          <ac:spMkLst>
            <pc:docMk/>
            <pc:sldMk cId="3238158163" sldId="303"/>
            <ac:spMk id="1874" creationId="{38CA3B1C-49E7-4612-B46A-9B00FE8B7506}"/>
          </ac:spMkLst>
        </pc:spChg>
        <pc:spChg chg="add mod">
          <ac:chgData name="Kemppainen Kimmo" userId="5575d834-c099-4c81-aadf-9b74126333e7" providerId="ADAL" clId="{9D69A034-250F-473F-BCEA-0C8E318A6DB3}" dt="2021-01-04T06:35:27.394" v="179" actId="164"/>
          <ac:spMkLst>
            <pc:docMk/>
            <pc:sldMk cId="3238158163" sldId="303"/>
            <ac:spMk id="1875" creationId="{89711C49-770A-46ED-90AE-D03D2A18735B}"/>
          </ac:spMkLst>
        </pc:spChg>
        <pc:spChg chg="add mod">
          <ac:chgData name="Kemppainen Kimmo" userId="5575d834-c099-4c81-aadf-9b74126333e7" providerId="ADAL" clId="{9D69A034-250F-473F-BCEA-0C8E318A6DB3}" dt="2021-01-04T06:35:27.394" v="179" actId="164"/>
          <ac:spMkLst>
            <pc:docMk/>
            <pc:sldMk cId="3238158163" sldId="303"/>
            <ac:spMk id="1876" creationId="{E9F39859-C351-42C8-B73A-5662B856876D}"/>
          </ac:spMkLst>
        </pc:spChg>
        <pc:spChg chg="add mod">
          <ac:chgData name="Kemppainen Kimmo" userId="5575d834-c099-4c81-aadf-9b74126333e7" providerId="ADAL" clId="{9D69A034-250F-473F-BCEA-0C8E318A6DB3}" dt="2021-01-04T06:35:27.394" v="179" actId="164"/>
          <ac:spMkLst>
            <pc:docMk/>
            <pc:sldMk cId="3238158163" sldId="303"/>
            <ac:spMk id="1877" creationId="{0E5D5595-4910-4E0C-8E98-94FA5BABF835}"/>
          </ac:spMkLst>
        </pc:spChg>
        <pc:spChg chg="add mod">
          <ac:chgData name="Kemppainen Kimmo" userId="5575d834-c099-4c81-aadf-9b74126333e7" providerId="ADAL" clId="{9D69A034-250F-473F-BCEA-0C8E318A6DB3}" dt="2021-01-04T06:35:27.394" v="179" actId="164"/>
          <ac:spMkLst>
            <pc:docMk/>
            <pc:sldMk cId="3238158163" sldId="303"/>
            <ac:spMk id="1878" creationId="{ECF20516-EA22-4541-A555-D219CC9B6483}"/>
          </ac:spMkLst>
        </pc:spChg>
        <pc:spChg chg="add mod">
          <ac:chgData name="Kemppainen Kimmo" userId="5575d834-c099-4c81-aadf-9b74126333e7" providerId="ADAL" clId="{9D69A034-250F-473F-BCEA-0C8E318A6DB3}" dt="2021-01-04T06:35:27.394" v="179" actId="164"/>
          <ac:spMkLst>
            <pc:docMk/>
            <pc:sldMk cId="3238158163" sldId="303"/>
            <ac:spMk id="1879" creationId="{E91381FC-BA1D-4E60-9853-9C1748AD8430}"/>
          </ac:spMkLst>
        </pc:spChg>
        <pc:spChg chg="add mod">
          <ac:chgData name="Kemppainen Kimmo" userId="5575d834-c099-4c81-aadf-9b74126333e7" providerId="ADAL" clId="{9D69A034-250F-473F-BCEA-0C8E318A6DB3}" dt="2021-01-04T06:35:27.394" v="179" actId="164"/>
          <ac:spMkLst>
            <pc:docMk/>
            <pc:sldMk cId="3238158163" sldId="303"/>
            <ac:spMk id="1880" creationId="{7FFF1416-2444-406C-B704-129BE3522E68}"/>
          </ac:spMkLst>
        </pc:spChg>
        <pc:spChg chg="add mod">
          <ac:chgData name="Kemppainen Kimmo" userId="5575d834-c099-4c81-aadf-9b74126333e7" providerId="ADAL" clId="{9D69A034-250F-473F-BCEA-0C8E318A6DB3}" dt="2021-01-04T06:35:27.394" v="179" actId="164"/>
          <ac:spMkLst>
            <pc:docMk/>
            <pc:sldMk cId="3238158163" sldId="303"/>
            <ac:spMk id="1881" creationId="{1D368133-92BF-48D5-9E12-0A33869091F7}"/>
          </ac:spMkLst>
        </pc:spChg>
        <pc:spChg chg="add mod">
          <ac:chgData name="Kemppainen Kimmo" userId="5575d834-c099-4c81-aadf-9b74126333e7" providerId="ADAL" clId="{9D69A034-250F-473F-BCEA-0C8E318A6DB3}" dt="2021-01-04T06:35:27.394" v="179" actId="164"/>
          <ac:spMkLst>
            <pc:docMk/>
            <pc:sldMk cId="3238158163" sldId="303"/>
            <ac:spMk id="1882" creationId="{C375746A-9598-451C-A96D-4F2828B54204}"/>
          </ac:spMkLst>
        </pc:spChg>
        <pc:spChg chg="add mod">
          <ac:chgData name="Kemppainen Kimmo" userId="5575d834-c099-4c81-aadf-9b74126333e7" providerId="ADAL" clId="{9D69A034-250F-473F-BCEA-0C8E318A6DB3}" dt="2021-01-04T06:35:27.394" v="179" actId="164"/>
          <ac:spMkLst>
            <pc:docMk/>
            <pc:sldMk cId="3238158163" sldId="303"/>
            <ac:spMk id="1883" creationId="{DD2E4A5D-F46E-4D37-9A78-FC1291D04F84}"/>
          </ac:spMkLst>
        </pc:spChg>
        <pc:spChg chg="add mod">
          <ac:chgData name="Kemppainen Kimmo" userId="5575d834-c099-4c81-aadf-9b74126333e7" providerId="ADAL" clId="{9D69A034-250F-473F-BCEA-0C8E318A6DB3}" dt="2021-01-04T06:35:27.394" v="179" actId="164"/>
          <ac:spMkLst>
            <pc:docMk/>
            <pc:sldMk cId="3238158163" sldId="303"/>
            <ac:spMk id="1884" creationId="{58A565EB-368E-4870-892C-6A14E85F32DC}"/>
          </ac:spMkLst>
        </pc:spChg>
        <pc:spChg chg="add mod">
          <ac:chgData name="Kemppainen Kimmo" userId="5575d834-c099-4c81-aadf-9b74126333e7" providerId="ADAL" clId="{9D69A034-250F-473F-BCEA-0C8E318A6DB3}" dt="2021-01-04T06:35:27.394" v="179" actId="164"/>
          <ac:spMkLst>
            <pc:docMk/>
            <pc:sldMk cId="3238158163" sldId="303"/>
            <ac:spMk id="1885" creationId="{EC38B0DA-F4A2-4E8C-90D1-77B89ED31CE8}"/>
          </ac:spMkLst>
        </pc:spChg>
        <pc:spChg chg="add mod">
          <ac:chgData name="Kemppainen Kimmo" userId="5575d834-c099-4c81-aadf-9b74126333e7" providerId="ADAL" clId="{9D69A034-250F-473F-BCEA-0C8E318A6DB3}" dt="2021-01-04T06:35:27.394" v="179" actId="164"/>
          <ac:spMkLst>
            <pc:docMk/>
            <pc:sldMk cId="3238158163" sldId="303"/>
            <ac:spMk id="1886" creationId="{59806AC5-913C-419C-A57B-2E53415EC059}"/>
          </ac:spMkLst>
        </pc:spChg>
        <pc:spChg chg="add mod">
          <ac:chgData name="Kemppainen Kimmo" userId="5575d834-c099-4c81-aadf-9b74126333e7" providerId="ADAL" clId="{9D69A034-250F-473F-BCEA-0C8E318A6DB3}" dt="2021-01-04T06:35:27.394" v="179" actId="164"/>
          <ac:spMkLst>
            <pc:docMk/>
            <pc:sldMk cId="3238158163" sldId="303"/>
            <ac:spMk id="1887" creationId="{4773ABAE-65BC-4FFC-9CAD-1408C3548D12}"/>
          </ac:spMkLst>
        </pc:spChg>
        <pc:spChg chg="add mod">
          <ac:chgData name="Kemppainen Kimmo" userId="5575d834-c099-4c81-aadf-9b74126333e7" providerId="ADAL" clId="{9D69A034-250F-473F-BCEA-0C8E318A6DB3}" dt="2021-01-04T06:35:27.394" v="179" actId="164"/>
          <ac:spMkLst>
            <pc:docMk/>
            <pc:sldMk cId="3238158163" sldId="303"/>
            <ac:spMk id="1888" creationId="{498B5AEB-DAD9-425A-A006-38BC9911426B}"/>
          </ac:spMkLst>
        </pc:spChg>
        <pc:spChg chg="add mod">
          <ac:chgData name="Kemppainen Kimmo" userId="5575d834-c099-4c81-aadf-9b74126333e7" providerId="ADAL" clId="{9D69A034-250F-473F-BCEA-0C8E318A6DB3}" dt="2021-01-04T06:35:27.394" v="179" actId="164"/>
          <ac:spMkLst>
            <pc:docMk/>
            <pc:sldMk cId="3238158163" sldId="303"/>
            <ac:spMk id="1889" creationId="{17D2A474-F0DB-4007-BE09-FE9986A43BF4}"/>
          </ac:spMkLst>
        </pc:spChg>
        <pc:spChg chg="add mod">
          <ac:chgData name="Kemppainen Kimmo" userId="5575d834-c099-4c81-aadf-9b74126333e7" providerId="ADAL" clId="{9D69A034-250F-473F-BCEA-0C8E318A6DB3}" dt="2021-01-04T06:35:27.394" v="179" actId="164"/>
          <ac:spMkLst>
            <pc:docMk/>
            <pc:sldMk cId="3238158163" sldId="303"/>
            <ac:spMk id="1890" creationId="{085F0F06-73D1-46E4-BABC-77881B001AB5}"/>
          </ac:spMkLst>
        </pc:spChg>
        <pc:spChg chg="add mod">
          <ac:chgData name="Kemppainen Kimmo" userId="5575d834-c099-4c81-aadf-9b74126333e7" providerId="ADAL" clId="{9D69A034-250F-473F-BCEA-0C8E318A6DB3}" dt="2021-01-04T06:35:27.394" v="179" actId="164"/>
          <ac:spMkLst>
            <pc:docMk/>
            <pc:sldMk cId="3238158163" sldId="303"/>
            <ac:spMk id="1891" creationId="{7522D00E-D5D1-4713-AB3A-1E386B5C8863}"/>
          </ac:spMkLst>
        </pc:spChg>
        <pc:spChg chg="add mod">
          <ac:chgData name="Kemppainen Kimmo" userId="5575d834-c099-4c81-aadf-9b74126333e7" providerId="ADAL" clId="{9D69A034-250F-473F-BCEA-0C8E318A6DB3}" dt="2021-01-04T06:35:27.394" v="179" actId="164"/>
          <ac:spMkLst>
            <pc:docMk/>
            <pc:sldMk cId="3238158163" sldId="303"/>
            <ac:spMk id="1892" creationId="{9A071C61-AE6F-4199-A49E-8DFA70D6F6F8}"/>
          </ac:spMkLst>
        </pc:spChg>
        <pc:spChg chg="add mod">
          <ac:chgData name="Kemppainen Kimmo" userId="5575d834-c099-4c81-aadf-9b74126333e7" providerId="ADAL" clId="{9D69A034-250F-473F-BCEA-0C8E318A6DB3}" dt="2021-01-04T06:35:27.394" v="179" actId="164"/>
          <ac:spMkLst>
            <pc:docMk/>
            <pc:sldMk cId="3238158163" sldId="303"/>
            <ac:spMk id="1893" creationId="{245BA903-8B60-4E4A-8C9A-6430ECD5CD51}"/>
          </ac:spMkLst>
        </pc:spChg>
        <pc:spChg chg="add mod">
          <ac:chgData name="Kemppainen Kimmo" userId="5575d834-c099-4c81-aadf-9b74126333e7" providerId="ADAL" clId="{9D69A034-250F-473F-BCEA-0C8E318A6DB3}" dt="2021-01-04T06:35:27.394" v="179" actId="164"/>
          <ac:spMkLst>
            <pc:docMk/>
            <pc:sldMk cId="3238158163" sldId="303"/>
            <ac:spMk id="1894" creationId="{840FE789-80B1-4430-9F1D-004C6192EE75}"/>
          </ac:spMkLst>
        </pc:spChg>
        <pc:spChg chg="add mod">
          <ac:chgData name="Kemppainen Kimmo" userId="5575d834-c099-4c81-aadf-9b74126333e7" providerId="ADAL" clId="{9D69A034-250F-473F-BCEA-0C8E318A6DB3}" dt="2021-01-04T06:35:27.394" v="179" actId="164"/>
          <ac:spMkLst>
            <pc:docMk/>
            <pc:sldMk cId="3238158163" sldId="303"/>
            <ac:spMk id="1895" creationId="{ECE78895-1365-471D-845A-C84A8C42FF15}"/>
          </ac:spMkLst>
        </pc:spChg>
        <pc:spChg chg="add mod">
          <ac:chgData name="Kemppainen Kimmo" userId="5575d834-c099-4c81-aadf-9b74126333e7" providerId="ADAL" clId="{9D69A034-250F-473F-BCEA-0C8E318A6DB3}" dt="2021-01-04T06:35:27.394" v="179" actId="164"/>
          <ac:spMkLst>
            <pc:docMk/>
            <pc:sldMk cId="3238158163" sldId="303"/>
            <ac:spMk id="1896" creationId="{EFCD607B-5B04-41D3-9EEF-07BBDF4D802D}"/>
          </ac:spMkLst>
        </pc:spChg>
        <pc:spChg chg="add mod">
          <ac:chgData name="Kemppainen Kimmo" userId="5575d834-c099-4c81-aadf-9b74126333e7" providerId="ADAL" clId="{9D69A034-250F-473F-BCEA-0C8E318A6DB3}" dt="2021-01-04T06:35:27.394" v="179" actId="164"/>
          <ac:spMkLst>
            <pc:docMk/>
            <pc:sldMk cId="3238158163" sldId="303"/>
            <ac:spMk id="1897" creationId="{E480491F-0EB8-4576-81B4-B9E0A10D2F29}"/>
          </ac:spMkLst>
        </pc:spChg>
        <pc:spChg chg="add mod">
          <ac:chgData name="Kemppainen Kimmo" userId="5575d834-c099-4c81-aadf-9b74126333e7" providerId="ADAL" clId="{9D69A034-250F-473F-BCEA-0C8E318A6DB3}" dt="2021-01-04T06:35:27.394" v="179" actId="164"/>
          <ac:spMkLst>
            <pc:docMk/>
            <pc:sldMk cId="3238158163" sldId="303"/>
            <ac:spMk id="1898" creationId="{BAD7B56D-48F9-4C52-8891-822335678F63}"/>
          </ac:spMkLst>
        </pc:spChg>
        <pc:spChg chg="add mod">
          <ac:chgData name="Kemppainen Kimmo" userId="5575d834-c099-4c81-aadf-9b74126333e7" providerId="ADAL" clId="{9D69A034-250F-473F-BCEA-0C8E318A6DB3}" dt="2021-01-04T06:35:27.394" v="179" actId="164"/>
          <ac:spMkLst>
            <pc:docMk/>
            <pc:sldMk cId="3238158163" sldId="303"/>
            <ac:spMk id="1899" creationId="{C437F5E9-A97D-4F06-BA6E-9B6EB3819E0F}"/>
          </ac:spMkLst>
        </pc:spChg>
        <pc:spChg chg="add mod">
          <ac:chgData name="Kemppainen Kimmo" userId="5575d834-c099-4c81-aadf-9b74126333e7" providerId="ADAL" clId="{9D69A034-250F-473F-BCEA-0C8E318A6DB3}" dt="2021-01-04T06:35:27.394" v="179" actId="164"/>
          <ac:spMkLst>
            <pc:docMk/>
            <pc:sldMk cId="3238158163" sldId="303"/>
            <ac:spMk id="1900" creationId="{ADD1D97B-8FE4-4157-B2ED-2EB9980D6554}"/>
          </ac:spMkLst>
        </pc:spChg>
        <pc:spChg chg="add mod">
          <ac:chgData name="Kemppainen Kimmo" userId="5575d834-c099-4c81-aadf-9b74126333e7" providerId="ADAL" clId="{9D69A034-250F-473F-BCEA-0C8E318A6DB3}" dt="2021-01-04T06:35:27.394" v="179" actId="164"/>
          <ac:spMkLst>
            <pc:docMk/>
            <pc:sldMk cId="3238158163" sldId="303"/>
            <ac:spMk id="1901" creationId="{0755E98C-CBD1-4415-9027-6C83A3D1453A}"/>
          </ac:spMkLst>
        </pc:spChg>
        <pc:spChg chg="add mod">
          <ac:chgData name="Kemppainen Kimmo" userId="5575d834-c099-4c81-aadf-9b74126333e7" providerId="ADAL" clId="{9D69A034-250F-473F-BCEA-0C8E318A6DB3}" dt="2021-01-04T06:35:27.394" v="179" actId="164"/>
          <ac:spMkLst>
            <pc:docMk/>
            <pc:sldMk cId="3238158163" sldId="303"/>
            <ac:spMk id="1902" creationId="{2CC63F38-3C5C-4454-B8A1-F7E726F037FC}"/>
          </ac:spMkLst>
        </pc:spChg>
        <pc:spChg chg="add mod">
          <ac:chgData name="Kemppainen Kimmo" userId="5575d834-c099-4c81-aadf-9b74126333e7" providerId="ADAL" clId="{9D69A034-250F-473F-BCEA-0C8E318A6DB3}" dt="2021-01-04T06:35:27.394" v="179" actId="164"/>
          <ac:spMkLst>
            <pc:docMk/>
            <pc:sldMk cId="3238158163" sldId="303"/>
            <ac:spMk id="1903" creationId="{959E2668-6788-455F-83D0-225D3BDBD163}"/>
          </ac:spMkLst>
        </pc:spChg>
        <pc:spChg chg="add mod">
          <ac:chgData name="Kemppainen Kimmo" userId="5575d834-c099-4c81-aadf-9b74126333e7" providerId="ADAL" clId="{9D69A034-250F-473F-BCEA-0C8E318A6DB3}" dt="2021-01-04T06:35:27.394" v="179" actId="164"/>
          <ac:spMkLst>
            <pc:docMk/>
            <pc:sldMk cId="3238158163" sldId="303"/>
            <ac:spMk id="1904" creationId="{CBAA7F35-DC1F-4AD8-B140-78C8616BF41E}"/>
          </ac:spMkLst>
        </pc:spChg>
        <pc:spChg chg="add mod">
          <ac:chgData name="Kemppainen Kimmo" userId="5575d834-c099-4c81-aadf-9b74126333e7" providerId="ADAL" clId="{9D69A034-250F-473F-BCEA-0C8E318A6DB3}" dt="2021-01-04T06:35:27.394" v="179" actId="164"/>
          <ac:spMkLst>
            <pc:docMk/>
            <pc:sldMk cId="3238158163" sldId="303"/>
            <ac:spMk id="1905" creationId="{175D6297-E7C1-477C-B20F-130401D9E380}"/>
          </ac:spMkLst>
        </pc:spChg>
        <pc:spChg chg="add mod">
          <ac:chgData name="Kemppainen Kimmo" userId="5575d834-c099-4c81-aadf-9b74126333e7" providerId="ADAL" clId="{9D69A034-250F-473F-BCEA-0C8E318A6DB3}" dt="2021-01-04T06:35:27.394" v="179" actId="164"/>
          <ac:spMkLst>
            <pc:docMk/>
            <pc:sldMk cId="3238158163" sldId="303"/>
            <ac:spMk id="1906" creationId="{6F3D3233-B10E-462B-835F-1EC97079C296}"/>
          </ac:spMkLst>
        </pc:spChg>
        <pc:spChg chg="add mod">
          <ac:chgData name="Kemppainen Kimmo" userId="5575d834-c099-4c81-aadf-9b74126333e7" providerId="ADAL" clId="{9D69A034-250F-473F-BCEA-0C8E318A6DB3}" dt="2021-01-04T06:35:27.394" v="179" actId="164"/>
          <ac:spMkLst>
            <pc:docMk/>
            <pc:sldMk cId="3238158163" sldId="303"/>
            <ac:spMk id="1907" creationId="{A92063E0-52BB-4DF5-968F-69E3F232A17D}"/>
          </ac:spMkLst>
        </pc:spChg>
        <pc:spChg chg="add mod">
          <ac:chgData name="Kemppainen Kimmo" userId="5575d834-c099-4c81-aadf-9b74126333e7" providerId="ADAL" clId="{9D69A034-250F-473F-BCEA-0C8E318A6DB3}" dt="2021-01-04T06:35:27.394" v="179" actId="164"/>
          <ac:spMkLst>
            <pc:docMk/>
            <pc:sldMk cId="3238158163" sldId="303"/>
            <ac:spMk id="1908" creationId="{B63EB2CE-AEAD-49ED-9CDD-039305839872}"/>
          </ac:spMkLst>
        </pc:spChg>
        <pc:spChg chg="add mod">
          <ac:chgData name="Kemppainen Kimmo" userId="5575d834-c099-4c81-aadf-9b74126333e7" providerId="ADAL" clId="{9D69A034-250F-473F-BCEA-0C8E318A6DB3}" dt="2021-01-04T06:35:27.394" v="179" actId="164"/>
          <ac:spMkLst>
            <pc:docMk/>
            <pc:sldMk cId="3238158163" sldId="303"/>
            <ac:spMk id="1909" creationId="{5FC06EF1-F8B8-47F8-B718-07B02E59016C}"/>
          </ac:spMkLst>
        </pc:spChg>
        <pc:spChg chg="add mod">
          <ac:chgData name="Kemppainen Kimmo" userId="5575d834-c099-4c81-aadf-9b74126333e7" providerId="ADAL" clId="{9D69A034-250F-473F-BCEA-0C8E318A6DB3}" dt="2021-01-04T06:35:27.394" v="179" actId="164"/>
          <ac:spMkLst>
            <pc:docMk/>
            <pc:sldMk cId="3238158163" sldId="303"/>
            <ac:spMk id="1910" creationId="{EE88B381-5871-493F-96FF-60275C7375E0}"/>
          </ac:spMkLst>
        </pc:spChg>
        <pc:spChg chg="add mod">
          <ac:chgData name="Kemppainen Kimmo" userId="5575d834-c099-4c81-aadf-9b74126333e7" providerId="ADAL" clId="{9D69A034-250F-473F-BCEA-0C8E318A6DB3}" dt="2021-01-04T06:35:27.394" v="179" actId="164"/>
          <ac:spMkLst>
            <pc:docMk/>
            <pc:sldMk cId="3238158163" sldId="303"/>
            <ac:spMk id="1911" creationId="{C553F65E-66CF-4AFF-BB52-566B95E6E8F1}"/>
          </ac:spMkLst>
        </pc:spChg>
        <pc:spChg chg="add mod">
          <ac:chgData name="Kemppainen Kimmo" userId="5575d834-c099-4c81-aadf-9b74126333e7" providerId="ADAL" clId="{9D69A034-250F-473F-BCEA-0C8E318A6DB3}" dt="2021-01-04T06:35:27.394" v="179" actId="164"/>
          <ac:spMkLst>
            <pc:docMk/>
            <pc:sldMk cId="3238158163" sldId="303"/>
            <ac:spMk id="1912" creationId="{3D11ADA6-4682-4B6E-A16C-9326CEEC89C2}"/>
          </ac:spMkLst>
        </pc:spChg>
        <pc:spChg chg="add mod">
          <ac:chgData name="Kemppainen Kimmo" userId="5575d834-c099-4c81-aadf-9b74126333e7" providerId="ADAL" clId="{9D69A034-250F-473F-BCEA-0C8E318A6DB3}" dt="2021-01-04T06:35:27.394" v="179" actId="164"/>
          <ac:spMkLst>
            <pc:docMk/>
            <pc:sldMk cId="3238158163" sldId="303"/>
            <ac:spMk id="1913" creationId="{5AAF9CCA-1221-48E3-961D-BFF7954F4603}"/>
          </ac:spMkLst>
        </pc:spChg>
        <pc:spChg chg="add mod">
          <ac:chgData name="Kemppainen Kimmo" userId="5575d834-c099-4c81-aadf-9b74126333e7" providerId="ADAL" clId="{9D69A034-250F-473F-BCEA-0C8E318A6DB3}" dt="2021-01-04T06:35:27.394" v="179" actId="164"/>
          <ac:spMkLst>
            <pc:docMk/>
            <pc:sldMk cId="3238158163" sldId="303"/>
            <ac:spMk id="1914" creationId="{439466BC-BA65-437E-92A8-DA00407B54F9}"/>
          </ac:spMkLst>
        </pc:spChg>
        <pc:spChg chg="add mod">
          <ac:chgData name="Kemppainen Kimmo" userId="5575d834-c099-4c81-aadf-9b74126333e7" providerId="ADAL" clId="{9D69A034-250F-473F-BCEA-0C8E318A6DB3}" dt="2021-01-04T06:35:27.394" v="179" actId="164"/>
          <ac:spMkLst>
            <pc:docMk/>
            <pc:sldMk cId="3238158163" sldId="303"/>
            <ac:spMk id="1915" creationId="{50501527-E954-4543-9417-B220CC2D06FC}"/>
          </ac:spMkLst>
        </pc:spChg>
        <pc:spChg chg="add mod">
          <ac:chgData name="Kemppainen Kimmo" userId="5575d834-c099-4c81-aadf-9b74126333e7" providerId="ADAL" clId="{9D69A034-250F-473F-BCEA-0C8E318A6DB3}" dt="2021-01-04T06:35:27.394" v="179" actId="164"/>
          <ac:spMkLst>
            <pc:docMk/>
            <pc:sldMk cId="3238158163" sldId="303"/>
            <ac:spMk id="1916" creationId="{460BA581-4AE1-4192-9506-B092AAFC6E9A}"/>
          </ac:spMkLst>
        </pc:spChg>
        <pc:spChg chg="add mod">
          <ac:chgData name="Kemppainen Kimmo" userId="5575d834-c099-4c81-aadf-9b74126333e7" providerId="ADAL" clId="{9D69A034-250F-473F-BCEA-0C8E318A6DB3}" dt="2021-01-04T06:35:27.394" v="179" actId="164"/>
          <ac:spMkLst>
            <pc:docMk/>
            <pc:sldMk cId="3238158163" sldId="303"/>
            <ac:spMk id="1917" creationId="{17B9ABE5-0608-4E01-BEB2-B832C7DA35A1}"/>
          </ac:spMkLst>
        </pc:spChg>
        <pc:spChg chg="add mod">
          <ac:chgData name="Kemppainen Kimmo" userId="5575d834-c099-4c81-aadf-9b74126333e7" providerId="ADAL" clId="{9D69A034-250F-473F-BCEA-0C8E318A6DB3}" dt="2021-01-04T06:35:27.394" v="179" actId="164"/>
          <ac:spMkLst>
            <pc:docMk/>
            <pc:sldMk cId="3238158163" sldId="303"/>
            <ac:spMk id="1918" creationId="{0C41F178-71F1-44AC-A260-4407A8DFA96A}"/>
          </ac:spMkLst>
        </pc:spChg>
        <pc:spChg chg="add mod">
          <ac:chgData name="Kemppainen Kimmo" userId="5575d834-c099-4c81-aadf-9b74126333e7" providerId="ADAL" clId="{9D69A034-250F-473F-BCEA-0C8E318A6DB3}" dt="2021-01-04T06:35:27.394" v="179" actId="164"/>
          <ac:spMkLst>
            <pc:docMk/>
            <pc:sldMk cId="3238158163" sldId="303"/>
            <ac:spMk id="1919" creationId="{99D934D0-B1CD-4FE4-8FB5-D1D5634CAB56}"/>
          </ac:spMkLst>
        </pc:spChg>
        <pc:spChg chg="add mod">
          <ac:chgData name="Kemppainen Kimmo" userId="5575d834-c099-4c81-aadf-9b74126333e7" providerId="ADAL" clId="{9D69A034-250F-473F-BCEA-0C8E318A6DB3}" dt="2021-01-04T06:35:27.394" v="179" actId="164"/>
          <ac:spMkLst>
            <pc:docMk/>
            <pc:sldMk cId="3238158163" sldId="303"/>
            <ac:spMk id="1920" creationId="{B69822FE-85E6-4F32-B491-EF8621309930}"/>
          </ac:spMkLst>
        </pc:spChg>
        <pc:spChg chg="add mod">
          <ac:chgData name="Kemppainen Kimmo" userId="5575d834-c099-4c81-aadf-9b74126333e7" providerId="ADAL" clId="{9D69A034-250F-473F-BCEA-0C8E318A6DB3}" dt="2021-01-04T06:35:27.394" v="179" actId="164"/>
          <ac:spMkLst>
            <pc:docMk/>
            <pc:sldMk cId="3238158163" sldId="303"/>
            <ac:spMk id="1921" creationId="{D382812A-FDDF-4691-8A30-50059F04973B}"/>
          </ac:spMkLst>
        </pc:spChg>
        <pc:spChg chg="add mod">
          <ac:chgData name="Kemppainen Kimmo" userId="5575d834-c099-4c81-aadf-9b74126333e7" providerId="ADAL" clId="{9D69A034-250F-473F-BCEA-0C8E318A6DB3}" dt="2021-01-04T06:35:27.394" v="179" actId="164"/>
          <ac:spMkLst>
            <pc:docMk/>
            <pc:sldMk cId="3238158163" sldId="303"/>
            <ac:spMk id="1922" creationId="{3A93AAA5-0375-491E-8FF0-88FD2C30520F}"/>
          </ac:spMkLst>
        </pc:spChg>
        <pc:spChg chg="add mod">
          <ac:chgData name="Kemppainen Kimmo" userId="5575d834-c099-4c81-aadf-9b74126333e7" providerId="ADAL" clId="{9D69A034-250F-473F-BCEA-0C8E318A6DB3}" dt="2021-01-04T06:35:27.394" v="179" actId="164"/>
          <ac:spMkLst>
            <pc:docMk/>
            <pc:sldMk cId="3238158163" sldId="303"/>
            <ac:spMk id="1923" creationId="{A94F67A6-CF63-43A0-86C5-8BE2C5196459}"/>
          </ac:spMkLst>
        </pc:spChg>
        <pc:spChg chg="add mod">
          <ac:chgData name="Kemppainen Kimmo" userId="5575d834-c099-4c81-aadf-9b74126333e7" providerId="ADAL" clId="{9D69A034-250F-473F-BCEA-0C8E318A6DB3}" dt="2021-01-04T06:35:27.394" v="179" actId="164"/>
          <ac:spMkLst>
            <pc:docMk/>
            <pc:sldMk cId="3238158163" sldId="303"/>
            <ac:spMk id="1924" creationId="{10B12CC7-03E3-4A02-ACFE-78DEC53B6809}"/>
          </ac:spMkLst>
        </pc:spChg>
        <pc:spChg chg="add mod">
          <ac:chgData name="Kemppainen Kimmo" userId="5575d834-c099-4c81-aadf-9b74126333e7" providerId="ADAL" clId="{9D69A034-250F-473F-BCEA-0C8E318A6DB3}" dt="2021-01-04T06:35:27.394" v="179" actId="164"/>
          <ac:spMkLst>
            <pc:docMk/>
            <pc:sldMk cId="3238158163" sldId="303"/>
            <ac:spMk id="1925" creationId="{F509C1FB-7166-4879-A825-F9675C781DD6}"/>
          </ac:spMkLst>
        </pc:spChg>
        <pc:spChg chg="add mod">
          <ac:chgData name="Kemppainen Kimmo" userId="5575d834-c099-4c81-aadf-9b74126333e7" providerId="ADAL" clId="{9D69A034-250F-473F-BCEA-0C8E318A6DB3}" dt="2021-01-04T06:35:27.394" v="179" actId="164"/>
          <ac:spMkLst>
            <pc:docMk/>
            <pc:sldMk cId="3238158163" sldId="303"/>
            <ac:spMk id="1926" creationId="{2CF9A19B-941D-427F-A7CB-FDA2EF0854E7}"/>
          </ac:spMkLst>
        </pc:spChg>
        <pc:spChg chg="add mod">
          <ac:chgData name="Kemppainen Kimmo" userId="5575d834-c099-4c81-aadf-9b74126333e7" providerId="ADAL" clId="{9D69A034-250F-473F-BCEA-0C8E318A6DB3}" dt="2021-01-04T06:35:27.394" v="179" actId="164"/>
          <ac:spMkLst>
            <pc:docMk/>
            <pc:sldMk cId="3238158163" sldId="303"/>
            <ac:spMk id="1927" creationId="{0C26D776-F555-4B41-993A-B2FAA29D62D1}"/>
          </ac:spMkLst>
        </pc:spChg>
        <pc:spChg chg="add mod">
          <ac:chgData name="Kemppainen Kimmo" userId="5575d834-c099-4c81-aadf-9b74126333e7" providerId="ADAL" clId="{9D69A034-250F-473F-BCEA-0C8E318A6DB3}" dt="2021-01-04T06:35:27.394" v="179" actId="164"/>
          <ac:spMkLst>
            <pc:docMk/>
            <pc:sldMk cId="3238158163" sldId="303"/>
            <ac:spMk id="1928" creationId="{00574628-06AD-47D7-8421-9720FAD0EF41}"/>
          </ac:spMkLst>
        </pc:spChg>
        <pc:spChg chg="add mod">
          <ac:chgData name="Kemppainen Kimmo" userId="5575d834-c099-4c81-aadf-9b74126333e7" providerId="ADAL" clId="{9D69A034-250F-473F-BCEA-0C8E318A6DB3}" dt="2021-01-04T06:35:27.394" v="179" actId="164"/>
          <ac:spMkLst>
            <pc:docMk/>
            <pc:sldMk cId="3238158163" sldId="303"/>
            <ac:spMk id="1929" creationId="{27801E37-43BE-4A0F-9E1E-75F9D4DE6D43}"/>
          </ac:spMkLst>
        </pc:spChg>
        <pc:spChg chg="add mod">
          <ac:chgData name="Kemppainen Kimmo" userId="5575d834-c099-4c81-aadf-9b74126333e7" providerId="ADAL" clId="{9D69A034-250F-473F-BCEA-0C8E318A6DB3}" dt="2021-01-04T06:35:27.394" v="179" actId="164"/>
          <ac:spMkLst>
            <pc:docMk/>
            <pc:sldMk cId="3238158163" sldId="303"/>
            <ac:spMk id="1930" creationId="{B118B30A-4740-40B1-9255-709B0CC1DAFC}"/>
          </ac:spMkLst>
        </pc:spChg>
        <pc:spChg chg="add mod">
          <ac:chgData name="Kemppainen Kimmo" userId="5575d834-c099-4c81-aadf-9b74126333e7" providerId="ADAL" clId="{9D69A034-250F-473F-BCEA-0C8E318A6DB3}" dt="2021-01-04T06:35:27.394" v="179" actId="164"/>
          <ac:spMkLst>
            <pc:docMk/>
            <pc:sldMk cId="3238158163" sldId="303"/>
            <ac:spMk id="1931" creationId="{1B9C366B-98C2-49A1-8F9D-5C9D72575A3D}"/>
          </ac:spMkLst>
        </pc:spChg>
        <pc:spChg chg="add mod">
          <ac:chgData name="Kemppainen Kimmo" userId="5575d834-c099-4c81-aadf-9b74126333e7" providerId="ADAL" clId="{9D69A034-250F-473F-BCEA-0C8E318A6DB3}" dt="2021-01-04T06:35:27.394" v="179" actId="164"/>
          <ac:spMkLst>
            <pc:docMk/>
            <pc:sldMk cId="3238158163" sldId="303"/>
            <ac:spMk id="1932" creationId="{0CE6DFCB-2A64-4F14-87D5-8D1A67AB4B34}"/>
          </ac:spMkLst>
        </pc:spChg>
        <pc:spChg chg="add mod">
          <ac:chgData name="Kemppainen Kimmo" userId="5575d834-c099-4c81-aadf-9b74126333e7" providerId="ADAL" clId="{9D69A034-250F-473F-BCEA-0C8E318A6DB3}" dt="2021-01-04T06:35:27.394" v="179" actId="164"/>
          <ac:spMkLst>
            <pc:docMk/>
            <pc:sldMk cId="3238158163" sldId="303"/>
            <ac:spMk id="1933" creationId="{7DE55654-D214-4870-AA2D-19D89DEE9927}"/>
          </ac:spMkLst>
        </pc:spChg>
        <pc:spChg chg="add mod">
          <ac:chgData name="Kemppainen Kimmo" userId="5575d834-c099-4c81-aadf-9b74126333e7" providerId="ADAL" clId="{9D69A034-250F-473F-BCEA-0C8E318A6DB3}" dt="2021-01-04T06:35:27.394" v="179" actId="164"/>
          <ac:spMkLst>
            <pc:docMk/>
            <pc:sldMk cId="3238158163" sldId="303"/>
            <ac:spMk id="1934" creationId="{F2948A49-C01C-4B43-B7CF-6B0ED33D53DF}"/>
          </ac:spMkLst>
        </pc:spChg>
        <pc:spChg chg="add mod">
          <ac:chgData name="Kemppainen Kimmo" userId="5575d834-c099-4c81-aadf-9b74126333e7" providerId="ADAL" clId="{9D69A034-250F-473F-BCEA-0C8E318A6DB3}" dt="2021-01-04T06:35:27.394" v="179" actId="164"/>
          <ac:spMkLst>
            <pc:docMk/>
            <pc:sldMk cId="3238158163" sldId="303"/>
            <ac:spMk id="1935" creationId="{07A9CF4D-B7CC-4DC6-BD1F-FFB302975A70}"/>
          </ac:spMkLst>
        </pc:spChg>
        <pc:spChg chg="add mod">
          <ac:chgData name="Kemppainen Kimmo" userId="5575d834-c099-4c81-aadf-9b74126333e7" providerId="ADAL" clId="{9D69A034-250F-473F-BCEA-0C8E318A6DB3}" dt="2021-01-04T06:35:27.394" v="179" actId="164"/>
          <ac:spMkLst>
            <pc:docMk/>
            <pc:sldMk cId="3238158163" sldId="303"/>
            <ac:spMk id="1936" creationId="{2CA62385-6B3F-47DF-9212-576337A6A77B}"/>
          </ac:spMkLst>
        </pc:spChg>
        <pc:spChg chg="add mod">
          <ac:chgData name="Kemppainen Kimmo" userId="5575d834-c099-4c81-aadf-9b74126333e7" providerId="ADAL" clId="{9D69A034-250F-473F-BCEA-0C8E318A6DB3}" dt="2021-01-04T06:35:27.394" v="179" actId="164"/>
          <ac:spMkLst>
            <pc:docMk/>
            <pc:sldMk cId="3238158163" sldId="303"/>
            <ac:spMk id="1937" creationId="{56D130BF-0E12-4D3B-9407-71A5CAEED624}"/>
          </ac:spMkLst>
        </pc:spChg>
        <pc:spChg chg="add mod">
          <ac:chgData name="Kemppainen Kimmo" userId="5575d834-c099-4c81-aadf-9b74126333e7" providerId="ADAL" clId="{9D69A034-250F-473F-BCEA-0C8E318A6DB3}" dt="2021-01-04T06:35:27.394" v="179" actId="164"/>
          <ac:spMkLst>
            <pc:docMk/>
            <pc:sldMk cId="3238158163" sldId="303"/>
            <ac:spMk id="1938" creationId="{5BDC08DF-47AC-4C3A-8D78-CD69A55362B0}"/>
          </ac:spMkLst>
        </pc:spChg>
        <pc:spChg chg="add mod">
          <ac:chgData name="Kemppainen Kimmo" userId="5575d834-c099-4c81-aadf-9b74126333e7" providerId="ADAL" clId="{9D69A034-250F-473F-BCEA-0C8E318A6DB3}" dt="2021-01-04T06:35:27.394" v="179" actId="164"/>
          <ac:spMkLst>
            <pc:docMk/>
            <pc:sldMk cId="3238158163" sldId="303"/>
            <ac:spMk id="1939" creationId="{386C0391-4CBD-45EC-AD2B-6DCBE7756458}"/>
          </ac:spMkLst>
        </pc:spChg>
        <pc:spChg chg="add mod">
          <ac:chgData name="Kemppainen Kimmo" userId="5575d834-c099-4c81-aadf-9b74126333e7" providerId="ADAL" clId="{9D69A034-250F-473F-BCEA-0C8E318A6DB3}" dt="2021-01-04T06:35:27.394" v="179" actId="164"/>
          <ac:spMkLst>
            <pc:docMk/>
            <pc:sldMk cId="3238158163" sldId="303"/>
            <ac:spMk id="1940" creationId="{B7278571-E508-44A4-B86F-EF504035673F}"/>
          </ac:spMkLst>
        </pc:spChg>
        <pc:spChg chg="add mod">
          <ac:chgData name="Kemppainen Kimmo" userId="5575d834-c099-4c81-aadf-9b74126333e7" providerId="ADAL" clId="{9D69A034-250F-473F-BCEA-0C8E318A6DB3}" dt="2021-01-04T06:35:27.394" v="179" actId="164"/>
          <ac:spMkLst>
            <pc:docMk/>
            <pc:sldMk cId="3238158163" sldId="303"/>
            <ac:spMk id="1941" creationId="{E6C7148C-F283-44A2-B98C-E208570490ED}"/>
          </ac:spMkLst>
        </pc:spChg>
        <pc:spChg chg="add mod">
          <ac:chgData name="Kemppainen Kimmo" userId="5575d834-c099-4c81-aadf-9b74126333e7" providerId="ADAL" clId="{9D69A034-250F-473F-BCEA-0C8E318A6DB3}" dt="2021-01-04T06:35:27.394" v="179" actId="164"/>
          <ac:spMkLst>
            <pc:docMk/>
            <pc:sldMk cId="3238158163" sldId="303"/>
            <ac:spMk id="1942" creationId="{8F1015F7-AF8D-4571-A3B0-2D31EFBCA79F}"/>
          </ac:spMkLst>
        </pc:spChg>
        <pc:spChg chg="add mod">
          <ac:chgData name="Kemppainen Kimmo" userId="5575d834-c099-4c81-aadf-9b74126333e7" providerId="ADAL" clId="{9D69A034-250F-473F-BCEA-0C8E318A6DB3}" dt="2021-01-04T06:35:27.394" v="179" actId="164"/>
          <ac:spMkLst>
            <pc:docMk/>
            <pc:sldMk cId="3238158163" sldId="303"/>
            <ac:spMk id="1943" creationId="{7981A497-ACAA-4FC9-99B0-2AE2ACADB394}"/>
          </ac:spMkLst>
        </pc:spChg>
        <pc:spChg chg="add mod">
          <ac:chgData name="Kemppainen Kimmo" userId="5575d834-c099-4c81-aadf-9b74126333e7" providerId="ADAL" clId="{9D69A034-250F-473F-BCEA-0C8E318A6DB3}" dt="2021-01-04T06:35:27.394" v="179" actId="164"/>
          <ac:spMkLst>
            <pc:docMk/>
            <pc:sldMk cId="3238158163" sldId="303"/>
            <ac:spMk id="1944" creationId="{8920B8E3-A6D8-496C-84D7-76F5F761C5C9}"/>
          </ac:spMkLst>
        </pc:spChg>
        <pc:spChg chg="add mod">
          <ac:chgData name="Kemppainen Kimmo" userId="5575d834-c099-4c81-aadf-9b74126333e7" providerId="ADAL" clId="{9D69A034-250F-473F-BCEA-0C8E318A6DB3}" dt="2021-01-04T06:35:27.394" v="179" actId="164"/>
          <ac:spMkLst>
            <pc:docMk/>
            <pc:sldMk cId="3238158163" sldId="303"/>
            <ac:spMk id="1945" creationId="{C883CBD6-4776-4231-914D-DB80B2F1CAE1}"/>
          </ac:spMkLst>
        </pc:spChg>
        <pc:spChg chg="add mod">
          <ac:chgData name="Kemppainen Kimmo" userId="5575d834-c099-4c81-aadf-9b74126333e7" providerId="ADAL" clId="{9D69A034-250F-473F-BCEA-0C8E318A6DB3}" dt="2021-01-04T06:35:27.394" v="179" actId="164"/>
          <ac:spMkLst>
            <pc:docMk/>
            <pc:sldMk cId="3238158163" sldId="303"/>
            <ac:spMk id="1946" creationId="{89E19B60-37DB-4C5A-A1EA-17D8F53F993C}"/>
          </ac:spMkLst>
        </pc:spChg>
        <pc:spChg chg="add mod">
          <ac:chgData name="Kemppainen Kimmo" userId="5575d834-c099-4c81-aadf-9b74126333e7" providerId="ADAL" clId="{9D69A034-250F-473F-BCEA-0C8E318A6DB3}" dt="2021-01-04T06:35:27.394" v="179" actId="164"/>
          <ac:spMkLst>
            <pc:docMk/>
            <pc:sldMk cId="3238158163" sldId="303"/>
            <ac:spMk id="1947" creationId="{AEE9BEF6-3B7B-4697-BBF5-2F0BBCF05D16}"/>
          </ac:spMkLst>
        </pc:spChg>
        <pc:spChg chg="add mod">
          <ac:chgData name="Kemppainen Kimmo" userId="5575d834-c099-4c81-aadf-9b74126333e7" providerId="ADAL" clId="{9D69A034-250F-473F-BCEA-0C8E318A6DB3}" dt="2021-01-04T06:35:27.394" v="179" actId="164"/>
          <ac:spMkLst>
            <pc:docMk/>
            <pc:sldMk cId="3238158163" sldId="303"/>
            <ac:spMk id="1948" creationId="{3098B3FC-7501-4376-A4C0-2B529E19929F}"/>
          </ac:spMkLst>
        </pc:spChg>
        <pc:spChg chg="add mod">
          <ac:chgData name="Kemppainen Kimmo" userId="5575d834-c099-4c81-aadf-9b74126333e7" providerId="ADAL" clId="{9D69A034-250F-473F-BCEA-0C8E318A6DB3}" dt="2021-01-04T06:35:27.394" v="179" actId="164"/>
          <ac:spMkLst>
            <pc:docMk/>
            <pc:sldMk cId="3238158163" sldId="303"/>
            <ac:spMk id="1949" creationId="{D5A4F4D6-9511-4DD4-AB75-9401645BDA92}"/>
          </ac:spMkLst>
        </pc:spChg>
        <pc:spChg chg="add mod">
          <ac:chgData name="Kemppainen Kimmo" userId="5575d834-c099-4c81-aadf-9b74126333e7" providerId="ADAL" clId="{9D69A034-250F-473F-BCEA-0C8E318A6DB3}" dt="2021-01-04T06:35:27.394" v="179" actId="164"/>
          <ac:spMkLst>
            <pc:docMk/>
            <pc:sldMk cId="3238158163" sldId="303"/>
            <ac:spMk id="1950" creationId="{E4F66B48-C095-461D-879C-6CD5C5948873}"/>
          </ac:spMkLst>
        </pc:spChg>
        <pc:spChg chg="add mod">
          <ac:chgData name="Kemppainen Kimmo" userId="5575d834-c099-4c81-aadf-9b74126333e7" providerId="ADAL" clId="{9D69A034-250F-473F-BCEA-0C8E318A6DB3}" dt="2021-01-04T06:35:27.394" v="179" actId="164"/>
          <ac:spMkLst>
            <pc:docMk/>
            <pc:sldMk cId="3238158163" sldId="303"/>
            <ac:spMk id="1951" creationId="{AF978191-42DD-42F9-9FF9-CD020315CC12}"/>
          </ac:spMkLst>
        </pc:spChg>
        <pc:spChg chg="add mod">
          <ac:chgData name="Kemppainen Kimmo" userId="5575d834-c099-4c81-aadf-9b74126333e7" providerId="ADAL" clId="{9D69A034-250F-473F-BCEA-0C8E318A6DB3}" dt="2021-01-04T06:35:27.394" v="179" actId="164"/>
          <ac:spMkLst>
            <pc:docMk/>
            <pc:sldMk cId="3238158163" sldId="303"/>
            <ac:spMk id="1952" creationId="{C2A03FFE-09DF-49D2-A04D-583E1BDE3845}"/>
          </ac:spMkLst>
        </pc:spChg>
        <pc:spChg chg="add mod">
          <ac:chgData name="Kemppainen Kimmo" userId="5575d834-c099-4c81-aadf-9b74126333e7" providerId="ADAL" clId="{9D69A034-250F-473F-BCEA-0C8E318A6DB3}" dt="2021-01-04T06:35:27.394" v="179" actId="164"/>
          <ac:spMkLst>
            <pc:docMk/>
            <pc:sldMk cId="3238158163" sldId="303"/>
            <ac:spMk id="1953" creationId="{04FCACFE-6E8B-456C-BCD4-8FAD8FF79F0B}"/>
          </ac:spMkLst>
        </pc:spChg>
        <pc:spChg chg="add mod">
          <ac:chgData name="Kemppainen Kimmo" userId="5575d834-c099-4c81-aadf-9b74126333e7" providerId="ADAL" clId="{9D69A034-250F-473F-BCEA-0C8E318A6DB3}" dt="2021-01-04T06:35:27.394" v="179" actId="164"/>
          <ac:spMkLst>
            <pc:docMk/>
            <pc:sldMk cId="3238158163" sldId="303"/>
            <ac:spMk id="1954" creationId="{18081B69-5211-4B27-B9BB-1770D6C12F26}"/>
          </ac:spMkLst>
        </pc:spChg>
        <pc:spChg chg="add mod">
          <ac:chgData name="Kemppainen Kimmo" userId="5575d834-c099-4c81-aadf-9b74126333e7" providerId="ADAL" clId="{9D69A034-250F-473F-BCEA-0C8E318A6DB3}" dt="2021-01-04T06:35:27.394" v="179" actId="164"/>
          <ac:spMkLst>
            <pc:docMk/>
            <pc:sldMk cId="3238158163" sldId="303"/>
            <ac:spMk id="1955" creationId="{BE504099-E600-4242-B516-1DF3455688CD}"/>
          </ac:spMkLst>
        </pc:spChg>
        <pc:spChg chg="add mod">
          <ac:chgData name="Kemppainen Kimmo" userId="5575d834-c099-4c81-aadf-9b74126333e7" providerId="ADAL" clId="{9D69A034-250F-473F-BCEA-0C8E318A6DB3}" dt="2021-01-04T06:35:27.394" v="179" actId="164"/>
          <ac:spMkLst>
            <pc:docMk/>
            <pc:sldMk cId="3238158163" sldId="303"/>
            <ac:spMk id="1956" creationId="{FDB33CBC-44CC-4FC5-B912-AD8C28DBA8B0}"/>
          </ac:spMkLst>
        </pc:spChg>
        <pc:spChg chg="add mod">
          <ac:chgData name="Kemppainen Kimmo" userId="5575d834-c099-4c81-aadf-9b74126333e7" providerId="ADAL" clId="{9D69A034-250F-473F-BCEA-0C8E318A6DB3}" dt="2021-01-04T06:35:27.394" v="179" actId="164"/>
          <ac:spMkLst>
            <pc:docMk/>
            <pc:sldMk cId="3238158163" sldId="303"/>
            <ac:spMk id="1957" creationId="{F879355F-6424-4D06-9FC5-D3D7EF596008}"/>
          </ac:spMkLst>
        </pc:spChg>
        <pc:spChg chg="add mod">
          <ac:chgData name="Kemppainen Kimmo" userId="5575d834-c099-4c81-aadf-9b74126333e7" providerId="ADAL" clId="{9D69A034-250F-473F-BCEA-0C8E318A6DB3}" dt="2021-01-04T06:35:27.394" v="179" actId="164"/>
          <ac:spMkLst>
            <pc:docMk/>
            <pc:sldMk cId="3238158163" sldId="303"/>
            <ac:spMk id="1958" creationId="{7BBB0278-4DD2-48FF-B3B8-BBC594FDFC2B}"/>
          </ac:spMkLst>
        </pc:spChg>
        <pc:spChg chg="add mod">
          <ac:chgData name="Kemppainen Kimmo" userId="5575d834-c099-4c81-aadf-9b74126333e7" providerId="ADAL" clId="{9D69A034-250F-473F-BCEA-0C8E318A6DB3}" dt="2021-01-04T06:35:27.394" v="179" actId="164"/>
          <ac:spMkLst>
            <pc:docMk/>
            <pc:sldMk cId="3238158163" sldId="303"/>
            <ac:spMk id="1959" creationId="{DE49F724-B46A-41D5-8605-8FD7EED1DE6D}"/>
          </ac:spMkLst>
        </pc:spChg>
        <pc:spChg chg="add mod">
          <ac:chgData name="Kemppainen Kimmo" userId="5575d834-c099-4c81-aadf-9b74126333e7" providerId="ADAL" clId="{9D69A034-250F-473F-BCEA-0C8E318A6DB3}" dt="2021-01-04T06:35:27.394" v="179" actId="164"/>
          <ac:spMkLst>
            <pc:docMk/>
            <pc:sldMk cId="3238158163" sldId="303"/>
            <ac:spMk id="1960" creationId="{CA30BBED-DEC2-4B9B-B1C3-0A547BB2AEB8}"/>
          </ac:spMkLst>
        </pc:spChg>
        <pc:spChg chg="add mod">
          <ac:chgData name="Kemppainen Kimmo" userId="5575d834-c099-4c81-aadf-9b74126333e7" providerId="ADAL" clId="{9D69A034-250F-473F-BCEA-0C8E318A6DB3}" dt="2021-01-04T06:35:27.394" v="179" actId="164"/>
          <ac:spMkLst>
            <pc:docMk/>
            <pc:sldMk cId="3238158163" sldId="303"/>
            <ac:spMk id="1961" creationId="{F0E6016F-0DD5-4613-A843-5D999CD4CC1A}"/>
          </ac:spMkLst>
        </pc:spChg>
        <pc:spChg chg="add mod">
          <ac:chgData name="Kemppainen Kimmo" userId="5575d834-c099-4c81-aadf-9b74126333e7" providerId="ADAL" clId="{9D69A034-250F-473F-BCEA-0C8E318A6DB3}" dt="2021-01-04T06:35:27.394" v="179" actId="164"/>
          <ac:spMkLst>
            <pc:docMk/>
            <pc:sldMk cId="3238158163" sldId="303"/>
            <ac:spMk id="1962" creationId="{A79D7967-4DA3-4D10-B2DB-B6427089CE18}"/>
          </ac:spMkLst>
        </pc:spChg>
        <pc:spChg chg="add mod">
          <ac:chgData name="Kemppainen Kimmo" userId="5575d834-c099-4c81-aadf-9b74126333e7" providerId="ADAL" clId="{9D69A034-250F-473F-BCEA-0C8E318A6DB3}" dt="2021-01-04T06:35:27.394" v="179" actId="164"/>
          <ac:spMkLst>
            <pc:docMk/>
            <pc:sldMk cId="3238158163" sldId="303"/>
            <ac:spMk id="1963" creationId="{26819A25-308C-4D68-A192-BDFC5AFCECB5}"/>
          </ac:spMkLst>
        </pc:spChg>
        <pc:spChg chg="add mod">
          <ac:chgData name="Kemppainen Kimmo" userId="5575d834-c099-4c81-aadf-9b74126333e7" providerId="ADAL" clId="{9D69A034-250F-473F-BCEA-0C8E318A6DB3}" dt="2021-01-04T06:35:27.394" v="179" actId="164"/>
          <ac:spMkLst>
            <pc:docMk/>
            <pc:sldMk cId="3238158163" sldId="303"/>
            <ac:spMk id="1964" creationId="{64B498C7-2ED5-47D7-9614-04A41C57EB9E}"/>
          </ac:spMkLst>
        </pc:spChg>
        <pc:spChg chg="add mod">
          <ac:chgData name="Kemppainen Kimmo" userId="5575d834-c099-4c81-aadf-9b74126333e7" providerId="ADAL" clId="{9D69A034-250F-473F-BCEA-0C8E318A6DB3}" dt="2021-01-04T06:35:27.394" v="179" actId="164"/>
          <ac:spMkLst>
            <pc:docMk/>
            <pc:sldMk cId="3238158163" sldId="303"/>
            <ac:spMk id="1965" creationId="{F51E0697-A97E-40F9-9AED-08D083A4363A}"/>
          </ac:spMkLst>
        </pc:spChg>
        <pc:spChg chg="add mod">
          <ac:chgData name="Kemppainen Kimmo" userId="5575d834-c099-4c81-aadf-9b74126333e7" providerId="ADAL" clId="{9D69A034-250F-473F-BCEA-0C8E318A6DB3}" dt="2021-01-04T06:35:27.394" v="179" actId="164"/>
          <ac:spMkLst>
            <pc:docMk/>
            <pc:sldMk cId="3238158163" sldId="303"/>
            <ac:spMk id="1966" creationId="{7C07547A-8572-4B5C-834D-A24C98BBF0D5}"/>
          </ac:spMkLst>
        </pc:spChg>
        <pc:spChg chg="add mod">
          <ac:chgData name="Kemppainen Kimmo" userId="5575d834-c099-4c81-aadf-9b74126333e7" providerId="ADAL" clId="{9D69A034-250F-473F-BCEA-0C8E318A6DB3}" dt="2021-01-04T06:35:27.394" v="179" actId="164"/>
          <ac:spMkLst>
            <pc:docMk/>
            <pc:sldMk cId="3238158163" sldId="303"/>
            <ac:spMk id="1967" creationId="{0C219E4D-D527-42C9-827D-5B96686D6119}"/>
          </ac:spMkLst>
        </pc:spChg>
        <pc:spChg chg="add mod">
          <ac:chgData name="Kemppainen Kimmo" userId="5575d834-c099-4c81-aadf-9b74126333e7" providerId="ADAL" clId="{9D69A034-250F-473F-BCEA-0C8E318A6DB3}" dt="2021-01-04T06:35:27.394" v="179" actId="164"/>
          <ac:spMkLst>
            <pc:docMk/>
            <pc:sldMk cId="3238158163" sldId="303"/>
            <ac:spMk id="1968" creationId="{3CC4DE39-615D-42AD-8338-B7A6B197C2E5}"/>
          </ac:spMkLst>
        </pc:spChg>
        <pc:spChg chg="add mod">
          <ac:chgData name="Kemppainen Kimmo" userId="5575d834-c099-4c81-aadf-9b74126333e7" providerId="ADAL" clId="{9D69A034-250F-473F-BCEA-0C8E318A6DB3}" dt="2021-01-04T06:35:27.394" v="179" actId="164"/>
          <ac:spMkLst>
            <pc:docMk/>
            <pc:sldMk cId="3238158163" sldId="303"/>
            <ac:spMk id="1969" creationId="{2036EA2C-36CA-4E51-A0CF-A593C6CD3F7E}"/>
          </ac:spMkLst>
        </pc:spChg>
        <pc:spChg chg="add mod">
          <ac:chgData name="Kemppainen Kimmo" userId="5575d834-c099-4c81-aadf-9b74126333e7" providerId="ADAL" clId="{9D69A034-250F-473F-BCEA-0C8E318A6DB3}" dt="2021-01-04T06:35:27.394" v="179" actId="164"/>
          <ac:spMkLst>
            <pc:docMk/>
            <pc:sldMk cId="3238158163" sldId="303"/>
            <ac:spMk id="1970" creationId="{14F129BB-0722-4066-8B16-15552CF05A63}"/>
          </ac:spMkLst>
        </pc:spChg>
        <pc:spChg chg="add mod">
          <ac:chgData name="Kemppainen Kimmo" userId="5575d834-c099-4c81-aadf-9b74126333e7" providerId="ADAL" clId="{9D69A034-250F-473F-BCEA-0C8E318A6DB3}" dt="2021-01-04T06:35:27.394" v="179" actId="164"/>
          <ac:spMkLst>
            <pc:docMk/>
            <pc:sldMk cId="3238158163" sldId="303"/>
            <ac:spMk id="1971" creationId="{4A3279EE-1625-4A4F-91A4-DA33884652B3}"/>
          </ac:spMkLst>
        </pc:spChg>
        <pc:spChg chg="add mod">
          <ac:chgData name="Kemppainen Kimmo" userId="5575d834-c099-4c81-aadf-9b74126333e7" providerId="ADAL" clId="{9D69A034-250F-473F-BCEA-0C8E318A6DB3}" dt="2021-01-04T06:35:27.394" v="179" actId="164"/>
          <ac:spMkLst>
            <pc:docMk/>
            <pc:sldMk cId="3238158163" sldId="303"/>
            <ac:spMk id="1972" creationId="{6C831220-0B43-473C-81F4-4A6EA4997D98}"/>
          </ac:spMkLst>
        </pc:spChg>
        <pc:spChg chg="add mod">
          <ac:chgData name="Kemppainen Kimmo" userId="5575d834-c099-4c81-aadf-9b74126333e7" providerId="ADAL" clId="{9D69A034-250F-473F-BCEA-0C8E318A6DB3}" dt="2021-01-04T06:35:27.394" v="179" actId="164"/>
          <ac:spMkLst>
            <pc:docMk/>
            <pc:sldMk cId="3238158163" sldId="303"/>
            <ac:spMk id="1973" creationId="{B86EE8C3-3D80-40A8-85D4-9B8F77A05F12}"/>
          </ac:spMkLst>
        </pc:spChg>
        <pc:spChg chg="add mod">
          <ac:chgData name="Kemppainen Kimmo" userId="5575d834-c099-4c81-aadf-9b74126333e7" providerId="ADAL" clId="{9D69A034-250F-473F-BCEA-0C8E318A6DB3}" dt="2021-01-04T06:35:27.394" v="179" actId="164"/>
          <ac:spMkLst>
            <pc:docMk/>
            <pc:sldMk cId="3238158163" sldId="303"/>
            <ac:spMk id="1974" creationId="{EB342364-4555-4F64-B50F-7155FADE30B1}"/>
          </ac:spMkLst>
        </pc:spChg>
        <pc:spChg chg="add mod">
          <ac:chgData name="Kemppainen Kimmo" userId="5575d834-c099-4c81-aadf-9b74126333e7" providerId="ADAL" clId="{9D69A034-250F-473F-BCEA-0C8E318A6DB3}" dt="2021-01-04T06:35:27.394" v="179" actId="164"/>
          <ac:spMkLst>
            <pc:docMk/>
            <pc:sldMk cId="3238158163" sldId="303"/>
            <ac:spMk id="1975" creationId="{040E4371-B22A-41A1-BB06-BA8E11719A2C}"/>
          </ac:spMkLst>
        </pc:spChg>
        <pc:spChg chg="add mod">
          <ac:chgData name="Kemppainen Kimmo" userId="5575d834-c099-4c81-aadf-9b74126333e7" providerId="ADAL" clId="{9D69A034-250F-473F-BCEA-0C8E318A6DB3}" dt="2021-01-04T06:35:27.394" v="179" actId="164"/>
          <ac:spMkLst>
            <pc:docMk/>
            <pc:sldMk cId="3238158163" sldId="303"/>
            <ac:spMk id="1976" creationId="{2E92AB8B-443A-468A-92F3-D5C5BC7031FD}"/>
          </ac:spMkLst>
        </pc:spChg>
        <pc:spChg chg="add mod">
          <ac:chgData name="Kemppainen Kimmo" userId="5575d834-c099-4c81-aadf-9b74126333e7" providerId="ADAL" clId="{9D69A034-250F-473F-BCEA-0C8E318A6DB3}" dt="2021-01-04T06:35:27.394" v="179" actId="164"/>
          <ac:spMkLst>
            <pc:docMk/>
            <pc:sldMk cId="3238158163" sldId="303"/>
            <ac:spMk id="1977" creationId="{BB7B5221-F2F4-4C89-9E13-88A4E7446D52}"/>
          </ac:spMkLst>
        </pc:spChg>
        <pc:spChg chg="add mod">
          <ac:chgData name="Kemppainen Kimmo" userId="5575d834-c099-4c81-aadf-9b74126333e7" providerId="ADAL" clId="{9D69A034-250F-473F-BCEA-0C8E318A6DB3}" dt="2021-01-04T06:35:27.394" v="179" actId="164"/>
          <ac:spMkLst>
            <pc:docMk/>
            <pc:sldMk cId="3238158163" sldId="303"/>
            <ac:spMk id="1978" creationId="{A24FEB32-3D95-4938-8BEB-7AA2E9297A79}"/>
          </ac:spMkLst>
        </pc:spChg>
        <pc:spChg chg="add mod">
          <ac:chgData name="Kemppainen Kimmo" userId="5575d834-c099-4c81-aadf-9b74126333e7" providerId="ADAL" clId="{9D69A034-250F-473F-BCEA-0C8E318A6DB3}" dt="2021-01-04T06:35:27.394" v="179" actId="164"/>
          <ac:spMkLst>
            <pc:docMk/>
            <pc:sldMk cId="3238158163" sldId="303"/>
            <ac:spMk id="1979" creationId="{0F7C6BD2-0808-4ED7-B3AA-0BB30DE55613}"/>
          </ac:spMkLst>
        </pc:spChg>
        <pc:spChg chg="add mod">
          <ac:chgData name="Kemppainen Kimmo" userId="5575d834-c099-4c81-aadf-9b74126333e7" providerId="ADAL" clId="{9D69A034-250F-473F-BCEA-0C8E318A6DB3}" dt="2021-01-04T06:35:27.394" v="179" actId="164"/>
          <ac:spMkLst>
            <pc:docMk/>
            <pc:sldMk cId="3238158163" sldId="303"/>
            <ac:spMk id="1980" creationId="{13C25FDA-5F68-467A-9F77-1507FF7B47E0}"/>
          </ac:spMkLst>
        </pc:spChg>
        <pc:spChg chg="add mod">
          <ac:chgData name="Kemppainen Kimmo" userId="5575d834-c099-4c81-aadf-9b74126333e7" providerId="ADAL" clId="{9D69A034-250F-473F-BCEA-0C8E318A6DB3}" dt="2021-01-04T06:35:27.394" v="179" actId="164"/>
          <ac:spMkLst>
            <pc:docMk/>
            <pc:sldMk cId="3238158163" sldId="303"/>
            <ac:spMk id="1981" creationId="{816E9896-5CC0-4FC3-909E-BEAC5AA0851C}"/>
          </ac:spMkLst>
        </pc:spChg>
        <pc:spChg chg="add mod">
          <ac:chgData name="Kemppainen Kimmo" userId="5575d834-c099-4c81-aadf-9b74126333e7" providerId="ADAL" clId="{9D69A034-250F-473F-BCEA-0C8E318A6DB3}" dt="2021-01-04T06:35:27.394" v="179" actId="164"/>
          <ac:spMkLst>
            <pc:docMk/>
            <pc:sldMk cId="3238158163" sldId="303"/>
            <ac:spMk id="1982" creationId="{D2D6035E-40F9-4AC7-B851-1B2E75512086}"/>
          </ac:spMkLst>
        </pc:spChg>
        <pc:spChg chg="add mod">
          <ac:chgData name="Kemppainen Kimmo" userId="5575d834-c099-4c81-aadf-9b74126333e7" providerId="ADAL" clId="{9D69A034-250F-473F-BCEA-0C8E318A6DB3}" dt="2021-01-04T06:35:27.394" v="179" actId="164"/>
          <ac:spMkLst>
            <pc:docMk/>
            <pc:sldMk cId="3238158163" sldId="303"/>
            <ac:spMk id="1983" creationId="{E7E53B9B-6FEA-486A-B488-E18A47A4D444}"/>
          </ac:spMkLst>
        </pc:spChg>
        <pc:spChg chg="add mod">
          <ac:chgData name="Kemppainen Kimmo" userId="5575d834-c099-4c81-aadf-9b74126333e7" providerId="ADAL" clId="{9D69A034-250F-473F-BCEA-0C8E318A6DB3}" dt="2021-01-04T06:35:27.394" v="179" actId="164"/>
          <ac:spMkLst>
            <pc:docMk/>
            <pc:sldMk cId="3238158163" sldId="303"/>
            <ac:spMk id="1984" creationId="{FD89C68F-CD0E-483F-81F3-4714B19D7796}"/>
          </ac:spMkLst>
        </pc:spChg>
        <pc:spChg chg="add mod">
          <ac:chgData name="Kemppainen Kimmo" userId="5575d834-c099-4c81-aadf-9b74126333e7" providerId="ADAL" clId="{9D69A034-250F-473F-BCEA-0C8E318A6DB3}" dt="2021-01-04T06:35:27.394" v="179" actId="164"/>
          <ac:spMkLst>
            <pc:docMk/>
            <pc:sldMk cId="3238158163" sldId="303"/>
            <ac:spMk id="1985" creationId="{51F5856E-4BAF-40EA-87FD-E5C3FD9FD725}"/>
          </ac:spMkLst>
        </pc:spChg>
        <pc:spChg chg="add mod">
          <ac:chgData name="Kemppainen Kimmo" userId="5575d834-c099-4c81-aadf-9b74126333e7" providerId="ADAL" clId="{9D69A034-250F-473F-BCEA-0C8E318A6DB3}" dt="2021-01-04T06:35:27.394" v="179" actId="164"/>
          <ac:spMkLst>
            <pc:docMk/>
            <pc:sldMk cId="3238158163" sldId="303"/>
            <ac:spMk id="1986" creationId="{A1705397-AF13-4442-94FF-AAE2886ED1FB}"/>
          </ac:spMkLst>
        </pc:spChg>
        <pc:spChg chg="add mod">
          <ac:chgData name="Kemppainen Kimmo" userId="5575d834-c099-4c81-aadf-9b74126333e7" providerId="ADAL" clId="{9D69A034-250F-473F-BCEA-0C8E318A6DB3}" dt="2021-01-04T06:35:27.394" v="179" actId="164"/>
          <ac:spMkLst>
            <pc:docMk/>
            <pc:sldMk cId="3238158163" sldId="303"/>
            <ac:spMk id="1987" creationId="{3B2E46DC-FFCD-41B5-92CE-9E2099BF4A3E}"/>
          </ac:spMkLst>
        </pc:spChg>
        <pc:spChg chg="add mod">
          <ac:chgData name="Kemppainen Kimmo" userId="5575d834-c099-4c81-aadf-9b74126333e7" providerId="ADAL" clId="{9D69A034-250F-473F-BCEA-0C8E318A6DB3}" dt="2021-01-04T06:35:27.394" v="179" actId="164"/>
          <ac:spMkLst>
            <pc:docMk/>
            <pc:sldMk cId="3238158163" sldId="303"/>
            <ac:spMk id="1988" creationId="{1A1D964B-5FE6-4C9E-8E5D-70E6780B30B5}"/>
          </ac:spMkLst>
        </pc:spChg>
        <pc:spChg chg="add mod">
          <ac:chgData name="Kemppainen Kimmo" userId="5575d834-c099-4c81-aadf-9b74126333e7" providerId="ADAL" clId="{9D69A034-250F-473F-BCEA-0C8E318A6DB3}" dt="2021-01-04T06:35:27.394" v="179" actId="164"/>
          <ac:spMkLst>
            <pc:docMk/>
            <pc:sldMk cId="3238158163" sldId="303"/>
            <ac:spMk id="1989" creationId="{0BFBC2D3-9B31-43D1-A22E-E8FCB92D89E1}"/>
          </ac:spMkLst>
        </pc:spChg>
        <pc:spChg chg="add mod">
          <ac:chgData name="Kemppainen Kimmo" userId="5575d834-c099-4c81-aadf-9b74126333e7" providerId="ADAL" clId="{9D69A034-250F-473F-BCEA-0C8E318A6DB3}" dt="2021-01-04T06:35:27.394" v="179" actId="164"/>
          <ac:spMkLst>
            <pc:docMk/>
            <pc:sldMk cId="3238158163" sldId="303"/>
            <ac:spMk id="1990" creationId="{83EAA661-B275-40C6-8696-2DB5FC083086}"/>
          </ac:spMkLst>
        </pc:spChg>
        <pc:spChg chg="add mod">
          <ac:chgData name="Kemppainen Kimmo" userId="5575d834-c099-4c81-aadf-9b74126333e7" providerId="ADAL" clId="{9D69A034-250F-473F-BCEA-0C8E318A6DB3}" dt="2021-01-04T06:35:27.394" v="179" actId="164"/>
          <ac:spMkLst>
            <pc:docMk/>
            <pc:sldMk cId="3238158163" sldId="303"/>
            <ac:spMk id="1991" creationId="{761D6743-937D-4883-84D2-94D1AA41DA6D}"/>
          </ac:spMkLst>
        </pc:spChg>
        <pc:spChg chg="add mod">
          <ac:chgData name="Kemppainen Kimmo" userId="5575d834-c099-4c81-aadf-9b74126333e7" providerId="ADAL" clId="{9D69A034-250F-473F-BCEA-0C8E318A6DB3}" dt="2021-01-04T06:35:27.394" v="179" actId="164"/>
          <ac:spMkLst>
            <pc:docMk/>
            <pc:sldMk cId="3238158163" sldId="303"/>
            <ac:spMk id="1992" creationId="{9D9AA0B0-A064-47E1-95E7-9017BB9A86C1}"/>
          </ac:spMkLst>
        </pc:spChg>
        <pc:spChg chg="add mod">
          <ac:chgData name="Kemppainen Kimmo" userId="5575d834-c099-4c81-aadf-9b74126333e7" providerId="ADAL" clId="{9D69A034-250F-473F-BCEA-0C8E318A6DB3}" dt="2021-01-04T06:35:27.394" v="179" actId="164"/>
          <ac:spMkLst>
            <pc:docMk/>
            <pc:sldMk cId="3238158163" sldId="303"/>
            <ac:spMk id="1993" creationId="{19D4EFF3-BC3E-43D3-9343-85E6930E867F}"/>
          </ac:spMkLst>
        </pc:spChg>
        <pc:spChg chg="add mod">
          <ac:chgData name="Kemppainen Kimmo" userId="5575d834-c099-4c81-aadf-9b74126333e7" providerId="ADAL" clId="{9D69A034-250F-473F-BCEA-0C8E318A6DB3}" dt="2021-01-04T06:35:27.394" v="179" actId="164"/>
          <ac:spMkLst>
            <pc:docMk/>
            <pc:sldMk cId="3238158163" sldId="303"/>
            <ac:spMk id="1994" creationId="{BEE0BC08-E675-4DC1-9BAA-70115C463275}"/>
          </ac:spMkLst>
        </pc:spChg>
        <pc:spChg chg="add mod">
          <ac:chgData name="Kemppainen Kimmo" userId="5575d834-c099-4c81-aadf-9b74126333e7" providerId="ADAL" clId="{9D69A034-250F-473F-BCEA-0C8E318A6DB3}" dt="2021-01-04T06:35:27.394" v="179" actId="164"/>
          <ac:spMkLst>
            <pc:docMk/>
            <pc:sldMk cId="3238158163" sldId="303"/>
            <ac:spMk id="1995" creationId="{9BDA3015-99E3-4F6E-B38B-1785023523AD}"/>
          </ac:spMkLst>
        </pc:spChg>
        <pc:spChg chg="add mod">
          <ac:chgData name="Kemppainen Kimmo" userId="5575d834-c099-4c81-aadf-9b74126333e7" providerId="ADAL" clId="{9D69A034-250F-473F-BCEA-0C8E318A6DB3}" dt="2021-01-04T06:35:27.394" v="179" actId="164"/>
          <ac:spMkLst>
            <pc:docMk/>
            <pc:sldMk cId="3238158163" sldId="303"/>
            <ac:spMk id="1996" creationId="{EA8B14C0-5F29-4621-AC96-CE193C20DE30}"/>
          </ac:spMkLst>
        </pc:spChg>
        <pc:spChg chg="add mod">
          <ac:chgData name="Kemppainen Kimmo" userId="5575d834-c099-4c81-aadf-9b74126333e7" providerId="ADAL" clId="{9D69A034-250F-473F-BCEA-0C8E318A6DB3}" dt="2021-01-04T06:35:27.394" v="179" actId="164"/>
          <ac:spMkLst>
            <pc:docMk/>
            <pc:sldMk cId="3238158163" sldId="303"/>
            <ac:spMk id="1997" creationId="{C5308C39-7325-4868-80B6-77A329784C76}"/>
          </ac:spMkLst>
        </pc:spChg>
        <pc:spChg chg="add mod">
          <ac:chgData name="Kemppainen Kimmo" userId="5575d834-c099-4c81-aadf-9b74126333e7" providerId="ADAL" clId="{9D69A034-250F-473F-BCEA-0C8E318A6DB3}" dt="2021-01-04T06:35:27.394" v="179" actId="164"/>
          <ac:spMkLst>
            <pc:docMk/>
            <pc:sldMk cId="3238158163" sldId="303"/>
            <ac:spMk id="1998" creationId="{0304B886-83CC-43A6-AADE-DD253EAFD422}"/>
          </ac:spMkLst>
        </pc:spChg>
        <pc:spChg chg="add mod">
          <ac:chgData name="Kemppainen Kimmo" userId="5575d834-c099-4c81-aadf-9b74126333e7" providerId="ADAL" clId="{9D69A034-250F-473F-BCEA-0C8E318A6DB3}" dt="2021-01-04T06:35:27.394" v="179" actId="164"/>
          <ac:spMkLst>
            <pc:docMk/>
            <pc:sldMk cId="3238158163" sldId="303"/>
            <ac:spMk id="1999" creationId="{96A3D1DF-554E-4D7E-80FA-C1E9FEB3C674}"/>
          </ac:spMkLst>
        </pc:spChg>
        <pc:spChg chg="add mod">
          <ac:chgData name="Kemppainen Kimmo" userId="5575d834-c099-4c81-aadf-9b74126333e7" providerId="ADAL" clId="{9D69A034-250F-473F-BCEA-0C8E318A6DB3}" dt="2021-01-04T06:35:27.394" v="179" actId="164"/>
          <ac:spMkLst>
            <pc:docMk/>
            <pc:sldMk cId="3238158163" sldId="303"/>
            <ac:spMk id="2000" creationId="{E916E1C3-ABD3-4B93-A3CD-D52954755F92}"/>
          </ac:spMkLst>
        </pc:spChg>
        <pc:spChg chg="add mod">
          <ac:chgData name="Kemppainen Kimmo" userId="5575d834-c099-4c81-aadf-9b74126333e7" providerId="ADAL" clId="{9D69A034-250F-473F-BCEA-0C8E318A6DB3}" dt="2021-01-04T06:35:27.394" v="179" actId="164"/>
          <ac:spMkLst>
            <pc:docMk/>
            <pc:sldMk cId="3238158163" sldId="303"/>
            <ac:spMk id="2001" creationId="{81A8CE01-E647-473B-84AC-634648FB12FF}"/>
          </ac:spMkLst>
        </pc:spChg>
        <pc:spChg chg="add mod">
          <ac:chgData name="Kemppainen Kimmo" userId="5575d834-c099-4c81-aadf-9b74126333e7" providerId="ADAL" clId="{9D69A034-250F-473F-BCEA-0C8E318A6DB3}" dt="2021-01-04T06:35:27.394" v="179" actId="164"/>
          <ac:spMkLst>
            <pc:docMk/>
            <pc:sldMk cId="3238158163" sldId="303"/>
            <ac:spMk id="2002" creationId="{0EC658F4-4A68-4389-B90B-AEA6A27AAB58}"/>
          </ac:spMkLst>
        </pc:spChg>
        <pc:spChg chg="add mod">
          <ac:chgData name="Kemppainen Kimmo" userId="5575d834-c099-4c81-aadf-9b74126333e7" providerId="ADAL" clId="{9D69A034-250F-473F-BCEA-0C8E318A6DB3}" dt="2021-01-04T06:35:27.394" v="179" actId="164"/>
          <ac:spMkLst>
            <pc:docMk/>
            <pc:sldMk cId="3238158163" sldId="303"/>
            <ac:spMk id="2003" creationId="{D46E9AF9-4013-4F30-9628-93756F29BBD5}"/>
          </ac:spMkLst>
        </pc:spChg>
        <pc:spChg chg="add mod">
          <ac:chgData name="Kemppainen Kimmo" userId="5575d834-c099-4c81-aadf-9b74126333e7" providerId="ADAL" clId="{9D69A034-250F-473F-BCEA-0C8E318A6DB3}" dt="2021-01-04T06:35:27.394" v="179" actId="164"/>
          <ac:spMkLst>
            <pc:docMk/>
            <pc:sldMk cId="3238158163" sldId="303"/>
            <ac:spMk id="2004" creationId="{C4D1160E-B310-4076-8317-039E33EBE9B3}"/>
          </ac:spMkLst>
        </pc:spChg>
        <pc:spChg chg="add mod">
          <ac:chgData name="Kemppainen Kimmo" userId="5575d834-c099-4c81-aadf-9b74126333e7" providerId="ADAL" clId="{9D69A034-250F-473F-BCEA-0C8E318A6DB3}" dt="2021-01-04T06:35:27.394" v="179" actId="164"/>
          <ac:spMkLst>
            <pc:docMk/>
            <pc:sldMk cId="3238158163" sldId="303"/>
            <ac:spMk id="2005" creationId="{ADFB49FA-8D3D-4738-B906-7BED224F2FDB}"/>
          </ac:spMkLst>
        </pc:spChg>
        <pc:spChg chg="add mod">
          <ac:chgData name="Kemppainen Kimmo" userId="5575d834-c099-4c81-aadf-9b74126333e7" providerId="ADAL" clId="{9D69A034-250F-473F-BCEA-0C8E318A6DB3}" dt="2021-01-04T06:35:27.394" v="179" actId="164"/>
          <ac:spMkLst>
            <pc:docMk/>
            <pc:sldMk cId="3238158163" sldId="303"/>
            <ac:spMk id="2006" creationId="{26444094-7846-4245-B30D-F09148D2FC8B}"/>
          </ac:spMkLst>
        </pc:spChg>
        <pc:spChg chg="add mod">
          <ac:chgData name="Kemppainen Kimmo" userId="5575d834-c099-4c81-aadf-9b74126333e7" providerId="ADAL" clId="{9D69A034-250F-473F-BCEA-0C8E318A6DB3}" dt="2021-01-04T06:35:27.394" v="179" actId="164"/>
          <ac:spMkLst>
            <pc:docMk/>
            <pc:sldMk cId="3238158163" sldId="303"/>
            <ac:spMk id="2007" creationId="{D6169306-DD96-4269-9FC6-30562B4F31AE}"/>
          </ac:spMkLst>
        </pc:spChg>
        <pc:spChg chg="add mod">
          <ac:chgData name="Kemppainen Kimmo" userId="5575d834-c099-4c81-aadf-9b74126333e7" providerId="ADAL" clId="{9D69A034-250F-473F-BCEA-0C8E318A6DB3}" dt="2021-01-04T06:35:27.394" v="179" actId="164"/>
          <ac:spMkLst>
            <pc:docMk/>
            <pc:sldMk cId="3238158163" sldId="303"/>
            <ac:spMk id="2008" creationId="{EDFB7FC5-233C-418B-90F4-B4321C837E10}"/>
          </ac:spMkLst>
        </pc:spChg>
        <pc:spChg chg="add mod">
          <ac:chgData name="Kemppainen Kimmo" userId="5575d834-c099-4c81-aadf-9b74126333e7" providerId="ADAL" clId="{9D69A034-250F-473F-BCEA-0C8E318A6DB3}" dt="2021-01-04T06:35:27.394" v="179" actId="164"/>
          <ac:spMkLst>
            <pc:docMk/>
            <pc:sldMk cId="3238158163" sldId="303"/>
            <ac:spMk id="2009" creationId="{5DEE97D0-C695-4331-BF31-79F417ACC2CA}"/>
          </ac:spMkLst>
        </pc:spChg>
        <pc:spChg chg="add mod">
          <ac:chgData name="Kemppainen Kimmo" userId="5575d834-c099-4c81-aadf-9b74126333e7" providerId="ADAL" clId="{9D69A034-250F-473F-BCEA-0C8E318A6DB3}" dt="2021-01-04T06:35:27.394" v="179" actId="164"/>
          <ac:spMkLst>
            <pc:docMk/>
            <pc:sldMk cId="3238158163" sldId="303"/>
            <ac:spMk id="2010" creationId="{7915505F-0282-473B-8C44-FDF76ACC21C2}"/>
          </ac:spMkLst>
        </pc:spChg>
        <pc:spChg chg="add mod">
          <ac:chgData name="Kemppainen Kimmo" userId="5575d834-c099-4c81-aadf-9b74126333e7" providerId="ADAL" clId="{9D69A034-250F-473F-BCEA-0C8E318A6DB3}" dt="2021-01-04T06:35:27.394" v="179" actId="164"/>
          <ac:spMkLst>
            <pc:docMk/>
            <pc:sldMk cId="3238158163" sldId="303"/>
            <ac:spMk id="2011" creationId="{BC893C23-C185-41EB-8935-BE1A51888C56}"/>
          </ac:spMkLst>
        </pc:spChg>
        <pc:spChg chg="add mod">
          <ac:chgData name="Kemppainen Kimmo" userId="5575d834-c099-4c81-aadf-9b74126333e7" providerId="ADAL" clId="{9D69A034-250F-473F-BCEA-0C8E318A6DB3}" dt="2021-01-04T06:35:27.394" v="179" actId="164"/>
          <ac:spMkLst>
            <pc:docMk/>
            <pc:sldMk cId="3238158163" sldId="303"/>
            <ac:spMk id="2012" creationId="{45131708-7ED7-4770-9B3A-2B33CFCE8339}"/>
          </ac:spMkLst>
        </pc:spChg>
        <pc:spChg chg="add mod">
          <ac:chgData name="Kemppainen Kimmo" userId="5575d834-c099-4c81-aadf-9b74126333e7" providerId="ADAL" clId="{9D69A034-250F-473F-BCEA-0C8E318A6DB3}" dt="2021-01-04T06:35:27.394" v="179" actId="164"/>
          <ac:spMkLst>
            <pc:docMk/>
            <pc:sldMk cId="3238158163" sldId="303"/>
            <ac:spMk id="2013" creationId="{5EC1300D-BC14-4E1D-8388-F83225DDC07E}"/>
          </ac:spMkLst>
        </pc:spChg>
        <pc:spChg chg="add mod">
          <ac:chgData name="Kemppainen Kimmo" userId="5575d834-c099-4c81-aadf-9b74126333e7" providerId="ADAL" clId="{9D69A034-250F-473F-BCEA-0C8E318A6DB3}" dt="2021-01-04T06:35:27.394" v="179" actId="164"/>
          <ac:spMkLst>
            <pc:docMk/>
            <pc:sldMk cId="3238158163" sldId="303"/>
            <ac:spMk id="2014" creationId="{AE92B99B-FF82-4005-9958-5CEF92D64D6C}"/>
          </ac:spMkLst>
        </pc:spChg>
        <pc:spChg chg="add mod">
          <ac:chgData name="Kemppainen Kimmo" userId="5575d834-c099-4c81-aadf-9b74126333e7" providerId="ADAL" clId="{9D69A034-250F-473F-BCEA-0C8E318A6DB3}" dt="2021-01-04T06:35:27.394" v="179" actId="164"/>
          <ac:spMkLst>
            <pc:docMk/>
            <pc:sldMk cId="3238158163" sldId="303"/>
            <ac:spMk id="2015" creationId="{8F3B4FC4-591B-42E6-834A-783FFBD21FDC}"/>
          </ac:spMkLst>
        </pc:spChg>
        <pc:spChg chg="add mod">
          <ac:chgData name="Kemppainen Kimmo" userId="5575d834-c099-4c81-aadf-9b74126333e7" providerId="ADAL" clId="{9D69A034-250F-473F-BCEA-0C8E318A6DB3}" dt="2021-01-04T06:35:27.394" v="179" actId="164"/>
          <ac:spMkLst>
            <pc:docMk/>
            <pc:sldMk cId="3238158163" sldId="303"/>
            <ac:spMk id="2016" creationId="{61DD9C7B-095C-4487-95F0-527F6FBAAAB7}"/>
          </ac:spMkLst>
        </pc:spChg>
        <pc:spChg chg="add mod">
          <ac:chgData name="Kemppainen Kimmo" userId="5575d834-c099-4c81-aadf-9b74126333e7" providerId="ADAL" clId="{9D69A034-250F-473F-BCEA-0C8E318A6DB3}" dt="2021-01-04T06:35:27.394" v="179" actId="164"/>
          <ac:spMkLst>
            <pc:docMk/>
            <pc:sldMk cId="3238158163" sldId="303"/>
            <ac:spMk id="2017" creationId="{FAB6F86F-BF0D-4877-9FAD-F0C19D1C5DB6}"/>
          </ac:spMkLst>
        </pc:spChg>
        <pc:spChg chg="add mod">
          <ac:chgData name="Kemppainen Kimmo" userId="5575d834-c099-4c81-aadf-9b74126333e7" providerId="ADAL" clId="{9D69A034-250F-473F-BCEA-0C8E318A6DB3}" dt="2021-01-04T06:35:27.394" v="179" actId="164"/>
          <ac:spMkLst>
            <pc:docMk/>
            <pc:sldMk cId="3238158163" sldId="303"/>
            <ac:spMk id="2018" creationId="{C62980AF-7383-45E1-84BC-1A1E5D01A8C8}"/>
          </ac:spMkLst>
        </pc:spChg>
        <pc:spChg chg="add mod">
          <ac:chgData name="Kemppainen Kimmo" userId="5575d834-c099-4c81-aadf-9b74126333e7" providerId="ADAL" clId="{9D69A034-250F-473F-BCEA-0C8E318A6DB3}" dt="2021-01-04T06:35:27.394" v="179" actId="164"/>
          <ac:spMkLst>
            <pc:docMk/>
            <pc:sldMk cId="3238158163" sldId="303"/>
            <ac:spMk id="2019" creationId="{3F7CD556-065D-4110-B2B1-B4215351FCF7}"/>
          </ac:spMkLst>
        </pc:spChg>
        <pc:spChg chg="add mod">
          <ac:chgData name="Kemppainen Kimmo" userId="5575d834-c099-4c81-aadf-9b74126333e7" providerId="ADAL" clId="{9D69A034-250F-473F-BCEA-0C8E318A6DB3}" dt="2021-01-04T06:35:27.394" v="179" actId="164"/>
          <ac:spMkLst>
            <pc:docMk/>
            <pc:sldMk cId="3238158163" sldId="303"/>
            <ac:spMk id="2020" creationId="{98343412-16CE-4597-91C3-525C1E6C4CB8}"/>
          </ac:spMkLst>
        </pc:spChg>
        <pc:spChg chg="add mod">
          <ac:chgData name="Kemppainen Kimmo" userId="5575d834-c099-4c81-aadf-9b74126333e7" providerId="ADAL" clId="{9D69A034-250F-473F-BCEA-0C8E318A6DB3}" dt="2021-01-04T06:35:27.394" v="179" actId="164"/>
          <ac:spMkLst>
            <pc:docMk/>
            <pc:sldMk cId="3238158163" sldId="303"/>
            <ac:spMk id="2021" creationId="{D0C33EE8-49EE-4F70-B7A7-E4B48F34B401}"/>
          </ac:spMkLst>
        </pc:spChg>
        <pc:spChg chg="add mod">
          <ac:chgData name="Kemppainen Kimmo" userId="5575d834-c099-4c81-aadf-9b74126333e7" providerId="ADAL" clId="{9D69A034-250F-473F-BCEA-0C8E318A6DB3}" dt="2021-01-04T06:35:27.394" v="179" actId="164"/>
          <ac:spMkLst>
            <pc:docMk/>
            <pc:sldMk cId="3238158163" sldId="303"/>
            <ac:spMk id="2022" creationId="{F397B8F9-46DD-4472-9C3D-C2763AB731CA}"/>
          </ac:spMkLst>
        </pc:spChg>
        <pc:spChg chg="add mod">
          <ac:chgData name="Kemppainen Kimmo" userId="5575d834-c099-4c81-aadf-9b74126333e7" providerId="ADAL" clId="{9D69A034-250F-473F-BCEA-0C8E318A6DB3}" dt="2021-01-04T06:35:27.394" v="179" actId="164"/>
          <ac:spMkLst>
            <pc:docMk/>
            <pc:sldMk cId="3238158163" sldId="303"/>
            <ac:spMk id="2023" creationId="{B6BB2C60-0E2A-401D-A63B-C6A262253F43}"/>
          </ac:spMkLst>
        </pc:spChg>
        <pc:spChg chg="add mod">
          <ac:chgData name="Kemppainen Kimmo" userId="5575d834-c099-4c81-aadf-9b74126333e7" providerId="ADAL" clId="{9D69A034-250F-473F-BCEA-0C8E318A6DB3}" dt="2021-01-04T06:35:27.394" v="179" actId="164"/>
          <ac:spMkLst>
            <pc:docMk/>
            <pc:sldMk cId="3238158163" sldId="303"/>
            <ac:spMk id="2024" creationId="{78B52FCE-FB03-4AAF-90B3-B91DDB54B1CA}"/>
          </ac:spMkLst>
        </pc:spChg>
        <pc:spChg chg="add mod">
          <ac:chgData name="Kemppainen Kimmo" userId="5575d834-c099-4c81-aadf-9b74126333e7" providerId="ADAL" clId="{9D69A034-250F-473F-BCEA-0C8E318A6DB3}" dt="2021-01-04T06:35:27.394" v="179" actId="164"/>
          <ac:spMkLst>
            <pc:docMk/>
            <pc:sldMk cId="3238158163" sldId="303"/>
            <ac:spMk id="2025" creationId="{325244CC-A8E4-4E67-AB55-FB89461A6EDF}"/>
          </ac:spMkLst>
        </pc:spChg>
        <pc:spChg chg="add mod">
          <ac:chgData name="Kemppainen Kimmo" userId="5575d834-c099-4c81-aadf-9b74126333e7" providerId="ADAL" clId="{9D69A034-250F-473F-BCEA-0C8E318A6DB3}" dt="2021-01-04T06:35:27.394" v="179" actId="164"/>
          <ac:spMkLst>
            <pc:docMk/>
            <pc:sldMk cId="3238158163" sldId="303"/>
            <ac:spMk id="2026" creationId="{2C26DA4F-6109-401C-841E-25ADF766C108}"/>
          </ac:spMkLst>
        </pc:spChg>
        <pc:spChg chg="add mod">
          <ac:chgData name="Kemppainen Kimmo" userId="5575d834-c099-4c81-aadf-9b74126333e7" providerId="ADAL" clId="{9D69A034-250F-473F-BCEA-0C8E318A6DB3}" dt="2021-01-04T06:35:27.394" v="179" actId="164"/>
          <ac:spMkLst>
            <pc:docMk/>
            <pc:sldMk cId="3238158163" sldId="303"/>
            <ac:spMk id="2027" creationId="{34F9F6EB-1B11-4980-BFAB-18059FB91F03}"/>
          </ac:spMkLst>
        </pc:spChg>
        <pc:spChg chg="add mod">
          <ac:chgData name="Kemppainen Kimmo" userId="5575d834-c099-4c81-aadf-9b74126333e7" providerId="ADAL" clId="{9D69A034-250F-473F-BCEA-0C8E318A6DB3}" dt="2021-01-04T06:35:27.394" v="179" actId="164"/>
          <ac:spMkLst>
            <pc:docMk/>
            <pc:sldMk cId="3238158163" sldId="303"/>
            <ac:spMk id="2028" creationId="{CE94A557-CA41-41CC-8C50-55FA28A6BA66}"/>
          </ac:spMkLst>
        </pc:spChg>
        <pc:spChg chg="add mod">
          <ac:chgData name="Kemppainen Kimmo" userId="5575d834-c099-4c81-aadf-9b74126333e7" providerId="ADAL" clId="{9D69A034-250F-473F-BCEA-0C8E318A6DB3}" dt="2021-01-04T06:35:27.394" v="179" actId="164"/>
          <ac:spMkLst>
            <pc:docMk/>
            <pc:sldMk cId="3238158163" sldId="303"/>
            <ac:spMk id="2029" creationId="{AD75164A-C015-4716-8476-925B246FF51B}"/>
          </ac:spMkLst>
        </pc:spChg>
        <pc:spChg chg="add mod">
          <ac:chgData name="Kemppainen Kimmo" userId="5575d834-c099-4c81-aadf-9b74126333e7" providerId="ADAL" clId="{9D69A034-250F-473F-BCEA-0C8E318A6DB3}" dt="2021-01-04T06:35:27.394" v="179" actId="164"/>
          <ac:spMkLst>
            <pc:docMk/>
            <pc:sldMk cId="3238158163" sldId="303"/>
            <ac:spMk id="2030" creationId="{43FE9ED8-E33C-41FB-9F1B-EB147D4560A2}"/>
          </ac:spMkLst>
        </pc:spChg>
        <pc:spChg chg="add mod">
          <ac:chgData name="Kemppainen Kimmo" userId="5575d834-c099-4c81-aadf-9b74126333e7" providerId="ADAL" clId="{9D69A034-250F-473F-BCEA-0C8E318A6DB3}" dt="2021-01-04T06:35:27.394" v="179" actId="164"/>
          <ac:spMkLst>
            <pc:docMk/>
            <pc:sldMk cId="3238158163" sldId="303"/>
            <ac:spMk id="2031" creationId="{8915E663-BA14-47AA-95A4-AC6A5261FEAA}"/>
          </ac:spMkLst>
        </pc:spChg>
        <pc:spChg chg="add mod">
          <ac:chgData name="Kemppainen Kimmo" userId="5575d834-c099-4c81-aadf-9b74126333e7" providerId="ADAL" clId="{9D69A034-250F-473F-BCEA-0C8E318A6DB3}" dt="2021-01-04T06:35:27.394" v="179" actId="164"/>
          <ac:spMkLst>
            <pc:docMk/>
            <pc:sldMk cId="3238158163" sldId="303"/>
            <ac:spMk id="2032" creationId="{7852F921-80A2-420B-8E32-04C055A47DE3}"/>
          </ac:spMkLst>
        </pc:spChg>
        <pc:spChg chg="add mod">
          <ac:chgData name="Kemppainen Kimmo" userId="5575d834-c099-4c81-aadf-9b74126333e7" providerId="ADAL" clId="{9D69A034-250F-473F-BCEA-0C8E318A6DB3}" dt="2021-01-04T06:35:27.394" v="179" actId="164"/>
          <ac:spMkLst>
            <pc:docMk/>
            <pc:sldMk cId="3238158163" sldId="303"/>
            <ac:spMk id="2033" creationId="{1F0D0755-38CF-4123-8E9F-AD623C4D04F2}"/>
          </ac:spMkLst>
        </pc:spChg>
        <pc:spChg chg="add mod">
          <ac:chgData name="Kemppainen Kimmo" userId="5575d834-c099-4c81-aadf-9b74126333e7" providerId="ADAL" clId="{9D69A034-250F-473F-BCEA-0C8E318A6DB3}" dt="2021-01-04T06:35:27.394" v="179" actId="164"/>
          <ac:spMkLst>
            <pc:docMk/>
            <pc:sldMk cId="3238158163" sldId="303"/>
            <ac:spMk id="2034" creationId="{28CFEF46-5712-4E74-84AC-E8E9D853B045}"/>
          </ac:spMkLst>
        </pc:spChg>
        <pc:spChg chg="add mod">
          <ac:chgData name="Kemppainen Kimmo" userId="5575d834-c099-4c81-aadf-9b74126333e7" providerId="ADAL" clId="{9D69A034-250F-473F-BCEA-0C8E318A6DB3}" dt="2021-01-04T06:35:27.394" v="179" actId="164"/>
          <ac:spMkLst>
            <pc:docMk/>
            <pc:sldMk cId="3238158163" sldId="303"/>
            <ac:spMk id="2035" creationId="{763AD2DB-C1DE-49DA-8B18-9E0C0155C33F}"/>
          </ac:spMkLst>
        </pc:spChg>
        <pc:spChg chg="add mod">
          <ac:chgData name="Kemppainen Kimmo" userId="5575d834-c099-4c81-aadf-9b74126333e7" providerId="ADAL" clId="{9D69A034-250F-473F-BCEA-0C8E318A6DB3}" dt="2021-01-04T06:35:27.394" v="179" actId="164"/>
          <ac:spMkLst>
            <pc:docMk/>
            <pc:sldMk cId="3238158163" sldId="303"/>
            <ac:spMk id="2036" creationId="{E3F4C968-DB8D-486A-9FFB-E88E6E5C2872}"/>
          </ac:spMkLst>
        </pc:spChg>
        <pc:spChg chg="add mod">
          <ac:chgData name="Kemppainen Kimmo" userId="5575d834-c099-4c81-aadf-9b74126333e7" providerId="ADAL" clId="{9D69A034-250F-473F-BCEA-0C8E318A6DB3}" dt="2021-01-04T06:35:27.394" v="179" actId="164"/>
          <ac:spMkLst>
            <pc:docMk/>
            <pc:sldMk cId="3238158163" sldId="303"/>
            <ac:spMk id="2037" creationId="{9425480A-C891-45B9-B211-BE5C991A5921}"/>
          </ac:spMkLst>
        </pc:spChg>
        <pc:spChg chg="add mod">
          <ac:chgData name="Kemppainen Kimmo" userId="5575d834-c099-4c81-aadf-9b74126333e7" providerId="ADAL" clId="{9D69A034-250F-473F-BCEA-0C8E318A6DB3}" dt="2021-01-04T06:35:27.394" v="179" actId="164"/>
          <ac:spMkLst>
            <pc:docMk/>
            <pc:sldMk cId="3238158163" sldId="303"/>
            <ac:spMk id="2038" creationId="{7B726283-B093-41B9-855F-3AC227DB962E}"/>
          </ac:spMkLst>
        </pc:spChg>
        <pc:spChg chg="add mod">
          <ac:chgData name="Kemppainen Kimmo" userId="5575d834-c099-4c81-aadf-9b74126333e7" providerId="ADAL" clId="{9D69A034-250F-473F-BCEA-0C8E318A6DB3}" dt="2021-01-04T06:35:27.394" v="179" actId="164"/>
          <ac:spMkLst>
            <pc:docMk/>
            <pc:sldMk cId="3238158163" sldId="303"/>
            <ac:spMk id="2039" creationId="{6CC1483A-E960-4BC5-AC73-3CC09891B76D}"/>
          </ac:spMkLst>
        </pc:spChg>
        <pc:spChg chg="add mod">
          <ac:chgData name="Kemppainen Kimmo" userId="5575d834-c099-4c81-aadf-9b74126333e7" providerId="ADAL" clId="{9D69A034-250F-473F-BCEA-0C8E318A6DB3}" dt="2021-01-04T06:35:27.394" v="179" actId="164"/>
          <ac:spMkLst>
            <pc:docMk/>
            <pc:sldMk cId="3238158163" sldId="303"/>
            <ac:spMk id="2040" creationId="{166B198B-999F-490E-B2BD-0D59F7B1B4AE}"/>
          </ac:spMkLst>
        </pc:spChg>
        <pc:spChg chg="add mod">
          <ac:chgData name="Kemppainen Kimmo" userId="5575d834-c099-4c81-aadf-9b74126333e7" providerId="ADAL" clId="{9D69A034-250F-473F-BCEA-0C8E318A6DB3}" dt="2021-01-04T06:35:27.394" v="179" actId="164"/>
          <ac:spMkLst>
            <pc:docMk/>
            <pc:sldMk cId="3238158163" sldId="303"/>
            <ac:spMk id="2041" creationId="{0FE4E780-447D-4166-9E97-9F40F1E5BD2F}"/>
          </ac:spMkLst>
        </pc:spChg>
        <pc:spChg chg="add mod">
          <ac:chgData name="Kemppainen Kimmo" userId="5575d834-c099-4c81-aadf-9b74126333e7" providerId="ADAL" clId="{9D69A034-250F-473F-BCEA-0C8E318A6DB3}" dt="2021-01-04T06:35:27.394" v="179" actId="164"/>
          <ac:spMkLst>
            <pc:docMk/>
            <pc:sldMk cId="3238158163" sldId="303"/>
            <ac:spMk id="2042" creationId="{43B4BC1F-31A7-4400-8347-996E6A3CE011}"/>
          </ac:spMkLst>
        </pc:spChg>
        <pc:spChg chg="add mod">
          <ac:chgData name="Kemppainen Kimmo" userId="5575d834-c099-4c81-aadf-9b74126333e7" providerId="ADAL" clId="{9D69A034-250F-473F-BCEA-0C8E318A6DB3}" dt="2021-01-04T06:35:27.394" v="179" actId="164"/>
          <ac:spMkLst>
            <pc:docMk/>
            <pc:sldMk cId="3238158163" sldId="303"/>
            <ac:spMk id="2043" creationId="{ECF4F1C9-740B-4BD0-8CE9-D63AC6629386}"/>
          </ac:spMkLst>
        </pc:spChg>
        <pc:spChg chg="add mod">
          <ac:chgData name="Kemppainen Kimmo" userId="5575d834-c099-4c81-aadf-9b74126333e7" providerId="ADAL" clId="{9D69A034-250F-473F-BCEA-0C8E318A6DB3}" dt="2021-01-04T06:35:27.394" v="179" actId="164"/>
          <ac:spMkLst>
            <pc:docMk/>
            <pc:sldMk cId="3238158163" sldId="303"/>
            <ac:spMk id="2044" creationId="{1D74CA50-AF67-47BA-92C7-C1928BD9885C}"/>
          </ac:spMkLst>
        </pc:spChg>
        <pc:spChg chg="add mod">
          <ac:chgData name="Kemppainen Kimmo" userId="5575d834-c099-4c81-aadf-9b74126333e7" providerId="ADAL" clId="{9D69A034-250F-473F-BCEA-0C8E318A6DB3}" dt="2021-01-04T06:35:27.394" v="179" actId="164"/>
          <ac:spMkLst>
            <pc:docMk/>
            <pc:sldMk cId="3238158163" sldId="303"/>
            <ac:spMk id="2045" creationId="{1DB6BAB6-ED7C-49A5-B878-0037E621023B}"/>
          </ac:spMkLst>
        </pc:spChg>
        <pc:spChg chg="add mod">
          <ac:chgData name="Kemppainen Kimmo" userId="5575d834-c099-4c81-aadf-9b74126333e7" providerId="ADAL" clId="{9D69A034-250F-473F-BCEA-0C8E318A6DB3}" dt="2021-01-04T06:35:27.394" v="179" actId="164"/>
          <ac:spMkLst>
            <pc:docMk/>
            <pc:sldMk cId="3238158163" sldId="303"/>
            <ac:spMk id="2046" creationId="{76A91408-353C-4CF5-AB22-D7A40607A31A}"/>
          </ac:spMkLst>
        </pc:spChg>
        <pc:spChg chg="add mod">
          <ac:chgData name="Kemppainen Kimmo" userId="5575d834-c099-4c81-aadf-9b74126333e7" providerId="ADAL" clId="{9D69A034-250F-473F-BCEA-0C8E318A6DB3}" dt="2021-01-04T06:35:27.394" v="179" actId="164"/>
          <ac:spMkLst>
            <pc:docMk/>
            <pc:sldMk cId="3238158163" sldId="303"/>
            <ac:spMk id="2047" creationId="{80846CA4-3DAB-422C-9847-3FF2D357DDB7}"/>
          </ac:spMkLst>
        </pc:spChg>
        <pc:spChg chg="add mod">
          <ac:chgData name="Kemppainen Kimmo" userId="5575d834-c099-4c81-aadf-9b74126333e7" providerId="ADAL" clId="{9D69A034-250F-473F-BCEA-0C8E318A6DB3}" dt="2021-01-04T06:35:27.394" v="179" actId="164"/>
          <ac:spMkLst>
            <pc:docMk/>
            <pc:sldMk cId="3238158163" sldId="303"/>
            <ac:spMk id="2048" creationId="{4E5BB8D9-DC20-4120-8AAB-C6D090126660}"/>
          </ac:spMkLst>
        </pc:spChg>
        <pc:spChg chg="add mod">
          <ac:chgData name="Kemppainen Kimmo" userId="5575d834-c099-4c81-aadf-9b74126333e7" providerId="ADAL" clId="{9D69A034-250F-473F-BCEA-0C8E318A6DB3}" dt="2021-01-04T06:35:27.394" v="179" actId="164"/>
          <ac:spMkLst>
            <pc:docMk/>
            <pc:sldMk cId="3238158163" sldId="303"/>
            <ac:spMk id="2049" creationId="{50D0DCF5-7946-4CC3-B0C3-B83B1BB5D581}"/>
          </ac:spMkLst>
        </pc:spChg>
        <pc:spChg chg="add mod">
          <ac:chgData name="Kemppainen Kimmo" userId="5575d834-c099-4c81-aadf-9b74126333e7" providerId="ADAL" clId="{9D69A034-250F-473F-BCEA-0C8E318A6DB3}" dt="2021-01-04T06:35:27.394" v="179" actId="164"/>
          <ac:spMkLst>
            <pc:docMk/>
            <pc:sldMk cId="3238158163" sldId="303"/>
            <ac:spMk id="2050" creationId="{B3E842B1-19D9-4EFC-8F66-54D0B5AAB9FF}"/>
          </ac:spMkLst>
        </pc:spChg>
        <pc:spChg chg="add mod">
          <ac:chgData name="Kemppainen Kimmo" userId="5575d834-c099-4c81-aadf-9b74126333e7" providerId="ADAL" clId="{9D69A034-250F-473F-BCEA-0C8E318A6DB3}" dt="2021-01-04T06:35:27.394" v="179" actId="164"/>
          <ac:spMkLst>
            <pc:docMk/>
            <pc:sldMk cId="3238158163" sldId="303"/>
            <ac:spMk id="2051" creationId="{8BB448F3-E490-4ADC-A4C1-F296FEE8B20F}"/>
          </ac:spMkLst>
        </pc:spChg>
        <pc:spChg chg="add mod">
          <ac:chgData name="Kemppainen Kimmo" userId="5575d834-c099-4c81-aadf-9b74126333e7" providerId="ADAL" clId="{9D69A034-250F-473F-BCEA-0C8E318A6DB3}" dt="2021-01-04T06:35:27.394" v="179" actId="164"/>
          <ac:spMkLst>
            <pc:docMk/>
            <pc:sldMk cId="3238158163" sldId="303"/>
            <ac:spMk id="2052" creationId="{570AACCD-5816-4F17-A252-7E11EBD749A6}"/>
          </ac:spMkLst>
        </pc:spChg>
        <pc:spChg chg="add mod">
          <ac:chgData name="Kemppainen Kimmo" userId="5575d834-c099-4c81-aadf-9b74126333e7" providerId="ADAL" clId="{9D69A034-250F-473F-BCEA-0C8E318A6DB3}" dt="2021-01-04T06:35:27.394" v="179" actId="164"/>
          <ac:spMkLst>
            <pc:docMk/>
            <pc:sldMk cId="3238158163" sldId="303"/>
            <ac:spMk id="2053" creationId="{6D15D280-9ACB-4951-BF23-05096BB79F54}"/>
          </ac:spMkLst>
        </pc:spChg>
        <pc:spChg chg="add mod">
          <ac:chgData name="Kemppainen Kimmo" userId="5575d834-c099-4c81-aadf-9b74126333e7" providerId="ADAL" clId="{9D69A034-250F-473F-BCEA-0C8E318A6DB3}" dt="2021-01-04T06:35:27.394" v="179" actId="164"/>
          <ac:spMkLst>
            <pc:docMk/>
            <pc:sldMk cId="3238158163" sldId="303"/>
            <ac:spMk id="2054" creationId="{E02C5169-1E22-4F5E-95F4-4C5E024D0F63}"/>
          </ac:spMkLst>
        </pc:spChg>
        <pc:spChg chg="add mod">
          <ac:chgData name="Kemppainen Kimmo" userId="5575d834-c099-4c81-aadf-9b74126333e7" providerId="ADAL" clId="{9D69A034-250F-473F-BCEA-0C8E318A6DB3}" dt="2021-01-04T06:35:27.394" v="179" actId="164"/>
          <ac:spMkLst>
            <pc:docMk/>
            <pc:sldMk cId="3238158163" sldId="303"/>
            <ac:spMk id="2055" creationId="{B8FF0FEC-C1B9-47A0-BFAE-98C606A1A355}"/>
          </ac:spMkLst>
        </pc:spChg>
        <pc:spChg chg="add mod">
          <ac:chgData name="Kemppainen Kimmo" userId="5575d834-c099-4c81-aadf-9b74126333e7" providerId="ADAL" clId="{9D69A034-250F-473F-BCEA-0C8E318A6DB3}" dt="2021-01-04T06:35:27.394" v="179" actId="164"/>
          <ac:spMkLst>
            <pc:docMk/>
            <pc:sldMk cId="3238158163" sldId="303"/>
            <ac:spMk id="2056" creationId="{A8D152C8-A83D-446C-A79B-D011559B1C25}"/>
          </ac:spMkLst>
        </pc:spChg>
        <pc:spChg chg="add mod">
          <ac:chgData name="Kemppainen Kimmo" userId="5575d834-c099-4c81-aadf-9b74126333e7" providerId="ADAL" clId="{9D69A034-250F-473F-BCEA-0C8E318A6DB3}" dt="2021-01-04T06:35:27.394" v="179" actId="164"/>
          <ac:spMkLst>
            <pc:docMk/>
            <pc:sldMk cId="3238158163" sldId="303"/>
            <ac:spMk id="2057" creationId="{D5BF052E-932F-468F-B034-8D63AB5BB328}"/>
          </ac:spMkLst>
        </pc:spChg>
        <pc:spChg chg="add mod">
          <ac:chgData name="Kemppainen Kimmo" userId="5575d834-c099-4c81-aadf-9b74126333e7" providerId="ADAL" clId="{9D69A034-250F-473F-BCEA-0C8E318A6DB3}" dt="2021-01-04T06:35:27.394" v="179" actId="164"/>
          <ac:spMkLst>
            <pc:docMk/>
            <pc:sldMk cId="3238158163" sldId="303"/>
            <ac:spMk id="2058" creationId="{11F9735E-9649-48EE-99B2-9F3245385C5E}"/>
          </ac:spMkLst>
        </pc:spChg>
        <pc:spChg chg="add mod">
          <ac:chgData name="Kemppainen Kimmo" userId="5575d834-c099-4c81-aadf-9b74126333e7" providerId="ADAL" clId="{9D69A034-250F-473F-BCEA-0C8E318A6DB3}" dt="2021-01-04T06:35:27.394" v="179" actId="164"/>
          <ac:spMkLst>
            <pc:docMk/>
            <pc:sldMk cId="3238158163" sldId="303"/>
            <ac:spMk id="2059" creationId="{6F4D8A8B-E228-45BE-8A12-310990615339}"/>
          </ac:spMkLst>
        </pc:spChg>
        <pc:spChg chg="add mod">
          <ac:chgData name="Kemppainen Kimmo" userId="5575d834-c099-4c81-aadf-9b74126333e7" providerId="ADAL" clId="{9D69A034-250F-473F-BCEA-0C8E318A6DB3}" dt="2021-01-04T06:35:27.394" v="179" actId="164"/>
          <ac:spMkLst>
            <pc:docMk/>
            <pc:sldMk cId="3238158163" sldId="303"/>
            <ac:spMk id="2060" creationId="{F4CA3EC2-8FCD-4007-870F-499A16CE40EC}"/>
          </ac:spMkLst>
        </pc:spChg>
        <pc:spChg chg="add mod">
          <ac:chgData name="Kemppainen Kimmo" userId="5575d834-c099-4c81-aadf-9b74126333e7" providerId="ADAL" clId="{9D69A034-250F-473F-BCEA-0C8E318A6DB3}" dt="2021-01-04T06:35:27.394" v="179" actId="164"/>
          <ac:spMkLst>
            <pc:docMk/>
            <pc:sldMk cId="3238158163" sldId="303"/>
            <ac:spMk id="2061" creationId="{58B3FBE3-CF05-42FF-874F-12FC37F3E0BF}"/>
          </ac:spMkLst>
        </pc:spChg>
        <pc:spChg chg="add mod">
          <ac:chgData name="Kemppainen Kimmo" userId="5575d834-c099-4c81-aadf-9b74126333e7" providerId="ADAL" clId="{9D69A034-250F-473F-BCEA-0C8E318A6DB3}" dt="2021-01-04T06:35:27.394" v="179" actId="164"/>
          <ac:spMkLst>
            <pc:docMk/>
            <pc:sldMk cId="3238158163" sldId="303"/>
            <ac:spMk id="2062" creationId="{4D66AE58-048A-420A-846B-F6D00FC1323B}"/>
          </ac:spMkLst>
        </pc:spChg>
        <pc:spChg chg="add mod">
          <ac:chgData name="Kemppainen Kimmo" userId="5575d834-c099-4c81-aadf-9b74126333e7" providerId="ADAL" clId="{9D69A034-250F-473F-BCEA-0C8E318A6DB3}" dt="2021-01-04T06:35:27.394" v="179" actId="164"/>
          <ac:spMkLst>
            <pc:docMk/>
            <pc:sldMk cId="3238158163" sldId="303"/>
            <ac:spMk id="2063" creationId="{2BE59414-907D-489F-9CD9-F2CF30DD035F}"/>
          </ac:spMkLst>
        </pc:spChg>
        <pc:spChg chg="add mod">
          <ac:chgData name="Kemppainen Kimmo" userId="5575d834-c099-4c81-aadf-9b74126333e7" providerId="ADAL" clId="{9D69A034-250F-473F-BCEA-0C8E318A6DB3}" dt="2021-01-04T06:35:27.394" v="179" actId="164"/>
          <ac:spMkLst>
            <pc:docMk/>
            <pc:sldMk cId="3238158163" sldId="303"/>
            <ac:spMk id="2064" creationId="{B0D62CA3-A247-4036-9E6A-7C809833EA90}"/>
          </ac:spMkLst>
        </pc:spChg>
        <pc:spChg chg="add mod">
          <ac:chgData name="Kemppainen Kimmo" userId="5575d834-c099-4c81-aadf-9b74126333e7" providerId="ADAL" clId="{9D69A034-250F-473F-BCEA-0C8E318A6DB3}" dt="2021-01-04T06:35:27.394" v="179" actId="164"/>
          <ac:spMkLst>
            <pc:docMk/>
            <pc:sldMk cId="3238158163" sldId="303"/>
            <ac:spMk id="2065" creationId="{E1B81C2D-ED1E-47D8-8802-816DC6CF0EB1}"/>
          </ac:spMkLst>
        </pc:spChg>
        <pc:spChg chg="add mod">
          <ac:chgData name="Kemppainen Kimmo" userId="5575d834-c099-4c81-aadf-9b74126333e7" providerId="ADAL" clId="{9D69A034-250F-473F-BCEA-0C8E318A6DB3}" dt="2021-01-04T06:35:27.394" v="179" actId="164"/>
          <ac:spMkLst>
            <pc:docMk/>
            <pc:sldMk cId="3238158163" sldId="303"/>
            <ac:spMk id="2066" creationId="{1D78473A-9CD3-4500-BB1E-B56EFE050479}"/>
          </ac:spMkLst>
        </pc:spChg>
        <pc:spChg chg="add mod">
          <ac:chgData name="Kemppainen Kimmo" userId="5575d834-c099-4c81-aadf-9b74126333e7" providerId="ADAL" clId="{9D69A034-250F-473F-BCEA-0C8E318A6DB3}" dt="2021-01-04T06:35:27.394" v="179" actId="164"/>
          <ac:spMkLst>
            <pc:docMk/>
            <pc:sldMk cId="3238158163" sldId="303"/>
            <ac:spMk id="2067" creationId="{AD7A4D7E-2262-48B8-9CBE-9F0F9496BD9B}"/>
          </ac:spMkLst>
        </pc:spChg>
        <pc:spChg chg="add mod">
          <ac:chgData name="Kemppainen Kimmo" userId="5575d834-c099-4c81-aadf-9b74126333e7" providerId="ADAL" clId="{9D69A034-250F-473F-BCEA-0C8E318A6DB3}" dt="2021-01-04T06:35:27.394" v="179" actId="164"/>
          <ac:spMkLst>
            <pc:docMk/>
            <pc:sldMk cId="3238158163" sldId="303"/>
            <ac:spMk id="2068" creationId="{A7E6E523-808E-4E40-8CE9-60FA32E177CC}"/>
          </ac:spMkLst>
        </pc:spChg>
        <pc:spChg chg="add mod">
          <ac:chgData name="Kemppainen Kimmo" userId="5575d834-c099-4c81-aadf-9b74126333e7" providerId="ADAL" clId="{9D69A034-250F-473F-BCEA-0C8E318A6DB3}" dt="2021-01-04T06:35:27.394" v="179" actId="164"/>
          <ac:spMkLst>
            <pc:docMk/>
            <pc:sldMk cId="3238158163" sldId="303"/>
            <ac:spMk id="2069" creationId="{320842B5-B0A2-47A3-A209-2B40C2D5F131}"/>
          </ac:spMkLst>
        </pc:spChg>
        <pc:spChg chg="add mod">
          <ac:chgData name="Kemppainen Kimmo" userId="5575d834-c099-4c81-aadf-9b74126333e7" providerId="ADAL" clId="{9D69A034-250F-473F-BCEA-0C8E318A6DB3}" dt="2021-01-04T06:35:27.394" v="179" actId="164"/>
          <ac:spMkLst>
            <pc:docMk/>
            <pc:sldMk cId="3238158163" sldId="303"/>
            <ac:spMk id="2070" creationId="{60074247-8B8A-4D0A-990F-B01C7185238F}"/>
          </ac:spMkLst>
        </pc:spChg>
        <pc:spChg chg="add mod">
          <ac:chgData name="Kemppainen Kimmo" userId="5575d834-c099-4c81-aadf-9b74126333e7" providerId="ADAL" clId="{9D69A034-250F-473F-BCEA-0C8E318A6DB3}" dt="2021-01-04T06:35:27.394" v="179" actId="164"/>
          <ac:spMkLst>
            <pc:docMk/>
            <pc:sldMk cId="3238158163" sldId="303"/>
            <ac:spMk id="2071" creationId="{02B3ECD9-39A4-4A6D-AFED-31A217A85DC9}"/>
          </ac:spMkLst>
        </pc:spChg>
        <pc:spChg chg="add mod">
          <ac:chgData name="Kemppainen Kimmo" userId="5575d834-c099-4c81-aadf-9b74126333e7" providerId="ADAL" clId="{9D69A034-250F-473F-BCEA-0C8E318A6DB3}" dt="2021-01-04T06:35:27.394" v="179" actId="164"/>
          <ac:spMkLst>
            <pc:docMk/>
            <pc:sldMk cId="3238158163" sldId="303"/>
            <ac:spMk id="2072" creationId="{20DE6475-5623-4AFB-AD7C-60779313E9EF}"/>
          </ac:spMkLst>
        </pc:spChg>
        <pc:spChg chg="add mod">
          <ac:chgData name="Kemppainen Kimmo" userId="5575d834-c099-4c81-aadf-9b74126333e7" providerId="ADAL" clId="{9D69A034-250F-473F-BCEA-0C8E318A6DB3}" dt="2021-01-04T06:35:27.394" v="179" actId="164"/>
          <ac:spMkLst>
            <pc:docMk/>
            <pc:sldMk cId="3238158163" sldId="303"/>
            <ac:spMk id="2073" creationId="{79D6ABB4-C3FA-4AC3-A1FC-A6F9563BB470}"/>
          </ac:spMkLst>
        </pc:spChg>
        <pc:spChg chg="add mod">
          <ac:chgData name="Kemppainen Kimmo" userId="5575d834-c099-4c81-aadf-9b74126333e7" providerId="ADAL" clId="{9D69A034-250F-473F-BCEA-0C8E318A6DB3}" dt="2021-01-04T06:35:27.394" v="179" actId="164"/>
          <ac:spMkLst>
            <pc:docMk/>
            <pc:sldMk cId="3238158163" sldId="303"/>
            <ac:spMk id="2074" creationId="{3905298C-5EC7-44F1-B86E-56ACBAC37BE2}"/>
          </ac:spMkLst>
        </pc:spChg>
        <pc:spChg chg="add mod">
          <ac:chgData name="Kemppainen Kimmo" userId="5575d834-c099-4c81-aadf-9b74126333e7" providerId="ADAL" clId="{9D69A034-250F-473F-BCEA-0C8E318A6DB3}" dt="2021-01-04T06:35:27.394" v="179" actId="164"/>
          <ac:spMkLst>
            <pc:docMk/>
            <pc:sldMk cId="3238158163" sldId="303"/>
            <ac:spMk id="2075" creationId="{18DB3758-61F3-4C45-B86B-4B5FD3F37D68}"/>
          </ac:spMkLst>
        </pc:spChg>
        <pc:spChg chg="add mod">
          <ac:chgData name="Kemppainen Kimmo" userId="5575d834-c099-4c81-aadf-9b74126333e7" providerId="ADAL" clId="{9D69A034-250F-473F-BCEA-0C8E318A6DB3}" dt="2021-01-04T06:35:27.394" v="179" actId="164"/>
          <ac:spMkLst>
            <pc:docMk/>
            <pc:sldMk cId="3238158163" sldId="303"/>
            <ac:spMk id="2076" creationId="{9E0056CB-B01D-431D-9C32-91FB0D738E8F}"/>
          </ac:spMkLst>
        </pc:spChg>
        <pc:spChg chg="add mod">
          <ac:chgData name="Kemppainen Kimmo" userId="5575d834-c099-4c81-aadf-9b74126333e7" providerId="ADAL" clId="{9D69A034-250F-473F-BCEA-0C8E318A6DB3}" dt="2021-01-04T06:35:27.394" v="179" actId="164"/>
          <ac:spMkLst>
            <pc:docMk/>
            <pc:sldMk cId="3238158163" sldId="303"/>
            <ac:spMk id="2077" creationId="{3AC63367-783C-4C7E-A0C3-B0E590F0718B}"/>
          </ac:spMkLst>
        </pc:spChg>
        <pc:spChg chg="add mod">
          <ac:chgData name="Kemppainen Kimmo" userId="5575d834-c099-4c81-aadf-9b74126333e7" providerId="ADAL" clId="{9D69A034-250F-473F-BCEA-0C8E318A6DB3}" dt="2021-01-04T06:35:27.394" v="179" actId="164"/>
          <ac:spMkLst>
            <pc:docMk/>
            <pc:sldMk cId="3238158163" sldId="303"/>
            <ac:spMk id="2078" creationId="{FB37ECFA-1C70-4207-9690-FF4F01B8F89D}"/>
          </ac:spMkLst>
        </pc:spChg>
        <pc:spChg chg="add mod">
          <ac:chgData name="Kemppainen Kimmo" userId="5575d834-c099-4c81-aadf-9b74126333e7" providerId="ADAL" clId="{9D69A034-250F-473F-BCEA-0C8E318A6DB3}" dt="2021-01-04T06:35:27.394" v="179" actId="164"/>
          <ac:spMkLst>
            <pc:docMk/>
            <pc:sldMk cId="3238158163" sldId="303"/>
            <ac:spMk id="2079" creationId="{3EEB385A-C5F3-4DB8-9360-90955C526BA8}"/>
          </ac:spMkLst>
        </pc:spChg>
        <pc:spChg chg="add mod">
          <ac:chgData name="Kemppainen Kimmo" userId="5575d834-c099-4c81-aadf-9b74126333e7" providerId="ADAL" clId="{9D69A034-250F-473F-BCEA-0C8E318A6DB3}" dt="2021-01-04T06:35:27.394" v="179" actId="164"/>
          <ac:spMkLst>
            <pc:docMk/>
            <pc:sldMk cId="3238158163" sldId="303"/>
            <ac:spMk id="2080" creationId="{EC8BD1F7-5B4F-448F-8435-169D5C937C2D}"/>
          </ac:spMkLst>
        </pc:spChg>
        <pc:spChg chg="add mod">
          <ac:chgData name="Kemppainen Kimmo" userId="5575d834-c099-4c81-aadf-9b74126333e7" providerId="ADAL" clId="{9D69A034-250F-473F-BCEA-0C8E318A6DB3}" dt="2021-01-04T06:35:27.394" v="179" actId="164"/>
          <ac:spMkLst>
            <pc:docMk/>
            <pc:sldMk cId="3238158163" sldId="303"/>
            <ac:spMk id="2081" creationId="{DA6A19E5-4223-4AB6-9390-97A8FB69C2F1}"/>
          </ac:spMkLst>
        </pc:spChg>
        <pc:spChg chg="add mod">
          <ac:chgData name="Kemppainen Kimmo" userId="5575d834-c099-4c81-aadf-9b74126333e7" providerId="ADAL" clId="{9D69A034-250F-473F-BCEA-0C8E318A6DB3}" dt="2021-01-04T06:35:27.394" v="179" actId="164"/>
          <ac:spMkLst>
            <pc:docMk/>
            <pc:sldMk cId="3238158163" sldId="303"/>
            <ac:spMk id="2082" creationId="{29060B0D-9664-4B2B-A3BE-F222BD64EC5D}"/>
          </ac:spMkLst>
        </pc:spChg>
        <pc:spChg chg="add mod">
          <ac:chgData name="Kemppainen Kimmo" userId="5575d834-c099-4c81-aadf-9b74126333e7" providerId="ADAL" clId="{9D69A034-250F-473F-BCEA-0C8E318A6DB3}" dt="2021-01-04T06:35:27.394" v="179" actId="164"/>
          <ac:spMkLst>
            <pc:docMk/>
            <pc:sldMk cId="3238158163" sldId="303"/>
            <ac:spMk id="2083" creationId="{36BDB0DB-AD0A-4AA4-8FE9-5AAB763193DE}"/>
          </ac:spMkLst>
        </pc:spChg>
        <pc:spChg chg="add mod">
          <ac:chgData name="Kemppainen Kimmo" userId="5575d834-c099-4c81-aadf-9b74126333e7" providerId="ADAL" clId="{9D69A034-250F-473F-BCEA-0C8E318A6DB3}" dt="2021-01-04T06:35:27.394" v="179" actId="164"/>
          <ac:spMkLst>
            <pc:docMk/>
            <pc:sldMk cId="3238158163" sldId="303"/>
            <ac:spMk id="2084" creationId="{EB0694C1-29A9-4483-B759-EFEFA2D4ADB9}"/>
          </ac:spMkLst>
        </pc:spChg>
        <pc:spChg chg="add mod">
          <ac:chgData name="Kemppainen Kimmo" userId="5575d834-c099-4c81-aadf-9b74126333e7" providerId="ADAL" clId="{9D69A034-250F-473F-BCEA-0C8E318A6DB3}" dt="2021-01-04T06:35:27.394" v="179" actId="164"/>
          <ac:spMkLst>
            <pc:docMk/>
            <pc:sldMk cId="3238158163" sldId="303"/>
            <ac:spMk id="2085" creationId="{AF18ED17-1463-4D98-ACDE-A1AAEC4CB79E}"/>
          </ac:spMkLst>
        </pc:spChg>
        <pc:spChg chg="add mod">
          <ac:chgData name="Kemppainen Kimmo" userId="5575d834-c099-4c81-aadf-9b74126333e7" providerId="ADAL" clId="{9D69A034-250F-473F-BCEA-0C8E318A6DB3}" dt="2021-01-04T06:35:27.394" v="179" actId="164"/>
          <ac:spMkLst>
            <pc:docMk/>
            <pc:sldMk cId="3238158163" sldId="303"/>
            <ac:spMk id="2086" creationId="{DF866CC9-ECCD-4168-82AE-F1369F6C2F2F}"/>
          </ac:spMkLst>
        </pc:spChg>
        <pc:spChg chg="add mod">
          <ac:chgData name="Kemppainen Kimmo" userId="5575d834-c099-4c81-aadf-9b74126333e7" providerId="ADAL" clId="{9D69A034-250F-473F-BCEA-0C8E318A6DB3}" dt="2021-01-04T06:35:27.394" v="179" actId="164"/>
          <ac:spMkLst>
            <pc:docMk/>
            <pc:sldMk cId="3238158163" sldId="303"/>
            <ac:spMk id="2087" creationId="{0A529A56-F035-43C0-84F5-4F4BDC81CF2C}"/>
          </ac:spMkLst>
        </pc:spChg>
        <pc:spChg chg="add mod">
          <ac:chgData name="Kemppainen Kimmo" userId="5575d834-c099-4c81-aadf-9b74126333e7" providerId="ADAL" clId="{9D69A034-250F-473F-BCEA-0C8E318A6DB3}" dt="2021-01-04T06:35:27.394" v="179" actId="164"/>
          <ac:spMkLst>
            <pc:docMk/>
            <pc:sldMk cId="3238158163" sldId="303"/>
            <ac:spMk id="2088" creationId="{F6784113-809A-44D7-A292-08878FE488D4}"/>
          </ac:spMkLst>
        </pc:spChg>
        <pc:spChg chg="add mod">
          <ac:chgData name="Kemppainen Kimmo" userId="5575d834-c099-4c81-aadf-9b74126333e7" providerId="ADAL" clId="{9D69A034-250F-473F-BCEA-0C8E318A6DB3}" dt="2021-01-04T06:35:27.394" v="179" actId="164"/>
          <ac:spMkLst>
            <pc:docMk/>
            <pc:sldMk cId="3238158163" sldId="303"/>
            <ac:spMk id="2089" creationId="{0E1061A8-9EAA-4BEE-9E49-7960C04BFE5A}"/>
          </ac:spMkLst>
        </pc:spChg>
        <pc:spChg chg="add mod">
          <ac:chgData name="Kemppainen Kimmo" userId="5575d834-c099-4c81-aadf-9b74126333e7" providerId="ADAL" clId="{9D69A034-250F-473F-BCEA-0C8E318A6DB3}" dt="2021-01-04T06:35:27.394" v="179" actId="164"/>
          <ac:spMkLst>
            <pc:docMk/>
            <pc:sldMk cId="3238158163" sldId="303"/>
            <ac:spMk id="2090" creationId="{277E47FD-7B27-41A9-B600-484E903A416D}"/>
          </ac:spMkLst>
        </pc:spChg>
        <pc:spChg chg="add mod">
          <ac:chgData name="Kemppainen Kimmo" userId="5575d834-c099-4c81-aadf-9b74126333e7" providerId="ADAL" clId="{9D69A034-250F-473F-BCEA-0C8E318A6DB3}" dt="2021-01-04T06:35:27.394" v="179" actId="164"/>
          <ac:spMkLst>
            <pc:docMk/>
            <pc:sldMk cId="3238158163" sldId="303"/>
            <ac:spMk id="2091" creationId="{F81EAEA7-8A3F-46A4-A009-D3351834BBFE}"/>
          </ac:spMkLst>
        </pc:spChg>
        <pc:spChg chg="add mod">
          <ac:chgData name="Kemppainen Kimmo" userId="5575d834-c099-4c81-aadf-9b74126333e7" providerId="ADAL" clId="{9D69A034-250F-473F-BCEA-0C8E318A6DB3}" dt="2021-01-04T06:35:27.394" v="179" actId="164"/>
          <ac:spMkLst>
            <pc:docMk/>
            <pc:sldMk cId="3238158163" sldId="303"/>
            <ac:spMk id="2092" creationId="{FC5FE264-C553-42F1-9BD3-F418E7CB7204}"/>
          </ac:spMkLst>
        </pc:spChg>
        <pc:spChg chg="add mod">
          <ac:chgData name="Kemppainen Kimmo" userId="5575d834-c099-4c81-aadf-9b74126333e7" providerId="ADAL" clId="{9D69A034-250F-473F-BCEA-0C8E318A6DB3}" dt="2021-01-04T06:35:27.394" v="179" actId="164"/>
          <ac:spMkLst>
            <pc:docMk/>
            <pc:sldMk cId="3238158163" sldId="303"/>
            <ac:spMk id="2093" creationId="{259B610E-131B-4ABE-B65B-369E4627BBD1}"/>
          </ac:spMkLst>
        </pc:spChg>
        <pc:spChg chg="add mod">
          <ac:chgData name="Kemppainen Kimmo" userId="5575d834-c099-4c81-aadf-9b74126333e7" providerId="ADAL" clId="{9D69A034-250F-473F-BCEA-0C8E318A6DB3}" dt="2021-01-04T06:35:27.394" v="179" actId="164"/>
          <ac:spMkLst>
            <pc:docMk/>
            <pc:sldMk cId="3238158163" sldId="303"/>
            <ac:spMk id="2094" creationId="{5FA9F2BF-7EAF-4EC5-9655-CF0500C3C4F2}"/>
          </ac:spMkLst>
        </pc:spChg>
        <pc:spChg chg="add mod">
          <ac:chgData name="Kemppainen Kimmo" userId="5575d834-c099-4c81-aadf-9b74126333e7" providerId="ADAL" clId="{9D69A034-250F-473F-BCEA-0C8E318A6DB3}" dt="2021-01-04T06:35:27.394" v="179" actId="164"/>
          <ac:spMkLst>
            <pc:docMk/>
            <pc:sldMk cId="3238158163" sldId="303"/>
            <ac:spMk id="2095" creationId="{997EA279-5D2F-4B75-870C-91073F470E63}"/>
          </ac:spMkLst>
        </pc:spChg>
        <pc:spChg chg="add mod">
          <ac:chgData name="Kemppainen Kimmo" userId="5575d834-c099-4c81-aadf-9b74126333e7" providerId="ADAL" clId="{9D69A034-250F-473F-BCEA-0C8E318A6DB3}" dt="2021-01-04T06:35:27.394" v="179" actId="164"/>
          <ac:spMkLst>
            <pc:docMk/>
            <pc:sldMk cId="3238158163" sldId="303"/>
            <ac:spMk id="2096" creationId="{2FFCD058-5ED9-40F0-B0E1-B2C9D8FE042C}"/>
          </ac:spMkLst>
        </pc:spChg>
        <pc:spChg chg="add mod">
          <ac:chgData name="Kemppainen Kimmo" userId="5575d834-c099-4c81-aadf-9b74126333e7" providerId="ADAL" clId="{9D69A034-250F-473F-BCEA-0C8E318A6DB3}" dt="2021-01-04T06:35:27.394" v="179" actId="164"/>
          <ac:spMkLst>
            <pc:docMk/>
            <pc:sldMk cId="3238158163" sldId="303"/>
            <ac:spMk id="2097" creationId="{E16B76A7-1647-41FC-8249-62BB3C02552E}"/>
          </ac:spMkLst>
        </pc:spChg>
        <pc:spChg chg="add mod">
          <ac:chgData name="Kemppainen Kimmo" userId="5575d834-c099-4c81-aadf-9b74126333e7" providerId="ADAL" clId="{9D69A034-250F-473F-BCEA-0C8E318A6DB3}" dt="2021-01-04T06:35:27.394" v="179" actId="164"/>
          <ac:spMkLst>
            <pc:docMk/>
            <pc:sldMk cId="3238158163" sldId="303"/>
            <ac:spMk id="2098" creationId="{86897E87-41D1-4A5F-B548-54447BAE1905}"/>
          </ac:spMkLst>
        </pc:spChg>
        <pc:spChg chg="add mod">
          <ac:chgData name="Kemppainen Kimmo" userId="5575d834-c099-4c81-aadf-9b74126333e7" providerId="ADAL" clId="{9D69A034-250F-473F-BCEA-0C8E318A6DB3}" dt="2021-01-04T06:35:27.394" v="179" actId="164"/>
          <ac:spMkLst>
            <pc:docMk/>
            <pc:sldMk cId="3238158163" sldId="303"/>
            <ac:spMk id="2099" creationId="{4E7346EE-8B97-4FD6-BFE0-89E5D1460F0E}"/>
          </ac:spMkLst>
        </pc:spChg>
        <pc:spChg chg="add mod">
          <ac:chgData name="Kemppainen Kimmo" userId="5575d834-c099-4c81-aadf-9b74126333e7" providerId="ADAL" clId="{9D69A034-250F-473F-BCEA-0C8E318A6DB3}" dt="2021-01-04T06:35:27.394" v="179" actId="164"/>
          <ac:spMkLst>
            <pc:docMk/>
            <pc:sldMk cId="3238158163" sldId="303"/>
            <ac:spMk id="2100" creationId="{5040604A-4AB8-4DEE-A24D-80434A771FB4}"/>
          </ac:spMkLst>
        </pc:spChg>
        <pc:spChg chg="add mod">
          <ac:chgData name="Kemppainen Kimmo" userId="5575d834-c099-4c81-aadf-9b74126333e7" providerId="ADAL" clId="{9D69A034-250F-473F-BCEA-0C8E318A6DB3}" dt="2021-01-04T06:35:27.394" v="179" actId="164"/>
          <ac:spMkLst>
            <pc:docMk/>
            <pc:sldMk cId="3238158163" sldId="303"/>
            <ac:spMk id="2101" creationId="{F16CC64E-EEB0-479F-A308-AF2C251F7C84}"/>
          </ac:spMkLst>
        </pc:spChg>
        <pc:spChg chg="add mod">
          <ac:chgData name="Kemppainen Kimmo" userId="5575d834-c099-4c81-aadf-9b74126333e7" providerId="ADAL" clId="{9D69A034-250F-473F-BCEA-0C8E318A6DB3}" dt="2021-01-04T06:35:27.394" v="179" actId="164"/>
          <ac:spMkLst>
            <pc:docMk/>
            <pc:sldMk cId="3238158163" sldId="303"/>
            <ac:spMk id="2102" creationId="{763F2CAD-3029-4A5C-88B3-0EE558859B5C}"/>
          </ac:spMkLst>
        </pc:spChg>
        <pc:spChg chg="add mod">
          <ac:chgData name="Kemppainen Kimmo" userId="5575d834-c099-4c81-aadf-9b74126333e7" providerId="ADAL" clId="{9D69A034-250F-473F-BCEA-0C8E318A6DB3}" dt="2021-01-04T06:35:27.394" v="179" actId="164"/>
          <ac:spMkLst>
            <pc:docMk/>
            <pc:sldMk cId="3238158163" sldId="303"/>
            <ac:spMk id="2103" creationId="{507A019F-9BD8-4E00-84A1-656E79799203}"/>
          </ac:spMkLst>
        </pc:spChg>
        <pc:spChg chg="add mod">
          <ac:chgData name="Kemppainen Kimmo" userId="5575d834-c099-4c81-aadf-9b74126333e7" providerId="ADAL" clId="{9D69A034-250F-473F-BCEA-0C8E318A6DB3}" dt="2021-01-04T06:35:27.394" v="179" actId="164"/>
          <ac:spMkLst>
            <pc:docMk/>
            <pc:sldMk cId="3238158163" sldId="303"/>
            <ac:spMk id="2104" creationId="{ED5BA69B-3856-4031-BFF6-B55E13671FED}"/>
          </ac:spMkLst>
        </pc:spChg>
        <pc:spChg chg="add mod">
          <ac:chgData name="Kemppainen Kimmo" userId="5575d834-c099-4c81-aadf-9b74126333e7" providerId="ADAL" clId="{9D69A034-250F-473F-BCEA-0C8E318A6DB3}" dt="2021-01-04T06:35:27.394" v="179" actId="164"/>
          <ac:spMkLst>
            <pc:docMk/>
            <pc:sldMk cId="3238158163" sldId="303"/>
            <ac:spMk id="2105" creationId="{B7ACCA43-9709-47EE-B716-1B5DFD936621}"/>
          </ac:spMkLst>
        </pc:spChg>
        <pc:spChg chg="add mod">
          <ac:chgData name="Kemppainen Kimmo" userId="5575d834-c099-4c81-aadf-9b74126333e7" providerId="ADAL" clId="{9D69A034-250F-473F-BCEA-0C8E318A6DB3}" dt="2021-01-04T06:35:27.394" v="179" actId="164"/>
          <ac:spMkLst>
            <pc:docMk/>
            <pc:sldMk cId="3238158163" sldId="303"/>
            <ac:spMk id="2106" creationId="{BFA0B39D-CDD1-4925-91FF-3A9BF859C7BC}"/>
          </ac:spMkLst>
        </pc:spChg>
        <pc:spChg chg="add mod">
          <ac:chgData name="Kemppainen Kimmo" userId="5575d834-c099-4c81-aadf-9b74126333e7" providerId="ADAL" clId="{9D69A034-250F-473F-BCEA-0C8E318A6DB3}" dt="2021-01-04T06:35:27.394" v="179" actId="164"/>
          <ac:spMkLst>
            <pc:docMk/>
            <pc:sldMk cId="3238158163" sldId="303"/>
            <ac:spMk id="2107" creationId="{4FC7C940-0B6F-4003-9682-C630141A6389}"/>
          </ac:spMkLst>
        </pc:spChg>
        <pc:spChg chg="add mod">
          <ac:chgData name="Kemppainen Kimmo" userId="5575d834-c099-4c81-aadf-9b74126333e7" providerId="ADAL" clId="{9D69A034-250F-473F-BCEA-0C8E318A6DB3}" dt="2021-01-04T06:35:27.394" v="179" actId="164"/>
          <ac:spMkLst>
            <pc:docMk/>
            <pc:sldMk cId="3238158163" sldId="303"/>
            <ac:spMk id="2108" creationId="{AD9D8E79-EB90-4F08-BA6D-B872E1291E93}"/>
          </ac:spMkLst>
        </pc:spChg>
        <pc:spChg chg="add mod">
          <ac:chgData name="Kemppainen Kimmo" userId="5575d834-c099-4c81-aadf-9b74126333e7" providerId="ADAL" clId="{9D69A034-250F-473F-BCEA-0C8E318A6DB3}" dt="2021-01-04T06:35:27.394" v="179" actId="164"/>
          <ac:spMkLst>
            <pc:docMk/>
            <pc:sldMk cId="3238158163" sldId="303"/>
            <ac:spMk id="2109" creationId="{869CE9A3-B88A-4042-9020-B2182EBD3F19}"/>
          </ac:spMkLst>
        </pc:spChg>
        <pc:spChg chg="add mod">
          <ac:chgData name="Kemppainen Kimmo" userId="5575d834-c099-4c81-aadf-9b74126333e7" providerId="ADAL" clId="{9D69A034-250F-473F-BCEA-0C8E318A6DB3}" dt="2021-01-04T06:35:27.394" v="179" actId="164"/>
          <ac:spMkLst>
            <pc:docMk/>
            <pc:sldMk cId="3238158163" sldId="303"/>
            <ac:spMk id="2110" creationId="{A5FFF2D7-0C0D-4555-A6BE-6F51F374338C}"/>
          </ac:spMkLst>
        </pc:spChg>
        <pc:spChg chg="add mod">
          <ac:chgData name="Kemppainen Kimmo" userId="5575d834-c099-4c81-aadf-9b74126333e7" providerId="ADAL" clId="{9D69A034-250F-473F-BCEA-0C8E318A6DB3}" dt="2021-01-04T06:35:27.394" v="179" actId="164"/>
          <ac:spMkLst>
            <pc:docMk/>
            <pc:sldMk cId="3238158163" sldId="303"/>
            <ac:spMk id="2111" creationId="{82F9264C-252B-468A-BA23-52CC584354F3}"/>
          </ac:spMkLst>
        </pc:spChg>
        <pc:spChg chg="add mod">
          <ac:chgData name="Kemppainen Kimmo" userId="5575d834-c099-4c81-aadf-9b74126333e7" providerId="ADAL" clId="{9D69A034-250F-473F-BCEA-0C8E318A6DB3}" dt="2021-01-04T06:35:27.394" v="179" actId="164"/>
          <ac:spMkLst>
            <pc:docMk/>
            <pc:sldMk cId="3238158163" sldId="303"/>
            <ac:spMk id="2112" creationId="{4CD17A93-E976-49AC-82B7-522DDFDC934C}"/>
          </ac:spMkLst>
        </pc:spChg>
        <pc:spChg chg="add mod">
          <ac:chgData name="Kemppainen Kimmo" userId="5575d834-c099-4c81-aadf-9b74126333e7" providerId="ADAL" clId="{9D69A034-250F-473F-BCEA-0C8E318A6DB3}" dt="2021-01-04T06:35:27.394" v="179" actId="164"/>
          <ac:spMkLst>
            <pc:docMk/>
            <pc:sldMk cId="3238158163" sldId="303"/>
            <ac:spMk id="2113" creationId="{CD8EF07B-BA06-47AB-87D5-CA4F57400FF3}"/>
          </ac:spMkLst>
        </pc:spChg>
        <pc:spChg chg="add mod">
          <ac:chgData name="Kemppainen Kimmo" userId="5575d834-c099-4c81-aadf-9b74126333e7" providerId="ADAL" clId="{9D69A034-250F-473F-BCEA-0C8E318A6DB3}" dt="2021-01-04T06:35:27.394" v="179" actId="164"/>
          <ac:spMkLst>
            <pc:docMk/>
            <pc:sldMk cId="3238158163" sldId="303"/>
            <ac:spMk id="2114" creationId="{EFA2D564-1784-4035-B1BA-FF27741819B6}"/>
          </ac:spMkLst>
        </pc:spChg>
        <pc:spChg chg="add mod">
          <ac:chgData name="Kemppainen Kimmo" userId="5575d834-c099-4c81-aadf-9b74126333e7" providerId="ADAL" clId="{9D69A034-250F-473F-BCEA-0C8E318A6DB3}" dt="2021-01-04T06:35:27.394" v="179" actId="164"/>
          <ac:spMkLst>
            <pc:docMk/>
            <pc:sldMk cId="3238158163" sldId="303"/>
            <ac:spMk id="2115" creationId="{C17E3730-85A5-4660-B3E0-792CC61908D2}"/>
          </ac:spMkLst>
        </pc:spChg>
        <pc:spChg chg="add mod">
          <ac:chgData name="Kemppainen Kimmo" userId="5575d834-c099-4c81-aadf-9b74126333e7" providerId="ADAL" clId="{9D69A034-250F-473F-BCEA-0C8E318A6DB3}" dt="2021-01-04T06:35:27.394" v="179" actId="164"/>
          <ac:spMkLst>
            <pc:docMk/>
            <pc:sldMk cId="3238158163" sldId="303"/>
            <ac:spMk id="2116" creationId="{B03D693D-04C7-45E0-9654-090C2AA056ED}"/>
          </ac:spMkLst>
        </pc:spChg>
        <pc:spChg chg="add mod">
          <ac:chgData name="Kemppainen Kimmo" userId="5575d834-c099-4c81-aadf-9b74126333e7" providerId="ADAL" clId="{9D69A034-250F-473F-BCEA-0C8E318A6DB3}" dt="2021-01-04T06:35:27.394" v="179" actId="164"/>
          <ac:spMkLst>
            <pc:docMk/>
            <pc:sldMk cId="3238158163" sldId="303"/>
            <ac:spMk id="2117" creationId="{8469B5EC-269E-4343-A15E-00E046FDBC96}"/>
          </ac:spMkLst>
        </pc:spChg>
        <pc:spChg chg="add mod">
          <ac:chgData name="Kemppainen Kimmo" userId="5575d834-c099-4c81-aadf-9b74126333e7" providerId="ADAL" clId="{9D69A034-250F-473F-BCEA-0C8E318A6DB3}" dt="2021-01-04T06:35:27.394" v="179" actId="164"/>
          <ac:spMkLst>
            <pc:docMk/>
            <pc:sldMk cId="3238158163" sldId="303"/>
            <ac:spMk id="2118" creationId="{B8595C6E-17FC-4ECE-A0A0-DEC9483E2CE4}"/>
          </ac:spMkLst>
        </pc:spChg>
        <pc:spChg chg="add mod">
          <ac:chgData name="Kemppainen Kimmo" userId="5575d834-c099-4c81-aadf-9b74126333e7" providerId="ADAL" clId="{9D69A034-250F-473F-BCEA-0C8E318A6DB3}" dt="2021-01-04T06:35:27.394" v="179" actId="164"/>
          <ac:spMkLst>
            <pc:docMk/>
            <pc:sldMk cId="3238158163" sldId="303"/>
            <ac:spMk id="2119" creationId="{35EDBDB4-E416-490A-8613-D2D3DCA02861}"/>
          </ac:spMkLst>
        </pc:spChg>
        <pc:spChg chg="add mod">
          <ac:chgData name="Kemppainen Kimmo" userId="5575d834-c099-4c81-aadf-9b74126333e7" providerId="ADAL" clId="{9D69A034-250F-473F-BCEA-0C8E318A6DB3}" dt="2021-01-04T06:35:27.394" v="179" actId="164"/>
          <ac:spMkLst>
            <pc:docMk/>
            <pc:sldMk cId="3238158163" sldId="303"/>
            <ac:spMk id="2120" creationId="{D663DB81-D4A9-44E4-AFEB-1932EAEE940C}"/>
          </ac:spMkLst>
        </pc:spChg>
        <pc:spChg chg="add mod">
          <ac:chgData name="Kemppainen Kimmo" userId="5575d834-c099-4c81-aadf-9b74126333e7" providerId="ADAL" clId="{9D69A034-250F-473F-BCEA-0C8E318A6DB3}" dt="2021-01-04T06:35:27.394" v="179" actId="164"/>
          <ac:spMkLst>
            <pc:docMk/>
            <pc:sldMk cId="3238158163" sldId="303"/>
            <ac:spMk id="2121" creationId="{62E45CFA-6C54-45E7-8701-F38DDBFE2233}"/>
          </ac:spMkLst>
        </pc:spChg>
        <pc:spChg chg="add mod">
          <ac:chgData name="Kemppainen Kimmo" userId="5575d834-c099-4c81-aadf-9b74126333e7" providerId="ADAL" clId="{9D69A034-250F-473F-BCEA-0C8E318A6DB3}" dt="2021-01-04T06:35:27.394" v="179" actId="164"/>
          <ac:spMkLst>
            <pc:docMk/>
            <pc:sldMk cId="3238158163" sldId="303"/>
            <ac:spMk id="2122" creationId="{44ADBD86-1E9A-47C3-B793-ABD40C44DF1E}"/>
          </ac:spMkLst>
        </pc:spChg>
        <pc:spChg chg="add mod">
          <ac:chgData name="Kemppainen Kimmo" userId="5575d834-c099-4c81-aadf-9b74126333e7" providerId="ADAL" clId="{9D69A034-250F-473F-BCEA-0C8E318A6DB3}" dt="2021-01-04T06:35:27.394" v="179" actId="164"/>
          <ac:spMkLst>
            <pc:docMk/>
            <pc:sldMk cId="3238158163" sldId="303"/>
            <ac:spMk id="2123" creationId="{ABBBC960-7695-4242-A4EC-22C0A204199A}"/>
          </ac:spMkLst>
        </pc:spChg>
        <pc:spChg chg="add mod">
          <ac:chgData name="Kemppainen Kimmo" userId="5575d834-c099-4c81-aadf-9b74126333e7" providerId="ADAL" clId="{9D69A034-250F-473F-BCEA-0C8E318A6DB3}" dt="2021-01-04T06:35:27.394" v="179" actId="164"/>
          <ac:spMkLst>
            <pc:docMk/>
            <pc:sldMk cId="3238158163" sldId="303"/>
            <ac:spMk id="2124" creationId="{1C1DE723-009A-491E-A690-216528925B7A}"/>
          </ac:spMkLst>
        </pc:spChg>
        <pc:spChg chg="add mod">
          <ac:chgData name="Kemppainen Kimmo" userId="5575d834-c099-4c81-aadf-9b74126333e7" providerId="ADAL" clId="{9D69A034-250F-473F-BCEA-0C8E318A6DB3}" dt="2021-01-04T06:35:27.394" v="179" actId="164"/>
          <ac:spMkLst>
            <pc:docMk/>
            <pc:sldMk cId="3238158163" sldId="303"/>
            <ac:spMk id="2125" creationId="{CF1AB123-6836-4FC1-93BF-FA1E9E5A669D}"/>
          </ac:spMkLst>
        </pc:spChg>
        <pc:spChg chg="add mod">
          <ac:chgData name="Kemppainen Kimmo" userId="5575d834-c099-4c81-aadf-9b74126333e7" providerId="ADAL" clId="{9D69A034-250F-473F-BCEA-0C8E318A6DB3}" dt="2021-01-04T06:35:27.394" v="179" actId="164"/>
          <ac:spMkLst>
            <pc:docMk/>
            <pc:sldMk cId="3238158163" sldId="303"/>
            <ac:spMk id="2126" creationId="{1E815B65-E207-4E92-A07E-DEAB1A111273}"/>
          </ac:spMkLst>
        </pc:spChg>
        <pc:spChg chg="add mod">
          <ac:chgData name="Kemppainen Kimmo" userId="5575d834-c099-4c81-aadf-9b74126333e7" providerId="ADAL" clId="{9D69A034-250F-473F-BCEA-0C8E318A6DB3}" dt="2021-01-04T06:35:27.394" v="179" actId="164"/>
          <ac:spMkLst>
            <pc:docMk/>
            <pc:sldMk cId="3238158163" sldId="303"/>
            <ac:spMk id="2127" creationId="{E4631497-0AE3-4730-83E6-F4EFE0BEC293}"/>
          </ac:spMkLst>
        </pc:spChg>
        <pc:spChg chg="add mod">
          <ac:chgData name="Kemppainen Kimmo" userId="5575d834-c099-4c81-aadf-9b74126333e7" providerId="ADAL" clId="{9D69A034-250F-473F-BCEA-0C8E318A6DB3}" dt="2021-01-04T06:35:27.394" v="179" actId="164"/>
          <ac:spMkLst>
            <pc:docMk/>
            <pc:sldMk cId="3238158163" sldId="303"/>
            <ac:spMk id="2128" creationId="{635AB0AA-87F9-4D8C-9DE8-0F44577BCACF}"/>
          </ac:spMkLst>
        </pc:spChg>
        <pc:spChg chg="add mod">
          <ac:chgData name="Kemppainen Kimmo" userId="5575d834-c099-4c81-aadf-9b74126333e7" providerId="ADAL" clId="{9D69A034-250F-473F-BCEA-0C8E318A6DB3}" dt="2021-01-04T06:35:27.394" v="179" actId="164"/>
          <ac:spMkLst>
            <pc:docMk/>
            <pc:sldMk cId="3238158163" sldId="303"/>
            <ac:spMk id="2129" creationId="{CD6B031D-F71A-432B-BDFD-4BC9EDA2A7B9}"/>
          </ac:spMkLst>
        </pc:spChg>
        <pc:spChg chg="add mod">
          <ac:chgData name="Kemppainen Kimmo" userId="5575d834-c099-4c81-aadf-9b74126333e7" providerId="ADAL" clId="{9D69A034-250F-473F-BCEA-0C8E318A6DB3}" dt="2021-01-04T06:35:27.394" v="179" actId="164"/>
          <ac:spMkLst>
            <pc:docMk/>
            <pc:sldMk cId="3238158163" sldId="303"/>
            <ac:spMk id="2130" creationId="{D25B440B-60FA-4D1F-8B30-2448E90ED1CA}"/>
          </ac:spMkLst>
        </pc:spChg>
        <pc:spChg chg="add mod">
          <ac:chgData name="Kemppainen Kimmo" userId="5575d834-c099-4c81-aadf-9b74126333e7" providerId="ADAL" clId="{9D69A034-250F-473F-BCEA-0C8E318A6DB3}" dt="2021-01-04T06:35:27.394" v="179" actId="164"/>
          <ac:spMkLst>
            <pc:docMk/>
            <pc:sldMk cId="3238158163" sldId="303"/>
            <ac:spMk id="2131" creationId="{F31CACF6-934C-4945-B692-28DD02EF5962}"/>
          </ac:spMkLst>
        </pc:spChg>
        <pc:spChg chg="add mod">
          <ac:chgData name="Kemppainen Kimmo" userId="5575d834-c099-4c81-aadf-9b74126333e7" providerId="ADAL" clId="{9D69A034-250F-473F-BCEA-0C8E318A6DB3}" dt="2021-01-04T06:35:27.394" v="179" actId="164"/>
          <ac:spMkLst>
            <pc:docMk/>
            <pc:sldMk cId="3238158163" sldId="303"/>
            <ac:spMk id="2132" creationId="{D9D40566-F8AC-4813-AA10-618E628D86E0}"/>
          </ac:spMkLst>
        </pc:spChg>
        <pc:spChg chg="add mod">
          <ac:chgData name="Kemppainen Kimmo" userId="5575d834-c099-4c81-aadf-9b74126333e7" providerId="ADAL" clId="{9D69A034-250F-473F-BCEA-0C8E318A6DB3}" dt="2021-01-04T06:35:27.394" v="179" actId="164"/>
          <ac:spMkLst>
            <pc:docMk/>
            <pc:sldMk cId="3238158163" sldId="303"/>
            <ac:spMk id="2133" creationId="{C2C87037-5257-4B59-BCF2-07766559BF1D}"/>
          </ac:spMkLst>
        </pc:spChg>
        <pc:spChg chg="add mod">
          <ac:chgData name="Kemppainen Kimmo" userId="5575d834-c099-4c81-aadf-9b74126333e7" providerId="ADAL" clId="{9D69A034-250F-473F-BCEA-0C8E318A6DB3}" dt="2021-01-04T06:35:27.394" v="179" actId="164"/>
          <ac:spMkLst>
            <pc:docMk/>
            <pc:sldMk cId="3238158163" sldId="303"/>
            <ac:spMk id="2134" creationId="{5A94F95D-9A5A-44DB-B43C-0D09BCD8140C}"/>
          </ac:spMkLst>
        </pc:spChg>
        <pc:spChg chg="add mod">
          <ac:chgData name="Kemppainen Kimmo" userId="5575d834-c099-4c81-aadf-9b74126333e7" providerId="ADAL" clId="{9D69A034-250F-473F-BCEA-0C8E318A6DB3}" dt="2021-01-04T06:35:27.394" v="179" actId="164"/>
          <ac:spMkLst>
            <pc:docMk/>
            <pc:sldMk cId="3238158163" sldId="303"/>
            <ac:spMk id="2135" creationId="{31946387-082A-4CAB-B217-0293B13CF6D7}"/>
          </ac:spMkLst>
        </pc:spChg>
        <pc:spChg chg="add mod">
          <ac:chgData name="Kemppainen Kimmo" userId="5575d834-c099-4c81-aadf-9b74126333e7" providerId="ADAL" clId="{9D69A034-250F-473F-BCEA-0C8E318A6DB3}" dt="2021-01-04T06:35:27.394" v="179" actId="164"/>
          <ac:spMkLst>
            <pc:docMk/>
            <pc:sldMk cId="3238158163" sldId="303"/>
            <ac:spMk id="2136" creationId="{E00D243B-DA75-4090-B5BB-F003DB59ABB7}"/>
          </ac:spMkLst>
        </pc:spChg>
        <pc:spChg chg="add mod">
          <ac:chgData name="Kemppainen Kimmo" userId="5575d834-c099-4c81-aadf-9b74126333e7" providerId="ADAL" clId="{9D69A034-250F-473F-BCEA-0C8E318A6DB3}" dt="2021-01-04T06:35:27.394" v="179" actId="164"/>
          <ac:spMkLst>
            <pc:docMk/>
            <pc:sldMk cId="3238158163" sldId="303"/>
            <ac:spMk id="2137" creationId="{E89B8EB7-F654-4F75-B3BA-FC58CBF7D780}"/>
          </ac:spMkLst>
        </pc:spChg>
        <pc:spChg chg="add mod">
          <ac:chgData name="Kemppainen Kimmo" userId="5575d834-c099-4c81-aadf-9b74126333e7" providerId="ADAL" clId="{9D69A034-250F-473F-BCEA-0C8E318A6DB3}" dt="2021-01-04T06:35:27.394" v="179" actId="164"/>
          <ac:spMkLst>
            <pc:docMk/>
            <pc:sldMk cId="3238158163" sldId="303"/>
            <ac:spMk id="2138" creationId="{46CA25C4-1C3D-4E52-AFEE-B0C473879995}"/>
          </ac:spMkLst>
        </pc:spChg>
        <pc:spChg chg="add mod">
          <ac:chgData name="Kemppainen Kimmo" userId="5575d834-c099-4c81-aadf-9b74126333e7" providerId="ADAL" clId="{9D69A034-250F-473F-BCEA-0C8E318A6DB3}" dt="2021-01-04T06:35:27.394" v="179" actId="164"/>
          <ac:spMkLst>
            <pc:docMk/>
            <pc:sldMk cId="3238158163" sldId="303"/>
            <ac:spMk id="2139" creationId="{D5C9B295-1DE9-4F68-8472-5A60A69035BD}"/>
          </ac:spMkLst>
        </pc:spChg>
        <pc:spChg chg="add mod">
          <ac:chgData name="Kemppainen Kimmo" userId="5575d834-c099-4c81-aadf-9b74126333e7" providerId="ADAL" clId="{9D69A034-250F-473F-BCEA-0C8E318A6DB3}" dt="2021-01-04T06:35:27.394" v="179" actId="164"/>
          <ac:spMkLst>
            <pc:docMk/>
            <pc:sldMk cId="3238158163" sldId="303"/>
            <ac:spMk id="2140" creationId="{BFA369BF-F781-4926-A03C-3FB2839152BF}"/>
          </ac:spMkLst>
        </pc:spChg>
        <pc:spChg chg="add mod">
          <ac:chgData name="Kemppainen Kimmo" userId="5575d834-c099-4c81-aadf-9b74126333e7" providerId="ADAL" clId="{9D69A034-250F-473F-BCEA-0C8E318A6DB3}" dt="2021-01-04T06:35:27.394" v="179" actId="164"/>
          <ac:spMkLst>
            <pc:docMk/>
            <pc:sldMk cId="3238158163" sldId="303"/>
            <ac:spMk id="2141" creationId="{48F00522-4B8C-4438-8C13-A808627223D5}"/>
          </ac:spMkLst>
        </pc:spChg>
        <pc:spChg chg="add mod">
          <ac:chgData name="Kemppainen Kimmo" userId="5575d834-c099-4c81-aadf-9b74126333e7" providerId="ADAL" clId="{9D69A034-250F-473F-BCEA-0C8E318A6DB3}" dt="2021-01-04T06:35:27.394" v="179" actId="164"/>
          <ac:spMkLst>
            <pc:docMk/>
            <pc:sldMk cId="3238158163" sldId="303"/>
            <ac:spMk id="2142" creationId="{13CE0185-F593-4087-B076-5D7DBF5D8288}"/>
          </ac:spMkLst>
        </pc:spChg>
        <pc:spChg chg="add mod">
          <ac:chgData name="Kemppainen Kimmo" userId="5575d834-c099-4c81-aadf-9b74126333e7" providerId="ADAL" clId="{9D69A034-250F-473F-BCEA-0C8E318A6DB3}" dt="2021-01-04T06:35:27.394" v="179" actId="164"/>
          <ac:spMkLst>
            <pc:docMk/>
            <pc:sldMk cId="3238158163" sldId="303"/>
            <ac:spMk id="2143" creationId="{D1F30EA1-FF29-47E6-A091-11CF882030AF}"/>
          </ac:spMkLst>
        </pc:spChg>
        <pc:spChg chg="add mod">
          <ac:chgData name="Kemppainen Kimmo" userId="5575d834-c099-4c81-aadf-9b74126333e7" providerId="ADAL" clId="{9D69A034-250F-473F-BCEA-0C8E318A6DB3}" dt="2021-01-04T06:35:27.394" v="179" actId="164"/>
          <ac:spMkLst>
            <pc:docMk/>
            <pc:sldMk cId="3238158163" sldId="303"/>
            <ac:spMk id="2144" creationId="{4F740040-321B-4FBA-9E83-3C400617519A}"/>
          </ac:spMkLst>
        </pc:spChg>
        <pc:spChg chg="add mod">
          <ac:chgData name="Kemppainen Kimmo" userId="5575d834-c099-4c81-aadf-9b74126333e7" providerId="ADAL" clId="{9D69A034-250F-473F-BCEA-0C8E318A6DB3}" dt="2021-01-04T06:35:27.394" v="179" actId="164"/>
          <ac:spMkLst>
            <pc:docMk/>
            <pc:sldMk cId="3238158163" sldId="303"/>
            <ac:spMk id="2145" creationId="{A969E810-45C0-46A3-88AA-29248A0967DE}"/>
          </ac:spMkLst>
        </pc:spChg>
        <pc:spChg chg="add mod">
          <ac:chgData name="Kemppainen Kimmo" userId="5575d834-c099-4c81-aadf-9b74126333e7" providerId="ADAL" clId="{9D69A034-250F-473F-BCEA-0C8E318A6DB3}" dt="2021-01-04T06:35:27.394" v="179" actId="164"/>
          <ac:spMkLst>
            <pc:docMk/>
            <pc:sldMk cId="3238158163" sldId="303"/>
            <ac:spMk id="2146" creationId="{12F04B83-1529-4758-ABE4-DB0936854574}"/>
          </ac:spMkLst>
        </pc:spChg>
        <pc:spChg chg="add mod">
          <ac:chgData name="Kemppainen Kimmo" userId="5575d834-c099-4c81-aadf-9b74126333e7" providerId="ADAL" clId="{9D69A034-250F-473F-BCEA-0C8E318A6DB3}" dt="2021-01-04T06:35:27.394" v="179" actId="164"/>
          <ac:spMkLst>
            <pc:docMk/>
            <pc:sldMk cId="3238158163" sldId="303"/>
            <ac:spMk id="2147" creationId="{C2EAFE41-CADD-4342-9F01-7A344985BE36}"/>
          </ac:spMkLst>
        </pc:spChg>
        <pc:spChg chg="add mod">
          <ac:chgData name="Kemppainen Kimmo" userId="5575d834-c099-4c81-aadf-9b74126333e7" providerId="ADAL" clId="{9D69A034-250F-473F-BCEA-0C8E318A6DB3}" dt="2021-01-04T06:35:27.394" v="179" actId="164"/>
          <ac:spMkLst>
            <pc:docMk/>
            <pc:sldMk cId="3238158163" sldId="303"/>
            <ac:spMk id="2148" creationId="{625DE198-12C4-4C1E-9F91-90AB24687AFC}"/>
          </ac:spMkLst>
        </pc:spChg>
        <pc:spChg chg="add mod">
          <ac:chgData name="Kemppainen Kimmo" userId="5575d834-c099-4c81-aadf-9b74126333e7" providerId="ADAL" clId="{9D69A034-250F-473F-BCEA-0C8E318A6DB3}" dt="2021-01-04T06:35:27.394" v="179" actId="164"/>
          <ac:spMkLst>
            <pc:docMk/>
            <pc:sldMk cId="3238158163" sldId="303"/>
            <ac:spMk id="2149" creationId="{35AC1835-CA73-454A-A2C0-9C2CFBBBA795}"/>
          </ac:spMkLst>
        </pc:spChg>
        <pc:spChg chg="add mod">
          <ac:chgData name="Kemppainen Kimmo" userId="5575d834-c099-4c81-aadf-9b74126333e7" providerId="ADAL" clId="{9D69A034-250F-473F-BCEA-0C8E318A6DB3}" dt="2021-01-04T06:35:27.394" v="179" actId="164"/>
          <ac:spMkLst>
            <pc:docMk/>
            <pc:sldMk cId="3238158163" sldId="303"/>
            <ac:spMk id="2150" creationId="{06BD9E12-93DD-410D-8D00-AF25EA3B0746}"/>
          </ac:spMkLst>
        </pc:spChg>
        <pc:spChg chg="add mod">
          <ac:chgData name="Kemppainen Kimmo" userId="5575d834-c099-4c81-aadf-9b74126333e7" providerId="ADAL" clId="{9D69A034-250F-473F-BCEA-0C8E318A6DB3}" dt="2021-01-04T06:35:27.394" v="179" actId="164"/>
          <ac:spMkLst>
            <pc:docMk/>
            <pc:sldMk cId="3238158163" sldId="303"/>
            <ac:spMk id="2151" creationId="{C2A30C2D-0312-4704-9FC7-F1BF6903A41C}"/>
          </ac:spMkLst>
        </pc:spChg>
        <pc:spChg chg="add mod">
          <ac:chgData name="Kemppainen Kimmo" userId="5575d834-c099-4c81-aadf-9b74126333e7" providerId="ADAL" clId="{9D69A034-250F-473F-BCEA-0C8E318A6DB3}" dt="2021-01-04T06:35:27.394" v="179" actId="164"/>
          <ac:spMkLst>
            <pc:docMk/>
            <pc:sldMk cId="3238158163" sldId="303"/>
            <ac:spMk id="2152" creationId="{08CDE178-98B6-4963-9E3C-5E95529DBA48}"/>
          </ac:spMkLst>
        </pc:spChg>
        <pc:spChg chg="add mod">
          <ac:chgData name="Kemppainen Kimmo" userId="5575d834-c099-4c81-aadf-9b74126333e7" providerId="ADAL" clId="{9D69A034-250F-473F-BCEA-0C8E318A6DB3}" dt="2021-01-04T06:35:27.394" v="179" actId="164"/>
          <ac:spMkLst>
            <pc:docMk/>
            <pc:sldMk cId="3238158163" sldId="303"/>
            <ac:spMk id="2153" creationId="{068451EB-2CFE-4991-BD5E-C3BC3485C7C9}"/>
          </ac:spMkLst>
        </pc:spChg>
        <pc:spChg chg="add mod">
          <ac:chgData name="Kemppainen Kimmo" userId="5575d834-c099-4c81-aadf-9b74126333e7" providerId="ADAL" clId="{9D69A034-250F-473F-BCEA-0C8E318A6DB3}" dt="2021-01-04T06:35:27.394" v="179" actId="164"/>
          <ac:spMkLst>
            <pc:docMk/>
            <pc:sldMk cId="3238158163" sldId="303"/>
            <ac:spMk id="2154" creationId="{983A5563-F873-4690-8D8E-B7683342E28C}"/>
          </ac:spMkLst>
        </pc:spChg>
        <pc:spChg chg="add mod">
          <ac:chgData name="Kemppainen Kimmo" userId="5575d834-c099-4c81-aadf-9b74126333e7" providerId="ADAL" clId="{9D69A034-250F-473F-BCEA-0C8E318A6DB3}" dt="2021-01-04T06:35:27.394" v="179" actId="164"/>
          <ac:spMkLst>
            <pc:docMk/>
            <pc:sldMk cId="3238158163" sldId="303"/>
            <ac:spMk id="2155" creationId="{1BB940AF-547C-4B86-8202-69ACED2AC5C6}"/>
          </ac:spMkLst>
        </pc:spChg>
        <pc:spChg chg="add mod">
          <ac:chgData name="Kemppainen Kimmo" userId="5575d834-c099-4c81-aadf-9b74126333e7" providerId="ADAL" clId="{9D69A034-250F-473F-BCEA-0C8E318A6DB3}" dt="2021-01-04T06:35:27.394" v="179" actId="164"/>
          <ac:spMkLst>
            <pc:docMk/>
            <pc:sldMk cId="3238158163" sldId="303"/>
            <ac:spMk id="2156" creationId="{9AA75EB0-837B-41FF-8F5C-CAA880CA1724}"/>
          </ac:spMkLst>
        </pc:spChg>
        <pc:spChg chg="add mod">
          <ac:chgData name="Kemppainen Kimmo" userId="5575d834-c099-4c81-aadf-9b74126333e7" providerId="ADAL" clId="{9D69A034-250F-473F-BCEA-0C8E318A6DB3}" dt="2021-01-04T06:35:27.394" v="179" actId="164"/>
          <ac:spMkLst>
            <pc:docMk/>
            <pc:sldMk cId="3238158163" sldId="303"/>
            <ac:spMk id="2157" creationId="{85EA1B36-A607-44FC-99BB-101CF0C083EB}"/>
          </ac:spMkLst>
        </pc:spChg>
        <pc:spChg chg="add mod">
          <ac:chgData name="Kemppainen Kimmo" userId="5575d834-c099-4c81-aadf-9b74126333e7" providerId="ADAL" clId="{9D69A034-250F-473F-BCEA-0C8E318A6DB3}" dt="2021-01-04T06:35:27.394" v="179" actId="164"/>
          <ac:spMkLst>
            <pc:docMk/>
            <pc:sldMk cId="3238158163" sldId="303"/>
            <ac:spMk id="2158" creationId="{6BE9EB61-CA42-4392-9D3D-E14645988CF6}"/>
          </ac:spMkLst>
        </pc:spChg>
        <pc:spChg chg="add mod">
          <ac:chgData name="Kemppainen Kimmo" userId="5575d834-c099-4c81-aadf-9b74126333e7" providerId="ADAL" clId="{9D69A034-250F-473F-BCEA-0C8E318A6DB3}" dt="2021-01-04T06:35:27.394" v="179" actId="164"/>
          <ac:spMkLst>
            <pc:docMk/>
            <pc:sldMk cId="3238158163" sldId="303"/>
            <ac:spMk id="2159" creationId="{3BC5701A-506E-46D1-8067-4E51825C9370}"/>
          </ac:spMkLst>
        </pc:spChg>
        <pc:spChg chg="add mod">
          <ac:chgData name="Kemppainen Kimmo" userId="5575d834-c099-4c81-aadf-9b74126333e7" providerId="ADAL" clId="{9D69A034-250F-473F-BCEA-0C8E318A6DB3}" dt="2021-01-04T06:35:27.394" v="179" actId="164"/>
          <ac:spMkLst>
            <pc:docMk/>
            <pc:sldMk cId="3238158163" sldId="303"/>
            <ac:spMk id="2160" creationId="{9F3DFF83-4B0D-406C-A462-560F57C7215E}"/>
          </ac:spMkLst>
        </pc:spChg>
        <pc:spChg chg="add mod">
          <ac:chgData name="Kemppainen Kimmo" userId="5575d834-c099-4c81-aadf-9b74126333e7" providerId="ADAL" clId="{9D69A034-250F-473F-BCEA-0C8E318A6DB3}" dt="2021-01-04T06:35:27.394" v="179" actId="164"/>
          <ac:spMkLst>
            <pc:docMk/>
            <pc:sldMk cId="3238158163" sldId="303"/>
            <ac:spMk id="2161" creationId="{D31E8B83-27AD-4A37-ABF9-EA501BFE163B}"/>
          </ac:spMkLst>
        </pc:spChg>
        <pc:spChg chg="add mod">
          <ac:chgData name="Kemppainen Kimmo" userId="5575d834-c099-4c81-aadf-9b74126333e7" providerId="ADAL" clId="{9D69A034-250F-473F-BCEA-0C8E318A6DB3}" dt="2021-01-04T06:35:27.394" v="179" actId="164"/>
          <ac:spMkLst>
            <pc:docMk/>
            <pc:sldMk cId="3238158163" sldId="303"/>
            <ac:spMk id="2162" creationId="{61597F09-4FA6-4A7B-999E-ED0EF8C070D0}"/>
          </ac:spMkLst>
        </pc:spChg>
        <pc:spChg chg="add mod">
          <ac:chgData name="Kemppainen Kimmo" userId="5575d834-c099-4c81-aadf-9b74126333e7" providerId="ADAL" clId="{9D69A034-250F-473F-BCEA-0C8E318A6DB3}" dt="2021-01-04T06:35:27.394" v="179" actId="164"/>
          <ac:spMkLst>
            <pc:docMk/>
            <pc:sldMk cId="3238158163" sldId="303"/>
            <ac:spMk id="2163" creationId="{C793BBBC-16FC-4BC0-A9FC-D3614145B0D5}"/>
          </ac:spMkLst>
        </pc:spChg>
        <pc:spChg chg="add mod">
          <ac:chgData name="Kemppainen Kimmo" userId="5575d834-c099-4c81-aadf-9b74126333e7" providerId="ADAL" clId="{9D69A034-250F-473F-BCEA-0C8E318A6DB3}" dt="2021-01-04T06:35:27.394" v="179" actId="164"/>
          <ac:spMkLst>
            <pc:docMk/>
            <pc:sldMk cId="3238158163" sldId="303"/>
            <ac:spMk id="2164" creationId="{E05D1BD1-18B1-45C7-ABF8-AAF39ECD731F}"/>
          </ac:spMkLst>
        </pc:spChg>
        <pc:spChg chg="add mod">
          <ac:chgData name="Kemppainen Kimmo" userId="5575d834-c099-4c81-aadf-9b74126333e7" providerId="ADAL" clId="{9D69A034-250F-473F-BCEA-0C8E318A6DB3}" dt="2021-01-04T06:35:27.394" v="179" actId="164"/>
          <ac:spMkLst>
            <pc:docMk/>
            <pc:sldMk cId="3238158163" sldId="303"/>
            <ac:spMk id="2165" creationId="{5140998D-E7D7-48F3-A44B-5B56E07725E8}"/>
          </ac:spMkLst>
        </pc:spChg>
        <pc:spChg chg="add mod">
          <ac:chgData name="Kemppainen Kimmo" userId="5575d834-c099-4c81-aadf-9b74126333e7" providerId="ADAL" clId="{9D69A034-250F-473F-BCEA-0C8E318A6DB3}" dt="2021-01-04T06:35:27.394" v="179" actId="164"/>
          <ac:spMkLst>
            <pc:docMk/>
            <pc:sldMk cId="3238158163" sldId="303"/>
            <ac:spMk id="2166" creationId="{9B77BAF4-BFF8-45CB-A540-23698ACD2A05}"/>
          </ac:spMkLst>
        </pc:spChg>
        <pc:spChg chg="add mod">
          <ac:chgData name="Kemppainen Kimmo" userId="5575d834-c099-4c81-aadf-9b74126333e7" providerId="ADAL" clId="{9D69A034-250F-473F-BCEA-0C8E318A6DB3}" dt="2021-01-04T06:35:27.394" v="179" actId="164"/>
          <ac:spMkLst>
            <pc:docMk/>
            <pc:sldMk cId="3238158163" sldId="303"/>
            <ac:spMk id="2167" creationId="{3A4B5DDA-AE41-40BE-AF8B-BCE84C200F97}"/>
          </ac:spMkLst>
        </pc:spChg>
        <pc:spChg chg="add mod">
          <ac:chgData name="Kemppainen Kimmo" userId="5575d834-c099-4c81-aadf-9b74126333e7" providerId="ADAL" clId="{9D69A034-250F-473F-BCEA-0C8E318A6DB3}" dt="2021-01-04T06:35:27.394" v="179" actId="164"/>
          <ac:spMkLst>
            <pc:docMk/>
            <pc:sldMk cId="3238158163" sldId="303"/>
            <ac:spMk id="2168" creationId="{DCBD9F77-B66A-4542-B66F-503D60059EB2}"/>
          </ac:spMkLst>
        </pc:spChg>
        <pc:spChg chg="add mod">
          <ac:chgData name="Kemppainen Kimmo" userId="5575d834-c099-4c81-aadf-9b74126333e7" providerId="ADAL" clId="{9D69A034-250F-473F-BCEA-0C8E318A6DB3}" dt="2021-01-04T06:35:27.394" v="179" actId="164"/>
          <ac:spMkLst>
            <pc:docMk/>
            <pc:sldMk cId="3238158163" sldId="303"/>
            <ac:spMk id="2169" creationId="{8313C7CF-6E3D-4BA3-A2CD-934C4A807E5A}"/>
          </ac:spMkLst>
        </pc:spChg>
        <pc:spChg chg="add mod">
          <ac:chgData name="Kemppainen Kimmo" userId="5575d834-c099-4c81-aadf-9b74126333e7" providerId="ADAL" clId="{9D69A034-250F-473F-BCEA-0C8E318A6DB3}" dt="2021-01-04T06:35:27.394" v="179" actId="164"/>
          <ac:spMkLst>
            <pc:docMk/>
            <pc:sldMk cId="3238158163" sldId="303"/>
            <ac:spMk id="2170" creationId="{B3DD3F48-50E3-46C8-A592-A0C41C0177D9}"/>
          </ac:spMkLst>
        </pc:spChg>
        <pc:spChg chg="add mod">
          <ac:chgData name="Kemppainen Kimmo" userId="5575d834-c099-4c81-aadf-9b74126333e7" providerId="ADAL" clId="{9D69A034-250F-473F-BCEA-0C8E318A6DB3}" dt="2021-01-04T06:35:27.394" v="179" actId="164"/>
          <ac:spMkLst>
            <pc:docMk/>
            <pc:sldMk cId="3238158163" sldId="303"/>
            <ac:spMk id="2171" creationId="{B4110841-DA3C-4A09-A1BC-B3791ED2F053}"/>
          </ac:spMkLst>
        </pc:spChg>
        <pc:spChg chg="add mod">
          <ac:chgData name="Kemppainen Kimmo" userId="5575d834-c099-4c81-aadf-9b74126333e7" providerId="ADAL" clId="{9D69A034-250F-473F-BCEA-0C8E318A6DB3}" dt="2021-01-04T06:35:27.394" v="179" actId="164"/>
          <ac:spMkLst>
            <pc:docMk/>
            <pc:sldMk cId="3238158163" sldId="303"/>
            <ac:spMk id="2172" creationId="{1F5EC893-D033-4CBC-BBD6-90BE90D90056}"/>
          </ac:spMkLst>
        </pc:spChg>
        <pc:spChg chg="add mod">
          <ac:chgData name="Kemppainen Kimmo" userId="5575d834-c099-4c81-aadf-9b74126333e7" providerId="ADAL" clId="{9D69A034-250F-473F-BCEA-0C8E318A6DB3}" dt="2021-01-04T06:35:27.394" v="179" actId="164"/>
          <ac:spMkLst>
            <pc:docMk/>
            <pc:sldMk cId="3238158163" sldId="303"/>
            <ac:spMk id="2173" creationId="{432DE806-7D92-4553-96F1-F92D0685627E}"/>
          </ac:spMkLst>
        </pc:spChg>
        <pc:spChg chg="add mod">
          <ac:chgData name="Kemppainen Kimmo" userId="5575d834-c099-4c81-aadf-9b74126333e7" providerId="ADAL" clId="{9D69A034-250F-473F-BCEA-0C8E318A6DB3}" dt="2021-01-04T06:35:27.394" v="179" actId="164"/>
          <ac:spMkLst>
            <pc:docMk/>
            <pc:sldMk cId="3238158163" sldId="303"/>
            <ac:spMk id="2174" creationId="{A1EA2A14-3BCC-4E26-9BE5-238B49D203E6}"/>
          </ac:spMkLst>
        </pc:spChg>
        <pc:spChg chg="add mod">
          <ac:chgData name="Kemppainen Kimmo" userId="5575d834-c099-4c81-aadf-9b74126333e7" providerId="ADAL" clId="{9D69A034-250F-473F-BCEA-0C8E318A6DB3}" dt="2021-01-04T06:35:27.394" v="179" actId="164"/>
          <ac:spMkLst>
            <pc:docMk/>
            <pc:sldMk cId="3238158163" sldId="303"/>
            <ac:spMk id="2175" creationId="{923D40A6-1A5F-4608-85BE-2938FFAF8205}"/>
          </ac:spMkLst>
        </pc:spChg>
        <pc:spChg chg="add mod">
          <ac:chgData name="Kemppainen Kimmo" userId="5575d834-c099-4c81-aadf-9b74126333e7" providerId="ADAL" clId="{9D69A034-250F-473F-BCEA-0C8E318A6DB3}" dt="2021-01-04T06:35:27.394" v="179" actId="164"/>
          <ac:spMkLst>
            <pc:docMk/>
            <pc:sldMk cId="3238158163" sldId="303"/>
            <ac:spMk id="2176" creationId="{DDC9C913-86A0-4280-85E2-CB777CC87576}"/>
          </ac:spMkLst>
        </pc:spChg>
        <pc:spChg chg="add mod">
          <ac:chgData name="Kemppainen Kimmo" userId="5575d834-c099-4c81-aadf-9b74126333e7" providerId="ADAL" clId="{9D69A034-250F-473F-BCEA-0C8E318A6DB3}" dt="2021-01-04T06:35:27.394" v="179" actId="164"/>
          <ac:spMkLst>
            <pc:docMk/>
            <pc:sldMk cId="3238158163" sldId="303"/>
            <ac:spMk id="2177" creationId="{E4FB85F5-9AE9-40CB-AB66-DAA3DDB620DE}"/>
          </ac:spMkLst>
        </pc:spChg>
        <pc:spChg chg="add mod">
          <ac:chgData name="Kemppainen Kimmo" userId="5575d834-c099-4c81-aadf-9b74126333e7" providerId="ADAL" clId="{9D69A034-250F-473F-BCEA-0C8E318A6DB3}" dt="2021-01-04T06:35:27.394" v="179" actId="164"/>
          <ac:spMkLst>
            <pc:docMk/>
            <pc:sldMk cId="3238158163" sldId="303"/>
            <ac:spMk id="2178" creationId="{B77D4DF9-49FD-4FDC-88FE-317836F07B83}"/>
          </ac:spMkLst>
        </pc:spChg>
        <pc:spChg chg="add mod">
          <ac:chgData name="Kemppainen Kimmo" userId="5575d834-c099-4c81-aadf-9b74126333e7" providerId="ADAL" clId="{9D69A034-250F-473F-BCEA-0C8E318A6DB3}" dt="2021-01-04T06:35:27.394" v="179" actId="164"/>
          <ac:spMkLst>
            <pc:docMk/>
            <pc:sldMk cId="3238158163" sldId="303"/>
            <ac:spMk id="2179" creationId="{32FC4E52-BEC6-4C58-9EBF-44A7EB2FBFBD}"/>
          </ac:spMkLst>
        </pc:spChg>
        <pc:spChg chg="add mod">
          <ac:chgData name="Kemppainen Kimmo" userId="5575d834-c099-4c81-aadf-9b74126333e7" providerId="ADAL" clId="{9D69A034-250F-473F-BCEA-0C8E318A6DB3}" dt="2021-01-04T06:35:27.394" v="179" actId="164"/>
          <ac:spMkLst>
            <pc:docMk/>
            <pc:sldMk cId="3238158163" sldId="303"/>
            <ac:spMk id="2180" creationId="{4B3B411F-6A44-42C8-B201-61BCAE7C7F0A}"/>
          </ac:spMkLst>
        </pc:spChg>
        <pc:spChg chg="add mod">
          <ac:chgData name="Kemppainen Kimmo" userId="5575d834-c099-4c81-aadf-9b74126333e7" providerId="ADAL" clId="{9D69A034-250F-473F-BCEA-0C8E318A6DB3}" dt="2021-01-04T06:35:27.394" v="179" actId="164"/>
          <ac:spMkLst>
            <pc:docMk/>
            <pc:sldMk cId="3238158163" sldId="303"/>
            <ac:spMk id="2181" creationId="{82964347-EF96-43B4-81B1-F7F51B96C52A}"/>
          </ac:spMkLst>
        </pc:spChg>
        <pc:spChg chg="add mod">
          <ac:chgData name="Kemppainen Kimmo" userId="5575d834-c099-4c81-aadf-9b74126333e7" providerId="ADAL" clId="{9D69A034-250F-473F-BCEA-0C8E318A6DB3}" dt="2021-01-04T06:35:27.394" v="179" actId="164"/>
          <ac:spMkLst>
            <pc:docMk/>
            <pc:sldMk cId="3238158163" sldId="303"/>
            <ac:spMk id="2182" creationId="{44B0852C-7220-4CDF-A82C-0DFD98B6361B}"/>
          </ac:spMkLst>
        </pc:spChg>
        <pc:spChg chg="add mod">
          <ac:chgData name="Kemppainen Kimmo" userId="5575d834-c099-4c81-aadf-9b74126333e7" providerId="ADAL" clId="{9D69A034-250F-473F-BCEA-0C8E318A6DB3}" dt="2021-01-04T06:35:27.394" v="179" actId="164"/>
          <ac:spMkLst>
            <pc:docMk/>
            <pc:sldMk cId="3238158163" sldId="303"/>
            <ac:spMk id="2183" creationId="{DECA15A6-82C8-4DBF-8909-89BCACB48567}"/>
          </ac:spMkLst>
        </pc:spChg>
        <pc:spChg chg="add mod">
          <ac:chgData name="Kemppainen Kimmo" userId="5575d834-c099-4c81-aadf-9b74126333e7" providerId="ADAL" clId="{9D69A034-250F-473F-BCEA-0C8E318A6DB3}" dt="2021-01-04T06:35:27.394" v="179" actId="164"/>
          <ac:spMkLst>
            <pc:docMk/>
            <pc:sldMk cId="3238158163" sldId="303"/>
            <ac:spMk id="2184" creationId="{E3E0F986-2E89-4E0A-8CE4-419EACFFB206}"/>
          </ac:spMkLst>
        </pc:spChg>
        <pc:spChg chg="add mod">
          <ac:chgData name="Kemppainen Kimmo" userId="5575d834-c099-4c81-aadf-9b74126333e7" providerId="ADAL" clId="{9D69A034-250F-473F-BCEA-0C8E318A6DB3}" dt="2021-01-04T06:35:27.394" v="179" actId="164"/>
          <ac:spMkLst>
            <pc:docMk/>
            <pc:sldMk cId="3238158163" sldId="303"/>
            <ac:spMk id="2185" creationId="{C0133D7D-3837-452D-9EB9-5650F83DB554}"/>
          </ac:spMkLst>
        </pc:spChg>
        <pc:spChg chg="add mod">
          <ac:chgData name="Kemppainen Kimmo" userId="5575d834-c099-4c81-aadf-9b74126333e7" providerId="ADAL" clId="{9D69A034-250F-473F-BCEA-0C8E318A6DB3}" dt="2021-01-04T06:35:27.394" v="179" actId="164"/>
          <ac:spMkLst>
            <pc:docMk/>
            <pc:sldMk cId="3238158163" sldId="303"/>
            <ac:spMk id="2186" creationId="{FFCA9CE3-3C8A-4B5D-9FB8-8F46A77AE7CD}"/>
          </ac:spMkLst>
        </pc:spChg>
        <pc:spChg chg="add mod">
          <ac:chgData name="Kemppainen Kimmo" userId="5575d834-c099-4c81-aadf-9b74126333e7" providerId="ADAL" clId="{9D69A034-250F-473F-BCEA-0C8E318A6DB3}" dt="2021-01-04T06:35:27.394" v="179" actId="164"/>
          <ac:spMkLst>
            <pc:docMk/>
            <pc:sldMk cId="3238158163" sldId="303"/>
            <ac:spMk id="2187" creationId="{D6AE9835-18AE-4671-AECA-41AE624AD955}"/>
          </ac:spMkLst>
        </pc:spChg>
        <pc:spChg chg="add mod">
          <ac:chgData name="Kemppainen Kimmo" userId="5575d834-c099-4c81-aadf-9b74126333e7" providerId="ADAL" clId="{9D69A034-250F-473F-BCEA-0C8E318A6DB3}" dt="2021-01-04T06:35:27.394" v="179" actId="164"/>
          <ac:spMkLst>
            <pc:docMk/>
            <pc:sldMk cId="3238158163" sldId="303"/>
            <ac:spMk id="2188" creationId="{FC6FBB43-D202-481E-8796-D57FA4901428}"/>
          </ac:spMkLst>
        </pc:spChg>
        <pc:spChg chg="add mod">
          <ac:chgData name="Kemppainen Kimmo" userId="5575d834-c099-4c81-aadf-9b74126333e7" providerId="ADAL" clId="{9D69A034-250F-473F-BCEA-0C8E318A6DB3}" dt="2021-01-04T06:35:27.394" v="179" actId="164"/>
          <ac:spMkLst>
            <pc:docMk/>
            <pc:sldMk cId="3238158163" sldId="303"/>
            <ac:spMk id="2189" creationId="{90CDE6DA-2F8B-4A80-94F5-AE73FB82B466}"/>
          </ac:spMkLst>
        </pc:spChg>
        <pc:spChg chg="add mod">
          <ac:chgData name="Kemppainen Kimmo" userId="5575d834-c099-4c81-aadf-9b74126333e7" providerId="ADAL" clId="{9D69A034-250F-473F-BCEA-0C8E318A6DB3}" dt="2021-01-04T06:35:27.394" v="179" actId="164"/>
          <ac:spMkLst>
            <pc:docMk/>
            <pc:sldMk cId="3238158163" sldId="303"/>
            <ac:spMk id="2190" creationId="{CFE5AA2C-422F-4744-9CB8-303A36701EF4}"/>
          </ac:spMkLst>
        </pc:spChg>
        <pc:spChg chg="add mod">
          <ac:chgData name="Kemppainen Kimmo" userId="5575d834-c099-4c81-aadf-9b74126333e7" providerId="ADAL" clId="{9D69A034-250F-473F-BCEA-0C8E318A6DB3}" dt="2021-01-04T06:35:27.394" v="179" actId="164"/>
          <ac:spMkLst>
            <pc:docMk/>
            <pc:sldMk cId="3238158163" sldId="303"/>
            <ac:spMk id="2191" creationId="{30015D92-CCD4-4272-80E1-B16C045BA91E}"/>
          </ac:spMkLst>
        </pc:spChg>
        <pc:spChg chg="add mod">
          <ac:chgData name="Kemppainen Kimmo" userId="5575d834-c099-4c81-aadf-9b74126333e7" providerId="ADAL" clId="{9D69A034-250F-473F-BCEA-0C8E318A6DB3}" dt="2021-01-04T06:35:27.394" v="179" actId="164"/>
          <ac:spMkLst>
            <pc:docMk/>
            <pc:sldMk cId="3238158163" sldId="303"/>
            <ac:spMk id="2192" creationId="{04C4AFE2-1149-47E3-9FE5-BF04BAE67BD0}"/>
          </ac:spMkLst>
        </pc:spChg>
        <pc:spChg chg="add mod">
          <ac:chgData name="Kemppainen Kimmo" userId="5575d834-c099-4c81-aadf-9b74126333e7" providerId="ADAL" clId="{9D69A034-250F-473F-BCEA-0C8E318A6DB3}" dt="2021-01-04T06:35:27.394" v="179" actId="164"/>
          <ac:spMkLst>
            <pc:docMk/>
            <pc:sldMk cId="3238158163" sldId="303"/>
            <ac:spMk id="2193" creationId="{EFA6852F-2829-4E42-8667-1222C8C28F7A}"/>
          </ac:spMkLst>
        </pc:spChg>
        <pc:spChg chg="add mod">
          <ac:chgData name="Kemppainen Kimmo" userId="5575d834-c099-4c81-aadf-9b74126333e7" providerId="ADAL" clId="{9D69A034-250F-473F-BCEA-0C8E318A6DB3}" dt="2021-01-04T06:35:27.394" v="179" actId="164"/>
          <ac:spMkLst>
            <pc:docMk/>
            <pc:sldMk cId="3238158163" sldId="303"/>
            <ac:spMk id="2194" creationId="{71FF8D97-04B3-46CA-8E7E-0486BF12D095}"/>
          </ac:spMkLst>
        </pc:spChg>
        <pc:spChg chg="add mod">
          <ac:chgData name="Kemppainen Kimmo" userId="5575d834-c099-4c81-aadf-9b74126333e7" providerId="ADAL" clId="{9D69A034-250F-473F-BCEA-0C8E318A6DB3}" dt="2021-01-04T06:35:27.394" v="179" actId="164"/>
          <ac:spMkLst>
            <pc:docMk/>
            <pc:sldMk cId="3238158163" sldId="303"/>
            <ac:spMk id="2195" creationId="{3B7EFA9E-A1D5-4A43-B3E0-1F8AD848B7B1}"/>
          </ac:spMkLst>
        </pc:spChg>
        <pc:spChg chg="add mod">
          <ac:chgData name="Kemppainen Kimmo" userId="5575d834-c099-4c81-aadf-9b74126333e7" providerId="ADAL" clId="{9D69A034-250F-473F-BCEA-0C8E318A6DB3}" dt="2021-01-04T06:35:27.394" v="179" actId="164"/>
          <ac:spMkLst>
            <pc:docMk/>
            <pc:sldMk cId="3238158163" sldId="303"/>
            <ac:spMk id="2196" creationId="{3AABD195-13E1-4DC6-8616-7878A3EDFB7C}"/>
          </ac:spMkLst>
        </pc:spChg>
        <pc:spChg chg="add mod">
          <ac:chgData name="Kemppainen Kimmo" userId="5575d834-c099-4c81-aadf-9b74126333e7" providerId="ADAL" clId="{9D69A034-250F-473F-BCEA-0C8E318A6DB3}" dt="2021-01-04T06:35:27.394" v="179" actId="164"/>
          <ac:spMkLst>
            <pc:docMk/>
            <pc:sldMk cId="3238158163" sldId="303"/>
            <ac:spMk id="2197" creationId="{A1F7426E-1560-4927-850D-B47C561FFA2B}"/>
          </ac:spMkLst>
        </pc:spChg>
        <pc:spChg chg="add mod">
          <ac:chgData name="Kemppainen Kimmo" userId="5575d834-c099-4c81-aadf-9b74126333e7" providerId="ADAL" clId="{9D69A034-250F-473F-BCEA-0C8E318A6DB3}" dt="2021-01-04T06:35:27.394" v="179" actId="164"/>
          <ac:spMkLst>
            <pc:docMk/>
            <pc:sldMk cId="3238158163" sldId="303"/>
            <ac:spMk id="2198" creationId="{D4D72697-D806-4683-A03C-4CDE7384D1AA}"/>
          </ac:spMkLst>
        </pc:spChg>
        <pc:spChg chg="add mod">
          <ac:chgData name="Kemppainen Kimmo" userId="5575d834-c099-4c81-aadf-9b74126333e7" providerId="ADAL" clId="{9D69A034-250F-473F-BCEA-0C8E318A6DB3}" dt="2021-01-04T06:35:27.394" v="179" actId="164"/>
          <ac:spMkLst>
            <pc:docMk/>
            <pc:sldMk cId="3238158163" sldId="303"/>
            <ac:spMk id="2199" creationId="{6C18B273-62E2-48F2-9791-2B6958E7EACE}"/>
          </ac:spMkLst>
        </pc:spChg>
        <pc:spChg chg="add mod">
          <ac:chgData name="Kemppainen Kimmo" userId="5575d834-c099-4c81-aadf-9b74126333e7" providerId="ADAL" clId="{9D69A034-250F-473F-BCEA-0C8E318A6DB3}" dt="2021-01-04T06:35:27.394" v="179" actId="164"/>
          <ac:spMkLst>
            <pc:docMk/>
            <pc:sldMk cId="3238158163" sldId="303"/>
            <ac:spMk id="2200" creationId="{E2D975CC-B77D-4CD4-BEB8-B28414FD122F}"/>
          </ac:spMkLst>
        </pc:spChg>
        <pc:spChg chg="add mod">
          <ac:chgData name="Kemppainen Kimmo" userId="5575d834-c099-4c81-aadf-9b74126333e7" providerId="ADAL" clId="{9D69A034-250F-473F-BCEA-0C8E318A6DB3}" dt="2021-01-04T06:35:27.394" v="179" actId="164"/>
          <ac:spMkLst>
            <pc:docMk/>
            <pc:sldMk cId="3238158163" sldId="303"/>
            <ac:spMk id="2201" creationId="{380CFA20-2B14-4996-8277-4FF243F76913}"/>
          </ac:spMkLst>
        </pc:spChg>
        <pc:spChg chg="add mod">
          <ac:chgData name="Kemppainen Kimmo" userId="5575d834-c099-4c81-aadf-9b74126333e7" providerId="ADAL" clId="{9D69A034-250F-473F-BCEA-0C8E318A6DB3}" dt="2021-01-04T06:35:27.394" v="179" actId="164"/>
          <ac:spMkLst>
            <pc:docMk/>
            <pc:sldMk cId="3238158163" sldId="303"/>
            <ac:spMk id="2202" creationId="{7003C895-0B43-403C-A88E-E83480B8B9EA}"/>
          </ac:spMkLst>
        </pc:spChg>
        <pc:spChg chg="add mod">
          <ac:chgData name="Kemppainen Kimmo" userId="5575d834-c099-4c81-aadf-9b74126333e7" providerId="ADAL" clId="{9D69A034-250F-473F-BCEA-0C8E318A6DB3}" dt="2021-01-04T06:35:27.394" v="179" actId="164"/>
          <ac:spMkLst>
            <pc:docMk/>
            <pc:sldMk cId="3238158163" sldId="303"/>
            <ac:spMk id="2203" creationId="{62C3898D-537C-4393-A804-CFE132E402A3}"/>
          </ac:spMkLst>
        </pc:spChg>
        <pc:spChg chg="add mod">
          <ac:chgData name="Kemppainen Kimmo" userId="5575d834-c099-4c81-aadf-9b74126333e7" providerId="ADAL" clId="{9D69A034-250F-473F-BCEA-0C8E318A6DB3}" dt="2021-01-04T06:35:27.394" v="179" actId="164"/>
          <ac:spMkLst>
            <pc:docMk/>
            <pc:sldMk cId="3238158163" sldId="303"/>
            <ac:spMk id="2204" creationId="{C8996259-5B01-488D-B5BA-AC9344E446E1}"/>
          </ac:spMkLst>
        </pc:spChg>
        <pc:spChg chg="add mod">
          <ac:chgData name="Kemppainen Kimmo" userId="5575d834-c099-4c81-aadf-9b74126333e7" providerId="ADAL" clId="{9D69A034-250F-473F-BCEA-0C8E318A6DB3}" dt="2021-01-04T06:35:27.394" v="179" actId="164"/>
          <ac:spMkLst>
            <pc:docMk/>
            <pc:sldMk cId="3238158163" sldId="303"/>
            <ac:spMk id="2205" creationId="{711CA81F-5652-4113-8B63-0C09B2FC53B6}"/>
          </ac:spMkLst>
        </pc:spChg>
        <pc:spChg chg="add mod">
          <ac:chgData name="Kemppainen Kimmo" userId="5575d834-c099-4c81-aadf-9b74126333e7" providerId="ADAL" clId="{9D69A034-250F-473F-BCEA-0C8E318A6DB3}" dt="2021-01-04T06:35:27.394" v="179" actId="164"/>
          <ac:spMkLst>
            <pc:docMk/>
            <pc:sldMk cId="3238158163" sldId="303"/>
            <ac:spMk id="2206" creationId="{8A00ACD3-169C-4B43-9527-7E15C4B1BB69}"/>
          </ac:spMkLst>
        </pc:spChg>
        <pc:spChg chg="add mod">
          <ac:chgData name="Kemppainen Kimmo" userId="5575d834-c099-4c81-aadf-9b74126333e7" providerId="ADAL" clId="{9D69A034-250F-473F-BCEA-0C8E318A6DB3}" dt="2021-01-04T06:35:27.394" v="179" actId="164"/>
          <ac:spMkLst>
            <pc:docMk/>
            <pc:sldMk cId="3238158163" sldId="303"/>
            <ac:spMk id="2207" creationId="{139556D4-0CCB-42A4-850F-752216BC439E}"/>
          </ac:spMkLst>
        </pc:spChg>
        <pc:spChg chg="add mod">
          <ac:chgData name="Kemppainen Kimmo" userId="5575d834-c099-4c81-aadf-9b74126333e7" providerId="ADAL" clId="{9D69A034-250F-473F-BCEA-0C8E318A6DB3}" dt="2021-01-04T06:35:27.394" v="179" actId="164"/>
          <ac:spMkLst>
            <pc:docMk/>
            <pc:sldMk cId="3238158163" sldId="303"/>
            <ac:spMk id="2208" creationId="{E95FB2AB-2503-4D24-B1D8-C87A13615A7D}"/>
          </ac:spMkLst>
        </pc:spChg>
        <pc:spChg chg="add mod">
          <ac:chgData name="Kemppainen Kimmo" userId="5575d834-c099-4c81-aadf-9b74126333e7" providerId="ADAL" clId="{9D69A034-250F-473F-BCEA-0C8E318A6DB3}" dt="2021-01-04T06:35:27.394" v="179" actId="164"/>
          <ac:spMkLst>
            <pc:docMk/>
            <pc:sldMk cId="3238158163" sldId="303"/>
            <ac:spMk id="2209" creationId="{EF059302-6148-4095-BCD3-5416973A85B6}"/>
          </ac:spMkLst>
        </pc:spChg>
        <pc:spChg chg="add mod">
          <ac:chgData name="Kemppainen Kimmo" userId="5575d834-c099-4c81-aadf-9b74126333e7" providerId="ADAL" clId="{9D69A034-250F-473F-BCEA-0C8E318A6DB3}" dt="2021-01-04T06:35:27.394" v="179" actId="164"/>
          <ac:spMkLst>
            <pc:docMk/>
            <pc:sldMk cId="3238158163" sldId="303"/>
            <ac:spMk id="2210" creationId="{3A30E77B-975B-4F3D-B0A6-48CA2652A010}"/>
          </ac:spMkLst>
        </pc:spChg>
        <pc:spChg chg="add mod">
          <ac:chgData name="Kemppainen Kimmo" userId="5575d834-c099-4c81-aadf-9b74126333e7" providerId="ADAL" clId="{9D69A034-250F-473F-BCEA-0C8E318A6DB3}" dt="2021-01-04T06:35:27.394" v="179" actId="164"/>
          <ac:spMkLst>
            <pc:docMk/>
            <pc:sldMk cId="3238158163" sldId="303"/>
            <ac:spMk id="2211" creationId="{F8FE9803-AADC-43CC-8846-16770EDF8207}"/>
          </ac:spMkLst>
        </pc:spChg>
        <pc:spChg chg="add mod">
          <ac:chgData name="Kemppainen Kimmo" userId="5575d834-c099-4c81-aadf-9b74126333e7" providerId="ADAL" clId="{9D69A034-250F-473F-BCEA-0C8E318A6DB3}" dt="2021-01-04T06:35:27.394" v="179" actId="164"/>
          <ac:spMkLst>
            <pc:docMk/>
            <pc:sldMk cId="3238158163" sldId="303"/>
            <ac:spMk id="2212" creationId="{EA381798-1EA9-4F6B-877F-334B01F77A6C}"/>
          </ac:spMkLst>
        </pc:spChg>
        <pc:spChg chg="add mod">
          <ac:chgData name="Kemppainen Kimmo" userId="5575d834-c099-4c81-aadf-9b74126333e7" providerId="ADAL" clId="{9D69A034-250F-473F-BCEA-0C8E318A6DB3}" dt="2021-01-04T06:35:27.394" v="179" actId="164"/>
          <ac:spMkLst>
            <pc:docMk/>
            <pc:sldMk cId="3238158163" sldId="303"/>
            <ac:spMk id="2213" creationId="{83D8CA3A-BE0F-49AC-98CB-77E38BDB9A9A}"/>
          </ac:spMkLst>
        </pc:spChg>
        <pc:spChg chg="add mod">
          <ac:chgData name="Kemppainen Kimmo" userId="5575d834-c099-4c81-aadf-9b74126333e7" providerId="ADAL" clId="{9D69A034-250F-473F-BCEA-0C8E318A6DB3}" dt="2021-01-04T06:35:27.394" v="179" actId="164"/>
          <ac:spMkLst>
            <pc:docMk/>
            <pc:sldMk cId="3238158163" sldId="303"/>
            <ac:spMk id="2214" creationId="{604599EF-C4BA-47CD-8261-CF1E5613881F}"/>
          </ac:spMkLst>
        </pc:spChg>
        <pc:spChg chg="add mod">
          <ac:chgData name="Kemppainen Kimmo" userId="5575d834-c099-4c81-aadf-9b74126333e7" providerId="ADAL" clId="{9D69A034-250F-473F-BCEA-0C8E318A6DB3}" dt="2021-01-04T06:35:27.394" v="179" actId="164"/>
          <ac:spMkLst>
            <pc:docMk/>
            <pc:sldMk cId="3238158163" sldId="303"/>
            <ac:spMk id="2215" creationId="{6F14AED1-3044-4201-964C-7CC8D310C22A}"/>
          </ac:spMkLst>
        </pc:spChg>
        <pc:spChg chg="add mod">
          <ac:chgData name="Kemppainen Kimmo" userId="5575d834-c099-4c81-aadf-9b74126333e7" providerId="ADAL" clId="{9D69A034-250F-473F-BCEA-0C8E318A6DB3}" dt="2021-01-04T06:35:27.394" v="179" actId="164"/>
          <ac:spMkLst>
            <pc:docMk/>
            <pc:sldMk cId="3238158163" sldId="303"/>
            <ac:spMk id="2216" creationId="{8AEE3826-0FB0-44F4-8571-24E74FC9424E}"/>
          </ac:spMkLst>
        </pc:spChg>
        <pc:spChg chg="add mod">
          <ac:chgData name="Kemppainen Kimmo" userId="5575d834-c099-4c81-aadf-9b74126333e7" providerId="ADAL" clId="{9D69A034-250F-473F-BCEA-0C8E318A6DB3}" dt="2021-01-04T06:35:27.394" v="179" actId="164"/>
          <ac:spMkLst>
            <pc:docMk/>
            <pc:sldMk cId="3238158163" sldId="303"/>
            <ac:spMk id="2217" creationId="{C7EE3C39-0DD7-4979-B9C7-B98C6240ED89}"/>
          </ac:spMkLst>
        </pc:spChg>
        <pc:spChg chg="add mod">
          <ac:chgData name="Kemppainen Kimmo" userId="5575d834-c099-4c81-aadf-9b74126333e7" providerId="ADAL" clId="{9D69A034-250F-473F-BCEA-0C8E318A6DB3}" dt="2021-01-04T06:35:27.394" v="179" actId="164"/>
          <ac:spMkLst>
            <pc:docMk/>
            <pc:sldMk cId="3238158163" sldId="303"/>
            <ac:spMk id="2218" creationId="{76299DDF-1F11-40EA-A4F0-05731E86C0B3}"/>
          </ac:spMkLst>
        </pc:spChg>
        <pc:spChg chg="add mod">
          <ac:chgData name="Kemppainen Kimmo" userId="5575d834-c099-4c81-aadf-9b74126333e7" providerId="ADAL" clId="{9D69A034-250F-473F-BCEA-0C8E318A6DB3}" dt="2021-01-04T06:35:27.394" v="179" actId="164"/>
          <ac:spMkLst>
            <pc:docMk/>
            <pc:sldMk cId="3238158163" sldId="303"/>
            <ac:spMk id="2219" creationId="{93C998D2-3ADC-46F7-942B-F0C23027DF84}"/>
          </ac:spMkLst>
        </pc:spChg>
        <pc:spChg chg="add mod">
          <ac:chgData name="Kemppainen Kimmo" userId="5575d834-c099-4c81-aadf-9b74126333e7" providerId="ADAL" clId="{9D69A034-250F-473F-BCEA-0C8E318A6DB3}" dt="2021-01-04T06:35:27.394" v="179" actId="164"/>
          <ac:spMkLst>
            <pc:docMk/>
            <pc:sldMk cId="3238158163" sldId="303"/>
            <ac:spMk id="2220" creationId="{E716D969-5F82-431D-973E-D96130BDC7E6}"/>
          </ac:spMkLst>
        </pc:spChg>
        <pc:spChg chg="add mod">
          <ac:chgData name="Kemppainen Kimmo" userId="5575d834-c099-4c81-aadf-9b74126333e7" providerId="ADAL" clId="{9D69A034-250F-473F-BCEA-0C8E318A6DB3}" dt="2021-01-04T06:35:27.394" v="179" actId="164"/>
          <ac:spMkLst>
            <pc:docMk/>
            <pc:sldMk cId="3238158163" sldId="303"/>
            <ac:spMk id="2221" creationId="{AC6CFB16-DDC7-4E41-9812-D8F2AAA62752}"/>
          </ac:spMkLst>
        </pc:spChg>
        <pc:spChg chg="add mod">
          <ac:chgData name="Kemppainen Kimmo" userId="5575d834-c099-4c81-aadf-9b74126333e7" providerId="ADAL" clId="{9D69A034-250F-473F-BCEA-0C8E318A6DB3}" dt="2021-01-04T06:35:27.394" v="179" actId="164"/>
          <ac:spMkLst>
            <pc:docMk/>
            <pc:sldMk cId="3238158163" sldId="303"/>
            <ac:spMk id="2222" creationId="{65DD59AB-07A6-4196-9D73-F5D32E031577}"/>
          </ac:spMkLst>
        </pc:spChg>
        <pc:spChg chg="add mod">
          <ac:chgData name="Kemppainen Kimmo" userId="5575d834-c099-4c81-aadf-9b74126333e7" providerId="ADAL" clId="{9D69A034-250F-473F-BCEA-0C8E318A6DB3}" dt="2021-01-04T06:35:27.394" v="179" actId="164"/>
          <ac:spMkLst>
            <pc:docMk/>
            <pc:sldMk cId="3238158163" sldId="303"/>
            <ac:spMk id="2223" creationId="{D7B170A0-218E-4C5B-B7C9-69DC6425E85C}"/>
          </ac:spMkLst>
        </pc:spChg>
        <pc:spChg chg="add mod">
          <ac:chgData name="Kemppainen Kimmo" userId="5575d834-c099-4c81-aadf-9b74126333e7" providerId="ADAL" clId="{9D69A034-250F-473F-BCEA-0C8E318A6DB3}" dt="2021-01-04T06:35:27.394" v="179" actId="164"/>
          <ac:spMkLst>
            <pc:docMk/>
            <pc:sldMk cId="3238158163" sldId="303"/>
            <ac:spMk id="2224" creationId="{59EBAE34-78BF-4265-984D-45C1A54A91FB}"/>
          </ac:spMkLst>
        </pc:spChg>
        <pc:spChg chg="add mod">
          <ac:chgData name="Kemppainen Kimmo" userId="5575d834-c099-4c81-aadf-9b74126333e7" providerId="ADAL" clId="{9D69A034-250F-473F-BCEA-0C8E318A6DB3}" dt="2021-01-04T06:35:27.394" v="179" actId="164"/>
          <ac:spMkLst>
            <pc:docMk/>
            <pc:sldMk cId="3238158163" sldId="303"/>
            <ac:spMk id="2225" creationId="{324E1937-6FA6-4B1F-99F5-C204F4322E84}"/>
          </ac:spMkLst>
        </pc:spChg>
        <pc:spChg chg="add mod">
          <ac:chgData name="Kemppainen Kimmo" userId="5575d834-c099-4c81-aadf-9b74126333e7" providerId="ADAL" clId="{9D69A034-250F-473F-BCEA-0C8E318A6DB3}" dt="2021-01-04T06:35:27.394" v="179" actId="164"/>
          <ac:spMkLst>
            <pc:docMk/>
            <pc:sldMk cId="3238158163" sldId="303"/>
            <ac:spMk id="2226" creationId="{B3915094-AC21-46A6-B796-1274013CD0A4}"/>
          </ac:spMkLst>
        </pc:spChg>
        <pc:spChg chg="add mod">
          <ac:chgData name="Kemppainen Kimmo" userId="5575d834-c099-4c81-aadf-9b74126333e7" providerId="ADAL" clId="{9D69A034-250F-473F-BCEA-0C8E318A6DB3}" dt="2021-01-04T06:35:27.394" v="179" actId="164"/>
          <ac:spMkLst>
            <pc:docMk/>
            <pc:sldMk cId="3238158163" sldId="303"/>
            <ac:spMk id="2227" creationId="{F3E5458E-083D-4E0D-929A-25D53BDA2257}"/>
          </ac:spMkLst>
        </pc:spChg>
        <pc:spChg chg="add mod">
          <ac:chgData name="Kemppainen Kimmo" userId="5575d834-c099-4c81-aadf-9b74126333e7" providerId="ADAL" clId="{9D69A034-250F-473F-BCEA-0C8E318A6DB3}" dt="2021-01-04T06:35:27.394" v="179" actId="164"/>
          <ac:spMkLst>
            <pc:docMk/>
            <pc:sldMk cId="3238158163" sldId="303"/>
            <ac:spMk id="2228" creationId="{8D7AA53D-6C8D-43B2-A4B6-5ABF737A77BB}"/>
          </ac:spMkLst>
        </pc:spChg>
        <pc:spChg chg="add mod">
          <ac:chgData name="Kemppainen Kimmo" userId="5575d834-c099-4c81-aadf-9b74126333e7" providerId="ADAL" clId="{9D69A034-250F-473F-BCEA-0C8E318A6DB3}" dt="2021-01-04T06:35:27.394" v="179" actId="164"/>
          <ac:spMkLst>
            <pc:docMk/>
            <pc:sldMk cId="3238158163" sldId="303"/>
            <ac:spMk id="2229" creationId="{49B13CE8-1658-4336-9F48-0B672EF50060}"/>
          </ac:spMkLst>
        </pc:spChg>
        <pc:spChg chg="add mod">
          <ac:chgData name="Kemppainen Kimmo" userId="5575d834-c099-4c81-aadf-9b74126333e7" providerId="ADAL" clId="{9D69A034-250F-473F-BCEA-0C8E318A6DB3}" dt="2021-01-04T06:35:27.394" v="179" actId="164"/>
          <ac:spMkLst>
            <pc:docMk/>
            <pc:sldMk cId="3238158163" sldId="303"/>
            <ac:spMk id="2230" creationId="{9140883B-2C77-4AF3-91F6-7AD190F48F83}"/>
          </ac:spMkLst>
        </pc:spChg>
        <pc:spChg chg="add mod">
          <ac:chgData name="Kemppainen Kimmo" userId="5575d834-c099-4c81-aadf-9b74126333e7" providerId="ADAL" clId="{9D69A034-250F-473F-BCEA-0C8E318A6DB3}" dt="2021-01-04T06:35:27.394" v="179" actId="164"/>
          <ac:spMkLst>
            <pc:docMk/>
            <pc:sldMk cId="3238158163" sldId="303"/>
            <ac:spMk id="2231" creationId="{B15C4AE8-17A7-424E-93B5-353C2178DFA9}"/>
          </ac:spMkLst>
        </pc:spChg>
        <pc:spChg chg="add mod">
          <ac:chgData name="Kemppainen Kimmo" userId="5575d834-c099-4c81-aadf-9b74126333e7" providerId="ADAL" clId="{9D69A034-250F-473F-BCEA-0C8E318A6DB3}" dt="2021-01-04T06:35:27.394" v="179" actId="164"/>
          <ac:spMkLst>
            <pc:docMk/>
            <pc:sldMk cId="3238158163" sldId="303"/>
            <ac:spMk id="2232" creationId="{9C6A504F-13E1-456D-9A46-985AB7677A3F}"/>
          </ac:spMkLst>
        </pc:spChg>
        <pc:spChg chg="add mod">
          <ac:chgData name="Kemppainen Kimmo" userId="5575d834-c099-4c81-aadf-9b74126333e7" providerId="ADAL" clId="{9D69A034-250F-473F-BCEA-0C8E318A6DB3}" dt="2021-01-04T06:35:27.394" v="179" actId="164"/>
          <ac:spMkLst>
            <pc:docMk/>
            <pc:sldMk cId="3238158163" sldId="303"/>
            <ac:spMk id="2233" creationId="{6C920D9C-8FEF-4EF4-AACD-D57AE75FEE74}"/>
          </ac:spMkLst>
        </pc:spChg>
        <pc:spChg chg="add mod">
          <ac:chgData name="Kemppainen Kimmo" userId="5575d834-c099-4c81-aadf-9b74126333e7" providerId="ADAL" clId="{9D69A034-250F-473F-BCEA-0C8E318A6DB3}" dt="2021-01-04T06:35:27.394" v="179" actId="164"/>
          <ac:spMkLst>
            <pc:docMk/>
            <pc:sldMk cId="3238158163" sldId="303"/>
            <ac:spMk id="2234" creationId="{F6BE1E2F-567A-4A2F-8635-D61A023CC9CA}"/>
          </ac:spMkLst>
        </pc:spChg>
        <pc:spChg chg="add mod">
          <ac:chgData name="Kemppainen Kimmo" userId="5575d834-c099-4c81-aadf-9b74126333e7" providerId="ADAL" clId="{9D69A034-250F-473F-BCEA-0C8E318A6DB3}" dt="2021-01-04T06:35:27.394" v="179" actId="164"/>
          <ac:spMkLst>
            <pc:docMk/>
            <pc:sldMk cId="3238158163" sldId="303"/>
            <ac:spMk id="2235" creationId="{02912A52-9488-4DEC-9BEC-E61C1ADE7257}"/>
          </ac:spMkLst>
        </pc:spChg>
        <pc:spChg chg="add mod">
          <ac:chgData name="Kemppainen Kimmo" userId="5575d834-c099-4c81-aadf-9b74126333e7" providerId="ADAL" clId="{9D69A034-250F-473F-BCEA-0C8E318A6DB3}" dt="2021-01-04T06:35:27.394" v="179" actId="164"/>
          <ac:spMkLst>
            <pc:docMk/>
            <pc:sldMk cId="3238158163" sldId="303"/>
            <ac:spMk id="2236" creationId="{F2EAA6C9-7A91-4B27-84CC-F5D275DC4C28}"/>
          </ac:spMkLst>
        </pc:spChg>
        <pc:spChg chg="add mod">
          <ac:chgData name="Kemppainen Kimmo" userId="5575d834-c099-4c81-aadf-9b74126333e7" providerId="ADAL" clId="{9D69A034-250F-473F-BCEA-0C8E318A6DB3}" dt="2021-01-04T06:35:27.394" v="179" actId="164"/>
          <ac:spMkLst>
            <pc:docMk/>
            <pc:sldMk cId="3238158163" sldId="303"/>
            <ac:spMk id="2237" creationId="{13C9C8EA-F8B6-484E-87CE-FF5577B4FB5A}"/>
          </ac:spMkLst>
        </pc:spChg>
        <pc:spChg chg="add mod">
          <ac:chgData name="Kemppainen Kimmo" userId="5575d834-c099-4c81-aadf-9b74126333e7" providerId="ADAL" clId="{9D69A034-250F-473F-BCEA-0C8E318A6DB3}" dt="2021-01-04T06:35:27.394" v="179" actId="164"/>
          <ac:spMkLst>
            <pc:docMk/>
            <pc:sldMk cId="3238158163" sldId="303"/>
            <ac:spMk id="2238" creationId="{4D81AC1A-5BF9-4255-B13A-147EAE1C48D1}"/>
          </ac:spMkLst>
        </pc:spChg>
        <pc:spChg chg="add mod">
          <ac:chgData name="Kemppainen Kimmo" userId="5575d834-c099-4c81-aadf-9b74126333e7" providerId="ADAL" clId="{9D69A034-250F-473F-BCEA-0C8E318A6DB3}" dt="2021-01-04T06:35:27.394" v="179" actId="164"/>
          <ac:spMkLst>
            <pc:docMk/>
            <pc:sldMk cId="3238158163" sldId="303"/>
            <ac:spMk id="2239" creationId="{2AED4BD2-1C75-4804-A301-C68C4825C6F1}"/>
          </ac:spMkLst>
        </pc:spChg>
        <pc:spChg chg="add mod">
          <ac:chgData name="Kemppainen Kimmo" userId="5575d834-c099-4c81-aadf-9b74126333e7" providerId="ADAL" clId="{9D69A034-250F-473F-BCEA-0C8E318A6DB3}" dt="2021-01-04T06:35:27.394" v="179" actId="164"/>
          <ac:spMkLst>
            <pc:docMk/>
            <pc:sldMk cId="3238158163" sldId="303"/>
            <ac:spMk id="2240" creationId="{AC4C61CE-BC6C-4747-99E5-7921214E0E28}"/>
          </ac:spMkLst>
        </pc:spChg>
        <pc:spChg chg="add mod">
          <ac:chgData name="Kemppainen Kimmo" userId="5575d834-c099-4c81-aadf-9b74126333e7" providerId="ADAL" clId="{9D69A034-250F-473F-BCEA-0C8E318A6DB3}" dt="2021-01-04T06:35:27.394" v="179" actId="164"/>
          <ac:spMkLst>
            <pc:docMk/>
            <pc:sldMk cId="3238158163" sldId="303"/>
            <ac:spMk id="2241" creationId="{B6AACC7E-0BE8-42E3-B313-E2AFBBC89C7D}"/>
          </ac:spMkLst>
        </pc:spChg>
        <pc:spChg chg="add mod">
          <ac:chgData name="Kemppainen Kimmo" userId="5575d834-c099-4c81-aadf-9b74126333e7" providerId="ADAL" clId="{9D69A034-250F-473F-BCEA-0C8E318A6DB3}" dt="2021-01-04T06:35:27.394" v="179" actId="164"/>
          <ac:spMkLst>
            <pc:docMk/>
            <pc:sldMk cId="3238158163" sldId="303"/>
            <ac:spMk id="2242" creationId="{5C119303-688E-4B55-A99B-A93C16C26ABA}"/>
          </ac:spMkLst>
        </pc:spChg>
        <pc:spChg chg="add mod">
          <ac:chgData name="Kemppainen Kimmo" userId="5575d834-c099-4c81-aadf-9b74126333e7" providerId="ADAL" clId="{9D69A034-250F-473F-BCEA-0C8E318A6DB3}" dt="2021-01-04T06:35:27.394" v="179" actId="164"/>
          <ac:spMkLst>
            <pc:docMk/>
            <pc:sldMk cId="3238158163" sldId="303"/>
            <ac:spMk id="2243" creationId="{5FF90EFE-AD59-4CF0-ACFB-B59A3FEFF060}"/>
          </ac:spMkLst>
        </pc:spChg>
        <pc:spChg chg="add mod">
          <ac:chgData name="Kemppainen Kimmo" userId="5575d834-c099-4c81-aadf-9b74126333e7" providerId="ADAL" clId="{9D69A034-250F-473F-BCEA-0C8E318A6DB3}" dt="2021-01-04T06:35:27.394" v="179" actId="164"/>
          <ac:spMkLst>
            <pc:docMk/>
            <pc:sldMk cId="3238158163" sldId="303"/>
            <ac:spMk id="2244" creationId="{6331864E-C71D-4113-9A90-E1BA5B08977C}"/>
          </ac:spMkLst>
        </pc:spChg>
        <pc:spChg chg="add mod">
          <ac:chgData name="Kemppainen Kimmo" userId="5575d834-c099-4c81-aadf-9b74126333e7" providerId="ADAL" clId="{9D69A034-250F-473F-BCEA-0C8E318A6DB3}" dt="2021-01-04T06:35:27.394" v="179" actId="164"/>
          <ac:spMkLst>
            <pc:docMk/>
            <pc:sldMk cId="3238158163" sldId="303"/>
            <ac:spMk id="2245" creationId="{DF0EE9E2-AF2C-43F9-9109-19A28C227913}"/>
          </ac:spMkLst>
        </pc:spChg>
        <pc:spChg chg="add mod">
          <ac:chgData name="Kemppainen Kimmo" userId="5575d834-c099-4c81-aadf-9b74126333e7" providerId="ADAL" clId="{9D69A034-250F-473F-BCEA-0C8E318A6DB3}" dt="2021-01-04T06:35:27.394" v="179" actId="164"/>
          <ac:spMkLst>
            <pc:docMk/>
            <pc:sldMk cId="3238158163" sldId="303"/>
            <ac:spMk id="2246" creationId="{C84B6AC5-B3AA-4858-B719-19F935866FC1}"/>
          </ac:spMkLst>
        </pc:spChg>
        <pc:spChg chg="add mod">
          <ac:chgData name="Kemppainen Kimmo" userId="5575d834-c099-4c81-aadf-9b74126333e7" providerId="ADAL" clId="{9D69A034-250F-473F-BCEA-0C8E318A6DB3}" dt="2021-01-04T06:35:27.394" v="179" actId="164"/>
          <ac:spMkLst>
            <pc:docMk/>
            <pc:sldMk cId="3238158163" sldId="303"/>
            <ac:spMk id="2247" creationId="{4F4B8567-64AD-41CE-B5BE-7AE48238C063}"/>
          </ac:spMkLst>
        </pc:spChg>
        <pc:spChg chg="add mod">
          <ac:chgData name="Kemppainen Kimmo" userId="5575d834-c099-4c81-aadf-9b74126333e7" providerId="ADAL" clId="{9D69A034-250F-473F-BCEA-0C8E318A6DB3}" dt="2021-01-04T06:35:27.394" v="179" actId="164"/>
          <ac:spMkLst>
            <pc:docMk/>
            <pc:sldMk cId="3238158163" sldId="303"/>
            <ac:spMk id="2248" creationId="{BC812536-70E7-4D1D-A2D8-B6E15433EA3C}"/>
          </ac:spMkLst>
        </pc:spChg>
        <pc:spChg chg="add mod">
          <ac:chgData name="Kemppainen Kimmo" userId="5575d834-c099-4c81-aadf-9b74126333e7" providerId="ADAL" clId="{9D69A034-250F-473F-BCEA-0C8E318A6DB3}" dt="2021-01-04T06:35:27.394" v="179" actId="164"/>
          <ac:spMkLst>
            <pc:docMk/>
            <pc:sldMk cId="3238158163" sldId="303"/>
            <ac:spMk id="2249" creationId="{D72B18FD-289E-4B32-9C77-578D882C3136}"/>
          </ac:spMkLst>
        </pc:spChg>
        <pc:spChg chg="add mod">
          <ac:chgData name="Kemppainen Kimmo" userId="5575d834-c099-4c81-aadf-9b74126333e7" providerId="ADAL" clId="{9D69A034-250F-473F-BCEA-0C8E318A6DB3}" dt="2021-01-04T06:35:27.394" v="179" actId="164"/>
          <ac:spMkLst>
            <pc:docMk/>
            <pc:sldMk cId="3238158163" sldId="303"/>
            <ac:spMk id="2250" creationId="{EBF3CF0D-925E-49F8-A134-FA64C3332A48}"/>
          </ac:spMkLst>
        </pc:spChg>
        <pc:spChg chg="add mod">
          <ac:chgData name="Kemppainen Kimmo" userId="5575d834-c099-4c81-aadf-9b74126333e7" providerId="ADAL" clId="{9D69A034-250F-473F-BCEA-0C8E318A6DB3}" dt="2021-01-04T06:35:27.394" v="179" actId="164"/>
          <ac:spMkLst>
            <pc:docMk/>
            <pc:sldMk cId="3238158163" sldId="303"/>
            <ac:spMk id="2251" creationId="{E2CEDD6E-1973-4FE8-9C44-A42FA670B4C5}"/>
          </ac:spMkLst>
        </pc:spChg>
        <pc:spChg chg="add mod">
          <ac:chgData name="Kemppainen Kimmo" userId="5575d834-c099-4c81-aadf-9b74126333e7" providerId="ADAL" clId="{9D69A034-250F-473F-BCEA-0C8E318A6DB3}" dt="2021-01-04T06:35:27.394" v="179" actId="164"/>
          <ac:spMkLst>
            <pc:docMk/>
            <pc:sldMk cId="3238158163" sldId="303"/>
            <ac:spMk id="2252" creationId="{6ECFDB36-80B0-49CD-8F5E-1E7057B4E903}"/>
          </ac:spMkLst>
        </pc:spChg>
        <pc:spChg chg="add mod">
          <ac:chgData name="Kemppainen Kimmo" userId="5575d834-c099-4c81-aadf-9b74126333e7" providerId="ADAL" clId="{9D69A034-250F-473F-BCEA-0C8E318A6DB3}" dt="2021-01-04T06:35:27.394" v="179" actId="164"/>
          <ac:spMkLst>
            <pc:docMk/>
            <pc:sldMk cId="3238158163" sldId="303"/>
            <ac:spMk id="2253" creationId="{2EC2D5A7-87C0-4B51-AE1D-E14D1569DC75}"/>
          </ac:spMkLst>
        </pc:spChg>
        <pc:spChg chg="add mod">
          <ac:chgData name="Kemppainen Kimmo" userId="5575d834-c099-4c81-aadf-9b74126333e7" providerId="ADAL" clId="{9D69A034-250F-473F-BCEA-0C8E318A6DB3}" dt="2021-01-04T06:35:27.394" v="179" actId="164"/>
          <ac:spMkLst>
            <pc:docMk/>
            <pc:sldMk cId="3238158163" sldId="303"/>
            <ac:spMk id="2254" creationId="{98116F96-2EF0-4BA1-B37D-CDD12F9E3DF8}"/>
          </ac:spMkLst>
        </pc:spChg>
        <pc:spChg chg="add mod">
          <ac:chgData name="Kemppainen Kimmo" userId="5575d834-c099-4c81-aadf-9b74126333e7" providerId="ADAL" clId="{9D69A034-250F-473F-BCEA-0C8E318A6DB3}" dt="2021-01-04T06:35:27.394" v="179" actId="164"/>
          <ac:spMkLst>
            <pc:docMk/>
            <pc:sldMk cId="3238158163" sldId="303"/>
            <ac:spMk id="2255" creationId="{1728AE66-CE34-416D-90A3-BF57D03B326C}"/>
          </ac:spMkLst>
        </pc:spChg>
        <pc:spChg chg="add mod">
          <ac:chgData name="Kemppainen Kimmo" userId="5575d834-c099-4c81-aadf-9b74126333e7" providerId="ADAL" clId="{9D69A034-250F-473F-BCEA-0C8E318A6DB3}" dt="2021-01-04T06:35:27.394" v="179" actId="164"/>
          <ac:spMkLst>
            <pc:docMk/>
            <pc:sldMk cId="3238158163" sldId="303"/>
            <ac:spMk id="2256" creationId="{B75736D6-B1CA-497E-B1DA-C759C1428503}"/>
          </ac:spMkLst>
        </pc:spChg>
        <pc:spChg chg="add mod">
          <ac:chgData name="Kemppainen Kimmo" userId="5575d834-c099-4c81-aadf-9b74126333e7" providerId="ADAL" clId="{9D69A034-250F-473F-BCEA-0C8E318A6DB3}" dt="2021-01-04T06:35:27.394" v="179" actId="164"/>
          <ac:spMkLst>
            <pc:docMk/>
            <pc:sldMk cId="3238158163" sldId="303"/>
            <ac:spMk id="2257" creationId="{72CFA927-5BC2-4B40-9132-2A2FDD4D7278}"/>
          </ac:spMkLst>
        </pc:spChg>
        <pc:spChg chg="add mod">
          <ac:chgData name="Kemppainen Kimmo" userId="5575d834-c099-4c81-aadf-9b74126333e7" providerId="ADAL" clId="{9D69A034-250F-473F-BCEA-0C8E318A6DB3}" dt="2021-01-04T06:35:27.394" v="179" actId="164"/>
          <ac:spMkLst>
            <pc:docMk/>
            <pc:sldMk cId="3238158163" sldId="303"/>
            <ac:spMk id="2258" creationId="{2E40AED4-16F1-43CF-8BBA-781F20F3DF47}"/>
          </ac:spMkLst>
        </pc:spChg>
        <pc:spChg chg="add mod">
          <ac:chgData name="Kemppainen Kimmo" userId="5575d834-c099-4c81-aadf-9b74126333e7" providerId="ADAL" clId="{9D69A034-250F-473F-BCEA-0C8E318A6DB3}" dt="2021-01-04T06:35:27.394" v="179" actId="164"/>
          <ac:spMkLst>
            <pc:docMk/>
            <pc:sldMk cId="3238158163" sldId="303"/>
            <ac:spMk id="2259" creationId="{F8C4F6C3-6DC6-4AB5-AF1A-0D31AF5675EE}"/>
          </ac:spMkLst>
        </pc:spChg>
        <pc:spChg chg="add mod">
          <ac:chgData name="Kemppainen Kimmo" userId="5575d834-c099-4c81-aadf-9b74126333e7" providerId="ADAL" clId="{9D69A034-250F-473F-BCEA-0C8E318A6DB3}" dt="2021-01-04T06:35:27.394" v="179" actId="164"/>
          <ac:spMkLst>
            <pc:docMk/>
            <pc:sldMk cId="3238158163" sldId="303"/>
            <ac:spMk id="2260" creationId="{53079293-3271-4EB2-B114-1792202D4764}"/>
          </ac:spMkLst>
        </pc:spChg>
        <pc:spChg chg="add mod">
          <ac:chgData name="Kemppainen Kimmo" userId="5575d834-c099-4c81-aadf-9b74126333e7" providerId="ADAL" clId="{9D69A034-250F-473F-BCEA-0C8E318A6DB3}" dt="2021-01-04T06:35:27.394" v="179" actId="164"/>
          <ac:spMkLst>
            <pc:docMk/>
            <pc:sldMk cId="3238158163" sldId="303"/>
            <ac:spMk id="2261" creationId="{4989517D-FCF5-4915-AE7B-CD25B842CD63}"/>
          </ac:spMkLst>
        </pc:spChg>
        <pc:spChg chg="add mod">
          <ac:chgData name="Kemppainen Kimmo" userId="5575d834-c099-4c81-aadf-9b74126333e7" providerId="ADAL" clId="{9D69A034-250F-473F-BCEA-0C8E318A6DB3}" dt="2021-01-04T06:35:27.394" v="179" actId="164"/>
          <ac:spMkLst>
            <pc:docMk/>
            <pc:sldMk cId="3238158163" sldId="303"/>
            <ac:spMk id="2262" creationId="{0F810A3E-D9E9-48DD-9C75-0602584FF3EF}"/>
          </ac:spMkLst>
        </pc:spChg>
        <pc:spChg chg="add mod">
          <ac:chgData name="Kemppainen Kimmo" userId="5575d834-c099-4c81-aadf-9b74126333e7" providerId="ADAL" clId="{9D69A034-250F-473F-BCEA-0C8E318A6DB3}" dt="2021-01-04T06:35:27.394" v="179" actId="164"/>
          <ac:spMkLst>
            <pc:docMk/>
            <pc:sldMk cId="3238158163" sldId="303"/>
            <ac:spMk id="2263" creationId="{4AB7713A-23FB-4D2A-A9B0-049E9C85CF13}"/>
          </ac:spMkLst>
        </pc:spChg>
        <pc:spChg chg="add mod">
          <ac:chgData name="Kemppainen Kimmo" userId="5575d834-c099-4c81-aadf-9b74126333e7" providerId="ADAL" clId="{9D69A034-250F-473F-BCEA-0C8E318A6DB3}" dt="2021-01-04T06:35:27.394" v="179" actId="164"/>
          <ac:spMkLst>
            <pc:docMk/>
            <pc:sldMk cId="3238158163" sldId="303"/>
            <ac:spMk id="2264" creationId="{DAC38A81-AAD5-4B8D-BAA0-FAAB5AF687CC}"/>
          </ac:spMkLst>
        </pc:spChg>
        <pc:spChg chg="add mod">
          <ac:chgData name="Kemppainen Kimmo" userId="5575d834-c099-4c81-aadf-9b74126333e7" providerId="ADAL" clId="{9D69A034-250F-473F-BCEA-0C8E318A6DB3}" dt="2021-01-04T06:35:27.394" v="179" actId="164"/>
          <ac:spMkLst>
            <pc:docMk/>
            <pc:sldMk cId="3238158163" sldId="303"/>
            <ac:spMk id="2265" creationId="{CFE01656-BE7F-418A-AA1F-71891E241F19}"/>
          </ac:spMkLst>
        </pc:spChg>
        <pc:spChg chg="add mod">
          <ac:chgData name="Kemppainen Kimmo" userId="5575d834-c099-4c81-aadf-9b74126333e7" providerId="ADAL" clId="{9D69A034-250F-473F-BCEA-0C8E318A6DB3}" dt="2021-01-04T06:35:27.394" v="179" actId="164"/>
          <ac:spMkLst>
            <pc:docMk/>
            <pc:sldMk cId="3238158163" sldId="303"/>
            <ac:spMk id="2266" creationId="{A9C7D2FA-A412-44F2-A9B4-04FC2633B231}"/>
          </ac:spMkLst>
        </pc:spChg>
        <pc:spChg chg="add mod">
          <ac:chgData name="Kemppainen Kimmo" userId="5575d834-c099-4c81-aadf-9b74126333e7" providerId="ADAL" clId="{9D69A034-250F-473F-BCEA-0C8E318A6DB3}" dt="2021-01-04T06:35:27.394" v="179" actId="164"/>
          <ac:spMkLst>
            <pc:docMk/>
            <pc:sldMk cId="3238158163" sldId="303"/>
            <ac:spMk id="2267" creationId="{5653A2D6-B66A-46FD-B35F-D040A8305659}"/>
          </ac:spMkLst>
        </pc:spChg>
        <pc:spChg chg="add mod">
          <ac:chgData name="Kemppainen Kimmo" userId="5575d834-c099-4c81-aadf-9b74126333e7" providerId="ADAL" clId="{9D69A034-250F-473F-BCEA-0C8E318A6DB3}" dt="2021-01-04T06:35:27.394" v="179" actId="164"/>
          <ac:spMkLst>
            <pc:docMk/>
            <pc:sldMk cId="3238158163" sldId="303"/>
            <ac:spMk id="2268" creationId="{948EE0D5-01E1-478A-AF39-8CAAEDEB2D45}"/>
          </ac:spMkLst>
        </pc:spChg>
        <pc:spChg chg="add mod">
          <ac:chgData name="Kemppainen Kimmo" userId="5575d834-c099-4c81-aadf-9b74126333e7" providerId="ADAL" clId="{9D69A034-250F-473F-BCEA-0C8E318A6DB3}" dt="2021-01-04T06:35:27.394" v="179" actId="164"/>
          <ac:spMkLst>
            <pc:docMk/>
            <pc:sldMk cId="3238158163" sldId="303"/>
            <ac:spMk id="2269" creationId="{97BC17D0-E1E6-4A90-8441-7772BA182255}"/>
          </ac:spMkLst>
        </pc:spChg>
        <pc:spChg chg="add mod">
          <ac:chgData name="Kemppainen Kimmo" userId="5575d834-c099-4c81-aadf-9b74126333e7" providerId="ADAL" clId="{9D69A034-250F-473F-BCEA-0C8E318A6DB3}" dt="2021-01-04T06:35:27.394" v="179" actId="164"/>
          <ac:spMkLst>
            <pc:docMk/>
            <pc:sldMk cId="3238158163" sldId="303"/>
            <ac:spMk id="2270" creationId="{DA9066FA-12E8-45E9-80D6-DB47E23C2D85}"/>
          </ac:spMkLst>
        </pc:spChg>
        <pc:spChg chg="add mod">
          <ac:chgData name="Kemppainen Kimmo" userId="5575d834-c099-4c81-aadf-9b74126333e7" providerId="ADAL" clId="{9D69A034-250F-473F-BCEA-0C8E318A6DB3}" dt="2021-01-04T06:35:27.394" v="179" actId="164"/>
          <ac:spMkLst>
            <pc:docMk/>
            <pc:sldMk cId="3238158163" sldId="303"/>
            <ac:spMk id="2271" creationId="{18EAD846-8070-4536-89A7-F59715DC5A97}"/>
          </ac:spMkLst>
        </pc:spChg>
        <pc:spChg chg="add mod">
          <ac:chgData name="Kemppainen Kimmo" userId="5575d834-c099-4c81-aadf-9b74126333e7" providerId="ADAL" clId="{9D69A034-250F-473F-BCEA-0C8E318A6DB3}" dt="2021-01-04T06:35:27.394" v="179" actId="164"/>
          <ac:spMkLst>
            <pc:docMk/>
            <pc:sldMk cId="3238158163" sldId="303"/>
            <ac:spMk id="2272" creationId="{23470AF6-6EFA-407E-AF5F-59E070A1397B}"/>
          </ac:spMkLst>
        </pc:spChg>
        <pc:spChg chg="add mod">
          <ac:chgData name="Kemppainen Kimmo" userId="5575d834-c099-4c81-aadf-9b74126333e7" providerId="ADAL" clId="{9D69A034-250F-473F-BCEA-0C8E318A6DB3}" dt="2021-01-04T06:35:27.394" v="179" actId="164"/>
          <ac:spMkLst>
            <pc:docMk/>
            <pc:sldMk cId="3238158163" sldId="303"/>
            <ac:spMk id="2273" creationId="{BB146415-6E09-47A4-BCC5-94AFEE5D3F78}"/>
          </ac:spMkLst>
        </pc:spChg>
        <pc:spChg chg="add mod">
          <ac:chgData name="Kemppainen Kimmo" userId="5575d834-c099-4c81-aadf-9b74126333e7" providerId="ADAL" clId="{9D69A034-250F-473F-BCEA-0C8E318A6DB3}" dt="2021-01-04T06:35:27.394" v="179" actId="164"/>
          <ac:spMkLst>
            <pc:docMk/>
            <pc:sldMk cId="3238158163" sldId="303"/>
            <ac:spMk id="2274" creationId="{60546062-81C2-4939-B5B0-BCA6BAED5E78}"/>
          </ac:spMkLst>
        </pc:spChg>
        <pc:spChg chg="add mod">
          <ac:chgData name="Kemppainen Kimmo" userId="5575d834-c099-4c81-aadf-9b74126333e7" providerId="ADAL" clId="{9D69A034-250F-473F-BCEA-0C8E318A6DB3}" dt="2021-01-04T06:35:27.394" v="179" actId="164"/>
          <ac:spMkLst>
            <pc:docMk/>
            <pc:sldMk cId="3238158163" sldId="303"/>
            <ac:spMk id="2275" creationId="{D719B362-C664-4FE1-8C9D-0E58612446AD}"/>
          </ac:spMkLst>
        </pc:spChg>
        <pc:spChg chg="add mod">
          <ac:chgData name="Kemppainen Kimmo" userId="5575d834-c099-4c81-aadf-9b74126333e7" providerId="ADAL" clId="{9D69A034-250F-473F-BCEA-0C8E318A6DB3}" dt="2021-01-04T06:35:27.394" v="179" actId="164"/>
          <ac:spMkLst>
            <pc:docMk/>
            <pc:sldMk cId="3238158163" sldId="303"/>
            <ac:spMk id="2276" creationId="{BCA3FF5C-E765-4351-AAEA-785F476BE321}"/>
          </ac:spMkLst>
        </pc:spChg>
        <pc:spChg chg="add mod">
          <ac:chgData name="Kemppainen Kimmo" userId="5575d834-c099-4c81-aadf-9b74126333e7" providerId="ADAL" clId="{9D69A034-250F-473F-BCEA-0C8E318A6DB3}" dt="2021-01-04T06:35:27.394" v="179" actId="164"/>
          <ac:spMkLst>
            <pc:docMk/>
            <pc:sldMk cId="3238158163" sldId="303"/>
            <ac:spMk id="2277" creationId="{97467C9C-B211-490A-98A5-8C4F17315F0F}"/>
          </ac:spMkLst>
        </pc:spChg>
        <pc:spChg chg="add mod">
          <ac:chgData name="Kemppainen Kimmo" userId="5575d834-c099-4c81-aadf-9b74126333e7" providerId="ADAL" clId="{9D69A034-250F-473F-BCEA-0C8E318A6DB3}" dt="2021-01-04T06:35:27.394" v="179" actId="164"/>
          <ac:spMkLst>
            <pc:docMk/>
            <pc:sldMk cId="3238158163" sldId="303"/>
            <ac:spMk id="2278" creationId="{FC062F04-730B-47FF-83CE-A859B624F663}"/>
          </ac:spMkLst>
        </pc:spChg>
        <pc:spChg chg="add mod">
          <ac:chgData name="Kemppainen Kimmo" userId="5575d834-c099-4c81-aadf-9b74126333e7" providerId="ADAL" clId="{9D69A034-250F-473F-BCEA-0C8E318A6DB3}" dt="2021-01-04T06:35:27.394" v="179" actId="164"/>
          <ac:spMkLst>
            <pc:docMk/>
            <pc:sldMk cId="3238158163" sldId="303"/>
            <ac:spMk id="2279" creationId="{A9EFBD3C-981F-4C7F-9A02-A40BC9A08439}"/>
          </ac:spMkLst>
        </pc:spChg>
        <pc:spChg chg="add mod">
          <ac:chgData name="Kemppainen Kimmo" userId="5575d834-c099-4c81-aadf-9b74126333e7" providerId="ADAL" clId="{9D69A034-250F-473F-BCEA-0C8E318A6DB3}" dt="2021-01-04T06:35:27.394" v="179" actId="164"/>
          <ac:spMkLst>
            <pc:docMk/>
            <pc:sldMk cId="3238158163" sldId="303"/>
            <ac:spMk id="2280" creationId="{D7E9E9E1-2366-4DA3-B14D-371A87384649}"/>
          </ac:spMkLst>
        </pc:spChg>
        <pc:spChg chg="add mod">
          <ac:chgData name="Kemppainen Kimmo" userId="5575d834-c099-4c81-aadf-9b74126333e7" providerId="ADAL" clId="{9D69A034-250F-473F-BCEA-0C8E318A6DB3}" dt="2021-01-04T06:35:27.394" v="179" actId="164"/>
          <ac:spMkLst>
            <pc:docMk/>
            <pc:sldMk cId="3238158163" sldId="303"/>
            <ac:spMk id="2281" creationId="{992214FA-42A4-46D4-BBA2-19771E8AA050}"/>
          </ac:spMkLst>
        </pc:spChg>
        <pc:spChg chg="add mod">
          <ac:chgData name="Kemppainen Kimmo" userId="5575d834-c099-4c81-aadf-9b74126333e7" providerId="ADAL" clId="{9D69A034-250F-473F-BCEA-0C8E318A6DB3}" dt="2021-01-04T06:35:27.394" v="179" actId="164"/>
          <ac:spMkLst>
            <pc:docMk/>
            <pc:sldMk cId="3238158163" sldId="303"/>
            <ac:spMk id="2282" creationId="{4F5B57B1-9C87-4E42-A70F-0BC739C8DDA2}"/>
          </ac:spMkLst>
        </pc:spChg>
        <pc:spChg chg="add mod">
          <ac:chgData name="Kemppainen Kimmo" userId="5575d834-c099-4c81-aadf-9b74126333e7" providerId="ADAL" clId="{9D69A034-250F-473F-BCEA-0C8E318A6DB3}" dt="2021-01-04T06:35:27.394" v="179" actId="164"/>
          <ac:spMkLst>
            <pc:docMk/>
            <pc:sldMk cId="3238158163" sldId="303"/>
            <ac:spMk id="2283" creationId="{9856EB25-F0FB-4B70-B82B-99BEC281B89C}"/>
          </ac:spMkLst>
        </pc:spChg>
        <pc:spChg chg="add mod">
          <ac:chgData name="Kemppainen Kimmo" userId="5575d834-c099-4c81-aadf-9b74126333e7" providerId="ADAL" clId="{9D69A034-250F-473F-BCEA-0C8E318A6DB3}" dt="2021-01-04T06:35:27.394" v="179" actId="164"/>
          <ac:spMkLst>
            <pc:docMk/>
            <pc:sldMk cId="3238158163" sldId="303"/>
            <ac:spMk id="2284" creationId="{6B488E95-A278-42AE-BDF1-9D820AF99A6A}"/>
          </ac:spMkLst>
        </pc:spChg>
        <pc:spChg chg="add mod">
          <ac:chgData name="Kemppainen Kimmo" userId="5575d834-c099-4c81-aadf-9b74126333e7" providerId="ADAL" clId="{9D69A034-250F-473F-BCEA-0C8E318A6DB3}" dt="2021-01-04T06:35:27.394" v="179" actId="164"/>
          <ac:spMkLst>
            <pc:docMk/>
            <pc:sldMk cId="3238158163" sldId="303"/>
            <ac:spMk id="2285" creationId="{06A10AE9-91A4-4929-86E0-8F5A55E61F75}"/>
          </ac:spMkLst>
        </pc:spChg>
        <pc:spChg chg="add mod">
          <ac:chgData name="Kemppainen Kimmo" userId="5575d834-c099-4c81-aadf-9b74126333e7" providerId="ADAL" clId="{9D69A034-250F-473F-BCEA-0C8E318A6DB3}" dt="2021-01-04T06:35:27.394" v="179" actId="164"/>
          <ac:spMkLst>
            <pc:docMk/>
            <pc:sldMk cId="3238158163" sldId="303"/>
            <ac:spMk id="2286" creationId="{9606E33C-5A34-4C89-A5EF-7C119D22CD38}"/>
          </ac:spMkLst>
        </pc:spChg>
        <pc:spChg chg="add mod">
          <ac:chgData name="Kemppainen Kimmo" userId="5575d834-c099-4c81-aadf-9b74126333e7" providerId="ADAL" clId="{9D69A034-250F-473F-BCEA-0C8E318A6DB3}" dt="2021-01-04T06:35:27.394" v="179" actId="164"/>
          <ac:spMkLst>
            <pc:docMk/>
            <pc:sldMk cId="3238158163" sldId="303"/>
            <ac:spMk id="2287" creationId="{31EF786F-ABBE-4B6A-B379-66292509AAD1}"/>
          </ac:spMkLst>
        </pc:spChg>
        <pc:spChg chg="add mod">
          <ac:chgData name="Kemppainen Kimmo" userId="5575d834-c099-4c81-aadf-9b74126333e7" providerId="ADAL" clId="{9D69A034-250F-473F-BCEA-0C8E318A6DB3}" dt="2021-01-04T06:35:27.394" v="179" actId="164"/>
          <ac:spMkLst>
            <pc:docMk/>
            <pc:sldMk cId="3238158163" sldId="303"/>
            <ac:spMk id="2288" creationId="{9097C7C5-CFF9-45D2-BECF-CE9752388CD8}"/>
          </ac:spMkLst>
        </pc:spChg>
        <pc:spChg chg="add mod">
          <ac:chgData name="Kemppainen Kimmo" userId="5575d834-c099-4c81-aadf-9b74126333e7" providerId="ADAL" clId="{9D69A034-250F-473F-BCEA-0C8E318A6DB3}" dt="2021-01-04T06:35:27.394" v="179" actId="164"/>
          <ac:spMkLst>
            <pc:docMk/>
            <pc:sldMk cId="3238158163" sldId="303"/>
            <ac:spMk id="2289" creationId="{2BE7B418-D525-4C6A-8829-F134BC157D9D}"/>
          </ac:spMkLst>
        </pc:spChg>
        <pc:spChg chg="add mod">
          <ac:chgData name="Kemppainen Kimmo" userId="5575d834-c099-4c81-aadf-9b74126333e7" providerId="ADAL" clId="{9D69A034-250F-473F-BCEA-0C8E318A6DB3}" dt="2021-01-04T06:35:27.394" v="179" actId="164"/>
          <ac:spMkLst>
            <pc:docMk/>
            <pc:sldMk cId="3238158163" sldId="303"/>
            <ac:spMk id="2290" creationId="{F1AC4A8C-3B9A-42F9-8632-E24E5B8E1BDD}"/>
          </ac:spMkLst>
        </pc:spChg>
        <pc:spChg chg="add mod">
          <ac:chgData name="Kemppainen Kimmo" userId="5575d834-c099-4c81-aadf-9b74126333e7" providerId="ADAL" clId="{9D69A034-250F-473F-BCEA-0C8E318A6DB3}" dt="2021-01-04T06:35:27.394" v="179" actId="164"/>
          <ac:spMkLst>
            <pc:docMk/>
            <pc:sldMk cId="3238158163" sldId="303"/>
            <ac:spMk id="2291" creationId="{633B8EF5-FF91-4806-BC17-9925761C24D1}"/>
          </ac:spMkLst>
        </pc:spChg>
        <pc:spChg chg="add mod">
          <ac:chgData name="Kemppainen Kimmo" userId="5575d834-c099-4c81-aadf-9b74126333e7" providerId="ADAL" clId="{9D69A034-250F-473F-BCEA-0C8E318A6DB3}" dt="2021-01-04T06:35:27.394" v="179" actId="164"/>
          <ac:spMkLst>
            <pc:docMk/>
            <pc:sldMk cId="3238158163" sldId="303"/>
            <ac:spMk id="2292" creationId="{184856F1-041B-4FC4-BBC1-74F16609FFBD}"/>
          </ac:spMkLst>
        </pc:spChg>
        <pc:spChg chg="add mod">
          <ac:chgData name="Kemppainen Kimmo" userId="5575d834-c099-4c81-aadf-9b74126333e7" providerId="ADAL" clId="{9D69A034-250F-473F-BCEA-0C8E318A6DB3}" dt="2021-01-04T06:35:27.394" v="179" actId="164"/>
          <ac:spMkLst>
            <pc:docMk/>
            <pc:sldMk cId="3238158163" sldId="303"/>
            <ac:spMk id="2293" creationId="{748A3162-F89F-4AA3-BEBE-AF8C4C7467DB}"/>
          </ac:spMkLst>
        </pc:spChg>
        <pc:spChg chg="add mod">
          <ac:chgData name="Kemppainen Kimmo" userId="5575d834-c099-4c81-aadf-9b74126333e7" providerId="ADAL" clId="{9D69A034-250F-473F-BCEA-0C8E318A6DB3}" dt="2021-01-04T06:35:27.394" v="179" actId="164"/>
          <ac:spMkLst>
            <pc:docMk/>
            <pc:sldMk cId="3238158163" sldId="303"/>
            <ac:spMk id="2294" creationId="{F6A695C7-1F1C-4EED-A6F2-DD9C64C26393}"/>
          </ac:spMkLst>
        </pc:spChg>
        <pc:spChg chg="add mod">
          <ac:chgData name="Kemppainen Kimmo" userId="5575d834-c099-4c81-aadf-9b74126333e7" providerId="ADAL" clId="{9D69A034-250F-473F-BCEA-0C8E318A6DB3}" dt="2021-01-04T06:35:27.394" v="179" actId="164"/>
          <ac:spMkLst>
            <pc:docMk/>
            <pc:sldMk cId="3238158163" sldId="303"/>
            <ac:spMk id="2295" creationId="{291EBD89-6414-4F7F-8682-7B77191192DA}"/>
          </ac:spMkLst>
        </pc:spChg>
        <pc:spChg chg="add mod">
          <ac:chgData name="Kemppainen Kimmo" userId="5575d834-c099-4c81-aadf-9b74126333e7" providerId="ADAL" clId="{9D69A034-250F-473F-BCEA-0C8E318A6DB3}" dt="2021-01-04T06:35:27.394" v="179" actId="164"/>
          <ac:spMkLst>
            <pc:docMk/>
            <pc:sldMk cId="3238158163" sldId="303"/>
            <ac:spMk id="2296" creationId="{FC168477-E420-422B-816D-71A5D89C3571}"/>
          </ac:spMkLst>
        </pc:spChg>
        <pc:spChg chg="add mod">
          <ac:chgData name="Kemppainen Kimmo" userId="5575d834-c099-4c81-aadf-9b74126333e7" providerId="ADAL" clId="{9D69A034-250F-473F-BCEA-0C8E318A6DB3}" dt="2021-01-04T06:35:27.394" v="179" actId="164"/>
          <ac:spMkLst>
            <pc:docMk/>
            <pc:sldMk cId="3238158163" sldId="303"/>
            <ac:spMk id="2297" creationId="{511A80B0-240A-45E3-AD24-3555202BBE20}"/>
          </ac:spMkLst>
        </pc:spChg>
        <pc:spChg chg="add mod">
          <ac:chgData name="Kemppainen Kimmo" userId="5575d834-c099-4c81-aadf-9b74126333e7" providerId="ADAL" clId="{9D69A034-250F-473F-BCEA-0C8E318A6DB3}" dt="2021-01-04T06:35:27.394" v="179" actId="164"/>
          <ac:spMkLst>
            <pc:docMk/>
            <pc:sldMk cId="3238158163" sldId="303"/>
            <ac:spMk id="2298" creationId="{909B721B-15EE-4062-9511-16F2085198D3}"/>
          </ac:spMkLst>
        </pc:spChg>
        <pc:spChg chg="add mod">
          <ac:chgData name="Kemppainen Kimmo" userId="5575d834-c099-4c81-aadf-9b74126333e7" providerId="ADAL" clId="{9D69A034-250F-473F-BCEA-0C8E318A6DB3}" dt="2021-01-04T06:35:27.394" v="179" actId="164"/>
          <ac:spMkLst>
            <pc:docMk/>
            <pc:sldMk cId="3238158163" sldId="303"/>
            <ac:spMk id="2299" creationId="{DAF8F6D4-D465-4782-AEA2-2C8AC8075127}"/>
          </ac:spMkLst>
        </pc:spChg>
        <pc:spChg chg="add mod">
          <ac:chgData name="Kemppainen Kimmo" userId="5575d834-c099-4c81-aadf-9b74126333e7" providerId="ADAL" clId="{9D69A034-250F-473F-BCEA-0C8E318A6DB3}" dt="2021-01-04T06:35:27.394" v="179" actId="164"/>
          <ac:spMkLst>
            <pc:docMk/>
            <pc:sldMk cId="3238158163" sldId="303"/>
            <ac:spMk id="2300" creationId="{73A352D4-2258-4A62-9CC9-72C4C8CC1496}"/>
          </ac:spMkLst>
        </pc:spChg>
        <pc:spChg chg="add mod">
          <ac:chgData name="Kemppainen Kimmo" userId="5575d834-c099-4c81-aadf-9b74126333e7" providerId="ADAL" clId="{9D69A034-250F-473F-BCEA-0C8E318A6DB3}" dt="2021-01-04T06:35:27.394" v="179" actId="164"/>
          <ac:spMkLst>
            <pc:docMk/>
            <pc:sldMk cId="3238158163" sldId="303"/>
            <ac:spMk id="2301" creationId="{D133144F-26FE-4D83-AC76-0411A6479B43}"/>
          </ac:spMkLst>
        </pc:spChg>
        <pc:spChg chg="add mod">
          <ac:chgData name="Kemppainen Kimmo" userId="5575d834-c099-4c81-aadf-9b74126333e7" providerId="ADAL" clId="{9D69A034-250F-473F-BCEA-0C8E318A6DB3}" dt="2021-01-04T06:35:27.394" v="179" actId="164"/>
          <ac:spMkLst>
            <pc:docMk/>
            <pc:sldMk cId="3238158163" sldId="303"/>
            <ac:spMk id="2302" creationId="{3DC6D1F5-F498-41A7-8086-CEC35688D385}"/>
          </ac:spMkLst>
        </pc:spChg>
        <pc:spChg chg="add mod">
          <ac:chgData name="Kemppainen Kimmo" userId="5575d834-c099-4c81-aadf-9b74126333e7" providerId="ADAL" clId="{9D69A034-250F-473F-BCEA-0C8E318A6DB3}" dt="2021-01-04T06:35:27.394" v="179" actId="164"/>
          <ac:spMkLst>
            <pc:docMk/>
            <pc:sldMk cId="3238158163" sldId="303"/>
            <ac:spMk id="2303" creationId="{A700A033-D386-4BA5-852C-EE26BD318FDD}"/>
          </ac:spMkLst>
        </pc:spChg>
        <pc:spChg chg="add mod">
          <ac:chgData name="Kemppainen Kimmo" userId="5575d834-c099-4c81-aadf-9b74126333e7" providerId="ADAL" clId="{9D69A034-250F-473F-BCEA-0C8E318A6DB3}" dt="2021-01-04T06:35:27.394" v="179" actId="164"/>
          <ac:spMkLst>
            <pc:docMk/>
            <pc:sldMk cId="3238158163" sldId="303"/>
            <ac:spMk id="2304" creationId="{7D14581F-AB6C-4197-ABB9-1D03509CE2F6}"/>
          </ac:spMkLst>
        </pc:spChg>
        <pc:spChg chg="add mod">
          <ac:chgData name="Kemppainen Kimmo" userId="5575d834-c099-4c81-aadf-9b74126333e7" providerId="ADAL" clId="{9D69A034-250F-473F-BCEA-0C8E318A6DB3}" dt="2021-01-04T06:35:27.394" v="179" actId="164"/>
          <ac:spMkLst>
            <pc:docMk/>
            <pc:sldMk cId="3238158163" sldId="303"/>
            <ac:spMk id="2305" creationId="{BBAC226F-7524-470B-A615-739E30CFC5AB}"/>
          </ac:spMkLst>
        </pc:spChg>
        <pc:spChg chg="add mod">
          <ac:chgData name="Kemppainen Kimmo" userId="5575d834-c099-4c81-aadf-9b74126333e7" providerId="ADAL" clId="{9D69A034-250F-473F-BCEA-0C8E318A6DB3}" dt="2021-01-04T06:35:27.394" v="179" actId="164"/>
          <ac:spMkLst>
            <pc:docMk/>
            <pc:sldMk cId="3238158163" sldId="303"/>
            <ac:spMk id="2306" creationId="{A8AB1443-F16E-4D6F-B6DA-4E1C833799BD}"/>
          </ac:spMkLst>
        </pc:spChg>
        <pc:spChg chg="add mod">
          <ac:chgData name="Kemppainen Kimmo" userId="5575d834-c099-4c81-aadf-9b74126333e7" providerId="ADAL" clId="{9D69A034-250F-473F-BCEA-0C8E318A6DB3}" dt="2021-01-04T06:35:27.394" v="179" actId="164"/>
          <ac:spMkLst>
            <pc:docMk/>
            <pc:sldMk cId="3238158163" sldId="303"/>
            <ac:spMk id="2307" creationId="{CF8959F5-432C-46E4-8839-01E0C3B66DFD}"/>
          </ac:spMkLst>
        </pc:spChg>
        <pc:spChg chg="add mod">
          <ac:chgData name="Kemppainen Kimmo" userId="5575d834-c099-4c81-aadf-9b74126333e7" providerId="ADAL" clId="{9D69A034-250F-473F-BCEA-0C8E318A6DB3}" dt="2021-01-04T06:35:27.394" v="179" actId="164"/>
          <ac:spMkLst>
            <pc:docMk/>
            <pc:sldMk cId="3238158163" sldId="303"/>
            <ac:spMk id="2308" creationId="{E0414ED7-7A11-4EE5-BC48-217712751D7C}"/>
          </ac:spMkLst>
        </pc:spChg>
        <pc:spChg chg="add mod">
          <ac:chgData name="Kemppainen Kimmo" userId="5575d834-c099-4c81-aadf-9b74126333e7" providerId="ADAL" clId="{9D69A034-250F-473F-BCEA-0C8E318A6DB3}" dt="2021-01-04T06:35:27.394" v="179" actId="164"/>
          <ac:spMkLst>
            <pc:docMk/>
            <pc:sldMk cId="3238158163" sldId="303"/>
            <ac:spMk id="2309" creationId="{C4B82199-4ABC-4319-A1BF-321C6C2246D9}"/>
          </ac:spMkLst>
        </pc:spChg>
        <pc:spChg chg="add mod">
          <ac:chgData name="Kemppainen Kimmo" userId="5575d834-c099-4c81-aadf-9b74126333e7" providerId="ADAL" clId="{9D69A034-250F-473F-BCEA-0C8E318A6DB3}" dt="2021-01-04T06:35:27.394" v="179" actId="164"/>
          <ac:spMkLst>
            <pc:docMk/>
            <pc:sldMk cId="3238158163" sldId="303"/>
            <ac:spMk id="2310" creationId="{2212E122-006E-4554-8C5C-79EE896E28A1}"/>
          </ac:spMkLst>
        </pc:spChg>
        <pc:spChg chg="add mod">
          <ac:chgData name="Kemppainen Kimmo" userId="5575d834-c099-4c81-aadf-9b74126333e7" providerId="ADAL" clId="{9D69A034-250F-473F-BCEA-0C8E318A6DB3}" dt="2021-01-04T06:35:27.394" v="179" actId="164"/>
          <ac:spMkLst>
            <pc:docMk/>
            <pc:sldMk cId="3238158163" sldId="303"/>
            <ac:spMk id="2311" creationId="{595877FB-C4B6-4BB8-A1BD-7DE845F08E56}"/>
          </ac:spMkLst>
        </pc:spChg>
        <pc:spChg chg="add mod">
          <ac:chgData name="Kemppainen Kimmo" userId="5575d834-c099-4c81-aadf-9b74126333e7" providerId="ADAL" clId="{9D69A034-250F-473F-BCEA-0C8E318A6DB3}" dt="2021-01-04T06:35:27.394" v="179" actId="164"/>
          <ac:spMkLst>
            <pc:docMk/>
            <pc:sldMk cId="3238158163" sldId="303"/>
            <ac:spMk id="2312" creationId="{816DEB43-EB44-4014-8162-F23812497247}"/>
          </ac:spMkLst>
        </pc:spChg>
        <pc:spChg chg="add mod">
          <ac:chgData name="Kemppainen Kimmo" userId="5575d834-c099-4c81-aadf-9b74126333e7" providerId="ADAL" clId="{9D69A034-250F-473F-BCEA-0C8E318A6DB3}" dt="2021-01-04T06:35:27.394" v="179" actId="164"/>
          <ac:spMkLst>
            <pc:docMk/>
            <pc:sldMk cId="3238158163" sldId="303"/>
            <ac:spMk id="2313" creationId="{496BEBC7-87D0-4870-96A6-6105CC508C8D}"/>
          </ac:spMkLst>
        </pc:spChg>
        <pc:spChg chg="add mod">
          <ac:chgData name="Kemppainen Kimmo" userId="5575d834-c099-4c81-aadf-9b74126333e7" providerId="ADAL" clId="{9D69A034-250F-473F-BCEA-0C8E318A6DB3}" dt="2021-01-04T06:35:27.394" v="179" actId="164"/>
          <ac:spMkLst>
            <pc:docMk/>
            <pc:sldMk cId="3238158163" sldId="303"/>
            <ac:spMk id="2314" creationId="{6DDC1DE8-E879-46A8-9E05-F7CAAD88FA8B}"/>
          </ac:spMkLst>
        </pc:spChg>
        <pc:spChg chg="add mod">
          <ac:chgData name="Kemppainen Kimmo" userId="5575d834-c099-4c81-aadf-9b74126333e7" providerId="ADAL" clId="{9D69A034-250F-473F-BCEA-0C8E318A6DB3}" dt="2021-01-04T06:35:27.394" v="179" actId="164"/>
          <ac:spMkLst>
            <pc:docMk/>
            <pc:sldMk cId="3238158163" sldId="303"/>
            <ac:spMk id="2315" creationId="{F2AFC6F5-2469-49DB-A6AE-07F68A630EB1}"/>
          </ac:spMkLst>
        </pc:spChg>
        <pc:spChg chg="add mod">
          <ac:chgData name="Kemppainen Kimmo" userId="5575d834-c099-4c81-aadf-9b74126333e7" providerId="ADAL" clId="{9D69A034-250F-473F-BCEA-0C8E318A6DB3}" dt="2021-01-04T06:35:27.394" v="179" actId="164"/>
          <ac:spMkLst>
            <pc:docMk/>
            <pc:sldMk cId="3238158163" sldId="303"/>
            <ac:spMk id="2316" creationId="{B6F6F8F8-3FB9-4617-BC5A-AEF80F69D3CD}"/>
          </ac:spMkLst>
        </pc:spChg>
        <pc:spChg chg="add mod">
          <ac:chgData name="Kemppainen Kimmo" userId="5575d834-c099-4c81-aadf-9b74126333e7" providerId="ADAL" clId="{9D69A034-250F-473F-BCEA-0C8E318A6DB3}" dt="2021-01-04T06:35:27.394" v="179" actId="164"/>
          <ac:spMkLst>
            <pc:docMk/>
            <pc:sldMk cId="3238158163" sldId="303"/>
            <ac:spMk id="2317" creationId="{CE769864-1B3A-40DF-A282-F30304570A80}"/>
          </ac:spMkLst>
        </pc:spChg>
        <pc:spChg chg="add mod">
          <ac:chgData name="Kemppainen Kimmo" userId="5575d834-c099-4c81-aadf-9b74126333e7" providerId="ADAL" clId="{9D69A034-250F-473F-BCEA-0C8E318A6DB3}" dt="2021-01-04T06:35:27.394" v="179" actId="164"/>
          <ac:spMkLst>
            <pc:docMk/>
            <pc:sldMk cId="3238158163" sldId="303"/>
            <ac:spMk id="2318" creationId="{00CC0C30-F9DF-49E9-9BD0-E14D41C9F3BF}"/>
          </ac:spMkLst>
        </pc:spChg>
        <pc:spChg chg="add mod">
          <ac:chgData name="Kemppainen Kimmo" userId="5575d834-c099-4c81-aadf-9b74126333e7" providerId="ADAL" clId="{9D69A034-250F-473F-BCEA-0C8E318A6DB3}" dt="2021-01-04T06:35:27.394" v="179" actId="164"/>
          <ac:spMkLst>
            <pc:docMk/>
            <pc:sldMk cId="3238158163" sldId="303"/>
            <ac:spMk id="2319" creationId="{AAB5E9F3-7B84-4B06-8D21-FD4DC1A57925}"/>
          </ac:spMkLst>
        </pc:spChg>
        <pc:spChg chg="add mod">
          <ac:chgData name="Kemppainen Kimmo" userId="5575d834-c099-4c81-aadf-9b74126333e7" providerId="ADAL" clId="{9D69A034-250F-473F-BCEA-0C8E318A6DB3}" dt="2021-01-04T06:35:27.394" v="179" actId="164"/>
          <ac:spMkLst>
            <pc:docMk/>
            <pc:sldMk cId="3238158163" sldId="303"/>
            <ac:spMk id="2320" creationId="{A0425579-A24E-4364-A8E0-D8AF1487134F}"/>
          </ac:spMkLst>
        </pc:spChg>
        <pc:spChg chg="add mod">
          <ac:chgData name="Kemppainen Kimmo" userId="5575d834-c099-4c81-aadf-9b74126333e7" providerId="ADAL" clId="{9D69A034-250F-473F-BCEA-0C8E318A6DB3}" dt="2021-01-04T06:35:27.394" v="179" actId="164"/>
          <ac:spMkLst>
            <pc:docMk/>
            <pc:sldMk cId="3238158163" sldId="303"/>
            <ac:spMk id="2321" creationId="{55D912D9-3DE2-4412-BA89-CF2FDBB9DB62}"/>
          </ac:spMkLst>
        </pc:spChg>
        <pc:spChg chg="add mod">
          <ac:chgData name="Kemppainen Kimmo" userId="5575d834-c099-4c81-aadf-9b74126333e7" providerId="ADAL" clId="{9D69A034-250F-473F-BCEA-0C8E318A6DB3}" dt="2021-01-04T06:35:27.394" v="179" actId="164"/>
          <ac:spMkLst>
            <pc:docMk/>
            <pc:sldMk cId="3238158163" sldId="303"/>
            <ac:spMk id="2322" creationId="{688E441C-03B5-4C06-BB7B-847E184EDCC8}"/>
          </ac:spMkLst>
        </pc:spChg>
        <pc:spChg chg="add mod">
          <ac:chgData name="Kemppainen Kimmo" userId="5575d834-c099-4c81-aadf-9b74126333e7" providerId="ADAL" clId="{9D69A034-250F-473F-BCEA-0C8E318A6DB3}" dt="2021-01-04T06:35:27.394" v="179" actId="164"/>
          <ac:spMkLst>
            <pc:docMk/>
            <pc:sldMk cId="3238158163" sldId="303"/>
            <ac:spMk id="2323" creationId="{D0510C9E-716D-4CAA-929D-1E6E7821EFDD}"/>
          </ac:spMkLst>
        </pc:spChg>
        <pc:spChg chg="add mod">
          <ac:chgData name="Kemppainen Kimmo" userId="5575d834-c099-4c81-aadf-9b74126333e7" providerId="ADAL" clId="{9D69A034-250F-473F-BCEA-0C8E318A6DB3}" dt="2021-01-04T06:35:27.394" v="179" actId="164"/>
          <ac:spMkLst>
            <pc:docMk/>
            <pc:sldMk cId="3238158163" sldId="303"/>
            <ac:spMk id="2324" creationId="{FB03B5C5-14CE-42EA-87BD-6C2F1383C197}"/>
          </ac:spMkLst>
        </pc:spChg>
        <pc:spChg chg="add mod">
          <ac:chgData name="Kemppainen Kimmo" userId="5575d834-c099-4c81-aadf-9b74126333e7" providerId="ADAL" clId="{9D69A034-250F-473F-BCEA-0C8E318A6DB3}" dt="2021-01-04T06:35:27.394" v="179" actId="164"/>
          <ac:spMkLst>
            <pc:docMk/>
            <pc:sldMk cId="3238158163" sldId="303"/>
            <ac:spMk id="2325" creationId="{AA2080C0-C209-462B-81DE-8CE7149DEE7C}"/>
          </ac:spMkLst>
        </pc:spChg>
        <pc:spChg chg="add mod">
          <ac:chgData name="Kemppainen Kimmo" userId="5575d834-c099-4c81-aadf-9b74126333e7" providerId="ADAL" clId="{9D69A034-250F-473F-BCEA-0C8E318A6DB3}" dt="2021-01-04T06:35:27.394" v="179" actId="164"/>
          <ac:spMkLst>
            <pc:docMk/>
            <pc:sldMk cId="3238158163" sldId="303"/>
            <ac:spMk id="2326" creationId="{1D01A4C9-7279-497B-AA08-68339CE3D22C}"/>
          </ac:spMkLst>
        </pc:spChg>
        <pc:spChg chg="add mod">
          <ac:chgData name="Kemppainen Kimmo" userId="5575d834-c099-4c81-aadf-9b74126333e7" providerId="ADAL" clId="{9D69A034-250F-473F-BCEA-0C8E318A6DB3}" dt="2021-01-04T06:35:27.394" v="179" actId="164"/>
          <ac:spMkLst>
            <pc:docMk/>
            <pc:sldMk cId="3238158163" sldId="303"/>
            <ac:spMk id="2327" creationId="{60ED74ED-9585-466D-B931-48A6F8510CE5}"/>
          </ac:spMkLst>
        </pc:spChg>
        <pc:spChg chg="add mod">
          <ac:chgData name="Kemppainen Kimmo" userId="5575d834-c099-4c81-aadf-9b74126333e7" providerId="ADAL" clId="{9D69A034-250F-473F-BCEA-0C8E318A6DB3}" dt="2021-01-04T06:35:27.394" v="179" actId="164"/>
          <ac:spMkLst>
            <pc:docMk/>
            <pc:sldMk cId="3238158163" sldId="303"/>
            <ac:spMk id="2328" creationId="{D0B98496-3207-48C5-9DD1-7E5102F5E027}"/>
          </ac:spMkLst>
        </pc:spChg>
        <pc:spChg chg="add mod">
          <ac:chgData name="Kemppainen Kimmo" userId="5575d834-c099-4c81-aadf-9b74126333e7" providerId="ADAL" clId="{9D69A034-250F-473F-BCEA-0C8E318A6DB3}" dt="2021-01-04T06:35:27.394" v="179" actId="164"/>
          <ac:spMkLst>
            <pc:docMk/>
            <pc:sldMk cId="3238158163" sldId="303"/>
            <ac:spMk id="2329" creationId="{DA796CDB-2B64-49E7-8892-37F217F1073D}"/>
          </ac:spMkLst>
        </pc:spChg>
        <pc:spChg chg="add mod">
          <ac:chgData name="Kemppainen Kimmo" userId="5575d834-c099-4c81-aadf-9b74126333e7" providerId="ADAL" clId="{9D69A034-250F-473F-BCEA-0C8E318A6DB3}" dt="2021-01-04T06:35:27.394" v="179" actId="164"/>
          <ac:spMkLst>
            <pc:docMk/>
            <pc:sldMk cId="3238158163" sldId="303"/>
            <ac:spMk id="2330" creationId="{55394C7F-C1D8-46B2-9372-3ACE5820709D}"/>
          </ac:spMkLst>
        </pc:spChg>
        <pc:spChg chg="add mod">
          <ac:chgData name="Kemppainen Kimmo" userId="5575d834-c099-4c81-aadf-9b74126333e7" providerId="ADAL" clId="{9D69A034-250F-473F-BCEA-0C8E318A6DB3}" dt="2021-01-04T06:35:27.394" v="179" actId="164"/>
          <ac:spMkLst>
            <pc:docMk/>
            <pc:sldMk cId="3238158163" sldId="303"/>
            <ac:spMk id="2331" creationId="{C7B12A80-748F-4645-8BA5-9F418E4DC470}"/>
          </ac:spMkLst>
        </pc:spChg>
        <pc:spChg chg="add mod">
          <ac:chgData name="Kemppainen Kimmo" userId="5575d834-c099-4c81-aadf-9b74126333e7" providerId="ADAL" clId="{9D69A034-250F-473F-BCEA-0C8E318A6DB3}" dt="2021-01-04T06:35:27.394" v="179" actId="164"/>
          <ac:spMkLst>
            <pc:docMk/>
            <pc:sldMk cId="3238158163" sldId="303"/>
            <ac:spMk id="2332" creationId="{E948179F-D2D4-449A-86FF-749B82EFD4D9}"/>
          </ac:spMkLst>
        </pc:spChg>
        <pc:spChg chg="add mod">
          <ac:chgData name="Kemppainen Kimmo" userId="5575d834-c099-4c81-aadf-9b74126333e7" providerId="ADAL" clId="{9D69A034-250F-473F-BCEA-0C8E318A6DB3}" dt="2021-01-04T06:35:27.394" v="179" actId="164"/>
          <ac:spMkLst>
            <pc:docMk/>
            <pc:sldMk cId="3238158163" sldId="303"/>
            <ac:spMk id="2333" creationId="{C70CB938-0002-4768-9278-DB05BEB0D8C0}"/>
          </ac:spMkLst>
        </pc:spChg>
        <pc:spChg chg="add mod">
          <ac:chgData name="Kemppainen Kimmo" userId="5575d834-c099-4c81-aadf-9b74126333e7" providerId="ADAL" clId="{9D69A034-250F-473F-BCEA-0C8E318A6DB3}" dt="2021-01-04T06:35:27.394" v="179" actId="164"/>
          <ac:spMkLst>
            <pc:docMk/>
            <pc:sldMk cId="3238158163" sldId="303"/>
            <ac:spMk id="2334" creationId="{6AFB9A29-0ED8-4B1B-8C01-55CC118D9CC5}"/>
          </ac:spMkLst>
        </pc:spChg>
        <pc:spChg chg="add mod">
          <ac:chgData name="Kemppainen Kimmo" userId="5575d834-c099-4c81-aadf-9b74126333e7" providerId="ADAL" clId="{9D69A034-250F-473F-BCEA-0C8E318A6DB3}" dt="2021-01-04T06:35:27.394" v="179" actId="164"/>
          <ac:spMkLst>
            <pc:docMk/>
            <pc:sldMk cId="3238158163" sldId="303"/>
            <ac:spMk id="2335" creationId="{6FD02238-533F-4F43-A0E1-22C36F1F6608}"/>
          </ac:spMkLst>
        </pc:spChg>
        <pc:spChg chg="add mod">
          <ac:chgData name="Kemppainen Kimmo" userId="5575d834-c099-4c81-aadf-9b74126333e7" providerId="ADAL" clId="{9D69A034-250F-473F-BCEA-0C8E318A6DB3}" dt="2021-01-04T06:35:27.394" v="179" actId="164"/>
          <ac:spMkLst>
            <pc:docMk/>
            <pc:sldMk cId="3238158163" sldId="303"/>
            <ac:spMk id="2336" creationId="{65C0A712-0446-4C1A-9F95-DFF83CFE90E7}"/>
          </ac:spMkLst>
        </pc:spChg>
        <pc:spChg chg="add mod">
          <ac:chgData name="Kemppainen Kimmo" userId="5575d834-c099-4c81-aadf-9b74126333e7" providerId="ADAL" clId="{9D69A034-250F-473F-BCEA-0C8E318A6DB3}" dt="2021-01-04T06:35:27.394" v="179" actId="164"/>
          <ac:spMkLst>
            <pc:docMk/>
            <pc:sldMk cId="3238158163" sldId="303"/>
            <ac:spMk id="2337" creationId="{7106C815-9654-4FA7-9AB7-A21E623AFDCF}"/>
          </ac:spMkLst>
        </pc:spChg>
        <pc:spChg chg="add mod">
          <ac:chgData name="Kemppainen Kimmo" userId="5575d834-c099-4c81-aadf-9b74126333e7" providerId="ADAL" clId="{9D69A034-250F-473F-BCEA-0C8E318A6DB3}" dt="2021-01-04T06:35:27.394" v="179" actId="164"/>
          <ac:spMkLst>
            <pc:docMk/>
            <pc:sldMk cId="3238158163" sldId="303"/>
            <ac:spMk id="2338" creationId="{06210740-FD15-467B-9F03-C87D3A994CC3}"/>
          </ac:spMkLst>
        </pc:spChg>
        <pc:spChg chg="add mod">
          <ac:chgData name="Kemppainen Kimmo" userId="5575d834-c099-4c81-aadf-9b74126333e7" providerId="ADAL" clId="{9D69A034-250F-473F-BCEA-0C8E318A6DB3}" dt="2021-01-04T06:35:27.394" v="179" actId="164"/>
          <ac:spMkLst>
            <pc:docMk/>
            <pc:sldMk cId="3238158163" sldId="303"/>
            <ac:spMk id="2339" creationId="{C0B7B240-A624-423E-A806-B64214229533}"/>
          </ac:spMkLst>
        </pc:spChg>
        <pc:spChg chg="add mod">
          <ac:chgData name="Kemppainen Kimmo" userId="5575d834-c099-4c81-aadf-9b74126333e7" providerId="ADAL" clId="{9D69A034-250F-473F-BCEA-0C8E318A6DB3}" dt="2021-01-04T06:35:27.394" v="179" actId="164"/>
          <ac:spMkLst>
            <pc:docMk/>
            <pc:sldMk cId="3238158163" sldId="303"/>
            <ac:spMk id="2340" creationId="{A8EA645E-BA86-458D-BE9B-E925344ADC05}"/>
          </ac:spMkLst>
        </pc:spChg>
        <pc:spChg chg="add mod">
          <ac:chgData name="Kemppainen Kimmo" userId="5575d834-c099-4c81-aadf-9b74126333e7" providerId="ADAL" clId="{9D69A034-250F-473F-BCEA-0C8E318A6DB3}" dt="2021-01-04T06:35:27.394" v="179" actId="164"/>
          <ac:spMkLst>
            <pc:docMk/>
            <pc:sldMk cId="3238158163" sldId="303"/>
            <ac:spMk id="2341" creationId="{E4AE4DE6-8600-4870-93AF-AB80F560B245}"/>
          </ac:spMkLst>
        </pc:spChg>
        <pc:spChg chg="add mod">
          <ac:chgData name="Kemppainen Kimmo" userId="5575d834-c099-4c81-aadf-9b74126333e7" providerId="ADAL" clId="{9D69A034-250F-473F-BCEA-0C8E318A6DB3}" dt="2021-01-04T06:35:27.394" v="179" actId="164"/>
          <ac:spMkLst>
            <pc:docMk/>
            <pc:sldMk cId="3238158163" sldId="303"/>
            <ac:spMk id="2342" creationId="{E2BCDAC8-3972-4C83-B8B6-9BEA2A344E66}"/>
          </ac:spMkLst>
        </pc:spChg>
        <pc:spChg chg="add mod">
          <ac:chgData name="Kemppainen Kimmo" userId="5575d834-c099-4c81-aadf-9b74126333e7" providerId="ADAL" clId="{9D69A034-250F-473F-BCEA-0C8E318A6DB3}" dt="2021-01-04T06:35:27.394" v="179" actId="164"/>
          <ac:spMkLst>
            <pc:docMk/>
            <pc:sldMk cId="3238158163" sldId="303"/>
            <ac:spMk id="2343" creationId="{5A4FB9DA-B218-4766-8A49-C1C971491FAE}"/>
          </ac:spMkLst>
        </pc:spChg>
        <pc:spChg chg="add mod">
          <ac:chgData name="Kemppainen Kimmo" userId="5575d834-c099-4c81-aadf-9b74126333e7" providerId="ADAL" clId="{9D69A034-250F-473F-BCEA-0C8E318A6DB3}" dt="2021-01-04T06:35:27.394" v="179" actId="164"/>
          <ac:spMkLst>
            <pc:docMk/>
            <pc:sldMk cId="3238158163" sldId="303"/>
            <ac:spMk id="2344" creationId="{9A0C669A-4552-4E61-A038-58FEC5FA371F}"/>
          </ac:spMkLst>
        </pc:spChg>
        <pc:spChg chg="add mod">
          <ac:chgData name="Kemppainen Kimmo" userId="5575d834-c099-4c81-aadf-9b74126333e7" providerId="ADAL" clId="{9D69A034-250F-473F-BCEA-0C8E318A6DB3}" dt="2021-01-04T06:35:27.394" v="179" actId="164"/>
          <ac:spMkLst>
            <pc:docMk/>
            <pc:sldMk cId="3238158163" sldId="303"/>
            <ac:spMk id="2345" creationId="{20152630-687C-41D1-9825-9BC8208AEE0E}"/>
          </ac:spMkLst>
        </pc:spChg>
        <pc:spChg chg="add mod">
          <ac:chgData name="Kemppainen Kimmo" userId="5575d834-c099-4c81-aadf-9b74126333e7" providerId="ADAL" clId="{9D69A034-250F-473F-BCEA-0C8E318A6DB3}" dt="2021-01-04T06:35:27.394" v="179" actId="164"/>
          <ac:spMkLst>
            <pc:docMk/>
            <pc:sldMk cId="3238158163" sldId="303"/>
            <ac:spMk id="2346" creationId="{0616A487-78B0-45DC-AAD2-420B375C8A8F}"/>
          </ac:spMkLst>
        </pc:spChg>
        <pc:spChg chg="add mod">
          <ac:chgData name="Kemppainen Kimmo" userId="5575d834-c099-4c81-aadf-9b74126333e7" providerId="ADAL" clId="{9D69A034-250F-473F-BCEA-0C8E318A6DB3}" dt="2021-01-04T06:35:27.394" v="179" actId="164"/>
          <ac:spMkLst>
            <pc:docMk/>
            <pc:sldMk cId="3238158163" sldId="303"/>
            <ac:spMk id="2347" creationId="{27FE97C4-FC3C-4CD9-A647-A5DE54EBE675}"/>
          </ac:spMkLst>
        </pc:spChg>
        <pc:spChg chg="add mod">
          <ac:chgData name="Kemppainen Kimmo" userId="5575d834-c099-4c81-aadf-9b74126333e7" providerId="ADAL" clId="{9D69A034-250F-473F-BCEA-0C8E318A6DB3}" dt="2021-01-04T06:35:27.394" v="179" actId="164"/>
          <ac:spMkLst>
            <pc:docMk/>
            <pc:sldMk cId="3238158163" sldId="303"/>
            <ac:spMk id="2348" creationId="{89303035-E2B6-4B36-BD3C-544FBC3C7310}"/>
          </ac:spMkLst>
        </pc:spChg>
        <pc:spChg chg="add mod">
          <ac:chgData name="Kemppainen Kimmo" userId="5575d834-c099-4c81-aadf-9b74126333e7" providerId="ADAL" clId="{9D69A034-250F-473F-BCEA-0C8E318A6DB3}" dt="2021-01-04T06:35:27.394" v="179" actId="164"/>
          <ac:spMkLst>
            <pc:docMk/>
            <pc:sldMk cId="3238158163" sldId="303"/>
            <ac:spMk id="2349" creationId="{0E901366-11E2-4223-A41F-46A3BC826731}"/>
          </ac:spMkLst>
        </pc:spChg>
        <pc:spChg chg="add mod">
          <ac:chgData name="Kemppainen Kimmo" userId="5575d834-c099-4c81-aadf-9b74126333e7" providerId="ADAL" clId="{9D69A034-250F-473F-BCEA-0C8E318A6DB3}" dt="2021-01-04T06:35:27.394" v="179" actId="164"/>
          <ac:spMkLst>
            <pc:docMk/>
            <pc:sldMk cId="3238158163" sldId="303"/>
            <ac:spMk id="2350" creationId="{4BD553AF-ADA2-496A-A13C-F3E4516A16B1}"/>
          </ac:spMkLst>
        </pc:spChg>
        <pc:spChg chg="add mod">
          <ac:chgData name="Kemppainen Kimmo" userId="5575d834-c099-4c81-aadf-9b74126333e7" providerId="ADAL" clId="{9D69A034-250F-473F-BCEA-0C8E318A6DB3}" dt="2021-01-04T06:35:27.394" v="179" actId="164"/>
          <ac:spMkLst>
            <pc:docMk/>
            <pc:sldMk cId="3238158163" sldId="303"/>
            <ac:spMk id="2351" creationId="{912640F7-DDD6-490A-B9A3-2DF42DE21F49}"/>
          </ac:spMkLst>
        </pc:spChg>
        <pc:spChg chg="add mod">
          <ac:chgData name="Kemppainen Kimmo" userId="5575d834-c099-4c81-aadf-9b74126333e7" providerId="ADAL" clId="{9D69A034-250F-473F-BCEA-0C8E318A6DB3}" dt="2021-01-04T06:35:27.394" v="179" actId="164"/>
          <ac:spMkLst>
            <pc:docMk/>
            <pc:sldMk cId="3238158163" sldId="303"/>
            <ac:spMk id="2352" creationId="{D74F67AC-9CBB-49B6-B43D-EF277900BBA7}"/>
          </ac:spMkLst>
        </pc:spChg>
        <pc:spChg chg="add mod">
          <ac:chgData name="Kemppainen Kimmo" userId="5575d834-c099-4c81-aadf-9b74126333e7" providerId="ADAL" clId="{9D69A034-250F-473F-BCEA-0C8E318A6DB3}" dt="2021-01-04T06:35:27.394" v="179" actId="164"/>
          <ac:spMkLst>
            <pc:docMk/>
            <pc:sldMk cId="3238158163" sldId="303"/>
            <ac:spMk id="2353" creationId="{5AB1A6E1-65DF-4640-AED0-D3200D099531}"/>
          </ac:spMkLst>
        </pc:spChg>
        <pc:spChg chg="add mod">
          <ac:chgData name="Kemppainen Kimmo" userId="5575d834-c099-4c81-aadf-9b74126333e7" providerId="ADAL" clId="{9D69A034-250F-473F-BCEA-0C8E318A6DB3}" dt="2021-01-04T06:35:27.394" v="179" actId="164"/>
          <ac:spMkLst>
            <pc:docMk/>
            <pc:sldMk cId="3238158163" sldId="303"/>
            <ac:spMk id="2354" creationId="{8B24842D-58CE-4B23-ACBB-435CE1A1BA1C}"/>
          </ac:spMkLst>
        </pc:spChg>
        <pc:spChg chg="add mod">
          <ac:chgData name="Kemppainen Kimmo" userId="5575d834-c099-4c81-aadf-9b74126333e7" providerId="ADAL" clId="{9D69A034-250F-473F-BCEA-0C8E318A6DB3}" dt="2021-01-04T06:35:27.394" v="179" actId="164"/>
          <ac:spMkLst>
            <pc:docMk/>
            <pc:sldMk cId="3238158163" sldId="303"/>
            <ac:spMk id="2355" creationId="{B564B366-6949-4E62-9A53-427A01D7B2FA}"/>
          </ac:spMkLst>
        </pc:spChg>
        <pc:spChg chg="add mod">
          <ac:chgData name="Kemppainen Kimmo" userId="5575d834-c099-4c81-aadf-9b74126333e7" providerId="ADAL" clId="{9D69A034-250F-473F-BCEA-0C8E318A6DB3}" dt="2021-01-04T06:35:27.394" v="179" actId="164"/>
          <ac:spMkLst>
            <pc:docMk/>
            <pc:sldMk cId="3238158163" sldId="303"/>
            <ac:spMk id="2356" creationId="{9F1D8F84-964A-4D45-B41B-59D32B29B67A}"/>
          </ac:spMkLst>
        </pc:spChg>
        <pc:spChg chg="add mod">
          <ac:chgData name="Kemppainen Kimmo" userId="5575d834-c099-4c81-aadf-9b74126333e7" providerId="ADAL" clId="{9D69A034-250F-473F-BCEA-0C8E318A6DB3}" dt="2021-01-04T06:35:27.394" v="179" actId="164"/>
          <ac:spMkLst>
            <pc:docMk/>
            <pc:sldMk cId="3238158163" sldId="303"/>
            <ac:spMk id="2357" creationId="{C80AD6FD-9700-4F27-AC36-9D4613560BF5}"/>
          </ac:spMkLst>
        </pc:spChg>
        <pc:spChg chg="add mod">
          <ac:chgData name="Kemppainen Kimmo" userId="5575d834-c099-4c81-aadf-9b74126333e7" providerId="ADAL" clId="{9D69A034-250F-473F-BCEA-0C8E318A6DB3}" dt="2021-01-04T06:35:27.394" v="179" actId="164"/>
          <ac:spMkLst>
            <pc:docMk/>
            <pc:sldMk cId="3238158163" sldId="303"/>
            <ac:spMk id="2358" creationId="{0B5B5FD7-D5F5-4D11-A8F1-0FAC50975A5D}"/>
          </ac:spMkLst>
        </pc:spChg>
        <pc:spChg chg="add mod">
          <ac:chgData name="Kemppainen Kimmo" userId="5575d834-c099-4c81-aadf-9b74126333e7" providerId="ADAL" clId="{9D69A034-250F-473F-BCEA-0C8E318A6DB3}" dt="2021-01-04T06:35:27.394" v="179" actId="164"/>
          <ac:spMkLst>
            <pc:docMk/>
            <pc:sldMk cId="3238158163" sldId="303"/>
            <ac:spMk id="2359" creationId="{28272867-2770-4067-A49F-AF878A89F32B}"/>
          </ac:spMkLst>
        </pc:spChg>
        <pc:spChg chg="add mod">
          <ac:chgData name="Kemppainen Kimmo" userId="5575d834-c099-4c81-aadf-9b74126333e7" providerId="ADAL" clId="{9D69A034-250F-473F-BCEA-0C8E318A6DB3}" dt="2021-01-04T06:35:27.394" v="179" actId="164"/>
          <ac:spMkLst>
            <pc:docMk/>
            <pc:sldMk cId="3238158163" sldId="303"/>
            <ac:spMk id="2360" creationId="{9E8E0AC2-77CF-405E-B59A-7BCC0D255AF7}"/>
          </ac:spMkLst>
        </pc:spChg>
        <pc:spChg chg="add mod">
          <ac:chgData name="Kemppainen Kimmo" userId="5575d834-c099-4c81-aadf-9b74126333e7" providerId="ADAL" clId="{9D69A034-250F-473F-BCEA-0C8E318A6DB3}" dt="2021-01-04T06:35:27.394" v="179" actId="164"/>
          <ac:spMkLst>
            <pc:docMk/>
            <pc:sldMk cId="3238158163" sldId="303"/>
            <ac:spMk id="2361" creationId="{DCA28739-44D3-4FFE-81A2-0D4EB99FA160}"/>
          </ac:spMkLst>
        </pc:spChg>
        <pc:spChg chg="add mod">
          <ac:chgData name="Kemppainen Kimmo" userId="5575d834-c099-4c81-aadf-9b74126333e7" providerId="ADAL" clId="{9D69A034-250F-473F-BCEA-0C8E318A6DB3}" dt="2021-01-04T06:35:27.394" v="179" actId="164"/>
          <ac:spMkLst>
            <pc:docMk/>
            <pc:sldMk cId="3238158163" sldId="303"/>
            <ac:spMk id="2362" creationId="{AD60255D-8B0D-4809-9EF8-117E1254569A}"/>
          </ac:spMkLst>
        </pc:spChg>
        <pc:spChg chg="add mod">
          <ac:chgData name="Kemppainen Kimmo" userId="5575d834-c099-4c81-aadf-9b74126333e7" providerId="ADAL" clId="{9D69A034-250F-473F-BCEA-0C8E318A6DB3}" dt="2021-01-04T06:35:27.394" v="179" actId="164"/>
          <ac:spMkLst>
            <pc:docMk/>
            <pc:sldMk cId="3238158163" sldId="303"/>
            <ac:spMk id="2363" creationId="{85D009A3-8031-4A88-B90B-A614E5EBD686}"/>
          </ac:spMkLst>
        </pc:spChg>
        <pc:spChg chg="add mod">
          <ac:chgData name="Kemppainen Kimmo" userId="5575d834-c099-4c81-aadf-9b74126333e7" providerId="ADAL" clId="{9D69A034-250F-473F-BCEA-0C8E318A6DB3}" dt="2021-01-04T06:35:27.394" v="179" actId="164"/>
          <ac:spMkLst>
            <pc:docMk/>
            <pc:sldMk cId="3238158163" sldId="303"/>
            <ac:spMk id="2364" creationId="{A0F9BDDD-FB21-4E1B-B82F-550021DF53EB}"/>
          </ac:spMkLst>
        </pc:spChg>
        <pc:spChg chg="add mod">
          <ac:chgData name="Kemppainen Kimmo" userId="5575d834-c099-4c81-aadf-9b74126333e7" providerId="ADAL" clId="{9D69A034-250F-473F-BCEA-0C8E318A6DB3}" dt="2021-01-04T06:35:27.394" v="179" actId="164"/>
          <ac:spMkLst>
            <pc:docMk/>
            <pc:sldMk cId="3238158163" sldId="303"/>
            <ac:spMk id="2365" creationId="{1C96190C-86FB-4DFC-8FBE-B8AB35E784A1}"/>
          </ac:spMkLst>
        </pc:spChg>
        <pc:spChg chg="add mod">
          <ac:chgData name="Kemppainen Kimmo" userId="5575d834-c099-4c81-aadf-9b74126333e7" providerId="ADAL" clId="{9D69A034-250F-473F-BCEA-0C8E318A6DB3}" dt="2021-01-04T06:35:27.394" v="179" actId="164"/>
          <ac:spMkLst>
            <pc:docMk/>
            <pc:sldMk cId="3238158163" sldId="303"/>
            <ac:spMk id="2366" creationId="{2B943622-C9EF-49CE-860D-F849E1ADC06C}"/>
          </ac:spMkLst>
        </pc:spChg>
        <pc:spChg chg="add mod">
          <ac:chgData name="Kemppainen Kimmo" userId="5575d834-c099-4c81-aadf-9b74126333e7" providerId="ADAL" clId="{9D69A034-250F-473F-BCEA-0C8E318A6DB3}" dt="2021-01-04T06:35:27.394" v="179" actId="164"/>
          <ac:spMkLst>
            <pc:docMk/>
            <pc:sldMk cId="3238158163" sldId="303"/>
            <ac:spMk id="2367" creationId="{96CA88BB-F597-4418-9EA8-0AA0D5EC232E}"/>
          </ac:spMkLst>
        </pc:spChg>
        <pc:spChg chg="add mod">
          <ac:chgData name="Kemppainen Kimmo" userId="5575d834-c099-4c81-aadf-9b74126333e7" providerId="ADAL" clId="{9D69A034-250F-473F-BCEA-0C8E318A6DB3}" dt="2021-01-04T06:35:27.394" v="179" actId="164"/>
          <ac:spMkLst>
            <pc:docMk/>
            <pc:sldMk cId="3238158163" sldId="303"/>
            <ac:spMk id="2368" creationId="{4D60821B-9D3A-45B3-BAA1-8BC3E2511C0A}"/>
          </ac:spMkLst>
        </pc:spChg>
        <pc:spChg chg="add mod">
          <ac:chgData name="Kemppainen Kimmo" userId="5575d834-c099-4c81-aadf-9b74126333e7" providerId="ADAL" clId="{9D69A034-250F-473F-BCEA-0C8E318A6DB3}" dt="2021-01-04T06:35:27.394" v="179" actId="164"/>
          <ac:spMkLst>
            <pc:docMk/>
            <pc:sldMk cId="3238158163" sldId="303"/>
            <ac:spMk id="2369" creationId="{731A8216-71D9-4EE0-875C-3CD337059869}"/>
          </ac:spMkLst>
        </pc:spChg>
        <pc:spChg chg="add mod">
          <ac:chgData name="Kemppainen Kimmo" userId="5575d834-c099-4c81-aadf-9b74126333e7" providerId="ADAL" clId="{9D69A034-250F-473F-BCEA-0C8E318A6DB3}" dt="2021-01-04T06:35:27.394" v="179" actId="164"/>
          <ac:spMkLst>
            <pc:docMk/>
            <pc:sldMk cId="3238158163" sldId="303"/>
            <ac:spMk id="2370" creationId="{DA05507A-116F-44AD-8848-D47D2E0A8FBF}"/>
          </ac:spMkLst>
        </pc:spChg>
        <pc:spChg chg="add mod">
          <ac:chgData name="Kemppainen Kimmo" userId="5575d834-c099-4c81-aadf-9b74126333e7" providerId="ADAL" clId="{9D69A034-250F-473F-BCEA-0C8E318A6DB3}" dt="2021-01-04T06:35:27.394" v="179" actId="164"/>
          <ac:spMkLst>
            <pc:docMk/>
            <pc:sldMk cId="3238158163" sldId="303"/>
            <ac:spMk id="2371" creationId="{DC6848FF-1E84-4894-9EC8-A4B677A9B777}"/>
          </ac:spMkLst>
        </pc:spChg>
        <pc:spChg chg="add mod">
          <ac:chgData name="Kemppainen Kimmo" userId="5575d834-c099-4c81-aadf-9b74126333e7" providerId="ADAL" clId="{9D69A034-250F-473F-BCEA-0C8E318A6DB3}" dt="2021-01-04T06:35:27.394" v="179" actId="164"/>
          <ac:spMkLst>
            <pc:docMk/>
            <pc:sldMk cId="3238158163" sldId="303"/>
            <ac:spMk id="2372" creationId="{6D4B9B5A-39BB-48E3-B4AD-C54939E99D09}"/>
          </ac:spMkLst>
        </pc:spChg>
        <pc:spChg chg="add mod">
          <ac:chgData name="Kemppainen Kimmo" userId="5575d834-c099-4c81-aadf-9b74126333e7" providerId="ADAL" clId="{9D69A034-250F-473F-BCEA-0C8E318A6DB3}" dt="2021-01-04T06:35:27.394" v="179" actId="164"/>
          <ac:spMkLst>
            <pc:docMk/>
            <pc:sldMk cId="3238158163" sldId="303"/>
            <ac:spMk id="2373" creationId="{CA73E084-A249-4D35-A236-2B875AF4A3AD}"/>
          </ac:spMkLst>
        </pc:spChg>
        <pc:spChg chg="add mod">
          <ac:chgData name="Kemppainen Kimmo" userId="5575d834-c099-4c81-aadf-9b74126333e7" providerId="ADAL" clId="{9D69A034-250F-473F-BCEA-0C8E318A6DB3}" dt="2021-01-04T06:35:27.394" v="179" actId="164"/>
          <ac:spMkLst>
            <pc:docMk/>
            <pc:sldMk cId="3238158163" sldId="303"/>
            <ac:spMk id="2374" creationId="{2C49AFF0-BE6B-4AB7-8EEA-3FDBB779B15F}"/>
          </ac:spMkLst>
        </pc:spChg>
        <pc:spChg chg="add mod">
          <ac:chgData name="Kemppainen Kimmo" userId="5575d834-c099-4c81-aadf-9b74126333e7" providerId="ADAL" clId="{9D69A034-250F-473F-BCEA-0C8E318A6DB3}" dt="2021-01-04T06:35:27.394" v="179" actId="164"/>
          <ac:spMkLst>
            <pc:docMk/>
            <pc:sldMk cId="3238158163" sldId="303"/>
            <ac:spMk id="2375" creationId="{01C7E065-7E5E-42D3-BACE-82DF60E846CE}"/>
          </ac:spMkLst>
        </pc:spChg>
        <pc:spChg chg="add mod">
          <ac:chgData name="Kemppainen Kimmo" userId="5575d834-c099-4c81-aadf-9b74126333e7" providerId="ADAL" clId="{9D69A034-250F-473F-BCEA-0C8E318A6DB3}" dt="2021-01-04T06:35:27.394" v="179" actId="164"/>
          <ac:spMkLst>
            <pc:docMk/>
            <pc:sldMk cId="3238158163" sldId="303"/>
            <ac:spMk id="2376" creationId="{510C9B1A-6C89-4267-9F5E-BE6D9128D247}"/>
          </ac:spMkLst>
        </pc:spChg>
        <pc:spChg chg="add mod">
          <ac:chgData name="Kemppainen Kimmo" userId="5575d834-c099-4c81-aadf-9b74126333e7" providerId="ADAL" clId="{9D69A034-250F-473F-BCEA-0C8E318A6DB3}" dt="2021-01-04T06:35:27.394" v="179" actId="164"/>
          <ac:spMkLst>
            <pc:docMk/>
            <pc:sldMk cId="3238158163" sldId="303"/>
            <ac:spMk id="2377" creationId="{8EF3216D-158A-48B0-9C36-D1AE03B01C33}"/>
          </ac:spMkLst>
        </pc:spChg>
        <pc:spChg chg="add mod">
          <ac:chgData name="Kemppainen Kimmo" userId="5575d834-c099-4c81-aadf-9b74126333e7" providerId="ADAL" clId="{9D69A034-250F-473F-BCEA-0C8E318A6DB3}" dt="2021-01-04T06:35:27.394" v="179" actId="164"/>
          <ac:spMkLst>
            <pc:docMk/>
            <pc:sldMk cId="3238158163" sldId="303"/>
            <ac:spMk id="2378" creationId="{01FC0302-3233-40E7-85B6-1050026322B4}"/>
          </ac:spMkLst>
        </pc:spChg>
        <pc:spChg chg="add mod">
          <ac:chgData name="Kemppainen Kimmo" userId="5575d834-c099-4c81-aadf-9b74126333e7" providerId="ADAL" clId="{9D69A034-250F-473F-BCEA-0C8E318A6DB3}" dt="2021-01-04T06:35:27.394" v="179" actId="164"/>
          <ac:spMkLst>
            <pc:docMk/>
            <pc:sldMk cId="3238158163" sldId="303"/>
            <ac:spMk id="2379" creationId="{2F0EDBE3-AC7A-4D8C-83A4-7D70DFD8F445}"/>
          </ac:spMkLst>
        </pc:spChg>
        <pc:spChg chg="add mod">
          <ac:chgData name="Kemppainen Kimmo" userId="5575d834-c099-4c81-aadf-9b74126333e7" providerId="ADAL" clId="{9D69A034-250F-473F-BCEA-0C8E318A6DB3}" dt="2021-01-04T06:35:27.394" v="179" actId="164"/>
          <ac:spMkLst>
            <pc:docMk/>
            <pc:sldMk cId="3238158163" sldId="303"/>
            <ac:spMk id="2380" creationId="{C21EA0A8-BB98-4F6E-8819-51C4DBA80630}"/>
          </ac:spMkLst>
        </pc:spChg>
        <pc:spChg chg="add mod">
          <ac:chgData name="Kemppainen Kimmo" userId="5575d834-c099-4c81-aadf-9b74126333e7" providerId="ADAL" clId="{9D69A034-250F-473F-BCEA-0C8E318A6DB3}" dt="2021-01-04T06:35:27.394" v="179" actId="164"/>
          <ac:spMkLst>
            <pc:docMk/>
            <pc:sldMk cId="3238158163" sldId="303"/>
            <ac:spMk id="2381" creationId="{04FF86A5-1E28-4871-B3E0-459677D371F2}"/>
          </ac:spMkLst>
        </pc:spChg>
        <pc:spChg chg="add mod">
          <ac:chgData name="Kemppainen Kimmo" userId="5575d834-c099-4c81-aadf-9b74126333e7" providerId="ADAL" clId="{9D69A034-250F-473F-BCEA-0C8E318A6DB3}" dt="2021-01-04T06:35:27.394" v="179" actId="164"/>
          <ac:spMkLst>
            <pc:docMk/>
            <pc:sldMk cId="3238158163" sldId="303"/>
            <ac:spMk id="2382" creationId="{A3AD8382-7AF8-4FFD-AF7C-4DBC9EC928CC}"/>
          </ac:spMkLst>
        </pc:spChg>
        <pc:spChg chg="add mod">
          <ac:chgData name="Kemppainen Kimmo" userId="5575d834-c099-4c81-aadf-9b74126333e7" providerId="ADAL" clId="{9D69A034-250F-473F-BCEA-0C8E318A6DB3}" dt="2021-01-04T06:35:27.394" v="179" actId="164"/>
          <ac:spMkLst>
            <pc:docMk/>
            <pc:sldMk cId="3238158163" sldId="303"/>
            <ac:spMk id="2383" creationId="{8DD959A8-2A7D-4A0E-8F6D-B64437FEB6DC}"/>
          </ac:spMkLst>
        </pc:spChg>
        <pc:spChg chg="add mod">
          <ac:chgData name="Kemppainen Kimmo" userId="5575d834-c099-4c81-aadf-9b74126333e7" providerId="ADAL" clId="{9D69A034-250F-473F-BCEA-0C8E318A6DB3}" dt="2021-01-04T06:35:27.394" v="179" actId="164"/>
          <ac:spMkLst>
            <pc:docMk/>
            <pc:sldMk cId="3238158163" sldId="303"/>
            <ac:spMk id="2384" creationId="{5873B9D8-A310-44A2-A6B3-A58E35BE38DB}"/>
          </ac:spMkLst>
        </pc:spChg>
        <pc:spChg chg="add mod">
          <ac:chgData name="Kemppainen Kimmo" userId="5575d834-c099-4c81-aadf-9b74126333e7" providerId="ADAL" clId="{9D69A034-250F-473F-BCEA-0C8E318A6DB3}" dt="2021-01-04T06:35:27.394" v="179" actId="164"/>
          <ac:spMkLst>
            <pc:docMk/>
            <pc:sldMk cId="3238158163" sldId="303"/>
            <ac:spMk id="2385" creationId="{B514404C-573F-4603-A3F0-34B13F7F2FE3}"/>
          </ac:spMkLst>
        </pc:spChg>
        <pc:spChg chg="add mod">
          <ac:chgData name="Kemppainen Kimmo" userId="5575d834-c099-4c81-aadf-9b74126333e7" providerId="ADAL" clId="{9D69A034-250F-473F-BCEA-0C8E318A6DB3}" dt="2021-01-04T06:35:27.394" v="179" actId="164"/>
          <ac:spMkLst>
            <pc:docMk/>
            <pc:sldMk cId="3238158163" sldId="303"/>
            <ac:spMk id="2386" creationId="{3ECD2E4C-AB07-476E-B59A-5BDA89BEBBC9}"/>
          </ac:spMkLst>
        </pc:spChg>
        <pc:spChg chg="add mod">
          <ac:chgData name="Kemppainen Kimmo" userId="5575d834-c099-4c81-aadf-9b74126333e7" providerId="ADAL" clId="{9D69A034-250F-473F-BCEA-0C8E318A6DB3}" dt="2021-01-04T06:35:27.394" v="179" actId="164"/>
          <ac:spMkLst>
            <pc:docMk/>
            <pc:sldMk cId="3238158163" sldId="303"/>
            <ac:spMk id="2387" creationId="{E9357E21-F3EB-4125-B9E6-8A6310117187}"/>
          </ac:spMkLst>
        </pc:spChg>
        <pc:spChg chg="add mod">
          <ac:chgData name="Kemppainen Kimmo" userId="5575d834-c099-4c81-aadf-9b74126333e7" providerId="ADAL" clId="{9D69A034-250F-473F-BCEA-0C8E318A6DB3}" dt="2021-01-04T06:35:27.394" v="179" actId="164"/>
          <ac:spMkLst>
            <pc:docMk/>
            <pc:sldMk cId="3238158163" sldId="303"/>
            <ac:spMk id="2388" creationId="{BC39EAF3-8239-4C1F-B371-6BB81ED39B5C}"/>
          </ac:spMkLst>
        </pc:spChg>
        <pc:spChg chg="add mod">
          <ac:chgData name="Kemppainen Kimmo" userId="5575d834-c099-4c81-aadf-9b74126333e7" providerId="ADAL" clId="{9D69A034-250F-473F-BCEA-0C8E318A6DB3}" dt="2021-01-04T06:35:27.394" v="179" actId="164"/>
          <ac:spMkLst>
            <pc:docMk/>
            <pc:sldMk cId="3238158163" sldId="303"/>
            <ac:spMk id="2389" creationId="{77931FEE-5A0D-4671-B670-5E0E0A0E1A48}"/>
          </ac:spMkLst>
        </pc:spChg>
        <pc:spChg chg="add mod">
          <ac:chgData name="Kemppainen Kimmo" userId="5575d834-c099-4c81-aadf-9b74126333e7" providerId="ADAL" clId="{9D69A034-250F-473F-BCEA-0C8E318A6DB3}" dt="2021-01-04T06:35:27.394" v="179" actId="164"/>
          <ac:spMkLst>
            <pc:docMk/>
            <pc:sldMk cId="3238158163" sldId="303"/>
            <ac:spMk id="2390" creationId="{F80D7743-8063-4544-9E84-52BBFFB0BA12}"/>
          </ac:spMkLst>
        </pc:spChg>
        <pc:spChg chg="add mod">
          <ac:chgData name="Kemppainen Kimmo" userId="5575d834-c099-4c81-aadf-9b74126333e7" providerId="ADAL" clId="{9D69A034-250F-473F-BCEA-0C8E318A6DB3}" dt="2021-01-04T06:35:27.394" v="179" actId="164"/>
          <ac:spMkLst>
            <pc:docMk/>
            <pc:sldMk cId="3238158163" sldId="303"/>
            <ac:spMk id="2391" creationId="{24C3946E-281C-460B-8279-3BA58D41CBD3}"/>
          </ac:spMkLst>
        </pc:spChg>
        <pc:spChg chg="add mod">
          <ac:chgData name="Kemppainen Kimmo" userId="5575d834-c099-4c81-aadf-9b74126333e7" providerId="ADAL" clId="{9D69A034-250F-473F-BCEA-0C8E318A6DB3}" dt="2021-01-04T06:35:27.394" v="179" actId="164"/>
          <ac:spMkLst>
            <pc:docMk/>
            <pc:sldMk cId="3238158163" sldId="303"/>
            <ac:spMk id="2392" creationId="{4CC5F028-D109-48D1-8759-147ED2548C4F}"/>
          </ac:spMkLst>
        </pc:spChg>
        <pc:spChg chg="add mod">
          <ac:chgData name="Kemppainen Kimmo" userId="5575d834-c099-4c81-aadf-9b74126333e7" providerId="ADAL" clId="{9D69A034-250F-473F-BCEA-0C8E318A6DB3}" dt="2021-01-04T06:35:27.394" v="179" actId="164"/>
          <ac:spMkLst>
            <pc:docMk/>
            <pc:sldMk cId="3238158163" sldId="303"/>
            <ac:spMk id="2393" creationId="{C6759390-3883-4AB3-A4F7-58A1FCE4FAAA}"/>
          </ac:spMkLst>
        </pc:spChg>
        <pc:spChg chg="add mod">
          <ac:chgData name="Kemppainen Kimmo" userId="5575d834-c099-4c81-aadf-9b74126333e7" providerId="ADAL" clId="{9D69A034-250F-473F-BCEA-0C8E318A6DB3}" dt="2021-01-04T06:35:27.394" v="179" actId="164"/>
          <ac:spMkLst>
            <pc:docMk/>
            <pc:sldMk cId="3238158163" sldId="303"/>
            <ac:spMk id="2394" creationId="{DC696086-9C34-45F7-813D-CC5626BD2020}"/>
          </ac:spMkLst>
        </pc:spChg>
        <pc:spChg chg="add mod">
          <ac:chgData name="Kemppainen Kimmo" userId="5575d834-c099-4c81-aadf-9b74126333e7" providerId="ADAL" clId="{9D69A034-250F-473F-BCEA-0C8E318A6DB3}" dt="2021-01-04T06:35:27.394" v="179" actId="164"/>
          <ac:spMkLst>
            <pc:docMk/>
            <pc:sldMk cId="3238158163" sldId="303"/>
            <ac:spMk id="2395" creationId="{47CBA739-021C-4AC5-B41D-33ADE32F08F1}"/>
          </ac:spMkLst>
        </pc:spChg>
        <pc:spChg chg="add mod">
          <ac:chgData name="Kemppainen Kimmo" userId="5575d834-c099-4c81-aadf-9b74126333e7" providerId="ADAL" clId="{9D69A034-250F-473F-BCEA-0C8E318A6DB3}" dt="2021-01-04T06:35:27.394" v="179" actId="164"/>
          <ac:spMkLst>
            <pc:docMk/>
            <pc:sldMk cId="3238158163" sldId="303"/>
            <ac:spMk id="2396" creationId="{9CCAA5BB-AD0C-4D79-932B-F64CED903A02}"/>
          </ac:spMkLst>
        </pc:spChg>
        <pc:spChg chg="add mod">
          <ac:chgData name="Kemppainen Kimmo" userId="5575d834-c099-4c81-aadf-9b74126333e7" providerId="ADAL" clId="{9D69A034-250F-473F-BCEA-0C8E318A6DB3}" dt="2021-01-04T06:35:27.394" v="179" actId="164"/>
          <ac:spMkLst>
            <pc:docMk/>
            <pc:sldMk cId="3238158163" sldId="303"/>
            <ac:spMk id="2397" creationId="{2A6D8114-28CD-492C-B9FE-DD2F73F86F97}"/>
          </ac:spMkLst>
        </pc:spChg>
        <pc:spChg chg="add mod">
          <ac:chgData name="Kemppainen Kimmo" userId="5575d834-c099-4c81-aadf-9b74126333e7" providerId="ADAL" clId="{9D69A034-250F-473F-BCEA-0C8E318A6DB3}" dt="2021-01-04T06:35:27.394" v="179" actId="164"/>
          <ac:spMkLst>
            <pc:docMk/>
            <pc:sldMk cId="3238158163" sldId="303"/>
            <ac:spMk id="2398" creationId="{4E80C7F9-7414-45AC-B214-AB0D9E4A5660}"/>
          </ac:spMkLst>
        </pc:spChg>
        <pc:spChg chg="add mod">
          <ac:chgData name="Kemppainen Kimmo" userId="5575d834-c099-4c81-aadf-9b74126333e7" providerId="ADAL" clId="{9D69A034-250F-473F-BCEA-0C8E318A6DB3}" dt="2021-01-04T06:35:27.394" v="179" actId="164"/>
          <ac:spMkLst>
            <pc:docMk/>
            <pc:sldMk cId="3238158163" sldId="303"/>
            <ac:spMk id="2399" creationId="{C69E044F-9E56-4C5D-A800-5129013C9032}"/>
          </ac:spMkLst>
        </pc:spChg>
        <pc:spChg chg="add mod">
          <ac:chgData name="Kemppainen Kimmo" userId="5575d834-c099-4c81-aadf-9b74126333e7" providerId="ADAL" clId="{9D69A034-250F-473F-BCEA-0C8E318A6DB3}" dt="2021-01-04T06:35:27.394" v="179" actId="164"/>
          <ac:spMkLst>
            <pc:docMk/>
            <pc:sldMk cId="3238158163" sldId="303"/>
            <ac:spMk id="2400" creationId="{A949F719-D599-4D53-8283-31C4EAA16D5A}"/>
          </ac:spMkLst>
        </pc:spChg>
        <pc:spChg chg="add mod">
          <ac:chgData name="Kemppainen Kimmo" userId="5575d834-c099-4c81-aadf-9b74126333e7" providerId="ADAL" clId="{9D69A034-250F-473F-BCEA-0C8E318A6DB3}" dt="2021-01-04T06:35:27.394" v="179" actId="164"/>
          <ac:spMkLst>
            <pc:docMk/>
            <pc:sldMk cId="3238158163" sldId="303"/>
            <ac:spMk id="2401" creationId="{E42E80A7-3598-4FDD-8DE8-823DBDE4731A}"/>
          </ac:spMkLst>
        </pc:spChg>
        <pc:spChg chg="add mod">
          <ac:chgData name="Kemppainen Kimmo" userId="5575d834-c099-4c81-aadf-9b74126333e7" providerId="ADAL" clId="{9D69A034-250F-473F-BCEA-0C8E318A6DB3}" dt="2021-01-04T06:35:27.394" v="179" actId="164"/>
          <ac:spMkLst>
            <pc:docMk/>
            <pc:sldMk cId="3238158163" sldId="303"/>
            <ac:spMk id="2402" creationId="{D804A382-4D51-4386-A694-B60ADE9CFD5F}"/>
          </ac:spMkLst>
        </pc:spChg>
        <pc:spChg chg="add mod">
          <ac:chgData name="Kemppainen Kimmo" userId="5575d834-c099-4c81-aadf-9b74126333e7" providerId="ADAL" clId="{9D69A034-250F-473F-BCEA-0C8E318A6DB3}" dt="2021-01-04T06:35:27.394" v="179" actId="164"/>
          <ac:spMkLst>
            <pc:docMk/>
            <pc:sldMk cId="3238158163" sldId="303"/>
            <ac:spMk id="2403" creationId="{EDE47EF9-A408-4F7A-9F47-06000F96A942}"/>
          </ac:spMkLst>
        </pc:spChg>
        <pc:spChg chg="add mod">
          <ac:chgData name="Kemppainen Kimmo" userId="5575d834-c099-4c81-aadf-9b74126333e7" providerId="ADAL" clId="{9D69A034-250F-473F-BCEA-0C8E318A6DB3}" dt="2021-01-04T06:35:27.394" v="179" actId="164"/>
          <ac:spMkLst>
            <pc:docMk/>
            <pc:sldMk cId="3238158163" sldId="303"/>
            <ac:spMk id="2404" creationId="{77F6CD84-B98F-4415-92A0-52B9FD21FE18}"/>
          </ac:spMkLst>
        </pc:spChg>
        <pc:spChg chg="add mod">
          <ac:chgData name="Kemppainen Kimmo" userId="5575d834-c099-4c81-aadf-9b74126333e7" providerId="ADAL" clId="{9D69A034-250F-473F-BCEA-0C8E318A6DB3}" dt="2021-01-04T06:35:27.394" v="179" actId="164"/>
          <ac:spMkLst>
            <pc:docMk/>
            <pc:sldMk cId="3238158163" sldId="303"/>
            <ac:spMk id="2405" creationId="{9728F2E0-AA58-4CAE-A9BC-D63C72DB3E50}"/>
          </ac:spMkLst>
        </pc:spChg>
        <pc:spChg chg="add mod">
          <ac:chgData name="Kemppainen Kimmo" userId="5575d834-c099-4c81-aadf-9b74126333e7" providerId="ADAL" clId="{9D69A034-250F-473F-BCEA-0C8E318A6DB3}" dt="2021-01-04T06:35:27.394" v="179" actId="164"/>
          <ac:spMkLst>
            <pc:docMk/>
            <pc:sldMk cId="3238158163" sldId="303"/>
            <ac:spMk id="2406" creationId="{27755A89-0A28-4803-A419-DB5A0FE4248E}"/>
          </ac:spMkLst>
        </pc:spChg>
        <pc:spChg chg="add mod">
          <ac:chgData name="Kemppainen Kimmo" userId="5575d834-c099-4c81-aadf-9b74126333e7" providerId="ADAL" clId="{9D69A034-250F-473F-BCEA-0C8E318A6DB3}" dt="2021-01-04T06:35:27.394" v="179" actId="164"/>
          <ac:spMkLst>
            <pc:docMk/>
            <pc:sldMk cId="3238158163" sldId="303"/>
            <ac:spMk id="2407" creationId="{A2C17E7A-A813-466C-9A4C-7F0553A4DCAF}"/>
          </ac:spMkLst>
        </pc:spChg>
        <pc:spChg chg="add mod">
          <ac:chgData name="Kemppainen Kimmo" userId="5575d834-c099-4c81-aadf-9b74126333e7" providerId="ADAL" clId="{9D69A034-250F-473F-BCEA-0C8E318A6DB3}" dt="2021-01-04T06:35:27.394" v="179" actId="164"/>
          <ac:spMkLst>
            <pc:docMk/>
            <pc:sldMk cId="3238158163" sldId="303"/>
            <ac:spMk id="2408" creationId="{2F10E5DE-88C9-44E2-82D6-E341F7E5C81E}"/>
          </ac:spMkLst>
        </pc:spChg>
        <pc:spChg chg="add mod">
          <ac:chgData name="Kemppainen Kimmo" userId="5575d834-c099-4c81-aadf-9b74126333e7" providerId="ADAL" clId="{9D69A034-250F-473F-BCEA-0C8E318A6DB3}" dt="2021-01-04T06:35:27.394" v="179" actId="164"/>
          <ac:spMkLst>
            <pc:docMk/>
            <pc:sldMk cId="3238158163" sldId="303"/>
            <ac:spMk id="2409" creationId="{A750EB70-C3A7-45D8-8991-F6DE066D18A4}"/>
          </ac:spMkLst>
        </pc:spChg>
        <pc:spChg chg="add mod">
          <ac:chgData name="Kemppainen Kimmo" userId="5575d834-c099-4c81-aadf-9b74126333e7" providerId="ADAL" clId="{9D69A034-250F-473F-BCEA-0C8E318A6DB3}" dt="2021-01-04T06:35:27.394" v="179" actId="164"/>
          <ac:spMkLst>
            <pc:docMk/>
            <pc:sldMk cId="3238158163" sldId="303"/>
            <ac:spMk id="2410" creationId="{A2DD72A4-BAF0-40CC-A5F6-505865458129}"/>
          </ac:spMkLst>
        </pc:spChg>
        <pc:spChg chg="add mod">
          <ac:chgData name="Kemppainen Kimmo" userId="5575d834-c099-4c81-aadf-9b74126333e7" providerId="ADAL" clId="{9D69A034-250F-473F-BCEA-0C8E318A6DB3}" dt="2021-01-04T06:35:27.394" v="179" actId="164"/>
          <ac:spMkLst>
            <pc:docMk/>
            <pc:sldMk cId="3238158163" sldId="303"/>
            <ac:spMk id="2411" creationId="{D502ED73-AC94-4CFF-AFB0-75094750581D}"/>
          </ac:spMkLst>
        </pc:spChg>
        <pc:spChg chg="add mod">
          <ac:chgData name="Kemppainen Kimmo" userId="5575d834-c099-4c81-aadf-9b74126333e7" providerId="ADAL" clId="{9D69A034-250F-473F-BCEA-0C8E318A6DB3}" dt="2021-01-04T06:35:27.394" v="179" actId="164"/>
          <ac:spMkLst>
            <pc:docMk/>
            <pc:sldMk cId="3238158163" sldId="303"/>
            <ac:spMk id="2412" creationId="{C1DAB385-0DC3-4BC5-BD92-BC37251B344E}"/>
          </ac:spMkLst>
        </pc:spChg>
        <pc:spChg chg="add mod">
          <ac:chgData name="Kemppainen Kimmo" userId="5575d834-c099-4c81-aadf-9b74126333e7" providerId="ADAL" clId="{9D69A034-250F-473F-BCEA-0C8E318A6DB3}" dt="2021-01-04T06:35:27.394" v="179" actId="164"/>
          <ac:spMkLst>
            <pc:docMk/>
            <pc:sldMk cId="3238158163" sldId="303"/>
            <ac:spMk id="2413" creationId="{818D24D6-83FB-42C6-8096-C43A891B8B25}"/>
          </ac:spMkLst>
        </pc:spChg>
        <pc:spChg chg="add mod">
          <ac:chgData name="Kemppainen Kimmo" userId="5575d834-c099-4c81-aadf-9b74126333e7" providerId="ADAL" clId="{9D69A034-250F-473F-BCEA-0C8E318A6DB3}" dt="2021-01-04T06:35:27.394" v="179" actId="164"/>
          <ac:spMkLst>
            <pc:docMk/>
            <pc:sldMk cId="3238158163" sldId="303"/>
            <ac:spMk id="2414" creationId="{EE470628-CB73-44F2-ADC1-0C65A4059DE3}"/>
          </ac:spMkLst>
        </pc:spChg>
        <pc:spChg chg="add mod">
          <ac:chgData name="Kemppainen Kimmo" userId="5575d834-c099-4c81-aadf-9b74126333e7" providerId="ADAL" clId="{9D69A034-250F-473F-BCEA-0C8E318A6DB3}" dt="2021-01-04T06:35:27.394" v="179" actId="164"/>
          <ac:spMkLst>
            <pc:docMk/>
            <pc:sldMk cId="3238158163" sldId="303"/>
            <ac:spMk id="2415" creationId="{AAE23331-2AAC-480A-B9D6-A353F0338BA9}"/>
          </ac:spMkLst>
        </pc:spChg>
        <pc:spChg chg="add mod">
          <ac:chgData name="Kemppainen Kimmo" userId="5575d834-c099-4c81-aadf-9b74126333e7" providerId="ADAL" clId="{9D69A034-250F-473F-BCEA-0C8E318A6DB3}" dt="2021-01-04T06:35:27.394" v="179" actId="164"/>
          <ac:spMkLst>
            <pc:docMk/>
            <pc:sldMk cId="3238158163" sldId="303"/>
            <ac:spMk id="2416" creationId="{AA630A14-781A-4AD8-844F-E23FFF532DE4}"/>
          </ac:spMkLst>
        </pc:spChg>
        <pc:spChg chg="add mod">
          <ac:chgData name="Kemppainen Kimmo" userId="5575d834-c099-4c81-aadf-9b74126333e7" providerId="ADAL" clId="{9D69A034-250F-473F-BCEA-0C8E318A6DB3}" dt="2021-01-04T06:35:27.394" v="179" actId="164"/>
          <ac:spMkLst>
            <pc:docMk/>
            <pc:sldMk cId="3238158163" sldId="303"/>
            <ac:spMk id="2417" creationId="{2CC4FD0E-DD46-4A70-91E0-3F17F082B346}"/>
          </ac:spMkLst>
        </pc:spChg>
        <pc:spChg chg="add mod">
          <ac:chgData name="Kemppainen Kimmo" userId="5575d834-c099-4c81-aadf-9b74126333e7" providerId="ADAL" clId="{9D69A034-250F-473F-BCEA-0C8E318A6DB3}" dt="2021-01-04T06:35:27.394" v="179" actId="164"/>
          <ac:spMkLst>
            <pc:docMk/>
            <pc:sldMk cId="3238158163" sldId="303"/>
            <ac:spMk id="2418" creationId="{18695A18-9B26-42EA-A4F6-5C38FCE889F4}"/>
          </ac:spMkLst>
        </pc:spChg>
        <pc:spChg chg="add mod">
          <ac:chgData name="Kemppainen Kimmo" userId="5575d834-c099-4c81-aadf-9b74126333e7" providerId="ADAL" clId="{9D69A034-250F-473F-BCEA-0C8E318A6DB3}" dt="2021-01-04T06:35:27.394" v="179" actId="164"/>
          <ac:spMkLst>
            <pc:docMk/>
            <pc:sldMk cId="3238158163" sldId="303"/>
            <ac:spMk id="2419" creationId="{3FF2968D-A245-4553-9212-08720659DAD7}"/>
          </ac:spMkLst>
        </pc:spChg>
        <pc:spChg chg="add mod">
          <ac:chgData name="Kemppainen Kimmo" userId="5575d834-c099-4c81-aadf-9b74126333e7" providerId="ADAL" clId="{9D69A034-250F-473F-BCEA-0C8E318A6DB3}" dt="2021-01-04T06:35:27.394" v="179" actId="164"/>
          <ac:spMkLst>
            <pc:docMk/>
            <pc:sldMk cId="3238158163" sldId="303"/>
            <ac:spMk id="2420" creationId="{A850C4F9-E9FF-4198-9039-C8C859B56562}"/>
          </ac:spMkLst>
        </pc:spChg>
        <pc:spChg chg="add mod">
          <ac:chgData name="Kemppainen Kimmo" userId="5575d834-c099-4c81-aadf-9b74126333e7" providerId="ADAL" clId="{9D69A034-250F-473F-BCEA-0C8E318A6DB3}" dt="2021-01-04T06:35:27.394" v="179" actId="164"/>
          <ac:spMkLst>
            <pc:docMk/>
            <pc:sldMk cId="3238158163" sldId="303"/>
            <ac:spMk id="2421" creationId="{6E683E9C-440D-44C4-8971-DDF12FB77719}"/>
          </ac:spMkLst>
        </pc:spChg>
        <pc:spChg chg="add mod">
          <ac:chgData name="Kemppainen Kimmo" userId="5575d834-c099-4c81-aadf-9b74126333e7" providerId="ADAL" clId="{9D69A034-250F-473F-BCEA-0C8E318A6DB3}" dt="2021-01-04T06:35:27.394" v="179" actId="164"/>
          <ac:spMkLst>
            <pc:docMk/>
            <pc:sldMk cId="3238158163" sldId="303"/>
            <ac:spMk id="2422" creationId="{CC651443-E813-4991-A42C-4EEC87A8B76C}"/>
          </ac:spMkLst>
        </pc:spChg>
        <pc:spChg chg="add mod">
          <ac:chgData name="Kemppainen Kimmo" userId="5575d834-c099-4c81-aadf-9b74126333e7" providerId="ADAL" clId="{9D69A034-250F-473F-BCEA-0C8E318A6DB3}" dt="2021-01-04T06:35:27.394" v="179" actId="164"/>
          <ac:spMkLst>
            <pc:docMk/>
            <pc:sldMk cId="3238158163" sldId="303"/>
            <ac:spMk id="2423" creationId="{B4D3B496-B084-4610-BC2D-0FE30C2A473B}"/>
          </ac:spMkLst>
        </pc:spChg>
        <pc:spChg chg="add mod">
          <ac:chgData name="Kemppainen Kimmo" userId="5575d834-c099-4c81-aadf-9b74126333e7" providerId="ADAL" clId="{9D69A034-250F-473F-BCEA-0C8E318A6DB3}" dt="2021-01-04T06:35:27.394" v="179" actId="164"/>
          <ac:spMkLst>
            <pc:docMk/>
            <pc:sldMk cId="3238158163" sldId="303"/>
            <ac:spMk id="2424" creationId="{FA279324-B578-47D3-831B-FA26184453B7}"/>
          </ac:spMkLst>
        </pc:spChg>
        <pc:spChg chg="add mod">
          <ac:chgData name="Kemppainen Kimmo" userId="5575d834-c099-4c81-aadf-9b74126333e7" providerId="ADAL" clId="{9D69A034-250F-473F-BCEA-0C8E318A6DB3}" dt="2021-01-04T06:35:27.394" v="179" actId="164"/>
          <ac:spMkLst>
            <pc:docMk/>
            <pc:sldMk cId="3238158163" sldId="303"/>
            <ac:spMk id="2425" creationId="{9D54E58C-E7D1-4479-9461-14D2DD1D0B62}"/>
          </ac:spMkLst>
        </pc:spChg>
        <pc:spChg chg="add mod">
          <ac:chgData name="Kemppainen Kimmo" userId="5575d834-c099-4c81-aadf-9b74126333e7" providerId="ADAL" clId="{9D69A034-250F-473F-BCEA-0C8E318A6DB3}" dt="2021-01-04T06:35:27.394" v="179" actId="164"/>
          <ac:spMkLst>
            <pc:docMk/>
            <pc:sldMk cId="3238158163" sldId="303"/>
            <ac:spMk id="2426" creationId="{1CCC079C-E7DE-407B-87C6-DF3674FAD93D}"/>
          </ac:spMkLst>
        </pc:spChg>
        <pc:spChg chg="add mod">
          <ac:chgData name="Kemppainen Kimmo" userId="5575d834-c099-4c81-aadf-9b74126333e7" providerId="ADAL" clId="{9D69A034-250F-473F-BCEA-0C8E318A6DB3}" dt="2021-01-04T06:35:27.394" v="179" actId="164"/>
          <ac:spMkLst>
            <pc:docMk/>
            <pc:sldMk cId="3238158163" sldId="303"/>
            <ac:spMk id="2427" creationId="{10A69F51-15EF-49A9-B107-8ACFD1BD643A}"/>
          </ac:spMkLst>
        </pc:spChg>
        <pc:spChg chg="add mod">
          <ac:chgData name="Kemppainen Kimmo" userId="5575d834-c099-4c81-aadf-9b74126333e7" providerId="ADAL" clId="{9D69A034-250F-473F-BCEA-0C8E318A6DB3}" dt="2021-01-04T06:35:27.394" v="179" actId="164"/>
          <ac:spMkLst>
            <pc:docMk/>
            <pc:sldMk cId="3238158163" sldId="303"/>
            <ac:spMk id="2428" creationId="{3A9254DF-1D7C-4434-8911-8C39C0517E9D}"/>
          </ac:spMkLst>
        </pc:spChg>
        <pc:spChg chg="add mod">
          <ac:chgData name="Kemppainen Kimmo" userId="5575d834-c099-4c81-aadf-9b74126333e7" providerId="ADAL" clId="{9D69A034-250F-473F-BCEA-0C8E318A6DB3}" dt="2021-01-04T06:35:27.394" v="179" actId="164"/>
          <ac:spMkLst>
            <pc:docMk/>
            <pc:sldMk cId="3238158163" sldId="303"/>
            <ac:spMk id="2429" creationId="{A917BFB2-021B-40D5-9CF6-4F72FB55A918}"/>
          </ac:spMkLst>
        </pc:spChg>
        <pc:spChg chg="add mod">
          <ac:chgData name="Kemppainen Kimmo" userId="5575d834-c099-4c81-aadf-9b74126333e7" providerId="ADAL" clId="{9D69A034-250F-473F-BCEA-0C8E318A6DB3}" dt="2021-01-04T06:35:27.394" v="179" actId="164"/>
          <ac:spMkLst>
            <pc:docMk/>
            <pc:sldMk cId="3238158163" sldId="303"/>
            <ac:spMk id="2430" creationId="{C5F2CBDF-1611-4F40-BF56-254DCA651097}"/>
          </ac:spMkLst>
        </pc:spChg>
        <pc:spChg chg="add mod">
          <ac:chgData name="Kemppainen Kimmo" userId="5575d834-c099-4c81-aadf-9b74126333e7" providerId="ADAL" clId="{9D69A034-250F-473F-BCEA-0C8E318A6DB3}" dt="2021-01-04T06:35:27.394" v="179" actId="164"/>
          <ac:spMkLst>
            <pc:docMk/>
            <pc:sldMk cId="3238158163" sldId="303"/>
            <ac:spMk id="2431" creationId="{6B636052-E260-4467-BCBE-591A84554F09}"/>
          </ac:spMkLst>
        </pc:spChg>
        <pc:spChg chg="add mod">
          <ac:chgData name="Kemppainen Kimmo" userId="5575d834-c099-4c81-aadf-9b74126333e7" providerId="ADAL" clId="{9D69A034-250F-473F-BCEA-0C8E318A6DB3}" dt="2021-01-04T06:35:27.394" v="179" actId="164"/>
          <ac:spMkLst>
            <pc:docMk/>
            <pc:sldMk cId="3238158163" sldId="303"/>
            <ac:spMk id="2432" creationId="{55D991EA-39E7-4457-93CA-0AEBC23B0C18}"/>
          </ac:spMkLst>
        </pc:spChg>
        <pc:spChg chg="add mod">
          <ac:chgData name="Kemppainen Kimmo" userId="5575d834-c099-4c81-aadf-9b74126333e7" providerId="ADAL" clId="{9D69A034-250F-473F-BCEA-0C8E318A6DB3}" dt="2021-01-04T06:35:27.394" v="179" actId="164"/>
          <ac:spMkLst>
            <pc:docMk/>
            <pc:sldMk cId="3238158163" sldId="303"/>
            <ac:spMk id="2433" creationId="{162B723A-1E00-4045-A729-34149CD2BFB0}"/>
          </ac:spMkLst>
        </pc:spChg>
        <pc:spChg chg="add mod">
          <ac:chgData name="Kemppainen Kimmo" userId="5575d834-c099-4c81-aadf-9b74126333e7" providerId="ADAL" clId="{9D69A034-250F-473F-BCEA-0C8E318A6DB3}" dt="2021-01-04T06:35:27.394" v="179" actId="164"/>
          <ac:spMkLst>
            <pc:docMk/>
            <pc:sldMk cId="3238158163" sldId="303"/>
            <ac:spMk id="2434" creationId="{8A3E214D-861D-49F1-9168-9B3A5F3F578C}"/>
          </ac:spMkLst>
        </pc:spChg>
        <pc:spChg chg="add mod">
          <ac:chgData name="Kemppainen Kimmo" userId="5575d834-c099-4c81-aadf-9b74126333e7" providerId="ADAL" clId="{9D69A034-250F-473F-BCEA-0C8E318A6DB3}" dt="2021-01-04T06:35:27.394" v="179" actId="164"/>
          <ac:spMkLst>
            <pc:docMk/>
            <pc:sldMk cId="3238158163" sldId="303"/>
            <ac:spMk id="2435" creationId="{3F35F57F-2A9A-4C54-863D-FBC39E856D62}"/>
          </ac:spMkLst>
        </pc:spChg>
        <pc:spChg chg="add mod">
          <ac:chgData name="Kemppainen Kimmo" userId="5575d834-c099-4c81-aadf-9b74126333e7" providerId="ADAL" clId="{9D69A034-250F-473F-BCEA-0C8E318A6DB3}" dt="2021-01-04T06:35:27.394" v="179" actId="164"/>
          <ac:spMkLst>
            <pc:docMk/>
            <pc:sldMk cId="3238158163" sldId="303"/>
            <ac:spMk id="2436" creationId="{95EF5BA6-B16B-4050-8D54-62AD2937F4F6}"/>
          </ac:spMkLst>
        </pc:spChg>
        <pc:spChg chg="add mod">
          <ac:chgData name="Kemppainen Kimmo" userId="5575d834-c099-4c81-aadf-9b74126333e7" providerId="ADAL" clId="{9D69A034-250F-473F-BCEA-0C8E318A6DB3}" dt="2021-01-04T06:35:27.394" v="179" actId="164"/>
          <ac:spMkLst>
            <pc:docMk/>
            <pc:sldMk cId="3238158163" sldId="303"/>
            <ac:spMk id="2437" creationId="{FC192A7D-3236-4227-B74C-6C4BE5C6ADD2}"/>
          </ac:spMkLst>
        </pc:spChg>
        <pc:spChg chg="add mod">
          <ac:chgData name="Kemppainen Kimmo" userId="5575d834-c099-4c81-aadf-9b74126333e7" providerId="ADAL" clId="{9D69A034-250F-473F-BCEA-0C8E318A6DB3}" dt="2021-01-04T06:35:27.394" v="179" actId="164"/>
          <ac:spMkLst>
            <pc:docMk/>
            <pc:sldMk cId="3238158163" sldId="303"/>
            <ac:spMk id="2438" creationId="{1A07F4B6-DF0E-4500-B184-CE187AFCD478}"/>
          </ac:spMkLst>
        </pc:spChg>
        <pc:spChg chg="add mod">
          <ac:chgData name="Kemppainen Kimmo" userId="5575d834-c099-4c81-aadf-9b74126333e7" providerId="ADAL" clId="{9D69A034-250F-473F-BCEA-0C8E318A6DB3}" dt="2021-01-04T06:35:27.394" v="179" actId="164"/>
          <ac:spMkLst>
            <pc:docMk/>
            <pc:sldMk cId="3238158163" sldId="303"/>
            <ac:spMk id="2439" creationId="{7670375E-6B29-42B9-9D0B-11C967CB9AF9}"/>
          </ac:spMkLst>
        </pc:spChg>
        <pc:spChg chg="add mod">
          <ac:chgData name="Kemppainen Kimmo" userId="5575d834-c099-4c81-aadf-9b74126333e7" providerId="ADAL" clId="{9D69A034-250F-473F-BCEA-0C8E318A6DB3}" dt="2021-01-04T06:35:27.394" v="179" actId="164"/>
          <ac:spMkLst>
            <pc:docMk/>
            <pc:sldMk cId="3238158163" sldId="303"/>
            <ac:spMk id="2440" creationId="{0E1990EB-3910-4AF1-A478-A0B45A10F476}"/>
          </ac:spMkLst>
        </pc:spChg>
        <pc:spChg chg="add mod">
          <ac:chgData name="Kemppainen Kimmo" userId="5575d834-c099-4c81-aadf-9b74126333e7" providerId="ADAL" clId="{9D69A034-250F-473F-BCEA-0C8E318A6DB3}" dt="2021-01-04T06:35:27.394" v="179" actId="164"/>
          <ac:spMkLst>
            <pc:docMk/>
            <pc:sldMk cId="3238158163" sldId="303"/>
            <ac:spMk id="2441" creationId="{12982264-46A4-4299-8476-7BB4052706EE}"/>
          </ac:spMkLst>
        </pc:spChg>
        <pc:spChg chg="add mod">
          <ac:chgData name="Kemppainen Kimmo" userId="5575d834-c099-4c81-aadf-9b74126333e7" providerId="ADAL" clId="{9D69A034-250F-473F-BCEA-0C8E318A6DB3}" dt="2021-01-04T06:35:27.394" v="179" actId="164"/>
          <ac:spMkLst>
            <pc:docMk/>
            <pc:sldMk cId="3238158163" sldId="303"/>
            <ac:spMk id="2442" creationId="{CD08683D-5162-4411-9B11-A1415D7782CB}"/>
          </ac:spMkLst>
        </pc:spChg>
        <pc:spChg chg="add mod">
          <ac:chgData name="Kemppainen Kimmo" userId="5575d834-c099-4c81-aadf-9b74126333e7" providerId="ADAL" clId="{9D69A034-250F-473F-BCEA-0C8E318A6DB3}" dt="2021-01-04T06:35:27.394" v="179" actId="164"/>
          <ac:spMkLst>
            <pc:docMk/>
            <pc:sldMk cId="3238158163" sldId="303"/>
            <ac:spMk id="2443" creationId="{96A252D7-FBEA-40D0-86B8-26BBCCA918C0}"/>
          </ac:spMkLst>
        </pc:spChg>
        <pc:spChg chg="add mod">
          <ac:chgData name="Kemppainen Kimmo" userId="5575d834-c099-4c81-aadf-9b74126333e7" providerId="ADAL" clId="{9D69A034-250F-473F-BCEA-0C8E318A6DB3}" dt="2021-01-04T06:35:27.394" v="179" actId="164"/>
          <ac:spMkLst>
            <pc:docMk/>
            <pc:sldMk cId="3238158163" sldId="303"/>
            <ac:spMk id="2444" creationId="{4FC9D1C6-77BA-4CC3-87B3-29020E1B047E}"/>
          </ac:spMkLst>
        </pc:spChg>
        <pc:spChg chg="add mod">
          <ac:chgData name="Kemppainen Kimmo" userId="5575d834-c099-4c81-aadf-9b74126333e7" providerId="ADAL" clId="{9D69A034-250F-473F-BCEA-0C8E318A6DB3}" dt="2021-01-04T06:35:27.394" v="179" actId="164"/>
          <ac:spMkLst>
            <pc:docMk/>
            <pc:sldMk cId="3238158163" sldId="303"/>
            <ac:spMk id="2445" creationId="{EB36FB8D-A4A6-479D-9F34-6D7E1B600168}"/>
          </ac:spMkLst>
        </pc:spChg>
        <pc:spChg chg="add mod">
          <ac:chgData name="Kemppainen Kimmo" userId="5575d834-c099-4c81-aadf-9b74126333e7" providerId="ADAL" clId="{9D69A034-250F-473F-BCEA-0C8E318A6DB3}" dt="2021-01-04T06:35:27.394" v="179" actId="164"/>
          <ac:spMkLst>
            <pc:docMk/>
            <pc:sldMk cId="3238158163" sldId="303"/>
            <ac:spMk id="2446" creationId="{5E667A17-535E-4D63-854E-7BD9DD44F1E0}"/>
          </ac:spMkLst>
        </pc:spChg>
        <pc:spChg chg="add mod">
          <ac:chgData name="Kemppainen Kimmo" userId="5575d834-c099-4c81-aadf-9b74126333e7" providerId="ADAL" clId="{9D69A034-250F-473F-BCEA-0C8E318A6DB3}" dt="2021-01-04T06:35:27.394" v="179" actId="164"/>
          <ac:spMkLst>
            <pc:docMk/>
            <pc:sldMk cId="3238158163" sldId="303"/>
            <ac:spMk id="2447" creationId="{D9F4FAF0-DF63-433C-A4D3-4BEFEF4AA747}"/>
          </ac:spMkLst>
        </pc:spChg>
        <pc:spChg chg="add mod">
          <ac:chgData name="Kemppainen Kimmo" userId="5575d834-c099-4c81-aadf-9b74126333e7" providerId="ADAL" clId="{9D69A034-250F-473F-BCEA-0C8E318A6DB3}" dt="2021-01-04T06:35:27.394" v="179" actId="164"/>
          <ac:spMkLst>
            <pc:docMk/>
            <pc:sldMk cId="3238158163" sldId="303"/>
            <ac:spMk id="2448" creationId="{287CD95A-2C25-486D-8AE7-D7C4906670A6}"/>
          </ac:spMkLst>
        </pc:spChg>
        <pc:spChg chg="add mod">
          <ac:chgData name="Kemppainen Kimmo" userId="5575d834-c099-4c81-aadf-9b74126333e7" providerId="ADAL" clId="{9D69A034-250F-473F-BCEA-0C8E318A6DB3}" dt="2021-01-04T06:35:27.394" v="179" actId="164"/>
          <ac:spMkLst>
            <pc:docMk/>
            <pc:sldMk cId="3238158163" sldId="303"/>
            <ac:spMk id="2449" creationId="{F4C10A4E-9CFC-4F8C-8E04-BEE1DF3D226E}"/>
          </ac:spMkLst>
        </pc:spChg>
        <pc:spChg chg="add mod">
          <ac:chgData name="Kemppainen Kimmo" userId="5575d834-c099-4c81-aadf-9b74126333e7" providerId="ADAL" clId="{9D69A034-250F-473F-BCEA-0C8E318A6DB3}" dt="2021-01-04T06:35:27.394" v="179" actId="164"/>
          <ac:spMkLst>
            <pc:docMk/>
            <pc:sldMk cId="3238158163" sldId="303"/>
            <ac:spMk id="2450" creationId="{8E1C0292-A391-4134-A828-194D5D261BFD}"/>
          </ac:spMkLst>
        </pc:spChg>
        <pc:spChg chg="add mod">
          <ac:chgData name="Kemppainen Kimmo" userId="5575d834-c099-4c81-aadf-9b74126333e7" providerId="ADAL" clId="{9D69A034-250F-473F-BCEA-0C8E318A6DB3}" dt="2021-01-04T06:35:27.394" v="179" actId="164"/>
          <ac:spMkLst>
            <pc:docMk/>
            <pc:sldMk cId="3238158163" sldId="303"/>
            <ac:spMk id="2451" creationId="{D22297BA-830D-4B32-B363-35DACC5083EC}"/>
          </ac:spMkLst>
        </pc:spChg>
        <pc:spChg chg="add mod">
          <ac:chgData name="Kemppainen Kimmo" userId="5575d834-c099-4c81-aadf-9b74126333e7" providerId="ADAL" clId="{9D69A034-250F-473F-BCEA-0C8E318A6DB3}" dt="2021-01-04T06:35:27.394" v="179" actId="164"/>
          <ac:spMkLst>
            <pc:docMk/>
            <pc:sldMk cId="3238158163" sldId="303"/>
            <ac:spMk id="2452" creationId="{2235F1FA-85BB-4082-8958-4E3DE2D5F8E1}"/>
          </ac:spMkLst>
        </pc:spChg>
        <pc:spChg chg="add mod">
          <ac:chgData name="Kemppainen Kimmo" userId="5575d834-c099-4c81-aadf-9b74126333e7" providerId="ADAL" clId="{9D69A034-250F-473F-BCEA-0C8E318A6DB3}" dt="2021-01-04T06:35:27.394" v="179" actId="164"/>
          <ac:spMkLst>
            <pc:docMk/>
            <pc:sldMk cId="3238158163" sldId="303"/>
            <ac:spMk id="2453" creationId="{CA8B9C0E-3EE4-4CF7-90FF-EEC9BFB5273E}"/>
          </ac:spMkLst>
        </pc:spChg>
        <pc:spChg chg="add mod">
          <ac:chgData name="Kemppainen Kimmo" userId="5575d834-c099-4c81-aadf-9b74126333e7" providerId="ADAL" clId="{9D69A034-250F-473F-BCEA-0C8E318A6DB3}" dt="2021-01-04T06:35:27.394" v="179" actId="164"/>
          <ac:spMkLst>
            <pc:docMk/>
            <pc:sldMk cId="3238158163" sldId="303"/>
            <ac:spMk id="2454" creationId="{AE22F648-3412-47C9-9FF9-F094FDDF75FA}"/>
          </ac:spMkLst>
        </pc:spChg>
        <pc:spChg chg="add mod">
          <ac:chgData name="Kemppainen Kimmo" userId="5575d834-c099-4c81-aadf-9b74126333e7" providerId="ADAL" clId="{9D69A034-250F-473F-BCEA-0C8E318A6DB3}" dt="2021-01-04T06:35:27.394" v="179" actId="164"/>
          <ac:spMkLst>
            <pc:docMk/>
            <pc:sldMk cId="3238158163" sldId="303"/>
            <ac:spMk id="2455" creationId="{EC6896B2-1F79-44BD-828D-BF728614679F}"/>
          </ac:spMkLst>
        </pc:spChg>
        <pc:spChg chg="add mod">
          <ac:chgData name="Kemppainen Kimmo" userId="5575d834-c099-4c81-aadf-9b74126333e7" providerId="ADAL" clId="{9D69A034-250F-473F-BCEA-0C8E318A6DB3}" dt="2021-01-04T06:35:27.394" v="179" actId="164"/>
          <ac:spMkLst>
            <pc:docMk/>
            <pc:sldMk cId="3238158163" sldId="303"/>
            <ac:spMk id="2456" creationId="{3C570B1C-8BA7-4DA0-9EC8-89BE6B966A27}"/>
          </ac:spMkLst>
        </pc:spChg>
        <pc:spChg chg="add mod">
          <ac:chgData name="Kemppainen Kimmo" userId="5575d834-c099-4c81-aadf-9b74126333e7" providerId="ADAL" clId="{9D69A034-250F-473F-BCEA-0C8E318A6DB3}" dt="2021-01-04T06:35:27.394" v="179" actId="164"/>
          <ac:spMkLst>
            <pc:docMk/>
            <pc:sldMk cId="3238158163" sldId="303"/>
            <ac:spMk id="2457" creationId="{294482C9-61E3-4D4E-8D59-45240D203420}"/>
          </ac:spMkLst>
        </pc:spChg>
        <pc:spChg chg="add mod">
          <ac:chgData name="Kemppainen Kimmo" userId="5575d834-c099-4c81-aadf-9b74126333e7" providerId="ADAL" clId="{9D69A034-250F-473F-BCEA-0C8E318A6DB3}" dt="2021-01-04T06:35:27.394" v="179" actId="164"/>
          <ac:spMkLst>
            <pc:docMk/>
            <pc:sldMk cId="3238158163" sldId="303"/>
            <ac:spMk id="2458" creationId="{D7CB0E16-CD8C-42E6-97D2-4C751FE0687A}"/>
          </ac:spMkLst>
        </pc:spChg>
        <pc:spChg chg="add mod">
          <ac:chgData name="Kemppainen Kimmo" userId="5575d834-c099-4c81-aadf-9b74126333e7" providerId="ADAL" clId="{9D69A034-250F-473F-BCEA-0C8E318A6DB3}" dt="2021-01-04T06:35:27.394" v="179" actId="164"/>
          <ac:spMkLst>
            <pc:docMk/>
            <pc:sldMk cId="3238158163" sldId="303"/>
            <ac:spMk id="2459" creationId="{F1911034-7D59-45F0-934C-4F9AB3152F78}"/>
          </ac:spMkLst>
        </pc:spChg>
        <pc:spChg chg="add mod">
          <ac:chgData name="Kemppainen Kimmo" userId="5575d834-c099-4c81-aadf-9b74126333e7" providerId="ADAL" clId="{9D69A034-250F-473F-BCEA-0C8E318A6DB3}" dt="2021-01-04T06:35:27.394" v="179" actId="164"/>
          <ac:spMkLst>
            <pc:docMk/>
            <pc:sldMk cId="3238158163" sldId="303"/>
            <ac:spMk id="2460" creationId="{43CF5426-8AA2-4B1E-86DD-52AFF996C813}"/>
          </ac:spMkLst>
        </pc:spChg>
        <pc:spChg chg="add mod">
          <ac:chgData name="Kemppainen Kimmo" userId="5575d834-c099-4c81-aadf-9b74126333e7" providerId="ADAL" clId="{9D69A034-250F-473F-BCEA-0C8E318A6DB3}" dt="2021-01-04T06:35:27.394" v="179" actId="164"/>
          <ac:spMkLst>
            <pc:docMk/>
            <pc:sldMk cId="3238158163" sldId="303"/>
            <ac:spMk id="2461" creationId="{EE6B7BA4-A855-4719-ACFB-3F090028AA50}"/>
          </ac:spMkLst>
        </pc:spChg>
        <pc:spChg chg="add mod">
          <ac:chgData name="Kemppainen Kimmo" userId="5575d834-c099-4c81-aadf-9b74126333e7" providerId="ADAL" clId="{9D69A034-250F-473F-BCEA-0C8E318A6DB3}" dt="2021-01-04T06:35:27.394" v="179" actId="164"/>
          <ac:spMkLst>
            <pc:docMk/>
            <pc:sldMk cId="3238158163" sldId="303"/>
            <ac:spMk id="2462" creationId="{F87FEB99-C19D-4A69-BA02-0B937C9A8D40}"/>
          </ac:spMkLst>
        </pc:spChg>
        <pc:spChg chg="add mod">
          <ac:chgData name="Kemppainen Kimmo" userId="5575d834-c099-4c81-aadf-9b74126333e7" providerId="ADAL" clId="{9D69A034-250F-473F-BCEA-0C8E318A6DB3}" dt="2021-01-04T06:35:27.394" v="179" actId="164"/>
          <ac:spMkLst>
            <pc:docMk/>
            <pc:sldMk cId="3238158163" sldId="303"/>
            <ac:spMk id="2463" creationId="{CF03E8C8-C3D2-479C-8DFF-38C3384FA84C}"/>
          </ac:spMkLst>
        </pc:spChg>
        <pc:spChg chg="add mod">
          <ac:chgData name="Kemppainen Kimmo" userId="5575d834-c099-4c81-aadf-9b74126333e7" providerId="ADAL" clId="{9D69A034-250F-473F-BCEA-0C8E318A6DB3}" dt="2021-01-04T06:35:27.394" v="179" actId="164"/>
          <ac:spMkLst>
            <pc:docMk/>
            <pc:sldMk cId="3238158163" sldId="303"/>
            <ac:spMk id="2464" creationId="{EA75357B-0937-4710-84B6-7E0F71D3E740}"/>
          </ac:spMkLst>
        </pc:spChg>
        <pc:spChg chg="add mod">
          <ac:chgData name="Kemppainen Kimmo" userId="5575d834-c099-4c81-aadf-9b74126333e7" providerId="ADAL" clId="{9D69A034-250F-473F-BCEA-0C8E318A6DB3}" dt="2021-01-04T06:35:27.394" v="179" actId="164"/>
          <ac:spMkLst>
            <pc:docMk/>
            <pc:sldMk cId="3238158163" sldId="303"/>
            <ac:spMk id="2465" creationId="{3F58CD04-CE8C-4AF9-892F-AE60910CDCA3}"/>
          </ac:spMkLst>
        </pc:spChg>
        <pc:spChg chg="add mod">
          <ac:chgData name="Kemppainen Kimmo" userId="5575d834-c099-4c81-aadf-9b74126333e7" providerId="ADAL" clId="{9D69A034-250F-473F-BCEA-0C8E318A6DB3}" dt="2021-01-04T06:35:27.394" v="179" actId="164"/>
          <ac:spMkLst>
            <pc:docMk/>
            <pc:sldMk cId="3238158163" sldId="303"/>
            <ac:spMk id="2466" creationId="{9FC73221-A3B8-4353-B1D3-6A4671E30A98}"/>
          </ac:spMkLst>
        </pc:spChg>
        <pc:spChg chg="add mod">
          <ac:chgData name="Kemppainen Kimmo" userId="5575d834-c099-4c81-aadf-9b74126333e7" providerId="ADAL" clId="{9D69A034-250F-473F-BCEA-0C8E318A6DB3}" dt="2021-01-04T06:35:27.394" v="179" actId="164"/>
          <ac:spMkLst>
            <pc:docMk/>
            <pc:sldMk cId="3238158163" sldId="303"/>
            <ac:spMk id="2467" creationId="{3283A680-4D7A-4B45-9C7A-728617CFE908}"/>
          </ac:spMkLst>
        </pc:spChg>
        <pc:spChg chg="add mod">
          <ac:chgData name="Kemppainen Kimmo" userId="5575d834-c099-4c81-aadf-9b74126333e7" providerId="ADAL" clId="{9D69A034-250F-473F-BCEA-0C8E318A6DB3}" dt="2021-01-04T06:35:27.394" v="179" actId="164"/>
          <ac:spMkLst>
            <pc:docMk/>
            <pc:sldMk cId="3238158163" sldId="303"/>
            <ac:spMk id="2468" creationId="{20CACD72-1131-4859-A55C-8F353B1B643B}"/>
          </ac:spMkLst>
        </pc:spChg>
        <pc:spChg chg="add mod">
          <ac:chgData name="Kemppainen Kimmo" userId="5575d834-c099-4c81-aadf-9b74126333e7" providerId="ADAL" clId="{9D69A034-250F-473F-BCEA-0C8E318A6DB3}" dt="2021-01-04T06:35:27.394" v="179" actId="164"/>
          <ac:spMkLst>
            <pc:docMk/>
            <pc:sldMk cId="3238158163" sldId="303"/>
            <ac:spMk id="2469" creationId="{6289A5E1-2142-4CC9-9438-1C94EB5CC9B3}"/>
          </ac:spMkLst>
        </pc:spChg>
        <pc:spChg chg="add mod">
          <ac:chgData name="Kemppainen Kimmo" userId="5575d834-c099-4c81-aadf-9b74126333e7" providerId="ADAL" clId="{9D69A034-250F-473F-BCEA-0C8E318A6DB3}" dt="2021-01-04T06:35:27.394" v="179" actId="164"/>
          <ac:spMkLst>
            <pc:docMk/>
            <pc:sldMk cId="3238158163" sldId="303"/>
            <ac:spMk id="2470" creationId="{0DAE2F55-482F-4526-8DDB-938983A42A3E}"/>
          </ac:spMkLst>
        </pc:spChg>
        <pc:spChg chg="add mod">
          <ac:chgData name="Kemppainen Kimmo" userId="5575d834-c099-4c81-aadf-9b74126333e7" providerId="ADAL" clId="{9D69A034-250F-473F-BCEA-0C8E318A6DB3}" dt="2021-01-04T06:35:27.394" v="179" actId="164"/>
          <ac:spMkLst>
            <pc:docMk/>
            <pc:sldMk cId="3238158163" sldId="303"/>
            <ac:spMk id="2471" creationId="{25EB84B8-E0F0-460C-9D5C-84AB79AF7757}"/>
          </ac:spMkLst>
        </pc:spChg>
        <pc:spChg chg="add mod">
          <ac:chgData name="Kemppainen Kimmo" userId="5575d834-c099-4c81-aadf-9b74126333e7" providerId="ADAL" clId="{9D69A034-250F-473F-BCEA-0C8E318A6DB3}" dt="2021-01-04T06:35:27.394" v="179" actId="164"/>
          <ac:spMkLst>
            <pc:docMk/>
            <pc:sldMk cId="3238158163" sldId="303"/>
            <ac:spMk id="2472" creationId="{2BA58BC6-86F4-4D29-9C40-23ABA6FE8E4C}"/>
          </ac:spMkLst>
        </pc:spChg>
        <pc:spChg chg="add mod">
          <ac:chgData name="Kemppainen Kimmo" userId="5575d834-c099-4c81-aadf-9b74126333e7" providerId="ADAL" clId="{9D69A034-250F-473F-BCEA-0C8E318A6DB3}" dt="2021-01-04T06:35:27.394" v="179" actId="164"/>
          <ac:spMkLst>
            <pc:docMk/>
            <pc:sldMk cId="3238158163" sldId="303"/>
            <ac:spMk id="2473" creationId="{41C8CE5E-B54B-4F09-87BB-4ED67ADC8C42}"/>
          </ac:spMkLst>
        </pc:spChg>
        <pc:spChg chg="add mod">
          <ac:chgData name="Kemppainen Kimmo" userId="5575d834-c099-4c81-aadf-9b74126333e7" providerId="ADAL" clId="{9D69A034-250F-473F-BCEA-0C8E318A6DB3}" dt="2021-01-04T06:35:27.394" v="179" actId="164"/>
          <ac:spMkLst>
            <pc:docMk/>
            <pc:sldMk cId="3238158163" sldId="303"/>
            <ac:spMk id="2474" creationId="{EEE24452-AE52-4779-A77A-A11419FF6E31}"/>
          </ac:spMkLst>
        </pc:spChg>
        <pc:spChg chg="add mod">
          <ac:chgData name="Kemppainen Kimmo" userId="5575d834-c099-4c81-aadf-9b74126333e7" providerId="ADAL" clId="{9D69A034-250F-473F-BCEA-0C8E318A6DB3}" dt="2021-01-04T06:35:27.394" v="179" actId="164"/>
          <ac:spMkLst>
            <pc:docMk/>
            <pc:sldMk cId="3238158163" sldId="303"/>
            <ac:spMk id="2475" creationId="{D3761572-309E-43BA-8345-1E07A1F7A2F0}"/>
          </ac:spMkLst>
        </pc:spChg>
        <pc:spChg chg="add mod">
          <ac:chgData name="Kemppainen Kimmo" userId="5575d834-c099-4c81-aadf-9b74126333e7" providerId="ADAL" clId="{9D69A034-250F-473F-BCEA-0C8E318A6DB3}" dt="2021-01-04T06:35:27.394" v="179" actId="164"/>
          <ac:spMkLst>
            <pc:docMk/>
            <pc:sldMk cId="3238158163" sldId="303"/>
            <ac:spMk id="2476" creationId="{4B38B387-0599-4ADD-BDF9-3F442E3DBF25}"/>
          </ac:spMkLst>
        </pc:spChg>
        <pc:spChg chg="add mod">
          <ac:chgData name="Kemppainen Kimmo" userId="5575d834-c099-4c81-aadf-9b74126333e7" providerId="ADAL" clId="{9D69A034-250F-473F-BCEA-0C8E318A6DB3}" dt="2021-01-04T06:35:27.394" v="179" actId="164"/>
          <ac:spMkLst>
            <pc:docMk/>
            <pc:sldMk cId="3238158163" sldId="303"/>
            <ac:spMk id="2477" creationId="{B3EB0748-EEB8-417C-BAB9-369F2069FD6E}"/>
          </ac:spMkLst>
        </pc:spChg>
        <pc:spChg chg="add mod">
          <ac:chgData name="Kemppainen Kimmo" userId="5575d834-c099-4c81-aadf-9b74126333e7" providerId="ADAL" clId="{9D69A034-250F-473F-BCEA-0C8E318A6DB3}" dt="2021-01-04T06:35:27.394" v="179" actId="164"/>
          <ac:spMkLst>
            <pc:docMk/>
            <pc:sldMk cId="3238158163" sldId="303"/>
            <ac:spMk id="2478" creationId="{6FDF143F-A200-42AF-998E-A81C657491C3}"/>
          </ac:spMkLst>
        </pc:spChg>
        <pc:spChg chg="add mod">
          <ac:chgData name="Kemppainen Kimmo" userId="5575d834-c099-4c81-aadf-9b74126333e7" providerId="ADAL" clId="{9D69A034-250F-473F-BCEA-0C8E318A6DB3}" dt="2021-01-04T06:35:27.394" v="179" actId="164"/>
          <ac:spMkLst>
            <pc:docMk/>
            <pc:sldMk cId="3238158163" sldId="303"/>
            <ac:spMk id="2479" creationId="{A566682F-F92B-4E6A-BFE3-C90E65E202EE}"/>
          </ac:spMkLst>
        </pc:spChg>
        <pc:spChg chg="add mod">
          <ac:chgData name="Kemppainen Kimmo" userId="5575d834-c099-4c81-aadf-9b74126333e7" providerId="ADAL" clId="{9D69A034-250F-473F-BCEA-0C8E318A6DB3}" dt="2021-01-04T06:35:27.394" v="179" actId="164"/>
          <ac:spMkLst>
            <pc:docMk/>
            <pc:sldMk cId="3238158163" sldId="303"/>
            <ac:spMk id="2480" creationId="{B02F3C64-C24E-4567-9491-8CF8D50ACE2E}"/>
          </ac:spMkLst>
        </pc:spChg>
        <pc:spChg chg="add mod">
          <ac:chgData name="Kemppainen Kimmo" userId="5575d834-c099-4c81-aadf-9b74126333e7" providerId="ADAL" clId="{9D69A034-250F-473F-BCEA-0C8E318A6DB3}" dt="2021-01-04T06:35:27.394" v="179" actId="164"/>
          <ac:spMkLst>
            <pc:docMk/>
            <pc:sldMk cId="3238158163" sldId="303"/>
            <ac:spMk id="2481" creationId="{B3C08322-7EF1-4F34-8A23-48463743FFBE}"/>
          </ac:spMkLst>
        </pc:spChg>
        <pc:spChg chg="add mod">
          <ac:chgData name="Kemppainen Kimmo" userId="5575d834-c099-4c81-aadf-9b74126333e7" providerId="ADAL" clId="{9D69A034-250F-473F-BCEA-0C8E318A6DB3}" dt="2021-01-04T06:35:27.394" v="179" actId="164"/>
          <ac:spMkLst>
            <pc:docMk/>
            <pc:sldMk cId="3238158163" sldId="303"/>
            <ac:spMk id="2482" creationId="{51DD40CE-A3B1-4FBA-916C-7E370EA330CE}"/>
          </ac:spMkLst>
        </pc:spChg>
        <pc:spChg chg="add mod">
          <ac:chgData name="Kemppainen Kimmo" userId="5575d834-c099-4c81-aadf-9b74126333e7" providerId="ADAL" clId="{9D69A034-250F-473F-BCEA-0C8E318A6DB3}" dt="2021-01-04T06:35:27.394" v="179" actId="164"/>
          <ac:spMkLst>
            <pc:docMk/>
            <pc:sldMk cId="3238158163" sldId="303"/>
            <ac:spMk id="2483" creationId="{A8F403D9-57C4-4120-8CF0-72C768F2F877}"/>
          </ac:spMkLst>
        </pc:spChg>
        <pc:spChg chg="add mod">
          <ac:chgData name="Kemppainen Kimmo" userId="5575d834-c099-4c81-aadf-9b74126333e7" providerId="ADAL" clId="{9D69A034-250F-473F-BCEA-0C8E318A6DB3}" dt="2021-01-04T06:35:27.394" v="179" actId="164"/>
          <ac:spMkLst>
            <pc:docMk/>
            <pc:sldMk cId="3238158163" sldId="303"/>
            <ac:spMk id="2484" creationId="{05B22217-5F88-4BA0-B0DA-20E7FBA0F508}"/>
          </ac:spMkLst>
        </pc:spChg>
        <pc:spChg chg="add mod">
          <ac:chgData name="Kemppainen Kimmo" userId="5575d834-c099-4c81-aadf-9b74126333e7" providerId="ADAL" clId="{9D69A034-250F-473F-BCEA-0C8E318A6DB3}" dt="2021-01-04T06:35:27.394" v="179" actId="164"/>
          <ac:spMkLst>
            <pc:docMk/>
            <pc:sldMk cId="3238158163" sldId="303"/>
            <ac:spMk id="2485" creationId="{8F229755-152D-4D7F-BF36-3C4F847E7368}"/>
          </ac:spMkLst>
        </pc:spChg>
        <pc:spChg chg="add mod">
          <ac:chgData name="Kemppainen Kimmo" userId="5575d834-c099-4c81-aadf-9b74126333e7" providerId="ADAL" clId="{9D69A034-250F-473F-BCEA-0C8E318A6DB3}" dt="2021-01-04T06:35:27.394" v="179" actId="164"/>
          <ac:spMkLst>
            <pc:docMk/>
            <pc:sldMk cId="3238158163" sldId="303"/>
            <ac:spMk id="2486" creationId="{7F16602F-DB32-4E16-BD9E-F392861A9239}"/>
          </ac:spMkLst>
        </pc:spChg>
        <pc:spChg chg="add mod">
          <ac:chgData name="Kemppainen Kimmo" userId="5575d834-c099-4c81-aadf-9b74126333e7" providerId="ADAL" clId="{9D69A034-250F-473F-BCEA-0C8E318A6DB3}" dt="2021-01-04T06:35:27.394" v="179" actId="164"/>
          <ac:spMkLst>
            <pc:docMk/>
            <pc:sldMk cId="3238158163" sldId="303"/>
            <ac:spMk id="2487" creationId="{19C7D03D-E53B-4FE6-8195-3A6AEBE14BBC}"/>
          </ac:spMkLst>
        </pc:spChg>
        <pc:spChg chg="add mod">
          <ac:chgData name="Kemppainen Kimmo" userId="5575d834-c099-4c81-aadf-9b74126333e7" providerId="ADAL" clId="{9D69A034-250F-473F-BCEA-0C8E318A6DB3}" dt="2021-01-04T06:35:27.394" v="179" actId="164"/>
          <ac:spMkLst>
            <pc:docMk/>
            <pc:sldMk cId="3238158163" sldId="303"/>
            <ac:spMk id="2488" creationId="{40254D35-DF07-406D-A983-0CFED8D0C8CA}"/>
          </ac:spMkLst>
        </pc:spChg>
        <pc:spChg chg="add mod">
          <ac:chgData name="Kemppainen Kimmo" userId="5575d834-c099-4c81-aadf-9b74126333e7" providerId="ADAL" clId="{9D69A034-250F-473F-BCEA-0C8E318A6DB3}" dt="2021-01-04T06:35:27.394" v="179" actId="164"/>
          <ac:spMkLst>
            <pc:docMk/>
            <pc:sldMk cId="3238158163" sldId="303"/>
            <ac:spMk id="2489" creationId="{EB201DD1-FE76-4E85-9369-EFF817F15717}"/>
          </ac:spMkLst>
        </pc:spChg>
        <pc:spChg chg="add mod">
          <ac:chgData name="Kemppainen Kimmo" userId="5575d834-c099-4c81-aadf-9b74126333e7" providerId="ADAL" clId="{9D69A034-250F-473F-BCEA-0C8E318A6DB3}" dt="2021-01-04T06:35:27.394" v="179" actId="164"/>
          <ac:spMkLst>
            <pc:docMk/>
            <pc:sldMk cId="3238158163" sldId="303"/>
            <ac:spMk id="2490" creationId="{353C2D48-6046-4260-8DBE-A634CC062C00}"/>
          </ac:spMkLst>
        </pc:spChg>
        <pc:spChg chg="add mod">
          <ac:chgData name="Kemppainen Kimmo" userId="5575d834-c099-4c81-aadf-9b74126333e7" providerId="ADAL" clId="{9D69A034-250F-473F-BCEA-0C8E318A6DB3}" dt="2021-01-04T06:35:27.394" v="179" actId="164"/>
          <ac:spMkLst>
            <pc:docMk/>
            <pc:sldMk cId="3238158163" sldId="303"/>
            <ac:spMk id="2491" creationId="{7BF673D4-9F4F-4876-B32B-4106886D1125}"/>
          </ac:spMkLst>
        </pc:spChg>
        <pc:spChg chg="add mod">
          <ac:chgData name="Kemppainen Kimmo" userId="5575d834-c099-4c81-aadf-9b74126333e7" providerId="ADAL" clId="{9D69A034-250F-473F-BCEA-0C8E318A6DB3}" dt="2021-01-04T06:35:27.394" v="179" actId="164"/>
          <ac:spMkLst>
            <pc:docMk/>
            <pc:sldMk cId="3238158163" sldId="303"/>
            <ac:spMk id="2492" creationId="{11BC2911-F4C8-463A-8E4A-58C788204A27}"/>
          </ac:spMkLst>
        </pc:spChg>
        <pc:spChg chg="add mod">
          <ac:chgData name="Kemppainen Kimmo" userId="5575d834-c099-4c81-aadf-9b74126333e7" providerId="ADAL" clId="{9D69A034-250F-473F-BCEA-0C8E318A6DB3}" dt="2021-01-04T06:35:27.394" v="179" actId="164"/>
          <ac:spMkLst>
            <pc:docMk/>
            <pc:sldMk cId="3238158163" sldId="303"/>
            <ac:spMk id="2493" creationId="{0E042E4D-861B-4D3B-A588-1CB14589F9EB}"/>
          </ac:spMkLst>
        </pc:spChg>
        <pc:spChg chg="add mod">
          <ac:chgData name="Kemppainen Kimmo" userId="5575d834-c099-4c81-aadf-9b74126333e7" providerId="ADAL" clId="{9D69A034-250F-473F-BCEA-0C8E318A6DB3}" dt="2021-01-04T06:35:27.394" v="179" actId="164"/>
          <ac:spMkLst>
            <pc:docMk/>
            <pc:sldMk cId="3238158163" sldId="303"/>
            <ac:spMk id="2494" creationId="{0E9DF7F8-0C32-4233-8C71-B58072D78E7C}"/>
          </ac:spMkLst>
        </pc:spChg>
        <pc:spChg chg="add mod">
          <ac:chgData name="Kemppainen Kimmo" userId="5575d834-c099-4c81-aadf-9b74126333e7" providerId="ADAL" clId="{9D69A034-250F-473F-BCEA-0C8E318A6DB3}" dt="2021-01-04T06:35:27.394" v="179" actId="164"/>
          <ac:spMkLst>
            <pc:docMk/>
            <pc:sldMk cId="3238158163" sldId="303"/>
            <ac:spMk id="2495" creationId="{30769EFF-C2E8-4105-9230-F25D82FDDA3D}"/>
          </ac:spMkLst>
        </pc:spChg>
        <pc:spChg chg="add mod">
          <ac:chgData name="Kemppainen Kimmo" userId="5575d834-c099-4c81-aadf-9b74126333e7" providerId="ADAL" clId="{9D69A034-250F-473F-BCEA-0C8E318A6DB3}" dt="2021-01-04T06:35:27.394" v="179" actId="164"/>
          <ac:spMkLst>
            <pc:docMk/>
            <pc:sldMk cId="3238158163" sldId="303"/>
            <ac:spMk id="2496" creationId="{5994E17C-3AD2-47C6-9A03-976F3E90D1CE}"/>
          </ac:spMkLst>
        </pc:spChg>
        <pc:spChg chg="add mod">
          <ac:chgData name="Kemppainen Kimmo" userId="5575d834-c099-4c81-aadf-9b74126333e7" providerId="ADAL" clId="{9D69A034-250F-473F-BCEA-0C8E318A6DB3}" dt="2021-01-04T06:35:27.394" v="179" actId="164"/>
          <ac:spMkLst>
            <pc:docMk/>
            <pc:sldMk cId="3238158163" sldId="303"/>
            <ac:spMk id="2497" creationId="{AACE7BD6-7E16-4A83-BC33-E61B21627E71}"/>
          </ac:spMkLst>
        </pc:spChg>
        <pc:spChg chg="add mod">
          <ac:chgData name="Kemppainen Kimmo" userId="5575d834-c099-4c81-aadf-9b74126333e7" providerId="ADAL" clId="{9D69A034-250F-473F-BCEA-0C8E318A6DB3}" dt="2021-01-04T06:35:27.394" v="179" actId="164"/>
          <ac:spMkLst>
            <pc:docMk/>
            <pc:sldMk cId="3238158163" sldId="303"/>
            <ac:spMk id="2498" creationId="{D79CD89E-31BB-449C-B9D5-8A02F38DBF7F}"/>
          </ac:spMkLst>
        </pc:spChg>
        <pc:spChg chg="add mod">
          <ac:chgData name="Kemppainen Kimmo" userId="5575d834-c099-4c81-aadf-9b74126333e7" providerId="ADAL" clId="{9D69A034-250F-473F-BCEA-0C8E318A6DB3}" dt="2021-01-04T06:35:27.394" v="179" actId="164"/>
          <ac:spMkLst>
            <pc:docMk/>
            <pc:sldMk cId="3238158163" sldId="303"/>
            <ac:spMk id="2499" creationId="{FAA157EC-E5A2-42E2-A76D-ADA37EDCCE1E}"/>
          </ac:spMkLst>
        </pc:spChg>
        <pc:spChg chg="add mod">
          <ac:chgData name="Kemppainen Kimmo" userId="5575d834-c099-4c81-aadf-9b74126333e7" providerId="ADAL" clId="{9D69A034-250F-473F-BCEA-0C8E318A6DB3}" dt="2021-01-04T06:35:27.394" v="179" actId="164"/>
          <ac:spMkLst>
            <pc:docMk/>
            <pc:sldMk cId="3238158163" sldId="303"/>
            <ac:spMk id="2500" creationId="{A1CA8908-91C8-4D36-B7CC-EE016F18876C}"/>
          </ac:spMkLst>
        </pc:spChg>
        <pc:spChg chg="add mod">
          <ac:chgData name="Kemppainen Kimmo" userId="5575d834-c099-4c81-aadf-9b74126333e7" providerId="ADAL" clId="{9D69A034-250F-473F-BCEA-0C8E318A6DB3}" dt="2021-01-04T06:35:27.394" v="179" actId="164"/>
          <ac:spMkLst>
            <pc:docMk/>
            <pc:sldMk cId="3238158163" sldId="303"/>
            <ac:spMk id="2501" creationId="{72235743-827B-421D-98F6-638A5F693531}"/>
          </ac:spMkLst>
        </pc:spChg>
        <pc:spChg chg="add mod">
          <ac:chgData name="Kemppainen Kimmo" userId="5575d834-c099-4c81-aadf-9b74126333e7" providerId="ADAL" clId="{9D69A034-250F-473F-BCEA-0C8E318A6DB3}" dt="2021-01-04T06:35:27.394" v="179" actId="164"/>
          <ac:spMkLst>
            <pc:docMk/>
            <pc:sldMk cId="3238158163" sldId="303"/>
            <ac:spMk id="2502" creationId="{F6A71245-797D-45BB-9D41-CE49411B2A8C}"/>
          </ac:spMkLst>
        </pc:spChg>
        <pc:spChg chg="add mod">
          <ac:chgData name="Kemppainen Kimmo" userId="5575d834-c099-4c81-aadf-9b74126333e7" providerId="ADAL" clId="{9D69A034-250F-473F-BCEA-0C8E318A6DB3}" dt="2021-01-04T06:35:27.394" v="179" actId="164"/>
          <ac:spMkLst>
            <pc:docMk/>
            <pc:sldMk cId="3238158163" sldId="303"/>
            <ac:spMk id="2503" creationId="{341920FC-ABBF-481E-9341-A59ABC9B0CE1}"/>
          </ac:spMkLst>
        </pc:spChg>
        <pc:spChg chg="add mod">
          <ac:chgData name="Kemppainen Kimmo" userId="5575d834-c099-4c81-aadf-9b74126333e7" providerId="ADAL" clId="{9D69A034-250F-473F-BCEA-0C8E318A6DB3}" dt="2021-01-04T06:35:27.394" v="179" actId="164"/>
          <ac:spMkLst>
            <pc:docMk/>
            <pc:sldMk cId="3238158163" sldId="303"/>
            <ac:spMk id="2504" creationId="{BD0A646A-C67C-4E70-A322-1636371F2DAE}"/>
          </ac:spMkLst>
        </pc:spChg>
        <pc:spChg chg="add mod">
          <ac:chgData name="Kemppainen Kimmo" userId="5575d834-c099-4c81-aadf-9b74126333e7" providerId="ADAL" clId="{9D69A034-250F-473F-BCEA-0C8E318A6DB3}" dt="2021-01-04T06:35:27.394" v="179" actId="164"/>
          <ac:spMkLst>
            <pc:docMk/>
            <pc:sldMk cId="3238158163" sldId="303"/>
            <ac:spMk id="2505" creationId="{D224FDAA-E6EA-4BCC-BDD9-B250404E7A86}"/>
          </ac:spMkLst>
        </pc:spChg>
        <pc:spChg chg="add mod">
          <ac:chgData name="Kemppainen Kimmo" userId="5575d834-c099-4c81-aadf-9b74126333e7" providerId="ADAL" clId="{9D69A034-250F-473F-BCEA-0C8E318A6DB3}" dt="2021-01-04T06:35:27.394" v="179" actId="164"/>
          <ac:spMkLst>
            <pc:docMk/>
            <pc:sldMk cId="3238158163" sldId="303"/>
            <ac:spMk id="2506" creationId="{B497470B-6FC7-44AB-A5B2-AB25915A37AB}"/>
          </ac:spMkLst>
        </pc:spChg>
        <pc:spChg chg="add mod">
          <ac:chgData name="Kemppainen Kimmo" userId="5575d834-c099-4c81-aadf-9b74126333e7" providerId="ADAL" clId="{9D69A034-250F-473F-BCEA-0C8E318A6DB3}" dt="2021-01-04T06:35:27.394" v="179" actId="164"/>
          <ac:spMkLst>
            <pc:docMk/>
            <pc:sldMk cId="3238158163" sldId="303"/>
            <ac:spMk id="2507" creationId="{63C41852-BDCB-4155-A72D-E94CB6DC5FE2}"/>
          </ac:spMkLst>
        </pc:spChg>
        <pc:spChg chg="add mod">
          <ac:chgData name="Kemppainen Kimmo" userId="5575d834-c099-4c81-aadf-9b74126333e7" providerId="ADAL" clId="{9D69A034-250F-473F-BCEA-0C8E318A6DB3}" dt="2021-01-04T06:35:27.394" v="179" actId="164"/>
          <ac:spMkLst>
            <pc:docMk/>
            <pc:sldMk cId="3238158163" sldId="303"/>
            <ac:spMk id="2508" creationId="{CB59D5FA-5299-4BD9-9CD1-01CDCB6A8802}"/>
          </ac:spMkLst>
        </pc:spChg>
        <pc:spChg chg="add mod">
          <ac:chgData name="Kemppainen Kimmo" userId="5575d834-c099-4c81-aadf-9b74126333e7" providerId="ADAL" clId="{9D69A034-250F-473F-BCEA-0C8E318A6DB3}" dt="2021-01-04T06:35:27.394" v="179" actId="164"/>
          <ac:spMkLst>
            <pc:docMk/>
            <pc:sldMk cId="3238158163" sldId="303"/>
            <ac:spMk id="2509" creationId="{87DF72F4-EF33-494C-95B5-ED977DF97B1A}"/>
          </ac:spMkLst>
        </pc:spChg>
        <pc:spChg chg="add mod">
          <ac:chgData name="Kemppainen Kimmo" userId="5575d834-c099-4c81-aadf-9b74126333e7" providerId="ADAL" clId="{9D69A034-250F-473F-BCEA-0C8E318A6DB3}" dt="2021-01-04T06:35:27.394" v="179" actId="164"/>
          <ac:spMkLst>
            <pc:docMk/>
            <pc:sldMk cId="3238158163" sldId="303"/>
            <ac:spMk id="2510" creationId="{4FA2EA6D-9158-40FC-B497-38F63C811172}"/>
          </ac:spMkLst>
        </pc:spChg>
        <pc:spChg chg="add mod">
          <ac:chgData name="Kemppainen Kimmo" userId="5575d834-c099-4c81-aadf-9b74126333e7" providerId="ADAL" clId="{9D69A034-250F-473F-BCEA-0C8E318A6DB3}" dt="2021-01-04T06:35:27.394" v="179" actId="164"/>
          <ac:spMkLst>
            <pc:docMk/>
            <pc:sldMk cId="3238158163" sldId="303"/>
            <ac:spMk id="2511" creationId="{967263C7-4E70-4622-8669-ED9461D1080F}"/>
          </ac:spMkLst>
        </pc:spChg>
        <pc:spChg chg="add mod">
          <ac:chgData name="Kemppainen Kimmo" userId="5575d834-c099-4c81-aadf-9b74126333e7" providerId="ADAL" clId="{9D69A034-250F-473F-BCEA-0C8E318A6DB3}" dt="2021-01-04T06:35:27.394" v="179" actId="164"/>
          <ac:spMkLst>
            <pc:docMk/>
            <pc:sldMk cId="3238158163" sldId="303"/>
            <ac:spMk id="2512" creationId="{6EF256E8-D823-47A3-A386-1106802DFA74}"/>
          </ac:spMkLst>
        </pc:spChg>
        <pc:spChg chg="add mod">
          <ac:chgData name="Kemppainen Kimmo" userId="5575d834-c099-4c81-aadf-9b74126333e7" providerId="ADAL" clId="{9D69A034-250F-473F-BCEA-0C8E318A6DB3}" dt="2021-01-04T06:35:27.394" v="179" actId="164"/>
          <ac:spMkLst>
            <pc:docMk/>
            <pc:sldMk cId="3238158163" sldId="303"/>
            <ac:spMk id="2513" creationId="{FD0A6AD1-4707-4303-AD8D-E490A46304C2}"/>
          </ac:spMkLst>
        </pc:spChg>
        <pc:spChg chg="add mod">
          <ac:chgData name="Kemppainen Kimmo" userId="5575d834-c099-4c81-aadf-9b74126333e7" providerId="ADAL" clId="{9D69A034-250F-473F-BCEA-0C8E318A6DB3}" dt="2021-01-04T06:35:27.394" v="179" actId="164"/>
          <ac:spMkLst>
            <pc:docMk/>
            <pc:sldMk cId="3238158163" sldId="303"/>
            <ac:spMk id="2514" creationId="{F4CF9ACC-23D4-431A-817E-1571C0A49DCC}"/>
          </ac:spMkLst>
        </pc:spChg>
        <pc:spChg chg="add mod">
          <ac:chgData name="Kemppainen Kimmo" userId="5575d834-c099-4c81-aadf-9b74126333e7" providerId="ADAL" clId="{9D69A034-250F-473F-BCEA-0C8E318A6DB3}" dt="2021-01-04T06:35:27.394" v="179" actId="164"/>
          <ac:spMkLst>
            <pc:docMk/>
            <pc:sldMk cId="3238158163" sldId="303"/>
            <ac:spMk id="2515" creationId="{86345896-8020-47A2-BE04-DDB97AEDA60B}"/>
          </ac:spMkLst>
        </pc:spChg>
        <pc:spChg chg="add mod">
          <ac:chgData name="Kemppainen Kimmo" userId="5575d834-c099-4c81-aadf-9b74126333e7" providerId="ADAL" clId="{9D69A034-250F-473F-BCEA-0C8E318A6DB3}" dt="2021-01-04T06:35:27.394" v="179" actId="164"/>
          <ac:spMkLst>
            <pc:docMk/>
            <pc:sldMk cId="3238158163" sldId="303"/>
            <ac:spMk id="2516" creationId="{93C7837A-E24C-4D0F-96C9-869CFDBEB79E}"/>
          </ac:spMkLst>
        </pc:spChg>
        <pc:spChg chg="add mod">
          <ac:chgData name="Kemppainen Kimmo" userId="5575d834-c099-4c81-aadf-9b74126333e7" providerId="ADAL" clId="{9D69A034-250F-473F-BCEA-0C8E318A6DB3}" dt="2021-01-04T06:35:27.394" v="179" actId="164"/>
          <ac:spMkLst>
            <pc:docMk/>
            <pc:sldMk cId="3238158163" sldId="303"/>
            <ac:spMk id="2517" creationId="{7065D705-D89C-4017-A5E3-B091DA79DFE6}"/>
          </ac:spMkLst>
        </pc:spChg>
        <pc:spChg chg="add mod">
          <ac:chgData name="Kemppainen Kimmo" userId="5575d834-c099-4c81-aadf-9b74126333e7" providerId="ADAL" clId="{9D69A034-250F-473F-BCEA-0C8E318A6DB3}" dt="2021-01-04T06:35:27.394" v="179" actId="164"/>
          <ac:spMkLst>
            <pc:docMk/>
            <pc:sldMk cId="3238158163" sldId="303"/>
            <ac:spMk id="2518" creationId="{9DE0245B-6954-4F30-A30D-828F9C8A8667}"/>
          </ac:spMkLst>
        </pc:spChg>
        <pc:spChg chg="add mod">
          <ac:chgData name="Kemppainen Kimmo" userId="5575d834-c099-4c81-aadf-9b74126333e7" providerId="ADAL" clId="{9D69A034-250F-473F-BCEA-0C8E318A6DB3}" dt="2021-01-04T06:35:27.394" v="179" actId="164"/>
          <ac:spMkLst>
            <pc:docMk/>
            <pc:sldMk cId="3238158163" sldId="303"/>
            <ac:spMk id="2519" creationId="{9C9733DE-6F28-4D6C-80F6-1A3E8B9ACBA4}"/>
          </ac:spMkLst>
        </pc:spChg>
        <pc:spChg chg="add mod">
          <ac:chgData name="Kemppainen Kimmo" userId="5575d834-c099-4c81-aadf-9b74126333e7" providerId="ADAL" clId="{9D69A034-250F-473F-BCEA-0C8E318A6DB3}" dt="2021-01-04T06:35:27.394" v="179" actId="164"/>
          <ac:spMkLst>
            <pc:docMk/>
            <pc:sldMk cId="3238158163" sldId="303"/>
            <ac:spMk id="2520" creationId="{52CDB4C1-0C18-40C2-A555-6A786211B7B2}"/>
          </ac:spMkLst>
        </pc:spChg>
        <pc:spChg chg="add mod">
          <ac:chgData name="Kemppainen Kimmo" userId="5575d834-c099-4c81-aadf-9b74126333e7" providerId="ADAL" clId="{9D69A034-250F-473F-BCEA-0C8E318A6DB3}" dt="2021-01-04T06:35:27.394" v="179" actId="164"/>
          <ac:spMkLst>
            <pc:docMk/>
            <pc:sldMk cId="3238158163" sldId="303"/>
            <ac:spMk id="2521" creationId="{A592333A-45D5-41EB-A3A6-A8E6EC691B82}"/>
          </ac:spMkLst>
        </pc:spChg>
        <pc:spChg chg="add mod">
          <ac:chgData name="Kemppainen Kimmo" userId="5575d834-c099-4c81-aadf-9b74126333e7" providerId="ADAL" clId="{9D69A034-250F-473F-BCEA-0C8E318A6DB3}" dt="2021-01-04T06:35:27.394" v="179" actId="164"/>
          <ac:spMkLst>
            <pc:docMk/>
            <pc:sldMk cId="3238158163" sldId="303"/>
            <ac:spMk id="2522" creationId="{F67E4A15-7FA4-499A-BC1A-E9F63538B594}"/>
          </ac:spMkLst>
        </pc:spChg>
        <pc:spChg chg="add mod">
          <ac:chgData name="Kemppainen Kimmo" userId="5575d834-c099-4c81-aadf-9b74126333e7" providerId="ADAL" clId="{9D69A034-250F-473F-BCEA-0C8E318A6DB3}" dt="2021-01-04T06:35:27.394" v="179" actId="164"/>
          <ac:spMkLst>
            <pc:docMk/>
            <pc:sldMk cId="3238158163" sldId="303"/>
            <ac:spMk id="2523" creationId="{2FB785E6-7277-41A8-8159-31807A6B8410}"/>
          </ac:spMkLst>
        </pc:spChg>
        <pc:spChg chg="add mod">
          <ac:chgData name="Kemppainen Kimmo" userId="5575d834-c099-4c81-aadf-9b74126333e7" providerId="ADAL" clId="{9D69A034-250F-473F-BCEA-0C8E318A6DB3}" dt="2021-01-04T06:35:27.394" v="179" actId="164"/>
          <ac:spMkLst>
            <pc:docMk/>
            <pc:sldMk cId="3238158163" sldId="303"/>
            <ac:spMk id="2524" creationId="{76DFBB09-FA9E-4498-BCBE-5D79341E4F4E}"/>
          </ac:spMkLst>
        </pc:spChg>
        <pc:spChg chg="add mod">
          <ac:chgData name="Kemppainen Kimmo" userId="5575d834-c099-4c81-aadf-9b74126333e7" providerId="ADAL" clId="{9D69A034-250F-473F-BCEA-0C8E318A6DB3}" dt="2021-01-04T06:35:27.394" v="179" actId="164"/>
          <ac:spMkLst>
            <pc:docMk/>
            <pc:sldMk cId="3238158163" sldId="303"/>
            <ac:spMk id="2525" creationId="{F4CFD06E-BA53-481C-B0F0-EBAD60ADADE1}"/>
          </ac:spMkLst>
        </pc:spChg>
        <pc:spChg chg="add mod">
          <ac:chgData name="Kemppainen Kimmo" userId="5575d834-c099-4c81-aadf-9b74126333e7" providerId="ADAL" clId="{9D69A034-250F-473F-BCEA-0C8E318A6DB3}" dt="2021-01-04T06:35:27.394" v="179" actId="164"/>
          <ac:spMkLst>
            <pc:docMk/>
            <pc:sldMk cId="3238158163" sldId="303"/>
            <ac:spMk id="2526" creationId="{4CD719DA-AD7B-4713-8362-31E54790F696}"/>
          </ac:spMkLst>
        </pc:spChg>
        <pc:spChg chg="add mod">
          <ac:chgData name="Kemppainen Kimmo" userId="5575d834-c099-4c81-aadf-9b74126333e7" providerId="ADAL" clId="{9D69A034-250F-473F-BCEA-0C8E318A6DB3}" dt="2021-01-04T06:35:27.394" v="179" actId="164"/>
          <ac:spMkLst>
            <pc:docMk/>
            <pc:sldMk cId="3238158163" sldId="303"/>
            <ac:spMk id="2527" creationId="{B9672CEF-62CE-4ED9-B7AE-EC1D2B3FB2AA}"/>
          </ac:spMkLst>
        </pc:spChg>
        <pc:spChg chg="add mod">
          <ac:chgData name="Kemppainen Kimmo" userId="5575d834-c099-4c81-aadf-9b74126333e7" providerId="ADAL" clId="{9D69A034-250F-473F-BCEA-0C8E318A6DB3}" dt="2021-01-04T06:35:27.394" v="179" actId="164"/>
          <ac:spMkLst>
            <pc:docMk/>
            <pc:sldMk cId="3238158163" sldId="303"/>
            <ac:spMk id="2528" creationId="{32FC37BE-4330-4B44-8825-40D80EF37375}"/>
          </ac:spMkLst>
        </pc:spChg>
        <pc:spChg chg="add mod">
          <ac:chgData name="Kemppainen Kimmo" userId="5575d834-c099-4c81-aadf-9b74126333e7" providerId="ADAL" clId="{9D69A034-250F-473F-BCEA-0C8E318A6DB3}" dt="2021-01-04T06:35:27.394" v="179" actId="164"/>
          <ac:spMkLst>
            <pc:docMk/>
            <pc:sldMk cId="3238158163" sldId="303"/>
            <ac:spMk id="2529" creationId="{453E9E2C-306C-4405-B115-EBAD5C989A43}"/>
          </ac:spMkLst>
        </pc:spChg>
        <pc:spChg chg="add mod">
          <ac:chgData name="Kemppainen Kimmo" userId="5575d834-c099-4c81-aadf-9b74126333e7" providerId="ADAL" clId="{9D69A034-250F-473F-BCEA-0C8E318A6DB3}" dt="2021-01-04T06:35:27.394" v="179" actId="164"/>
          <ac:spMkLst>
            <pc:docMk/>
            <pc:sldMk cId="3238158163" sldId="303"/>
            <ac:spMk id="2530" creationId="{0AC5EAB0-DE87-4A0C-BBC3-E0955ED8D6C2}"/>
          </ac:spMkLst>
        </pc:spChg>
        <pc:spChg chg="add mod">
          <ac:chgData name="Kemppainen Kimmo" userId="5575d834-c099-4c81-aadf-9b74126333e7" providerId="ADAL" clId="{9D69A034-250F-473F-BCEA-0C8E318A6DB3}" dt="2021-01-04T06:35:27.394" v="179" actId="164"/>
          <ac:spMkLst>
            <pc:docMk/>
            <pc:sldMk cId="3238158163" sldId="303"/>
            <ac:spMk id="2531" creationId="{032B1F3B-14A3-4D2C-B1E0-011727E5C364}"/>
          </ac:spMkLst>
        </pc:spChg>
        <pc:spChg chg="add mod">
          <ac:chgData name="Kemppainen Kimmo" userId="5575d834-c099-4c81-aadf-9b74126333e7" providerId="ADAL" clId="{9D69A034-250F-473F-BCEA-0C8E318A6DB3}" dt="2021-01-04T06:35:27.394" v="179" actId="164"/>
          <ac:spMkLst>
            <pc:docMk/>
            <pc:sldMk cId="3238158163" sldId="303"/>
            <ac:spMk id="2532" creationId="{9AAAE56D-CD21-4070-A4FE-AD76CD777560}"/>
          </ac:spMkLst>
        </pc:spChg>
        <pc:spChg chg="add mod">
          <ac:chgData name="Kemppainen Kimmo" userId="5575d834-c099-4c81-aadf-9b74126333e7" providerId="ADAL" clId="{9D69A034-250F-473F-BCEA-0C8E318A6DB3}" dt="2021-01-04T06:35:27.394" v="179" actId="164"/>
          <ac:spMkLst>
            <pc:docMk/>
            <pc:sldMk cId="3238158163" sldId="303"/>
            <ac:spMk id="2533" creationId="{029E7B17-D198-4A1D-9292-F127B624AC98}"/>
          </ac:spMkLst>
        </pc:spChg>
        <pc:spChg chg="add mod">
          <ac:chgData name="Kemppainen Kimmo" userId="5575d834-c099-4c81-aadf-9b74126333e7" providerId="ADAL" clId="{9D69A034-250F-473F-BCEA-0C8E318A6DB3}" dt="2021-01-04T06:35:27.394" v="179" actId="164"/>
          <ac:spMkLst>
            <pc:docMk/>
            <pc:sldMk cId="3238158163" sldId="303"/>
            <ac:spMk id="2534" creationId="{134F85B9-1326-4032-B418-FB2F4B4A25C9}"/>
          </ac:spMkLst>
        </pc:spChg>
        <pc:spChg chg="add mod">
          <ac:chgData name="Kemppainen Kimmo" userId="5575d834-c099-4c81-aadf-9b74126333e7" providerId="ADAL" clId="{9D69A034-250F-473F-BCEA-0C8E318A6DB3}" dt="2021-01-04T06:35:27.394" v="179" actId="164"/>
          <ac:spMkLst>
            <pc:docMk/>
            <pc:sldMk cId="3238158163" sldId="303"/>
            <ac:spMk id="2535" creationId="{4C03AC55-6528-4637-967C-FF7AFE1408CE}"/>
          </ac:spMkLst>
        </pc:spChg>
        <pc:spChg chg="add mod">
          <ac:chgData name="Kemppainen Kimmo" userId="5575d834-c099-4c81-aadf-9b74126333e7" providerId="ADAL" clId="{9D69A034-250F-473F-BCEA-0C8E318A6DB3}" dt="2021-01-04T06:35:27.394" v="179" actId="164"/>
          <ac:spMkLst>
            <pc:docMk/>
            <pc:sldMk cId="3238158163" sldId="303"/>
            <ac:spMk id="2536" creationId="{CC1DEA9E-31C1-42C3-BFA1-02A4364D8609}"/>
          </ac:spMkLst>
        </pc:spChg>
        <pc:spChg chg="add mod">
          <ac:chgData name="Kemppainen Kimmo" userId="5575d834-c099-4c81-aadf-9b74126333e7" providerId="ADAL" clId="{9D69A034-250F-473F-BCEA-0C8E318A6DB3}" dt="2021-01-04T06:35:27.394" v="179" actId="164"/>
          <ac:spMkLst>
            <pc:docMk/>
            <pc:sldMk cId="3238158163" sldId="303"/>
            <ac:spMk id="2537" creationId="{2AE2BA21-0BE1-47D9-BCAA-27B31A72CB91}"/>
          </ac:spMkLst>
        </pc:spChg>
        <pc:spChg chg="add mod">
          <ac:chgData name="Kemppainen Kimmo" userId="5575d834-c099-4c81-aadf-9b74126333e7" providerId="ADAL" clId="{9D69A034-250F-473F-BCEA-0C8E318A6DB3}" dt="2021-01-04T06:35:27.394" v="179" actId="164"/>
          <ac:spMkLst>
            <pc:docMk/>
            <pc:sldMk cId="3238158163" sldId="303"/>
            <ac:spMk id="2538" creationId="{9725429D-04D3-4455-969D-75087A3CBDE8}"/>
          </ac:spMkLst>
        </pc:spChg>
        <pc:spChg chg="add mod">
          <ac:chgData name="Kemppainen Kimmo" userId="5575d834-c099-4c81-aadf-9b74126333e7" providerId="ADAL" clId="{9D69A034-250F-473F-BCEA-0C8E318A6DB3}" dt="2021-01-04T06:35:27.394" v="179" actId="164"/>
          <ac:spMkLst>
            <pc:docMk/>
            <pc:sldMk cId="3238158163" sldId="303"/>
            <ac:spMk id="2539" creationId="{F7116BD2-C690-4F24-8DFA-7E182BBC88A2}"/>
          </ac:spMkLst>
        </pc:spChg>
        <pc:spChg chg="add mod">
          <ac:chgData name="Kemppainen Kimmo" userId="5575d834-c099-4c81-aadf-9b74126333e7" providerId="ADAL" clId="{9D69A034-250F-473F-BCEA-0C8E318A6DB3}" dt="2021-01-04T06:35:27.394" v="179" actId="164"/>
          <ac:spMkLst>
            <pc:docMk/>
            <pc:sldMk cId="3238158163" sldId="303"/>
            <ac:spMk id="2540" creationId="{F0F2CB54-62FA-4989-A755-17B45F26C5D9}"/>
          </ac:spMkLst>
        </pc:spChg>
        <pc:spChg chg="add mod">
          <ac:chgData name="Kemppainen Kimmo" userId="5575d834-c099-4c81-aadf-9b74126333e7" providerId="ADAL" clId="{9D69A034-250F-473F-BCEA-0C8E318A6DB3}" dt="2021-01-04T06:35:27.394" v="179" actId="164"/>
          <ac:spMkLst>
            <pc:docMk/>
            <pc:sldMk cId="3238158163" sldId="303"/>
            <ac:spMk id="2541" creationId="{8D41876B-D3A2-4A9D-86C2-654A40289995}"/>
          </ac:spMkLst>
        </pc:spChg>
        <pc:spChg chg="add mod">
          <ac:chgData name="Kemppainen Kimmo" userId="5575d834-c099-4c81-aadf-9b74126333e7" providerId="ADAL" clId="{9D69A034-250F-473F-BCEA-0C8E318A6DB3}" dt="2021-01-04T06:35:27.394" v="179" actId="164"/>
          <ac:spMkLst>
            <pc:docMk/>
            <pc:sldMk cId="3238158163" sldId="303"/>
            <ac:spMk id="2542" creationId="{C094D2A2-3D4C-4326-A37B-A028B661A5B4}"/>
          </ac:spMkLst>
        </pc:spChg>
        <pc:spChg chg="add mod">
          <ac:chgData name="Kemppainen Kimmo" userId="5575d834-c099-4c81-aadf-9b74126333e7" providerId="ADAL" clId="{9D69A034-250F-473F-BCEA-0C8E318A6DB3}" dt="2021-01-04T06:35:27.394" v="179" actId="164"/>
          <ac:spMkLst>
            <pc:docMk/>
            <pc:sldMk cId="3238158163" sldId="303"/>
            <ac:spMk id="2543" creationId="{83DD096A-181B-4840-B1FB-9DDD4560E366}"/>
          </ac:spMkLst>
        </pc:spChg>
        <pc:spChg chg="add mod">
          <ac:chgData name="Kemppainen Kimmo" userId="5575d834-c099-4c81-aadf-9b74126333e7" providerId="ADAL" clId="{9D69A034-250F-473F-BCEA-0C8E318A6DB3}" dt="2021-01-04T06:35:27.394" v="179" actId="164"/>
          <ac:spMkLst>
            <pc:docMk/>
            <pc:sldMk cId="3238158163" sldId="303"/>
            <ac:spMk id="2544" creationId="{6C1B8D85-BAAD-4D5A-8D03-9DCC14359089}"/>
          </ac:spMkLst>
        </pc:spChg>
        <pc:spChg chg="add mod">
          <ac:chgData name="Kemppainen Kimmo" userId="5575d834-c099-4c81-aadf-9b74126333e7" providerId="ADAL" clId="{9D69A034-250F-473F-BCEA-0C8E318A6DB3}" dt="2021-01-04T06:35:27.394" v="179" actId="164"/>
          <ac:spMkLst>
            <pc:docMk/>
            <pc:sldMk cId="3238158163" sldId="303"/>
            <ac:spMk id="2545" creationId="{9091BE53-1DC7-44D9-BC4F-97A0BB46E141}"/>
          </ac:spMkLst>
        </pc:spChg>
        <pc:spChg chg="add mod">
          <ac:chgData name="Kemppainen Kimmo" userId="5575d834-c099-4c81-aadf-9b74126333e7" providerId="ADAL" clId="{9D69A034-250F-473F-BCEA-0C8E318A6DB3}" dt="2021-01-04T06:35:27.394" v="179" actId="164"/>
          <ac:spMkLst>
            <pc:docMk/>
            <pc:sldMk cId="3238158163" sldId="303"/>
            <ac:spMk id="2546" creationId="{E75E2143-C832-4106-B6DD-A6F2C3BBBB7E}"/>
          </ac:spMkLst>
        </pc:spChg>
        <pc:spChg chg="add mod">
          <ac:chgData name="Kemppainen Kimmo" userId="5575d834-c099-4c81-aadf-9b74126333e7" providerId="ADAL" clId="{9D69A034-250F-473F-BCEA-0C8E318A6DB3}" dt="2021-01-04T06:35:27.394" v="179" actId="164"/>
          <ac:spMkLst>
            <pc:docMk/>
            <pc:sldMk cId="3238158163" sldId="303"/>
            <ac:spMk id="2547" creationId="{9D262860-DA7A-4FED-931C-EDA9BD2DF084}"/>
          </ac:spMkLst>
        </pc:spChg>
        <pc:spChg chg="add mod">
          <ac:chgData name="Kemppainen Kimmo" userId="5575d834-c099-4c81-aadf-9b74126333e7" providerId="ADAL" clId="{9D69A034-250F-473F-BCEA-0C8E318A6DB3}" dt="2021-01-04T06:35:27.394" v="179" actId="164"/>
          <ac:spMkLst>
            <pc:docMk/>
            <pc:sldMk cId="3238158163" sldId="303"/>
            <ac:spMk id="2548" creationId="{81D9AE38-8A54-4F98-994B-31372A69EB50}"/>
          </ac:spMkLst>
        </pc:spChg>
        <pc:spChg chg="add mod">
          <ac:chgData name="Kemppainen Kimmo" userId="5575d834-c099-4c81-aadf-9b74126333e7" providerId="ADAL" clId="{9D69A034-250F-473F-BCEA-0C8E318A6DB3}" dt="2021-01-04T06:35:27.394" v="179" actId="164"/>
          <ac:spMkLst>
            <pc:docMk/>
            <pc:sldMk cId="3238158163" sldId="303"/>
            <ac:spMk id="2549" creationId="{1B30B7A2-D9FD-4DE7-B56D-3B84CF7BE5D9}"/>
          </ac:spMkLst>
        </pc:spChg>
        <pc:spChg chg="add mod">
          <ac:chgData name="Kemppainen Kimmo" userId="5575d834-c099-4c81-aadf-9b74126333e7" providerId="ADAL" clId="{9D69A034-250F-473F-BCEA-0C8E318A6DB3}" dt="2021-01-04T06:35:27.394" v="179" actId="164"/>
          <ac:spMkLst>
            <pc:docMk/>
            <pc:sldMk cId="3238158163" sldId="303"/>
            <ac:spMk id="2550" creationId="{0289E4B2-F05A-42C2-9ACA-959D3DDC5FAE}"/>
          </ac:spMkLst>
        </pc:spChg>
        <pc:spChg chg="add mod">
          <ac:chgData name="Kemppainen Kimmo" userId="5575d834-c099-4c81-aadf-9b74126333e7" providerId="ADAL" clId="{9D69A034-250F-473F-BCEA-0C8E318A6DB3}" dt="2021-01-04T06:35:27.394" v="179" actId="164"/>
          <ac:spMkLst>
            <pc:docMk/>
            <pc:sldMk cId="3238158163" sldId="303"/>
            <ac:spMk id="2551" creationId="{32B30BA8-CF51-4956-BFB8-EB0F20D5D706}"/>
          </ac:spMkLst>
        </pc:spChg>
        <pc:spChg chg="add mod">
          <ac:chgData name="Kemppainen Kimmo" userId="5575d834-c099-4c81-aadf-9b74126333e7" providerId="ADAL" clId="{9D69A034-250F-473F-BCEA-0C8E318A6DB3}" dt="2021-01-04T06:35:27.394" v="179" actId="164"/>
          <ac:spMkLst>
            <pc:docMk/>
            <pc:sldMk cId="3238158163" sldId="303"/>
            <ac:spMk id="2552" creationId="{DDACAB51-3119-45FE-9274-623611F88DE1}"/>
          </ac:spMkLst>
        </pc:spChg>
        <pc:spChg chg="add mod">
          <ac:chgData name="Kemppainen Kimmo" userId="5575d834-c099-4c81-aadf-9b74126333e7" providerId="ADAL" clId="{9D69A034-250F-473F-BCEA-0C8E318A6DB3}" dt="2021-01-04T06:35:27.394" v="179" actId="164"/>
          <ac:spMkLst>
            <pc:docMk/>
            <pc:sldMk cId="3238158163" sldId="303"/>
            <ac:spMk id="2553" creationId="{355BF4E9-11C1-4E5B-9FF4-BF7C316B6DBA}"/>
          </ac:spMkLst>
        </pc:spChg>
        <pc:spChg chg="add mod">
          <ac:chgData name="Kemppainen Kimmo" userId="5575d834-c099-4c81-aadf-9b74126333e7" providerId="ADAL" clId="{9D69A034-250F-473F-BCEA-0C8E318A6DB3}" dt="2021-01-04T06:35:27.394" v="179" actId="164"/>
          <ac:spMkLst>
            <pc:docMk/>
            <pc:sldMk cId="3238158163" sldId="303"/>
            <ac:spMk id="2554" creationId="{E30C4979-CA8E-43D7-AC37-53DD7DE4D91E}"/>
          </ac:spMkLst>
        </pc:spChg>
        <pc:spChg chg="add mod">
          <ac:chgData name="Kemppainen Kimmo" userId="5575d834-c099-4c81-aadf-9b74126333e7" providerId="ADAL" clId="{9D69A034-250F-473F-BCEA-0C8E318A6DB3}" dt="2021-01-04T06:35:27.394" v="179" actId="164"/>
          <ac:spMkLst>
            <pc:docMk/>
            <pc:sldMk cId="3238158163" sldId="303"/>
            <ac:spMk id="2555" creationId="{5D9F18A3-49CD-4975-9EE3-7EAC6F9A82CA}"/>
          </ac:spMkLst>
        </pc:spChg>
        <pc:spChg chg="add mod">
          <ac:chgData name="Kemppainen Kimmo" userId="5575d834-c099-4c81-aadf-9b74126333e7" providerId="ADAL" clId="{9D69A034-250F-473F-BCEA-0C8E318A6DB3}" dt="2021-01-04T06:35:27.394" v="179" actId="164"/>
          <ac:spMkLst>
            <pc:docMk/>
            <pc:sldMk cId="3238158163" sldId="303"/>
            <ac:spMk id="2556" creationId="{A3109B72-7004-4B15-A60F-24EA139552F8}"/>
          </ac:spMkLst>
        </pc:spChg>
        <pc:spChg chg="add mod">
          <ac:chgData name="Kemppainen Kimmo" userId="5575d834-c099-4c81-aadf-9b74126333e7" providerId="ADAL" clId="{9D69A034-250F-473F-BCEA-0C8E318A6DB3}" dt="2021-01-04T06:35:27.394" v="179" actId="164"/>
          <ac:spMkLst>
            <pc:docMk/>
            <pc:sldMk cId="3238158163" sldId="303"/>
            <ac:spMk id="2557" creationId="{9B741CE6-8097-4F49-A235-7A29A62E8FFB}"/>
          </ac:spMkLst>
        </pc:spChg>
        <pc:spChg chg="add mod">
          <ac:chgData name="Kemppainen Kimmo" userId="5575d834-c099-4c81-aadf-9b74126333e7" providerId="ADAL" clId="{9D69A034-250F-473F-BCEA-0C8E318A6DB3}" dt="2021-01-04T06:35:27.394" v="179" actId="164"/>
          <ac:spMkLst>
            <pc:docMk/>
            <pc:sldMk cId="3238158163" sldId="303"/>
            <ac:spMk id="2558" creationId="{0229EEFA-DCD0-4744-B31A-0324A0E8DDB4}"/>
          </ac:spMkLst>
        </pc:spChg>
        <pc:spChg chg="add mod">
          <ac:chgData name="Kemppainen Kimmo" userId="5575d834-c099-4c81-aadf-9b74126333e7" providerId="ADAL" clId="{9D69A034-250F-473F-BCEA-0C8E318A6DB3}" dt="2021-01-04T06:35:27.394" v="179" actId="164"/>
          <ac:spMkLst>
            <pc:docMk/>
            <pc:sldMk cId="3238158163" sldId="303"/>
            <ac:spMk id="2559" creationId="{2CB12841-2158-4921-9A98-64AB3DADA2AB}"/>
          </ac:spMkLst>
        </pc:spChg>
        <pc:spChg chg="add mod">
          <ac:chgData name="Kemppainen Kimmo" userId="5575d834-c099-4c81-aadf-9b74126333e7" providerId="ADAL" clId="{9D69A034-250F-473F-BCEA-0C8E318A6DB3}" dt="2021-01-04T06:35:27.394" v="179" actId="164"/>
          <ac:spMkLst>
            <pc:docMk/>
            <pc:sldMk cId="3238158163" sldId="303"/>
            <ac:spMk id="2560" creationId="{3F15F86E-FD8E-46EB-9CFF-BF663F63C7F2}"/>
          </ac:spMkLst>
        </pc:spChg>
        <pc:spChg chg="add mod">
          <ac:chgData name="Kemppainen Kimmo" userId="5575d834-c099-4c81-aadf-9b74126333e7" providerId="ADAL" clId="{9D69A034-250F-473F-BCEA-0C8E318A6DB3}" dt="2021-01-04T06:35:27.394" v="179" actId="164"/>
          <ac:spMkLst>
            <pc:docMk/>
            <pc:sldMk cId="3238158163" sldId="303"/>
            <ac:spMk id="2561" creationId="{2F93BC28-A9D2-4444-B370-6B6109BBFE0C}"/>
          </ac:spMkLst>
        </pc:spChg>
        <pc:spChg chg="add mod">
          <ac:chgData name="Kemppainen Kimmo" userId="5575d834-c099-4c81-aadf-9b74126333e7" providerId="ADAL" clId="{9D69A034-250F-473F-BCEA-0C8E318A6DB3}" dt="2021-01-04T06:35:27.394" v="179" actId="164"/>
          <ac:spMkLst>
            <pc:docMk/>
            <pc:sldMk cId="3238158163" sldId="303"/>
            <ac:spMk id="2562" creationId="{BF5FB4F2-EDBD-4854-888A-A8CF752E6E5B}"/>
          </ac:spMkLst>
        </pc:spChg>
        <pc:spChg chg="add mod">
          <ac:chgData name="Kemppainen Kimmo" userId="5575d834-c099-4c81-aadf-9b74126333e7" providerId="ADAL" clId="{9D69A034-250F-473F-BCEA-0C8E318A6DB3}" dt="2021-01-04T06:35:27.394" v="179" actId="164"/>
          <ac:spMkLst>
            <pc:docMk/>
            <pc:sldMk cId="3238158163" sldId="303"/>
            <ac:spMk id="2563" creationId="{A48B480B-4AC1-4231-9731-0ADADA6608A4}"/>
          </ac:spMkLst>
        </pc:spChg>
        <pc:spChg chg="add mod">
          <ac:chgData name="Kemppainen Kimmo" userId="5575d834-c099-4c81-aadf-9b74126333e7" providerId="ADAL" clId="{9D69A034-250F-473F-BCEA-0C8E318A6DB3}" dt="2021-01-04T06:35:27.394" v="179" actId="164"/>
          <ac:spMkLst>
            <pc:docMk/>
            <pc:sldMk cId="3238158163" sldId="303"/>
            <ac:spMk id="2564" creationId="{791CF623-AF77-428C-B050-DA8A0AD99F1E}"/>
          </ac:spMkLst>
        </pc:spChg>
        <pc:spChg chg="add mod">
          <ac:chgData name="Kemppainen Kimmo" userId="5575d834-c099-4c81-aadf-9b74126333e7" providerId="ADAL" clId="{9D69A034-250F-473F-BCEA-0C8E318A6DB3}" dt="2021-01-04T06:35:27.394" v="179" actId="164"/>
          <ac:spMkLst>
            <pc:docMk/>
            <pc:sldMk cId="3238158163" sldId="303"/>
            <ac:spMk id="2565" creationId="{5B53F516-1135-428A-AD81-BFE3B98A5E98}"/>
          </ac:spMkLst>
        </pc:spChg>
        <pc:spChg chg="add mod">
          <ac:chgData name="Kemppainen Kimmo" userId="5575d834-c099-4c81-aadf-9b74126333e7" providerId="ADAL" clId="{9D69A034-250F-473F-BCEA-0C8E318A6DB3}" dt="2021-01-04T06:35:27.394" v="179" actId="164"/>
          <ac:spMkLst>
            <pc:docMk/>
            <pc:sldMk cId="3238158163" sldId="303"/>
            <ac:spMk id="2566" creationId="{9C4CC4CC-C316-4DA2-A71B-A33AA3C972C3}"/>
          </ac:spMkLst>
        </pc:spChg>
        <pc:spChg chg="add mod">
          <ac:chgData name="Kemppainen Kimmo" userId="5575d834-c099-4c81-aadf-9b74126333e7" providerId="ADAL" clId="{9D69A034-250F-473F-BCEA-0C8E318A6DB3}" dt="2021-01-04T06:35:27.394" v="179" actId="164"/>
          <ac:spMkLst>
            <pc:docMk/>
            <pc:sldMk cId="3238158163" sldId="303"/>
            <ac:spMk id="2567" creationId="{0A8F5F8B-6414-47C7-A76A-897B22A6681A}"/>
          </ac:spMkLst>
        </pc:spChg>
        <pc:spChg chg="add mod">
          <ac:chgData name="Kemppainen Kimmo" userId="5575d834-c099-4c81-aadf-9b74126333e7" providerId="ADAL" clId="{9D69A034-250F-473F-BCEA-0C8E318A6DB3}" dt="2021-01-04T06:35:27.394" v="179" actId="164"/>
          <ac:spMkLst>
            <pc:docMk/>
            <pc:sldMk cId="3238158163" sldId="303"/>
            <ac:spMk id="2568" creationId="{FB1F8D76-A60C-4AA1-B2FE-B9A62317EE6F}"/>
          </ac:spMkLst>
        </pc:spChg>
        <pc:spChg chg="add mod">
          <ac:chgData name="Kemppainen Kimmo" userId="5575d834-c099-4c81-aadf-9b74126333e7" providerId="ADAL" clId="{9D69A034-250F-473F-BCEA-0C8E318A6DB3}" dt="2021-01-04T06:35:27.394" v="179" actId="164"/>
          <ac:spMkLst>
            <pc:docMk/>
            <pc:sldMk cId="3238158163" sldId="303"/>
            <ac:spMk id="2569" creationId="{CBD98E94-639A-4651-BD70-8709D5922E8A}"/>
          </ac:spMkLst>
        </pc:spChg>
        <pc:spChg chg="add mod">
          <ac:chgData name="Kemppainen Kimmo" userId="5575d834-c099-4c81-aadf-9b74126333e7" providerId="ADAL" clId="{9D69A034-250F-473F-BCEA-0C8E318A6DB3}" dt="2021-01-04T06:35:27.394" v="179" actId="164"/>
          <ac:spMkLst>
            <pc:docMk/>
            <pc:sldMk cId="3238158163" sldId="303"/>
            <ac:spMk id="2570" creationId="{4797F6E7-F7B5-46D2-BD15-3D9300EC422C}"/>
          </ac:spMkLst>
        </pc:spChg>
        <pc:spChg chg="add mod">
          <ac:chgData name="Kemppainen Kimmo" userId="5575d834-c099-4c81-aadf-9b74126333e7" providerId="ADAL" clId="{9D69A034-250F-473F-BCEA-0C8E318A6DB3}" dt="2021-01-04T06:35:27.394" v="179" actId="164"/>
          <ac:spMkLst>
            <pc:docMk/>
            <pc:sldMk cId="3238158163" sldId="303"/>
            <ac:spMk id="2571" creationId="{B8F2635C-F8CF-4EC5-89D3-C1648E21EF74}"/>
          </ac:spMkLst>
        </pc:spChg>
        <pc:spChg chg="add mod">
          <ac:chgData name="Kemppainen Kimmo" userId="5575d834-c099-4c81-aadf-9b74126333e7" providerId="ADAL" clId="{9D69A034-250F-473F-BCEA-0C8E318A6DB3}" dt="2021-01-04T06:35:27.394" v="179" actId="164"/>
          <ac:spMkLst>
            <pc:docMk/>
            <pc:sldMk cId="3238158163" sldId="303"/>
            <ac:spMk id="2572" creationId="{EECED636-2282-4DAD-BBCC-835F81EF03E3}"/>
          </ac:spMkLst>
        </pc:spChg>
        <pc:spChg chg="add mod">
          <ac:chgData name="Kemppainen Kimmo" userId="5575d834-c099-4c81-aadf-9b74126333e7" providerId="ADAL" clId="{9D69A034-250F-473F-BCEA-0C8E318A6DB3}" dt="2021-01-04T06:35:27.394" v="179" actId="164"/>
          <ac:spMkLst>
            <pc:docMk/>
            <pc:sldMk cId="3238158163" sldId="303"/>
            <ac:spMk id="2573" creationId="{FD4B6772-3364-4E7D-8947-F4A02806465E}"/>
          </ac:spMkLst>
        </pc:spChg>
        <pc:spChg chg="add mod">
          <ac:chgData name="Kemppainen Kimmo" userId="5575d834-c099-4c81-aadf-9b74126333e7" providerId="ADAL" clId="{9D69A034-250F-473F-BCEA-0C8E318A6DB3}" dt="2021-01-04T06:35:27.394" v="179" actId="164"/>
          <ac:spMkLst>
            <pc:docMk/>
            <pc:sldMk cId="3238158163" sldId="303"/>
            <ac:spMk id="2574" creationId="{89CC0349-C4B3-48D1-AB83-CD60B03D87AC}"/>
          </ac:spMkLst>
        </pc:spChg>
        <pc:spChg chg="add mod">
          <ac:chgData name="Kemppainen Kimmo" userId="5575d834-c099-4c81-aadf-9b74126333e7" providerId="ADAL" clId="{9D69A034-250F-473F-BCEA-0C8E318A6DB3}" dt="2021-01-04T06:35:27.394" v="179" actId="164"/>
          <ac:spMkLst>
            <pc:docMk/>
            <pc:sldMk cId="3238158163" sldId="303"/>
            <ac:spMk id="2575" creationId="{87C2A3F4-07E6-4E05-A7C3-C64325FDC18B}"/>
          </ac:spMkLst>
        </pc:spChg>
        <pc:spChg chg="add mod">
          <ac:chgData name="Kemppainen Kimmo" userId="5575d834-c099-4c81-aadf-9b74126333e7" providerId="ADAL" clId="{9D69A034-250F-473F-BCEA-0C8E318A6DB3}" dt="2021-01-04T06:35:27.394" v="179" actId="164"/>
          <ac:spMkLst>
            <pc:docMk/>
            <pc:sldMk cId="3238158163" sldId="303"/>
            <ac:spMk id="2576" creationId="{0F21BF1D-3BE7-4574-8735-49C78E676819}"/>
          </ac:spMkLst>
        </pc:spChg>
        <pc:spChg chg="add mod">
          <ac:chgData name="Kemppainen Kimmo" userId="5575d834-c099-4c81-aadf-9b74126333e7" providerId="ADAL" clId="{9D69A034-250F-473F-BCEA-0C8E318A6DB3}" dt="2021-01-04T06:35:27.394" v="179" actId="164"/>
          <ac:spMkLst>
            <pc:docMk/>
            <pc:sldMk cId="3238158163" sldId="303"/>
            <ac:spMk id="2577" creationId="{78BBD404-CEF8-41A2-B1F2-E86662518677}"/>
          </ac:spMkLst>
        </pc:spChg>
        <pc:spChg chg="add mod">
          <ac:chgData name="Kemppainen Kimmo" userId="5575d834-c099-4c81-aadf-9b74126333e7" providerId="ADAL" clId="{9D69A034-250F-473F-BCEA-0C8E318A6DB3}" dt="2021-01-04T06:35:27.394" v="179" actId="164"/>
          <ac:spMkLst>
            <pc:docMk/>
            <pc:sldMk cId="3238158163" sldId="303"/>
            <ac:spMk id="2578" creationId="{AB198EB9-FF9F-4E57-8038-F3EA66898BCD}"/>
          </ac:spMkLst>
        </pc:spChg>
        <pc:spChg chg="add mod">
          <ac:chgData name="Kemppainen Kimmo" userId="5575d834-c099-4c81-aadf-9b74126333e7" providerId="ADAL" clId="{9D69A034-250F-473F-BCEA-0C8E318A6DB3}" dt="2021-01-04T06:35:27.394" v="179" actId="164"/>
          <ac:spMkLst>
            <pc:docMk/>
            <pc:sldMk cId="3238158163" sldId="303"/>
            <ac:spMk id="2579" creationId="{7DC7A13D-4BE6-4541-B2F4-BE2E4DB182F4}"/>
          </ac:spMkLst>
        </pc:spChg>
        <pc:spChg chg="add mod">
          <ac:chgData name="Kemppainen Kimmo" userId="5575d834-c099-4c81-aadf-9b74126333e7" providerId="ADAL" clId="{9D69A034-250F-473F-BCEA-0C8E318A6DB3}" dt="2021-01-04T06:35:27.394" v="179" actId="164"/>
          <ac:spMkLst>
            <pc:docMk/>
            <pc:sldMk cId="3238158163" sldId="303"/>
            <ac:spMk id="2580" creationId="{45D131F0-53A8-4CE8-A68D-E3D31CF62BFE}"/>
          </ac:spMkLst>
        </pc:spChg>
        <pc:spChg chg="add mod">
          <ac:chgData name="Kemppainen Kimmo" userId="5575d834-c099-4c81-aadf-9b74126333e7" providerId="ADAL" clId="{9D69A034-250F-473F-BCEA-0C8E318A6DB3}" dt="2021-01-04T06:35:27.394" v="179" actId="164"/>
          <ac:spMkLst>
            <pc:docMk/>
            <pc:sldMk cId="3238158163" sldId="303"/>
            <ac:spMk id="2581" creationId="{A1E13233-FEDF-4D08-ABDD-A910A0DF9639}"/>
          </ac:spMkLst>
        </pc:spChg>
        <pc:spChg chg="add mod">
          <ac:chgData name="Kemppainen Kimmo" userId="5575d834-c099-4c81-aadf-9b74126333e7" providerId="ADAL" clId="{9D69A034-250F-473F-BCEA-0C8E318A6DB3}" dt="2021-01-04T06:35:27.394" v="179" actId="164"/>
          <ac:spMkLst>
            <pc:docMk/>
            <pc:sldMk cId="3238158163" sldId="303"/>
            <ac:spMk id="2582" creationId="{9915EE4A-7A10-46EA-8D3B-39F33A049F0B}"/>
          </ac:spMkLst>
        </pc:spChg>
        <pc:spChg chg="add mod">
          <ac:chgData name="Kemppainen Kimmo" userId="5575d834-c099-4c81-aadf-9b74126333e7" providerId="ADAL" clId="{9D69A034-250F-473F-BCEA-0C8E318A6DB3}" dt="2021-01-04T06:35:27.394" v="179" actId="164"/>
          <ac:spMkLst>
            <pc:docMk/>
            <pc:sldMk cId="3238158163" sldId="303"/>
            <ac:spMk id="2583" creationId="{D49101E8-FB2E-4981-8A84-E885BD8A71FA}"/>
          </ac:spMkLst>
        </pc:spChg>
        <pc:spChg chg="add mod">
          <ac:chgData name="Kemppainen Kimmo" userId="5575d834-c099-4c81-aadf-9b74126333e7" providerId="ADAL" clId="{9D69A034-250F-473F-BCEA-0C8E318A6DB3}" dt="2021-01-04T06:35:27.394" v="179" actId="164"/>
          <ac:spMkLst>
            <pc:docMk/>
            <pc:sldMk cId="3238158163" sldId="303"/>
            <ac:spMk id="2584" creationId="{F6C7EBAE-3513-461B-BF28-5F73EF396627}"/>
          </ac:spMkLst>
        </pc:spChg>
        <pc:spChg chg="add mod">
          <ac:chgData name="Kemppainen Kimmo" userId="5575d834-c099-4c81-aadf-9b74126333e7" providerId="ADAL" clId="{9D69A034-250F-473F-BCEA-0C8E318A6DB3}" dt="2021-01-04T06:35:27.394" v="179" actId="164"/>
          <ac:spMkLst>
            <pc:docMk/>
            <pc:sldMk cId="3238158163" sldId="303"/>
            <ac:spMk id="2585" creationId="{7BF5481C-3C38-4237-A03A-5DD742598BCB}"/>
          </ac:spMkLst>
        </pc:spChg>
        <pc:spChg chg="add mod">
          <ac:chgData name="Kemppainen Kimmo" userId="5575d834-c099-4c81-aadf-9b74126333e7" providerId="ADAL" clId="{9D69A034-250F-473F-BCEA-0C8E318A6DB3}" dt="2021-01-04T06:35:27.394" v="179" actId="164"/>
          <ac:spMkLst>
            <pc:docMk/>
            <pc:sldMk cId="3238158163" sldId="303"/>
            <ac:spMk id="2586" creationId="{EAE30DFD-6DEB-410E-B9D5-5EF7DC6E191D}"/>
          </ac:spMkLst>
        </pc:spChg>
        <pc:spChg chg="add mod">
          <ac:chgData name="Kemppainen Kimmo" userId="5575d834-c099-4c81-aadf-9b74126333e7" providerId="ADAL" clId="{9D69A034-250F-473F-BCEA-0C8E318A6DB3}" dt="2021-01-04T06:35:27.394" v="179" actId="164"/>
          <ac:spMkLst>
            <pc:docMk/>
            <pc:sldMk cId="3238158163" sldId="303"/>
            <ac:spMk id="2587" creationId="{3E9E7F5D-B43E-40D4-BB15-0308B239A534}"/>
          </ac:spMkLst>
        </pc:spChg>
        <pc:spChg chg="add mod">
          <ac:chgData name="Kemppainen Kimmo" userId="5575d834-c099-4c81-aadf-9b74126333e7" providerId="ADAL" clId="{9D69A034-250F-473F-BCEA-0C8E318A6DB3}" dt="2021-01-04T06:35:27.394" v="179" actId="164"/>
          <ac:spMkLst>
            <pc:docMk/>
            <pc:sldMk cId="3238158163" sldId="303"/>
            <ac:spMk id="2588" creationId="{F3CD99B2-6928-485F-839F-EA53616FF249}"/>
          </ac:spMkLst>
        </pc:spChg>
        <pc:spChg chg="add mod">
          <ac:chgData name="Kemppainen Kimmo" userId="5575d834-c099-4c81-aadf-9b74126333e7" providerId="ADAL" clId="{9D69A034-250F-473F-BCEA-0C8E318A6DB3}" dt="2021-01-04T06:35:27.394" v="179" actId="164"/>
          <ac:spMkLst>
            <pc:docMk/>
            <pc:sldMk cId="3238158163" sldId="303"/>
            <ac:spMk id="2589" creationId="{4DB7A88E-2074-4713-A070-A3F978876B75}"/>
          </ac:spMkLst>
        </pc:spChg>
        <pc:spChg chg="add mod">
          <ac:chgData name="Kemppainen Kimmo" userId="5575d834-c099-4c81-aadf-9b74126333e7" providerId="ADAL" clId="{9D69A034-250F-473F-BCEA-0C8E318A6DB3}" dt="2021-01-04T06:35:27.394" v="179" actId="164"/>
          <ac:spMkLst>
            <pc:docMk/>
            <pc:sldMk cId="3238158163" sldId="303"/>
            <ac:spMk id="2590" creationId="{C6E7BF36-DAAC-473F-ACCD-C25FC09266F7}"/>
          </ac:spMkLst>
        </pc:spChg>
        <pc:spChg chg="add mod">
          <ac:chgData name="Kemppainen Kimmo" userId="5575d834-c099-4c81-aadf-9b74126333e7" providerId="ADAL" clId="{9D69A034-250F-473F-BCEA-0C8E318A6DB3}" dt="2021-01-04T06:35:27.394" v="179" actId="164"/>
          <ac:spMkLst>
            <pc:docMk/>
            <pc:sldMk cId="3238158163" sldId="303"/>
            <ac:spMk id="2591" creationId="{2899B61D-FF74-44C3-9E70-04831DDFFA86}"/>
          </ac:spMkLst>
        </pc:spChg>
        <pc:spChg chg="add mod">
          <ac:chgData name="Kemppainen Kimmo" userId="5575d834-c099-4c81-aadf-9b74126333e7" providerId="ADAL" clId="{9D69A034-250F-473F-BCEA-0C8E318A6DB3}" dt="2021-01-04T06:35:27.394" v="179" actId="164"/>
          <ac:spMkLst>
            <pc:docMk/>
            <pc:sldMk cId="3238158163" sldId="303"/>
            <ac:spMk id="2592" creationId="{3AB7AD5B-EEAE-4F92-8885-7584FF433B68}"/>
          </ac:spMkLst>
        </pc:spChg>
        <pc:spChg chg="add mod">
          <ac:chgData name="Kemppainen Kimmo" userId="5575d834-c099-4c81-aadf-9b74126333e7" providerId="ADAL" clId="{9D69A034-250F-473F-BCEA-0C8E318A6DB3}" dt="2021-01-04T06:35:27.394" v="179" actId="164"/>
          <ac:spMkLst>
            <pc:docMk/>
            <pc:sldMk cId="3238158163" sldId="303"/>
            <ac:spMk id="2593" creationId="{35341ACD-53D7-4026-BB47-0AAE9A15424F}"/>
          </ac:spMkLst>
        </pc:spChg>
        <pc:spChg chg="add mod">
          <ac:chgData name="Kemppainen Kimmo" userId="5575d834-c099-4c81-aadf-9b74126333e7" providerId="ADAL" clId="{9D69A034-250F-473F-BCEA-0C8E318A6DB3}" dt="2021-01-04T06:35:27.394" v="179" actId="164"/>
          <ac:spMkLst>
            <pc:docMk/>
            <pc:sldMk cId="3238158163" sldId="303"/>
            <ac:spMk id="2594" creationId="{490EDE07-4D4C-4178-AF77-CD348BD1A08D}"/>
          </ac:spMkLst>
        </pc:spChg>
        <pc:spChg chg="add mod">
          <ac:chgData name="Kemppainen Kimmo" userId="5575d834-c099-4c81-aadf-9b74126333e7" providerId="ADAL" clId="{9D69A034-250F-473F-BCEA-0C8E318A6DB3}" dt="2021-01-04T06:35:27.394" v="179" actId="164"/>
          <ac:spMkLst>
            <pc:docMk/>
            <pc:sldMk cId="3238158163" sldId="303"/>
            <ac:spMk id="2595" creationId="{9FC7BF84-D826-4BF7-A363-47BA524AE77C}"/>
          </ac:spMkLst>
        </pc:spChg>
        <pc:spChg chg="add mod">
          <ac:chgData name="Kemppainen Kimmo" userId="5575d834-c099-4c81-aadf-9b74126333e7" providerId="ADAL" clId="{9D69A034-250F-473F-BCEA-0C8E318A6DB3}" dt="2021-01-04T06:35:27.394" v="179" actId="164"/>
          <ac:spMkLst>
            <pc:docMk/>
            <pc:sldMk cId="3238158163" sldId="303"/>
            <ac:spMk id="2596" creationId="{DE2C3BBB-2DD8-40EB-A4DC-93B76B78C8D1}"/>
          </ac:spMkLst>
        </pc:spChg>
        <pc:spChg chg="add mod">
          <ac:chgData name="Kemppainen Kimmo" userId="5575d834-c099-4c81-aadf-9b74126333e7" providerId="ADAL" clId="{9D69A034-250F-473F-BCEA-0C8E318A6DB3}" dt="2021-01-04T06:35:27.394" v="179" actId="164"/>
          <ac:spMkLst>
            <pc:docMk/>
            <pc:sldMk cId="3238158163" sldId="303"/>
            <ac:spMk id="2597" creationId="{A7D8E436-EA9A-475C-A435-3681875B4CCA}"/>
          </ac:spMkLst>
        </pc:spChg>
        <pc:spChg chg="add mod">
          <ac:chgData name="Kemppainen Kimmo" userId="5575d834-c099-4c81-aadf-9b74126333e7" providerId="ADAL" clId="{9D69A034-250F-473F-BCEA-0C8E318A6DB3}" dt="2021-01-04T06:35:27.394" v="179" actId="164"/>
          <ac:spMkLst>
            <pc:docMk/>
            <pc:sldMk cId="3238158163" sldId="303"/>
            <ac:spMk id="2598" creationId="{C9788452-D4E1-4D1E-8CCC-8EB9402A9B6A}"/>
          </ac:spMkLst>
        </pc:spChg>
        <pc:spChg chg="add mod">
          <ac:chgData name="Kemppainen Kimmo" userId="5575d834-c099-4c81-aadf-9b74126333e7" providerId="ADAL" clId="{9D69A034-250F-473F-BCEA-0C8E318A6DB3}" dt="2021-01-04T06:35:27.394" v="179" actId="164"/>
          <ac:spMkLst>
            <pc:docMk/>
            <pc:sldMk cId="3238158163" sldId="303"/>
            <ac:spMk id="2599" creationId="{0707E1D8-7E62-44DE-8608-D2418C9298DB}"/>
          </ac:spMkLst>
        </pc:spChg>
        <pc:spChg chg="add mod">
          <ac:chgData name="Kemppainen Kimmo" userId="5575d834-c099-4c81-aadf-9b74126333e7" providerId="ADAL" clId="{9D69A034-250F-473F-BCEA-0C8E318A6DB3}" dt="2021-01-04T06:35:27.394" v="179" actId="164"/>
          <ac:spMkLst>
            <pc:docMk/>
            <pc:sldMk cId="3238158163" sldId="303"/>
            <ac:spMk id="2600" creationId="{43504FC3-9C58-4CF3-8D7D-5EB9977DB390}"/>
          </ac:spMkLst>
        </pc:spChg>
        <pc:spChg chg="add mod">
          <ac:chgData name="Kemppainen Kimmo" userId="5575d834-c099-4c81-aadf-9b74126333e7" providerId="ADAL" clId="{9D69A034-250F-473F-BCEA-0C8E318A6DB3}" dt="2021-01-04T06:35:27.394" v="179" actId="164"/>
          <ac:spMkLst>
            <pc:docMk/>
            <pc:sldMk cId="3238158163" sldId="303"/>
            <ac:spMk id="2601" creationId="{C983CE25-E2E0-4D07-A14E-58B05A8154BF}"/>
          </ac:spMkLst>
        </pc:spChg>
        <pc:spChg chg="add mod">
          <ac:chgData name="Kemppainen Kimmo" userId="5575d834-c099-4c81-aadf-9b74126333e7" providerId="ADAL" clId="{9D69A034-250F-473F-BCEA-0C8E318A6DB3}" dt="2021-01-04T06:35:27.394" v="179" actId="164"/>
          <ac:spMkLst>
            <pc:docMk/>
            <pc:sldMk cId="3238158163" sldId="303"/>
            <ac:spMk id="2602" creationId="{EA21AE78-8B4B-4AD0-A512-8029C7501457}"/>
          </ac:spMkLst>
        </pc:spChg>
        <pc:spChg chg="add mod">
          <ac:chgData name="Kemppainen Kimmo" userId="5575d834-c099-4c81-aadf-9b74126333e7" providerId="ADAL" clId="{9D69A034-250F-473F-BCEA-0C8E318A6DB3}" dt="2021-01-04T06:35:27.394" v="179" actId="164"/>
          <ac:spMkLst>
            <pc:docMk/>
            <pc:sldMk cId="3238158163" sldId="303"/>
            <ac:spMk id="2603" creationId="{70DC8E21-A962-4772-AE16-EDDCBC30AF99}"/>
          </ac:spMkLst>
        </pc:spChg>
        <pc:spChg chg="add mod">
          <ac:chgData name="Kemppainen Kimmo" userId="5575d834-c099-4c81-aadf-9b74126333e7" providerId="ADAL" clId="{9D69A034-250F-473F-BCEA-0C8E318A6DB3}" dt="2021-01-04T06:35:27.394" v="179" actId="164"/>
          <ac:spMkLst>
            <pc:docMk/>
            <pc:sldMk cId="3238158163" sldId="303"/>
            <ac:spMk id="2604" creationId="{7882232A-2E20-4F05-ADE5-963E96115A9F}"/>
          </ac:spMkLst>
        </pc:spChg>
        <pc:spChg chg="add mod">
          <ac:chgData name="Kemppainen Kimmo" userId="5575d834-c099-4c81-aadf-9b74126333e7" providerId="ADAL" clId="{9D69A034-250F-473F-BCEA-0C8E318A6DB3}" dt="2021-01-04T06:35:27.394" v="179" actId="164"/>
          <ac:spMkLst>
            <pc:docMk/>
            <pc:sldMk cId="3238158163" sldId="303"/>
            <ac:spMk id="2605" creationId="{ECA9FBAE-F30A-4EA7-86C2-053C2BAB9914}"/>
          </ac:spMkLst>
        </pc:spChg>
        <pc:spChg chg="add mod">
          <ac:chgData name="Kemppainen Kimmo" userId="5575d834-c099-4c81-aadf-9b74126333e7" providerId="ADAL" clId="{9D69A034-250F-473F-BCEA-0C8E318A6DB3}" dt="2021-01-04T06:35:27.394" v="179" actId="164"/>
          <ac:spMkLst>
            <pc:docMk/>
            <pc:sldMk cId="3238158163" sldId="303"/>
            <ac:spMk id="2606" creationId="{3B9A2AF3-3079-433A-9FE7-6CBA7D7F8016}"/>
          </ac:spMkLst>
        </pc:spChg>
        <pc:spChg chg="add mod">
          <ac:chgData name="Kemppainen Kimmo" userId="5575d834-c099-4c81-aadf-9b74126333e7" providerId="ADAL" clId="{9D69A034-250F-473F-BCEA-0C8E318A6DB3}" dt="2021-01-04T06:35:27.394" v="179" actId="164"/>
          <ac:spMkLst>
            <pc:docMk/>
            <pc:sldMk cId="3238158163" sldId="303"/>
            <ac:spMk id="2607" creationId="{9CB06DAB-166F-4138-86DF-9D4FDB406FF5}"/>
          </ac:spMkLst>
        </pc:spChg>
        <pc:spChg chg="add mod">
          <ac:chgData name="Kemppainen Kimmo" userId="5575d834-c099-4c81-aadf-9b74126333e7" providerId="ADAL" clId="{9D69A034-250F-473F-BCEA-0C8E318A6DB3}" dt="2021-01-04T06:35:27.394" v="179" actId="164"/>
          <ac:spMkLst>
            <pc:docMk/>
            <pc:sldMk cId="3238158163" sldId="303"/>
            <ac:spMk id="2608" creationId="{06A1E0DE-79B3-4902-98AA-A8D9CB62031C}"/>
          </ac:spMkLst>
        </pc:spChg>
        <pc:spChg chg="add mod">
          <ac:chgData name="Kemppainen Kimmo" userId="5575d834-c099-4c81-aadf-9b74126333e7" providerId="ADAL" clId="{9D69A034-250F-473F-BCEA-0C8E318A6DB3}" dt="2021-01-04T06:35:27.394" v="179" actId="164"/>
          <ac:spMkLst>
            <pc:docMk/>
            <pc:sldMk cId="3238158163" sldId="303"/>
            <ac:spMk id="2609" creationId="{7547AC3C-0BD3-48BE-BD52-F2BA0B324182}"/>
          </ac:spMkLst>
        </pc:spChg>
        <pc:spChg chg="add mod">
          <ac:chgData name="Kemppainen Kimmo" userId="5575d834-c099-4c81-aadf-9b74126333e7" providerId="ADAL" clId="{9D69A034-250F-473F-BCEA-0C8E318A6DB3}" dt="2021-01-04T06:35:27.394" v="179" actId="164"/>
          <ac:spMkLst>
            <pc:docMk/>
            <pc:sldMk cId="3238158163" sldId="303"/>
            <ac:spMk id="2610" creationId="{70D33D5F-BF6C-4E60-80CB-A0EFAA507BD2}"/>
          </ac:spMkLst>
        </pc:spChg>
        <pc:spChg chg="add mod">
          <ac:chgData name="Kemppainen Kimmo" userId="5575d834-c099-4c81-aadf-9b74126333e7" providerId="ADAL" clId="{9D69A034-250F-473F-BCEA-0C8E318A6DB3}" dt="2021-01-04T06:35:27.394" v="179" actId="164"/>
          <ac:spMkLst>
            <pc:docMk/>
            <pc:sldMk cId="3238158163" sldId="303"/>
            <ac:spMk id="2611" creationId="{EEE77C81-1218-4516-8C7B-6236CD16825B}"/>
          </ac:spMkLst>
        </pc:spChg>
        <pc:spChg chg="add mod">
          <ac:chgData name="Kemppainen Kimmo" userId="5575d834-c099-4c81-aadf-9b74126333e7" providerId="ADAL" clId="{9D69A034-250F-473F-BCEA-0C8E318A6DB3}" dt="2021-01-04T06:35:27.394" v="179" actId="164"/>
          <ac:spMkLst>
            <pc:docMk/>
            <pc:sldMk cId="3238158163" sldId="303"/>
            <ac:spMk id="2612" creationId="{35169B75-3435-4D65-9759-F83720445774}"/>
          </ac:spMkLst>
        </pc:spChg>
        <pc:spChg chg="add mod">
          <ac:chgData name="Kemppainen Kimmo" userId="5575d834-c099-4c81-aadf-9b74126333e7" providerId="ADAL" clId="{9D69A034-250F-473F-BCEA-0C8E318A6DB3}" dt="2021-01-04T06:35:27.394" v="179" actId="164"/>
          <ac:spMkLst>
            <pc:docMk/>
            <pc:sldMk cId="3238158163" sldId="303"/>
            <ac:spMk id="2613" creationId="{312DE351-A35F-41C7-8A2B-84F4540E7EBC}"/>
          </ac:spMkLst>
        </pc:spChg>
        <pc:spChg chg="add mod">
          <ac:chgData name="Kemppainen Kimmo" userId="5575d834-c099-4c81-aadf-9b74126333e7" providerId="ADAL" clId="{9D69A034-250F-473F-BCEA-0C8E318A6DB3}" dt="2021-01-04T06:35:27.394" v="179" actId="164"/>
          <ac:spMkLst>
            <pc:docMk/>
            <pc:sldMk cId="3238158163" sldId="303"/>
            <ac:spMk id="2614" creationId="{ACB20CDE-BA43-4436-9E53-A0DC14CA3A50}"/>
          </ac:spMkLst>
        </pc:spChg>
        <pc:spChg chg="add mod">
          <ac:chgData name="Kemppainen Kimmo" userId="5575d834-c099-4c81-aadf-9b74126333e7" providerId="ADAL" clId="{9D69A034-250F-473F-BCEA-0C8E318A6DB3}" dt="2021-01-04T06:35:27.394" v="179" actId="164"/>
          <ac:spMkLst>
            <pc:docMk/>
            <pc:sldMk cId="3238158163" sldId="303"/>
            <ac:spMk id="2615" creationId="{0E957898-3EC3-406B-A1DC-3B6EF61C9693}"/>
          </ac:spMkLst>
        </pc:spChg>
        <pc:spChg chg="add mod">
          <ac:chgData name="Kemppainen Kimmo" userId="5575d834-c099-4c81-aadf-9b74126333e7" providerId="ADAL" clId="{9D69A034-250F-473F-BCEA-0C8E318A6DB3}" dt="2021-01-04T06:35:27.394" v="179" actId="164"/>
          <ac:spMkLst>
            <pc:docMk/>
            <pc:sldMk cId="3238158163" sldId="303"/>
            <ac:spMk id="2616" creationId="{03FDD550-269F-428D-95D8-583CFCC8F406}"/>
          </ac:spMkLst>
        </pc:spChg>
        <pc:spChg chg="add mod">
          <ac:chgData name="Kemppainen Kimmo" userId="5575d834-c099-4c81-aadf-9b74126333e7" providerId="ADAL" clId="{9D69A034-250F-473F-BCEA-0C8E318A6DB3}" dt="2021-01-04T06:35:27.394" v="179" actId="164"/>
          <ac:spMkLst>
            <pc:docMk/>
            <pc:sldMk cId="3238158163" sldId="303"/>
            <ac:spMk id="2617" creationId="{8011C1CB-4D5B-446D-A2B4-614772C130AD}"/>
          </ac:spMkLst>
        </pc:spChg>
        <pc:spChg chg="add mod">
          <ac:chgData name="Kemppainen Kimmo" userId="5575d834-c099-4c81-aadf-9b74126333e7" providerId="ADAL" clId="{9D69A034-250F-473F-BCEA-0C8E318A6DB3}" dt="2021-01-04T06:35:27.394" v="179" actId="164"/>
          <ac:spMkLst>
            <pc:docMk/>
            <pc:sldMk cId="3238158163" sldId="303"/>
            <ac:spMk id="2618" creationId="{56A373EC-E82D-420D-8044-81C2C57467EE}"/>
          </ac:spMkLst>
        </pc:spChg>
        <pc:spChg chg="add mod">
          <ac:chgData name="Kemppainen Kimmo" userId="5575d834-c099-4c81-aadf-9b74126333e7" providerId="ADAL" clId="{9D69A034-250F-473F-BCEA-0C8E318A6DB3}" dt="2021-01-04T06:35:27.394" v="179" actId="164"/>
          <ac:spMkLst>
            <pc:docMk/>
            <pc:sldMk cId="3238158163" sldId="303"/>
            <ac:spMk id="2619" creationId="{212132ED-1C57-4932-9EEE-805F0F831E9D}"/>
          </ac:spMkLst>
        </pc:spChg>
        <pc:spChg chg="add mod">
          <ac:chgData name="Kemppainen Kimmo" userId="5575d834-c099-4c81-aadf-9b74126333e7" providerId="ADAL" clId="{9D69A034-250F-473F-BCEA-0C8E318A6DB3}" dt="2021-01-04T06:35:27.394" v="179" actId="164"/>
          <ac:spMkLst>
            <pc:docMk/>
            <pc:sldMk cId="3238158163" sldId="303"/>
            <ac:spMk id="2620" creationId="{C243FF67-87C9-4CBA-9DB2-0AEEC40318B5}"/>
          </ac:spMkLst>
        </pc:spChg>
        <pc:spChg chg="add mod">
          <ac:chgData name="Kemppainen Kimmo" userId="5575d834-c099-4c81-aadf-9b74126333e7" providerId="ADAL" clId="{9D69A034-250F-473F-BCEA-0C8E318A6DB3}" dt="2021-01-04T06:35:27.394" v="179" actId="164"/>
          <ac:spMkLst>
            <pc:docMk/>
            <pc:sldMk cId="3238158163" sldId="303"/>
            <ac:spMk id="2621" creationId="{E522B4CA-F68A-42D5-BD92-18057A4BE681}"/>
          </ac:spMkLst>
        </pc:spChg>
        <pc:spChg chg="add mod">
          <ac:chgData name="Kemppainen Kimmo" userId="5575d834-c099-4c81-aadf-9b74126333e7" providerId="ADAL" clId="{9D69A034-250F-473F-BCEA-0C8E318A6DB3}" dt="2021-01-04T06:35:27.394" v="179" actId="164"/>
          <ac:spMkLst>
            <pc:docMk/>
            <pc:sldMk cId="3238158163" sldId="303"/>
            <ac:spMk id="2622" creationId="{3B6EFD63-7C8C-4374-9945-3D0DE8B5E729}"/>
          </ac:spMkLst>
        </pc:spChg>
        <pc:spChg chg="add mod">
          <ac:chgData name="Kemppainen Kimmo" userId="5575d834-c099-4c81-aadf-9b74126333e7" providerId="ADAL" clId="{9D69A034-250F-473F-BCEA-0C8E318A6DB3}" dt="2021-01-04T06:35:27.394" v="179" actId="164"/>
          <ac:spMkLst>
            <pc:docMk/>
            <pc:sldMk cId="3238158163" sldId="303"/>
            <ac:spMk id="2623" creationId="{99331091-BE18-4448-A7B7-D76530806940}"/>
          </ac:spMkLst>
        </pc:spChg>
        <pc:spChg chg="add mod">
          <ac:chgData name="Kemppainen Kimmo" userId="5575d834-c099-4c81-aadf-9b74126333e7" providerId="ADAL" clId="{9D69A034-250F-473F-BCEA-0C8E318A6DB3}" dt="2021-01-04T06:35:27.394" v="179" actId="164"/>
          <ac:spMkLst>
            <pc:docMk/>
            <pc:sldMk cId="3238158163" sldId="303"/>
            <ac:spMk id="2624" creationId="{98F17CDA-6969-4AEA-8A97-FAFCDE3CA8B6}"/>
          </ac:spMkLst>
        </pc:spChg>
        <pc:spChg chg="add mod">
          <ac:chgData name="Kemppainen Kimmo" userId="5575d834-c099-4c81-aadf-9b74126333e7" providerId="ADAL" clId="{9D69A034-250F-473F-BCEA-0C8E318A6DB3}" dt="2021-01-04T06:35:27.394" v="179" actId="164"/>
          <ac:spMkLst>
            <pc:docMk/>
            <pc:sldMk cId="3238158163" sldId="303"/>
            <ac:spMk id="2625" creationId="{B03ED7C2-A712-43B2-8648-1FFC3D1731AC}"/>
          </ac:spMkLst>
        </pc:spChg>
        <pc:spChg chg="add mod">
          <ac:chgData name="Kemppainen Kimmo" userId="5575d834-c099-4c81-aadf-9b74126333e7" providerId="ADAL" clId="{9D69A034-250F-473F-BCEA-0C8E318A6DB3}" dt="2021-01-04T06:35:27.394" v="179" actId="164"/>
          <ac:spMkLst>
            <pc:docMk/>
            <pc:sldMk cId="3238158163" sldId="303"/>
            <ac:spMk id="2626" creationId="{5DBAE591-C17F-4C94-A5A2-C7DD5389CCD4}"/>
          </ac:spMkLst>
        </pc:spChg>
        <pc:spChg chg="add mod">
          <ac:chgData name="Kemppainen Kimmo" userId="5575d834-c099-4c81-aadf-9b74126333e7" providerId="ADAL" clId="{9D69A034-250F-473F-BCEA-0C8E318A6DB3}" dt="2021-01-04T06:35:27.394" v="179" actId="164"/>
          <ac:spMkLst>
            <pc:docMk/>
            <pc:sldMk cId="3238158163" sldId="303"/>
            <ac:spMk id="2627" creationId="{0FF78A28-C101-4A8D-B70F-E5547BE93900}"/>
          </ac:spMkLst>
        </pc:spChg>
        <pc:spChg chg="add mod">
          <ac:chgData name="Kemppainen Kimmo" userId="5575d834-c099-4c81-aadf-9b74126333e7" providerId="ADAL" clId="{9D69A034-250F-473F-BCEA-0C8E318A6DB3}" dt="2021-01-04T06:35:27.394" v="179" actId="164"/>
          <ac:spMkLst>
            <pc:docMk/>
            <pc:sldMk cId="3238158163" sldId="303"/>
            <ac:spMk id="2628" creationId="{D7C525BA-61FC-4D24-8F45-951A981938EF}"/>
          </ac:spMkLst>
        </pc:spChg>
        <pc:spChg chg="add mod">
          <ac:chgData name="Kemppainen Kimmo" userId="5575d834-c099-4c81-aadf-9b74126333e7" providerId="ADAL" clId="{9D69A034-250F-473F-BCEA-0C8E318A6DB3}" dt="2021-01-04T06:35:27.394" v="179" actId="164"/>
          <ac:spMkLst>
            <pc:docMk/>
            <pc:sldMk cId="3238158163" sldId="303"/>
            <ac:spMk id="2629" creationId="{47C5F88C-04C3-4358-BC7E-B49FB857A974}"/>
          </ac:spMkLst>
        </pc:spChg>
        <pc:spChg chg="add mod">
          <ac:chgData name="Kemppainen Kimmo" userId="5575d834-c099-4c81-aadf-9b74126333e7" providerId="ADAL" clId="{9D69A034-250F-473F-BCEA-0C8E318A6DB3}" dt="2021-01-04T06:35:27.394" v="179" actId="164"/>
          <ac:spMkLst>
            <pc:docMk/>
            <pc:sldMk cId="3238158163" sldId="303"/>
            <ac:spMk id="2630" creationId="{A95CA576-47AC-45CB-9451-BE6737F98FA2}"/>
          </ac:spMkLst>
        </pc:spChg>
        <pc:spChg chg="add mod">
          <ac:chgData name="Kemppainen Kimmo" userId="5575d834-c099-4c81-aadf-9b74126333e7" providerId="ADAL" clId="{9D69A034-250F-473F-BCEA-0C8E318A6DB3}" dt="2021-01-04T06:35:27.394" v="179" actId="164"/>
          <ac:spMkLst>
            <pc:docMk/>
            <pc:sldMk cId="3238158163" sldId="303"/>
            <ac:spMk id="2631" creationId="{F43B66F2-70FC-4D0B-9E18-F28AABF4C28F}"/>
          </ac:spMkLst>
        </pc:spChg>
        <pc:spChg chg="add mod">
          <ac:chgData name="Kemppainen Kimmo" userId="5575d834-c099-4c81-aadf-9b74126333e7" providerId="ADAL" clId="{9D69A034-250F-473F-BCEA-0C8E318A6DB3}" dt="2021-01-04T06:35:27.394" v="179" actId="164"/>
          <ac:spMkLst>
            <pc:docMk/>
            <pc:sldMk cId="3238158163" sldId="303"/>
            <ac:spMk id="2632" creationId="{558CE8B0-6077-4F70-96BF-E73C57C34D5E}"/>
          </ac:spMkLst>
        </pc:spChg>
        <pc:spChg chg="add mod">
          <ac:chgData name="Kemppainen Kimmo" userId="5575d834-c099-4c81-aadf-9b74126333e7" providerId="ADAL" clId="{9D69A034-250F-473F-BCEA-0C8E318A6DB3}" dt="2021-01-04T06:35:27.394" v="179" actId="164"/>
          <ac:spMkLst>
            <pc:docMk/>
            <pc:sldMk cId="3238158163" sldId="303"/>
            <ac:spMk id="2633" creationId="{1095B76D-F5CB-4629-AD73-8A63044624AE}"/>
          </ac:spMkLst>
        </pc:spChg>
        <pc:spChg chg="add mod">
          <ac:chgData name="Kemppainen Kimmo" userId="5575d834-c099-4c81-aadf-9b74126333e7" providerId="ADAL" clId="{9D69A034-250F-473F-BCEA-0C8E318A6DB3}" dt="2021-01-04T06:35:27.394" v="179" actId="164"/>
          <ac:spMkLst>
            <pc:docMk/>
            <pc:sldMk cId="3238158163" sldId="303"/>
            <ac:spMk id="2634" creationId="{BD602F5F-2EC8-423F-8E16-AD8E15A60828}"/>
          </ac:spMkLst>
        </pc:spChg>
        <pc:spChg chg="add mod">
          <ac:chgData name="Kemppainen Kimmo" userId="5575d834-c099-4c81-aadf-9b74126333e7" providerId="ADAL" clId="{9D69A034-250F-473F-BCEA-0C8E318A6DB3}" dt="2021-01-04T06:35:27.394" v="179" actId="164"/>
          <ac:spMkLst>
            <pc:docMk/>
            <pc:sldMk cId="3238158163" sldId="303"/>
            <ac:spMk id="2635" creationId="{F0A502D1-1447-4C7D-8D2F-95AB78618540}"/>
          </ac:spMkLst>
        </pc:spChg>
        <pc:spChg chg="add mod">
          <ac:chgData name="Kemppainen Kimmo" userId="5575d834-c099-4c81-aadf-9b74126333e7" providerId="ADAL" clId="{9D69A034-250F-473F-BCEA-0C8E318A6DB3}" dt="2021-01-04T06:35:27.394" v="179" actId="164"/>
          <ac:spMkLst>
            <pc:docMk/>
            <pc:sldMk cId="3238158163" sldId="303"/>
            <ac:spMk id="2636" creationId="{5C8F1FE6-9063-4334-88FB-4835688B2671}"/>
          </ac:spMkLst>
        </pc:spChg>
        <pc:spChg chg="add mod">
          <ac:chgData name="Kemppainen Kimmo" userId="5575d834-c099-4c81-aadf-9b74126333e7" providerId="ADAL" clId="{9D69A034-250F-473F-BCEA-0C8E318A6DB3}" dt="2021-01-04T06:35:27.394" v="179" actId="164"/>
          <ac:spMkLst>
            <pc:docMk/>
            <pc:sldMk cId="3238158163" sldId="303"/>
            <ac:spMk id="2637" creationId="{EAE407F2-2539-4F8D-923A-478F36DC2022}"/>
          </ac:spMkLst>
        </pc:spChg>
        <pc:spChg chg="add mod">
          <ac:chgData name="Kemppainen Kimmo" userId="5575d834-c099-4c81-aadf-9b74126333e7" providerId="ADAL" clId="{9D69A034-250F-473F-BCEA-0C8E318A6DB3}" dt="2021-01-04T06:35:27.394" v="179" actId="164"/>
          <ac:spMkLst>
            <pc:docMk/>
            <pc:sldMk cId="3238158163" sldId="303"/>
            <ac:spMk id="2638" creationId="{5DBD4969-3A8B-47F4-A20B-C783C6F32DF9}"/>
          </ac:spMkLst>
        </pc:spChg>
        <pc:spChg chg="add mod">
          <ac:chgData name="Kemppainen Kimmo" userId="5575d834-c099-4c81-aadf-9b74126333e7" providerId="ADAL" clId="{9D69A034-250F-473F-BCEA-0C8E318A6DB3}" dt="2021-01-04T06:35:27.394" v="179" actId="164"/>
          <ac:spMkLst>
            <pc:docMk/>
            <pc:sldMk cId="3238158163" sldId="303"/>
            <ac:spMk id="2639" creationId="{589EE726-9622-47D9-A6CB-DEAE2E006C0B}"/>
          </ac:spMkLst>
        </pc:spChg>
        <pc:spChg chg="add mod">
          <ac:chgData name="Kemppainen Kimmo" userId="5575d834-c099-4c81-aadf-9b74126333e7" providerId="ADAL" clId="{9D69A034-250F-473F-BCEA-0C8E318A6DB3}" dt="2021-01-04T06:35:27.394" v="179" actId="164"/>
          <ac:spMkLst>
            <pc:docMk/>
            <pc:sldMk cId="3238158163" sldId="303"/>
            <ac:spMk id="2640" creationId="{EA677547-5F74-4A64-8AA0-2CCE64EE12CD}"/>
          </ac:spMkLst>
        </pc:spChg>
        <pc:spChg chg="add mod">
          <ac:chgData name="Kemppainen Kimmo" userId="5575d834-c099-4c81-aadf-9b74126333e7" providerId="ADAL" clId="{9D69A034-250F-473F-BCEA-0C8E318A6DB3}" dt="2021-01-04T06:35:27.394" v="179" actId="164"/>
          <ac:spMkLst>
            <pc:docMk/>
            <pc:sldMk cId="3238158163" sldId="303"/>
            <ac:spMk id="2641" creationId="{D94781C3-6BF2-41AA-BCA8-346E7B52A586}"/>
          </ac:spMkLst>
        </pc:spChg>
        <pc:spChg chg="add mod">
          <ac:chgData name="Kemppainen Kimmo" userId="5575d834-c099-4c81-aadf-9b74126333e7" providerId="ADAL" clId="{9D69A034-250F-473F-BCEA-0C8E318A6DB3}" dt="2021-01-04T06:35:27.394" v="179" actId="164"/>
          <ac:spMkLst>
            <pc:docMk/>
            <pc:sldMk cId="3238158163" sldId="303"/>
            <ac:spMk id="2642" creationId="{D36CACD9-B1C0-4D73-B04F-1DAF63040834}"/>
          </ac:spMkLst>
        </pc:spChg>
        <pc:spChg chg="add mod">
          <ac:chgData name="Kemppainen Kimmo" userId="5575d834-c099-4c81-aadf-9b74126333e7" providerId="ADAL" clId="{9D69A034-250F-473F-BCEA-0C8E318A6DB3}" dt="2021-01-04T06:35:27.394" v="179" actId="164"/>
          <ac:spMkLst>
            <pc:docMk/>
            <pc:sldMk cId="3238158163" sldId="303"/>
            <ac:spMk id="2643" creationId="{155B29A9-C66F-495E-AF82-55BA392B9C53}"/>
          </ac:spMkLst>
        </pc:spChg>
        <pc:spChg chg="add mod">
          <ac:chgData name="Kemppainen Kimmo" userId="5575d834-c099-4c81-aadf-9b74126333e7" providerId="ADAL" clId="{9D69A034-250F-473F-BCEA-0C8E318A6DB3}" dt="2021-01-04T06:35:27.394" v="179" actId="164"/>
          <ac:spMkLst>
            <pc:docMk/>
            <pc:sldMk cId="3238158163" sldId="303"/>
            <ac:spMk id="2644" creationId="{F5081690-D078-41E7-B347-E574DE139018}"/>
          </ac:spMkLst>
        </pc:spChg>
        <pc:spChg chg="add mod">
          <ac:chgData name="Kemppainen Kimmo" userId="5575d834-c099-4c81-aadf-9b74126333e7" providerId="ADAL" clId="{9D69A034-250F-473F-BCEA-0C8E318A6DB3}" dt="2021-01-04T06:35:27.394" v="179" actId="164"/>
          <ac:spMkLst>
            <pc:docMk/>
            <pc:sldMk cId="3238158163" sldId="303"/>
            <ac:spMk id="2645" creationId="{7728B518-407A-4A33-A215-CB0C93193297}"/>
          </ac:spMkLst>
        </pc:spChg>
        <pc:spChg chg="add mod">
          <ac:chgData name="Kemppainen Kimmo" userId="5575d834-c099-4c81-aadf-9b74126333e7" providerId="ADAL" clId="{9D69A034-250F-473F-BCEA-0C8E318A6DB3}" dt="2021-01-04T06:35:27.394" v="179" actId="164"/>
          <ac:spMkLst>
            <pc:docMk/>
            <pc:sldMk cId="3238158163" sldId="303"/>
            <ac:spMk id="2646" creationId="{F095DE5B-30A4-48FC-B8B9-C5EB47FAD4A1}"/>
          </ac:spMkLst>
        </pc:spChg>
        <pc:spChg chg="add mod">
          <ac:chgData name="Kemppainen Kimmo" userId="5575d834-c099-4c81-aadf-9b74126333e7" providerId="ADAL" clId="{9D69A034-250F-473F-BCEA-0C8E318A6DB3}" dt="2021-01-04T06:35:27.394" v="179" actId="164"/>
          <ac:spMkLst>
            <pc:docMk/>
            <pc:sldMk cId="3238158163" sldId="303"/>
            <ac:spMk id="2647" creationId="{DD6EC6BB-2A00-4A34-B6C5-D5D2D6133EE8}"/>
          </ac:spMkLst>
        </pc:spChg>
        <pc:spChg chg="add mod">
          <ac:chgData name="Kemppainen Kimmo" userId="5575d834-c099-4c81-aadf-9b74126333e7" providerId="ADAL" clId="{9D69A034-250F-473F-BCEA-0C8E318A6DB3}" dt="2021-01-04T06:35:27.394" v="179" actId="164"/>
          <ac:spMkLst>
            <pc:docMk/>
            <pc:sldMk cId="3238158163" sldId="303"/>
            <ac:spMk id="2648" creationId="{D60D33EF-D789-4581-84A5-455D5CA96A95}"/>
          </ac:spMkLst>
        </pc:spChg>
        <pc:spChg chg="add mod">
          <ac:chgData name="Kemppainen Kimmo" userId="5575d834-c099-4c81-aadf-9b74126333e7" providerId="ADAL" clId="{9D69A034-250F-473F-BCEA-0C8E318A6DB3}" dt="2021-01-04T06:35:27.394" v="179" actId="164"/>
          <ac:spMkLst>
            <pc:docMk/>
            <pc:sldMk cId="3238158163" sldId="303"/>
            <ac:spMk id="2649" creationId="{2B577883-884E-40E4-9C7F-6AB1DC55D459}"/>
          </ac:spMkLst>
        </pc:spChg>
        <pc:spChg chg="add mod">
          <ac:chgData name="Kemppainen Kimmo" userId="5575d834-c099-4c81-aadf-9b74126333e7" providerId="ADAL" clId="{9D69A034-250F-473F-BCEA-0C8E318A6DB3}" dt="2021-01-04T06:35:27.394" v="179" actId="164"/>
          <ac:spMkLst>
            <pc:docMk/>
            <pc:sldMk cId="3238158163" sldId="303"/>
            <ac:spMk id="2650" creationId="{B6A68ECF-1302-485C-BA9E-7B5786F0AA3D}"/>
          </ac:spMkLst>
        </pc:spChg>
        <pc:spChg chg="add mod">
          <ac:chgData name="Kemppainen Kimmo" userId="5575d834-c099-4c81-aadf-9b74126333e7" providerId="ADAL" clId="{9D69A034-250F-473F-BCEA-0C8E318A6DB3}" dt="2021-01-04T06:35:27.394" v="179" actId="164"/>
          <ac:spMkLst>
            <pc:docMk/>
            <pc:sldMk cId="3238158163" sldId="303"/>
            <ac:spMk id="2651" creationId="{FC64FC0D-B374-4EDC-836A-59D889BBE1AB}"/>
          </ac:spMkLst>
        </pc:spChg>
        <pc:spChg chg="add mod">
          <ac:chgData name="Kemppainen Kimmo" userId="5575d834-c099-4c81-aadf-9b74126333e7" providerId="ADAL" clId="{9D69A034-250F-473F-BCEA-0C8E318A6DB3}" dt="2021-01-04T06:35:27.394" v="179" actId="164"/>
          <ac:spMkLst>
            <pc:docMk/>
            <pc:sldMk cId="3238158163" sldId="303"/>
            <ac:spMk id="2652" creationId="{E4BF0575-BA02-49EC-8DCB-D843FDDA244D}"/>
          </ac:spMkLst>
        </pc:spChg>
        <pc:spChg chg="add mod">
          <ac:chgData name="Kemppainen Kimmo" userId="5575d834-c099-4c81-aadf-9b74126333e7" providerId="ADAL" clId="{9D69A034-250F-473F-BCEA-0C8E318A6DB3}" dt="2021-01-04T06:35:27.394" v="179" actId="164"/>
          <ac:spMkLst>
            <pc:docMk/>
            <pc:sldMk cId="3238158163" sldId="303"/>
            <ac:spMk id="2653" creationId="{3DF9E001-5D47-40EE-9674-45E2987FF607}"/>
          </ac:spMkLst>
        </pc:spChg>
        <pc:spChg chg="add mod">
          <ac:chgData name="Kemppainen Kimmo" userId="5575d834-c099-4c81-aadf-9b74126333e7" providerId="ADAL" clId="{9D69A034-250F-473F-BCEA-0C8E318A6DB3}" dt="2021-01-04T06:35:27.394" v="179" actId="164"/>
          <ac:spMkLst>
            <pc:docMk/>
            <pc:sldMk cId="3238158163" sldId="303"/>
            <ac:spMk id="2654" creationId="{6D0E0628-2B6D-40DB-9E9F-1F54C77E1E21}"/>
          </ac:spMkLst>
        </pc:spChg>
        <pc:spChg chg="add mod">
          <ac:chgData name="Kemppainen Kimmo" userId="5575d834-c099-4c81-aadf-9b74126333e7" providerId="ADAL" clId="{9D69A034-250F-473F-BCEA-0C8E318A6DB3}" dt="2021-01-04T06:35:27.394" v="179" actId="164"/>
          <ac:spMkLst>
            <pc:docMk/>
            <pc:sldMk cId="3238158163" sldId="303"/>
            <ac:spMk id="2655" creationId="{0F048688-CA0E-45DC-9658-27F7D2913AD2}"/>
          </ac:spMkLst>
        </pc:spChg>
        <pc:spChg chg="add mod">
          <ac:chgData name="Kemppainen Kimmo" userId="5575d834-c099-4c81-aadf-9b74126333e7" providerId="ADAL" clId="{9D69A034-250F-473F-BCEA-0C8E318A6DB3}" dt="2021-01-04T06:35:27.394" v="179" actId="164"/>
          <ac:spMkLst>
            <pc:docMk/>
            <pc:sldMk cId="3238158163" sldId="303"/>
            <ac:spMk id="2656" creationId="{A9C9F2C5-1B74-4ABC-8802-7A33917A77F5}"/>
          </ac:spMkLst>
        </pc:spChg>
        <pc:spChg chg="add mod">
          <ac:chgData name="Kemppainen Kimmo" userId="5575d834-c099-4c81-aadf-9b74126333e7" providerId="ADAL" clId="{9D69A034-250F-473F-BCEA-0C8E318A6DB3}" dt="2021-01-04T06:35:27.394" v="179" actId="164"/>
          <ac:spMkLst>
            <pc:docMk/>
            <pc:sldMk cId="3238158163" sldId="303"/>
            <ac:spMk id="2657" creationId="{AE3897CC-EE41-4E34-84B6-F4953B0B2BB5}"/>
          </ac:spMkLst>
        </pc:spChg>
        <pc:spChg chg="add mod">
          <ac:chgData name="Kemppainen Kimmo" userId="5575d834-c099-4c81-aadf-9b74126333e7" providerId="ADAL" clId="{9D69A034-250F-473F-BCEA-0C8E318A6DB3}" dt="2021-01-04T06:35:27.394" v="179" actId="164"/>
          <ac:spMkLst>
            <pc:docMk/>
            <pc:sldMk cId="3238158163" sldId="303"/>
            <ac:spMk id="2658" creationId="{21772B68-7A2C-4FAC-AFBB-E991E04EF0EE}"/>
          </ac:spMkLst>
        </pc:spChg>
        <pc:spChg chg="add mod">
          <ac:chgData name="Kemppainen Kimmo" userId="5575d834-c099-4c81-aadf-9b74126333e7" providerId="ADAL" clId="{9D69A034-250F-473F-BCEA-0C8E318A6DB3}" dt="2021-01-04T06:35:27.394" v="179" actId="164"/>
          <ac:spMkLst>
            <pc:docMk/>
            <pc:sldMk cId="3238158163" sldId="303"/>
            <ac:spMk id="2659" creationId="{85FAA9A5-766F-4BD8-A98B-5AB90246B3AB}"/>
          </ac:spMkLst>
        </pc:spChg>
        <pc:spChg chg="add mod">
          <ac:chgData name="Kemppainen Kimmo" userId="5575d834-c099-4c81-aadf-9b74126333e7" providerId="ADAL" clId="{9D69A034-250F-473F-BCEA-0C8E318A6DB3}" dt="2021-01-04T06:35:27.394" v="179" actId="164"/>
          <ac:spMkLst>
            <pc:docMk/>
            <pc:sldMk cId="3238158163" sldId="303"/>
            <ac:spMk id="2660" creationId="{CE81382D-863B-47D8-8BA6-D043255539CF}"/>
          </ac:spMkLst>
        </pc:spChg>
        <pc:spChg chg="add mod">
          <ac:chgData name="Kemppainen Kimmo" userId="5575d834-c099-4c81-aadf-9b74126333e7" providerId="ADAL" clId="{9D69A034-250F-473F-BCEA-0C8E318A6DB3}" dt="2021-01-04T06:35:27.394" v="179" actId="164"/>
          <ac:spMkLst>
            <pc:docMk/>
            <pc:sldMk cId="3238158163" sldId="303"/>
            <ac:spMk id="2661" creationId="{5095B60B-D19B-452F-837D-D5842C9076A3}"/>
          </ac:spMkLst>
        </pc:spChg>
        <pc:spChg chg="add mod">
          <ac:chgData name="Kemppainen Kimmo" userId="5575d834-c099-4c81-aadf-9b74126333e7" providerId="ADAL" clId="{9D69A034-250F-473F-BCEA-0C8E318A6DB3}" dt="2021-01-04T06:35:27.394" v="179" actId="164"/>
          <ac:spMkLst>
            <pc:docMk/>
            <pc:sldMk cId="3238158163" sldId="303"/>
            <ac:spMk id="2662" creationId="{22D31DEA-F8BC-448F-9DEF-A561678A2911}"/>
          </ac:spMkLst>
        </pc:spChg>
        <pc:spChg chg="add mod">
          <ac:chgData name="Kemppainen Kimmo" userId="5575d834-c099-4c81-aadf-9b74126333e7" providerId="ADAL" clId="{9D69A034-250F-473F-BCEA-0C8E318A6DB3}" dt="2021-01-04T06:35:27.394" v="179" actId="164"/>
          <ac:spMkLst>
            <pc:docMk/>
            <pc:sldMk cId="3238158163" sldId="303"/>
            <ac:spMk id="2663" creationId="{D5A92BBD-07AA-4CF4-8234-949C8F5CE2DA}"/>
          </ac:spMkLst>
        </pc:spChg>
        <pc:spChg chg="add mod">
          <ac:chgData name="Kemppainen Kimmo" userId="5575d834-c099-4c81-aadf-9b74126333e7" providerId="ADAL" clId="{9D69A034-250F-473F-BCEA-0C8E318A6DB3}" dt="2021-01-04T06:35:27.394" v="179" actId="164"/>
          <ac:spMkLst>
            <pc:docMk/>
            <pc:sldMk cId="3238158163" sldId="303"/>
            <ac:spMk id="2664" creationId="{4A05FB63-3119-4B56-A528-7D1106366406}"/>
          </ac:spMkLst>
        </pc:spChg>
        <pc:spChg chg="add mod">
          <ac:chgData name="Kemppainen Kimmo" userId="5575d834-c099-4c81-aadf-9b74126333e7" providerId="ADAL" clId="{9D69A034-250F-473F-BCEA-0C8E318A6DB3}" dt="2021-01-04T06:35:27.394" v="179" actId="164"/>
          <ac:spMkLst>
            <pc:docMk/>
            <pc:sldMk cId="3238158163" sldId="303"/>
            <ac:spMk id="2665" creationId="{C741B752-85B5-41D3-8D55-E8C5C42AA918}"/>
          </ac:spMkLst>
        </pc:spChg>
        <pc:spChg chg="add mod">
          <ac:chgData name="Kemppainen Kimmo" userId="5575d834-c099-4c81-aadf-9b74126333e7" providerId="ADAL" clId="{9D69A034-250F-473F-BCEA-0C8E318A6DB3}" dt="2021-01-04T06:35:27.394" v="179" actId="164"/>
          <ac:spMkLst>
            <pc:docMk/>
            <pc:sldMk cId="3238158163" sldId="303"/>
            <ac:spMk id="2666" creationId="{EFF30E2E-3AA4-450A-805C-2012ECF436FA}"/>
          </ac:spMkLst>
        </pc:spChg>
        <pc:spChg chg="add mod">
          <ac:chgData name="Kemppainen Kimmo" userId="5575d834-c099-4c81-aadf-9b74126333e7" providerId="ADAL" clId="{9D69A034-250F-473F-BCEA-0C8E318A6DB3}" dt="2021-01-04T06:35:27.394" v="179" actId="164"/>
          <ac:spMkLst>
            <pc:docMk/>
            <pc:sldMk cId="3238158163" sldId="303"/>
            <ac:spMk id="2667" creationId="{0885F136-9CCB-4048-9656-C90C9FA10AAF}"/>
          </ac:spMkLst>
        </pc:spChg>
        <pc:spChg chg="add mod">
          <ac:chgData name="Kemppainen Kimmo" userId="5575d834-c099-4c81-aadf-9b74126333e7" providerId="ADAL" clId="{9D69A034-250F-473F-BCEA-0C8E318A6DB3}" dt="2021-01-04T06:35:27.394" v="179" actId="164"/>
          <ac:spMkLst>
            <pc:docMk/>
            <pc:sldMk cId="3238158163" sldId="303"/>
            <ac:spMk id="2668" creationId="{B4F689F6-35DD-4F15-A208-02941E727BB1}"/>
          </ac:spMkLst>
        </pc:spChg>
        <pc:spChg chg="add mod">
          <ac:chgData name="Kemppainen Kimmo" userId="5575d834-c099-4c81-aadf-9b74126333e7" providerId="ADAL" clId="{9D69A034-250F-473F-BCEA-0C8E318A6DB3}" dt="2021-01-04T06:35:27.394" v="179" actId="164"/>
          <ac:spMkLst>
            <pc:docMk/>
            <pc:sldMk cId="3238158163" sldId="303"/>
            <ac:spMk id="2669" creationId="{125F63B6-21A8-44D9-BABE-E20115235B86}"/>
          </ac:spMkLst>
        </pc:spChg>
        <pc:spChg chg="add mod">
          <ac:chgData name="Kemppainen Kimmo" userId="5575d834-c099-4c81-aadf-9b74126333e7" providerId="ADAL" clId="{9D69A034-250F-473F-BCEA-0C8E318A6DB3}" dt="2021-01-04T06:35:27.394" v="179" actId="164"/>
          <ac:spMkLst>
            <pc:docMk/>
            <pc:sldMk cId="3238158163" sldId="303"/>
            <ac:spMk id="2670" creationId="{52F8B91F-6F47-4E6C-9747-A13236C45D3E}"/>
          </ac:spMkLst>
        </pc:spChg>
        <pc:spChg chg="add mod">
          <ac:chgData name="Kemppainen Kimmo" userId="5575d834-c099-4c81-aadf-9b74126333e7" providerId="ADAL" clId="{9D69A034-250F-473F-BCEA-0C8E318A6DB3}" dt="2021-01-04T06:35:27.394" v="179" actId="164"/>
          <ac:spMkLst>
            <pc:docMk/>
            <pc:sldMk cId="3238158163" sldId="303"/>
            <ac:spMk id="2671" creationId="{E30A04F3-6146-41C7-BEB3-0ED14F1FECEF}"/>
          </ac:spMkLst>
        </pc:spChg>
        <pc:spChg chg="add mod">
          <ac:chgData name="Kemppainen Kimmo" userId="5575d834-c099-4c81-aadf-9b74126333e7" providerId="ADAL" clId="{9D69A034-250F-473F-BCEA-0C8E318A6DB3}" dt="2021-01-04T06:35:27.394" v="179" actId="164"/>
          <ac:spMkLst>
            <pc:docMk/>
            <pc:sldMk cId="3238158163" sldId="303"/>
            <ac:spMk id="2672" creationId="{C6270864-1EAB-420D-8E68-251FF1145260}"/>
          </ac:spMkLst>
        </pc:spChg>
        <pc:spChg chg="add mod">
          <ac:chgData name="Kemppainen Kimmo" userId="5575d834-c099-4c81-aadf-9b74126333e7" providerId="ADAL" clId="{9D69A034-250F-473F-BCEA-0C8E318A6DB3}" dt="2021-01-04T06:35:27.394" v="179" actId="164"/>
          <ac:spMkLst>
            <pc:docMk/>
            <pc:sldMk cId="3238158163" sldId="303"/>
            <ac:spMk id="2673" creationId="{0B1F3459-1262-4F12-BB5A-C9EA971A2C2E}"/>
          </ac:spMkLst>
        </pc:spChg>
        <pc:spChg chg="add mod">
          <ac:chgData name="Kemppainen Kimmo" userId="5575d834-c099-4c81-aadf-9b74126333e7" providerId="ADAL" clId="{9D69A034-250F-473F-BCEA-0C8E318A6DB3}" dt="2021-01-04T06:35:27.394" v="179" actId="164"/>
          <ac:spMkLst>
            <pc:docMk/>
            <pc:sldMk cId="3238158163" sldId="303"/>
            <ac:spMk id="2674" creationId="{27139516-4FE6-4DE4-A36D-00CA981CB251}"/>
          </ac:spMkLst>
        </pc:spChg>
        <pc:spChg chg="add mod">
          <ac:chgData name="Kemppainen Kimmo" userId="5575d834-c099-4c81-aadf-9b74126333e7" providerId="ADAL" clId="{9D69A034-250F-473F-BCEA-0C8E318A6DB3}" dt="2021-01-04T06:35:27.394" v="179" actId="164"/>
          <ac:spMkLst>
            <pc:docMk/>
            <pc:sldMk cId="3238158163" sldId="303"/>
            <ac:spMk id="2675" creationId="{41A32B2E-8FC6-4C17-8C82-8F57448B2DD8}"/>
          </ac:spMkLst>
        </pc:spChg>
        <pc:spChg chg="add mod">
          <ac:chgData name="Kemppainen Kimmo" userId="5575d834-c099-4c81-aadf-9b74126333e7" providerId="ADAL" clId="{9D69A034-250F-473F-BCEA-0C8E318A6DB3}" dt="2021-01-04T06:35:27.394" v="179" actId="164"/>
          <ac:spMkLst>
            <pc:docMk/>
            <pc:sldMk cId="3238158163" sldId="303"/>
            <ac:spMk id="2676" creationId="{4357D389-2188-4086-96BE-0F2412DCA731}"/>
          </ac:spMkLst>
        </pc:spChg>
        <pc:spChg chg="add mod">
          <ac:chgData name="Kemppainen Kimmo" userId="5575d834-c099-4c81-aadf-9b74126333e7" providerId="ADAL" clId="{9D69A034-250F-473F-BCEA-0C8E318A6DB3}" dt="2021-01-04T06:35:27.394" v="179" actId="164"/>
          <ac:spMkLst>
            <pc:docMk/>
            <pc:sldMk cId="3238158163" sldId="303"/>
            <ac:spMk id="2677" creationId="{DBAEC1BD-FA10-49F2-BB5C-58C2BCCBE717}"/>
          </ac:spMkLst>
        </pc:spChg>
        <pc:spChg chg="add mod">
          <ac:chgData name="Kemppainen Kimmo" userId="5575d834-c099-4c81-aadf-9b74126333e7" providerId="ADAL" clId="{9D69A034-250F-473F-BCEA-0C8E318A6DB3}" dt="2021-01-04T06:35:27.394" v="179" actId="164"/>
          <ac:spMkLst>
            <pc:docMk/>
            <pc:sldMk cId="3238158163" sldId="303"/>
            <ac:spMk id="2678" creationId="{92F32C9F-2982-48BD-AA4E-5241A2241B52}"/>
          </ac:spMkLst>
        </pc:spChg>
        <pc:spChg chg="add mod">
          <ac:chgData name="Kemppainen Kimmo" userId="5575d834-c099-4c81-aadf-9b74126333e7" providerId="ADAL" clId="{9D69A034-250F-473F-BCEA-0C8E318A6DB3}" dt="2021-01-04T06:35:27.394" v="179" actId="164"/>
          <ac:spMkLst>
            <pc:docMk/>
            <pc:sldMk cId="3238158163" sldId="303"/>
            <ac:spMk id="2679" creationId="{6E8CDE27-FF64-4CC6-A81F-97E3B4ADF30A}"/>
          </ac:spMkLst>
        </pc:spChg>
        <pc:spChg chg="add mod">
          <ac:chgData name="Kemppainen Kimmo" userId="5575d834-c099-4c81-aadf-9b74126333e7" providerId="ADAL" clId="{9D69A034-250F-473F-BCEA-0C8E318A6DB3}" dt="2021-01-04T06:35:27.394" v="179" actId="164"/>
          <ac:spMkLst>
            <pc:docMk/>
            <pc:sldMk cId="3238158163" sldId="303"/>
            <ac:spMk id="2680" creationId="{B4AD4884-4BCC-413E-8075-F70F6D7288EC}"/>
          </ac:spMkLst>
        </pc:spChg>
        <pc:spChg chg="add mod">
          <ac:chgData name="Kemppainen Kimmo" userId="5575d834-c099-4c81-aadf-9b74126333e7" providerId="ADAL" clId="{9D69A034-250F-473F-BCEA-0C8E318A6DB3}" dt="2021-01-04T06:35:27.394" v="179" actId="164"/>
          <ac:spMkLst>
            <pc:docMk/>
            <pc:sldMk cId="3238158163" sldId="303"/>
            <ac:spMk id="2681" creationId="{AABEFA54-E268-45C0-8A02-E261BD3C2C24}"/>
          </ac:spMkLst>
        </pc:spChg>
        <pc:spChg chg="add mod">
          <ac:chgData name="Kemppainen Kimmo" userId="5575d834-c099-4c81-aadf-9b74126333e7" providerId="ADAL" clId="{9D69A034-250F-473F-BCEA-0C8E318A6DB3}" dt="2021-01-04T06:35:27.394" v="179" actId="164"/>
          <ac:spMkLst>
            <pc:docMk/>
            <pc:sldMk cId="3238158163" sldId="303"/>
            <ac:spMk id="2682" creationId="{01AC0DA2-C5B3-427B-9EF9-28131A337B6A}"/>
          </ac:spMkLst>
        </pc:spChg>
        <pc:spChg chg="add mod">
          <ac:chgData name="Kemppainen Kimmo" userId="5575d834-c099-4c81-aadf-9b74126333e7" providerId="ADAL" clId="{9D69A034-250F-473F-BCEA-0C8E318A6DB3}" dt="2021-01-04T06:35:27.394" v="179" actId="164"/>
          <ac:spMkLst>
            <pc:docMk/>
            <pc:sldMk cId="3238158163" sldId="303"/>
            <ac:spMk id="2683" creationId="{7E7587D3-DAE3-4C94-A515-EC171944E78A}"/>
          </ac:spMkLst>
        </pc:spChg>
        <pc:spChg chg="add mod">
          <ac:chgData name="Kemppainen Kimmo" userId="5575d834-c099-4c81-aadf-9b74126333e7" providerId="ADAL" clId="{9D69A034-250F-473F-BCEA-0C8E318A6DB3}" dt="2021-01-04T06:35:27.394" v="179" actId="164"/>
          <ac:spMkLst>
            <pc:docMk/>
            <pc:sldMk cId="3238158163" sldId="303"/>
            <ac:spMk id="2684" creationId="{3ED5DCFB-E7AF-4AE5-9160-CE79CF417602}"/>
          </ac:spMkLst>
        </pc:spChg>
        <pc:spChg chg="add mod">
          <ac:chgData name="Kemppainen Kimmo" userId="5575d834-c099-4c81-aadf-9b74126333e7" providerId="ADAL" clId="{9D69A034-250F-473F-BCEA-0C8E318A6DB3}" dt="2021-01-04T06:35:27.394" v="179" actId="164"/>
          <ac:spMkLst>
            <pc:docMk/>
            <pc:sldMk cId="3238158163" sldId="303"/>
            <ac:spMk id="2685" creationId="{2AFA07CB-FEDC-4C6B-8E8A-27B23CE1CEC0}"/>
          </ac:spMkLst>
        </pc:spChg>
        <pc:spChg chg="add mod">
          <ac:chgData name="Kemppainen Kimmo" userId="5575d834-c099-4c81-aadf-9b74126333e7" providerId="ADAL" clId="{9D69A034-250F-473F-BCEA-0C8E318A6DB3}" dt="2021-01-04T06:35:27.394" v="179" actId="164"/>
          <ac:spMkLst>
            <pc:docMk/>
            <pc:sldMk cId="3238158163" sldId="303"/>
            <ac:spMk id="2686" creationId="{27505934-54F9-4AC4-8948-DA8973DCD2BC}"/>
          </ac:spMkLst>
        </pc:spChg>
        <pc:spChg chg="add mod">
          <ac:chgData name="Kemppainen Kimmo" userId="5575d834-c099-4c81-aadf-9b74126333e7" providerId="ADAL" clId="{9D69A034-250F-473F-BCEA-0C8E318A6DB3}" dt="2021-01-04T06:35:27.394" v="179" actId="164"/>
          <ac:spMkLst>
            <pc:docMk/>
            <pc:sldMk cId="3238158163" sldId="303"/>
            <ac:spMk id="2687" creationId="{C23F74CC-898C-409C-A9B9-FF3E9D9686DF}"/>
          </ac:spMkLst>
        </pc:spChg>
        <pc:spChg chg="add mod">
          <ac:chgData name="Kemppainen Kimmo" userId="5575d834-c099-4c81-aadf-9b74126333e7" providerId="ADAL" clId="{9D69A034-250F-473F-BCEA-0C8E318A6DB3}" dt="2021-01-04T06:35:27.394" v="179" actId="164"/>
          <ac:spMkLst>
            <pc:docMk/>
            <pc:sldMk cId="3238158163" sldId="303"/>
            <ac:spMk id="2688" creationId="{46D632C2-1271-438D-9399-02868C872298}"/>
          </ac:spMkLst>
        </pc:spChg>
        <pc:spChg chg="add mod">
          <ac:chgData name="Kemppainen Kimmo" userId="5575d834-c099-4c81-aadf-9b74126333e7" providerId="ADAL" clId="{9D69A034-250F-473F-BCEA-0C8E318A6DB3}" dt="2021-01-04T06:35:27.394" v="179" actId="164"/>
          <ac:spMkLst>
            <pc:docMk/>
            <pc:sldMk cId="3238158163" sldId="303"/>
            <ac:spMk id="2689" creationId="{0AB6549D-F926-48C2-B20D-43A43DF5C851}"/>
          </ac:spMkLst>
        </pc:spChg>
        <pc:spChg chg="add mod">
          <ac:chgData name="Kemppainen Kimmo" userId="5575d834-c099-4c81-aadf-9b74126333e7" providerId="ADAL" clId="{9D69A034-250F-473F-BCEA-0C8E318A6DB3}" dt="2021-01-04T06:35:27.394" v="179" actId="164"/>
          <ac:spMkLst>
            <pc:docMk/>
            <pc:sldMk cId="3238158163" sldId="303"/>
            <ac:spMk id="2690" creationId="{EE927500-3D48-4FD4-8D49-CE5733053912}"/>
          </ac:spMkLst>
        </pc:spChg>
        <pc:spChg chg="add mod">
          <ac:chgData name="Kemppainen Kimmo" userId="5575d834-c099-4c81-aadf-9b74126333e7" providerId="ADAL" clId="{9D69A034-250F-473F-BCEA-0C8E318A6DB3}" dt="2021-01-04T06:35:27.394" v="179" actId="164"/>
          <ac:spMkLst>
            <pc:docMk/>
            <pc:sldMk cId="3238158163" sldId="303"/>
            <ac:spMk id="2691" creationId="{13A6A29E-A4D8-474E-B573-BB0ED9EF7549}"/>
          </ac:spMkLst>
        </pc:spChg>
        <pc:spChg chg="add mod">
          <ac:chgData name="Kemppainen Kimmo" userId="5575d834-c099-4c81-aadf-9b74126333e7" providerId="ADAL" clId="{9D69A034-250F-473F-BCEA-0C8E318A6DB3}" dt="2021-01-04T06:35:27.394" v="179" actId="164"/>
          <ac:spMkLst>
            <pc:docMk/>
            <pc:sldMk cId="3238158163" sldId="303"/>
            <ac:spMk id="2692" creationId="{6A0694F9-1AC1-4604-BD05-0E3A970A446C}"/>
          </ac:spMkLst>
        </pc:spChg>
        <pc:spChg chg="add mod">
          <ac:chgData name="Kemppainen Kimmo" userId="5575d834-c099-4c81-aadf-9b74126333e7" providerId="ADAL" clId="{9D69A034-250F-473F-BCEA-0C8E318A6DB3}" dt="2021-01-04T06:35:27.394" v="179" actId="164"/>
          <ac:spMkLst>
            <pc:docMk/>
            <pc:sldMk cId="3238158163" sldId="303"/>
            <ac:spMk id="2693" creationId="{5001B466-E3CB-4650-BB13-719D22943CF8}"/>
          </ac:spMkLst>
        </pc:spChg>
        <pc:spChg chg="add mod">
          <ac:chgData name="Kemppainen Kimmo" userId="5575d834-c099-4c81-aadf-9b74126333e7" providerId="ADAL" clId="{9D69A034-250F-473F-BCEA-0C8E318A6DB3}" dt="2021-01-04T06:35:27.394" v="179" actId="164"/>
          <ac:spMkLst>
            <pc:docMk/>
            <pc:sldMk cId="3238158163" sldId="303"/>
            <ac:spMk id="2694" creationId="{C929C833-395A-45A0-A1C7-B1763AAF29AA}"/>
          </ac:spMkLst>
        </pc:spChg>
        <pc:spChg chg="add mod">
          <ac:chgData name="Kemppainen Kimmo" userId="5575d834-c099-4c81-aadf-9b74126333e7" providerId="ADAL" clId="{9D69A034-250F-473F-BCEA-0C8E318A6DB3}" dt="2021-01-04T06:35:27.394" v="179" actId="164"/>
          <ac:spMkLst>
            <pc:docMk/>
            <pc:sldMk cId="3238158163" sldId="303"/>
            <ac:spMk id="2695" creationId="{6FD13507-AFA1-4391-BC70-8A79FD039EF0}"/>
          </ac:spMkLst>
        </pc:spChg>
        <pc:spChg chg="add mod">
          <ac:chgData name="Kemppainen Kimmo" userId="5575d834-c099-4c81-aadf-9b74126333e7" providerId="ADAL" clId="{9D69A034-250F-473F-BCEA-0C8E318A6DB3}" dt="2021-01-04T06:35:27.394" v="179" actId="164"/>
          <ac:spMkLst>
            <pc:docMk/>
            <pc:sldMk cId="3238158163" sldId="303"/>
            <ac:spMk id="2696" creationId="{F2582419-F838-4031-A9F1-B419B38D9C4D}"/>
          </ac:spMkLst>
        </pc:spChg>
        <pc:spChg chg="add mod">
          <ac:chgData name="Kemppainen Kimmo" userId="5575d834-c099-4c81-aadf-9b74126333e7" providerId="ADAL" clId="{9D69A034-250F-473F-BCEA-0C8E318A6DB3}" dt="2021-01-04T06:35:27.394" v="179" actId="164"/>
          <ac:spMkLst>
            <pc:docMk/>
            <pc:sldMk cId="3238158163" sldId="303"/>
            <ac:spMk id="2697" creationId="{19194CE5-9F56-4D19-A095-11A129B06F50}"/>
          </ac:spMkLst>
        </pc:spChg>
        <pc:spChg chg="add mod">
          <ac:chgData name="Kemppainen Kimmo" userId="5575d834-c099-4c81-aadf-9b74126333e7" providerId="ADAL" clId="{9D69A034-250F-473F-BCEA-0C8E318A6DB3}" dt="2021-01-04T06:35:27.394" v="179" actId="164"/>
          <ac:spMkLst>
            <pc:docMk/>
            <pc:sldMk cId="3238158163" sldId="303"/>
            <ac:spMk id="2698" creationId="{B1CC5BA5-EFF8-4A31-A36C-E644E38FFC1A}"/>
          </ac:spMkLst>
        </pc:spChg>
        <pc:spChg chg="add mod">
          <ac:chgData name="Kemppainen Kimmo" userId="5575d834-c099-4c81-aadf-9b74126333e7" providerId="ADAL" clId="{9D69A034-250F-473F-BCEA-0C8E318A6DB3}" dt="2021-01-04T06:35:27.394" v="179" actId="164"/>
          <ac:spMkLst>
            <pc:docMk/>
            <pc:sldMk cId="3238158163" sldId="303"/>
            <ac:spMk id="2699" creationId="{CE17A3A5-8072-4A4E-A9B2-97E231F814C8}"/>
          </ac:spMkLst>
        </pc:spChg>
        <pc:spChg chg="add mod">
          <ac:chgData name="Kemppainen Kimmo" userId="5575d834-c099-4c81-aadf-9b74126333e7" providerId="ADAL" clId="{9D69A034-250F-473F-BCEA-0C8E318A6DB3}" dt="2021-01-04T06:35:27.394" v="179" actId="164"/>
          <ac:spMkLst>
            <pc:docMk/>
            <pc:sldMk cId="3238158163" sldId="303"/>
            <ac:spMk id="2700" creationId="{5F539C69-7CC1-4A85-8C3F-DD166F91441D}"/>
          </ac:spMkLst>
        </pc:spChg>
        <pc:spChg chg="add mod">
          <ac:chgData name="Kemppainen Kimmo" userId="5575d834-c099-4c81-aadf-9b74126333e7" providerId="ADAL" clId="{9D69A034-250F-473F-BCEA-0C8E318A6DB3}" dt="2021-01-04T06:35:27.394" v="179" actId="164"/>
          <ac:spMkLst>
            <pc:docMk/>
            <pc:sldMk cId="3238158163" sldId="303"/>
            <ac:spMk id="2701" creationId="{B4006383-49C6-4A44-A689-50EF0843EBCF}"/>
          </ac:spMkLst>
        </pc:spChg>
        <pc:spChg chg="add mod">
          <ac:chgData name="Kemppainen Kimmo" userId="5575d834-c099-4c81-aadf-9b74126333e7" providerId="ADAL" clId="{9D69A034-250F-473F-BCEA-0C8E318A6DB3}" dt="2021-01-04T06:35:27.394" v="179" actId="164"/>
          <ac:spMkLst>
            <pc:docMk/>
            <pc:sldMk cId="3238158163" sldId="303"/>
            <ac:spMk id="2702" creationId="{DE0F602C-5400-495D-B6AC-4284757C4B9A}"/>
          </ac:spMkLst>
        </pc:spChg>
        <pc:spChg chg="add mod">
          <ac:chgData name="Kemppainen Kimmo" userId="5575d834-c099-4c81-aadf-9b74126333e7" providerId="ADAL" clId="{9D69A034-250F-473F-BCEA-0C8E318A6DB3}" dt="2021-01-04T06:35:27.394" v="179" actId="164"/>
          <ac:spMkLst>
            <pc:docMk/>
            <pc:sldMk cId="3238158163" sldId="303"/>
            <ac:spMk id="2703" creationId="{4BF4D302-4300-4CBD-AD66-2242BFEBDD70}"/>
          </ac:spMkLst>
        </pc:spChg>
        <pc:spChg chg="add mod">
          <ac:chgData name="Kemppainen Kimmo" userId="5575d834-c099-4c81-aadf-9b74126333e7" providerId="ADAL" clId="{9D69A034-250F-473F-BCEA-0C8E318A6DB3}" dt="2021-01-04T06:35:27.394" v="179" actId="164"/>
          <ac:spMkLst>
            <pc:docMk/>
            <pc:sldMk cId="3238158163" sldId="303"/>
            <ac:spMk id="2704" creationId="{70E89976-D702-4C27-ADCB-09306CDC0C32}"/>
          </ac:spMkLst>
        </pc:spChg>
        <pc:spChg chg="add mod">
          <ac:chgData name="Kemppainen Kimmo" userId="5575d834-c099-4c81-aadf-9b74126333e7" providerId="ADAL" clId="{9D69A034-250F-473F-BCEA-0C8E318A6DB3}" dt="2021-01-04T06:35:27.394" v="179" actId="164"/>
          <ac:spMkLst>
            <pc:docMk/>
            <pc:sldMk cId="3238158163" sldId="303"/>
            <ac:spMk id="2705" creationId="{CB0018A7-BC74-4726-94AD-50B6CE711B3C}"/>
          </ac:spMkLst>
        </pc:spChg>
        <pc:spChg chg="add mod">
          <ac:chgData name="Kemppainen Kimmo" userId="5575d834-c099-4c81-aadf-9b74126333e7" providerId="ADAL" clId="{9D69A034-250F-473F-BCEA-0C8E318A6DB3}" dt="2021-01-04T06:35:27.394" v="179" actId="164"/>
          <ac:spMkLst>
            <pc:docMk/>
            <pc:sldMk cId="3238158163" sldId="303"/>
            <ac:spMk id="2706" creationId="{7A458D34-AA82-4F9C-AB7A-D4469DAE487E}"/>
          </ac:spMkLst>
        </pc:spChg>
        <pc:spChg chg="add mod">
          <ac:chgData name="Kemppainen Kimmo" userId="5575d834-c099-4c81-aadf-9b74126333e7" providerId="ADAL" clId="{9D69A034-250F-473F-BCEA-0C8E318A6DB3}" dt="2021-01-04T06:35:27.394" v="179" actId="164"/>
          <ac:spMkLst>
            <pc:docMk/>
            <pc:sldMk cId="3238158163" sldId="303"/>
            <ac:spMk id="2707" creationId="{B05ACECA-88B9-4545-9D41-894E57CEFAA2}"/>
          </ac:spMkLst>
        </pc:spChg>
        <pc:spChg chg="add mod">
          <ac:chgData name="Kemppainen Kimmo" userId="5575d834-c099-4c81-aadf-9b74126333e7" providerId="ADAL" clId="{9D69A034-250F-473F-BCEA-0C8E318A6DB3}" dt="2021-01-04T06:35:27.394" v="179" actId="164"/>
          <ac:spMkLst>
            <pc:docMk/>
            <pc:sldMk cId="3238158163" sldId="303"/>
            <ac:spMk id="2708" creationId="{97B7B54B-2C28-4439-8447-F86A0DD1F6B9}"/>
          </ac:spMkLst>
        </pc:spChg>
        <pc:spChg chg="add mod">
          <ac:chgData name="Kemppainen Kimmo" userId="5575d834-c099-4c81-aadf-9b74126333e7" providerId="ADAL" clId="{9D69A034-250F-473F-BCEA-0C8E318A6DB3}" dt="2021-01-04T06:35:27.394" v="179" actId="164"/>
          <ac:spMkLst>
            <pc:docMk/>
            <pc:sldMk cId="3238158163" sldId="303"/>
            <ac:spMk id="2709" creationId="{D4F13754-4D7A-4340-8A1F-BB50746B0D59}"/>
          </ac:spMkLst>
        </pc:spChg>
        <pc:spChg chg="add mod">
          <ac:chgData name="Kemppainen Kimmo" userId="5575d834-c099-4c81-aadf-9b74126333e7" providerId="ADAL" clId="{9D69A034-250F-473F-BCEA-0C8E318A6DB3}" dt="2021-01-04T06:35:27.394" v="179" actId="164"/>
          <ac:spMkLst>
            <pc:docMk/>
            <pc:sldMk cId="3238158163" sldId="303"/>
            <ac:spMk id="2710" creationId="{FCE9B8DD-6FB4-4833-AA07-712FBF85E7F6}"/>
          </ac:spMkLst>
        </pc:spChg>
        <pc:spChg chg="add mod">
          <ac:chgData name="Kemppainen Kimmo" userId="5575d834-c099-4c81-aadf-9b74126333e7" providerId="ADAL" clId="{9D69A034-250F-473F-BCEA-0C8E318A6DB3}" dt="2021-01-04T06:35:27.394" v="179" actId="164"/>
          <ac:spMkLst>
            <pc:docMk/>
            <pc:sldMk cId="3238158163" sldId="303"/>
            <ac:spMk id="2711" creationId="{F64BDAA5-8F0D-4D74-B0E0-52A524E631B5}"/>
          </ac:spMkLst>
        </pc:spChg>
        <pc:spChg chg="add mod">
          <ac:chgData name="Kemppainen Kimmo" userId="5575d834-c099-4c81-aadf-9b74126333e7" providerId="ADAL" clId="{9D69A034-250F-473F-BCEA-0C8E318A6DB3}" dt="2021-01-04T06:35:27.394" v="179" actId="164"/>
          <ac:spMkLst>
            <pc:docMk/>
            <pc:sldMk cId="3238158163" sldId="303"/>
            <ac:spMk id="2712" creationId="{764748AD-BAC9-4235-B756-28A9F37545E7}"/>
          </ac:spMkLst>
        </pc:spChg>
        <pc:spChg chg="add mod">
          <ac:chgData name="Kemppainen Kimmo" userId="5575d834-c099-4c81-aadf-9b74126333e7" providerId="ADAL" clId="{9D69A034-250F-473F-BCEA-0C8E318A6DB3}" dt="2021-01-04T06:35:27.394" v="179" actId="164"/>
          <ac:spMkLst>
            <pc:docMk/>
            <pc:sldMk cId="3238158163" sldId="303"/>
            <ac:spMk id="2713" creationId="{DDC10058-5F1B-438D-9E42-34DADDEA07A1}"/>
          </ac:spMkLst>
        </pc:spChg>
        <pc:spChg chg="add mod">
          <ac:chgData name="Kemppainen Kimmo" userId="5575d834-c099-4c81-aadf-9b74126333e7" providerId="ADAL" clId="{9D69A034-250F-473F-BCEA-0C8E318A6DB3}" dt="2021-01-04T06:35:27.394" v="179" actId="164"/>
          <ac:spMkLst>
            <pc:docMk/>
            <pc:sldMk cId="3238158163" sldId="303"/>
            <ac:spMk id="2714" creationId="{A6436570-05C9-422F-9FEE-499D72F2171B}"/>
          </ac:spMkLst>
        </pc:spChg>
        <pc:spChg chg="add mod">
          <ac:chgData name="Kemppainen Kimmo" userId="5575d834-c099-4c81-aadf-9b74126333e7" providerId="ADAL" clId="{9D69A034-250F-473F-BCEA-0C8E318A6DB3}" dt="2021-01-04T06:35:27.394" v="179" actId="164"/>
          <ac:spMkLst>
            <pc:docMk/>
            <pc:sldMk cId="3238158163" sldId="303"/>
            <ac:spMk id="2715" creationId="{389120CD-9D4E-48D8-88A3-A992FA035160}"/>
          </ac:spMkLst>
        </pc:spChg>
        <pc:spChg chg="add mod">
          <ac:chgData name="Kemppainen Kimmo" userId="5575d834-c099-4c81-aadf-9b74126333e7" providerId="ADAL" clId="{9D69A034-250F-473F-BCEA-0C8E318A6DB3}" dt="2021-01-04T06:35:27.394" v="179" actId="164"/>
          <ac:spMkLst>
            <pc:docMk/>
            <pc:sldMk cId="3238158163" sldId="303"/>
            <ac:spMk id="2716" creationId="{C932BFAB-6D2E-45AF-9D8D-FA9E0881FF96}"/>
          </ac:spMkLst>
        </pc:spChg>
        <pc:spChg chg="add mod">
          <ac:chgData name="Kemppainen Kimmo" userId="5575d834-c099-4c81-aadf-9b74126333e7" providerId="ADAL" clId="{9D69A034-250F-473F-BCEA-0C8E318A6DB3}" dt="2021-01-04T06:35:27.394" v="179" actId="164"/>
          <ac:spMkLst>
            <pc:docMk/>
            <pc:sldMk cId="3238158163" sldId="303"/>
            <ac:spMk id="2717" creationId="{8DC07D93-614C-4E84-9B70-EE1726CB32D2}"/>
          </ac:spMkLst>
        </pc:spChg>
        <pc:spChg chg="add mod">
          <ac:chgData name="Kemppainen Kimmo" userId="5575d834-c099-4c81-aadf-9b74126333e7" providerId="ADAL" clId="{9D69A034-250F-473F-BCEA-0C8E318A6DB3}" dt="2021-01-04T06:35:27.394" v="179" actId="164"/>
          <ac:spMkLst>
            <pc:docMk/>
            <pc:sldMk cId="3238158163" sldId="303"/>
            <ac:spMk id="2718" creationId="{13DD8522-2180-44E4-8222-76EDCD1FE38B}"/>
          </ac:spMkLst>
        </pc:spChg>
        <pc:spChg chg="add mod">
          <ac:chgData name="Kemppainen Kimmo" userId="5575d834-c099-4c81-aadf-9b74126333e7" providerId="ADAL" clId="{9D69A034-250F-473F-BCEA-0C8E318A6DB3}" dt="2021-01-04T06:35:27.394" v="179" actId="164"/>
          <ac:spMkLst>
            <pc:docMk/>
            <pc:sldMk cId="3238158163" sldId="303"/>
            <ac:spMk id="2719" creationId="{3D30E3B0-24D9-483E-994D-F0566CAD3C8D}"/>
          </ac:spMkLst>
        </pc:spChg>
        <pc:spChg chg="add mod">
          <ac:chgData name="Kemppainen Kimmo" userId="5575d834-c099-4c81-aadf-9b74126333e7" providerId="ADAL" clId="{9D69A034-250F-473F-BCEA-0C8E318A6DB3}" dt="2021-01-04T06:35:27.394" v="179" actId="164"/>
          <ac:spMkLst>
            <pc:docMk/>
            <pc:sldMk cId="3238158163" sldId="303"/>
            <ac:spMk id="2720" creationId="{B68EF625-0A72-4F8C-AEAC-FD54036D0EEA}"/>
          </ac:spMkLst>
        </pc:spChg>
        <pc:spChg chg="add mod">
          <ac:chgData name="Kemppainen Kimmo" userId="5575d834-c099-4c81-aadf-9b74126333e7" providerId="ADAL" clId="{9D69A034-250F-473F-BCEA-0C8E318A6DB3}" dt="2021-01-04T06:35:27.394" v="179" actId="164"/>
          <ac:spMkLst>
            <pc:docMk/>
            <pc:sldMk cId="3238158163" sldId="303"/>
            <ac:spMk id="2721" creationId="{807D8365-C465-4C10-9E93-E1ADA68E1175}"/>
          </ac:spMkLst>
        </pc:spChg>
        <pc:spChg chg="add mod">
          <ac:chgData name="Kemppainen Kimmo" userId="5575d834-c099-4c81-aadf-9b74126333e7" providerId="ADAL" clId="{9D69A034-250F-473F-BCEA-0C8E318A6DB3}" dt="2021-01-04T06:35:27.394" v="179" actId="164"/>
          <ac:spMkLst>
            <pc:docMk/>
            <pc:sldMk cId="3238158163" sldId="303"/>
            <ac:spMk id="2722" creationId="{2834B4CB-ECF5-4589-B41F-4DF7BFF1C54F}"/>
          </ac:spMkLst>
        </pc:spChg>
        <pc:spChg chg="add mod">
          <ac:chgData name="Kemppainen Kimmo" userId="5575d834-c099-4c81-aadf-9b74126333e7" providerId="ADAL" clId="{9D69A034-250F-473F-BCEA-0C8E318A6DB3}" dt="2021-01-04T06:35:27.394" v="179" actId="164"/>
          <ac:spMkLst>
            <pc:docMk/>
            <pc:sldMk cId="3238158163" sldId="303"/>
            <ac:spMk id="2723" creationId="{D2726292-4AC1-4BA0-BE7D-91E4F65C031A}"/>
          </ac:spMkLst>
        </pc:spChg>
        <pc:spChg chg="add mod">
          <ac:chgData name="Kemppainen Kimmo" userId="5575d834-c099-4c81-aadf-9b74126333e7" providerId="ADAL" clId="{9D69A034-250F-473F-BCEA-0C8E318A6DB3}" dt="2021-01-04T06:35:27.394" v="179" actId="164"/>
          <ac:spMkLst>
            <pc:docMk/>
            <pc:sldMk cId="3238158163" sldId="303"/>
            <ac:spMk id="2724" creationId="{11AED0BE-36FA-4890-A9FC-1C90BF00A0EE}"/>
          </ac:spMkLst>
        </pc:spChg>
        <pc:spChg chg="add mod">
          <ac:chgData name="Kemppainen Kimmo" userId="5575d834-c099-4c81-aadf-9b74126333e7" providerId="ADAL" clId="{9D69A034-250F-473F-BCEA-0C8E318A6DB3}" dt="2021-01-04T06:35:27.394" v="179" actId="164"/>
          <ac:spMkLst>
            <pc:docMk/>
            <pc:sldMk cId="3238158163" sldId="303"/>
            <ac:spMk id="2725" creationId="{043D2E05-0BB6-4202-86A5-4F02801D9959}"/>
          </ac:spMkLst>
        </pc:spChg>
        <pc:spChg chg="add mod">
          <ac:chgData name="Kemppainen Kimmo" userId="5575d834-c099-4c81-aadf-9b74126333e7" providerId="ADAL" clId="{9D69A034-250F-473F-BCEA-0C8E318A6DB3}" dt="2021-01-04T06:35:27.394" v="179" actId="164"/>
          <ac:spMkLst>
            <pc:docMk/>
            <pc:sldMk cId="3238158163" sldId="303"/>
            <ac:spMk id="2726" creationId="{B1497EEA-6FD4-42AF-B941-CF9E3542DA66}"/>
          </ac:spMkLst>
        </pc:spChg>
        <pc:spChg chg="add mod">
          <ac:chgData name="Kemppainen Kimmo" userId="5575d834-c099-4c81-aadf-9b74126333e7" providerId="ADAL" clId="{9D69A034-250F-473F-BCEA-0C8E318A6DB3}" dt="2021-01-04T06:35:27.394" v="179" actId="164"/>
          <ac:spMkLst>
            <pc:docMk/>
            <pc:sldMk cId="3238158163" sldId="303"/>
            <ac:spMk id="2727" creationId="{9EA206F3-61FF-48E0-9CE2-745E1D5DAC55}"/>
          </ac:spMkLst>
        </pc:spChg>
        <pc:spChg chg="add mod">
          <ac:chgData name="Kemppainen Kimmo" userId="5575d834-c099-4c81-aadf-9b74126333e7" providerId="ADAL" clId="{9D69A034-250F-473F-BCEA-0C8E318A6DB3}" dt="2021-01-04T06:35:27.394" v="179" actId="164"/>
          <ac:spMkLst>
            <pc:docMk/>
            <pc:sldMk cId="3238158163" sldId="303"/>
            <ac:spMk id="2728" creationId="{FBEB2B73-0A24-462E-812A-4C82CE7132F1}"/>
          </ac:spMkLst>
        </pc:spChg>
        <pc:spChg chg="add mod">
          <ac:chgData name="Kemppainen Kimmo" userId="5575d834-c099-4c81-aadf-9b74126333e7" providerId="ADAL" clId="{9D69A034-250F-473F-BCEA-0C8E318A6DB3}" dt="2021-01-04T06:35:27.394" v="179" actId="164"/>
          <ac:spMkLst>
            <pc:docMk/>
            <pc:sldMk cId="3238158163" sldId="303"/>
            <ac:spMk id="2729" creationId="{E49635D7-0CE7-4DD4-9620-8A0753DD0F1A}"/>
          </ac:spMkLst>
        </pc:spChg>
        <pc:spChg chg="add mod">
          <ac:chgData name="Kemppainen Kimmo" userId="5575d834-c099-4c81-aadf-9b74126333e7" providerId="ADAL" clId="{9D69A034-250F-473F-BCEA-0C8E318A6DB3}" dt="2021-01-04T06:35:27.394" v="179" actId="164"/>
          <ac:spMkLst>
            <pc:docMk/>
            <pc:sldMk cId="3238158163" sldId="303"/>
            <ac:spMk id="2730" creationId="{0CD18035-060C-4337-8789-F1A51EC2346B}"/>
          </ac:spMkLst>
        </pc:spChg>
        <pc:spChg chg="add mod">
          <ac:chgData name="Kemppainen Kimmo" userId="5575d834-c099-4c81-aadf-9b74126333e7" providerId="ADAL" clId="{9D69A034-250F-473F-BCEA-0C8E318A6DB3}" dt="2021-01-04T06:35:27.394" v="179" actId="164"/>
          <ac:spMkLst>
            <pc:docMk/>
            <pc:sldMk cId="3238158163" sldId="303"/>
            <ac:spMk id="2731" creationId="{A34DFAC5-E960-462C-A6A4-6EE0A938D61D}"/>
          </ac:spMkLst>
        </pc:spChg>
        <pc:spChg chg="add mod">
          <ac:chgData name="Kemppainen Kimmo" userId="5575d834-c099-4c81-aadf-9b74126333e7" providerId="ADAL" clId="{9D69A034-250F-473F-BCEA-0C8E318A6DB3}" dt="2021-01-04T06:35:27.394" v="179" actId="164"/>
          <ac:spMkLst>
            <pc:docMk/>
            <pc:sldMk cId="3238158163" sldId="303"/>
            <ac:spMk id="2732" creationId="{F72497BD-0DC7-4F7F-BB59-E67B10D9BE2D}"/>
          </ac:spMkLst>
        </pc:spChg>
        <pc:spChg chg="add mod">
          <ac:chgData name="Kemppainen Kimmo" userId="5575d834-c099-4c81-aadf-9b74126333e7" providerId="ADAL" clId="{9D69A034-250F-473F-BCEA-0C8E318A6DB3}" dt="2021-01-04T06:35:27.394" v="179" actId="164"/>
          <ac:spMkLst>
            <pc:docMk/>
            <pc:sldMk cId="3238158163" sldId="303"/>
            <ac:spMk id="2733" creationId="{57D28FBA-2DDC-4B37-8D22-835B79FEA20E}"/>
          </ac:spMkLst>
        </pc:spChg>
        <pc:spChg chg="add mod">
          <ac:chgData name="Kemppainen Kimmo" userId="5575d834-c099-4c81-aadf-9b74126333e7" providerId="ADAL" clId="{9D69A034-250F-473F-BCEA-0C8E318A6DB3}" dt="2021-01-04T06:35:27.394" v="179" actId="164"/>
          <ac:spMkLst>
            <pc:docMk/>
            <pc:sldMk cId="3238158163" sldId="303"/>
            <ac:spMk id="2734" creationId="{1D7E8E9A-701D-4EDF-A7A3-ED3C192D6798}"/>
          </ac:spMkLst>
        </pc:spChg>
        <pc:spChg chg="add mod">
          <ac:chgData name="Kemppainen Kimmo" userId="5575d834-c099-4c81-aadf-9b74126333e7" providerId="ADAL" clId="{9D69A034-250F-473F-BCEA-0C8E318A6DB3}" dt="2021-01-04T06:35:27.394" v="179" actId="164"/>
          <ac:spMkLst>
            <pc:docMk/>
            <pc:sldMk cId="3238158163" sldId="303"/>
            <ac:spMk id="2735" creationId="{66328319-19D2-4FB9-878A-CCBFB9D10D09}"/>
          </ac:spMkLst>
        </pc:spChg>
        <pc:spChg chg="add mod">
          <ac:chgData name="Kemppainen Kimmo" userId="5575d834-c099-4c81-aadf-9b74126333e7" providerId="ADAL" clId="{9D69A034-250F-473F-BCEA-0C8E318A6DB3}" dt="2021-01-04T06:35:27.394" v="179" actId="164"/>
          <ac:spMkLst>
            <pc:docMk/>
            <pc:sldMk cId="3238158163" sldId="303"/>
            <ac:spMk id="2736" creationId="{E8F7512F-7E21-4778-B7F2-61D710FAE5CB}"/>
          </ac:spMkLst>
        </pc:spChg>
        <pc:spChg chg="add mod">
          <ac:chgData name="Kemppainen Kimmo" userId="5575d834-c099-4c81-aadf-9b74126333e7" providerId="ADAL" clId="{9D69A034-250F-473F-BCEA-0C8E318A6DB3}" dt="2021-01-04T06:35:27.394" v="179" actId="164"/>
          <ac:spMkLst>
            <pc:docMk/>
            <pc:sldMk cId="3238158163" sldId="303"/>
            <ac:spMk id="2737" creationId="{6A844094-03E1-4C74-8802-BDFA3EBD86E4}"/>
          </ac:spMkLst>
        </pc:spChg>
        <pc:spChg chg="add mod">
          <ac:chgData name="Kemppainen Kimmo" userId="5575d834-c099-4c81-aadf-9b74126333e7" providerId="ADAL" clId="{9D69A034-250F-473F-BCEA-0C8E318A6DB3}" dt="2021-01-04T06:35:27.394" v="179" actId="164"/>
          <ac:spMkLst>
            <pc:docMk/>
            <pc:sldMk cId="3238158163" sldId="303"/>
            <ac:spMk id="2738" creationId="{92C68686-63E2-4E84-BE97-12CAD9C22B7E}"/>
          </ac:spMkLst>
        </pc:spChg>
        <pc:spChg chg="add mod">
          <ac:chgData name="Kemppainen Kimmo" userId="5575d834-c099-4c81-aadf-9b74126333e7" providerId="ADAL" clId="{9D69A034-250F-473F-BCEA-0C8E318A6DB3}" dt="2021-01-04T06:35:27.394" v="179" actId="164"/>
          <ac:spMkLst>
            <pc:docMk/>
            <pc:sldMk cId="3238158163" sldId="303"/>
            <ac:spMk id="2739" creationId="{C1AC6C0C-9C31-4544-9C85-46D94662DADE}"/>
          </ac:spMkLst>
        </pc:spChg>
        <pc:spChg chg="add mod">
          <ac:chgData name="Kemppainen Kimmo" userId="5575d834-c099-4c81-aadf-9b74126333e7" providerId="ADAL" clId="{9D69A034-250F-473F-BCEA-0C8E318A6DB3}" dt="2021-01-04T06:35:27.394" v="179" actId="164"/>
          <ac:spMkLst>
            <pc:docMk/>
            <pc:sldMk cId="3238158163" sldId="303"/>
            <ac:spMk id="2740" creationId="{1B4F55FF-A48B-414A-9B32-046AF1C206EB}"/>
          </ac:spMkLst>
        </pc:spChg>
        <pc:spChg chg="add mod">
          <ac:chgData name="Kemppainen Kimmo" userId="5575d834-c099-4c81-aadf-9b74126333e7" providerId="ADAL" clId="{9D69A034-250F-473F-BCEA-0C8E318A6DB3}" dt="2021-01-04T06:35:27.394" v="179" actId="164"/>
          <ac:spMkLst>
            <pc:docMk/>
            <pc:sldMk cId="3238158163" sldId="303"/>
            <ac:spMk id="2741" creationId="{DCF58BF6-E471-49FA-80EC-E2CE7D4B0E6E}"/>
          </ac:spMkLst>
        </pc:spChg>
        <pc:spChg chg="add mod">
          <ac:chgData name="Kemppainen Kimmo" userId="5575d834-c099-4c81-aadf-9b74126333e7" providerId="ADAL" clId="{9D69A034-250F-473F-BCEA-0C8E318A6DB3}" dt="2021-01-04T06:35:27.394" v="179" actId="164"/>
          <ac:spMkLst>
            <pc:docMk/>
            <pc:sldMk cId="3238158163" sldId="303"/>
            <ac:spMk id="2742" creationId="{6D0C1CB3-DB2C-44B2-AC2E-2D14FDB9DEBE}"/>
          </ac:spMkLst>
        </pc:spChg>
        <pc:spChg chg="add mod">
          <ac:chgData name="Kemppainen Kimmo" userId="5575d834-c099-4c81-aadf-9b74126333e7" providerId="ADAL" clId="{9D69A034-250F-473F-BCEA-0C8E318A6DB3}" dt="2021-01-04T06:35:27.394" v="179" actId="164"/>
          <ac:spMkLst>
            <pc:docMk/>
            <pc:sldMk cId="3238158163" sldId="303"/>
            <ac:spMk id="2743" creationId="{3AA92C91-3676-41A9-8949-5E2F4E1E290E}"/>
          </ac:spMkLst>
        </pc:spChg>
        <pc:spChg chg="add mod">
          <ac:chgData name="Kemppainen Kimmo" userId="5575d834-c099-4c81-aadf-9b74126333e7" providerId="ADAL" clId="{9D69A034-250F-473F-BCEA-0C8E318A6DB3}" dt="2021-01-04T06:35:27.394" v="179" actId="164"/>
          <ac:spMkLst>
            <pc:docMk/>
            <pc:sldMk cId="3238158163" sldId="303"/>
            <ac:spMk id="2744" creationId="{B3457D46-8BE5-43F9-BB81-ECE5C71591D2}"/>
          </ac:spMkLst>
        </pc:spChg>
        <pc:spChg chg="add mod">
          <ac:chgData name="Kemppainen Kimmo" userId="5575d834-c099-4c81-aadf-9b74126333e7" providerId="ADAL" clId="{9D69A034-250F-473F-BCEA-0C8E318A6DB3}" dt="2021-01-04T06:35:27.394" v="179" actId="164"/>
          <ac:spMkLst>
            <pc:docMk/>
            <pc:sldMk cId="3238158163" sldId="303"/>
            <ac:spMk id="2745" creationId="{FC3DD1B6-96C7-41C2-9409-10616AC320FA}"/>
          </ac:spMkLst>
        </pc:spChg>
        <pc:spChg chg="add mod">
          <ac:chgData name="Kemppainen Kimmo" userId="5575d834-c099-4c81-aadf-9b74126333e7" providerId="ADAL" clId="{9D69A034-250F-473F-BCEA-0C8E318A6DB3}" dt="2021-01-04T06:35:27.394" v="179" actId="164"/>
          <ac:spMkLst>
            <pc:docMk/>
            <pc:sldMk cId="3238158163" sldId="303"/>
            <ac:spMk id="2746" creationId="{A4737061-A19A-4971-8FFF-A3AB19965B51}"/>
          </ac:spMkLst>
        </pc:spChg>
        <pc:spChg chg="add mod">
          <ac:chgData name="Kemppainen Kimmo" userId="5575d834-c099-4c81-aadf-9b74126333e7" providerId="ADAL" clId="{9D69A034-250F-473F-BCEA-0C8E318A6DB3}" dt="2021-01-04T06:35:27.394" v="179" actId="164"/>
          <ac:spMkLst>
            <pc:docMk/>
            <pc:sldMk cId="3238158163" sldId="303"/>
            <ac:spMk id="2747" creationId="{06C6DE0E-BBA6-478D-9F7E-28E95C7555CE}"/>
          </ac:spMkLst>
        </pc:spChg>
        <pc:spChg chg="add mod">
          <ac:chgData name="Kemppainen Kimmo" userId="5575d834-c099-4c81-aadf-9b74126333e7" providerId="ADAL" clId="{9D69A034-250F-473F-BCEA-0C8E318A6DB3}" dt="2021-01-04T06:35:27.394" v="179" actId="164"/>
          <ac:spMkLst>
            <pc:docMk/>
            <pc:sldMk cId="3238158163" sldId="303"/>
            <ac:spMk id="2748" creationId="{8FC3415D-6655-462A-8843-621D5D6F5F52}"/>
          </ac:spMkLst>
        </pc:spChg>
        <pc:spChg chg="add mod">
          <ac:chgData name="Kemppainen Kimmo" userId="5575d834-c099-4c81-aadf-9b74126333e7" providerId="ADAL" clId="{9D69A034-250F-473F-BCEA-0C8E318A6DB3}" dt="2021-01-04T06:35:27.394" v="179" actId="164"/>
          <ac:spMkLst>
            <pc:docMk/>
            <pc:sldMk cId="3238158163" sldId="303"/>
            <ac:spMk id="2749" creationId="{5B74F516-9FEF-4635-99EF-EEE353D1D927}"/>
          </ac:spMkLst>
        </pc:spChg>
        <pc:spChg chg="add mod">
          <ac:chgData name="Kemppainen Kimmo" userId="5575d834-c099-4c81-aadf-9b74126333e7" providerId="ADAL" clId="{9D69A034-250F-473F-BCEA-0C8E318A6DB3}" dt="2021-01-04T06:35:27.394" v="179" actId="164"/>
          <ac:spMkLst>
            <pc:docMk/>
            <pc:sldMk cId="3238158163" sldId="303"/>
            <ac:spMk id="2750" creationId="{7B97594D-58C8-4278-9992-DF0811C44200}"/>
          </ac:spMkLst>
        </pc:spChg>
        <pc:spChg chg="add mod">
          <ac:chgData name="Kemppainen Kimmo" userId="5575d834-c099-4c81-aadf-9b74126333e7" providerId="ADAL" clId="{9D69A034-250F-473F-BCEA-0C8E318A6DB3}" dt="2021-01-04T06:35:27.394" v="179" actId="164"/>
          <ac:spMkLst>
            <pc:docMk/>
            <pc:sldMk cId="3238158163" sldId="303"/>
            <ac:spMk id="2751" creationId="{931EC288-224D-4C99-B879-716A6348639E}"/>
          </ac:spMkLst>
        </pc:spChg>
        <pc:spChg chg="add mod">
          <ac:chgData name="Kemppainen Kimmo" userId="5575d834-c099-4c81-aadf-9b74126333e7" providerId="ADAL" clId="{9D69A034-250F-473F-BCEA-0C8E318A6DB3}" dt="2021-01-04T06:35:27.394" v="179" actId="164"/>
          <ac:spMkLst>
            <pc:docMk/>
            <pc:sldMk cId="3238158163" sldId="303"/>
            <ac:spMk id="2752" creationId="{850FCCF5-AF6C-45F6-BC80-EB3E6D9BD2DF}"/>
          </ac:spMkLst>
        </pc:spChg>
        <pc:spChg chg="add mod">
          <ac:chgData name="Kemppainen Kimmo" userId="5575d834-c099-4c81-aadf-9b74126333e7" providerId="ADAL" clId="{9D69A034-250F-473F-BCEA-0C8E318A6DB3}" dt="2021-01-04T06:35:27.394" v="179" actId="164"/>
          <ac:spMkLst>
            <pc:docMk/>
            <pc:sldMk cId="3238158163" sldId="303"/>
            <ac:spMk id="2753" creationId="{655E180E-448D-4AFA-A7C4-0A3686439FE2}"/>
          </ac:spMkLst>
        </pc:spChg>
        <pc:spChg chg="add mod">
          <ac:chgData name="Kemppainen Kimmo" userId="5575d834-c099-4c81-aadf-9b74126333e7" providerId="ADAL" clId="{9D69A034-250F-473F-BCEA-0C8E318A6DB3}" dt="2021-01-04T06:35:27.394" v="179" actId="164"/>
          <ac:spMkLst>
            <pc:docMk/>
            <pc:sldMk cId="3238158163" sldId="303"/>
            <ac:spMk id="2754" creationId="{605BF4B6-8D9D-48CE-BE64-348C374C90D9}"/>
          </ac:spMkLst>
        </pc:spChg>
        <pc:spChg chg="add mod">
          <ac:chgData name="Kemppainen Kimmo" userId="5575d834-c099-4c81-aadf-9b74126333e7" providerId="ADAL" clId="{9D69A034-250F-473F-BCEA-0C8E318A6DB3}" dt="2021-01-04T06:35:27.394" v="179" actId="164"/>
          <ac:spMkLst>
            <pc:docMk/>
            <pc:sldMk cId="3238158163" sldId="303"/>
            <ac:spMk id="2755" creationId="{93A082B7-A9AA-4493-90FF-9261B1E524C3}"/>
          </ac:spMkLst>
        </pc:spChg>
        <pc:spChg chg="add mod">
          <ac:chgData name="Kemppainen Kimmo" userId="5575d834-c099-4c81-aadf-9b74126333e7" providerId="ADAL" clId="{9D69A034-250F-473F-BCEA-0C8E318A6DB3}" dt="2021-01-04T06:35:27.394" v="179" actId="164"/>
          <ac:spMkLst>
            <pc:docMk/>
            <pc:sldMk cId="3238158163" sldId="303"/>
            <ac:spMk id="2756" creationId="{BCDD67DA-7641-42ED-8862-E1DBE164723B}"/>
          </ac:spMkLst>
        </pc:spChg>
        <pc:spChg chg="add mod">
          <ac:chgData name="Kemppainen Kimmo" userId="5575d834-c099-4c81-aadf-9b74126333e7" providerId="ADAL" clId="{9D69A034-250F-473F-BCEA-0C8E318A6DB3}" dt="2021-01-04T06:35:27.394" v="179" actId="164"/>
          <ac:spMkLst>
            <pc:docMk/>
            <pc:sldMk cId="3238158163" sldId="303"/>
            <ac:spMk id="2757" creationId="{D1D0743C-A4FE-4FA0-8AD4-78DC86EE6DE4}"/>
          </ac:spMkLst>
        </pc:spChg>
        <pc:spChg chg="add mod">
          <ac:chgData name="Kemppainen Kimmo" userId="5575d834-c099-4c81-aadf-9b74126333e7" providerId="ADAL" clId="{9D69A034-250F-473F-BCEA-0C8E318A6DB3}" dt="2021-01-04T06:35:27.394" v="179" actId="164"/>
          <ac:spMkLst>
            <pc:docMk/>
            <pc:sldMk cId="3238158163" sldId="303"/>
            <ac:spMk id="2758" creationId="{1851B2A4-BF7C-4194-ACF3-A1CDEDAEDD90}"/>
          </ac:spMkLst>
        </pc:spChg>
        <pc:spChg chg="add mod">
          <ac:chgData name="Kemppainen Kimmo" userId="5575d834-c099-4c81-aadf-9b74126333e7" providerId="ADAL" clId="{9D69A034-250F-473F-BCEA-0C8E318A6DB3}" dt="2021-01-04T06:35:27.394" v="179" actId="164"/>
          <ac:spMkLst>
            <pc:docMk/>
            <pc:sldMk cId="3238158163" sldId="303"/>
            <ac:spMk id="2759" creationId="{346013A2-B207-488D-AA93-76806FA9C7B5}"/>
          </ac:spMkLst>
        </pc:spChg>
        <pc:spChg chg="add mod">
          <ac:chgData name="Kemppainen Kimmo" userId="5575d834-c099-4c81-aadf-9b74126333e7" providerId="ADAL" clId="{9D69A034-250F-473F-BCEA-0C8E318A6DB3}" dt="2021-01-04T06:35:27.394" v="179" actId="164"/>
          <ac:spMkLst>
            <pc:docMk/>
            <pc:sldMk cId="3238158163" sldId="303"/>
            <ac:spMk id="2760" creationId="{E96A7374-2599-4CFB-A1D2-469440842633}"/>
          </ac:spMkLst>
        </pc:spChg>
        <pc:spChg chg="add mod">
          <ac:chgData name="Kemppainen Kimmo" userId="5575d834-c099-4c81-aadf-9b74126333e7" providerId="ADAL" clId="{9D69A034-250F-473F-BCEA-0C8E318A6DB3}" dt="2021-01-04T06:35:27.394" v="179" actId="164"/>
          <ac:spMkLst>
            <pc:docMk/>
            <pc:sldMk cId="3238158163" sldId="303"/>
            <ac:spMk id="2761" creationId="{55DC019E-5377-48DD-82E5-ED3D9D0D9D03}"/>
          </ac:spMkLst>
        </pc:spChg>
        <pc:spChg chg="add mod">
          <ac:chgData name="Kemppainen Kimmo" userId="5575d834-c099-4c81-aadf-9b74126333e7" providerId="ADAL" clId="{9D69A034-250F-473F-BCEA-0C8E318A6DB3}" dt="2021-01-04T06:35:27.394" v="179" actId="164"/>
          <ac:spMkLst>
            <pc:docMk/>
            <pc:sldMk cId="3238158163" sldId="303"/>
            <ac:spMk id="2762" creationId="{FBA8390F-D941-4F24-80C4-A44DC775DDB9}"/>
          </ac:spMkLst>
        </pc:spChg>
        <pc:spChg chg="add mod">
          <ac:chgData name="Kemppainen Kimmo" userId="5575d834-c099-4c81-aadf-9b74126333e7" providerId="ADAL" clId="{9D69A034-250F-473F-BCEA-0C8E318A6DB3}" dt="2021-01-04T06:35:27.394" v="179" actId="164"/>
          <ac:spMkLst>
            <pc:docMk/>
            <pc:sldMk cId="3238158163" sldId="303"/>
            <ac:spMk id="2763" creationId="{59A00386-2E10-4079-82E9-C1626287EF77}"/>
          </ac:spMkLst>
        </pc:spChg>
        <pc:spChg chg="add mod">
          <ac:chgData name="Kemppainen Kimmo" userId="5575d834-c099-4c81-aadf-9b74126333e7" providerId="ADAL" clId="{9D69A034-250F-473F-BCEA-0C8E318A6DB3}" dt="2021-01-04T06:35:27.394" v="179" actId="164"/>
          <ac:spMkLst>
            <pc:docMk/>
            <pc:sldMk cId="3238158163" sldId="303"/>
            <ac:spMk id="2764" creationId="{098D151E-03B8-4581-A9FD-6372F1CC2FA5}"/>
          </ac:spMkLst>
        </pc:spChg>
        <pc:spChg chg="add mod">
          <ac:chgData name="Kemppainen Kimmo" userId="5575d834-c099-4c81-aadf-9b74126333e7" providerId="ADAL" clId="{9D69A034-250F-473F-BCEA-0C8E318A6DB3}" dt="2021-01-04T06:35:27.394" v="179" actId="164"/>
          <ac:spMkLst>
            <pc:docMk/>
            <pc:sldMk cId="3238158163" sldId="303"/>
            <ac:spMk id="2765" creationId="{B4E89108-28E8-459C-B13A-976D1186CAEF}"/>
          </ac:spMkLst>
        </pc:spChg>
        <pc:spChg chg="add mod">
          <ac:chgData name="Kemppainen Kimmo" userId="5575d834-c099-4c81-aadf-9b74126333e7" providerId="ADAL" clId="{9D69A034-250F-473F-BCEA-0C8E318A6DB3}" dt="2021-01-04T06:35:27.394" v="179" actId="164"/>
          <ac:spMkLst>
            <pc:docMk/>
            <pc:sldMk cId="3238158163" sldId="303"/>
            <ac:spMk id="2766" creationId="{55A1AD32-9FCE-49E3-AEA1-0D4A9BFA4122}"/>
          </ac:spMkLst>
        </pc:spChg>
        <pc:spChg chg="add mod">
          <ac:chgData name="Kemppainen Kimmo" userId="5575d834-c099-4c81-aadf-9b74126333e7" providerId="ADAL" clId="{9D69A034-250F-473F-BCEA-0C8E318A6DB3}" dt="2021-01-04T06:35:27.394" v="179" actId="164"/>
          <ac:spMkLst>
            <pc:docMk/>
            <pc:sldMk cId="3238158163" sldId="303"/>
            <ac:spMk id="2767" creationId="{05C70A17-7DA3-4CE7-95D0-2A37A7E7AE88}"/>
          </ac:spMkLst>
        </pc:spChg>
        <pc:spChg chg="add mod">
          <ac:chgData name="Kemppainen Kimmo" userId="5575d834-c099-4c81-aadf-9b74126333e7" providerId="ADAL" clId="{9D69A034-250F-473F-BCEA-0C8E318A6DB3}" dt="2021-01-04T06:35:27.394" v="179" actId="164"/>
          <ac:spMkLst>
            <pc:docMk/>
            <pc:sldMk cId="3238158163" sldId="303"/>
            <ac:spMk id="2768" creationId="{F76B477B-43B3-4BFE-8AF5-BCCA49D97EA7}"/>
          </ac:spMkLst>
        </pc:spChg>
        <pc:spChg chg="add mod">
          <ac:chgData name="Kemppainen Kimmo" userId="5575d834-c099-4c81-aadf-9b74126333e7" providerId="ADAL" clId="{9D69A034-250F-473F-BCEA-0C8E318A6DB3}" dt="2021-01-04T06:35:27.394" v="179" actId="164"/>
          <ac:spMkLst>
            <pc:docMk/>
            <pc:sldMk cId="3238158163" sldId="303"/>
            <ac:spMk id="2769" creationId="{0C42B3C9-E5F5-4380-88E0-61722F1BABFC}"/>
          </ac:spMkLst>
        </pc:spChg>
        <pc:spChg chg="add mod">
          <ac:chgData name="Kemppainen Kimmo" userId="5575d834-c099-4c81-aadf-9b74126333e7" providerId="ADAL" clId="{9D69A034-250F-473F-BCEA-0C8E318A6DB3}" dt="2021-01-04T06:35:27.394" v="179" actId="164"/>
          <ac:spMkLst>
            <pc:docMk/>
            <pc:sldMk cId="3238158163" sldId="303"/>
            <ac:spMk id="2770" creationId="{49A95B66-366B-4D32-8265-716D1C9B0C04}"/>
          </ac:spMkLst>
        </pc:spChg>
        <pc:spChg chg="add mod">
          <ac:chgData name="Kemppainen Kimmo" userId="5575d834-c099-4c81-aadf-9b74126333e7" providerId="ADAL" clId="{9D69A034-250F-473F-BCEA-0C8E318A6DB3}" dt="2021-01-04T06:35:27.394" v="179" actId="164"/>
          <ac:spMkLst>
            <pc:docMk/>
            <pc:sldMk cId="3238158163" sldId="303"/>
            <ac:spMk id="2771" creationId="{640C628D-6D21-45D4-BFD3-CCB529206CB9}"/>
          </ac:spMkLst>
        </pc:spChg>
        <pc:spChg chg="add mod">
          <ac:chgData name="Kemppainen Kimmo" userId="5575d834-c099-4c81-aadf-9b74126333e7" providerId="ADAL" clId="{9D69A034-250F-473F-BCEA-0C8E318A6DB3}" dt="2021-01-04T06:35:27.394" v="179" actId="164"/>
          <ac:spMkLst>
            <pc:docMk/>
            <pc:sldMk cId="3238158163" sldId="303"/>
            <ac:spMk id="2772" creationId="{3240AE31-7A24-4224-B997-5F039B767EA2}"/>
          </ac:spMkLst>
        </pc:spChg>
        <pc:spChg chg="add mod">
          <ac:chgData name="Kemppainen Kimmo" userId="5575d834-c099-4c81-aadf-9b74126333e7" providerId="ADAL" clId="{9D69A034-250F-473F-BCEA-0C8E318A6DB3}" dt="2021-01-04T06:35:27.394" v="179" actId="164"/>
          <ac:spMkLst>
            <pc:docMk/>
            <pc:sldMk cId="3238158163" sldId="303"/>
            <ac:spMk id="2773" creationId="{C53F68C4-EAE7-4B80-8B14-122C44F56B11}"/>
          </ac:spMkLst>
        </pc:spChg>
        <pc:spChg chg="add mod">
          <ac:chgData name="Kemppainen Kimmo" userId="5575d834-c099-4c81-aadf-9b74126333e7" providerId="ADAL" clId="{9D69A034-250F-473F-BCEA-0C8E318A6DB3}" dt="2021-01-04T06:35:27.394" v="179" actId="164"/>
          <ac:spMkLst>
            <pc:docMk/>
            <pc:sldMk cId="3238158163" sldId="303"/>
            <ac:spMk id="2774" creationId="{4385F9C3-0959-41D9-AE81-96B57BCBC000}"/>
          </ac:spMkLst>
        </pc:spChg>
        <pc:spChg chg="add mod">
          <ac:chgData name="Kemppainen Kimmo" userId="5575d834-c099-4c81-aadf-9b74126333e7" providerId="ADAL" clId="{9D69A034-250F-473F-BCEA-0C8E318A6DB3}" dt="2021-01-04T06:35:27.394" v="179" actId="164"/>
          <ac:spMkLst>
            <pc:docMk/>
            <pc:sldMk cId="3238158163" sldId="303"/>
            <ac:spMk id="2775" creationId="{0F07DD77-BEC6-400C-B5FF-17A283F88A9E}"/>
          </ac:spMkLst>
        </pc:spChg>
        <pc:spChg chg="add mod">
          <ac:chgData name="Kemppainen Kimmo" userId="5575d834-c099-4c81-aadf-9b74126333e7" providerId="ADAL" clId="{9D69A034-250F-473F-BCEA-0C8E318A6DB3}" dt="2021-01-04T06:35:27.394" v="179" actId="164"/>
          <ac:spMkLst>
            <pc:docMk/>
            <pc:sldMk cId="3238158163" sldId="303"/>
            <ac:spMk id="2776" creationId="{1172EE6F-FA54-452B-BDB8-0AD53762BFF8}"/>
          </ac:spMkLst>
        </pc:spChg>
        <pc:spChg chg="add mod">
          <ac:chgData name="Kemppainen Kimmo" userId="5575d834-c099-4c81-aadf-9b74126333e7" providerId="ADAL" clId="{9D69A034-250F-473F-BCEA-0C8E318A6DB3}" dt="2021-01-04T06:35:27.394" v="179" actId="164"/>
          <ac:spMkLst>
            <pc:docMk/>
            <pc:sldMk cId="3238158163" sldId="303"/>
            <ac:spMk id="2777" creationId="{42CF6ACC-4774-438C-A3BD-3559DC9D8019}"/>
          </ac:spMkLst>
        </pc:spChg>
        <pc:spChg chg="add mod">
          <ac:chgData name="Kemppainen Kimmo" userId="5575d834-c099-4c81-aadf-9b74126333e7" providerId="ADAL" clId="{9D69A034-250F-473F-BCEA-0C8E318A6DB3}" dt="2021-01-04T06:35:27.394" v="179" actId="164"/>
          <ac:spMkLst>
            <pc:docMk/>
            <pc:sldMk cId="3238158163" sldId="303"/>
            <ac:spMk id="2778" creationId="{0D55D673-8570-4326-A684-AA542F5E44AB}"/>
          </ac:spMkLst>
        </pc:spChg>
        <pc:spChg chg="add mod">
          <ac:chgData name="Kemppainen Kimmo" userId="5575d834-c099-4c81-aadf-9b74126333e7" providerId="ADAL" clId="{9D69A034-250F-473F-BCEA-0C8E318A6DB3}" dt="2021-01-04T06:35:27.394" v="179" actId="164"/>
          <ac:spMkLst>
            <pc:docMk/>
            <pc:sldMk cId="3238158163" sldId="303"/>
            <ac:spMk id="2779" creationId="{8EC813AD-8835-4177-92C8-69B9A4AEEEC8}"/>
          </ac:spMkLst>
        </pc:spChg>
        <pc:spChg chg="add mod">
          <ac:chgData name="Kemppainen Kimmo" userId="5575d834-c099-4c81-aadf-9b74126333e7" providerId="ADAL" clId="{9D69A034-250F-473F-BCEA-0C8E318A6DB3}" dt="2021-01-04T06:35:27.394" v="179" actId="164"/>
          <ac:spMkLst>
            <pc:docMk/>
            <pc:sldMk cId="3238158163" sldId="303"/>
            <ac:spMk id="2780" creationId="{94B2EBCE-59A7-4D8E-AD12-6283B7C6B328}"/>
          </ac:spMkLst>
        </pc:spChg>
        <pc:spChg chg="add mod">
          <ac:chgData name="Kemppainen Kimmo" userId="5575d834-c099-4c81-aadf-9b74126333e7" providerId="ADAL" clId="{9D69A034-250F-473F-BCEA-0C8E318A6DB3}" dt="2021-01-04T06:35:27.394" v="179" actId="164"/>
          <ac:spMkLst>
            <pc:docMk/>
            <pc:sldMk cId="3238158163" sldId="303"/>
            <ac:spMk id="2781" creationId="{20F12C1C-B6E1-4A43-8A00-A9D0339D9EB0}"/>
          </ac:spMkLst>
        </pc:spChg>
        <pc:spChg chg="add mod">
          <ac:chgData name="Kemppainen Kimmo" userId="5575d834-c099-4c81-aadf-9b74126333e7" providerId="ADAL" clId="{9D69A034-250F-473F-BCEA-0C8E318A6DB3}" dt="2021-01-04T06:35:27.394" v="179" actId="164"/>
          <ac:spMkLst>
            <pc:docMk/>
            <pc:sldMk cId="3238158163" sldId="303"/>
            <ac:spMk id="2782" creationId="{4FE4E991-4054-40F1-B422-ABA57CD265DF}"/>
          </ac:spMkLst>
        </pc:spChg>
        <pc:spChg chg="add mod">
          <ac:chgData name="Kemppainen Kimmo" userId="5575d834-c099-4c81-aadf-9b74126333e7" providerId="ADAL" clId="{9D69A034-250F-473F-BCEA-0C8E318A6DB3}" dt="2021-01-04T06:35:27.394" v="179" actId="164"/>
          <ac:spMkLst>
            <pc:docMk/>
            <pc:sldMk cId="3238158163" sldId="303"/>
            <ac:spMk id="2783" creationId="{582FAE64-A3CB-4CD2-9298-D23B47F27466}"/>
          </ac:spMkLst>
        </pc:spChg>
        <pc:spChg chg="add mod">
          <ac:chgData name="Kemppainen Kimmo" userId="5575d834-c099-4c81-aadf-9b74126333e7" providerId="ADAL" clId="{9D69A034-250F-473F-BCEA-0C8E318A6DB3}" dt="2021-01-04T06:35:27.394" v="179" actId="164"/>
          <ac:spMkLst>
            <pc:docMk/>
            <pc:sldMk cId="3238158163" sldId="303"/>
            <ac:spMk id="2784" creationId="{DDE704CA-719C-44D6-B470-1492B92A4038}"/>
          </ac:spMkLst>
        </pc:spChg>
        <pc:spChg chg="add mod">
          <ac:chgData name="Kemppainen Kimmo" userId="5575d834-c099-4c81-aadf-9b74126333e7" providerId="ADAL" clId="{9D69A034-250F-473F-BCEA-0C8E318A6DB3}" dt="2021-01-04T06:35:27.394" v="179" actId="164"/>
          <ac:spMkLst>
            <pc:docMk/>
            <pc:sldMk cId="3238158163" sldId="303"/>
            <ac:spMk id="2785" creationId="{F7DC8C1D-20E9-4B9C-93ED-83C541CF444F}"/>
          </ac:spMkLst>
        </pc:spChg>
        <pc:spChg chg="add mod">
          <ac:chgData name="Kemppainen Kimmo" userId="5575d834-c099-4c81-aadf-9b74126333e7" providerId="ADAL" clId="{9D69A034-250F-473F-BCEA-0C8E318A6DB3}" dt="2021-01-04T06:35:27.394" v="179" actId="164"/>
          <ac:spMkLst>
            <pc:docMk/>
            <pc:sldMk cId="3238158163" sldId="303"/>
            <ac:spMk id="2786" creationId="{15485985-33D4-4A39-8AF0-B5BC9ED029CB}"/>
          </ac:spMkLst>
        </pc:spChg>
        <pc:spChg chg="add mod">
          <ac:chgData name="Kemppainen Kimmo" userId="5575d834-c099-4c81-aadf-9b74126333e7" providerId="ADAL" clId="{9D69A034-250F-473F-BCEA-0C8E318A6DB3}" dt="2021-01-04T06:35:27.394" v="179" actId="164"/>
          <ac:spMkLst>
            <pc:docMk/>
            <pc:sldMk cId="3238158163" sldId="303"/>
            <ac:spMk id="2787" creationId="{89091B6C-A3AF-4DDF-B441-441A84102AF9}"/>
          </ac:spMkLst>
        </pc:spChg>
        <pc:spChg chg="add mod">
          <ac:chgData name="Kemppainen Kimmo" userId="5575d834-c099-4c81-aadf-9b74126333e7" providerId="ADAL" clId="{9D69A034-250F-473F-BCEA-0C8E318A6DB3}" dt="2021-01-04T06:35:27.394" v="179" actId="164"/>
          <ac:spMkLst>
            <pc:docMk/>
            <pc:sldMk cId="3238158163" sldId="303"/>
            <ac:spMk id="2788" creationId="{F39E6CEE-06F8-4972-A46E-6CF5860BC2FB}"/>
          </ac:spMkLst>
        </pc:spChg>
        <pc:spChg chg="add mod">
          <ac:chgData name="Kemppainen Kimmo" userId="5575d834-c099-4c81-aadf-9b74126333e7" providerId="ADAL" clId="{9D69A034-250F-473F-BCEA-0C8E318A6DB3}" dt="2021-01-04T06:35:27.394" v="179" actId="164"/>
          <ac:spMkLst>
            <pc:docMk/>
            <pc:sldMk cId="3238158163" sldId="303"/>
            <ac:spMk id="2789" creationId="{7B4E464E-6C92-439E-BA81-ED490E5C18F2}"/>
          </ac:spMkLst>
        </pc:spChg>
        <pc:spChg chg="add mod">
          <ac:chgData name="Kemppainen Kimmo" userId="5575d834-c099-4c81-aadf-9b74126333e7" providerId="ADAL" clId="{9D69A034-250F-473F-BCEA-0C8E318A6DB3}" dt="2021-01-04T06:35:27.394" v="179" actId="164"/>
          <ac:spMkLst>
            <pc:docMk/>
            <pc:sldMk cId="3238158163" sldId="303"/>
            <ac:spMk id="2790" creationId="{B73ED36B-15C7-436C-BCFF-E1D03A6821C6}"/>
          </ac:spMkLst>
        </pc:spChg>
        <pc:spChg chg="add mod">
          <ac:chgData name="Kemppainen Kimmo" userId="5575d834-c099-4c81-aadf-9b74126333e7" providerId="ADAL" clId="{9D69A034-250F-473F-BCEA-0C8E318A6DB3}" dt="2021-01-04T06:35:27.394" v="179" actId="164"/>
          <ac:spMkLst>
            <pc:docMk/>
            <pc:sldMk cId="3238158163" sldId="303"/>
            <ac:spMk id="2791" creationId="{28696529-DB8B-4A29-8C66-091EB3733A7B}"/>
          </ac:spMkLst>
        </pc:spChg>
        <pc:spChg chg="add mod">
          <ac:chgData name="Kemppainen Kimmo" userId="5575d834-c099-4c81-aadf-9b74126333e7" providerId="ADAL" clId="{9D69A034-250F-473F-BCEA-0C8E318A6DB3}" dt="2021-01-04T06:35:27.394" v="179" actId="164"/>
          <ac:spMkLst>
            <pc:docMk/>
            <pc:sldMk cId="3238158163" sldId="303"/>
            <ac:spMk id="2792" creationId="{FA5A1A92-1B45-4F10-99F1-E2B5E6F83974}"/>
          </ac:spMkLst>
        </pc:spChg>
        <pc:spChg chg="add mod">
          <ac:chgData name="Kemppainen Kimmo" userId="5575d834-c099-4c81-aadf-9b74126333e7" providerId="ADAL" clId="{9D69A034-250F-473F-BCEA-0C8E318A6DB3}" dt="2021-01-04T06:35:27.394" v="179" actId="164"/>
          <ac:spMkLst>
            <pc:docMk/>
            <pc:sldMk cId="3238158163" sldId="303"/>
            <ac:spMk id="2793" creationId="{B54C0FD2-00C5-4E09-91E0-B90DBB15E639}"/>
          </ac:spMkLst>
        </pc:spChg>
        <pc:spChg chg="add mod">
          <ac:chgData name="Kemppainen Kimmo" userId="5575d834-c099-4c81-aadf-9b74126333e7" providerId="ADAL" clId="{9D69A034-250F-473F-BCEA-0C8E318A6DB3}" dt="2021-01-04T06:35:27.394" v="179" actId="164"/>
          <ac:spMkLst>
            <pc:docMk/>
            <pc:sldMk cId="3238158163" sldId="303"/>
            <ac:spMk id="2794" creationId="{82EE2694-195F-4F92-9999-CDE80154485D}"/>
          </ac:spMkLst>
        </pc:spChg>
        <pc:spChg chg="add mod">
          <ac:chgData name="Kemppainen Kimmo" userId="5575d834-c099-4c81-aadf-9b74126333e7" providerId="ADAL" clId="{9D69A034-250F-473F-BCEA-0C8E318A6DB3}" dt="2021-01-04T06:35:27.394" v="179" actId="164"/>
          <ac:spMkLst>
            <pc:docMk/>
            <pc:sldMk cId="3238158163" sldId="303"/>
            <ac:spMk id="2795" creationId="{D2CD002A-094B-4890-8515-AE1CCEA08B22}"/>
          </ac:spMkLst>
        </pc:spChg>
        <pc:spChg chg="add mod">
          <ac:chgData name="Kemppainen Kimmo" userId="5575d834-c099-4c81-aadf-9b74126333e7" providerId="ADAL" clId="{9D69A034-250F-473F-BCEA-0C8E318A6DB3}" dt="2021-01-04T06:35:27.394" v="179" actId="164"/>
          <ac:spMkLst>
            <pc:docMk/>
            <pc:sldMk cId="3238158163" sldId="303"/>
            <ac:spMk id="2796" creationId="{91588E8D-1BF6-4C48-91F5-0B037F84B559}"/>
          </ac:spMkLst>
        </pc:spChg>
        <pc:spChg chg="add mod">
          <ac:chgData name="Kemppainen Kimmo" userId="5575d834-c099-4c81-aadf-9b74126333e7" providerId="ADAL" clId="{9D69A034-250F-473F-BCEA-0C8E318A6DB3}" dt="2021-01-04T06:35:27.394" v="179" actId="164"/>
          <ac:spMkLst>
            <pc:docMk/>
            <pc:sldMk cId="3238158163" sldId="303"/>
            <ac:spMk id="2797" creationId="{62E9085D-E67D-4384-BD03-19115274633B}"/>
          </ac:spMkLst>
        </pc:spChg>
        <pc:spChg chg="add mod">
          <ac:chgData name="Kemppainen Kimmo" userId="5575d834-c099-4c81-aadf-9b74126333e7" providerId="ADAL" clId="{9D69A034-250F-473F-BCEA-0C8E318A6DB3}" dt="2021-01-04T06:35:27.394" v="179" actId="164"/>
          <ac:spMkLst>
            <pc:docMk/>
            <pc:sldMk cId="3238158163" sldId="303"/>
            <ac:spMk id="2798" creationId="{F85FF202-DC1E-4ABE-B4E6-019E2756C201}"/>
          </ac:spMkLst>
        </pc:spChg>
        <pc:spChg chg="add mod">
          <ac:chgData name="Kemppainen Kimmo" userId="5575d834-c099-4c81-aadf-9b74126333e7" providerId="ADAL" clId="{9D69A034-250F-473F-BCEA-0C8E318A6DB3}" dt="2021-01-04T06:35:27.394" v="179" actId="164"/>
          <ac:spMkLst>
            <pc:docMk/>
            <pc:sldMk cId="3238158163" sldId="303"/>
            <ac:spMk id="2799" creationId="{3F7EF55F-0B30-46DE-972E-ED67DE1872E7}"/>
          </ac:spMkLst>
        </pc:spChg>
        <pc:spChg chg="add mod">
          <ac:chgData name="Kemppainen Kimmo" userId="5575d834-c099-4c81-aadf-9b74126333e7" providerId="ADAL" clId="{9D69A034-250F-473F-BCEA-0C8E318A6DB3}" dt="2021-01-04T06:35:27.394" v="179" actId="164"/>
          <ac:spMkLst>
            <pc:docMk/>
            <pc:sldMk cId="3238158163" sldId="303"/>
            <ac:spMk id="2800" creationId="{F1F47772-AA22-454B-B4D3-4E754A9705F1}"/>
          </ac:spMkLst>
        </pc:spChg>
        <pc:spChg chg="add mod">
          <ac:chgData name="Kemppainen Kimmo" userId="5575d834-c099-4c81-aadf-9b74126333e7" providerId="ADAL" clId="{9D69A034-250F-473F-BCEA-0C8E318A6DB3}" dt="2021-01-04T06:35:27.394" v="179" actId="164"/>
          <ac:spMkLst>
            <pc:docMk/>
            <pc:sldMk cId="3238158163" sldId="303"/>
            <ac:spMk id="2801" creationId="{F4785422-1FF7-441A-9F58-34BE72B6D947}"/>
          </ac:spMkLst>
        </pc:spChg>
        <pc:spChg chg="add mod">
          <ac:chgData name="Kemppainen Kimmo" userId="5575d834-c099-4c81-aadf-9b74126333e7" providerId="ADAL" clId="{9D69A034-250F-473F-BCEA-0C8E318A6DB3}" dt="2021-01-04T06:35:27.394" v="179" actId="164"/>
          <ac:spMkLst>
            <pc:docMk/>
            <pc:sldMk cId="3238158163" sldId="303"/>
            <ac:spMk id="2802" creationId="{5F1FAA7C-B465-4725-BC8D-FE616B338602}"/>
          </ac:spMkLst>
        </pc:spChg>
        <pc:spChg chg="add mod">
          <ac:chgData name="Kemppainen Kimmo" userId="5575d834-c099-4c81-aadf-9b74126333e7" providerId="ADAL" clId="{9D69A034-250F-473F-BCEA-0C8E318A6DB3}" dt="2021-01-04T06:35:27.394" v="179" actId="164"/>
          <ac:spMkLst>
            <pc:docMk/>
            <pc:sldMk cId="3238158163" sldId="303"/>
            <ac:spMk id="2803" creationId="{3B94E51E-CF1B-4A5F-AC95-94C5EE09EA56}"/>
          </ac:spMkLst>
        </pc:spChg>
        <pc:spChg chg="add mod">
          <ac:chgData name="Kemppainen Kimmo" userId="5575d834-c099-4c81-aadf-9b74126333e7" providerId="ADAL" clId="{9D69A034-250F-473F-BCEA-0C8E318A6DB3}" dt="2021-01-04T06:35:27.394" v="179" actId="164"/>
          <ac:spMkLst>
            <pc:docMk/>
            <pc:sldMk cId="3238158163" sldId="303"/>
            <ac:spMk id="2804" creationId="{CC20B85B-22F4-47C4-995B-6BE3E3D71A31}"/>
          </ac:spMkLst>
        </pc:spChg>
        <pc:spChg chg="add mod">
          <ac:chgData name="Kemppainen Kimmo" userId="5575d834-c099-4c81-aadf-9b74126333e7" providerId="ADAL" clId="{9D69A034-250F-473F-BCEA-0C8E318A6DB3}" dt="2021-01-04T06:35:27.394" v="179" actId="164"/>
          <ac:spMkLst>
            <pc:docMk/>
            <pc:sldMk cId="3238158163" sldId="303"/>
            <ac:spMk id="2805" creationId="{D0D8A780-96D2-43C7-969A-1B533E742004}"/>
          </ac:spMkLst>
        </pc:spChg>
        <pc:spChg chg="add mod">
          <ac:chgData name="Kemppainen Kimmo" userId="5575d834-c099-4c81-aadf-9b74126333e7" providerId="ADAL" clId="{9D69A034-250F-473F-BCEA-0C8E318A6DB3}" dt="2021-01-04T06:35:27.394" v="179" actId="164"/>
          <ac:spMkLst>
            <pc:docMk/>
            <pc:sldMk cId="3238158163" sldId="303"/>
            <ac:spMk id="2806" creationId="{4F485595-F475-4D7B-9E34-C09A04C06DAC}"/>
          </ac:spMkLst>
        </pc:spChg>
        <pc:spChg chg="add mod">
          <ac:chgData name="Kemppainen Kimmo" userId="5575d834-c099-4c81-aadf-9b74126333e7" providerId="ADAL" clId="{9D69A034-250F-473F-BCEA-0C8E318A6DB3}" dt="2021-01-04T06:35:27.394" v="179" actId="164"/>
          <ac:spMkLst>
            <pc:docMk/>
            <pc:sldMk cId="3238158163" sldId="303"/>
            <ac:spMk id="2807" creationId="{2D835050-5ADE-4F06-91CC-7B1B532EEAAF}"/>
          </ac:spMkLst>
        </pc:spChg>
        <pc:spChg chg="add mod">
          <ac:chgData name="Kemppainen Kimmo" userId="5575d834-c099-4c81-aadf-9b74126333e7" providerId="ADAL" clId="{9D69A034-250F-473F-BCEA-0C8E318A6DB3}" dt="2021-01-04T06:35:27.394" v="179" actId="164"/>
          <ac:spMkLst>
            <pc:docMk/>
            <pc:sldMk cId="3238158163" sldId="303"/>
            <ac:spMk id="2808" creationId="{EDC24EEA-7AF6-46CF-B856-F530763B7F63}"/>
          </ac:spMkLst>
        </pc:spChg>
        <pc:spChg chg="add mod">
          <ac:chgData name="Kemppainen Kimmo" userId="5575d834-c099-4c81-aadf-9b74126333e7" providerId="ADAL" clId="{9D69A034-250F-473F-BCEA-0C8E318A6DB3}" dt="2021-01-04T06:35:27.394" v="179" actId="164"/>
          <ac:spMkLst>
            <pc:docMk/>
            <pc:sldMk cId="3238158163" sldId="303"/>
            <ac:spMk id="2809" creationId="{ECD4A1FC-880F-4EA6-949C-F717EF2129EA}"/>
          </ac:spMkLst>
        </pc:spChg>
        <pc:spChg chg="add mod">
          <ac:chgData name="Kemppainen Kimmo" userId="5575d834-c099-4c81-aadf-9b74126333e7" providerId="ADAL" clId="{9D69A034-250F-473F-BCEA-0C8E318A6DB3}" dt="2021-01-04T06:35:27.394" v="179" actId="164"/>
          <ac:spMkLst>
            <pc:docMk/>
            <pc:sldMk cId="3238158163" sldId="303"/>
            <ac:spMk id="2810" creationId="{BA7512D8-800D-452F-BEE0-D99EB46E4A9A}"/>
          </ac:spMkLst>
        </pc:spChg>
        <pc:spChg chg="add mod">
          <ac:chgData name="Kemppainen Kimmo" userId="5575d834-c099-4c81-aadf-9b74126333e7" providerId="ADAL" clId="{9D69A034-250F-473F-BCEA-0C8E318A6DB3}" dt="2021-01-04T06:35:27.394" v="179" actId="164"/>
          <ac:spMkLst>
            <pc:docMk/>
            <pc:sldMk cId="3238158163" sldId="303"/>
            <ac:spMk id="2811" creationId="{3051273B-6204-424B-9AD5-E6073AB3B532}"/>
          </ac:spMkLst>
        </pc:spChg>
        <pc:spChg chg="add mod">
          <ac:chgData name="Kemppainen Kimmo" userId="5575d834-c099-4c81-aadf-9b74126333e7" providerId="ADAL" clId="{9D69A034-250F-473F-BCEA-0C8E318A6DB3}" dt="2021-01-04T06:35:27.394" v="179" actId="164"/>
          <ac:spMkLst>
            <pc:docMk/>
            <pc:sldMk cId="3238158163" sldId="303"/>
            <ac:spMk id="2812" creationId="{ABF55395-EB72-4B99-A094-568894E7C399}"/>
          </ac:spMkLst>
        </pc:spChg>
        <pc:spChg chg="add mod">
          <ac:chgData name="Kemppainen Kimmo" userId="5575d834-c099-4c81-aadf-9b74126333e7" providerId="ADAL" clId="{9D69A034-250F-473F-BCEA-0C8E318A6DB3}" dt="2021-01-04T06:35:27.394" v="179" actId="164"/>
          <ac:spMkLst>
            <pc:docMk/>
            <pc:sldMk cId="3238158163" sldId="303"/>
            <ac:spMk id="2813" creationId="{431C8356-8B38-48D4-BAE9-370EB50E1C41}"/>
          </ac:spMkLst>
        </pc:spChg>
        <pc:spChg chg="add mod">
          <ac:chgData name="Kemppainen Kimmo" userId="5575d834-c099-4c81-aadf-9b74126333e7" providerId="ADAL" clId="{9D69A034-250F-473F-BCEA-0C8E318A6DB3}" dt="2021-01-04T06:35:27.394" v="179" actId="164"/>
          <ac:spMkLst>
            <pc:docMk/>
            <pc:sldMk cId="3238158163" sldId="303"/>
            <ac:spMk id="2814" creationId="{469DE5B0-0DC1-4724-A84A-9617388DE83E}"/>
          </ac:spMkLst>
        </pc:spChg>
        <pc:spChg chg="add mod">
          <ac:chgData name="Kemppainen Kimmo" userId="5575d834-c099-4c81-aadf-9b74126333e7" providerId="ADAL" clId="{9D69A034-250F-473F-BCEA-0C8E318A6DB3}" dt="2021-01-04T06:35:27.394" v="179" actId="164"/>
          <ac:spMkLst>
            <pc:docMk/>
            <pc:sldMk cId="3238158163" sldId="303"/>
            <ac:spMk id="2815" creationId="{D121B557-DA2A-4275-845D-776D672457B3}"/>
          </ac:spMkLst>
        </pc:spChg>
        <pc:spChg chg="add mod">
          <ac:chgData name="Kemppainen Kimmo" userId="5575d834-c099-4c81-aadf-9b74126333e7" providerId="ADAL" clId="{9D69A034-250F-473F-BCEA-0C8E318A6DB3}" dt="2021-01-04T06:35:27.394" v="179" actId="164"/>
          <ac:spMkLst>
            <pc:docMk/>
            <pc:sldMk cId="3238158163" sldId="303"/>
            <ac:spMk id="2816" creationId="{1709D151-23AD-475A-98FB-0072F853CF59}"/>
          </ac:spMkLst>
        </pc:spChg>
        <pc:spChg chg="add mod">
          <ac:chgData name="Kemppainen Kimmo" userId="5575d834-c099-4c81-aadf-9b74126333e7" providerId="ADAL" clId="{9D69A034-250F-473F-BCEA-0C8E318A6DB3}" dt="2021-01-04T06:35:27.394" v="179" actId="164"/>
          <ac:spMkLst>
            <pc:docMk/>
            <pc:sldMk cId="3238158163" sldId="303"/>
            <ac:spMk id="2817" creationId="{948199CF-44C3-4234-A7C0-29F4B396A2C8}"/>
          </ac:spMkLst>
        </pc:spChg>
        <pc:spChg chg="add mod">
          <ac:chgData name="Kemppainen Kimmo" userId="5575d834-c099-4c81-aadf-9b74126333e7" providerId="ADAL" clId="{9D69A034-250F-473F-BCEA-0C8E318A6DB3}" dt="2021-01-04T06:35:27.394" v="179" actId="164"/>
          <ac:spMkLst>
            <pc:docMk/>
            <pc:sldMk cId="3238158163" sldId="303"/>
            <ac:spMk id="2818" creationId="{A8B644D4-6FAA-4693-B211-1E6C5338B228}"/>
          </ac:spMkLst>
        </pc:spChg>
        <pc:spChg chg="add mod">
          <ac:chgData name="Kemppainen Kimmo" userId="5575d834-c099-4c81-aadf-9b74126333e7" providerId="ADAL" clId="{9D69A034-250F-473F-BCEA-0C8E318A6DB3}" dt="2021-01-04T06:35:27.394" v="179" actId="164"/>
          <ac:spMkLst>
            <pc:docMk/>
            <pc:sldMk cId="3238158163" sldId="303"/>
            <ac:spMk id="2819" creationId="{C4265A7C-4E20-4D48-BA59-6688537FDF16}"/>
          </ac:spMkLst>
        </pc:spChg>
        <pc:spChg chg="add mod">
          <ac:chgData name="Kemppainen Kimmo" userId="5575d834-c099-4c81-aadf-9b74126333e7" providerId="ADAL" clId="{9D69A034-250F-473F-BCEA-0C8E318A6DB3}" dt="2021-01-04T06:35:27.394" v="179" actId="164"/>
          <ac:spMkLst>
            <pc:docMk/>
            <pc:sldMk cId="3238158163" sldId="303"/>
            <ac:spMk id="2820" creationId="{FF82C104-D694-43B9-B608-BE3A610002F1}"/>
          </ac:spMkLst>
        </pc:spChg>
        <pc:spChg chg="add mod">
          <ac:chgData name="Kemppainen Kimmo" userId="5575d834-c099-4c81-aadf-9b74126333e7" providerId="ADAL" clId="{9D69A034-250F-473F-BCEA-0C8E318A6DB3}" dt="2021-01-04T06:35:27.394" v="179" actId="164"/>
          <ac:spMkLst>
            <pc:docMk/>
            <pc:sldMk cId="3238158163" sldId="303"/>
            <ac:spMk id="2821" creationId="{13EA5A32-50E8-44D4-B661-6CE506CF1643}"/>
          </ac:spMkLst>
        </pc:spChg>
        <pc:spChg chg="add mod">
          <ac:chgData name="Kemppainen Kimmo" userId="5575d834-c099-4c81-aadf-9b74126333e7" providerId="ADAL" clId="{9D69A034-250F-473F-BCEA-0C8E318A6DB3}" dt="2021-01-04T06:35:27.394" v="179" actId="164"/>
          <ac:spMkLst>
            <pc:docMk/>
            <pc:sldMk cId="3238158163" sldId="303"/>
            <ac:spMk id="2822" creationId="{B5F2C414-75C3-4738-83F1-D27673B07776}"/>
          </ac:spMkLst>
        </pc:spChg>
        <pc:spChg chg="add mod">
          <ac:chgData name="Kemppainen Kimmo" userId="5575d834-c099-4c81-aadf-9b74126333e7" providerId="ADAL" clId="{9D69A034-250F-473F-BCEA-0C8E318A6DB3}" dt="2021-01-04T06:35:27.394" v="179" actId="164"/>
          <ac:spMkLst>
            <pc:docMk/>
            <pc:sldMk cId="3238158163" sldId="303"/>
            <ac:spMk id="2823" creationId="{563350FD-B805-4407-BE07-01C800C77654}"/>
          </ac:spMkLst>
        </pc:spChg>
        <pc:spChg chg="add mod">
          <ac:chgData name="Kemppainen Kimmo" userId="5575d834-c099-4c81-aadf-9b74126333e7" providerId="ADAL" clId="{9D69A034-250F-473F-BCEA-0C8E318A6DB3}" dt="2021-01-04T06:35:27.394" v="179" actId="164"/>
          <ac:spMkLst>
            <pc:docMk/>
            <pc:sldMk cId="3238158163" sldId="303"/>
            <ac:spMk id="2824" creationId="{818B7417-212B-40B3-95FC-657C88100B97}"/>
          </ac:spMkLst>
        </pc:spChg>
        <pc:spChg chg="add mod">
          <ac:chgData name="Kemppainen Kimmo" userId="5575d834-c099-4c81-aadf-9b74126333e7" providerId="ADAL" clId="{9D69A034-250F-473F-BCEA-0C8E318A6DB3}" dt="2021-01-04T06:35:27.394" v="179" actId="164"/>
          <ac:spMkLst>
            <pc:docMk/>
            <pc:sldMk cId="3238158163" sldId="303"/>
            <ac:spMk id="2825" creationId="{A8C5AA4B-F0B2-4CEF-897C-9E0070753BAB}"/>
          </ac:spMkLst>
        </pc:spChg>
        <pc:spChg chg="add mod">
          <ac:chgData name="Kemppainen Kimmo" userId="5575d834-c099-4c81-aadf-9b74126333e7" providerId="ADAL" clId="{9D69A034-250F-473F-BCEA-0C8E318A6DB3}" dt="2021-01-04T06:35:27.394" v="179" actId="164"/>
          <ac:spMkLst>
            <pc:docMk/>
            <pc:sldMk cId="3238158163" sldId="303"/>
            <ac:spMk id="2826" creationId="{D7F90CDA-B43E-4A08-B562-C875575868C8}"/>
          </ac:spMkLst>
        </pc:spChg>
        <pc:spChg chg="add mod">
          <ac:chgData name="Kemppainen Kimmo" userId="5575d834-c099-4c81-aadf-9b74126333e7" providerId="ADAL" clId="{9D69A034-250F-473F-BCEA-0C8E318A6DB3}" dt="2021-01-04T06:35:27.394" v="179" actId="164"/>
          <ac:spMkLst>
            <pc:docMk/>
            <pc:sldMk cId="3238158163" sldId="303"/>
            <ac:spMk id="2827" creationId="{75E6A274-5BB3-4D2B-BDE8-5D8FC5E7B668}"/>
          </ac:spMkLst>
        </pc:spChg>
        <pc:spChg chg="add mod">
          <ac:chgData name="Kemppainen Kimmo" userId="5575d834-c099-4c81-aadf-9b74126333e7" providerId="ADAL" clId="{9D69A034-250F-473F-BCEA-0C8E318A6DB3}" dt="2021-01-04T06:35:27.394" v="179" actId="164"/>
          <ac:spMkLst>
            <pc:docMk/>
            <pc:sldMk cId="3238158163" sldId="303"/>
            <ac:spMk id="2828" creationId="{F3B19395-47CF-4C36-9BDF-F90F2637FA97}"/>
          </ac:spMkLst>
        </pc:spChg>
        <pc:spChg chg="add mod">
          <ac:chgData name="Kemppainen Kimmo" userId="5575d834-c099-4c81-aadf-9b74126333e7" providerId="ADAL" clId="{9D69A034-250F-473F-BCEA-0C8E318A6DB3}" dt="2021-01-04T06:35:27.394" v="179" actId="164"/>
          <ac:spMkLst>
            <pc:docMk/>
            <pc:sldMk cId="3238158163" sldId="303"/>
            <ac:spMk id="2829" creationId="{6671780F-9E40-4E03-AB6B-0D1C54574922}"/>
          </ac:spMkLst>
        </pc:spChg>
        <pc:spChg chg="add mod">
          <ac:chgData name="Kemppainen Kimmo" userId="5575d834-c099-4c81-aadf-9b74126333e7" providerId="ADAL" clId="{9D69A034-250F-473F-BCEA-0C8E318A6DB3}" dt="2021-01-04T06:35:27.394" v="179" actId="164"/>
          <ac:spMkLst>
            <pc:docMk/>
            <pc:sldMk cId="3238158163" sldId="303"/>
            <ac:spMk id="2830" creationId="{03F068F5-B886-462F-8838-7A5D469CAF1E}"/>
          </ac:spMkLst>
        </pc:spChg>
        <pc:spChg chg="add mod">
          <ac:chgData name="Kemppainen Kimmo" userId="5575d834-c099-4c81-aadf-9b74126333e7" providerId="ADAL" clId="{9D69A034-250F-473F-BCEA-0C8E318A6DB3}" dt="2021-01-04T06:35:27.394" v="179" actId="164"/>
          <ac:spMkLst>
            <pc:docMk/>
            <pc:sldMk cId="3238158163" sldId="303"/>
            <ac:spMk id="2831" creationId="{B38FD2F5-2662-45DD-8C8B-F52EAD0CE0C0}"/>
          </ac:spMkLst>
        </pc:spChg>
        <pc:spChg chg="add mod">
          <ac:chgData name="Kemppainen Kimmo" userId="5575d834-c099-4c81-aadf-9b74126333e7" providerId="ADAL" clId="{9D69A034-250F-473F-BCEA-0C8E318A6DB3}" dt="2021-01-04T06:35:27.394" v="179" actId="164"/>
          <ac:spMkLst>
            <pc:docMk/>
            <pc:sldMk cId="3238158163" sldId="303"/>
            <ac:spMk id="2832" creationId="{6656C5F6-8AB5-4264-8A32-F6B623CBE5B9}"/>
          </ac:spMkLst>
        </pc:spChg>
        <pc:spChg chg="add mod">
          <ac:chgData name="Kemppainen Kimmo" userId="5575d834-c099-4c81-aadf-9b74126333e7" providerId="ADAL" clId="{9D69A034-250F-473F-BCEA-0C8E318A6DB3}" dt="2021-01-04T06:35:27.394" v="179" actId="164"/>
          <ac:spMkLst>
            <pc:docMk/>
            <pc:sldMk cId="3238158163" sldId="303"/>
            <ac:spMk id="2833" creationId="{50D71E6B-4B92-47B3-AD7E-85EEDBA4E660}"/>
          </ac:spMkLst>
        </pc:spChg>
        <pc:spChg chg="add mod">
          <ac:chgData name="Kemppainen Kimmo" userId="5575d834-c099-4c81-aadf-9b74126333e7" providerId="ADAL" clId="{9D69A034-250F-473F-BCEA-0C8E318A6DB3}" dt="2021-01-04T06:35:27.394" v="179" actId="164"/>
          <ac:spMkLst>
            <pc:docMk/>
            <pc:sldMk cId="3238158163" sldId="303"/>
            <ac:spMk id="2834" creationId="{6D8743B5-4A3A-48D3-9A8F-3A022866D8E7}"/>
          </ac:spMkLst>
        </pc:spChg>
        <pc:spChg chg="add mod">
          <ac:chgData name="Kemppainen Kimmo" userId="5575d834-c099-4c81-aadf-9b74126333e7" providerId="ADAL" clId="{9D69A034-250F-473F-BCEA-0C8E318A6DB3}" dt="2021-01-04T06:35:27.394" v="179" actId="164"/>
          <ac:spMkLst>
            <pc:docMk/>
            <pc:sldMk cId="3238158163" sldId="303"/>
            <ac:spMk id="2835" creationId="{5FF6940A-E3C8-461A-AD61-70135E9BDE00}"/>
          </ac:spMkLst>
        </pc:spChg>
        <pc:spChg chg="add mod">
          <ac:chgData name="Kemppainen Kimmo" userId="5575d834-c099-4c81-aadf-9b74126333e7" providerId="ADAL" clId="{9D69A034-250F-473F-BCEA-0C8E318A6DB3}" dt="2021-01-04T06:35:27.394" v="179" actId="164"/>
          <ac:spMkLst>
            <pc:docMk/>
            <pc:sldMk cId="3238158163" sldId="303"/>
            <ac:spMk id="2836" creationId="{4E05B929-3C25-4FAB-82C0-3D47B2EE82D2}"/>
          </ac:spMkLst>
        </pc:spChg>
        <pc:spChg chg="add mod">
          <ac:chgData name="Kemppainen Kimmo" userId="5575d834-c099-4c81-aadf-9b74126333e7" providerId="ADAL" clId="{9D69A034-250F-473F-BCEA-0C8E318A6DB3}" dt="2021-01-04T06:35:27.394" v="179" actId="164"/>
          <ac:spMkLst>
            <pc:docMk/>
            <pc:sldMk cId="3238158163" sldId="303"/>
            <ac:spMk id="2837" creationId="{A65AA2FE-35EE-4DD4-A3CE-236EDCDD05DB}"/>
          </ac:spMkLst>
        </pc:spChg>
        <pc:spChg chg="add mod">
          <ac:chgData name="Kemppainen Kimmo" userId="5575d834-c099-4c81-aadf-9b74126333e7" providerId="ADAL" clId="{9D69A034-250F-473F-BCEA-0C8E318A6DB3}" dt="2021-01-04T06:35:27.394" v="179" actId="164"/>
          <ac:spMkLst>
            <pc:docMk/>
            <pc:sldMk cId="3238158163" sldId="303"/>
            <ac:spMk id="2838" creationId="{1C07B18B-9838-4F37-8C62-20275F5AEA4B}"/>
          </ac:spMkLst>
        </pc:spChg>
        <pc:spChg chg="add mod">
          <ac:chgData name="Kemppainen Kimmo" userId="5575d834-c099-4c81-aadf-9b74126333e7" providerId="ADAL" clId="{9D69A034-250F-473F-BCEA-0C8E318A6DB3}" dt="2021-01-04T06:35:27.394" v="179" actId="164"/>
          <ac:spMkLst>
            <pc:docMk/>
            <pc:sldMk cId="3238158163" sldId="303"/>
            <ac:spMk id="2839" creationId="{3FB9938A-31D5-4F07-AA76-3A0C9EF1D687}"/>
          </ac:spMkLst>
        </pc:spChg>
        <pc:spChg chg="add mod">
          <ac:chgData name="Kemppainen Kimmo" userId="5575d834-c099-4c81-aadf-9b74126333e7" providerId="ADAL" clId="{9D69A034-250F-473F-BCEA-0C8E318A6DB3}" dt="2021-01-04T06:35:27.394" v="179" actId="164"/>
          <ac:spMkLst>
            <pc:docMk/>
            <pc:sldMk cId="3238158163" sldId="303"/>
            <ac:spMk id="2840" creationId="{AE97E4CA-BFE3-4BED-833E-F54E3DC12155}"/>
          </ac:spMkLst>
        </pc:spChg>
        <pc:spChg chg="add mod">
          <ac:chgData name="Kemppainen Kimmo" userId="5575d834-c099-4c81-aadf-9b74126333e7" providerId="ADAL" clId="{9D69A034-250F-473F-BCEA-0C8E318A6DB3}" dt="2021-01-04T06:35:27.394" v="179" actId="164"/>
          <ac:spMkLst>
            <pc:docMk/>
            <pc:sldMk cId="3238158163" sldId="303"/>
            <ac:spMk id="2841" creationId="{4620DC54-4C59-4D2C-9FF5-5ED7287E27E2}"/>
          </ac:spMkLst>
        </pc:spChg>
        <pc:spChg chg="add mod">
          <ac:chgData name="Kemppainen Kimmo" userId="5575d834-c099-4c81-aadf-9b74126333e7" providerId="ADAL" clId="{9D69A034-250F-473F-BCEA-0C8E318A6DB3}" dt="2021-01-04T06:35:27.394" v="179" actId="164"/>
          <ac:spMkLst>
            <pc:docMk/>
            <pc:sldMk cId="3238158163" sldId="303"/>
            <ac:spMk id="2842" creationId="{E0E2D443-41C8-4D0B-A6C5-17841E6ED03E}"/>
          </ac:spMkLst>
        </pc:spChg>
        <pc:spChg chg="add mod">
          <ac:chgData name="Kemppainen Kimmo" userId="5575d834-c099-4c81-aadf-9b74126333e7" providerId="ADAL" clId="{9D69A034-250F-473F-BCEA-0C8E318A6DB3}" dt="2021-01-04T06:35:27.394" v="179" actId="164"/>
          <ac:spMkLst>
            <pc:docMk/>
            <pc:sldMk cId="3238158163" sldId="303"/>
            <ac:spMk id="2843" creationId="{2E0DA14A-274F-4924-A623-3A18704CF89C}"/>
          </ac:spMkLst>
        </pc:spChg>
        <pc:spChg chg="add mod">
          <ac:chgData name="Kemppainen Kimmo" userId="5575d834-c099-4c81-aadf-9b74126333e7" providerId="ADAL" clId="{9D69A034-250F-473F-BCEA-0C8E318A6DB3}" dt="2021-01-04T06:35:27.394" v="179" actId="164"/>
          <ac:spMkLst>
            <pc:docMk/>
            <pc:sldMk cId="3238158163" sldId="303"/>
            <ac:spMk id="2844" creationId="{B317EF1D-9071-45E9-957F-2D97CFCE2844}"/>
          </ac:spMkLst>
        </pc:spChg>
        <pc:spChg chg="add mod">
          <ac:chgData name="Kemppainen Kimmo" userId="5575d834-c099-4c81-aadf-9b74126333e7" providerId="ADAL" clId="{9D69A034-250F-473F-BCEA-0C8E318A6DB3}" dt="2021-01-04T06:35:27.394" v="179" actId="164"/>
          <ac:spMkLst>
            <pc:docMk/>
            <pc:sldMk cId="3238158163" sldId="303"/>
            <ac:spMk id="2845" creationId="{D8DE9CE3-E69D-4DDE-8915-3F7A6C6A2B8D}"/>
          </ac:spMkLst>
        </pc:spChg>
        <pc:spChg chg="add mod">
          <ac:chgData name="Kemppainen Kimmo" userId="5575d834-c099-4c81-aadf-9b74126333e7" providerId="ADAL" clId="{9D69A034-250F-473F-BCEA-0C8E318A6DB3}" dt="2021-01-04T06:35:27.394" v="179" actId="164"/>
          <ac:spMkLst>
            <pc:docMk/>
            <pc:sldMk cId="3238158163" sldId="303"/>
            <ac:spMk id="2846" creationId="{CAD12210-D986-4950-B8E4-4D94B63B7E2E}"/>
          </ac:spMkLst>
        </pc:spChg>
        <pc:spChg chg="add mod">
          <ac:chgData name="Kemppainen Kimmo" userId="5575d834-c099-4c81-aadf-9b74126333e7" providerId="ADAL" clId="{9D69A034-250F-473F-BCEA-0C8E318A6DB3}" dt="2021-01-04T06:35:27.394" v="179" actId="164"/>
          <ac:spMkLst>
            <pc:docMk/>
            <pc:sldMk cId="3238158163" sldId="303"/>
            <ac:spMk id="2847" creationId="{350932A9-D7B4-449A-B1C3-BCFD6176EF40}"/>
          </ac:spMkLst>
        </pc:spChg>
        <pc:spChg chg="add mod">
          <ac:chgData name="Kemppainen Kimmo" userId="5575d834-c099-4c81-aadf-9b74126333e7" providerId="ADAL" clId="{9D69A034-250F-473F-BCEA-0C8E318A6DB3}" dt="2021-01-04T06:35:27.394" v="179" actId="164"/>
          <ac:spMkLst>
            <pc:docMk/>
            <pc:sldMk cId="3238158163" sldId="303"/>
            <ac:spMk id="2848" creationId="{3E1F5DEA-2176-4B2C-8371-89ACDC5794C0}"/>
          </ac:spMkLst>
        </pc:spChg>
        <pc:spChg chg="add mod">
          <ac:chgData name="Kemppainen Kimmo" userId="5575d834-c099-4c81-aadf-9b74126333e7" providerId="ADAL" clId="{9D69A034-250F-473F-BCEA-0C8E318A6DB3}" dt="2021-01-04T06:35:27.394" v="179" actId="164"/>
          <ac:spMkLst>
            <pc:docMk/>
            <pc:sldMk cId="3238158163" sldId="303"/>
            <ac:spMk id="2849" creationId="{DC7E2A56-4DF6-4820-9006-BC9E3808EBF9}"/>
          </ac:spMkLst>
        </pc:spChg>
        <pc:spChg chg="add mod">
          <ac:chgData name="Kemppainen Kimmo" userId="5575d834-c099-4c81-aadf-9b74126333e7" providerId="ADAL" clId="{9D69A034-250F-473F-BCEA-0C8E318A6DB3}" dt="2021-01-04T06:35:27.394" v="179" actId="164"/>
          <ac:spMkLst>
            <pc:docMk/>
            <pc:sldMk cId="3238158163" sldId="303"/>
            <ac:spMk id="2850" creationId="{CB754549-AE00-47B5-AAF2-D9ED9B4667AF}"/>
          </ac:spMkLst>
        </pc:spChg>
        <pc:spChg chg="add mod">
          <ac:chgData name="Kemppainen Kimmo" userId="5575d834-c099-4c81-aadf-9b74126333e7" providerId="ADAL" clId="{9D69A034-250F-473F-BCEA-0C8E318A6DB3}" dt="2021-01-04T06:35:27.394" v="179" actId="164"/>
          <ac:spMkLst>
            <pc:docMk/>
            <pc:sldMk cId="3238158163" sldId="303"/>
            <ac:spMk id="2851" creationId="{52F5870A-95A2-4576-A9E4-F7266AC1A130}"/>
          </ac:spMkLst>
        </pc:spChg>
        <pc:spChg chg="add mod">
          <ac:chgData name="Kemppainen Kimmo" userId="5575d834-c099-4c81-aadf-9b74126333e7" providerId="ADAL" clId="{9D69A034-250F-473F-BCEA-0C8E318A6DB3}" dt="2021-01-04T06:35:27.394" v="179" actId="164"/>
          <ac:spMkLst>
            <pc:docMk/>
            <pc:sldMk cId="3238158163" sldId="303"/>
            <ac:spMk id="2852" creationId="{E34ACBAD-3713-4080-91D8-A0A68F02CE16}"/>
          </ac:spMkLst>
        </pc:spChg>
        <pc:spChg chg="add mod">
          <ac:chgData name="Kemppainen Kimmo" userId="5575d834-c099-4c81-aadf-9b74126333e7" providerId="ADAL" clId="{9D69A034-250F-473F-BCEA-0C8E318A6DB3}" dt="2021-01-04T06:35:27.394" v="179" actId="164"/>
          <ac:spMkLst>
            <pc:docMk/>
            <pc:sldMk cId="3238158163" sldId="303"/>
            <ac:spMk id="2853" creationId="{F291C9BD-6DE6-439D-8504-B1F9AB327594}"/>
          </ac:spMkLst>
        </pc:spChg>
        <pc:spChg chg="add mod">
          <ac:chgData name="Kemppainen Kimmo" userId="5575d834-c099-4c81-aadf-9b74126333e7" providerId="ADAL" clId="{9D69A034-250F-473F-BCEA-0C8E318A6DB3}" dt="2021-01-04T06:35:27.394" v="179" actId="164"/>
          <ac:spMkLst>
            <pc:docMk/>
            <pc:sldMk cId="3238158163" sldId="303"/>
            <ac:spMk id="2854" creationId="{A489286A-60D7-4C8D-BCB1-DFC9F568C5F9}"/>
          </ac:spMkLst>
        </pc:spChg>
        <pc:spChg chg="add mod">
          <ac:chgData name="Kemppainen Kimmo" userId="5575d834-c099-4c81-aadf-9b74126333e7" providerId="ADAL" clId="{9D69A034-250F-473F-BCEA-0C8E318A6DB3}" dt="2021-01-04T06:35:27.394" v="179" actId="164"/>
          <ac:spMkLst>
            <pc:docMk/>
            <pc:sldMk cId="3238158163" sldId="303"/>
            <ac:spMk id="2855" creationId="{367447BB-C771-4978-8846-C50B0E3AABCC}"/>
          </ac:spMkLst>
        </pc:spChg>
        <pc:spChg chg="add mod">
          <ac:chgData name="Kemppainen Kimmo" userId="5575d834-c099-4c81-aadf-9b74126333e7" providerId="ADAL" clId="{9D69A034-250F-473F-BCEA-0C8E318A6DB3}" dt="2021-01-04T06:35:27.394" v="179" actId="164"/>
          <ac:spMkLst>
            <pc:docMk/>
            <pc:sldMk cId="3238158163" sldId="303"/>
            <ac:spMk id="2856" creationId="{C926B8A2-A848-4612-A966-E38A96716945}"/>
          </ac:spMkLst>
        </pc:spChg>
        <pc:spChg chg="add mod">
          <ac:chgData name="Kemppainen Kimmo" userId="5575d834-c099-4c81-aadf-9b74126333e7" providerId="ADAL" clId="{9D69A034-250F-473F-BCEA-0C8E318A6DB3}" dt="2021-01-04T06:35:27.394" v="179" actId="164"/>
          <ac:spMkLst>
            <pc:docMk/>
            <pc:sldMk cId="3238158163" sldId="303"/>
            <ac:spMk id="2857" creationId="{6D7F95A5-B6E3-40BF-A7E7-F62BAF2A871D}"/>
          </ac:spMkLst>
        </pc:spChg>
        <pc:spChg chg="add mod">
          <ac:chgData name="Kemppainen Kimmo" userId="5575d834-c099-4c81-aadf-9b74126333e7" providerId="ADAL" clId="{9D69A034-250F-473F-BCEA-0C8E318A6DB3}" dt="2021-01-04T06:35:27.394" v="179" actId="164"/>
          <ac:spMkLst>
            <pc:docMk/>
            <pc:sldMk cId="3238158163" sldId="303"/>
            <ac:spMk id="2858" creationId="{3C573989-448E-4CFC-86F9-E60E49207C91}"/>
          </ac:spMkLst>
        </pc:spChg>
        <pc:spChg chg="add mod">
          <ac:chgData name="Kemppainen Kimmo" userId="5575d834-c099-4c81-aadf-9b74126333e7" providerId="ADAL" clId="{9D69A034-250F-473F-BCEA-0C8E318A6DB3}" dt="2021-01-04T06:35:27.394" v="179" actId="164"/>
          <ac:spMkLst>
            <pc:docMk/>
            <pc:sldMk cId="3238158163" sldId="303"/>
            <ac:spMk id="2859" creationId="{3E14DA68-2723-4A15-ADE7-7CB6E254CA21}"/>
          </ac:spMkLst>
        </pc:spChg>
        <pc:spChg chg="add mod">
          <ac:chgData name="Kemppainen Kimmo" userId="5575d834-c099-4c81-aadf-9b74126333e7" providerId="ADAL" clId="{9D69A034-250F-473F-BCEA-0C8E318A6DB3}" dt="2021-01-04T06:35:27.394" v="179" actId="164"/>
          <ac:spMkLst>
            <pc:docMk/>
            <pc:sldMk cId="3238158163" sldId="303"/>
            <ac:spMk id="2860" creationId="{3C8CE094-C425-4DB8-AB1F-754E607D1C50}"/>
          </ac:spMkLst>
        </pc:spChg>
        <pc:spChg chg="add mod">
          <ac:chgData name="Kemppainen Kimmo" userId="5575d834-c099-4c81-aadf-9b74126333e7" providerId="ADAL" clId="{9D69A034-250F-473F-BCEA-0C8E318A6DB3}" dt="2021-01-04T06:35:27.394" v="179" actId="164"/>
          <ac:spMkLst>
            <pc:docMk/>
            <pc:sldMk cId="3238158163" sldId="303"/>
            <ac:spMk id="2861" creationId="{E4F1C117-EECC-4752-BBA6-40160F50DDB5}"/>
          </ac:spMkLst>
        </pc:spChg>
        <pc:spChg chg="add mod">
          <ac:chgData name="Kemppainen Kimmo" userId="5575d834-c099-4c81-aadf-9b74126333e7" providerId="ADAL" clId="{9D69A034-250F-473F-BCEA-0C8E318A6DB3}" dt="2021-01-04T06:35:27.394" v="179" actId="164"/>
          <ac:spMkLst>
            <pc:docMk/>
            <pc:sldMk cId="3238158163" sldId="303"/>
            <ac:spMk id="2862" creationId="{090C1658-3FC7-487A-A2AB-09208018D167}"/>
          </ac:spMkLst>
        </pc:spChg>
        <pc:spChg chg="add mod">
          <ac:chgData name="Kemppainen Kimmo" userId="5575d834-c099-4c81-aadf-9b74126333e7" providerId="ADAL" clId="{9D69A034-250F-473F-BCEA-0C8E318A6DB3}" dt="2021-01-04T06:35:27.394" v="179" actId="164"/>
          <ac:spMkLst>
            <pc:docMk/>
            <pc:sldMk cId="3238158163" sldId="303"/>
            <ac:spMk id="2863" creationId="{C9919440-5F52-46F4-B3C3-8E85C1F3FDCB}"/>
          </ac:spMkLst>
        </pc:spChg>
        <pc:spChg chg="add mod">
          <ac:chgData name="Kemppainen Kimmo" userId="5575d834-c099-4c81-aadf-9b74126333e7" providerId="ADAL" clId="{9D69A034-250F-473F-BCEA-0C8E318A6DB3}" dt="2021-01-04T06:35:27.394" v="179" actId="164"/>
          <ac:spMkLst>
            <pc:docMk/>
            <pc:sldMk cId="3238158163" sldId="303"/>
            <ac:spMk id="2864" creationId="{F0F7B483-5691-48FA-B0EE-9758BB2BF57D}"/>
          </ac:spMkLst>
        </pc:spChg>
        <pc:spChg chg="add mod">
          <ac:chgData name="Kemppainen Kimmo" userId="5575d834-c099-4c81-aadf-9b74126333e7" providerId="ADAL" clId="{9D69A034-250F-473F-BCEA-0C8E318A6DB3}" dt="2021-01-04T06:35:27.394" v="179" actId="164"/>
          <ac:spMkLst>
            <pc:docMk/>
            <pc:sldMk cId="3238158163" sldId="303"/>
            <ac:spMk id="2865" creationId="{29E8F601-D16B-4745-A525-BF0BDBAE3837}"/>
          </ac:spMkLst>
        </pc:spChg>
        <pc:spChg chg="add mod">
          <ac:chgData name="Kemppainen Kimmo" userId="5575d834-c099-4c81-aadf-9b74126333e7" providerId="ADAL" clId="{9D69A034-250F-473F-BCEA-0C8E318A6DB3}" dt="2021-01-04T06:35:27.394" v="179" actId="164"/>
          <ac:spMkLst>
            <pc:docMk/>
            <pc:sldMk cId="3238158163" sldId="303"/>
            <ac:spMk id="2866" creationId="{15349AEF-5818-4124-9FB3-36444FCCF472}"/>
          </ac:spMkLst>
        </pc:spChg>
        <pc:spChg chg="add mod">
          <ac:chgData name="Kemppainen Kimmo" userId="5575d834-c099-4c81-aadf-9b74126333e7" providerId="ADAL" clId="{9D69A034-250F-473F-BCEA-0C8E318A6DB3}" dt="2021-01-04T06:35:27.394" v="179" actId="164"/>
          <ac:spMkLst>
            <pc:docMk/>
            <pc:sldMk cId="3238158163" sldId="303"/>
            <ac:spMk id="2867" creationId="{DEE9202B-4CCB-4A98-959A-26DAC23F9316}"/>
          </ac:spMkLst>
        </pc:spChg>
        <pc:spChg chg="add mod">
          <ac:chgData name="Kemppainen Kimmo" userId="5575d834-c099-4c81-aadf-9b74126333e7" providerId="ADAL" clId="{9D69A034-250F-473F-BCEA-0C8E318A6DB3}" dt="2021-01-04T06:35:27.394" v="179" actId="164"/>
          <ac:spMkLst>
            <pc:docMk/>
            <pc:sldMk cId="3238158163" sldId="303"/>
            <ac:spMk id="2868" creationId="{068CF942-758D-471B-BCB0-E2FD18473F29}"/>
          </ac:spMkLst>
        </pc:spChg>
        <pc:spChg chg="add mod">
          <ac:chgData name="Kemppainen Kimmo" userId="5575d834-c099-4c81-aadf-9b74126333e7" providerId="ADAL" clId="{9D69A034-250F-473F-BCEA-0C8E318A6DB3}" dt="2021-01-04T06:35:27.394" v="179" actId="164"/>
          <ac:spMkLst>
            <pc:docMk/>
            <pc:sldMk cId="3238158163" sldId="303"/>
            <ac:spMk id="2869" creationId="{516A4FB7-9C43-4406-B531-CD243267F62B}"/>
          </ac:spMkLst>
        </pc:spChg>
        <pc:spChg chg="add mod">
          <ac:chgData name="Kemppainen Kimmo" userId="5575d834-c099-4c81-aadf-9b74126333e7" providerId="ADAL" clId="{9D69A034-250F-473F-BCEA-0C8E318A6DB3}" dt="2021-01-04T06:35:27.394" v="179" actId="164"/>
          <ac:spMkLst>
            <pc:docMk/>
            <pc:sldMk cId="3238158163" sldId="303"/>
            <ac:spMk id="2870" creationId="{65BF955D-9721-4317-A5B3-7FC2ABFAF987}"/>
          </ac:spMkLst>
        </pc:spChg>
        <pc:spChg chg="add mod">
          <ac:chgData name="Kemppainen Kimmo" userId="5575d834-c099-4c81-aadf-9b74126333e7" providerId="ADAL" clId="{9D69A034-250F-473F-BCEA-0C8E318A6DB3}" dt="2021-01-04T06:35:27.394" v="179" actId="164"/>
          <ac:spMkLst>
            <pc:docMk/>
            <pc:sldMk cId="3238158163" sldId="303"/>
            <ac:spMk id="2871" creationId="{F91A55F0-0FD7-46AD-A0A9-C10E9205B9A8}"/>
          </ac:spMkLst>
        </pc:spChg>
        <pc:spChg chg="add mod">
          <ac:chgData name="Kemppainen Kimmo" userId="5575d834-c099-4c81-aadf-9b74126333e7" providerId="ADAL" clId="{9D69A034-250F-473F-BCEA-0C8E318A6DB3}" dt="2021-01-04T06:35:27.394" v="179" actId="164"/>
          <ac:spMkLst>
            <pc:docMk/>
            <pc:sldMk cId="3238158163" sldId="303"/>
            <ac:spMk id="2872" creationId="{4F9E10C1-0650-490E-974F-DD634161FD6E}"/>
          </ac:spMkLst>
        </pc:spChg>
        <pc:spChg chg="add mod">
          <ac:chgData name="Kemppainen Kimmo" userId="5575d834-c099-4c81-aadf-9b74126333e7" providerId="ADAL" clId="{9D69A034-250F-473F-BCEA-0C8E318A6DB3}" dt="2021-01-04T06:35:27.394" v="179" actId="164"/>
          <ac:spMkLst>
            <pc:docMk/>
            <pc:sldMk cId="3238158163" sldId="303"/>
            <ac:spMk id="2873" creationId="{FC1C85B9-DE77-4741-8B8B-F06C11F1F2BE}"/>
          </ac:spMkLst>
        </pc:spChg>
        <pc:spChg chg="add mod">
          <ac:chgData name="Kemppainen Kimmo" userId="5575d834-c099-4c81-aadf-9b74126333e7" providerId="ADAL" clId="{9D69A034-250F-473F-BCEA-0C8E318A6DB3}" dt="2021-01-04T06:35:27.394" v="179" actId="164"/>
          <ac:spMkLst>
            <pc:docMk/>
            <pc:sldMk cId="3238158163" sldId="303"/>
            <ac:spMk id="2874" creationId="{33312E5B-671F-4CE6-8368-CF29EF2CA9CF}"/>
          </ac:spMkLst>
        </pc:spChg>
        <pc:spChg chg="add mod">
          <ac:chgData name="Kemppainen Kimmo" userId="5575d834-c099-4c81-aadf-9b74126333e7" providerId="ADAL" clId="{9D69A034-250F-473F-BCEA-0C8E318A6DB3}" dt="2021-01-04T06:35:27.394" v="179" actId="164"/>
          <ac:spMkLst>
            <pc:docMk/>
            <pc:sldMk cId="3238158163" sldId="303"/>
            <ac:spMk id="2875" creationId="{188F67FE-F405-443A-9F21-DCFDC623FA94}"/>
          </ac:spMkLst>
        </pc:spChg>
        <pc:spChg chg="add mod">
          <ac:chgData name="Kemppainen Kimmo" userId="5575d834-c099-4c81-aadf-9b74126333e7" providerId="ADAL" clId="{9D69A034-250F-473F-BCEA-0C8E318A6DB3}" dt="2021-01-04T06:35:27.394" v="179" actId="164"/>
          <ac:spMkLst>
            <pc:docMk/>
            <pc:sldMk cId="3238158163" sldId="303"/>
            <ac:spMk id="2876" creationId="{9E0C347F-0DC7-4FD5-AD9F-95357793E864}"/>
          </ac:spMkLst>
        </pc:spChg>
        <pc:spChg chg="add mod">
          <ac:chgData name="Kemppainen Kimmo" userId="5575d834-c099-4c81-aadf-9b74126333e7" providerId="ADAL" clId="{9D69A034-250F-473F-BCEA-0C8E318A6DB3}" dt="2021-01-04T06:35:27.394" v="179" actId="164"/>
          <ac:spMkLst>
            <pc:docMk/>
            <pc:sldMk cId="3238158163" sldId="303"/>
            <ac:spMk id="2877" creationId="{6BED74C5-E4EC-4B84-B5E8-FBE00E713CED}"/>
          </ac:spMkLst>
        </pc:spChg>
        <pc:spChg chg="add mod">
          <ac:chgData name="Kemppainen Kimmo" userId="5575d834-c099-4c81-aadf-9b74126333e7" providerId="ADAL" clId="{9D69A034-250F-473F-BCEA-0C8E318A6DB3}" dt="2021-01-04T06:35:27.394" v="179" actId="164"/>
          <ac:spMkLst>
            <pc:docMk/>
            <pc:sldMk cId="3238158163" sldId="303"/>
            <ac:spMk id="2878" creationId="{D95EEE27-CB18-4B9B-A177-E19355A8CDA3}"/>
          </ac:spMkLst>
        </pc:spChg>
        <pc:spChg chg="add mod">
          <ac:chgData name="Kemppainen Kimmo" userId="5575d834-c099-4c81-aadf-9b74126333e7" providerId="ADAL" clId="{9D69A034-250F-473F-BCEA-0C8E318A6DB3}" dt="2021-01-04T06:35:27.394" v="179" actId="164"/>
          <ac:spMkLst>
            <pc:docMk/>
            <pc:sldMk cId="3238158163" sldId="303"/>
            <ac:spMk id="2879" creationId="{979D2695-4996-424B-AE24-25234B984F66}"/>
          </ac:spMkLst>
        </pc:spChg>
        <pc:spChg chg="add mod">
          <ac:chgData name="Kemppainen Kimmo" userId="5575d834-c099-4c81-aadf-9b74126333e7" providerId="ADAL" clId="{9D69A034-250F-473F-BCEA-0C8E318A6DB3}" dt="2021-01-04T06:35:27.394" v="179" actId="164"/>
          <ac:spMkLst>
            <pc:docMk/>
            <pc:sldMk cId="3238158163" sldId="303"/>
            <ac:spMk id="2880" creationId="{30FA90D3-70E5-482E-9F98-2F3EFDE591E2}"/>
          </ac:spMkLst>
        </pc:spChg>
        <pc:spChg chg="add mod">
          <ac:chgData name="Kemppainen Kimmo" userId="5575d834-c099-4c81-aadf-9b74126333e7" providerId="ADAL" clId="{9D69A034-250F-473F-BCEA-0C8E318A6DB3}" dt="2021-01-04T06:35:27.394" v="179" actId="164"/>
          <ac:spMkLst>
            <pc:docMk/>
            <pc:sldMk cId="3238158163" sldId="303"/>
            <ac:spMk id="2881" creationId="{45E14268-5BD1-4251-A2C7-EE8B173BBE23}"/>
          </ac:spMkLst>
        </pc:spChg>
        <pc:spChg chg="add mod">
          <ac:chgData name="Kemppainen Kimmo" userId="5575d834-c099-4c81-aadf-9b74126333e7" providerId="ADAL" clId="{9D69A034-250F-473F-BCEA-0C8E318A6DB3}" dt="2021-01-04T06:35:27.394" v="179" actId="164"/>
          <ac:spMkLst>
            <pc:docMk/>
            <pc:sldMk cId="3238158163" sldId="303"/>
            <ac:spMk id="2882" creationId="{DE470AF5-2B50-4A37-A47A-D1382A8D16BA}"/>
          </ac:spMkLst>
        </pc:spChg>
        <pc:spChg chg="add mod">
          <ac:chgData name="Kemppainen Kimmo" userId="5575d834-c099-4c81-aadf-9b74126333e7" providerId="ADAL" clId="{9D69A034-250F-473F-BCEA-0C8E318A6DB3}" dt="2021-01-04T06:35:27.394" v="179" actId="164"/>
          <ac:spMkLst>
            <pc:docMk/>
            <pc:sldMk cId="3238158163" sldId="303"/>
            <ac:spMk id="2883" creationId="{79E9EFE5-AB36-44C0-BD7E-CB03E619B932}"/>
          </ac:spMkLst>
        </pc:spChg>
        <pc:spChg chg="add mod">
          <ac:chgData name="Kemppainen Kimmo" userId="5575d834-c099-4c81-aadf-9b74126333e7" providerId="ADAL" clId="{9D69A034-250F-473F-BCEA-0C8E318A6DB3}" dt="2021-01-04T06:35:27.394" v="179" actId="164"/>
          <ac:spMkLst>
            <pc:docMk/>
            <pc:sldMk cId="3238158163" sldId="303"/>
            <ac:spMk id="2884" creationId="{77B8CCB6-FFCE-4AA8-A3D5-1C6EE0CE91A7}"/>
          </ac:spMkLst>
        </pc:spChg>
        <pc:spChg chg="add mod">
          <ac:chgData name="Kemppainen Kimmo" userId="5575d834-c099-4c81-aadf-9b74126333e7" providerId="ADAL" clId="{9D69A034-250F-473F-BCEA-0C8E318A6DB3}" dt="2021-01-04T06:35:27.394" v="179" actId="164"/>
          <ac:spMkLst>
            <pc:docMk/>
            <pc:sldMk cId="3238158163" sldId="303"/>
            <ac:spMk id="2885" creationId="{43BBF66C-4C9B-4804-A59E-C2EF3531A1B1}"/>
          </ac:spMkLst>
        </pc:spChg>
        <pc:spChg chg="add mod">
          <ac:chgData name="Kemppainen Kimmo" userId="5575d834-c099-4c81-aadf-9b74126333e7" providerId="ADAL" clId="{9D69A034-250F-473F-BCEA-0C8E318A6DB3}" dt="2021-01-04T06:35:27.394" v="179" actId="164"/>
          <ac:spMkLst>
            <pc:docMk/>
            <pc:sldMk cId="3238158163" sldId="303"/>
            <ac:spMk id="2886" creationId="{5678FC42-5DDB-47C6-9828-C20FA633E8B0}"/>
          </ac:spMkLst>
        </pc:spChg>
        <pc:spChg chg="add mod">
          <ac:chgData name="Kemppainen Kimmo" userId="5575d834-c099-4c81-aadf-9b74126333e7" providerId="ADAL" clId="{9D69A034-250F-473F-BCEA-0C8E318A6DB3}" dt="2021-01-04T06:35:27.394" v="179" actId="164"/>
          <ac:spMkLst>
            <pc:docMk/>
            <pc:sldMk cId="3238158163" sldId="303"/>
            <ac:spMk id="2887" creationId="{CE773F44-8EAB-4607-B859-78035C0BEAFA}"/>
          </ac:spMkLst>
        </pc:spChg>
        <pc:spChg chg="add mod">
          <ac:chgData name="Kemppainen Kimmo" userId="5575d834-c099-4c81-aadf-9b74126333e7" providerId="ADAL" clId="{9D69A034-250F-473F-BCEA-0C8E318A6DB3}" dt="2021-01-04T06:35:27.394" v="179" actId="164"/>
          <ac:spMkLst>
            <pc:docMk/>
            <pc:sldMk cId="3238158163" sldId="303"/>
            <ac:spMk id="2888" creationId="{DCB0AAAF-060A-4AAA-8AF6-D717DBCD99E9}"/>
          </ac:spMkLst>
        </pc:spChg>
        <pc:spChg chg="add mod">
          <ac:chgData name="Kemppainen Kimmo" userId="5575d834-c099-4c81-aadf-9b74126333e7" providerId="ADAL" clId="{9D69A034-250F-473F-BCEA-0C8E318A6DB3}" dt="2021-01-04T06:35:27.394" v="179" actId="164"/>
          <ac:spMkLst>
            <pc:docMk/>
            <pc:sldMk cId="3238158163" sldId="303"/>
            <ac:spMk id="2889" creationId="{078ECE74-0AD8-49B3-B528-83D6CE435DEC}"/>
          </ac:spMkLst>
        </pc:spChg>
        <pc:spChg chg="add mod">
          <ac:chgData name="Kemppainen Kimmo" userId="5575d834-c099-4c81-aadf-9b74126333e7" providerId="ADAL" clId="{9D69A034-250F-473F-BCEA-0C8E318A6DB3}" dt="2021-01-04T06:35:27.394" v="179" actId="164"/>
          <ac:spMkLst>
            <pc:docMk/>
            <pc:sldMk cId="3238158163" sldId="303"/>
            <ac:spMk id="2890" creationId="{B8CA384D-7404-4005-B478-345822FC9923}"/>
          </ac:spMkLst>
        </pc:spChg>
        <pc:spChg chg="add mod">
          <ac:chgData name="Kemppainen Kimmo" userId="5575d834-c099-4c81-aadf-9b74126333e7" providerId="ADAL" clId="{9D69A034-250F-473F-BCEA-0C8E318A6DB3}" dt="2021-01-04T06:35:27.394" v="179" actId="164"/>
          <ac:spMkLst>
            <pc:docMk/>
            <pc:sldMk cId="3238158163" sldId="303"/>
            <ac:spMk id="2891" creationId="{58E0F808-7D76-44F1-A9C9-5A1891C77B4E}"/>
          </ac:spMkLst>
        </pc:spChg>
        <pc:spChg chg="add mod">
          <ac:chgData name="Kemppainen Kimmo" userId="5575d834-c099-4c81-aadf-9b74126333e7" providerId="ADAL" clId="{9D69A034-250F-473F-BCEA-0C8E318A6DB3}" dt="2021-01-04T06:35:27.394" v="179" actId="164"/>
          <ac:spMkLst>
            <pc:docMk/>
            <pc:sldMk cId="3238158163" sldId="303"/>
            <ac:spMk id="2892" creationId="{2A6AEDEE-1D4A-4E1D-B3EA-190B9E65C332}"/>
          </ac:spMkLst>
        </pc:spChg>
        <pc:spChg chg="add mod">
          <ac:chgData name="Kemppainen Kimmo" userId="5575d834-c099-4c81-aadf-9b74126333e7" providerId="ADAL" clId="{9D69A034-250F-473F-BCEA-0C8E318A6DB3}" dt="2021-01-04T06:35:27.394" v="179" actId="164"/>
          <ac:spMkLst>
            <pc:docMk/>
            <pc:sldMk cId="3238158163" sldId="303"/>
            <ac:spMk id="2893" creationId="{1CE1C5C4-CD12-4F36-8430-59E8EE15588E}"/>
          </ac:spMkLst>
        </pc:spChg>
        <pc:spChg chg="add mod">
          <ac:chgData name="Kemppainen Kimmo" userId="5575d834-c099-4c81-aadf-9b74126333e7" providerId="ADAL" clId="{9D69A034-250F-473F-BCEA-0C8E318A6DB3}" dt="2021-01-04T06:35:27.394" v="179" actId="164"/>
          <ac:spMkLst>
            <pc:docMk/>
            <pc:sldMk cId="3238158163" sldId="303"/>
            <ac:spMk id="2894" creationId="{794C1A12-B723-4002-8EBA-0729CBB7DDCB}"/>
          </ac:spMkLst>
        </pc:spChg>
        <pc:spChg chg="add mod">
          <ac:chgData name="Kemppainen Kimmo" userId="5575d834-c099-4c81-aadf-9b74126333e7" providerId="ADAL" clId="{9D69A034-250F-473F-BCEA-0C8E318A6DB3}" dt="2021-01-04T06:35:27.394" v="179" actId="164"/>
          <ac:spMkLst>
            <pc:docMk/>
            <pc:sldMk cId="3238158163" sldId="303"/>
            <ac:spMk id="2895" creationId="{04370CF3-ACC8-43E1-A447-AD87D665A62A}"/>
          </ac:spMkLst>
        </pc:spChg>
        <pc:spChg chg="add mod">
          <ac:chgData name="Kemppainen Kimmo" userId="5575d834-c099-4c81-aadf-9b74126333e7" providerId="ADAL" clId="{9D69A034-250F-473F-BCEA-0C8E318A6DB3}" dt="2021-01-04T06:35:27.394" v="179" actId="164"/>
          <ac:spMkLst>
            <pc:docMk/>
            <pc:sldMk cId="3238158163" sldId="303"/>
            <ac:spMk id="2896" creationId="{5D9D88D2-6429-4C6F-8674-2E127BDA5333}"/>
          </ac:spMkLst>
        </pc:spChg>
        <pc:spChg chg="add mod">
          <ac:chgData name="Kemppainen Kimmo" userId="5575d834-c099-4c81-aadf-9b74126333e7" providerId="ADAL" clId="{9D69A034-250F-473F-BCEA-0C8E318A6DB3}" dt="2021-01-04T06:35:27.394" v="179" actId="164"/>
          <ac:spMkLst>
            <pc:docMk/>
            <pc:sldMk cId="3238158163" sldId="303"/>
            <ac:spMk id="2897" creationId="{10947487-34F2-4B46-BC30-4AE7DD67B92D}"/>
          </ac:spMkLst>
        </pc:spChg>
        <pc:spChg chg="add mod">
          <ac:chgData name="Kemppainen Kimmo" userId="5575d834-c099-4c81-aadf-9b74126333e7" providerId="ADAL" clId="{9D69A034-250F-473F-BCEA-0C8E318A6DB3}" dt="2021-01-04T06:35:27.394" v="179" actId="164"/>
          <ac:spMkLst>
            <pc:docMk/>
            <pc:sldMk cId="3238158163" sldId="303"/>
            <ac:spMk id="2898" creationId="{8BF94957-E4B4-4955-8984-D3F53AB49207}"/>
          </ac:spMkLst>
        </pc:spChg>
        <pc:spChg chg="add mod">
          <ac:chgData name="Kemppainen Kimmo" userId="5575d834-c099-4c81-aadf-9b74126333e7" providerId="ADAL" clId="{9D69A034-250F-473F-BCEA-0C8E318A6DB3}" dt="2021-01-04T06:35:27.394" v="179" actId="164"/>
          <ac:spMkLst>
            <pc:docMk/>
            <pc:sldMk cId="3238158163" sldId="303"/>
            <ac:spMk id="2899" creationId="{3146329C-FE0D-414F-981D-F3E8F327F660}"/>
          </ac:spMkLst>
        </pc:spChg>
        <pc:spChg chg="add mod">
          <ac:chgData name="Kemppainen Kimmo" userId="5575d834-c099-4c81-aadf-9b74126333e7" providerId="ADAL" clId="{9D69A034-250F-473F-BCEA-0C8E318A6DB3}" dt="2021-01-04T06:35:27.394" v="179" actId="164"/>
          <ac:spMkLst>
            <pc:docMk/>
            <pc:sldMk cId="3238158163" sldId="303"/>
            <ac:spMk id="2900" creationId="{224676F7-48AA-4F9C-8E3B-FCCEB424AB07}"/>
          </ac:spMkLst>
        </pc:spChg>
        <pc:spChg chg="add mod">
          <ac:chgData name="Kemppainen Kimmo" userId="5575d834-c099-4c81-aadf-9b74126333e7" providerId="ADAL" clId="{9D69A034-250F-473F-BCEA-0C8E318A6DB3}" dt="2021-01-04T06:35:27.394" v="179" actId="164"/>
          <ac:spMkLst>
            <pc:docMk/>
            <pc:sldMk cId="3238158163" sldId="303"/>
            <ac:spMk id="2901" creationId="{967A11DC-E295-48A3-BA9B-10F89E3062B0}"/>
          </ac:spMkLst>
        </pc:spChg>
        <pc:spChg chg="add mod">
          <ac:chgData name="Kemppainen Kimmo" userId="5575d834-c099-4c81-aadf-9b74126333e7" providerId="ADAL" clId="{9D69A034-250F-473F-BCEA-0C8E318A6DB3}" dt="2021-01-04T06:35:27.394" v="179" actId="164"/>
          <ac:spMkLst>
            <pc:docMk/>
            <pc:sldMk cId="3238158163" sldId="303"/>
            <ac:spMk id="2902" creationId="{20FA2CFE-165B-43D6-867D-44F5D14A1EEA}"/>
          </ac:spMkLst>
        </pc:spChg>
        <pc:spChg chg="add mod">
          <ac:chgData name="Kemppainen Kimmo" userId="5575d834-c099-4c81-aadf-9b74126333e7" providerId="ADAL" clId="{9D69A034-250F-473F-BCEA-0C8E318A6DB3}" dt="2021-01-04T06:35:27.394" v="179" actId="164"/>
          <ac:spMkLst>
            <pc:docMk/>
            <pc:sldMk cId="3238158163" sldId="303"/>
            <ac:spMk id="2903" creationId="{040C7519-49F6-41E5-9027-EE6878BCFBB0}"/>
          </ac:spMkLst>
        </pc:spChg>
        <pc:spChg chg="add mod">
          <ac:chgData name="Kemppainen Kimmo" userId="5575d834-c099-4c81-aadf-9b74126333e7" providerId="ADAL" clId="{9D69A034-250F-473F-BCEA-0C8E318A6DB3}" dt="2021-01-04T06:35:27.394" v="179" actId="164"/>
          <ac:spMkLst>
            <pc:docMk/>
            <pc:sldMk cId="3238158163" sldId="303"/>
            <ac:spMk id="2904" creationId="{D02FC7C7-B0C9-45AC-916C-F48DE1C7BD87}"/>
          </ac:spMkLst>
        </pc:spChg>
        <pc:spChg chg="add mod">
          <ac:chgData name="Kemppainen Kimmo" userId="5575d834-c099-4c81-aadf-9b74126333e7" providerId="ADAL" clId="{9D69A034-250F-473F-BCEA-0C8E318A6DB3}" dt="2021-01-04T06:35:27.394" v="179" actId="164"/>
          <ac:spMkLst>
            <pc:docMk/>
            <pc:sldMk cId="3238158163" sldId="303"/>
            <ac:spMk id="2905" creationId="{49E1912C-4484-4CB8-9029-C813E1028666}"/>
          </ac:spMkLst>
        </pc:spChg>
        <pc:spChg chg="add mod">
          <ac:chgData name="Kemppainen Kimmo" userId="5575d834-c099-4c81-aadf-9b74126333e7" providerId="ADAL" clId="{9D69A034-250F-473F-BCEA-0C8E318A6DB3}" dt="2021-01-04T06:35:27.394" v="179" actId="164"/>
          <ac:spMkLst>
            <pc:docMk/>
            <pc:sldMk cId="3238158163" sldId="303"/>
            <ac:spMk id="2906" creationId="{D6357BDF-22A3-4C16-BD49-D74FC82F6409}"/>
          </ac:spMkLst>
        </pc:spChg>
        <pc:spChg chg="add mod">
          <ac:chgData name="Kemppainen Kimmo" userId="5575d834-c099-4c81-aadf-9b74126333e7" providerId="ADAL" clId="{9D69A034-250F-473F-BCEA-0C8E318A6DB3}" dt="2021-01-04T06:35:27.394" v="179" actId="164"/>
          <ac:spMkLst>
            <pc:docMk/>
            <pc:sldMk cId="3238158163" sldId="303"/>
            <ac:spMk id="2907" creationId="{FEE839C2-51BF-4B2C-8790-2EEACFCBA717}"/>
          </ac:spMkLst>
        </pc:spChg>
        <pc:spChg chg="add mod">
          <ac:chgData name="Kemppainen Kimmo" userId="5575d834-c099-4c81-aadf-9b74126333e7" providerId="ADAL" clId="{9D69A034-250F-473F-BCEA-0C8E318A6DB3}" dt="2021-01-04T06:35:27.394" v="179" actId="164"/>
          <ac:spMkLst>
            <pc:docMk/>
            <pc:sldMk cId="3238158163" sldId="303"/>
            <ac:spMk id="2908" creationId="{E305541F-0F75-48C3-8832-0DEA761B8B3F}"/>
          </ac:spMkLst>
        </pc:spChg>
        <pc:spChg chg="add mod">
          <ac:chgData name="Kemppainen Kimmo" userId="5575d834-c099-4c81-aadf-9b74126333e7" providerId="ADAL" clId="{9D69A034-250F-473F-BCEA-0C8E318A6DB3}" dt="2021-01-04T06:35:27.394" v="179" actId="164"/>
          <ac:spMkLst>
            <pc:docMk/>
            <pc:sldMk cId="3238158163" sldId="303"/>
            <ac:spMk id="2909" creationId="{D2C7D785-34FB-40A6-AF7A-1CCFA3CA0BAC}"/>
          </ac:spMkLst>
        </pc:spChg>
        <pc:spChg chg="add mod">
          <ac:chgData name="Kemppainen Kimmo" userId="5575d834-c099-4c81-aadf-9b74126333e7" providerId="ADAL" clId="{9D69A034-250F-473F-BCEA-0C8E318A6DB3}" dt="2021-01-04T06:35:27.394" v="179" actId="164"/>
          <ac:spMkLst>
            <pc:docMk/>
            <pc:sldMk cId="3238158163" sldId="303"/>
            <ac:spMk id="2910" creationId="{2AFCE8CB-A6E1-4CCC-A342-FAD1131C4663}"/>
          </ac:spMkLst>
        </pc:spChg>
        <pc:spChg chg="add mod">
          <ac:chgData name="Kemppainen Kimmo" userId="5575d834-c099-4c81-aadf-9b74126333e7" providerId="ADAL" clId="{9D69A034-250F-473F-BCEA-0C8E318A6DB3}" dt="2021-01-04T06:35:27.394" v="179" actId="164"/>
          <ac:spMkLst>
            <pc:docMk/>
            <pc:sldMk cId="3238158163" sldId="303"/>
            <ac:spMk id="2911" creationId="{733A40BF-6B05-445B-971B-B12C5165E617}"/>
          </ac:spMkLst>
        </pc:spChg>
        <pc:spChg chg="add mod">
          <ac:chgData name="Kemppainen Kimmo" userId="5575d834-c099-4c81-aadf-9b74126333e7" providerId="ADAL" clId="{9D69A034-250F-473F-BCEA-0C8E318A6DB3}" dt="2021-01-04T06:35:27.394" v="179" actId="164"/>
          <ac:spMkLst>
            <pc:docMk/>
            <pc:sldMk cId="3238158163" sldId="303"/>
            <ac:spMk id="2912" creationId="{0ED9824A-1A77-4637-B250-36C09EC33B55}"/>
          </ac:spMkLst>
        </pc:spChg>
        <pc:spChg chg="add mod">
          <ac:chgData name="Kemppainen Kimmo" userId="5575d834-c099-4c81-aadf-9b74126333e7" providerId="ADAL" clId="{9D69A034-250F-473F-BCEA-0C8E318A6DB3}" dt="2021-01-04T06:35:27.394" v="179" actId="164"/>
          <ac:spMkLst>
            <pc:docMk/>
            <pc:sldMk cId="3238158163" sldId="303"/>
            <ac:spMk id="2913" creationId="{B0E58791-088A-4A58-89DA-DE0B15FE0455}"/>
          </ac:spMkLst>
        </pc:spChg>
        <pc:spChg chg="add mod">
          <ac:chgData name="Kemppainen Kimmo" userId="5575d834-c099-4c81-aadf-9b74126333e7" providerId="ADAL" clId="{9D69A034-250F-473F-BCEA-0C8E318A6DB3}" dt="2021-01-04T06:35:27.394" v="179" actId="164"/>
          <ac:spMkLst>
            <pc:docMk/>
            <pc:sldMk cId="3238158163" sldId="303"/>
            <ac:spMk id="2914" creationId="{36D03FF3-541A-4428-BFFE-5F9ABB985FD0}"/>
          </ac:spMkLst>
        </pc:spChg>
        <pc:spChg chg="add mod">
          <ac:chgData name="Kemppainen Kimmo" userId="5575d834-c099-4c81-aadf-9b74126333e7" providerId="ADAL" clId="{9D69A034-250F-473F-BCEA-0C8E318A6DB3}" dt="2021-01-04T06:35:27.394" v="179" actId="164"/>
          <ac:spMkLst>
            <pc:docMk/>
            <pc:sldMk cId="3238158163" sldId="303"/>
            <ac:spMk id="2915" creationId="{244B8C84-65FF-4D81-A2CD-E2D13BE7D17C}"/>
          </ac:spMkLst>
        </pc:spChg>
        <pc:spChg chg="add mod">
          <ac:chgData name="Kemppainen Kimmo" userId="5575d834-c099-4c81-aadf-9b74126333e7" providerId="ADAL" clId="{9D69A034-250F-473F-BCEA-0C8E318A6DB3}" dt="2021-01-04T06:35:27.394" v="179" actId="164"/>
          <ac:spMkLst>
            <pc:docMk/>
            <pc:sldMk cId="3238158163" sldId="303"/>
            <ac:spMk id="2916" creationId="{EB686343-752E-445B-AB39-3E97B16C2F57}"/>
          </ac:spMkLst>
        </pc:spChg>
        <pc:spChg chg="add mod">
          <ac:chgData name="Kemppainen Kimmo" userId="5575d834-c099-4c81-aadf-9b74126333e7" providerId="ADAL" clId="{9D69A034-250F-473F-BCEA-0C8E318A6DB3}" dt="2021-01-04T06:35:27.394" v="179" actId="164"/>
          <ac:spMkLst>
            <pc:docMk/>
            <pc:sldMk cId="3238158163" sldId="303"/>
            <ac:spMk id="2917" creationId="{65DEE17F-7529-4ED5-9610-F2F387979EC0}"/>
          </ac:spMkLst>
        </pc:spChg>
        <pc:spChg chg="add mod">
          <ac:chgData name="Kemppainen Kimmo" userId="5575d834-c099-4c81-aadf-9b74126333e7" providerId="ADAL" clId="{9D69A034-250F-473F-BCEA-0C8E318A6DB3}" dt="2021-01-04T06:35:27.394" v="179" actId="164"/>
          <ac:spMkLst>
            <pc:docMk/>
            <pc:sldMk cId="3238158163" sldId="303"/>
            <ac:spMk id="2918" creationId="{5BED9FAE-2185-419A-A6D8-73FFD1F8036A}"/>
          </ac:spMkLst>
        </pc:spChg>
        <pc:spChg chg="add mod">
          <ac:chgData name="Kemppainen Kimmo" userId="5575d834-c099-4c81-aadf-9b74126333e7" providerId="ADAL" clId="{9D69A034-250F-473F-BCEA-0C8E318A6DB3}" dt="2021-01-04T06:35:27.394" v="179" actId="164"/>
          <ac:spMkLst>
            <pc:docMk/>
            <pc:sldMk cId="3238158163" sldId="303"/>
            <ac:spMk id="2919" creationId="{A4E67F96-C3A8-4B2A-8F2B-7742BD3D45FE}"/>
          </ac:spMkLst>
        </pc:spChg>
        <pc:spChg chg="add mod">
          <ac:chgData name="Kemppainen Kimmo" userId="5575d834-c099-4c81-aadf-9b74126333e7" providerId="ADAL" clId="{9D69A034-250F-473F-BCEA-0C8E318A6DB3}" dt="2021-01-04T06:35:27.394" v="179" actId="164"/>
          <ac:spMkLst>
            <pc:docMk/>
            <pc:sldMk cId="3238158163" sldId="303"/>
            <ac:spMk id="2920" creationId="{26AA0119-F404-446A-A7A3-50CD7CB7F77D}"/>
          </ac:spMkLst>
        </pc:spChg>
        <pc:spChg chg="add mod">
          <ac:chgData name="Kemppainen Kimmo" userId="5575d834-c099-4c81-aadf-9b74126333e7" providerId="ADAL" clId="{9D69A034-250F-473F-BCEA-0C8E318A6DB3}" dt="2021-01-04T06:35:27.394" v="179" actId="164"/>
          <ac:spMkLst>
            <pc:docMk/>
            <pc:sldMk cId="3238158163" sldId="303"/>
            <ac:spMk id="2921" creationId="{1AC80678-4608-4A27-94D6-205D8B18441A}"/>
          </ac:spMkLst>
        </pc:spChg>
        <pc:spChg chg="add mod">
          <ac:chgData name="Kemppainen Kimmo" userId="5575d834-c099-4c81-aadf-9b74126333e7" providerId="ADAL" clId="{9D69A034-250F-473F-BCEA-0C8E318A6DB3}" dt="2021-01-04T06:35:27.394" v="179" actId="164"/>
          <ac:spMkLst>
            <pc:docMk/>
            <pc:sldMk cId="3238158163" sldId="303"/>
            <ac:spMk id="2922" creationId="{1139CB34-64EC-46EE-9A44-95B581DA35E1}"/>
          </ac:spMkLst>
        </pc:spChg>
        <pc:spChg chg="add mod">
          <ac:chgData name="Kemppainen Kimmo" userId="5575d834-c099-4c81-aadf-9b74126333e7" providerId="ADAL" clId="{9D69A034-250F-473F-BCEA-0C8E318A6DB3}" dt="2021-01-04T06:35:27.394" v="179" actId="164"/>
          <ac:spMkLst>
            <pc:docMk/>
            <pc:sldMk cId="3238158163" sldId="303"/>
            <ac:spMk id="2923" creationId="{FF4604A0-9D54-41D3-9C81-15BD733448C5}"/>
          </ac:spMkLst>
        </pc:spChg>
        <pc:spChg chg="add mod">
          <ac:chgData name="Kemppainen Kimmo" userId="5575d834-c099-4c81-aadf-9b74126333e7" providerId="ADAL" clId="{9D69A034-250F-473F-BCEA-0C8E318A6DB3}" dt="2021-01-04T06:35:27.394" v="179" actId="164"/>
          <ac:spMkLst>
            <pc:docMk/>
            <pc:sldMk cId="3238158163" sldId="303"/>
            <ac:spMk id="2924" creationId="{E486DFF6-0D26-4701-B14F-3F03353404AC}"/>
          </ac:spMkLst>
        </pc:spChg>
        <pc:spChg chg="add mod">
          <ac:chgData name="Kemppainen Kimmo" userId="5575d834-c099-4c81-aadf-9b74126333e7" providerId="ADAL" clId="{9D69A034-250F-473F-BCEA-0C8E318A6DB3}" dt="2021-01-04T06:35:27.394" v="179" actId="164"/>
          <ac:spMkLst>
            <pc:docMk/>
            <pc:sldMk cId="3238158163" sldId="303"/>
            <ac:spMk id="2925" creationId="{C4C4D9EE-54E3-48E5-8573-E939B3A57E5C}"/>
          </ac:spMkLst>
        </pc:spChg>
        <pc:spChg chg="add mod">
          <ac:chgData name="Kemppainen Kimmo" userId="5575d834-c099-4c81-aadf-9b74126333e7" providerId="ADAL" clId="{9D69A034-250F-473F-BCEA-0C8E318A6DB3}" dt="2021-01-04T06:35:27.394" v="179" actId="164"/>
          <ac:spMkLst>
            <pc:docMk/>
            <pc:sldMk cId="3238158163" sldId="303"/>
            <ac:spMk id="2926" creationId="{69EDF55C-68FE-4604-A994-225FA8A87FE0}"/>
          </ac:spMkLst>
        </pc:spChg>
        <pc:spChg chg="add mod">
          <ac:chgData name="Kemppainen Kimmo" userId="5575d834-c099-4c81-aadf-9b74126333e7" providerId="ADAL" clId="{9D69A034-250F-473F-BCEA-0C8E318A6DB3}" dt="2021-01-04T06:35:27.394" v="179" actId="164"/>
          <ac:spMkLst>
            <pc:docMk/>
            <pc:sldMk cId="3238158163" sldId="303"/>
            <ac:spMk id="2927" creationId="{1AF62E6A-9209-4DE0-BA8C-AA0C8542EED3}"/>
          </ac:spMkLst>
        </pc:spChg>
        <pc:spChg chg="add mod">
          <ac:chgData name="Kemppainen Kimmo" userId="5575d834-c099-4c81-aadf-9b74126333e7" providerId="ADAL" clId="{9D69A034-250F-473F-BCEA-0C8E318A6DB3}" dt="2021-01-04T06:35:27.394" v="179" actId="164"/>
          <ac:spMkLst>
            <pc:docMk/>
            <pc:sldMk cId="3238158163" sldId="303"/>
            <ac:spMk id="2928" creationId="{D923400F-AA48-40A3-BF5D-9EEB6F84C361}"/>
          </ac:spMkLst>
        </pc:spChg>
        <pc:spChg chg="add mod">
          <ac:chgData name="Kemppainen Kimmo" userId="5575d834-c099-4c81-aadf-9b74126333e7" providerId="ADAL" clId="{9D69A034-250F-473F-BCEA-0C8E318A6DB3}" dt="2021-01-04T06:35:27.394" v="179" actId="164"/>
          <ac:spMkLst>
            <pc:docMk/>
            <pc:sldMk cId="3238158163" sldId="303"/>
            <ac:spMk id="2929" creationId="{156599C9-58E2-432A-BD30-295051080A4D}"/>
          </ac:spMkLst>
        </pc:spChg>
        <pc:spChg chg="add mod">
          <ac:chgData name="Kemppainen Kimmo" userId="5575d834-c099-4c81-aadf-9b74126333e7" providerId="ADAL" clId="{9D69A034-250F-473F-BCEA-0C8E318A6DB3}" dt="2021-01-04T06:35:27.394" v="179" actId="164"/>
          <ac:spMkLst>
            <pc:docMk/>
            <pc:sldMk cId="3238158163" sldId="303"/>
            <ac:spMk id="2930" creationId="{8CAEE6DF-E8A7-4F09-B40B-E0EEA444C986}"/>
          </ac:spMkLst>
        </pc:spChg>
        <pc:spChg chg="add mod">
          <ac:chgData name="Kemppainen Kimmo" userId="5575d834-c099-4c81-aadf-9b74126333e7" providerId="ADAL" clId="{9D69A034-250F-473F-BCEA-0C8E318A6DB3}" dt="2021-01-04T06:35:27.394" v="179" actId="164"/>
          <ac:spMkLst>
            <pc:docMk/>
            <pc:sldMk cId="3238158163" sldId="303"/>
            <ac:spMk id="2931" creationId="{BC6A6C91-AF9B-44D6-969B-9CD93B843256}"/>
          </ac:spMkLst>
        </pc:spChg>
        <pc:spChg chg="add mod">
          <ac:chgData name="Kemppainen Kimmo" userId="5575d834-c099-4c81-aadf-9b74126333e7" providerId="ADAL" clId="{9D69A034-250F-473F-BCEA-0C8E318A6DB3}" dt="2021-01-04T06:35:27.394" v="179" actId="164"/>
          <ac:spMkLst>
            <pc:docMk/>
            <pc:sldMk cId="3238158163" sldId="303"/>
            <ac:spMk id="2932" creationId="{E9BF473B-48EB-421E-9113-751E9B8B0D8E}"/>
          </ac:spMkLst>
        </pc:spChg>
        <pc:spChg chg="add mod">
          <ac:chgData name="Kemppainen Kimmo" userId="5575d834-c099-4c81-aadf-9b74126333e7" providerId="ADAL" clId="{9D69A034-250F-473F-BCEA-0C8E318A6DB3}" dt="2021-01-04T06:35:27.394" v="179" actId="164"/>
          <ac:spMkLst>
            <pc:docMk/>
            <pc:sldMk cId="3238158163" sldId="303"/>
            <ac:spMk id="2933" creationId="{AB580823-8773-4A3B-90A5-37C797011B3C}"/>
          </ac:spMkLst>
        </pc:spChg>
        <pc:spChg chg="add mod">
          <ac:chgData name="Kemppainen Kimmo" userId="5575d834-c099-4c81-aadf-9b74126333e7" providerId="ADAL" clId="{9D69A034-250F-473F-BCEA-0C8E318A6DB3}" dt="2021-01-04T06:35:27.394" v="179" actId="164"/>
          <ac:spMkLst>
            <pc:docMk/>
            <pc:sldMk cId="3238158163" sldId="303"/>
            <ac:spMk id="2934" creationId="{CADE43A3-39CB-4D2E-8AEB-C67AFED9C40D}"/>
          </ac:spMkLst>
        </pc:spChg>
        <pc:spChg chg="add mod">
          <ac:chgData name="Kemppainen Kimmo" userId="5575d834-c099-4c81-aadf-9b74126333e7" providerId="ADAL" clId="{9D69A034-250F-473F-BCEA-0C8E318A6DB3}" dt="2021-01-04T06:35:27.394" v="179" actId="164"/>
          <ac:spMkLst>
            <pc:docMk/>
            <pc:sldMk cId="3238158163" sldId="303"/>
            <ac:spMk id="2935" creationId="{BC726C67-F166-4528-A0CA-F98FE5A35E3B}"/>
          </ac:spMkLst>
        </pc:spChg>
        <pc:spChg chg="add mod">
          <ac:chgData name="Kemppainen Kimmo" userId="5575d834-c099-4c81-aadf-9b74126333e7" providerId="ADAL" clId="{9D69A034-250F-473F-BCEA-0C8E318A6DB3}" dt="2021-01-04T06:35:27.394" v="179" actId="164"/>
          <ac:spMkLst>
            <pc:docMk/>
            <pc:sldMk cId="3238158163" sldId="303"/>
            <ac:spMk id="2936" creationId="{6F04D13D-FFBA-46C9-B4D1-96721254A913}"/>
          </ac:spMkLst>
        </pc:spChg>
        <pc:spChg chg="add mod">
          <ac:chgData name="Kemppainen Kimmo" userId="5575d834-c099-4c81-aadf-9b74126333e7" providerId="ADAL" clId="{9D69A034-250F-473F-BCEA-0C8E318A6DB3}" dt="2021-01-04T06:35:27.394" v="179" actId="164"/>
          <ac:spMkLst>
            <pc:docMk/>
            <pc:sldMk cId="3238158163" sldId="303"/>
            <ac:spMk id="2937" creationId="{27265796-598C-43FB-B973-95FB2D5592D6}"/>
          </ac:spMkLst>
        </pc:spChg>
        <pc:spChg chg="add mod">
          <ac:chgData name="Kemppainen Kimmo" userId="5575d834-c099-4c81-aadf-9b74126333e7" providerId="ADAL" clId="{9D69A034-250F-473F-BCEA-0C8E318A6DB3}" dt="2021-01-04T06:35:27.394" v="179" actId="164"/>
          <ac:spMkLst>
            <pc:docMk/>
            <pc:sldMk cId="3238158163" sldId="303"/>
            <ac:spMk id="2938" creationId="{3130A82D-85A9-4A9B-AA37-DCA3139DA6FD}"/>
          </ac:spMkLst>
        </pc:spChg>
        <pc:spChg chg="add mod">
          <ac:chgData name="Kemppainen Kimmo" userId="5575d834-c099-4c81-aadf-9b74126333e7" providerId="ADAL" clId="{9D69A034-250F-473F-BCEA-0C8E318A6DB3}" dt="2021-01-04T06:35:27.394" v="179" actId="164"/>
          <ac:spMkLst>
            <pc:docMk/>
            <pc:sldMk cId="3238158163" sldId="303"/>
            <ac:spMk id="2939" creationId="{5A23BD9B-3143-4F27-AEC0-F6F3DD7A520F}"/>
          </ac:spMkLst>
        </pc:spChg>
        <pc:spChg chg="add mod">
          <ac:chgData name="Kemppainen Kimmo" userId="5575d834-c099-4c81-aadf-9b74126333e7" providerId="ADAL" clId="{9D69A034-250F-473F-BCEA-0C8E318A6DB3}" dt="2021-01-04T06:35:27.394" v="179" actId="164"/>
          <ac:spMkLst>
            <pc:docMk/>
            <pc:sldMk cId="3238158163" sldId="303"/>
            <ac:spMk id="2940" creationId="{508FA8AD-5EB5-4B57-A62A-9BA3FFD729DD}"/>
          </ac:spMkLst>
        </pc:spChg>
        <pc:spChg chg="add mod">
          <ac:chgData name="Kemppainen Kimmo" userId="5575d834-c099-4c81-aadf-9b74126333e7" providerId="ADAL" clId="{9D69A034-250F-473F-BCEA-0C8E318A6DB3}" dt="2021-01-04T06:35:27.394" v="179" actId="164"/>
          <ac:spMkLst>
            <pc:docMk/>
            <pc:sldMk cId="3238158163" sldId="303"/>
            <ac:spMk id="2941" creationId="{C12E7848-F54A-462D-9D80-F3C061A9A63A}"/>
          </ac:spMkLst>
        </pc:spChg>
        <pc:spChg chg="add mod">
          <ac:chgData name="Kemppainen Kimmo" userId="5575d834-c099-4c81-aadf-9b74126333e7" providerId="ADAL" clId="{9D69A034-250F-473F-BCEA-0C8E318A6DB3}" dt="2021-01-04T06:35:27.394" v="179" actId="164"/>
          <ac:spMkLst>
            <pc:docMk/>
            <pc:sldMk cId="3238158163" sldId="303"/>
            <ac:spMk id="2942" creationId="{8018C1F5-C3D5-409C-877E-3B51FF4803EF}"/>
          </ac:spMkLst>
        </pc:spChg>
        <pc:spChg chg="add mod">
          <ac:chgData name="Kemppainen Kimmo" userId="5575d834-c099-4c81-aadf-9b74126333e7" providerId="ADAL" clId="{9D69A034-250F-473F-BCEA-0C8E318A6DB3}" dt="2021-01-04T06:35:27.394" v="179" actId="164"/>
          <ac:spMkLst>
            <pc:docMk/>
            <pc:sldMk cId="3238158163" sldId="303"/>
            <ac:spMk id="2943" creationId="{93176B18-FB3B-4856-AD41-CAAC23B2BEE2}"/>
          </ac:spMkLst>
        </pc:spChg>
        <pc:spChg chg="add mod">
          <ac:chgData name="Kemppainen Kimmo" userId="5575d834-c099-4c81-aadf-9b74126333e7" providerId="ADAL" clId="{9D69A034-250F-473F-BCEA-0C8E318A6DB3}" dt="2021-01-04T06:35:27.394" v="179" actId="164"/>
          <ac:spMkLst>
            <pc:docMk/>
            <pc:sldMk cId="3238158163" sldId="303"/>
            <ac:spMk id="2944" creationId="{A017E521-7634-4179-8621-3B42776E0500}"/>
          </ac:spMkLst>
        </pc:spChg>
        <pc:spChg chg="add mod">
          <ac:chgData name="Kemppainen Kimmo" userId="5575d834-c099-4c81-aadf-9b74126333e7" providerId="ADAL" clId="{9D69A034-250F-473F-BCEA-0C8E318A6DB3}" dt="2021-01-04T06:35:27.394" v="179" actId="164"/>
          <ac:spMkLst>
            <pc:docMk/>
            <pc:sldMk cId="3238158163" sldId="303"/>
            <ac:spMk id="2945" creationId="{E83278B6-FB2A-47A4-823D-20C3CCA25FB1}"/>
          </ac:spMkLst>
        </pc:spChg>
        <pc:spChg chg="add mod">
          <ac:chgData name="Kemppainen Kimmo" userId="5575d834-c099-4c81-aadf-9b74126333e7" providerId="ADAL" clId="{9D69A034-250F-473F-BCEA-0C8E318A6DB3}" dt="2021-01-04T06:35:27.394" v="179" actId="164"/>
          <ac:spMkLst>
            <pc:docMk/>
            <pc:sldMk cId="3238158163" sldId="303"/>
            <ac:spMk id="2946" creationId="{218F23EC-FFC7-440A-A146-F5CE92092E52}"/>
          </ac:spMkLst>
        </pc:spChg>
        <pc:spChg chg="add mod">
          <ac:chgData name="Kemppainen Kimmo" userId="5575d834-c099-4c81-aadf-9b74126333e7" providerId="ADAL" clId="{9D69A034-250F-473F-BCEA-0C8E318A6DB3}" dt="2021-01-04T06:35:27.394" v="179" actId="164"/>
          <ac:spMkLst>
            <pc:docMk/>
            <pc:sldMk cId="3238158163" sldId="303"/>
            <ac:spMk id="2947" creationId="{A0883B82-D6D8-498B-B035-B1D4CA5B318D}"/>
          </ac:spMkLst>
        </pc:spChg>
        <pc:spChg chg="add mod">
          <ac:chgData name="Kemppainen Kimmo" userId="5575d834-c099-4c81-aadf-9b74126333e7" providerId="ADAL" clId="{9D69A034-250F-473F-BCEA-0C8E318A6DB3}" dt="2021-01-04T06:35:27.394" v="179" actId="164"/>
          <ac:spMkLst>
            <pc:docMk/>
            <pc:sldMk cId="3238158163" sldId="303"/>
            <ac:spMk id="2948" creationId="{A62891D8-A87E-46D0-9888-FAF24AADBCE8}"/>
          </ac:spMkLst>
        </pc:spChg>
        <pc:spChg chg="add mod">
          <ac:chgData name="Kemppainen Kimmo" userId="5575d834-c099-4c81-aadf-9b74126333e7" providerId="ADAL" clId="{9D69A034-250F-473F-BCEA-0C8E318A6DB3}" dt="2021-01-04T06:35:27.394" v="179" actId="164"/>
          <ac:spMkLst>
            <pc:docMk/>
            <pc:sldMk cId="3238158163" sldId="303"/>
            <ac:spMk id="2949" creationId="{6DFE9C05-F31D-41C6-AB2B-D945EF855A1D}"/>
          </ac:spMkLst>
        </pc:spChg>
        <pc:spChg chg="add mod">
          <ac:chgData name="Kemppainen Kimmo" userId="5575d834-c099-4c81-aadf-9b74126333e7" providerId="ADAL" clId="{9D69A034-250F-473F-BCEA-0C8E318A6DB3}" dt="2021-01-04T06:35:27.394" v="179" actId="164"/>
          <ac:spMkLst>
            <pc:docMk/>
            <pc:sldMk cId="3238158163" sldId="303"/>
            <ac:spMk id="2950" creationId="{33454F69-6082-4E3E-B535-6F8DB21F2B9A}"/>
          </ac:spMkLst>
        </pc:spChg>
        <pc:spChg chg="add mod">
          <ac:chgData name="Kemppainen Kimmo" userId="5575d834-c099-4c81-aadf-9b74126333e7" providerId="ADAL" clId="{9D69A034-250F-473F-BCEA-0C8E318A6DB3}" dt="2021-01-04T06:35:27.394" v="179" actId="164"/>
          <ac:spMkLst>
            <pc:docMk/>
            <pc:sldMk cId="3238158163" sldId="303"/>
            <ac:spMk id="2951" creationId="{8821F55B-3012-4BB7-BD3E-19C3DC63904C}"/>
          </ac:spMkLst>
        </pc:spChg>
        <pc:spChg chg="add mod">
          <ac:chgData name="Kemppainen Kimmo" userId="5575d834-c099-4c81-aadf-9b74126333e7" providerId="ADAL" clId="{9D69A034-250F-473F-BCEA-0C8E318A6DB3}" dt="2021-01-04T06:35:27.394" v="179" actId="164"/>
          <ac:spMkLst>
            <pc:docMk/>
            <pc:sldMk cId="3238158163" sldId="303"/>
            <ac:spMk id="2952" creationId="{6E783BFC-248D-4BF9-89D8-F386A973ECD7}"/>
          </ac:spMkLst>
        </pc:spChg>
        <pc:spChg chg="add mod">
          <ac:chgData name="Kemppainen Kimmo" userId="5575d834-c099-4c81-aadf-9b74126333e7" providerId="ADAL" clId="{9D69A034-250F-473F-BCEA-0C8E318A6DB3}" dt="2021-01-04T06:35:27.394" v="179" actId="164"/>
          <ac:spMkLst>
            <pc:docMk/>
            <pc:sldMk cId="3238158163" sldId="303"/>
            <ac:spMk id="2953" creationId="{25EBFA06-F52C-49DB-AEC7-FDAB45A7A54A}"/>
          </ac:spMkLst>
        </pc:spChg>
        <pc:spChg chg="add mod">
          <ac:chgData name="Kemppainen Kimmo" userId="5575d834-c099-4c81-aadf-9b74126333e7" providerId="ADAL" clId="{9D69A034-250F-473F-BCEA-0C8E318A6DB3}" dt="2021-01-04T06:35:27.394" v="179" actId="164"/>
          <ac:spMkLst>
            <pc:docMk/>
            <pc:sldMk cId="3238158163" sldId="303"/>
            <ac:spMk id="2954" creationId="{3020EFE3-49F6-4009-B508-E3465907F7BE}"/>
          </ac:spMkLst>
        </pc:spChg>
        <pc:spChg chg="add mod">
          <ac:chgData name="Kemppainen Kimmo" userId="5575d834-c099-4c81-aadf-9b74126333e7" providerId="ADAL" clId="{9D69A034-250F-473F-BCEA-0C8E318A6DB3}" dt="2021-01-04T06:35:27.394" v="179" actId="164"/>
          <ac:spMkLst>
            <pc:docMk/>
            <pc:sldMk cId="3238158163" sldId="303"/>
            <ac:spMk id="2955" creationId="{DD340555-4BD1-4C6C-8B1C-404F3A49D025}"/>
          </ac:spMkLst>
        </pc:spChg>
        <pc:spChg chg="add mod">
          <ac:chgData name="Kemppainen Kimmo" userId="5575d834-c099-4c81-aadf-9b74126333e7" providerId="ADAL" clId="{9D69A034-250F-473F-BCEA-0C8E318A6DB3}" dt="2021-01-04T06:35:27.394" v="179" actId="164"/>
          <ac:spMkLst>
            <pc:docMk/>
            <pc:sldMk cId="3238158163" sldId="303"/>
            <ac:spMk id="2956" creationId="{A6F252D3-4570-458D-BDD9-3C9D2A2E7CE4}"/>
          </ac:spMkLst>
        </pc:spChg>
        <pc:spChg chg="add mod">
          <ac:chgData name="Kemppainen Kimmo" userId="5575d834-c099-4c81-aadf-9b74126333e7" providerId="ADAL" clId="{9D69A034-250F-473F-BCEA-0C8E318A6DB3}" dt="2021-01-04T06:35:27.394" v="179" actId="164"/>
          <ac:spMkLst>
            <pc:docMk/>
            <pc:sldMk cId="3238158163" sldId="303"/>
            <ac:spMk id="2957" creationId="{8920538B-05B1-4A4E-BF5A-06333EE334A4}"/>
          </ac:spMkLst>
        </pc:spChg>
        <pc:spChg chg="add mod">
          <ac:chgData name="Kemppainen Kimmo" userId="5575d834-c099-4c81-aadf-9b74126333e7" providerId="ADAL" clId="{9D69A034-250F-473F-BCEA-0C8E318A6DB3}" dt="2021-01-04T06:35:27.394" v="179" actId="164"/>
          <ac:spMkLst>
            <pc:docMk/>
            <pc:sldMk cId="3238158163" sldId="303"/>
            <ac:spMk id="2958" creationId="{5834DED4-4C73-4141-99B6-6CC82AF8C215}"/>
          </ac:spMkLst>
        </pc:spChg>
        <pc:spChg chg="add mod">
          <ac:chgData name="Kemppainen Kimmo" userId="5575d834-c099-4c81-aadf-9b74126333e7" providerId="ADAL" clId="{9D69A034-250F-473F-BCEA-0C8E318A6DB3}" dt="2021-01-04T06:35:27.394" v="179" actId="164"/>
          <ac:spMkLst>
            <pc:docMk/>
            <pc:sldMk cId="3238158163" sldId="303"/>
            <ac:spMk id="2959" creationId="{DE3383B9-44E5-4195-ADA8-150D227DA73F}"/>
          </ac:spMkLst>
        </pc:spChg>
        <pc:spChg chg="add mod">
          <ac:chgData name="Kemppainen Kimmo" userId="5575d834-c099-4c81-aadf-9b74126333e7" providerId="ADAL" clId="{9D69A034-250F-473F-BCEA-0C8E318A6DB3}" dt="2021-01-04T06:35:27.394" v="179" actId="164"/>
          <ac:spMkLst>
            <pc:docMk/>
            <pc:sldMk cId="3238158163" sldId="303"/>
            <ac:spMk id="2960" creationId="{89BB2644-FCED-4CF1-8C57-96DFA7D84C67}"/>
          </ac:spMkLst>
        </pc:spChg>
        <pc:spChg chg="add mod">
          <ac:chgData name="Kemppainen Kimmo" userId="5575d834-c099-4c81-aadf-9b74126333e7" providerId="ADAL" clId="{9D69A034-250F-473F-BCEA-0C8E318A6DB3}" dt="2021-01-04T06:35:27.394" v="179" actId="164"/>
          <ac:spMkLst>
            <pc:docMk/>
            <pc:sldMk cId="3238158163" sldId="303"/>
            <ac:spMk id="2961" creationId="{5082EE40-6C4A-492A-8C2A-2AA1684EB175}"/>
          </ac:spMkLst>
        </pc:spChg>
        <pc:spChg chg="add mod">
          <ac:chgData name="Kemppainen Kimmo" userId="5575d834-c099-4c81-aadf-9b74126333e7" providerId="ADAL" clId="{9D69A034-250F-473F-BCEA-0C8E318A6DB3}" dt="2021-01-04T06:35:27.394" v="179" actId="164"/>
          <ac:spMkLst>
            <pc:docMk/>
            <pc:sldMk cId="3238158163" sldId="303"/>
            <ac:spMk id="2962" creationId="{872C81DA-F864-4E36-9D99-6A1DDCA5D19A}"/>
          </ac:spMkLst>
        </pc:spChg>
        <pc:spChg chg="add mod">
          <ac:chgData name="Kemppainen Kimmo" userId="5575d834-c099-4c81-aadf-9b74126333e7" providerId="ADAL" clId="{9D69A034-250F-473F-BCEA-0C8E318A6DB3}" dt="2021-01-04T06:35:27.394" v="179" actId="164"/>
          <ac:spMkLst>
            <pc:docMk/>
            <pc:sldMk cId="3238158163" sldId="303"/>
            <ac:spMk id="2963" creationId="{86BB6CF8-2697-4CE6-9B54-B2FFF7432B57}"/>
          </ac:spMkLst>
        </pc:spChg>
        <pc:spChg chg="add mod">
          <ac:chgData name="Kemppainen Kimmo" userId="5575d834-c099-4c81-aadf-9b74126333e7" providerId="ADAL" clId="{9D69A034-250F-473F-BCEA-0C8E318A6DB3}" dt="2021-01-04T06:35:27.394" v="179" actId="164"/>
          <ac:spMkLst>
            <pc:docMk/>
            <pc:sldMk cId="3238158163" sldId="303"/>
            <ac:spMk id="2964" creationId="{D7D963BE-A042-4EA3-B74A-1C80A2BD965B}"/>
          </ac:spMkLst>
        </pc:spChg>
        <pc:spChg chg="add mod">
          <ac:chgData name="Kemppainen Kimmo" userId="5575d834-c099-4c81-aadf-9b74126333e7" providerId="ADAL" clId="{9D69A034-250F-473F-BCEA-0C8E318A6DB3}" dt="2021-01-04T06:35:27.394" v="179" actId="164"/>
          <ac:spMkLst>
            <pc:docMk/>
            <pc:sldMk cId="3238158163" sldId="303"/>
            <ac:spMk id="2965" creationId="{41B190BD-8742-49DD-9909-070423F67C54}"/>
          </ac:spMkLst>
        </pc:spChg>
        <pc:spChg chg="add mod">
          <ac:chgData name="Kemppainen Kimmo" userId="5575d834-c099-4c81-aadf-9b74126333e7" providerId="ADAL" clId="{9D69A034-250F-473F-BCEA-0C8E318A6DB3}" dt="2021-01-04T06:35:27.394" v="179" actId="164"/>
          <ac:spMkLst>
            <pc:docMk/>
            <pc:sldMk cId="3238158163" sldId="303"/>
            <ac:spMk id="2966" creationId="{81EC812A-7C7E-4B2A-8DEE-45B44A012E61}"/>
          </ac:spMkLst>
        </pc:spChg>
        <pc:spChg chg="add mod">
          <ac:chgData name="Kemppainen Kimmo" userId="5575d834-c099-4c81-aadf-9b74126333e7" providerId="ADAL" clId="{9D69A034-250F-473F-BCEA-0C8E318A6DB3}" dt="2021-01-04T06:35:27.394" v="179" actId="164"/>
          <ac:spMkLst>
            <pc:docMk/>
            <pc:sldMk cId="3238158163" sldId="303"/>
            <ac:spMk id="2967" creationId="{8A75B7F1-33D6-4CDD-A3C4-2C97614951C1}"/>
          </ac:spMkLst>
        </pc:spChg>
        <pc:spChg chg="add mod">
          <ac:chgData name="Kemppainen Kimmo" userId="5575d834-c099-4c81-aadf-9b74126333e7" providerId="ADAL" clId="{9D69A034-250F-473F-BCEA-0C8E318A6DB3}" dt="2021-01-04T06:35:27.394" v="179" actId="164"/>
          <ac:spMkLst>
            <pc:docMk/>
            <pc:sldMk cId="3238158163" sldId="303"/>
            <ac:spMk id="2968" creationId="{D7F8F001-F225-434A-B8DF-DC2F8380A21D}"/>
          </ac:spMkLst>
        </pc:spChg>
        <pc:spChg chg="add mod">
          <ac:chgData name="Kemppainen Kimmo" userId="5575d834-c099-4c81-aadf-9b74126333e7" providerId="ADAL" clId="{9D69A034-250F-473F-BCEA-0C8E318A6DB3}" dt="2021-01-04T06:35:27.394" v="179" actId="164"/>
          <ac:spMkLst>
            <pc:docMk/>
            <pc:sldMk cId="3238158163" sldId="303"/>
            <ac:spMk id="2969" creationId="{909B0C66-5599-47E6-B70E-8E51E16EBD98}"/>
          </ac:spMkLst>
        </pc:spChg>
        <pc:spChg chg="add mod">
          <ac:chgData name="Kemppainen Kimmo" userId="5575d834-c099-4c81-aadf-9b74126333e7" providerId="ADAL" clId="{9D69A034-250F-473F-BCEA-0C8E318A6DB3}" dt="2021-01-04T06:35:37.577" v="182" actId="14100"/>
          <ac:spMkLst>
            <pc:docMk/>
            <pc:sldMk cId="3238158163" sldId="303"/>
            <ac:spMk id="2970" creationId="{AB48F328-E404-408B-9BDC-044765A5E845}"/>
          </ac:spMkLst>
        </pc:spChg>
        <pc:spChg chg="add mod">
          <ac:chgData name="Kemppainen Kimmo" userId="5575d834-c099-4c81-aadf-9b74126333e7" providerId="ADAL" clId="{9D69A034-250F-473F-BCEA-0C8E318A6DB3}" dt="2021-01-04T06:35:27.394" v="179" actId="164"/>
          <ac:spMkLst>
            <pc:docMk/>
            <pc:sldMk cId="3238158163" sldId="303"/>
            <ac:spMk id="2971" creationId="{C38EF624-2636-4772-BD2B-900A6209B014}"/>
          </ac:spMkLst>
        </pc:spChg>
        <pc:spChg chg="add mod">
          <ac:chgData name="Kemppainen Kimmo" userId="5575d834-c099-4c81-aadf-9b74126333e7" providerId="ADAL" clId="{9D69A034-250F-473F-BCEA-0C8E318A6DB3}" dt="2021-01-04T06:35:27.394" v="179" actId="164"/>
          <ac:spMkLst>
            <pc:docMk/>
            <pc:sldMk cId="3238158163" sldId="303"/>
            <ac:spMk id="2972" creationId="{3E97F423-D2B5-4E36-BAC7-C609CC997720}"/>
          </ac:spMkLst>
        </pc:spChg>
        <pc:spChg chg="add mod">
          <ac:chgData name="Kemppainen Kimmo" userId="5575d834-c099-4c81-aadf-9b74126333e7" providerId="ADAL" clId="{9D69A034-250F-473F-BCEA-0C8E318A6DB3}" dt="2021-01-04T06:35:27.394" v="179" actId="164"/>
          <ac:spMkLst>
            <pc:docMk/>
            <pc:sldMk cId="3238158163" sldId="303"/>
            <ac:spMk id="2973" creationId="{31C5DAC9-DAB1-411B-A7F4-9700216BD8DC}"/>
          </ac:spMkLst>
        </pc:spChg>
        <pc:spChg chg="add mod">
          <ac:chgData name="Kemppainen Kimmo" userId="5575d834-c099-4c81-aadf-9b74126333e7" providerId="ADAL" clId="{9D69A034-250F-473F-BCEA-0C8E318A6DB3}" dt="2021-01-04T06:35:27.394" v="179" actId="164"/>
          <ac:spMkLst>
            <pc:docMk/>
            <pc:sldMk cId="3238158163" sldId="303"/>
            <ac:spMk id="2974" creationId="{00BABD91-75F7-4BC5-9F5C-AD75E7088F84}"/>
          </ac:spMkLst>
        </pc:spChg>
        <pc:spChg chg="add mod">
          <ac:chgData name="Kemppainen Kimmo" userId="5575d834-c099-4c81-aadf-9b74126333e7" providerId="ADAL" clId="{9D69A034-250F-473F-BCEA-0C8E318A6DB3}" dt="2021-01-04T06:35:27.394" v="179" actId="164"/>
          <ac:spMkLst>
            <pc:docMk/>
            <pc:sldMk cId="3238158163" sldId="303"/>
            <ac:spMk id="2975" creationId="{023B14A3-5D67-456B-8D49-4C128BC55D1F}"/>
          </ac:spMkLst>
        </pc:spChg>
        <pc:spChg chg="add mod">
          <ac:chgData name="Kemppainen Kimmo" userId="5575d834-c099-4c81-aadf-9b74126333e7" providerId="ADAL" clId="{9D69A034-250F-473F-BCEA-0C8E318A6DB3}" dt="2021-01-04T06:35:27.394" v="179" actId="164"/>
          <ac:spMkLst>
            <pc:docMk/>
            <pc:sldMk cId="3238158163" sldId="303"/>
            <ac:spMk id="2976" creationId="{25D3643F-AA72-4BFA-9577-0AE8FEE85119}"/>
          </ac:spMkLst>
        </pc:spChg>
        <pc:spChg chg="add mod">
          <ac:chgData name="Kemppainen Kimmo" userId="5575d834-c099-4c81-aadf-9b74126333e7" providerId="ADAL" clId="{9D69A034-250F-473F-BCEA-0C8E318A6DB3}" dt="2021-01-04T06:35:27.394" v="179" actId="164"/>
          <ac:spMkLst>
            <pc:docMk/>
            <pc:sldMk cId="3238158163" sldId="303"/>
            <ac:spMk id="2977" creationId="{1A554F21-39AE-4EC6-BD48-B17F64F1C448}"/>
          </ac:spMkLst>
        </pc:spChg>
        <pc:spChg chg="add mod">
          <ac:chgData name="Kemppainen Kimmo" userId="5575d834-c099-4c81-aadf-9b74126333e7" providerId="ADAL" clId="{9D69A034-250F-473F-BCEA-0C8E318A6DB3}" dt="2021-01-04T06:35:27.394" v="179" actId="164"/>
          <ac:spMkLst>
            <pc:docMk/>
            <pc:sldMk cId="3238158163" sldId="303"/>
            <ac:spMk id="2978" creationId="{1E7F11C2-D711-42FF-949E-DBEA8B40380F}"/>
          </ac:spMkLst>
        </pc:spChg>
        <pc:spChg chg="add mod">
          <ac:chgData name="Kemppainen Kimmo" userId="5575d834-c099-4c81-aadf-9b74126333e7" providerId="ADAL" clId="{9D69A034-250F-473F-BCEA-0C8E318A6DB3}" dt="2021-01-04T06:35:27.394" v="179" actId="164"/>
          <ac:spMkLst>
            <pc:docMk/>
            <pc:sldMk cId="3238158163" sldId="303"/>
            <ac:spMk id="2979" creationId="{6CB1E849-7168-46E3-8530-AF01B7F3FD90}"/>
          </ac:spMkLst>
        </pc:spChg>
        <pc:spChg chg="add mod">
          <ac:chgData name="Kemppainen Kimmo" userId="5575d834-c099-4c81-aadf-9b74126333e7" providerId="ADAL" clId="{9D69A034-250F-473F-BCEA-0C8E318A6DB3}" dt="2021-01-04T06:35:27.394" v="179" actId="164"/>
          <ac:spMkLst>
            <pc:docMk/>
            <pc:sldMk cId="3238158163" sldId="303"/>
            <ac:spMk id="2980" creationId="{B116ABBB-079C-45F1-92DA-15790ED0B4C8}"/>
          </ac:spMkLst>
        </pc:spChg>
        <pc:spChg chg="add mod">
          <ac:chgData name="Kemppainen Kimmo" userId="5575d834-c099-4c81-aadf-9b74126333e7" providerId="ADAL" clId="{9D69A034-250F-473F-BCEA-0C8E318A6DB3}" dt="2021-01-04T06:35:27.394" v="179" actId="164"/>
          <ac:spMkLst>
            <pc:docMk/>
            <pc:sldMk cId="3238158163" sldId="303"/>
            <ac:spMk id="2981" creationId="{401D3736-6BF4-4785-8C78-4D7E9413BC97}"/>
          </ac:spMkLst>
        </pc:spChg>
        <pc:spChg chg="add mod">
          <ac:chgData name="Kemppainen Kimmo" userId="5575d834-c099-4c81-aadf-9b74126333e7" providerId="ADAL" clId="{9D69A034-250F-473F-BCEA-0C8E318A6DB3}" dt="2021-01-04T06:35:27.394" v="179" actId="164"/>
          <ac:spMkLst>
            <pc:docMk/>
            <pc:sldMk cId="3238158163" sldId="303"/>
            <ac:spMk id="2982" creationId="{75AA65EE-8A8A-4AFF-B49E-1832CB68E964}"/>
          </ac:spMkLst>
        </pc:spChg>
        <pc:spChg chg="add mod">
          <ac:chgData name="Kemppainen Kimmo" userId="5575d834-c099-4c81-aadf-9b74126333e7" providerId="ADAL" clId="{9D69A034-250F-473F-BCEA-0C8E318A6DB3}" dt="2021-01-04T06:35:27.394" v="179" actId="164"/>
          <ac:spMkLst>
            <pc:docMk/>
            <pc:sldMk cId="3238158163" sldId="303"/>
            <ac:spMk id="2983" creationId="{92416B69-CED5-4B39-B421-C62CB438D2BF}"/>
          </ac:spMkLst>
        </pc:spChg>
        <pc:spChg chg="add mod">
          <ac:chgData name="Kemppainen Kimmo" userId="5575d834-c099-4c81-aadf-9b74126333e7" providerId="ADAL" clId="{9D69A034-250F-473F-BCEA-0C8E318A6DB3}" dt="2021-01-04T06:35:27.394" v="179" actId="164"/>
          <ac:spMkLst>
            <pc:docMk/>
            <pc:sldMk cId="3238158163" sldId="303"/>
            <ac:spMk id="2984" creationId="{C62EA3AE-593C-431A-B707-C6F74B99BB0E}"/>
          </ac:spMkLst>
        </pc:spChg>
        <pc:spChg chg="add mod">
          <ac:chgData name="Kemppainen Kimmo" userId="5575d834-c099-4c81-aadf-9b74126333e7" providerId="ADAL" clId="{9D69A034-250F-473F-BCEA-0C8E318A6DB3}" dt="2021-01-04T06:35:27.394" v="179" actId="164"/>
          <ac:spMkLst>
            <pc:docMk/>
            <pc:sldMk cId="3238158163" sldId="303"/>
            <ac:spMk id="2985" creationId="{3849AAF5-8597-4DD0-AA7F-954B336F6318}"/>
          </ac:spMkLst>
        </pc:spChg>
        <pc:spChg chg="add mod">
          <ac:chgData name="Kemppainen Kimmo" userId="5575d834-c099-4c81-aadf-9b74126333e7" providerId="ADAL" clId="{9D69A034-250F-473F-BCEA-0C8E318A6DB3}" dt="2021-01-04T06:35:27.394" v="179" actId="164"/>
          <ac:spMkLst>
            <pc:docMk/>
            <pc:sldMk cId="3238158163" sldId="303"/>
            <ac:spMk id="2986" creationId="{94B50C7B-3C63-4C1B-A420-8F44B8088DF7}"/>
          </ac:spMkLst>
        </pc:spChg>
        <pc:spChg chg="add mod">
          <ac:chgData name="Kemppainen Kimmo" userId="5575d834-c099-4c81-aadf-9b74126333e7" providerId="ADAL" clId="{9D69A034-250F-473F-BCEA-0C8E318A6DB3}" dt="2021-01-04T06:35:27.394" v="179" actId="164"/>
          <ac:spMkLst>
            <pc:docMk/>
            <pc:sldMk cId="3238158163" sldId="303"/>
            <ac:spMk id="2987" creationId="{C7F9E547-020D-44A5-9E62-1A562FF6E2F2}"/>
          </ac:spMkLst>
        </pc:spChg>
        <pc:spChg chg="add mod">
          <ac:chgData name="Kemppainen Kimmo" userId="5575d834-c099-4c81-aadf-9b74126333e7" providerId="ADAL" clId="{9D69A034-250F-473F-BCEA-0C8E318A6DB3}" dt="2021-01-04T06:35:27.394" v="179" actId="164"/>
          <ac:spMkLst>
            <pc:docMk/>
            <pc:sldMk cId="3238158163" sldId="303"/>
            <ac:spMk id="2988" creationId="{3731DBC0-D5A1-4A14-829C-68F80071D3A0}"/>
          </ac:spMkLst>
        </pc:spChg>
        <pc:spChg chg="add mod">
          <ac:chgData name="Kemppainen Kimmo" userId="5575d834-c099-4c81-aadf-9b74126333e7" providerId="ADAL" clId="{9D69A034-250F-473F-BCEA-0C8E318A6DB3}" dt="2021-01-04T06:35:27.394" v="179" actId="164"/>
          <ac:spMkLst>
            <pc:docMk/>
            <pc:sldMk cId="3238158163" sldId="303"/>
            <ac:spMk id="2989" creationId="{B6C41583-D331-40B7-AC15-A0545E3618C6}"/>
          </ac:spMkLst>
        </pc:spChg>
        <pc:spChg chg="add mod">
          <ac:chgData name="Kemppainen Kimmo" userId="5575d834-c099-4c81-aadf-9b74126333e7" providerId="ADAL" clId="{9D69A034-250F-473F-BCEA-0C8E318A6DB3}" dt="2021-01-04T06:35:27.394" v="179" actId="164"/>
          <ac:spMkLst>
            <pc:docMk/>
            <pc:sldMk cId="3238158163" sldId="303"/>
            <ac:spMk id="2990" creationId="{7B406C44-09F9-4D65-B4C3-4D5B19AF4003}"/>
          </ac:spMkLst>
        </pc:spChg>
        <pc:spChg chg="add mod">
          <ac:chgData name="Kemppainen Kimmo" userId="5575d834-c099-4c81-aadf-9b74126333e7" providerId="ADAL" clId="{9D69A034-250F-473F-BCEA-0C8E318A6DB3}" dt="2021-01-04T06:35:27.394" v="179" actId="164"/>
          <ac:spMkLst>
            <pc:docMk/>
            <pc:sldMk cId="3238158163" sldId="303"/>
            <ac:spMk id="2991" creationId="{0806B1DF-35C9-418E-93C6-076E096D42EE}"/>
          </ac:spMkLst>
        </pc:spChg>
        <pc:spChg chg="add mod">
          <ac:chgData name="Kemppainen Kimmo" userId="5575d834-c099-4c81-aadf-9b74126333e7" providerId="ADAL" clId="{9D69A034-250F-473F-BCEA-0C8E318A6DB3}" dt="2021-01-04T06:35:27.394" v="179" actId="164"/>
          <ac:spMkLst>
            <pc:docMk/>
            <pc:sldMk cId="3238158163" sldId="303"/>
            <ac:spMk id="2992" creationId="{12CAF345-3B16-48FB-9D65-789935ECC9E0}"/>
          </ac:spMkLst>
        </pc:spChg>
        <pc:grpChg chg="add mod">
          <ac:chgData name="Kemppainen Kimmo" userId="5575d834-c099-4c81-aadf-9b74126333e7" providerId="ADAL" clId="{9D69A034-250F-473F-BCEA-0C8E318A6DB3}" dt="2021-01-04T06:35:44.413" v="183" actId="1076"/>
          <ac:grpSpMkLst>
            <pc:docMk/>
            <pc:sldMk cId="3238158163" sldId="303"/>
            <ac:grpSpMk id="2993" creationId="{7B385A82-20BF-484D-AE5C-DA6533DE31F8}"/>
          </ac:grpSpMkLst>
        </pc:grpChg>
        <pc:picChg chg="add mod">
          <ac:chgData name="Kemppainen Kimmo" userId="5575d834-c099-4c81-aadf-9b74126333e7" providerId="ADAL" clId="{9D69A034-250F-473F-BCEA-0C8E318A6DB3}" dt="2021-01-04T06:47:44.578" v="291"/>
          <ac:picMkLst>
            <pc:docMk/>
            <pc:sldMk cId="3238158163" sldId="303"/>
            <ac:picMk id="2994" creationId="{3B53523F-3C29-40B0-A4F5-CCC2BABE65A1}"/>
          </ac:picMkLst>
        </pc:picChg>
      </pc:sldChg>
      <pc:sldChg chg="addSp modSp new mod">
        <pc:chgData name="Kemppainen Kimmo" userId="5575d834-c099-4c81-aadf-9b74126333e7" providerId="ADAL" clId="{9D69A034-250F-473F-BCEA-0C8E318A6DB3}" dt="2021-01-04T06:50:01.498" v="311" actId="14100"/>
        <pc:sldMkLst>
          <pc:docMk/>
          <pc:sldMk cId="3207873425" sldId="304"/>
        </pc:sldMkLst>
        <pc:spChg chg="mod">
          <ac:chgData name="Kemppainen Kimmo" userId="5575d834-c099-4c81-aadf-9b74126333e7" providerId="ADAL" clId="{9D69A034-250F-473F-BCEA-0C8E318A6DB3}" dt="2021-01-04T06:39:52.132" v="208" actId="20577"/>
          <ac:spMkLst>
            <pc:docMk/>
            <pc:sldMk cId="3207873425" sldId="304"/>
            <ac:spMk id="2" creationId="{42F5D07A-DB9D-431B-B16C-34DA2EFB5A17}"/>
          </ac:spMkLst>
        </pc:spChg>
        <pc:spChg chg="mod">
          <ac:chgData name="Kemppainen Kimmo" userId="5575d834-c099-4c81-aadf-9b74126333e7" providerId="ADAL" clId="{9D69A034-250F-473F-BCEA-0C8E318A6DB3}" dt="2021-01-04T06:48:59.602" v="302" actId="1076"/>
          <ac:spMkLst>
            <pc:docMk/>
            <pc:sldMk cId="3207873425" sldId="304"/>
            <ac:spMk id="3" creationId="{FA365181-D08F-4844-B2F1-3A31C8ABB628}"/>
          </ac:spMkLst>
        </pc:spChg>
        <pc:spChg chg="add mod">
          <ac:chgData name="Kemppainen Kimmo" userId="5575d834-c099-4c81-aadf-9b74126333e7" providerId="ADAL" clId="{9D69A034-250F-473F-BCEA-0C8E318A6DB3}" dt="2021-01-04T06:48:51.806" v="301" actId="404"/>
          <ac:spMkLst>
            <pc:docMk/>
            <pc:sldMk cId="3207873425" sldId="304"/>
            <ac:spMk id="5" creationId="{34AB50B4-661B-443E-87BE-B24EE577DD93}"/>
          </ac:spMkLst>
        </pc:spChg>
        <pc:spChg chg="add mod">
          <ac:chgData name="Kemppainen Kimmo" userId="5575d834-c099-4c81-aadf-9b74126333e7" providerId="ADAL" clId="{9D69A034-250F-473F-BCEA-0C8E318A6DB3}" dt="2021-01-04T06:48:51.806" v="301" actId="404"/>
          <ac:spMkLst>
            <pc:docMk/>
            <pc:sldMk cId="3207873425" sldId="304"/>
            <ac:spMk id="6" creationId="{100B2371-C346-4EA4-8D2E-52160A7F6C36}"/>
          </ac:spMkLst>
        </pc:spChg>
        <pc:spChg chg="add mod">
          <ac:chgData name="Kemppainen Kimmo" userId="5575d834-c099-4c81-aadf-9b74126333e7" providerId="ADAL" clId="{9D69A034-250F-473F-BCEA-0C8E318A6DB3}" dt="2021-01-04T06:47:13.003" v="286" actId="1076"/>
          <ac:spMkLst>
            <pc:docMk/>
            <pc:sldMk cId="3207873425" sldId="304"/>
            <ac:spMk id="7" creationId="{07AC18F2-AEF0-4468-B481-E0761B933D72}"/>
          </ac:spMkLst>
        </pc:spChg>
        <pc:spChg chg="add mod">
          <ac:chgData name="Kemppainen Kimmo" userId="5575d834-c099-4c81-aadf-9b74126333e7" providerId="ADAL" clId="{9D69A034-250F-473F-BCEA-0C8E318A6DB3}" dt="2021-01-04T06:47:33.907" v="289" actId="164"/>
          <ac:spMkLst>
            <pc:docMk/>
            <pc:sldMk cId="3207873425" sldId="304"/>
            <ac:spMk id="8" creationId="{6B25A194-7788-4308-9847-2C3203963EDD}"/>
          </ac:spMkLst>
        </pc:spChg>
        <pc:spChg chg="add mod">
          <ac:chgData name="Kemppainen Kimmo" userId="5575d834-c099-4c81-aadf-9b74126333e7" providerId="ADAL" clId="{9D69A034-250F-473F-BCEA-0C8E318A6DB3}" dt="2021-01-04T06:47:33.907" v="289" actId="164"/>
          <ac:spMkLst>
            <pc:docMk/>
            <pc:sldMk cId="3207873425" sldId="304"/>
            <ac:spMk id="9" creationId="{A85ADC68-F560-45EC-91EA-F0A95298CA3C}"/>
          </ac:spMkLst>
        </pc:spChg>
        <pc:spChg chg="add mod">
          <ac:chgData name="Kemppainen Kimmo" userId="5575d834-c099-4c81-aadf-9b74126333e7" providerId="ADAL" clId="{9D69A034-250F-473F-BCEA-0C8E318A6DB3}" dt="2021-01-04T06:47:33.907" v="289" actId="164"/>
          <ac:spMkLst>
            <pc:docMk/>
            <pc:sldMk cId="3207873425" sldId="304"/>
            <ac:spMk id="10" creationId="{B9457C6F-A8E0-4FE6-B888-71320261D244}"/>
          </ac:spMkLst>
        </pc:spChg>
        <pc:spChg chg="add mod">
          <ac:chgData name="Kemppainen Kimmo" userId="5575d834-c099-4c81-aadf-9b74126333e7" providerId="ADAL" clId="{9D69A034-250F-473F-BCEA-0C8E318A6DB3}" dt="2021-01-04T06:47:33.907" v="289" actId="164"/>
          <ac:spMkLst>
            <pc:docMk/>
            <pc:sldMk cId="3207873425" sldId="304"/>
            <ac:spMk id="11" creationId="{8993DE00-7006-469A-AC7C-31DABF651756}"/>
          </ac:spMkLst>
        </pc:spChg>
        <pc:spChg chg="add mod">
          <ac:chgData name="Kemppainen Kimmo" userId="5575d834-c099-4c81-aadf-9b74126333e7" providerId="ADAL" clId="{9D69A034-250F-473F-BCEA-0C8E318A6DB3}" dt="2021-01-04T06:47:33.907" v="289" actId="164"/>
          <ac:spMkLst>
            <pc:docMk/>
            <pc:sldMk cId="3207873425" sldId="304"/>
            <ac:spMk id="12" creationId="{FD157662-6F28-4C15-A6B1-113ED723592C}"/>
          </ac:spMkLst>
        </pc:spChg>
        <pc:spChg chg="add mod">
          <ac:chgData name="Kemppainen Kimmo" userId="5575d834-c099-4c81-aadf-9b74126333e7" providerId="ADAL" clId="{9D69A034-250F-473F-BCEA-0C8E318A6DB3}" dt="2021-01-04T06:47:33.907" v="289" actId="164"/>
          <ac:spMkLst>
            <pc:docMk/>
            <pc:sldMk cId="3207873425" sldId="304"/>
            <ac:spMk id="13" creationId="{D8EC2562-DD44-4A2B-A337-B7EEC09FAD6F}"/>
          </ac:spMkLst>
        </pc:spChg>
        <pc:spChg chg="add mod">
          <ac:chgData name="Kemppainen Kimmo" userId="5575d834-c099-4c81-aadf-9b74126333e7" providerId="ADAL" clId="{9D69A034-250F-473F-BCEA-0C8E318A6DB3}" dt="2021-01-04T06:47:33.907" v="289" actId="164"/>
          <ac:spMkLst>
            <pc:docMk/>
            <pc:sldMk cId="3207873425" sldId="304"/>
            <ac:spMk id="14" creationId="{E05B0511-0FE5-445D-82F2-C7396C269BE2}"/>
          </ac:spMkLst>
        </pc:spChg>
        <pc:spChg chg="add mod">
          <ac:chgData name="Kemppainen Kimmo" userId="5575d834-c099-4c81-aadf-9b74126333e7" providerId="ADAL" clId="{9D69A034-250F-473F-BCEA-0C8E318A6DB3}" dt="2021-01-04T06:47:33.907" v="289" actId="164"/>
          <ac:spMkLst>
            <pc:docMk/>
            <pc:sldMk cId="3207873425" sldId="304"/>
            <ac:spMk id="15" creationId="{BE0ECFB3-F145-413B-A05F-D4149A7B9147}"/>
          </ac:spMkLst>
        </pc:spChg>
        <pc:spChg chg="add mod">
          <ac:chgData name="Kemppainen Kimmo" userId="5575d834-c099-4c81-aadf-9b74126333e7" providerId="ADAL" clId="{9D69A034-250F-473F-BCEA-0C8E318A6DB3}" dt="2021-01-04T06:47:33.907" v="289" actId="164"/>
          <ac:spMkLst>
            <pc:docMk/>
            <pc:sldMk cId="3207873425" sldId="304"/>
            <ac:spMk id="16" creationId="{763B42EF-15D4-4F40-B36E-CACFE9D5651F}"/>
          </ac:spMkLst>
        </pc:spChg>
        <pc:spChg chg="add mod">
          <ac:chgData name="Kemppainen Kimmo" userId="5575d834-c099-4c81-aadf-9b74126333e7" providerId="ADAL" clId="{9D69A034-250F-473F-BCEA-0C8E318A6DB3}" dt="2021-01-04T06:47:33.907" v="289" actId="164"/>
          <ac:spMkLst>
            <pc:docMk/>
            <pc:sldMk cId="3207873425" sldId="304"/>
            <ac:spMk id="17" creationId="{7A9F6C67-5B25-47AA-8BD3-EC3D6719C1D3}"/>
          </ac:spMkLst>
        </pc:spChg>
        <pc:spChg chg="add mod">
          <ac:chgData name="Kemppainen Kimmo" userId="5575d834-c099-4c81-aadf-9b74126333e7" providerId="ADAL" clId="{9D69A034-250F-473F-BCEA-0C8E318A6DB3}" dt="2021-01-04T06:47:33.907" v="289" actId="164"/>
          <ac:spMkLst>
            <pc:docMk/>
            <pc:sldMk cId="3207873425" sldId="304"/>
            <ac:spMk id="18" creationId="{2BAF7425-237E-4D35-84CF-DBD9827B2EDD}"/>
          </ac:spMkLst>
        </pc:spChg>
        <pc:spChg chg="add mod">
          <ac:chgData name="Kemppainen Kimmo" userId="5575d834-c099-4c81-aadf-9b74126333e7" providerId="ADAL" clId="{9D69A034-250F-473F-BCEA-0C8E318A6DB3}" dt="2021-01-04T06:47:33.907" v="289" actId="164"/>
          <ac:spMkLst>
            <pc:docMk/>
            <pc:sldMk cId="3207873425" sldId="304"/>
            <ac:spMk id="19" creationId="{143BBE18-C0E2-4E7F-A87E-35CC6ACE0FF0}"/>
          </ac:spMkLst>
        </pc:spChg>
        <pc:spChg chg="add mod">
          <ac:chgData name="Kemppainen Kimmo" userId="5575d834-c099-4c81-aadf-9b74126333e7" providerId="ADAL" clId="{9D69A034-250F-473F-BCEA-0C8E318A6DB3}" dt="2021-01-04T06:50:01.498" v="311" actId="14100"/>
          <ac:spMkLst>
            <pc:docMk/>
            <pc:sldMk cId="3207873425" sldId="304"/>
            <ac:spMk id="23" creationId="{107E4ABE-5B16-4774-9D4E-0CD6B76E0F1A}"/>
          </ac:spMkLst>
        </pc:spChg>
        <pc:grpChg chg="add mod ord">
          <ac:chgData name="Kemppainen Kimmo" userId="5575d834-c099-4c81-aadf-9b74126333e7" providerId="ADAL" clId="{9D69A034-250F-473F-BCEA-0C8E318A6DB3}" dt="2021-01-04T06:49:07.588" v="304" actId="167"/>
          <ac:grpSpMkLst>
            <pc:docMk/>
            <pc:sldMk cId="3207873425" sldId="304"/>
            <ac:grpSpMk id="20" creationId="{B3BF230B-8728-47D9-9FF3-B4375A190B03}"/>
          </ac:grpSpMkLst>
        </pc:grpChg>
        <pc:grpChg chg="add mod">
          <ac:chgData name="Kemppainen Kimmo" userId="5575d834-c099-4c81-aadf-9b74126333e7" providerId="ADAL" clId="{9D69A034-250F-473F-BCEA-0C8E318A6DB3}" dt="2021-01-04T06:49:13.535" v="305" actId="1076"/>
          <ac:grpSpMkLst>
            <pc:docMk/>
            <pc:sldMk cId="3207873425" sldId="304"/>
            <ac:grpSpMk id="22" creationId="{A16B8EA0-9F60-42B5-AB6D-9B195EF1BD3D}"/>
          </ac:grpSpMkLst>
        </pc:grpChg>
        <pc:picChg chg="add mod">
          <ac:chgData name="Kemppainen Kimmo" userId="5575d834-c099-4c81-aadf-9b74126333e7" providerId="ADAL" clId="{9D69A034-250F-473F-BCEA-0C8E318A6DB3}" dt="2021-01-04T06:47:47.121" v="292"/>
          <ac:picMkLst>
            <pc:docMk/>
            <pc:sldMk cId="3207873425" sldId="304"/>
            <ac:picMk id="21" creationId="{D1F641C1-9BBC-4BE8-BCAE-FC93E2EB66FF}"/>
          </ac:picMkLst>
        </pc:picChg>
      </pc:sldChg>
    </pc:docChg>
  </pc:docChgLst>
  <pc:docChgLst>
    <pc:chgData name="Kemppainen Kimmo" userId="5575d834-c099-4c81-aadf-9b74126333e7" providerId="ADAL" clId="{E67419CB-AC46-432F-8381-FA38140B0206}"/>
    <pc:docChg chg="undo redo custSel mod addSld delSld modSld sldOrd">
      <pc:chgData name="Kemppainen Kimmo" userId="5575d834-c099-4c81-aadf-9b74126333e7" providerId="ADAL" clId="{E67419CB-AC46-432F-8381-FA38140B0206}" dt="2020-08-27T06:16:08.883" v="2944" actId="20577"/>
      <pc:docMkLst>
        <pc:docMk/>
      </pc:docMkLst>
      <pc:sldChg chg="modSp mod">
        <pc:chgData name="Kemppainen Kimmo" userId="5575d834-c099-4c81-aadf-9b74126333e7" providerId="ADAL" clId="{E67419CB-AC46-432F-8381-FA38140B0206}" dt="2020-08-27T06:16:08.883" v="2944" actId="20577"/>
        <pc:sldMkLst>
          <pc:docMk/>
          <pc:sldMk cId="3332286670" sldId="256"/>
        </pc:sldMkLst>
        <pc:spChg chg="mod">
          <ac:chgData name="Kemppainen Kimmo" userId="5575d834-c099-4c81-aadf-9b74126333e7" providerId="ADAL" clId="{E67419CB-AC46-432F-8381-FA38140B0206}" dt="2020-08-27T06:16:08.883" v="2944" actId="20577"/>
          <ac:spMkLst>
            <pc:docMk/>
            <pc:sldMk cId="3332286670" sldId="256"/>
            <ac:spMk id="3" creationId="{00000000-0000-0000-0000-000000000000}"/>
          </ac:spMkLst>
        </pc:spChg>
      </pc:sldChg>
      <pc:sldChg chg="addSp modSp mod modAnim">
        <pc:chgData name="Kemppainen Kimmo" userId="5575d834-c099-4c81-aadf-9b74126333e7" providerId="ADAL" clId="{E67419CB-AC46-432F-8381-FA38140B0206}" dt="2020-08-25T11:19:35.005" v="2383" actId="1076"/>
        <pc:sldMkLst>
          <pc:docMk/>
          <pc:sldMk cId="1875998344" sldId="257"/>
        </pc:sldMkLst>
        <pc:spChg chg="mod">
          <ac:chgData name="Kemppainen Kimmo" userId="5575d834-c099-4c81-aadf-9b74126333e7" providerId="ADAL" clId="{E67419CB-AC46-432F-8381-FA38140B0206}" dt="2020-08-14T07:21:35.130" v="90" actId="1076"/>
          <ac:spMkLst>
            <pc:docMk/>
            <pc:sldMk cId="1875998344" sldId="257"/>
            <ac:spMk id="2" creationId="{00000000-0000-0000-0000-000000000000}"/>
          </ac:spMkLst>
        </pc:spChg>
        <pc:spChg chg="mod">
          <ac:chgData name="Kemppainen Kimmo" userId="5575d834-c099-4c81-aadf-9b74126333e7" providerId="ADAL" clId="{E67419CB-AC46-432F-8381-FA38140B0206}" dt="2020-08-14T07:22:07.236" v="100" actId="1076"/>
          <ac:spMkLst>
            <pc:docMk/>
            <pc:sldMk cId="1875998344" sldId="257"/>
            <ac:spMk id="3" creationId="{00000000-0000-0000-0000-000000000000}"/>
          </ac:spMkLst>
        </pc:spChg>
        <pc:spChg chg="add mod">
          <ac:chgData name="Kemppainen Kimmo" userId="5575d834-c099-4c81-aadf-9b74126333e7" providerId="ADAL" clId="{E67419CB-AC46-432F-8381-FA38140B0206}" dt="2020-08-25T11:19:35.005" v="2383" actId="1076"/>
          <ac:spMkLst>
            <pc:docMk/>
            <pc:sldMk cId="1875998344" sldId="257"/>
            <ac:spMk id="7" creationId="{C22B3171-2D85-4C16-BCA3-E509BD4AF843}"/>
          </ac:spMkLst>
        </pc:spChg>
        <pc:spChg chg="add mod">
          <ac:chgData name="Kemppainen Kimmo" userId="5575d834-c099-4c81-aadf-9b74126333e7" providerId="ADAL" clId="{E67419CB-AC46-432F-8381-FA38140B0206}" dt="2020-08-14T07:22:32.323" v="105" actId="20577"/>
          <ac:spMkLst>
            <pc:docMk/>
            <pc:sldMk cId="1875998344" sldId="257"/>
            <ac:spMk id="9" creationId="{099B58A4-9CF8-45B4-8043-AEE53B519941}"/>
          </ac:spMkLst>
        </pc:spChg>
        <pc:spChg chg="add mod">
          <ac:chgData name="Kemppainen Kimmo" userId="5575d834-c099-4c81-aadf-9b74126333e7" providerId="ADAL" clId="{E67419CB-AC46-432F-8381-FA38140B0206}" dt="2020-08-14T07:30:28.845" v="108" actId="1076"/>
          <ac:spMkLst>
            <pc:docMk/>
            <pc:sldMk cId="1875998344" sldId="257"/>
            <ac:spMk id="11" creationId="{0F6BE055-F387-478D-8AEC-3D76D3FECFC5}"/>
          </ac:spMkLst>
        </pc:spChg>
        <pc:picChg chg="add mod">
          <ac:chgData name="Kemppainen Kimmo" userId="5575d834-c099-4c81-aadf-9b74126333e7" providerId="ADAL" clId="{E67419CB-AC46-432F-8381-FA38140B0206}" dt="2020-08-14T07:21:37.829" v="92" actId="1076"/>
          <ac:picMkLst>
            <pc:docMk/>
            <pc:sldMk cId="1875998344" sldId="257"/>
            <ac:picMk id="5" creationId="{20004B47-0F87-41BD-821D-CFF55455D44C}"/>
          </ac:picMkLst>
        </pc:picChg>
      </pc:sldChg>
      <pc:sldChg chg="addSp delSp modSp mod">
        <pc:chgData name="Kemppainen Kimmo" userId="5575d834-c099-4c81-aadf-9b74126333e7" providerId="ADAL" clId="{E67419CB-AC46-432F-8381-FA38140B0206}" dt="2020-08-20T12:34:10.179" v="2015" actId="14100"/>
        <pc:sldMkLst>
          <pc:docMk/>
          <pc:sldMk cId="4162038156" sldId="259"/>
        </pc:sldMkLst>
        <pc:spChg chg="mod">
          <ac:chgData name="Kemppainen Kimmo" userId="5575d834-c099-4c81-aadf-9b74126333e7" providerId="ADAL" clId="{E67419CB-AC46-432F-8381-FA38140B0206}" dt="2020-08-20T12:27:40.347" v="1983"/>
          <ac:spMkLst>
            <pc:docMk/>
            <pc:sldMk cId="4162038156" sldId="259"/>
            <ac:spMk id="2" creationId="{00000000-0000-0000-0000-000000000000}"/>
          </ac:spMkLst>
        </pc:spChg>
        <pc:spChg chg="mod">
          <ac:chgData name="Kemppainen Kimmo" userId="5575d834-c099-4c81-aadf-9b74126333e7" providerId="ADAL" clId="{E67419CB-AC46-432F-8381-FA38140B0206}" dt="2020-08-20T12:33:41.391" v="2008" actId="113"/>
          <ac:spMkLst>
            <pc:docMk/>
            <pc:sldMk cId="4162038156" sldId="259"/>
            <ac:spMk id="3" creationId="{00000000-0000-0000-0000-000000000000}"/>
          </ac:spMkLst>
        </pc:spChg>
        <pc:spChg chg="del">
          <ac:chgData name="Kemppainen Kimmo" userId="5575d834-c099-4c81-aadf-9b74126333e7" providerId="ADAL" clId="{E67419CB-AC46-432F-8381-FA38140B0206}" dt="2020-08-20T12:27:08.287" v="1979" actId="478"/>
          <ac:spMkLst>
            <pc:docMk/>
            <pc:sldMk cId="4162038156" sldId="259"/>
            <ac:spMk id="4" creationId="{00000000-0000-0000-0000-000000000000}"/>
          </ac:spMkLst>
        </pc:spChg>
        <pc:spChg chg="add mod">
          <ac:chgData name="Kemppainen Kimmo" userId="5575d834-c099-4c81-aadf-9b74126333e7" providerId="ADAL" clId="{E67419CB-AC46-432F-8381-FA38140B0206}" dt="2020-08-20T12:32:59.693" v="2004" actId="1076"/>
          <ac:spMkLst>
            <pc:docMk/>
            <pc:sldMk cId="4162038156" sldId="259"/>
            <ac:spMk id="11" creationId="{30E62418-1367-423E-96F2-FDCEF29A0401}"/>
          </ac:spMkLst>
        </pc:spChg>
        <pc:picChg chg="add del mod">
          <ac:chgData name="Kemppainen Kimmo" userId="5575d834-c099-4c81-aadf-9b74126333e7" providerId="ADAL" clId="{E67419CB-AC46-432F-8381-FA38140B0206}" dt="2020-08-20T12:30:36.679" v="1987" actId="22"/>
          <ac:picMkLst>
            <pc:docMk/>
            <pc:sldMk cId="4162038156" sldId="259"/>
            <ac:picMk id="7" creationId="{46B96CB2-5459-47D2-828D-714F3AAB46FC}"/>
          </ac:picMkLst>
        </pc:picChg>
        <pc:picChg chg="add mod">
          <ac:chgData name="Kemppainen Kimmo" userId="5575d834-c099-4c81-aadf-9b74126333e7" providerId="ADAL" clId="{E67419CB-AC46-432F-8381-FA38140B0206}" dt="2020-08-20T12:32:00.727" v="1996" actId="1076"/>
          <ac:picMkLst>
            <pc:docMk/>
            <pc:sldMk cId="4162038156" sldId="259"/>
            <ac:picMk id="9" creationId="{75E152DC-E27F-4922-A0A5-9A37DEE61F77}"/>
          </ac:picMkLst>
        </pc:picChg>
        <pc:cxnChg chg="add mod">
          <ac:chgData name="Kemppainen Kimmo" userId="5575d834-c099-4c81-aadf-9b74126333e7" providerId="ADAL" clId="{E67419CB-AC46-432F-8381-FA38140B0206}" dt="2020-08-20T12:34:01.727" v="2012" actId="14100"/>
          <ac:cxnSpMkLst>
            <pc:docMk/>
            <pc:sldMk cId="4162038156" sldId="259"/>
            <ac:cxnSpMk id="12" creationId="{B56B8C50-FB56-4F2C-A32C-1459CAB864D6}"/>
          </ac:cxnSpMkLst>
        </pc:cxnChg>
        <pc:cxnChg chg="add mod">
          <ac:chgData name="Kemppainen Kimmo" userId="5575d834-c099-4c81-aadf-9b74126333e7" providerId="ADAL" clId="{E67419CB-AC46-432F-8381-FA38140B0206}" dt="2020-08-20T12:34:10.179" v="2015" actId="14100"/>
          <ac:cxnSpMkLst>
            <pc:docMk/>
            <pc:sldMk cId="4162038156" sldId="259"/>
            <ac:cxnSpMk id="15" creationId="{F8981731-4A91-4EF7-AC79-46372A73DF75}"/>
          </ac:cxnSpMkLst>
        </pc:cxnChg>
      </pc:sldChg>
      <pc:sldChg chg="modSp mod">
        <pc:chgData name="Kemppainen Kimmo" userId="5575d834-c099-4c81-aadf-9b74126333e7" providerId="ADAL" clId="{E67419CB-AC46-432F-8381-FA38140B0206}" dt="2020-08-20T12:26:05.469" v="1978" actId="1076"/>
        <pc:sldMkLst>
          <pc:docMk/>
          <pc:sldMk cId="4054615290" sldId="260"/>
        </pc:sldMkLst>
        <pc:spChg chg="mod">
          <ac:chgData name="Kemppainen Kimmo" userId="5575d834-c099-4c81-aadf-9b74126333e7" providerId="ADAL" clId="{E67419CB-AC46-432F-8381-FA38140B0206}" dt="2020-08-20T12:26:05.469" v="1978" actId="1076"/>
          <ac:spMkLst>
            <pc:docMk/>
            <pc:sldMk cId="4054615290" sldId="260"/>
            <ac:spMk id="2" creationId="{00000000-0000-0000-0000-000000000000}"/>
          </ac:spMkLst>
        </pc:spChg>
      </pc:sldChg>
      <pc:sldChg chg="addSp modSp mod">
        <pc:chgData name="Kemppainen Kimmo" userId="5575d834-c099-4c81-aadf-9b74126333e7" providerId="ADAL" clId="{E67419CB-AC46-432F-8381-FA38140B0206}" dt="2020-08-25T11:19:27.972" v="2381" actId="1076"/>
        <pc:sldMkLst>
          <pc:docMk/>
          <pc:sldMk cId="2930873304" sldId="262"/>
        </pc:sldMkLst>
        <pc:spChg chg="mod">
          <ac:chgData name="Kemppainen Kimmo" userId="5575d834-c099-4c81-aadf-9b74126333e7" providerId="ADAL" clId="{E67419CB-AC46-432F-8381-FA38140B0206}" dt="2020-08-17T11:16:19.286" v="720"/>
          <ac:spMkLst>
            <pc:docMk/>
            <pc:sldMk cId="2930873304" sldId="262"/>
            <ac:spMk id="2" creationId="{00000000-0000-0000-0000-000000000000}"/>
          </ac:spMkLst>
        </pc:spChg>
        <pc:spChg chg="mod">
          <ac:chgData name="Kemppainen Kimmo" userId="5575d834-c099-4c81-aadf-9b74126333e7" providerId="ADAL" clId="{E67419CB-AC46-432F-8381-FA38140B0206}" dt="2020-08-17T11:16:34.401" v="723" actId="14100"/>
          <ac:spMkLst>
            <pc:docMk/>
            <pc:sldMk cId="2930873304" sldId="262"/>
            <ac:spMk id="3" creationId="{00000000-0000-0000-0000-000000000000}"/>
          </ac:spMkLst>
        </pc:spChg>
        <pc:spChg chg="add mod">
          <ac:chgData name="Kemppainen Kimmo" userId="5575d834-c099-4c81-aadf-9b74126333e7" providerId="ADAL" clId="{E67419CB-AC46-432F-8381-FA38140B0206}" dt="2020-08-17T11:19:50.147" v="733" actId="1076"/>
          <ac:spMkLst>
            <pc:docMk/>
            <pc:sldMk cId="2930873304" sldId="262"/>
            <ac:spMk id="7" creationId="{1A1DBAA3-BF1D-4C38-B09C-D27637B66411}"/>
          </ac:spMkLst>
        </pc:spChg>
        <pc:spChg chg="add mod">
          <ac:chgData name="Kemppainen Kimmo" userId="5575d834-c099-4c81-aadf-9b74126333e7" providerId="ADAL" clId="{E67419CB-AC46-432F-8381-FA38140B0206}" dt="2020-08-17T11:25:21.858" v="785" actId="1076"/>
          <ac:spMkLst>
            <pc:docMk/>
            <pc:sldMk cId="2930873304" sldId="262"/>
            <ac:spMk id="9" creationId="{6CC2FF5F-2FE4-4E7E-89F5-0BF2E21BBDCB}"/>
          </ac:spMkLst>
        </pc:spChg>
        <pc:spChg chg="add mod">
          <ac:chgData name="Kemppainen Kimmo" userId="5575d834-c099-4c81-aadf-9b74126333e7" providerId="ADAL" clId="{E67419CB-AC46-432F-8381-FA38140B0206}" dt="2020-08-17T11:26:27.483" v="814" actId="1076"/>
          <ac:spMkLst>
            <pc:docMk/>
            <pc:sldMk cId="2930873304" sldId="262"/>
            <ac:spMk id="11" creationId="{85A35318-6712-414B-84E9-ACF5730BF9A2}"/>
          </ac:spMkLst>
        </pc:spChg>
        <pc:spChg chg="add mod">
          <ac:chgData name="Kemppainen Kimmo" userId="5575d834-c099-4c81-aadf-9b74126333e7" providerId="ADAL" clId="{E67419CB-AC46-432F-8381-FA38140B0206}" dt="2020-08-25T11:19:27.972" v="2381" actId="1076"/>
          <ac:spMkLst>
            <pc:docMk/>
            <pc:sldMk cId="2930873304" sldId="262"/>
            <ac:spMk id="13" creationId="{A4C744E3-4D76-45B4-914D-AD389678D075}"/>
          </ac:spMkLst>
        </pc:spChg>
        <pc:picChg chg="add mod">
          <ac:chgData name="Kemppainen Kimmo" userId="5575d834-c099-4c81-aadf-9b74126333e7" providerId="ADAL" clId="{E67419CB-AC46-432F-8381-FA38140B0206}" dt="2020-08-25T11:19:27.288" v="2380" actId="1076"/>
          <ac:picMkLst>
            <pc:docMk/>
            <pc:sldMk cId="2930873304" sldId="262"/>
            <ac:picMk id="2050" creationId="{2AF25A2B-5DC9-4413-BDDF-6A7DCA5A31D2}"/>
          </ac:picMkLst>
        </pc:picChg>
        <pc:cxnChg chg="add mod">
          <ac:chgData name="Kemppainen Kimmo" userId="5575d834-c099-4c81-aadf-9b74126333e7" providerId="ADAL" clId="{E67419CB-AC46-432F-8381-FA38140B0206}" dt="2020-08-17T11:24:55.580" v="737" actId="1076"/>
          <ac:cxnSpMkLst>
            <pc:docMk/>
            <pc:sldMk cId="2930873304" sldId="262"/>
            <ac:cxnSpMk id="8" creationId="{0A1885EA-E371-457B-9890-E39F44C07727}"/>
          </ac:cxnSpMkLst>
        </pc:cxnChg>
        <pc:cxnChg chg="add mod">
          <ac:chgData name="Kemppainen Kimmo" userId="5575d834-c099-4c81-aadf-9b74126333e7" providerId="ADAL" clId="{E67419CB-AC46-432F-8381-FA38140B0206}" dt="2020-08-17T11:26:59.913" v="819" actId="14100"/>
          <ac:cxnSpMkLst>
            <pc:docMk/>
            <pc:sldMk cId="2930873304" sldId="262"/>
            <ac:cxnSpMk id="12" creationId="{0B8B6CC6-7690-4EF7-91EE-E7A8C77AB5D0}"/>
          </ac:cxnSpMkLst>
        </pc:cxnChg>
      </pc:sldChg>
      <pc:sldChg chg="addSp delSp modSp new mod modClrScheme chgLayout">
        <pc:chgData name="Kemppainen Kimmo" userId="5575d834-c099-4c81-aadf-9b74126333e7" providerId="ADAL" clId="{E67419CB-AC46-432F-8381-FA38140B0206}" dt="2020-08-14T07:15:06.534" v="45" actId="20577"/>
        <pc:sldMkLst>
          <pc:docMk/>
          <pc:sldMk cId="3384693373" sldId="263"/>
        </pc:sldMkLst>
        <pc:spChg chg="del mod ord">
          <ac:chgData name="Kemppainen Kimmo" userId="5575d834-c099-4c81-aadf-9b74126333e7" providerId="ADAL" clId="{E67419CB-AC46-432F-8381-FA38140B0206}" dt="2020-08-14T07:13:57.603" v="1" actId="700"/>
          <ac:spMkLst>
            <pc:docMk/>
            <pc:sldMk cId="3384693373" sldId="263"/>
            <ac:spMk id="2" creationId="{11133BBC-E662-45EB-825C-E32BF46A6986}"/>
          </ac:spMkLst>
        </pc:spChg>
        <pc:spChg chg="del mod ord">
          <ac:chgData name="Kemppainen Kimmo" userId="5575d834-c099-4c81-aadf-9b74126333e7" providerId="ADAL" clId="{E67419CB-AC46-432F-8381-FA38140B0206}" dt="2020-08-14T07:13:57.603" v="1" actId="700"/>
          <ac:spMkLst>
            <pc:docMk/>
            <pc:sldMk cId="3384693373" sldId="263"/>
            <ac:spMk id="3" creationId="{F4993684-6DF7-4B7D-A124-ECCED935B685}"/>
          </ac:spMkLst>
        </pc:spChg>
        <pc:spChg chg="mod ord">
          <ac:chgData name="Kemppainen Kimmo" userId="5575d834-c099-4c81-aadf-9b74126333e7" providerId="ADAL" clId="{E67419CB-AC46-432F-8381-FA38140B0206}" dt="2020-08-14T07:13:57.603" v="1" actId="700"/>
          <ac:spMkLst>
            <pc:docMk/>
            <pc:sldMk cId="3384693373" sldId="263"/>
            <ac:spMk id="4" creationId="{E006A9EF-1D8C-4EE6-8A98-BEA63A8E95CC}"/>
          </ac:spMkLst>
        </pc:spChg>
        <pc:spChg chg="add mod ord">
          <ac:chgData name="Kemppainen Kimmo" userId="5575d834-c099-4c81-aadf-9b74126333e7" providerId="ADAL" clId="{E67419CB-AC46-432F-8381-FA38140B0206}" dt="2020-08-14T07:15:06.534" v="45" actId="20577"/>
          <ac:spMkLst>
            <pc:docMk/>
            <pc:sldMk cId="3384693373" sldId="263"/>
            <ac:spMk id="5" creationId="{F6F3AC2D-3F6F-47D7-AA23-32BBE45D5542}"/>
          </ac:spMkLst>
        </pc:spChg>
        <pc:spChg chg="add mod ord">
          <ac:chgData name="Kemppainen Kimmo" userId="5575d834-c099-4c81-aadf-9b74126333e7" providerId="ADAL" clId="{E67419CB-AC46-432F-8381-FA38140B0206}" dt="2020-08-14T07:13:57.603" v="1" actId="700"/>
          <ac:spMkLst>
            <pc:docMk/>
            <pc:sldMk cId="3384693373" sldId="263"/>
            <ac:spMk id="6" creationId="{FCA813B5-6E24-4853-9D93-FB78571BF9F8}"/>
          </ac:spMkLst>
        </pc:spChg>
      </pc:sldChg>
      <pc:sldChg chg="modSp add mod">
        <pc:chgData name="Kemppainen Kimmo" userId="5575d834-c099-4c81-aadf-9b74126333e7" providerId="ADAL" clId="{E67419CB-AC46-432F-8381-FA38140B0206}" dt="2020-08-14T07:31:59.028" v="130" actId="20577"/>
        <pc:sldMkLst>
          <pc:docMk/>
          <pc:sldMk cId="813678596" sldId="264"/>
        </pc:sldMkLst>
        <pc:spChg chg="mod">
          <ac:chgData name="Kemppainen Kimmo" userId="5575d834-c099-4c81-aadf-9b74126333e7" providerId="ADAL" clId="{E67419CB-AC46-432F-8381-FA38140B0206}" dt="2020-08-14T07:31:59.028" v="130" actId="20577"/>
          <ac:spMkLst>
            <pc:docMk/>
            <pc:sldMk cId="813678596" sldId="264"/>
            <ac:spMk id="3" creationId="{00000000-0000-0000-0000-000000000000}"/>
          </ac:spMkLst>
        </pc:spChg>
      </pc:sldChg>
      <pc:sldChg chg="addSp modSp new mod setBg">
        <pc:chgData name="Kemppainen Kimmo" userId="5575d834-c099-4c81-aadf-9b74126333e7" providerId="ADAL" clId="{E67419CB-AC46-432F-8381-FA38140B0206}" dt="2020-08-14T07:36:24.506" v="205" actId="1076"/>
        <pc:sldMkLst>
          <pc:docMk/>
          <pc:sldMk cId="475173933" sldId="265"/>
        </pc:sldMkLst>
        <pc:spChg chg="mod">
          <ac:chgData name="Kemppainen Kimmo" userId="5575d834-c099-4c81-aadf-9b74126333e7" providerId="ADAL" clId="{E67419CB-AC46-432F-8381-FA38140B0206}" dt="2020-08-14T07:36:24.506" v="205" actId="1076"/>
          <ac:spMkLst>
            <pc:docMk/>
            <pc:sldMk cId="475173933" sldId="265"/>
            <ac:spMk id="2" creationId="{D9DB3C40-F216-409D-81EE-894BB93143AA}"/>
          </ac:spMkLst>
        </pc:spChg>
        <pc:spChg chg="mod">
          <ac:chgData name="Kemppainen Kimmo" userId="5575d834-c099-4c81-aadf-9b74126333e7" providerId="ADAL" clId="{E67419CB-AC46-432F-8381-FA38140B0206}" dt="2020-08-14T07:36:13.207" v="204" actId="20577"/>
          <ac:spMkLst>
            <pc:docMk/>
            <pc:sldMk cId="475173933" sldId="265"/>
            <ac:spMk id="3" creationId="{15DF2B70-CA9C-4C4A-B4FF-EB94ACA1B5F7}"/>
          </ac:spMkLst>
        </pc:spChg>
        <pc:spChg chg="mod">
          <ac:chgData name="Kemppainen Kimmo" userId="5575d834-c099-4c81-aadf-9b74126333e7" providerId="ADAL" clId="{E67419CB-AC46-432F-8381-FA38140B0206}" dt="2020-08-14T07:35:45.192" v="200" actId="26606"/>
          <ac:spMkLst>
            <pc:docMk/>
            <pc:sldMk cId="475173933" sldId="265"/>
            <ac:spMk id="4" creationId="{2AB81CB6-C8C1-4339-88BA-0B24C6A6F473}"/>
          </ac:spMkLst>
        </pc:spChg>
        <pc:spChg chg="add mod">
          <ac:chgData name="Kemppainen Kimmo" userId="5575d834-c099-4c81-aadf-9b74126333e7" providerId="ADAL" clId="{E67419CB-AC46-432F-8381-FA38140B0206}" dt="2020-08-14T07:35:45.192" v="200" actId="26606"/>
          <ac:spMkLst>
            <pc:docMk/>
            <pc:sldMk cId="475173933" sldId="265"/>
            <ac:spMk id="6" creationId="{2FF9FB09-24C9-4507-AD29-C7E11D5BA310}"/>
          </ac:spMkLst>
        </pc:spChg>
        <pc:spChg chg="add">
          <ac:chgData name="Kemppainen Kimmo" userId="5575d834-c099-4c81-aadf-9b74126333e7" providerId="ADAL" clId="{E67419CB-AC46-432F-8381-FA38140B0206}" dt="2020-08-14T07:35:45.192" v="200" actId="26606"/>
          <ac:spMkLst>
            <pc:docMk/>
            <pc:sldMk cId="475173933" sldId="265"/>
            <ac:spMk id="13" creationId="{AFA67CD3-AB4E-4A7A-BEB8-53C445D8C44E}"/>
          </ac:spMkLst>
        </pc:spChg>
        <pc:spChg chg="add mod">
          <ac:chgData name="Kemppainen Kimmo" userId="5575d834-c099-4c81-aadf-9b74126333e7" providerId="ADAL" clId="{E67419CB-AC46-432F-8381-FA38140B0206}" dt="2020-08-14T07:36:07.112" v="203" actId="1076"/>
          <ac:spMkLst>
            <pc:docMk/>
            <pc:sldMk cId="475173933" sldId="265"/>
            <ac:spMk id="14" creationId="{D6B4C8D4-CB2C-4236-937D-AFDB58A7CDA1}"/>
          </ac:spMkLst>
        </pc:spChg>
        <pc:spChg chg="add">
          <ac:chgData name="Kemppainen Kimmo" userId="5575d834-c099-4c81-aadf-9b74126333e7" providerId="ADAL" clId="{E67419CB-AC46-432F-8381-FA38140B0206}" dt="2020-08-14T07:35:45.192" v="200" actId="26606"/>
          <ac:spMkLst>
            <pc:docMk/>
            <pc:sldMk cId="475173933" sldId="265"/>
            <ac:spMk id="17" creationId="{339C8D78-A644-462F-B674-F440635E5353}"/>
          </ac:spMkLst>
        </pc:spChg>
        <pc:picChg chg="add mod ord">
          <ac:chgData name="Kemppainen Kimmo" userId="5575d834-c099-4c81-aadf-9b74126333e7" providerId="ADAL" clId="{E67419CB-AC46-432F-8381-FA38140B0206}" dt="2020-08-14T07:35:45.192" v="200" actId="26606"/>
          <ac:picMkLst>
            <pc:docMk/>
            <pc:sldMk cId="475173933" sldId="265"/>
            <ac:picMk id="8" creationId="{74A95AEC-67C2-4031-AFC5-67DBD4BCB50C}"/>
          </ac:picMkLst>
        </pc:picChg>
        <pc:picChg chg="add">
          <ac:chgData name="Kemppainen Kimmo" userId="5575d834-c099-4c81-aadf-9b74126333e7" providerId="ADAL" clId="{E67419CB-AC46-432F-8381-FA38140B0206}" dt="2020-08-14T07:35:45.192" v="200" actId="26606"/>
          <ac:picMkLst>
            <pc:docMk/>
            <pc:sldMk cId="475173933" sldId="265"/>
            <ac:picMk id="15" creationId="{07CF545F-9C2E-4446-97CD-AD92990C2B68}"/>
          </ac:picMkLst>
        </pc:picChg>
      </pc:sldChg>
      <pc:sldChg chg="modSp add mod ord">
        <pc:chgData name="Kemppainen Kimmo" userId="5575d834-c099-4c81-aadf-9b74126333e7" providerId="ADAL" clId="{E67419CB-AC46-432F-8381-FA38140B0206}" dt="2020-08-14T07:34:54.538" v="194" actId="20577"/>
        <pc:sldMkLst>
          <pc:docMk/>
          <pc:sldMk cId="2815731114" sldId="266"/>
        </pc:sldMkLst>
        <pc:spChg chg="mod">
          <ac:chgData name="Kemppainen Kimmo" userId="5575d834-c099-4c81-aadf-9b74126333e7" providerId="ADAL" clId="{E67419CB-AC46-432F-8381-FA38140B0206}" dt="2020-08-14T07:34:54.538" v="194" actId="20577"/>
          <ac:spMkLst>
            <pc:docMk/>
            <pc:sldMk cId="2815731114" sldId="266"/>
            <ac:spMk id="5" creationId="{F6F3AC2D-3F6F-47D7-AA23-32BBE45D5542}"/>
          </ac:spMkLst>
        </pc:spChg>
      </pc:sldChg>
      <pc:sldChg chg="addSp modSp new mod ord">
        <pc:chgData name="Kemppainen Kimmo" userId="5575d834-c099-4c81-aadf-9b74126333e7" providerId="ADAL" clId="{E67419CB-AC46-432F-8381-FA38140B0206}" dt="2020-08-17T07:52:19.121" v="280" actId="1076"/>
        <pc:sldMkLst>
          <pc:docMk/>
          <pc:sldMk cId="3024208702" sldId="267"/>
        </pc:sldMkLst>
        <pc:spChg chg="mod">
          <ac:chgData name="Kemppainen Kimmo" userId="5575d834-c099-4c81-aadf-9b74126333e7" providerId="ADAL" clId="{E67419CB-AC46-432F-8381-FA38140B0206}" dt="2020-08-17T07:50:53.181" v="276" actId="20577"/>
          <ac:spMkLst>
            <pc:docMk/>
            <pc:sldMk cId="3024208702" sldId="267"/>
            <ac:spMk id="2" creationId="{0C168981-BDA5-4A76-AF43-39496D467447}"/>
          </ac:spMkLst>
        </pc:spChg>
        <pc:spChg chg="mod">
          <ac:chgData name="Kemppainen Kimmo" userId="5575d834-c099-4c81-aadf-9b74126333e7" providerId="ADAL" clId="{E67419CB-AC46-432F-8381-FA38140B0206}" dt="2020-08-17T07:50:07.258" v="274" actId="207"/>
          <ac:spMkLst>
            <pc:docMk/>
            <pc:sldMk cId="3024208702" sldId="267"/>
            <ac:spMk id="3" creationId="{71C48429-FE67-46C0-B5BA-093CDCF010BD}"/>
          </ac:spMkLst>
        </pc:spChg>
        <pc:spChg chg="add mod">
          <ac:chgData name="Kemppainen Kimmo" userId="5575d834-c099-4c81-aadf-9b74126333e7" providerId="ADAL" clId="{E67419CB-AC46-432F-8381-FA38140B0206}" dt="2020-08-17T07:52:19.121" v="280" actId="1076"/>
          <ac:spMkLst>
            <pc:docMk/>
            <pc:sldMk cId="3024208702" sldId="267"/>
            <ac:spMk id="6" creationId="{D6628C9D-A532-4751-9742-E9C9E2F78C5E}"/>
          </ac:spMkLst>
        </pc:spChg>
      </pc:sldChg>
      <pc:sldChg chg="addSp modSp new mod">
        <pc:chgData name="Kemppainen Kimmo" userId="5575d834-c099-4c81-aadf-9b74126333e7" providerId="ADAL" clId="{E67419CB-AC46-432F-8381-FA38140B0206}" dt="2020-08-14T07:40:58.739" v="256" actId="1076"/>
        <pc:sldMkLst>
          <pc:docMk/>
          <pc:sldMk cId="3191133520" sldId="268"/>
        </pc:sldMkLst>
        <pc:spChg chg="mod">
          <ac:chgData name="Kemppainen Kimmo" userId="5575d834-c099-4c81-aadf-9b74126333e7" providerId="ADAL" clId="{E67419CB-AC46-432F-8381-FA38140B0206}" dt="2020-08-14T07:37:16.428" v="209"/>
          <ac:spMkLst>
            <pc:docMk/>
            <pc:sldMk cId="3191133520" sldId="268"/>
            <ac:spMk id="2" creationId="{AD7E5830-483D-4A97-A6D4-EFE920391A9D}"/>
          </ac:spMkLst>
        </pc:spChg>
        <pc:spChg chg="mod">
          <ac:chgData name="Kemppainen Kimmo" userId="5575d834-c099-4c81-aadf-9b74126333e7" providerId="ADAL" clId="{E67419CB-AC46-432F-8381-FA38140B0206}" dt="2020-08-14T07:38:40.617" v="234" actId="1076"/>
          <ac:spMkLst>
            <pc:docMk/>
            <pc:sldMk cId="3191133520" sldId="268"/>
            <ac:spMk id="3" creationId="{E389EBBE-A433-4E27-B70B-4B713E0E52B7}"/>
          </ac:spMkLst>
        </pc:spChg>
        <pc:spChg chg="add mod">
          <ac:chgData name="Kemppainen Kimmo" userId="5575d834-c099-4c81-aadf-9b74126333e7" providerId="ADAL" clId="{E67419CB-AC46-432F-8381-FA38140B0206}" dt="2020-08-14T07:38:52.375" v="238" actId="1076"/>
          <ac:spMkLst>
            <pc:docMk/>
            <pc:sldMk cId="3191133520" sldId="268"/>
            <ac:spMk id="6" creationId="{57A35B18-23FD-4565-AE76-A628ED51FFA7}"/>
          </ac:spMkLst>
        </pc:spChg>
        <pc:spChg chg="add mod">
          <ac:chgData name="Kemppainen Kimmo" userId="5575d834-c099-4c81-aadf-9b74126333e7" providerId="ADAL" clId="{E67419CB-AC46-432F-8381-FA38140B0206}" dt="2020-08-14T07:39:05.605" v="240" actId="1076"/>
          <ac:spMkLst>
            <pc:docMk/>
            <pc:sldMk cId="3191133520" sldId="268"/>
            <ac:spMk id="8" creationId="{1636671A-DE32-4936-AFBC-950395D5EA9C}"/>
          </ac:spMkLst>
        </pc:spChg>
        <pc:spChg chg="add mod">
          <ac:chgData name="Kemppainen Kimmo" userId="5575d834-c099-4c81-aadf-9b74126333e7" providerId="ADAL" clId="{E67419CB-AC46-432F-8381-FA38140B0206}" dt="2020-08-14T07:39:59.893" v="249" actId="1076"/>
          <ac:spMkLst>
            <pc:docMk/>
            <pc:sldMk cId="3191133520" sldId="268"/>
            <ac:spMk id="12" creationId="{4B3B1D26-1816-4E4C-8D99-894B2A341C4D}"/>
          </ac:spMkLst>
        </pc:spChg>
        <pc:spChg chg="add mod">
          <ac:chgData name="Kemppainen Kimmo" userId="5575d834-c099-4c81-aadf-9b74126333e7" providerId="ADAL" clId="{E67419CB-AC46-432F-8381-FA38140B0206}" dt="2020-08-14T07:40:58.739" v="256" actId="1076"/>
          <ac:spMkLst>
            <pc:docMk/>
            <pc:sldMk cId="3191133520" sldId="268"/>
            <ac:spMk id="14" creationId="{36550C9B-2908-4F7A-8DDA-EA092881574E}"/>
          </ac:spMkLst>
        </pc:spChg>
        <pc:cxnChg chg="add mod">
          <ac:chgData name="Kemppainen Kimmo" userId="5575d834-c099-4c81-aadf-9b74126333e7" providerId="ADAL" clId="{E67419CB-AC46-432F-8381-FA38140B0206}" dt="2020-08-14T07:39:21.342" v="243" actId="1582"/>
          <ac:cxnSpMkLst>
            <pc:docMk/>
            <pc:sldMk cId="3191133520" sldId="268"/>
            <ac:cxnSpMk id="10" creationId="{1CCA8C6D-779C-4202-9F74-38A83F3AFCD4}"/>
          </ac:cxnSpMkLst>
        </pc:cxnChg>
      </pc:sldChg>
      <pc:sldChg chg="addSp modSp new mod">
        <pc:chgData name="Kemppainen Kimmo" userId="5575d834-c099-4c81-aadf-9b74126333e7" providerId="ADAL" clId="{E67419CB-AC46-432F-8381-FA38140B0206}" dt="2020-08-17T08:19:57.641" v="390" actId="1076"/>
        <pc:sldMkLst>
          <pc:docMk/>
          <pc:sldMk cId="650466579" sldId="269"/>
        </pc:sldMkLst>
        <pc:spChg chg="mod">
          <ac:chgData name="Kemppainen Kimmo" userId="5575d834-c099-4c81-aadf-9b74126333e7" providerId="ADAL" clId="{E67419CB-AC46-432F-8381-FA38140B0206}" dt="2020-08-17T08:13:31.626" v="303" actId="1076"/>
          <ac:spMkLst>
            <pc:docMk/>
            <pc:sldMk cId="650466579" sldId="269"/>
            <ac:spMk id="2" creationId="{DA2986C1-E99D-4D5D-A847-2975890A1FC5}"/>
          </ac:spMkLst>
        </pc:spChg>
        <pc:spChg chg="mod">
          <ac:chgData name="Kemppainen Kimmo" userId="5575d834-c099-4c81-aadf-9b74126333e7" providerId="ADAL" clId="{E67419CB-AC46-432F-8381-FA38140B0206}" dt="2020-08-17T08:13:07.278" v="297" actId="14100"/>
          <ac:spMkLst>
            <pc:docMk/>
            <pc:sldMk cId="650466579" sldId="269"/>
            <ac:spMk id="3" creationId="{76C8903D-7D61-42C6-93A3-2D17E83D19CB}"/>
          </ac:spMkLst>
        </pc:spChg>
        <pc:spChg chg="add mod">
          <ac:chgData name="Kemppainen Kimmo" userId="5575d834-c099-4c81-aadf-9b74126333e7" providerId="ADAL" clId="{E67419CB-AC46-432F-8381-FA38140B0206}" dt="2020-08-17T08:19:55.547" v="389" actId="1076"/>
          <ac:spMkLst>
            <pc:docMk/>
            <pc:sldMk cId="650466579" sldId="269"/>
            <ac:spMk id="7" creationId="{6585C383-FB1B-4036-9EE4-663270C820F2}"/>
          </ac:spMkLst>
        </pc:spChg>
        <pc:picChg chg="add mod">
          <ac:chgData name="Kemppainen Kimmo" userId="5575d834-c099-4c81-aadf-9b74126333e7" providerId="ADAL" clId="{E67419CB-AC46-432F-8381-FA38140B0206}" dt="2020-08-17T08:19:57.641" v="390" actId="1076"/>
          <ac:picMkLst>
            <pc:docMk/>
            <pc:sldMk cId="650466579" sldId="269"/>
            <ac:picMk id="1026" creationId="{9DA13ACB-2EE5-4C0F-ABD8-7E49041FF963}"/>
          </ac:picMkLst>
        </pc:picChg>
      </pc:sldChg>
      <pc:sldChg chg="modSp new mod">
        <pc:chgData name="Kemppainen Kimmo" userId="5575d834-c099-4c81-aadf-9b74126333e7" providerId="ADAL" clId="{E67419CB-AC46-432F-8381-FA38140B0206}" dt="2020-08-17T08:15:24.055" v="319" actId="20577"/>
        <pc:sldMkLst>
          <pc:docMk/>
          <pc:sldMk cId="2751953136" sldId="270"/>
        </pc:sldMkLst>
        <pc:spChg chg="mod">
          <ac:chgData name="Kemppainen Kimmo" userId="5575d834-c099-4c81-aadf-9b74126333e7" providerId="ADAL" clId="{E67419CB-AC46-432F-8381-FA38140B0206}" dt="2020-08-17T08:14:12.912" v="307" actId="20577"/>
          <ac:spMkLst>
            <pc:docMk/>
            <pc:sldMk cId="2751953136" sldId="270"/>
            <ac:spMk id="2" creationId="{76BA9986-867B-4590-9F25-68F041434742}"/>
          </ac:spMkLst>
        </pc:spChg>
        <pc:spChg chg="mod">
          <ac:chgData name="Kemppainen Kimmo" userId="5575d834-c099-4c81-aadf-9b74126333e7" providerId="ADAL" clId="{E67419CB-AC46-432F-8381-FA38140B0206}" dt="2020-08-17T08:15:24.055" v="319" actId="20577"/>
          <ac:spMkLst>
            <pc:docMk/>
            <pc:sldMk cId="2751953136" sldId="270"/>
            <ac:spMk id="3" creationId="{F76DB575-BB3B-40C5-957C-40A973FB77C3}"/>
          </ac:spMkLst>
        </pc:spChg>
      </pc:sldChg>
      <pc:sldChg chg="modSp new mod">
        <pc:chgData name="Kemppainen Kimmo" userId="5575d834-c099-4c81-aadf-9b74126333e7" providerId="ADAL" clId="{E67419CB-AC46-432F-8381-FA38140B0206}" dt="2020-08-17T08:19:31.251" v="386" actId="113"/>
        <pc:sldMkLst>
          <pc:docMk/>
          <pc:sldMk cId="587366392" sldId="271"/>
        </pc:sldMkLst>
        <pc:spChg chg="mod">
          <ac:chgData name="Kemppainen Kimmo" userId="5575d834-c099-4c81-aadf-9b74126333e7" providerId="ADAL" clId="{E67419CB-AC46-432F-8381-FA38140B0206}" dt="2020-08-17T08:16:52.159" v="349" actId="20577"/>
          <ac:spMkLst>
            <pc:docMk/>
            <pc:sldMk cId="587366392" sldId="271"/>
            <ac:spMk id="2" creationId="{7F69F7E2-24A6-4C75-82C5-7D109ADF8CCE}"/>
          </ac:spMkLst>
        </pc:spChg>
        <pc:spChg chg="mod">
          <ac:chgData name="Kemppainen Kimmo" userId="5575d834-c099-4c81-aadf-9b74126333e7" providerId="ADAL" clId="{E67419CB-AC46-432F-8381-FA38140B0206}" dt="2020-08-17T08:19:31.251" v="386" actId="113"/>
          <ac:spMkLst>
            <pc:docMk/>
            <pc:sldMk cId="587366392" sldId="271"/>
            <ac:spMk id="3" creationId="{D457DE35-368D-4B87-A72E-2AA6E1D79815}"/>
          </ac:spMkLst>
        </pc:spChg>
      </pc:sldChg>
      <pc:sldChg chg="addSp delSp modSp new del mod setBg">
        <pc:chgData name="Kemppainen Kimmo" userId="5575d834-c099-4c81-aadf-9b74126333e7" providerId="ADAL" clId="{E67419CB-AC46-432F-8381-FA38140B0206}" dt="2020-08-17T10:52:59.085" v="562" actId="47"/>
        <pc:sldMkLst>
          <pc:docMk/>
          <pc:sldMk cId="1155272385" sldId="272"/>
        </pc:sldMkLst>
        <pc:spChg chg="mod">
          <ac:chgData name="Kemppainen Kimmo" userId="5575d834-c099-4c81-aadf-9b74126333e7" providerId="ADAL" clId="{E67419CB-AC46-432F-8381-FA38140B0206}" dt="2020-08-17T10:45:54.637" v="534" actId="1076"/>
          <ac:spMkLst>
            <pc:docMk/>
            <pc:sldMk cId="1155272385" sldId="272"/>
            <ac:spMk id="2" creationId="{5661457B-825A-4F35-9893-786E834FE677}"/>
          </ac:spMkLst>
        </pc:spChg>
        <pc:spChg chg="mod">
          <ac:chgData name="Kemppainen Kimmo" userId="5575d834-c099-4c81-aadf-9b74126333e7" providerId="ADAL" clId="{E67419CB-AC46-432F-8381-FA38140B0206}" dt="2020-08-17T10:45:58.161" v="535" actId="14100"/>
          <ac:spMkLst>
            <pc:docMk/>
            <pc:sldMk cId="1155272385" sldId="272"/>
            <ac:spMk id="3" creationId="{6AFE8034-E714-4737-9248-F24F580969F9}"/>
          </ac:spMkLst>
        </pc:spChg>
        <pc:spChg chg="mod">
          <ac:chgData name="Kemppainen Kimmo" userId="5575d834-c099-4c81-aadf-9b74126333e7" providerId="ADAL" clId="{E67419CB-AC46-432F-8381-FA38140B0206}" dt="2020-08-17T10:45:21.291" v="524" actId="26606"/>
          <ac:spMkLst>
            <pc:docMk/>
            <pc:sldMk cId="1155272385" sldId="272"/>
            <ac:spMk id="4" creationId="{6807FB3D-82D2-4D5D-B4C6-A0F48E033AB0}"/>
          </ac:spMkLst>
        </pc:spChg>
        <pc:spChg chg="add del">
          <ac:chgData name="Kemppainen Kimmo" userId="5575d834-c099-4c81-aadf-9b74126333e7" providerId="ADAL" clId="{E67419CB-AC46-432F-8381-FA38140B0206}" dt="2020-08-17T10:45:21.291" v="524" actId="26606"/>
          <ac:spMkLst>
            <pc:docMk/>
            <pc:sldMk cId="1155272385" sldId="272"/>
            <ac:spMk id="11" creationId="{59A309A7-1751-4ABE-A3C1-EEC40366AD89}"/>
          </ac:spMkLst>
        </pc:spChg>
        <pc:spChg chg="add del">
          <ac:chgData name="Kemppainen Kimmo" userId="5575d834-c099-4c81-aadf-9b74126333e7" providerId="ADAL" clId="{E67419CB-AC46-432F-8381-FA38140B0206}" dt="2020-08-17T10:45:21.291" v="524" actId="26606"/>
          <ac:spMkLst>
            <pc:docMk/>
            <pc:sldMk cId="1155272385" sldId="272"/>
            <ac:spMk id="13" creationId="{967D8EB6-EAE1-4F9C-B398-83321E287204}"/>
          </ac:spMkLst>
        </pc:spChg>
        <pc:spChg chg="add">
          <ac:chgData name="Kemppainen Kimmo" userId="5575d834-c099-4c81-aadf-9b74126333e7" providerId="ADAL" clId="{E67419CB-AC46-432F-8381-FA38140B0206}" dt="2020-08-17T10:45:21.291" v="524" actId="26606"/>
          <ac:spMkLst>
            <pc:docMk/>
            <pc:sldMk cId="1155272385" sldId="272"/>
            <ac:spMk id="18" creationId="{B05E4F47-B148-49E0-B472-BBF149315524}"/>
          </ac:spMkLst>
        </pc:spChg>
        <pc:spChg chg="add">
          <ac:chgData name="Kemppainen Kimmo" userId="5575d834-c099-4c81-aadf-9b74126333e7" providerId="ADAL" clId="{E67419CB-AC46-432F-8381-FA38140B0206}" dt="2020-08-17T10:45:21.291" v="524" actId="26606"/>
          <ac:spMkLst>
            <pc:docMk/>
            <pc:sldMk cId="1155272385" sldId="272"/>
            <ac:spMk id="22" creationId="{684BF3E1-C321-4F38-85CF-FEBBEEC15E2D}"/>
          </ac:spMkLst>
        </pc:spChg>
        <pc:picChg chg="add mod">
          <ac:chgData name="Kemppainen Kimmo" userId="5575d834-c099-4c81-aadf-9b74126333e7" providerId="ADAL" clId="{E67419CB-AC46-432F-8381-FA38140B0206}" dt="2020-08-17T10:45:27.647" v="525" actId="14100"/>
          <ac:picMkLst>
            <pc:docMk/>
            <pc:sldMk cId="1155272385" sldId="272"/>
            <ac:picMk id="6" creationId="{143A1C73-AEA7-464E-9573-A42F9B172856}"/>
          </ac:picMkLst>
        </pc:picChg>
        <pc:picChg chg="add">
          <ac:chgData name="Kemppainen Kimmo" userId="5575d834-c099-4c81-aadf-9b74126333e7" providerId="ADAL" clId="{E67419CB-AC46-432F-8381-FA38140B0206}" dt="2020-08-17T10:45:21.291" v="524" actId="26606"/>
          <ac:picMkLst>
            <pc:docMk/>
            <pc:sldMk cId="1155272385" sldId="272"/>
            <ac:picMk id="20" creationId="{7A2CE8EB-F719-4F84-9E91-F538438CAC76}"/>
          </ac:picMkLst>
        </pc:picChg>
      </pc:sldChg>
      <pc:sldChg chg="addSp delSp modSp add del mod setBg">
        <pc:chgData name="Kemppainen Kimmo" userId="5575d834-c099-4c81-aadf-9b74126333e7" providerId="ADAL" clId="{E67419CB-AC46-432F-8381-FA38140B0206}" dt="2020-08-17T10:54:06.889" v="576" actId="2696"/>
        <pc:sldMkLst>
          <pc:docMk/>
          <pc:sldMk cId="3157380505" sldId="273"/>
        </pc:sldMkLst>
        <pc:spChg chg="mod">
          <ac:chgData name="Kemppainen Kimmo" userId="5575d834-c099-4c81-aadf-9b74126333e7" providerId="ADAL" clId="{E67419CB-AC46-432F-8381-FA38140B0206}" dt="2020-08-17T10:53:56.309" v="573" actId="21"/>
          <ac:spMkLst>
            <pc:docMk/>
            <pc:sldMk cId="3157380505" sldId="273"/>
            <ac:spMk id="2" creationId="{5661457B-825A-4F35-9893-786E834FE677}"/>
          </ac:spMkLst>
        </pc:spChg>
        <pc:spChg chg="mod">
          <ac:chgData name="Kemppainen Kimmo" userId="5575d834-c099-4c81-aadf-9b74126333e7" providerId="ADAL" clId="{E67419CB-AC46-432F-8381-FA38140B0206}" dt="2020-08-17T10:53:38" v="570" actId="21"/>
          <ac:spMkLst>
            <pc:docMk/>
            <pc:sldMk cId="3157380505" sldId="273"/>
            <ac:spMk id="3" creationId="{6AFE8034-E714-4737-9248-F24F580969F9}"/>
          </ac:spMkLst>
        </pc:spChg>
        <pc:spChg chg="mod">
          <ac:chgData name="Kemppainen Kimmo" userId="5575d834-c099-4c81-aadf-9b74126333e7" providerId="ADAL" clId="{E67419CB-AC46-432F-8381-FA38140B0206}" dt="2020-08-17T10:44:28.207" v="515" actId="26606"/>
          <ac:spMkLst>
            <pc:docMk/>
            <pc:sldMk cId="3157380505" sldId="273"/>
            <ac:spMk id="4" creationId="{6807FB3D-82D2-4D5D-B4C6-A0F48E033AB0}"/>
          </ac:spMkLst>
        </pc:spChg>
        <pc:spChg chg="add">
          <ac:chgData name="Kemppainen Kimmo" userId="5575d834-c099-4c81-aadf-9b74126333e7" providerId="ADAL" clId="{E67419CB-AC46-432F-8381-FA38140B0206}" dt="2020-08-17T10:44:28.207" v="515" actId="26606"/>
          <ac:spMkLst>
            <pc:docMk/>
            <pc:sldMk cId="3157380505" sldId="273"/>
            <ac:spMk id="12" creationId="{59A309A7-1751-4ABE-A3C1-EEC40366AD89}"/>
          </ac:spMkLst>
        </pc:spChg>
        <pc:spChg chg="add">
          <ac:chgData name="Kemppainen Kimmo" userId="5575d834-c099-4c81-aadf-9b74126333e7" providerId="ADAL" clId="{E67419CB-AC46-432F-8381-FA38140B0206}" dt="2020-08-17T10:44:28.207" v="515" actId="26606"/>
          <ac:spMkLst>
            <pc:docMk/>
            <pc:sldMk cId="3157380505" sldId="273"/>
            <ac:spMk id="14" creationId="{967D8EB6-EAE1-4F9C-B398-83321E287204}"/>
          </ac:spMkLst>
        </pc:spChg>
        <pc:picChg chg="del">
          <ac:chgData name="Kemppainen Kimmo" userId="5575d834-c099-4c81-aadf-9b74126333e7" providerId="ADAL" clId="{E67419CB-AC46-432F-8381-FA38140B0206}" dt="2020-08-17T10:36:32.909" v="497" actId="478"/>
          <ac:picMkLst>
            <pc:docMk/>
            <pc:sldMk cId="3157380505" sldId="273"/>
            <ac:picMk id="6" creationId="{143A1C73-AEA7-464E-9573-A42F9B172856}"/>
          </ac:picMkLst>
        </pc:picChg>
        <pc:picChg chg="add del mod">
          <ac:chgData name="Kemppainen Kimmo" userId="5575d834-c099-4c81-aadf-9b74126333e7" providerId="ADAL" clId="{E67419CB-AC46-432F-8381-FA38140B0206}" dt="2020-08-17T10:53:19.868" v="564" actId="21"/>
          <ac:picMkLst>
            <pc:docMk/>
            <pc:sldMk cId="3157380505" sldId="273"/>
            <ac:picMk id="7" creationId="{26BE9E03-FE1E-40C7-A3BC-B47073B82302}"/>
          </ac:picMkLst>
        </pc:picChg>
      </pc:sldChg>
      <pc:sldChg chg="modSp add mod">
        <pc:chgData name="Kemppainen Kimmo" userId="5575d834-c099-4c81-aadf-9b74126333e7" providerId="ADAL" clId="{E67419CB-AC46-432F-8381-FA38140B0206}" dt="2020-08-17T10:52:43.640" v="561" actId="20577"/>
        <pc:sldMkLst>
          <pc:docMk/>
          <pc:sldMk cId="1990663575" sldId="274"/>
        </pc:sldMkLst>
        <pc:spChg chg="mod">
          <ac:chgData name="Kemppainen Kimmo" userId="5575d834-c099-4c81-aadf-9b74126333e7" providerId="ADAL" clId="{E67419CB-AC46-432F-8381-FA38140B0206}" dt="2020-08-17T10:52:43.640" v="561" actId="20577"/>
          <ac:spMkLst>
            <pc:docMk/>
            <pc:sldMk cId="1990663575" sldId="274"/>
            <ac:spMk id="3" creationId="{6AFE8034-E714-4737-9248-F24F580969F9}"/>
          </ac:spMkLst>
        </pc:spChg>
      </pc:sldChg>
      <pc:sldChg chg="addSp delSp modSp add mod">
        <pc:chgData name="Kemppainen Kimmo" userId="5575d834-c099-4c81-aadf-9b74126333e7" providerId="ADAL" clId="{E67419CB-AC46-432F-8381-FA38140B0206}" dt="2020-08-17T10:56:37.050" v="592" actId="1076"/>
        <pc:sldMkLst>
          <pc:docMk/>
          <pc:sldMk cId="1401631698" sldId="275"/>
        </pc:sldMkLst>
        <pc:spChg chg="mod">
          <ac:chgData name="Kemppainen Kimmo" userId="5575d834-c099-4c81-aadf-9b74126333e7" providerId="ADAL" clId="{E67419CB-AC46-432F-8381-FA38140B0206}" dt="2020-08-17T10:56:00.795" v="582" actId="26606"/>
          <ac:spMkLst>
            <pc:docMk/>
            <pc:sldMk cId="1401631698" sldId="275"/>
            <ac:spMk id="2" creationId="{5661457B-825A-4F35-9893-786E834FE677}"/>
          </ac:spMkLst>
        </pc:spChg>
        <pc:spChg chg="mod">
          <ac:chgData name="Kemppainen Kimmo" userId="5575d834-c099-4c81-aadf-9b74126333e7" providerId="ADAL" clId="{E67419CB-AC46-432F-8381-FA38140B0206}" dt="2020-08-17T10:56:00.795" v="582" actId="26606"/>
          <ac:spMkLst>
            <pc:docMk/>
            <pc:sldMk cId="1401631698" sldId="275"/>
            <ac:spMk id="3" creationId="{6AFE8034-E714-4737-9248-F24F580969F9}"/>
          </ac:spMkLst>
        </pc:spChg>
        <pc:spChg chg="mod">
          <ac:chgData name="Kemppainen Kimmo" userId="5575d834-c099-4c81-aadf-9b74126333e7" providerId="ADAL" clId="{E67419CB-AC46-432F-8381-FA38140B0206}" dt="2020-08-17T10:56:00.795" v="582" actId="26606"/>
          <ac:spMkLst>
            <pc:docMk/>
            <pc:sldMk cId="1401631698" sldId="275"/>
            <ac:spMk id="4" creationId="{6807FB3D-82D2-4D5D-B4C6-A0F48E033AB0}"/>
          </ac:spMkLst>
        </pc:spChg>
        <pc:spChg chg="del">
          <ac:chgData name="Kemppainen Kimmo" userId="5575d834-c099-4c81-aadf-9b74126333e7" providerId="ADAL" clId="{E67419CB-AC46-432F-8381-FA38140B0206}" dt="2020-08-17T10:56:00.795" v="582" actId="26606"/>
          <ac:spMkLst>
            <pc:docMk/>
            <pc:sldMk cId="1401631698" sldId="275"/>
            <ac:spMk id="18" creationId="{B05E4F47-B148-49E0-B472-BBF149315524}"/>
          </ac:spMkLst>
        </pc:spChg>
        <pc:spChg chg="add mod">
          <ac:chgData name="Kemppainen Kimmo" userId="5575d834-c099-4c81-aadf-9b74126333e7" providerId="ADAL" clId="{E67419CB-AC46-432F-8381-FA38140B0206}" dt="2020-08-17T10:56:37.050" v="592" actId="1076"/>
          <ac:spMkLst>
            <pc:docMk/>
            <pc:sldMk cId="1401631698" sldId="275"/>
            <ac:spMk id="19" creationId="{9A6F03F8-0BC3-40DE-BF6F-07D1F3C4A6E1}"/>
          </ac:spMkLst>
        </pc:spChg>
        <pc:spChg chg="del">
          <ac:chgData name="Kemppainen Kimmo" userId="5575d834-c099-4c81-aadf-9b74126333e7" providerId="ADAL" clId="{E67419CB-AC46-432F-8381-FA38140B0206}" dt="2020-08-17T10:56:00.795" v="582" actId="26606"/>
          <ac:spMkLst>
            <pc:docMk/>
            <pc:sldMk cId="1401631698" sldId="275"/>
            <ac:spMk id="22" creationId="{684BF3E1-C321-4F38-85CF-FEBBEEC15E2D}"/>
          </ac:spMkLst>
        </pc:spChg>
        <pc:spChg chg="add">
          <ac:chgData name="Kemppainen Kimmo" userId="5575d834-c099-4c81-aadf-9b74126333e7" providerId="ADAL" clId="{E67419CB-AC46-432F-8381-FA38140B0206}" dt="2020-08-17T10:56:00.795" v="582" actId="26606"/>
          <ac:spMkLst>
            <pc:docMk/>
            <pc:sldMk cId="1401631698" sldId="275"/>
            <ac:spMk id="27" creationId="{0F6CDC51-8D27-4BF4-AB33-7D5905E80D90}"/>
          </ac:spMkLst>
        </pc:spChg>
        <pc:spChg chg="add">
          <ac:chgData name="Kemppainen Kimmo" userId="5575d834-c099-4c81-aadf-9b74126333e7" providerId="ADAL" clId="{E67419CB-AC46-432F-8381-FA38140B0206}" dt="2020-08-17T10:56:00.795" v="582" actId="26606"/>
          <ac:spMkLst>
            <pc:docMk/>
            <pc:sldMk cId="1401631698" sldId="275"/>
            <ac:spMk id="31" creationId="{DF4CE22F-8463-44F2-BE50-65D9B5035E87}"/>
          </ac:spMkLst>
        </pc:spChg>
        <pc:spChg chg="add">
          <ac:chgData name="Kemppainen Kimmo" userId="5575d834-c099-4c81-aadf-9b74126333e7" providerId="ADAL" clId="{E67419CB-AC46-432F-8381-FA38140B0206}" dt="2020-08-17T10:56:00.795" v="582" actId="26606"/>
          <ac:spMkLst>
            <pc:docMk/>
            <pc:sldMk cId="1401631698" sldId="275"/>
            <ac:spMk id="33" creationId="{3FA1383B-2709-4E36-8FF8-7A737213B4CB}"/>
          </ac:spMkLst>
        </pc:spChg>
        <pc:picChg chg="add mod ord">
          <ac:chgData name="Kemppainen Kimmo" userId="5575d834-c099-4c81-aadf-9b74126333e7" providerId="ADAL" clId="{E67419CB-AC46-432F-8381-FA38140B0206}" dt="2020-08-17T10:56:00.795" v="582" actId="26606"/>
          <ac:picMkLst>
            <pc:docMk/>
            <pc:sldMk cId="1401631698" sldId="275"/>
            <ac:picMk id="5" creationId="{92C75E0C-68E0-4F5D-9470-61553B77CCC8}"/>
          </ac:picMkLst>
        </pc:picChg>
        <pc:picChg chg="del">
          <ac:chgData name="Kemppainen Kimmo" userId="5575d834-c099-4c81-aadf-9b74126333e7" providerId="ADAL" clId="{E67419CB-AC46-432F-8381-FA38140B0206}" dt="2020-08-17T10:53:22.842" v="565" actId="478"/>
          <ac:picMkLst>
            <pc:docMk/>
            <pc:sldMk cId="1401631698" sldId="275"/>
            <ac:picMk id="6" creationId="{143A1C73-AEA7-464E-9573-A42F9B172856}"/>
          </ac:picMkLst>
        </pc:picChg>
        <pc:picChg chg="add mod">
          <ac:chgData name="Kemppainen Kimmo" userId="5575d834-c099-4c81-aadf-9b74126333e7" providerId="ADAL" clId="{E67419CB-AC46-432F-8381-FA38140B0206}" dt="2020-08-17T10:56:04.890" v="583" actId="1076"/>
          <ac:picMkLst>
            <pc:docMk/>
            <pc:sldMk cId="1401631698" sldId="275"/>
            <ac:picMk id="8" creationId="{9EF1A66F-2DDF-41C5-B7CF-1741FA66AAE5}"/>
          </ac:picMkLst>
        </pc:picChg>
        <pc:picChg chg="del">
          <ac:chgData name="Kemppainen Kimmo" userId="5575d834-c099-4c81-aadf-9b74126333e7" providerId="ADAL" clId="{E67419CB-AC46-432F-8381-FA38140B0206}" dt="2020-08-17T10:56:00.795" v="582" actId="26606"/>
          <ac:picMkLst>
            <pc:docMk/>
            <pc:sldMk cId="1401631698" sldId="275"/>
            <ac:picMk id="20" creationId="{7A2CE8EB-F719-4F84-9E91-F538438CAC76}"/>
          </ac:picMkLst>
        </pc:picChg>
        <pc:picChg chg="add">
          <ac:chgData name="Kemppainen Kimmo" userId="5575d834-c099-4c81-aadf-9b74126333e7" providerId="ADAL" clId="{E67419CB-AC46-432F-8381-FA38140B0206}" dt="2020-08-17T10:56:00.795" v="582" actId="26606"/>
          <ac:picMkLst>
            <pc:docMk/>
            <pc:sldMk cId="1401631698" sldId="275"/>
            <ac:picMk id="29" creationId="{24FB90F3-DFB9-42D4-B851-120249962A25}"/>
          </ac:picMkLst>
        </pc:picChg>
      </pc:sldChg>
      <pc:sldChg chg="addSp delSp modSp add del mod">
        <pc:chgData name="Kemppainen Kimmo" userId="5575d834-c099-4c81-aadf-9b74126333e7" providerId="ADAL" clId="{E67419CB-AC46-432F-8381-FA38140B0206}" dt="2020-08-17T11:11:16.936" v="693" actId="47"/>
        <pc:sldMkLst>
          <pc:docMk/>
          <pc:sldMk cId="2034694857" sldId="276"/>
        </pc:sldMkLst>
        <pc:spChg chg="del mod">
          <ac:chgData name="Kemppainen Kimmo" userId="5575d834-c099-4c81-aadf-9b74126333e7" providerId="ADAL" clId="{E67419CB-AC46-432F-8381-FA38140B0206}" dt="2020-08-17T11:10:14.824" v="682" actId="21"/>
          <ac:spMkLst>
            <pc:docMk/>
            <pc:sldMk cId="2034694857" sldId="276"/>
            <ac:spMk id="2" creationId="{5661457B-825A-4F35-9893-786E834FE677}"/>
          </ac:spMkLst>
        </pc:spChg>
        <pc:spChg chg="del mod">
          <ac:chgData name="Kemppainen Kimmo" userId="5575d834-c099-4c81-aadf-9b74126333e7" providerId="ADAL" clId="{E67419CB-AC46-432F-8381-FA38140B0206}" dt="2020-08-17T11:10:14.824" v="682" actId="21"/>
          <ac:spMkLst>
            <pc:docMk/>
            <pc:sldMk cId="2034694857" sldId="276"/>
            <ac:spMk id="3" creationId="{6AFE8034-E714-4737-9248-F24F580969F9}"/>
          </ac:spMkLst>
        </pc:spChg>
        <pc:spChg chg="add mod">
          <ac:chgData name="Kemppainen Kimmo" userId="5575d834-c099-4c81-aadf-9b74126333e7" providerId="ADAL" clId="{E67419CB-AC46-432F-8381-FA38140B0206}" dt="2020-08-17T11:10:14.824" v="682" actId="21"/>
          <ac:spMkLst>
            <pc:docMk/>
            <pc:sldMk cId="2034694857" sldId="276"/>
            <ac:spMk id="10" creationId="{2F56F462-49D3-47B3-954F-304D3777438B}"/>
          </ac:spMkLst>
        </pc:spChg>
        <pc:spChg chg="add mod">
          <ac:chgData name="Kemppainen Kimmo" userId="5575d834-c099-4c81-aadf-9b74126333e7" providerId="ADAL" clId="{E67419CB-AC46-432F-8381-FA38140B0206}" dt="2020-08-17T11:10:14.824" v="682" actId="21"/>
          <ac:spMkLst>
            <pc:docMk/>
            <pc:sldMk cId="2034694857" sldId="276"/>
            <ac:spMk id="12" creationId="{08891D68-53CB-4F09-AD2D-2E1C07D783E6}"/>
          </ac:spMkLst>
        </pc:spChg>
        <pc:spChg chg="add mod">
          <ac:chgData name="Kemppainen Kimmo" userId="5575d834-c099-4c81-aadf-9b74126333e7" providerId="ADAL" clId="{E67419CB-AC46-432F-8381-FA38140B0206}" dt="2020-08-17T10:59:25.850" v="604" actId="1076"/>
          <ac:spMkLst>
            <pc:docMk/>
            <pc:sldMk cId="2034694857" sldId="276"/>
            <ac:spMk id="13" creationId="{83B7D717-9464-471D-8E89-0BC354EC1634}"/>
          </ac:spMkLst>
        </pc:spChg>
        <pc:spChg chg="add del mod">
          <ac:chgData name="Kemppainen Kimmo" userId="5575d834-c099-4c81-aadf-9b74126333e7" providerId="ADAL" clId="{E67419CB-AC46-432F-8381-FA38140B0206}" dt="2020-08-17T11:09:35.532" v="675"/>
          <ac:spMkLst>
            <pc:docMk/>
            <pc:sldMk cId="2034694857" sldId="276"/>
            <ac:spMk id="15" creationId="{565F1F7C-C949-4EEC-A893-5473ADABB37F}"/>
          </ac:spMkLst>
        </pc:spChg>
        <pc:spChg chg="del">
          <ac:chgData name="Kemppainen Kimmo" userId="5575d834-c099-4c81-aadf-9b74126333e7" providerId="ADAL" clId="{E67419CB-AC46-432F-8381-FA38140B0206}" dt="2020-08-17T11:06:23.846" v="631" actId="478"/>
          <ac:spMkLst>
            <pc:docMk/>
            <pc:sldMk cId="2034694857" sldId="276"/>
            <ac:spMk id="19" creationId="{9A6F03F8-0BC3-40DE-BF6F-07D1F3C4A6E1}"/>
          </ac:spMkLst>
        </pc:spChg>
        <pc:picChg chg="del">
          <ac:chgData name="Kemppainen Kimmo" userId="5575d834-c099-4c81-aadf-9b74126333e7" providerId="ADAL" clId="{E67419CB-AC46-432F-8381-FA38140B0206}" dt="2020-08-17T11:04:30.964" v="613" actId="478"/>
          <ac:picMkLst>
            <pc:docMk/>
            <pc:sldMk cId="2034694857" sldId="276"/>
            <ac:picMk id="5" creationId="{92C75E0C-68E0-4F5D-9470-61553B77CCC8}"/>
          </ac:picMkLst>
        </pc:picChg>
        <pc:picChg chg="del">
          <ac:chgData name="Kemppainen Kimmo" userId="5575d834-c099-4c81-aadf-9b74126333e7" providerId="ADAL" clId="{E67419CB-AC46-432F-8381-FA38140B0206}" dt="2020-08-17T11:06:22.229" v="630" actId="478"/>
          <ac:picMkLst>
            <pc:docMk/>
            <pc:sldMk cId="2034694857" sldId="276"/>
            <ac:picMk id="8" creationId="{9EF1A66F-2DDF-41C5-B7CF-1741FA66AAE5}"/>
          </ac:picMkLst>
        </pc:picChg>
      </pc:sldChg>
      <pc:sldChg chg="addSp delSp modSp add mod ord">
        <pc:chgData name="Kemppainen Kimmo" userId="5575d834-c099-4c81-aadf-9b74126333e7" providerId="ADAL" clId="{E67419CB-AC46-432F-8381-FA38140B0206}" dt="2020-08-17T11:11:57.791" v="703" actId="1076"/>
        <pc:sldMkLst>
          <pc:docMk/>
          <pc:sldMk cId="4011671947" sldId="277"/>
        </pc:sldMkLst>
        <pc:spChg chg="del">
          <ac:chgData name="Kemppainen Kimmo" userId="5575d834-c099-4c81-aadf-9b74126333e7" providerId="ADAL" clId="{E67419CB-AC46-432F-8381-FA38140B0206}" dt="2020-08-17T11:10:29.013" v="684" actId="478"/>
          <ac:spMkLst>
            <pc:docMk/>
            <pc:sldMk cId="4011671947" sldId="277"/>
            <ac:spMk id="2" creationId="{5661457B-825A-4F35-9893-786E834FE677}"/>
          </ac:spMkLst>
        </pc:spChg>
        <pc:spChg chg="del">
          <ac:chgData name="Kemppainen Kimmo" userId="5575d834-c099-4c81-aadf-9b74126333e7" providerId="ADAL" clId="{E67419CB-AC46-432F-8381-FA38140B0206}" dt="2020-08-17T11:10:23.247" v="683" actId="478"/>
          <ac:spMkLst>
            <pc:docMk/>
            <pc:sldMk cId="4011671947" sldId="277"/>
            <ac:spMk id="3" creationId="{6AFE8034-E714-4737-9248-F24F580969F9}"/>
          </ac:spMkLst>
        </pc:spChg>
        <pc:spChg chg="add del mod">
          <ac:chgData name="Kemppainen Kimmo" userId="5575d834-c099-4c81-aadf-9b74126333e7" providerId="ADAL" clId="{E67419CB-AC46-432F-8381-FA38140B0206}" dt="2020-08-17T11:10:31.788" v="685" actId="478"/>
          <ac:spMkLst>
            <pc:docMk/>
            <pc:sldMk cId="4011671947" sldId="277"/>
            <ac:spMk id="8" creationId="{EF4ADB96-FABE-4466-BB6E-98C5806D2C63}"/>
          </ac:spMkLst>
        </pc:spChg>
        <pc:spChg chg="add mod">
          <ac:chgData name="Kemppainen Kimmo" userId="5575d834-c099-4c81-aadf-9b74126333e7" providerId="ADAL" clId="{E67419CB-AC46-432F-8381-FA38140B0206}" dt="2020-08-17T11:09:48.242" v="681" actId="1076"/>
          <ac:spMkLst>
            <pc:docMk/>
            <pc:sldMk cId="4011671947" sldId="277"/>
            <ac:spMk id="10" creationId="{9DB5788C-19D4-4248-BA8E-A528C8023706}"/>
          </ac:spMkLst>
        </pc:spChg>
        <pc:spChg chg="add del mod">
          <ac:chgData name="Kemppainen Kimmo" userId="5575d834-c099-4c81-aadf-9b74126333e7" providerId="ADAL" clId="{E67419CB-AC46-432F-8381-FA38140B0206}" dt="2020-08-17T11:10:34.484" v="686" actId="478"/>
          <ac:spMkLst>
            <pc:docMk/>
            <pc:sldMk cId="4011671947" sldId="277"/>
            <ac:spMk id="11" creationId="{23BED5B5-C7BD-41A7-9499-256E436EBBE8}"/>
          </ac:spMkLst>
        </pc:spChg>
        <pc:spChg chg="add mod">
          <ac:chgData name="Kemppainen Kimmo" userId="5575d834-c099-4c81-aadf-9b74126333e7" providerId="ADAL" clId="{E67419CB-AC46-432F-8381-FA38140B0206}" dt="2020-08-17T11:11:43.477" v="696"/>
          <ac:spMkLst>
            <pc:docMk/>
            <pc:sldMk cId="4011671947" sldId="277"/>
            <ac:spMk id="15" creationId="{E984BED5-AC5E-4700-A67F-DBEF65A1E905}"/>
          </ac:spMkLst>
        </pc:spChg>
        <pc:spChg chg="add mod">
          <ac:chgData name="Kemppainen Kimmo" userId="5575d834-c099-4c81-aadf-9b74126333e7" providerId="ADAL" clId="{E67419CB-AC46-432F-8381-FA38140B0206}" dt="2020-08-17T11:11:07.241" v="692" actId="14100"/>
          <ac:spMkLst>
            <pc:docMk/>
            <pc:sldMk cId="4011671947" sldId="277"/>
            <ac:spMk id="16" creationId="{64FAF12C-1CB0-4AE2-9416-A338446696D7}"/>
          </ac:spMkLst>
        </pc:spChg>
        <pc:spChg chg="add mod">
          <ac:chgData name="Kemppainen Kimmo" userId="5575d834-c099-4c81-aadf-9b74126333e7" providerId="ADAL" clId="{E67419CB-AC46-432F-8381-FA38140B0206}" dt="2020-08-17T11:11:57.791" v="703" actId="1076"/>
          <ac:spMkLst>
            <pc:docMk/>
            <pc:sldMk cId="4011671947" sldId="277"/>
            <ac:spMk id="19" creationId="{48081372-4866-4D0C-B9F5-EA531853B897}"/>
          </ac:spMkLst>
        </pc:spChg>
        <pc:picChg chg="del">
          <ac:chgData name="Kemppainen Kimmo" userId="5575d834-c099-4c81-aadf-9b74126333e7" providerId="ADAL" clId="{E67419CB-AC46-432F-8381-FA38140B0206}" dt="2020-08-17T11:09:38.199" v="676" actId="478"/>
          <ac:picMkLst>
            <pc:docMk/>
            <pc:sldMk cId="4011671947" sldId="277"/>
            <ac:picMk id="6" creationId="{143A1C73-AEA7-464E-9573-A42F9B172856}"/>
          </ac:picMkLst>
        </pc:picChg>
      </pc:sldChg>
      <pc:sldChg chg="modSp add mod ord">
        <pc:chgData name="Kemppainen Kimmo" userId="5575d834-c099-4c81-aadf-9b74126333e7" providerId="ADAL" clId="{E67419CB-AC46-432F-8381-FA38140B0206}" dt="2020-08-17T11:16:03.677" v="719" actId="20577"/>
        <pc:sldMkLst>
          <pc:docMk/>
          <pc:sldMk cId="2964413376" sldId="278"/>
        </pc:sldMkLst>
        <pc:spChg chg="mod">
          <ac:chgData name="Kemppainen Kimmo" userId="5575d834-c099-4c81-aadf-9b74126333e7" providerId="ADAL" clId="{E67419CB-AC46-432F-8381-FA38140B0206}" dt="2020-08-17T11:16:03.677" v="719" actId="20577"/>
          <ac:spMkLst>
            <pc:docMk/>
            <pc:sldMk cId="2964413376" sldId="278"/>
            <ac:spMk id="5" creationId="{F6F3AC2D-3F6F-47D7-AA23-32BBE45D5542}"/>
          </ac:spMkLst>
        </pc:spChg>
      </pc:sldChg>
      <pc:sldChg chg="addSp delSp modSp add mod ord">
        <pc:chgData name="Kemppainen Kimmo" userId="5575d834-c099-4c81-aadf-9b74126333e7" providerId="ADAL" clId="{E67419CB-AC46-432F-8381-FA38140B0206}" dt="2020-08-20T11:54:25.256" v="1961" actId="20577"/>
        <pc:sldMkLst>
          <pc:docMk/>
          <pc:sldMk cId="1695759964" sldId="279"/>
        </pc:sldMkLst>
        <pc:spChg chg="mod">
          <ac:chgData name="Kemppainen Kimmo" userId="5575d834-c099-4c81-aadf-9b74126333e7" providerId="ADAL" clId="{E67419CB-AC46-432F-8381-FA38140B0206}" dt="2020-08-20T11:52:13.878" v="1839" actId="20577"/>
          <ac:spMkLst>
            <pc:docMk/>
            <pc:sldMk cId="1695759964" sldId="279"/>
            <ac:spMk id="2" creationId="{00000000-0000-0000-0000-000000000000}"/>
          </ac:spMkLst>
        </pc:spChg>
        <pc:spChg chg="mod">
          <ac:chgData name="Kemppainen Kimmo" userId="5575d834-c099-4c81-aadf-9b74126333e7" providerId="ADAL" clId="{E67419CB-AC46-432F-8381-FA38140B0206}" dt="2020-08-20T11:53:24.882" v="1917" actId="20577"/>
          <ac:spMkLst>
            <pc:docMk/>
            <pc:sldMk cId="1695759964" sldId="279"/>
            <ac:spMk id="3" creationId="{00000000-0000-0000-0000-000000000000}"/>
          </ac:spMkLst>
        </pc:spChg>
        <pc:spChg chg="del">
          <ac:chgData name="Kemppainen Kimmo" userId="5575d834-c099-4c81-aadf-9b74126333e7" providerId="ADAL" clId="{E67419CB-AC46-432F-8381-FA38140B0206}" dt="2020-08-17T11:31:26.604" v="857" actId="478"/>
          <ac:spMkLst>
            <pc:docMk/>
            <pc:sldMk cId="1695759964" sldId="279"/>
            <ac:spMk id="7" creationId="{1A1DBAA3-BF1D-4C38-B09C-D27637B66411}"/>
          </ac:spMkLst>
        </pc:spChg>
        <pc:spChg chg="del">
          <ac:chgData name="Kemppainen Kimmo" userId="5575d834-c099-4c81-aadf-9b74126333e7" providerId="ADAL" clId="{E67419CB-AC46-432F-8381-FA38140B0206}" dt="2020-08-17T11:31:32.312" v="860" actId="478"/>
          <ac:spMkLst>
            <pc:docMk/>
            <pc:sldMk cId="1695759964" sldId="279"/>
            <ac:spMk id="9" creationId="{6CC2FF5F-2FE4-4E7E-89F5-0BF2E21BBDCB}"/>
          </ac:spMkLst>
        </pc:spChg>
        <pc:spChg chg="del">
          <ac:chgData name="Kemppainen Kimmo" userId="5575d834-c099-4c81-aadf-9b74126333e7" providerId="ADAL" clId="{E67419CB-AC46-432F-8381-FA38140B0206}" dt="2020-08-17T11:31:34.095" v="861" actId="478"/>
          <ac:spMkLst>
            <pc:docMk/>
            <pc:sldMk cId="1695759964" sldId="279"/>
            <ac:spMk id="11" creationId="{85A35318-6712-414B-84E9-ACF5730BF9A2}"/>
          </ac:spMkLst>
        </pc:spChg>
        <pc:spChg chg="del">
          <ac:chgData name="Kemppainen Kimmo" userId="5575d834-c099-4c81-aadf-9b74126333e7" providerId="ADAL" clId="{E67419CB-AC46-432F-8381-FA38140B0206}" dt="2020-08-17T11:31:29.042" v="859" actId="478"/>
          <ac:spMkLst>
            <pc:docMk/>
            <pc:sldMk cId="1695759964" sldId="279"/>
            <ac:spMk id="13" creationId="{A4C744E3-4D76-45B4-914D-AD389678D075}"/>
          </ac:spMkLst>
        </pc:spChg>
        <pc:spChg chg="add mod">
          <ac:chgData name="Kemppainen Kimmo" userId="5575d834-c099-4c81-aadf-9b74126333e7" providerId="ADAL" clId="{E67419CB-AC46-432F-8381-FA38140B0206}" dt="2020-08-17T11:38:38.858" v="949" actId="1076"/>
          <ac:spMkLst>
            <pc:docMk/>
            <pc:sldMk cId="1695759964" sldId="279"/>
            <ac:spMk id="14" creationId="{5AE69BAC-00B2-44E3-83F0-FB2481BC17E6}"/>
          </ac:spMkLst>
        </pc:spChg>
        <pc:spChg chg="add mod">
          <ac:chgData name="Kemppainen Kimmo" userId="5575d834-c099-4c81-aadf-9b74126333e7" providerId="ADAL" clId="{E67419CB-AC46-432F-8381-FA38140B0206}" dt="2020-08-20T11:54:25.256" v="1961" actId="20577"/>
          <ac:spMkLst>
            <pc:docMk/>
            <pc:sldMk cId="1695759964" sldId="279"/>
            <ac:spMk id="15" creationId="{55B0EA14-8E59-416F-8BA8-3A7C01BDB41B}"/>
          </ac:spMkLst>
        </pc:spChg>
        <pc:picChg chg="add mod ord">
          <ac:chgData name="Kemppainen Kimmo" userId="5575d834-c099-4c81-aadf-9b74126333e7" providerId="ADAL" clId="{E67419CB-AC46-432F-8381-FA38140B0206}" dt="2020-08-17T11:35:32.237" v="922" actId="1076"/>
          <ac:picMkLst>
            <pc:docMk/>
            <pc:sldMk cId="1695759964" sldId="279"/>
            <ac:picMk id="6" creationId="{2890DC99-70AE-4BF6-8E7B-14F4394D9F61}"/>
          </ac:picMkLst>
        </pc:picChg>
        <pc:picChg chg="del">
          <ac:chgData name="Kemppainen Kimmo" userId="5575d834-c099-4c81-aadf-9b74126333e7" providerId="ADAL" clId="{E67419CB-AC46-432F-8381-FA38140B0206}" dt="2020-08-17T11:31:24.569" v="856" actId="478"/>
          <ac:picMkLst>
            <pc:docMk/>
            <pc:sldMk cId="1695759964" sldId="279"/>
            <ac:picMk id="2050" creationId="{2AF25A2B-5DC9-4413-BDDF-6A7DCA5A31D2}"/>
          </ac:picMkLst>
        </pc:picChg>
        <pc:cxnChg chg="del">
          <ac:chgData name="Kemppainen Kimmo" userId="5575d834-c099-4c81-aadf-9b74126333e7" providerId="ADAL" clId="{E67419CB-AC46-432F-8381-FA38140B0206}" dt="2020-08-17T11:31:32.312" v="860" actId="478"/>
          <ac:cxnSpMkLst>
            <pc:docMk/>
            <pc:sldMk cId="1695759964" sldId="279"/>
            <ac:cxnSpMk id="8" creationId="{0A1885EA-E371-457B-9890-E39F44C07727}"/>
          </ac:cxnSpMkLst>
        </pc:cxnChg>
        <pc:cxnChg chg="del">
          <ac:chgData name="Kemppainen Kimmo" userId="5575d834-c099-4c81-aadf-9b74126333e7" providerId="ADAL" clId="{E67419CB-AC46-432F-8381-FA38140B0206}" dt="2020-08-17T11:31:27.670" v="858" actId="478"/>
          <ac:cxnSpMkLst>
            <pc:docMk/>
            <pc:sldMk cId="1695759964" sldId="279"/>
            <ac:cxnSpMk id="12" creationId="{0B8B6CC6-7690-4EF7-91EE-E7A8C77AB5D0}"/>
          </ac:cxnSpMkLst>
        </pc:cxnChg>
      </pc:sldChg>
      <pc:sldChg chg="addSp modSp new mod">
        <pc:chgData name="Kemppainen Kimmo" userId="5575d834-c099-4c81-aadf-9b74126333e7" providerId="ADAL" clId="{E67419CB-AC46-432F-8381-FA38140B0206}" dt="2020-08-17T12:05:54.527" v="1221" actId="20577"/>
        <pc:sldMkLst>
          <pc:docMk/>
          <pc:sldMk cId="221460256" sldId="280"/>
        </pc:sldMkLst>
        <pc:spChg chg="mod">
          <ac:chgData name="Kemppainen Kimmo" userId="5575d834-c099-4c81-aadf-9b74126333e7" providerId="ADAL" clId="{E67419CB-AC46-432F-8381-FA38140B0206}" dt="2020-08-17T11:41:37.090" v="952"/>
          <ac:spMkLst>
            <pc:docMk/>
            <pc:sldMk cId="221460256" sldId="280"/>
            <ac:spMk id="2" creationId="{3D1EBE4D-E8AE-45E2-928E-CB80977658FB}"/>
          </ac:spMkLst>
        </pc:spChg>
        <pc:spChg chg="mod">
          <ac:chgData name="Kemppainen Kimmo" userId="5575d834-c099-4c81-aadf-9b74126333e7" providerId="ADAL" clId="{E67419CB-AC46-432F-8381-FA38140B0206}" dt="2020-08-17T12:05:54.527" v="1221" actId="20577"/>
          <ac:spMkLst>
            <pc:docMk/>
            <pc:sldMk cId="221460256" sldId="280"/>
            <ac:spMk id="3" creationId="{C816A010-7CD2-4773-8CD8-7B9D7D3885C3}"/>
          </ac:spMkLst>
        </pc:spChg>
        <pc:picChg chg="add mod">
          <ac:chgData name="Kemppainen Kimmo" userId="5575d834-c099-4c81-aadf-9b74126333e7" providerId="ADAL" clId="{E67419CB-AC46-432F-8381-FA38140B0206}" dt="2020-08-17T11:46:51.570" v="1012" actId="1076"/>
          <ac:picMkLst>
            <pc:docMk/>
            <pc:sldMk cId="221460256" sldId="280"/>
            <ac:picMk id="6" creationId="{33152253-1A6F-48D2-9928-AEB041075C5C}"/>
          </ac:picMkLst>
        </pc:picChg>
      </pc:sldChg>
      <pc:sldChg chg="addSp delSp modSp new mod">
        <pc:chgData name="Kemppainen Kimmo" userId="5575d834-c099-4c81-aadf-9b74126333e7" providerId="ADAL" clId="{E67419CB-AC46-432F-8381-FA38140B0206}" dt="2020-08-17T12:05:03.622" v="1202" actId="1076"/>
        <pc:sldMkLst>
          <pc:docMk/>
          <pc:sldMk cId="208208186" sldId="281"/>
        </pc:sldMkLst>
        <pc:spChg chg="mod">
          <ac:chgData name="Kemppainen Kimmo" userId="5575d834-c099-4c81-aadf-9b74126333e7" providerId="ADAL" clId="{E67419CB-AC46-432F-8381-FA38140B0206}" dt="2020-08-17T12:00:12.025" v="1056" actId="20577"/>
          <ac:spMkLst>
            <pc:docMk/>
            <pc:sldMk cId="208208186" sldId="281"/>
            <ac:spMk id="2" creationId="{920433F8-415E-4082-BA2F-6E4DD9F7F925}"/>
          </ac:spMkLst>
        </pc:spChg>
        <pc:spChg chg="mod">
          <ac:chgData name="Kemppainen Kimmo" userId="5575d834-c099-4c81-aadf-9b74126333e7" providerId="ADAL" clId="{E67419CB-AC46-432F-8381-FA38140B0206}" dt="2020-08-17T12:03:37.075" v="1195" actId="20577"/>
          <ac:spMkLst>
            <pc:docMk/>
            <pc:sldMk cId="208208186" sldId="281"/>
            <ac:spMk id="3" creationId="{D1CEF0D7-1545-4718-A7A5-B9464A4E509C}"/>
          </ac:spMkLst>
        </pc:spChg>
        <pc:spChg chg="add del mod">
          <ac:chgData name="Kemppainen Kimmo" userId="5575d834-c099-4c81-aadf-9b74126333e7" providerId="ADAL" clId="{E67419CB-AC46-432F-8381-FA38140B0206}" dt="2020-08-17T12:00:46.428" v="1064" actId="22"/>
          <ac:spMkLst>
            <pc:docMk/>
            <pc:sldMk cId="208208186" sldId="281"/>
            <ac:spMk id="8" creationId="{1F55E1BE-8497-4C4A-8722-2065D03A01E3}"/>
          </ac:spMkLst>
        </pc:spChg>
        <pc:spChg chg="add mod">
          <ac:chgData name="Kemppainen Kimmo" userId="5575d834-c099-4c81-aadf-9b74126333e7" providerId="ADAL" clId="{E67419CB-AC46-432F-8381-FA38140B0206}" dt="2020-08-17T12:05:03.622" v="1202" actId="1076"/>
          <ac:spMkLst>
            <pc:docMk/>
            <pc:sldMk cId="208208186" sldId="281"/>
            <ac:spMk id="10" creationId="{961B15E5-B1A7-4B97-8419-FF7EE97DE28B}"/>
          </ac:spMkLst>
        </pc:spChg>
        <pc:picChg chg="add mod">
          <ac:chgData name="Kemppainen Kimmo" userId="5575d834-c099-4c81-aadf-9b74126333e7" providerId="ADAL" clId="{E67419CB-AC46-432F-8381-FA38140B0206}" dt="2020-08-17T12:00:34.963" v="1060" actId="1076"/>
          <ac:picMkLst>
            <pc:docMk/>
            <pc:sldMk cId="208208186" sldId="281"/>
            <ac:picMk id="6" creationId="{6E9B19D6-238A-47D4-8C1D-0977BA80E4AC}"/>
          </ac:picMkLst>
        </pc:picChg>
      </pc:sldChg>
      <pc:sldChg chg="addSp delSp modSp new mod">
        <pc:chgData name="Kemppainen Kimmo" userId="5575d834-c099-4c81-aadf-9b74126333e7" providerId="ADAL" clId="{E67419CB-AC46-432F-8381-FA38140B0206}" dt="2020-08-20T11:06:56.201" v="1525" actId="1076"/>
        <pc:sldMkLst>
          <pc:docMk/>
          <pc:sldMk cId="3407083026" sldId="282"/>
        </pc:sldMkLst>
        <pc:spChg chg="mod">
          <ac:chgData name="Kemppainen Kimmo" userId="5575d834-c099-4c81-aadf-9b74126333e7" providerId="ADAL" clId="{E67419CB-AC46-432F-8381-FA38140B0206}" dt="2020-08-17T12:10:40.875" v="1242"/>
          <ac:spMkLst>
            <pc:docMk/>
            <pc:sldMk cId="3407083026" sldId="282"/>
            <ac:spMk id="2" creationId="{8E0AD7DA-0D9D-48C4-9B53-3A89B996251E}"/>
          </ac:spMkLst>
        </pc:spChg>
        <pc:spChg chg="del">
          <ac:chgData name="Kemppainen Kimmo" userId="5575d834-c099-4c81-aadf-9b74126333e7" providerId="ADAL" clId="{E67419CB-AC46-432F-8381-FA38140B0206}" dt="2020-08-17T12:11:25.390" v="1243" actId="1032"/>
          <ac:spMkLst>
            <pc:docMk/>
            <pc:sldMk cId="3407083026" sldId="282"/>
            <ac:spMk id="3" creationId="{A4CF5445-9967-491F-8F4A-63CD44C368AE}"/>
          </ac:spMkLst>
        </pc:spChg>
        <pc:spChg chg="add mod">
          <ac:chgData name="Kemppainen Kimmo" userId="5575d834-c099-4c81-aadf-9b74126333e7" providerId="ADAL" clId="{E67419CB-AC46-432F-8381-FA38140B0206}" dt="2020-08-20T11:06:46.933" v="1521" actId="1076"/>
          <ac:spMkLst>
            <pc:docMk/>
            <pc:sldMk cId="3407083026" sldId="282"/>
            <ac:spMk id="7" creationId="{935CD0FD-5E83-4D03-8590-4619EA34B546}"/>
          </ac:spMkLst>
        </pc:spChg>
        <pc:spChg chg="add mod">
          <ac:chgData name="Kemppainen Kimmo" userId="5575d834-c099-4c81-aadf-9b74126333e7" providerId="ADAL" clId="{E67419CB-AC46-432F-8381-FA38140B0206}" dt="2020-08-20T11:06:56.201" v="1525" actId="1076"/>
          <ac:spMkLst>
            <pc:docMk/>
            <pc:sldMk cId="3407083026" sldId="282"/>
            <ac:spMk id="8" creationId="{656478F8-8563-45A2-A68C-0BAD6FE8B9ED}"/>
          </ac:spMkLst>
        </pc:spChg>
        <pc:spChg chg="add mod">
          <ac:chgData name="Kemppainen Kimmo" userId="5575d834-c099-4c81-aadf-9b74126333e7" providerId="ADAL" clId="{E67419CB-AC46-432F-8381-FA38140B0206}" dt="2020-08-17T12:19:22.689" v="1471" actId="1076"/>
          <ac:spMkLst>
            <pc:docMk/>
            <pc:sldMk cId="3407083026" sldId="282"/>
            <ac:spMk id="11" creationId="{3993D885-3C81-41A7-8CAA-6C9E3D5BFB8C}"/>
          </ac:spMkLst>
        </pc:spChg>
        <pc:spChg chg="add mod">
          <ac:chgData name="Kemppainen Kimmo" userId="5575d834-c099-4c81-aadf-9b74126333e7" providerId="ADAL" clId="{E67419CB-AC46-432F-8381-FA38140B0206}" dt="2020-08-17T12:22:38.605" v="1513" actId="1076"/>
          <ac:spMkLst>
            <pc:docMk/>
            <pc:sldMk cId="3407083026" sldId="282"/>
            <ac:spMk id="14" creationId="{C72EC6AC-3261-4150-9E57-389ACF45AAFA}"/>
          </ac:spMkLst>
        </pc:spChg>
        <pc:graphicFrameChg chg="add mod modGraphic">
          <ac:chgData name="Kemppainen Kimmo" userId="5575d834-c099-4c81-aadf-9b74126333e7" providerId="ADAL" clId="{E67419CB-AC46-432F-8381-FA38140B0206}" dt="2020-08-17T12:22:46.571" v="1514" actId="14100"/>
          <ac:graphicFrameMkLst>
            <pc:docMk/>
            <pc:sldMk cId="3407083026" sldId="282"/>
            <ac:graphicFrameMk id="5" creationId="{82B208B7-E96B-4402-82A2-E39A07B9331B}"/>
          </ac:graphicFrameMkLst>
        </pc:graphicFrameChg>
        <pc:picChg chg="add mod">
          <ac:chgData name="Kemppainen Kimmo" userId="5575d834-c099-4c81-aadf-9b74126333e7" providerId="ADAL" clId="{E67419CB-AC46-432F-8381-FA38140B0206}" dt="2020-08-17T12:19:20.184" v="1470" actId="14100"/>
          <ac:picMkLst>
            <pc:docMk/>
            <pc:sldMk cId="3407083026" sldId="282"/>
            <ac:picMk id="3074" creationId="{91A9AF5F-6CFD-4181-870B-62CE82F8076A}"/>
          </ac:picMkLst>
        </pc:picChg>
        <pc:picChg chg="add mod">
          <ac:chgData name="Kemppainen Kimmo" userId="5575d834-c099-4c81-aadf-9b74126333e7" providerId="ADAL" clId="{E67419CB-AC46-432F-8381-FA38140B0206}" dt="2020-08-17T12:22:55.082" v="1516" actId="14100"/>
          <ac:picMkLst>
            <pc:docMk/>
            <pc:sldMk cId="3407083026" sldId="282"/>
            <ac:picMk id="3076" creationId="{D25482B0-1243-48F8-891E-6416BC2AEE2B}"/>
          </ac:picMkLst>
        </pc:picChg>
      </pc:sldChg>
      <pc:sldChg chg="addSp delSp modSp new mod">
        <pc:chgData name="Kemppainen Kimmo" userId="5575d834-c099-4c81-aadf-9b74126333e7" providerId="ADAL" clId="{E67419CB-AC46-432F-8381-FA38140B0206}" dt="2020-08-20T11:45:46.890" v="1725" actId="20577"/>
        <pc:sldMkLst>
          <pc:docMk/>
          <pc:sldMk cId="2400559100" sldId="283"/>
        </pc:sldMkLst>
        <pc:spChg chg="mod">
          <ac:chgData name="Kemppainen Kimmo" userId="5575d834-c099-4c81-aadf-9b74126333e7" providerId="ADAL" clId="{E67419CB-AC46-432F-8381-FA38140B0206}" dt="2020-08-20T11:42:57.045" v="1667"/>
          <ac:spMkLst>
            <pc:docMk/>
            <pc:sldMk cId="2400559100" sldId="283"/>
            <ac:spMk id="2" creationId="{3DE423ED-6F4A-45BA-9D1E-E1C1144063C0}"/>
          </ac:spMkLst>
        </pc:spChg>
        <pc:spChg chg="mod">
          <ac:chgData name="Kemppainen Kimmo" userId="5575d834-c099-4c81-aadf-9b74126333e7" providerId="ADAL" clId="{E67419CB-AC46-432F-8381-FA38140B0206}" dt="2020-08-20T11:45:46.890" v="1725" actId="20577"/>
          <ac:spMkLst>
            <pc:docMk/>
            <pc:sldMk cId="2400559100" sldId="283"/>
            <ac:spMk id="3" creationId="{DE643170-6172-44C5-BC18-58DB7D6B4955}"/>
          </ac:spMkLst>
        </pc:spChg>
        <pc:spChg chg="add del">
          <ac:chgData name="Kemppainen Kimmo" userId="5575d834-c099-4c81-aadf-9b74126333e7" providerId="ADAL" clId="{E67419CB-AC46-432F-8381-FA38140B0206}" dt="2020-08-20T11:11:02.329" v="1535" actId="22"/>
          <ac:spMkLst>
            <pc:docMk/>
            <pc:sldMk cId="2400559100" sldId="283"/>
            <ac:spMk id="6" creationId="{8FE00B84-3AB2-49BA-B305-EA65F7A33A2A}"/>
          </ac:spMkLst>
        </pc:spChg>
        <pc:spChg chg="add mod">
          <ac:chgData name="Kemppainen Kimmo" userId="5575d834-c099-4c81-aadf-9b74126333e7" providerId="ADAL" clId="{E67419CB-AC46-432F-8381-FA38140B0206}" dt="2020-08-20T11:43:27.899" v="1675" actId="1076"/>
          <ac:spMkLst>
            <pc:docMk/>
            <pc:sldMk cId="2400559100" sldId="283"/>
            <ac:spMk id="12" creationId="{96F3F397-D18D-4D5D-872B-F272F562C269}"/>
          </ac:spMkLst>
        </pc:spChg>
        <pc:spChg chg="add mod">
          <ac:chgData name="Kemppainen Kimmo" userId="5575d834-c099-4c81-aadf-9b74126333e7" providerId="ADAL" clId="{E67419CB-AC46-432F-8381-FA38140B0206}" dt="2020-08-20T11:38:18.474" v="1612" actId="207"/>
          <ac:spMkLst>
            <pc:docMk/>
            <pc:sldMk cId="2400559100" sldId="283"/>
            <ac:spMk id="13" creationId="{F654D197-98B7-4B8C-A91A-892435AF083D}"/>
          </ac:spMkLst>
        </pc:spChg>
        <pc:spChg chg="add mod">
          <ac:chgData name="Kemppainen Kimmo" userId="5575d834-c099-4c81-aadf-9b74126333e7" providerId="ADAL" clId="{E67419CB-AC46-432F-8381-FA38140B0206}" dt="2020-08-20T11:38:25.800" v="1614" actId="1076"/>
          <ac:spMkLst>
            <pc:docMk/>
            <pc:sldMk cId="2400559100" sldId="283"/>
            <ac:spMk id="14" creationId="{244AEB8B-B83C-42DF-AEE3-9BA6F707277A}"/>
          </ac:spMkLst>
        </pc:spChg>
        <pc:spChg chg="add mod">
          <ac:chgData name="Kemppainen Kimmo" userId="5575d834-c099-4c81-aadf-9b74126333e7" providerId="ADAL" clId="{E67419CB-AC46-432F-8381-FA38140B0206}" dt="2020-08-20T11:39:34.528" v="1640" actId="20577"/>
          <ac:spMkLst>
            <pc:docMk/>
            <pc:sldMk cId="2400559100" sldId="283"/>
            <ac:spMk id="26" creationId="{DA057BD2-53CE-4D24-A6B8-68DD63309763}"/>
          </ac:spMkLst>
        </pc:spChg>
        <pc:spChg chg="add del">
          <ac:chgData name="Kemppainen Kimmo" userId="5575d834-c099-4c81-aadf-9b74126333e7" providerId="ADAL" clId="{E67419CB-AC46-432F-8381-FA38140B0206}" dt="2020-08-20T11:43:07.402" v="1669" actId="22"/>
          <ac:spMkLst>
            <pc:docMk/>
            <pc:sldMk cId="2400559100" sldId="283"/>
            <ac:spMk id="31" creationId="{414AE3B3-3A40-4D41-B39F-FF22323BCAB8}"/>
          </ac:spMkLst>
        </pc:spChg>
        <pc:spChg chg="add mod">
          <ac:chgData name="Kemppainen Kimmo" userId="5575d834-c099-4c81-aadf-9b74126333e7" providerId="ADAL" clId="{E67419CB-AC46-432F-8381-FA38140B0206}" dt="2020-08-20T11:44:21.744" v="1692" actId="20577"/>
          <ac:spMkLst>
            <pc:docMk/>
            <pc:sldMk cId="2400559100" sldId="283"/>
            <ac:spMk id="37" creationId="{8066349F-FB74-417A-AA0B-381C518BA2EB}"/>
          </ac:spMkLst>
        </pc:spChg>
        <pc:picChg chg="add del mod">
          <ac:chgData name="Kemppainen Kimmo" userId="5575d834-c099-4c81-aadf-9b74126333e7" providerId="ADAL" clId="{E67419CB-AC46-432F-8381-FA38140B0206}" dt="2020-08-20T11:13:00.515" v="1543" actId="478"/>
          <ac:picMkLst>
            <pc:docMk/>
            <pc:sldMk cId="2400559100" sldId="283"/>
            <ac:picMk id="8" creationId="{AA881EBF-3F36-4328-B1F6-FA52B140FC39}"/>
          </ac:picMkLst>
        </pc:picChg>
        <pc:picChg chg="add mod">
          <ac:chgData name="Kemppainen Kimmo" userId="5575d834-c099-4c81-aadf-9b74126333e7" providerId="ADAL" clId="{E67419CB-AC46-432F-8381-FA38140B0206}" dt="2020-08-20T11:27:21.669" v="1586" actId="1076"/>
          <ac:picMkLst>
            <pc:docMk/>
            <pc:sldMk cId="2400559100" sldId="283"/>
            <ac:picMk id="10" creationId="{90663336-C48D-4C73-9D6F-2FFFDDAD8118}"/>
          </ac:picMkLst>
        </pc:picChg>
        <pc:picChg chg="add mod">
          <ac:chgData name="Kemppainen Kimmo" userId="5575d834-c099-4c81-aadf-9b74126333e7" providerId="ADAL" clId="{E67419CB-AC46-432F-8381-FA38140B0206}" dt="2020-08-20T11:43:27.251" v="1674" actId="1076"/>
          <ac:picMkLst>
            <pc:docMk/>
            <pc:sldMk cId="2400559100" sldId="283"/>
            <ac:picMk id="33" creationId="{D153B8EE-775E-48E5-9895-5D30DF188362}"/>
          </ac:picMkLst>
        </pc:picChg>
        <pc:cxnChg chg="add mod">
          <ac:chgData name="Kemppainen Kimmo" userId="5575d834-c099-4c81-aadf-9b74126333e7" providerId="ADAL" clId="{E67419CB-AC46-432F-8381-FA38140B0206}" dt="2020-08-20T11:38:55.777" v="1622" actId="1076"/>
          <ac:cxnSpMkLst>
            <pc:docMk/>
            <pc:sldMk cId="2400559100" sldId="283"/>
            <ac:cxnSpMk id="16" creationId="{BC2B77E3-51FD-48F6-80D8-FD68FBCCB0FA}"/>
          </ac:cxnSpMkLst>
        </pc:cxnChg>
        <pc:cxnChg chg="add mod">
          <ac:chgData name="Kemppainen Kimmo" userId="5575d834-c099-4c81-aadf-9b74126333e7" providerId="ADAL" clId="{E67419CB-AC46-432F-8381-FA38140B0206}" dt="2020-08-20T11:38:57.560" v="1623"/>
          <ac:cxnSpMkLst>
            <pc:docMk/>
            <pc:sldMk cId="2400559100" sldId="283"/>
            <ac:cxnSpMk id="19" creationId="{F3D2359D-627F-41C6-B790-606718293FA6}"/>
          </ac:cxnSpMkLst>
        </pc:cxnChg>
        <pc:cxnChg chg="add mod">
          <ac:chgData name="Kemppainen Kimmo" userId="5575d834-c099-4c81-aadf-9b74126333e7" providerId="ADAL" clId="{E67419CB-AC46-432F-8381-FA38140B0206}" dt="2020-08-20T11:39:08.606" v="1626" actId="14100"/>
          <ac:cxnSpMkLst>
            <pc:docMk/>
            <pc:sldMk cId="2400559100" sldId="283"/>
            <ac:cxnSpMk id="20" creationId="{8BA6DDEB-79B9-4C8C-8882-4448A8A4777A}"/>
          </ac:cxnSpMkLst>
        </pc:cxnChg>
        <pc:cxnChg chg="add mod">
          <ac:chgData name="Kemppainen Kimmo" userId="5575d834-c099-4c81-aadf-9b74126333e7" providerId="ADAL" clId="{E67419CB-AC46-432F-8381-FA38140B0206}" dt="2020-08-20T11:39:17.278" v="1629" actId="14100"/>
          <ac:cxnSpMkLst>
            <pc:docMk/>
            <pc:sldMk cId="2400559100" sldId="283"/>
            <ac:cxnSpMk id="23" creationId="{0DA57704-F15C-4E8A-AC2C-6740EF4B92E4}"/>
          </ac:cxnSpMkLst>
        </pc:cxnChg>
        <pc:cxnChg chg="add mod">
          <ac:chgData name="Kemppainen Kimmo" userId="5575d834-c099-4c81-aadf-9b74126333e7" providerId="ADAL" clId="{E67419CB-AC46-432F-8381-FA38140B0206}" dt="2020-08-20T11:39:44.400" v="1643" actId="14100"/>
          <ac:cxnSpMkLst>
            <pc:docMk/>
            <pc:sldMk cId="2400559100" sldId="283"/>
            <ac:cxnSpMk id="27" creationId="{F335395A-BE98-48A7-8AF0-B0F39132FB9E}"/>
          </ac:cxnSpMkLst>
        </pc:cxnChg>
        <pc:cxnChg chg="add mod">
          <ac:chgData name="Kemppainen Kimmo" userId="5575d834-c099-4c81-aadf-9b74126333e7" providerId="ADAL" clId="{E67419CB-AC46-432F-8381-FA38140B0206}" dt="2020-08-20T11:43:39.228" v="1678" actId="14100"/>
          <ac:cxnSpMkLst>
            <pc:docMk/>
            <pc:sldMk cId="2400559100" sldId="283"/>
            <ac:cxnSpMk id="34" creationId="{1A3C1988-EA51-4CD2-9EE1-5FE25332F61D}"/>
          </ac:cxnSpMkLst>
        </pc:cxnChg>
        <pc:cxnChg chg="add mod">
          <ac:chgData name="Kemppainen Kimmo" userId="5575d834-c099-4c81-aadf-9b74126333e7" providerId="ADAL" clId="{E67419CB-AC46-432F-8381-FA38140B0206}" dt="2020-08-20T11:44:31.886" v="1695" actId="14100"/>
          <ac:cxnSpMkLst>
            <pc:docMk/>
            <pc:sldMk cId="2400559100" sldId="283"/>
            <ac:cxnSpMk id="38" creationId="{EC50E0C4-151A-4E10-9D52-C0D7A400CCED}"/>
          </ac:cxnSpMkLst>
        </pc:cxnChg>
      </pc:sldChg>
      <pc:sldChg chg="addSp delSp modSp new mod setBg setClrOvrMap">
        <pc:chgData name="Kemppainen Kimmo" userId="5575d834-c099-4c81-aadf-9b74126333e7" providerId="ADAL" clId="{E67419CB-AC46-432F-8381-FA38140B0206}" dt="2020-08-20T11:51:38.219" v="1820" actId="27636"/>
        <pc:sldMkLst>
          <pc:docMk/>
          <pc:sldMk cId="471199655" sldId="284"/>
        </pc:sldMkLst>
        <pc:spChg chg="mod">
          <ac:chgData name="Kemppainen Kimmo" userId="5575d834-c099-4c81-aadf-9b74126333e7" providerId="ADAL" clId="{E67419CB-AC46-432F-8381-FA38140B0206}" dt="2020-08-20T11:50:11.053" v="1817" actId="1076"/>
          <ac:spMkLst>
            <pc:docMk/>
            <pc:sldMk cId="471199655" sldId="284"/>
            <ac:spMk id="2" creationId="{2C150959-6CE7-4B48-B41A-CC6560E6201A}"/>
          </ac:spMkLst>
        </pc:spChg>
        <pc:spChg chg="mod">
          <ac:chgData name="Kemppainen Kimmo" userId="5575d834-c099-4c81-aadf-9b74126333e7" providerId="ADAL" clId="{E67419CB-AC46-432F-8381-FA38140B0206}" dt="2020-08-20T11:51:38.219" v="1820" actId="27636"/>
          <ac:spMkLst>
            <pc:docMk/>
            <pc:sldMk cId="471199655" sldId="284"/>
            <ac:spMk id="3" creationId="{E6FA9D1D-BD76-4352-8600-A449D56C5A1C}"/>
          </ac:spMkLst>
        </pc:spChg>
        <pc:spChg chg="mod ord">
          <ac:chgData name="Kemppainen Kimmo" userId="5575d834-c099-4c81-aadf-9b74126333e7" providerId="ADAL" clId="{E67419CB-AC46-432F-8381-FA38140B0206}" dt="2020-08-20T11:49:17.113" v="1802" actId="26606"/>
          <ac:spMkLst>
            <pc:docMk/>
            <pc:sldMk cId="471199655" sldId="284"/>
            <ac:spMk id="4" creationId="{3F1445EA-904F-4332-AFF3-27F621040D02}"/>
          </ac:spMkLst>
        </pc:spChg>
        <pc:spChg chg="add del">
          <ac:chgData name="Kemppainen Kimmo" userId="5575d834-c099-4c81-aadf-9b74126333e7" providerId="ADAL" clId="{E67419CB-AC46-432F-8381-FA38140B0206}" dt="2020-08-20T11:49:17.113" v="1802" actId="26606"/>
          <ac:spMkLst>
            <pc:docMk/>
            <pc:sldMk cId="471199655" sldId="284"/>
            <ac:spMk id="11" creationId="{46F7435D-E3DB-47B1-BA61-B00ACC83A9DE}"/>
          </ac:spMkLst>
        </pc:spChg>
        <pc:spChg chg="add del">
          <ac:chgData name="Kemppainen Kimmo" userId="5575d834-c099-4c81-aadf-9b74126333e7" providerId="ADAL" clId="{E67419CB-AC46-432F-8381-FA38140B0206}" dt="2020-08-20T11:49:17.113" v="1802" actId="26606"/>
          <ac:spMkLst>
            <pc:docMk/>
            <pc:sldMk cId="471199655" sldId="284"/>
            <ac:spMk id="13" creationId="{F263A0B5-F8C4-4116-809F-78A768EA79A6}"/>
          </ac:spMkLst>
        </pc:spChg>
        <pc:spChg chg="add">
          <ac:chgData name="Kemppainen Kimmo" userId="5575d834-c099-4c81-aadf-9b74126333e7" providerId="ADAL" clId="{E67419CB-AC46-432F-8381-FA38140B0206}" dt="2020-08-20T11:49:17.113" v="1802" actId="26606"/>
          <ac:spMkLst>
            <pc:docMk/>
            <pc:sldMk cId="471199655" sldId="284"/>
            <ac:spMk id="18" creationId="{CF62D2A7-8207-488C-9F46-316BA81A16C8}"/>
          </ac:spMkLst>
        </pc:spChg>
        <pc:picChg chg="add mod">
          <ac:chgData name="Kemppainen Kimmo" userId="5575d834-c099-4c81-aadf-9b74126333e7" providerId="ADAL" clId="{E67419CB-AC46-432F-8381-FA38140B0206}" dt="2020-08-20T11:49:17.113" v="1802" actId="26606"/>
          <ac:picMkLst>
            <pc:docMk/>
            <pc:sldMk cId="471199655" sldId="284"/>
            <ac:picMk id="6" creationId="{A1E0B6C4-5B96-4D54-BCE6-1110239975D8}"/>
          </ac:picMkLst>
        </pc:picChg>
      </pc:sldChg>
      <pc:sldChg chg="addSp delSp modSp new mod setBg">
        <pc:chgData name="Kemppainen Kimmo" userId="5575d834-c099-4c81-aadf-9b74126333e7" providerId="ADAL" clId="{E67419CB-AC46-432F-8381-FA38140B0206}" dt="2020-08-25T11:33:59.022" v="2385" actId="1076"/>
        <pc:sldMkLst>
          <pc:docMk/>
          <pc:sldMk cId="3917472651" sldId="285"/>
        </pc:sldMkLst>
        <pc:spChg chg="mod">
          <ac:chgData name="Kemppainen Kimmo" userId="5575d834-c099-4c81-aadf-9b74126333e7" providerId="ADAL" clId="{E67419CB-AC46-432F-8381-FA38140B0206}" dt="2020-08-21T11:55:45.976" v="2291" actId="1076"/>
          <ac:spMkLst>
            <pc:docMk/>
            <pc:sldMk cId="3917472651" sldId="285"/>
            <ac:spMk id="2" creationId="{079DE76C-81C2-4327-859F-61DE21D9A12F}"/>
          </ac:spMkLst>
        </pc:spChg>
        <pc:spChg chg="del">
          <ac:chgData name="Kemppainen Kimmo" userId="5575d834-c099-4c81-aadf-9b74126333e7" providerId="ADAL" clId="{E67419CB-AC46-432F-8381-FA38140B0206}" dt="2020-08-21T11:45:51.451" v="2037" actId="931"/>
          <ac:spMkLst>
            <pc:docMk/>
            <pc:sldMk cId="3917472651" sldId="285"/>
            <ac:spMk id="3" creationId="{CA9DF5D4-63DE-4998-881C-A88CC2378D73}"/>
          </ac:spMkLst>
        </pc:spChg>
        <pc:spChg chg="mod">
          <ac:chgData name="Kemppainen Kimmo" userId="5575d834-c099-4c81-aadf-9b74126333e7" providerId="ADAL" clId="{E67419CB-AC46-432F-8381-FA38140B0206}" dt="2020-08-21T11:55:40.961" v="2290" actId="20577"/>
          <ac:spMkLst>
            <pc:docMk/>
            <pc:sldMk cId="3917472651" sldId="285"/>
            <ac:spMk id="4" creationId="{86DA4089-00DF-43AB-A41B-8836967F1659}"/>
          </ac:spMkLst>
        </pc:spChg>
        <pc:spChg chg="mod">
          <ac:chgData name="Kemppainen Kimmo" userId="5575d834-c099-4c81-aadf-9b74126333e7" providerId="ADAL" clId="{E67419CB-AC46-432F-8381-FA38140B0206}" dt="2020-08-21T11:46:48.666" v="2038" actId="26606"/>
          <ac:spMkLst>
            <pc:docMk/>
            <pc:sldMk cId="3917472651" sldId="285"/>
            <ac:spMk id="5" creationId="{70215ADA-A1FB-4DCF-8500-E0D2F50EEA55}"/>
          </ac:spMkLst>
        </pc:spChg>
        <pc:spChg chg="add mod">
          <ac:chgData name="Kemppainen Kimmo" userId="5575d834-c099-4c81-aadf-9b74126333e7" providerId="ADAL" clId="{E67419CB-AC46-432F-8381-FA38140B0206}" dt="2020-08-21T11:48:40.725" v="2068" actId="1076"/>
          <ac:spMkLst>
            <pc:docMk/>
            <pc:sldMk cId="3917472651" sldId="285"/>
            <ac:spMk id="9" creationId="{B5D0470E-D6A5-471F-9D14-ECB91085FAEF}"/>
          </ac:spMkLst>
        </pc:spChg>
        <pc:spChg chg="add mod">
          <ac:chgData name="Kemppainen Kimmo" userId="5575d834-c099-4c81-aadf-9b74126333e7" providerId="ADAL" clId="{E67419CB-AC46-432F-8381-FA38140B0206}" dt="2020-08-21T11:47:41.272" v="2052" actId="404"/>
          <ac:spMkLst>
            <pc:docMk/>
            <pc:sldMk cId="3917472651" sldId="285"/>
            <ac:spMk id="10" creationId="{7D2C880E-3FE1-4558-97B7-BE8E422F0531}"/>
          </ac:spMkLst>
        </pc:spChg>
        <pc:spChg chg="add">
          <ac:chgData name="Kemppainen Kimmo" userId="5575d834-c099-4c81-aadf-9b74126333e7" providerId="ADAL" clId="{E67419CB-AC46-432F-8381-FA38140B0206}" dt="2020-08-21T11:46:48.666" v="2038" actId="26606"/>
          <ac:spMkLst>
            <pc:docMk/>
            <pc:sldMk cId="3917472651" sldId="285"/>
            <ac:spMk id="12" creationId="{CEF6118E-44FB-4509-B4D9-129052E4C6EE}"/>
          </ac:spMkLst>
        </pc:spChg>
        <pc:spChg chg="add mod">
          <ac:chgData name="Kemppainen Kimmo" userId="5575d834-c099-4c81-aadf-9b74126333e7" providerId="ADAL" clId="{E67419CB-AC46-432F-8381-FA38140B0206}" dt="2020-08-21T11:48:56.683" v="2082" actId="1076"/>
          <ac:spMkLst>
            <pc:docMk/>
            <pc:sldMk cId="3917472651" sldId="285"/>
            <ac:spMk id="13" creationId="{FEC5F2BD-EF91-4D5B-AF9A-EB2B42516F96}"/>
          </ac:spMkLst>
        </pc:spChg>
        <pc:spChg chg="add del mod">
          <ac:chgData name="Kemppainen Kimmo" userId="5575d834-c099-4c81-aadf-9b74126333e7" providerId="ADAL" clId="{E67419CB-AC46-432F-8381-FA38140B0206}" dt="2020-08-21T11:50:18.504" v="2113" actId="21"/>
          <ac:spMkLst>
            <pc:docMk/>
            <pc:sldMk cId="3917472651" sldId="285"/>
            <ac:spMk id="14" creationId="{8AE98C45-AB0F-4F76-BA02-8340106AA5B9}"/>
          </ac:spMkLst>
        </pc:spChg>
        <pc:spChg chg="add mod">
          <ac:chgData name="Kemppainen Kimmo" userId="5575d834-c099-4c81-aadf-9b74126333e7" providerId="ADAL" clId="{E67419CB-AC46-432F-8381-FA38140B0206}" dt="2020-08-21T11:49:53.902" v="2102" actId="1076"/>
          <ac:spMkLst>
            <pc:docMk/>
            <pc:sldMk cId="3917472651" sldId="285"/>
            <ac:spMk id="15" creationId="{B1028B73-51D9-48D9-BCF1-4440F44DD95B}"/>
          </ac:spMkLst>
        </pc:spChg>
        <pc:spChg chg="add mod">
          <ac:chgData name="Kemppainen Kimmo" userId="5575d834-c099-4c81-aadf-9b74126333e7" providerId="ADAL" clId="{E67419CB-AC46-432F-8381-FA38140B0206}" dt="2020-08-21T11:50:44.845" v="2123" actId="1076"/>
          <ac:spMkLst>
            <pc:docMk/>
            <pc:sldMk cId="3917472651" sldId="285"/>
            <ac:spMk id="16" creationId="{53B47DB4-EA75-459D-B0AD-746AB6A9C7E1}"/>
          </ac:spMkLst>
        </pc:spChg>
        <pc:spChg chg="add mod">
          <ac:chgData name="Kemppainen Kimmo" userId="5575d834-c099-4c81-aadf-9b74126333e7" providerId="ADAL" clId="{E67419CB-AC46-432F-8381-FA38140B0206}" dt="2020-08-21T11:51:10.113" v="2133" actId="1076"/>
          <ac:spMkLst>
            <pc:docMk/>
            <pc:sldMk cId="3917472651" sldId="285"/>
            <ac:spMk id="17" creationId="{4ACBAC69-2C90-4D61-842F-37484F59542A}"/>
          </ac:spMkLst>
        </pc:spChg>
        <pc:spChg chg="add mod">
          <ac:chgData name="Kemppainen Kimmo" userId="5575d834-c099-4c81-aadf-9b74126333e7" providerId="ADAL" clId="{E67419CB-AC46-432F-8381-FA38140B0206}" dt="2020-08-21T11:51:25.556" v="2155" actId="20577"/>
          <ac:spMkLst>
            <pc:docMk/>
            <pc:sldMk cId="3917472651" sldId="285"/>
            <ac:spMk id="18" creationId="{711D73AA-FC86-48EC-9B5F-F4F173702124}"/>
          </ac:spMkLst>
        </pc:spChg>
        <pc:spChg chg="add mod">
          <ac:chgData name="Kemppainen Kimmo" userId="5575d834-c099-4c81-aadf-9b74126333e7" providerId="ADAL" clId="{E67419CB-AC46-432F-8381-FA38140B0206}" dt="2020-08-25T11:33:59.022" v="2385" actId="1076"/>
          <ac:spMkLst>
            <pc:docMk/>
            <pc:sldMk cId="3917472651" sldId="285"/>
            <ac:spMk id="19" creationId="{9308983F-AC83-4619-B13A-19E135103C14}"/>
          </ac:spMkLst>
        </pc:spChg>
        <pc:picChg chg="add mod ord">
          <ac:chgData name="Kemppainen Kimmo" userId="5575d834-c099-4c81-aadf-9b74126333e7" providerId="ADAL" clId="{E67419CB-AC46-432F-8381-FA38140B0206}" dt="2020-08-21T11:52:30.318" v="2163" actId="1076"/>
          <ac:picMkLst>
            <pc:docMk/>
            <pc:sldMk cId="3917472651" sldId="285"/>
            <ac:picMk id="7" creationId="{ED0C29E3-D801-4170-BA3D-599EEE951C4A}"/>
          </ac:picMkLst>
        </pc:picChg>
      </pc:sldChg>
      <pc:sldChg chg="addSp delSp modSp add mod">
        <pc:chgData name="Kemppainen Kimmo" userId="5575d834-c099-4c81-aadf-9b74126333e7" providerId="ADAL" clId="{E67419CB-AC46-432F-8381-FA38140B0206}" dt="2020-08-25T12:00:28.594" v="2386" actId="207"/>
        <pc:sldMkLst>
          <pc:docMk/>
          <pc:sldMk cId="3088503207" sldId="286"/>
        </pc:sldMkLst>
        <pc:spChg chg="mod">
          <ac:chgData name="Kemppainen Kimmo" userId="5575d834-c099-4c81-aadf-9b74126333e7" providerId="ADAL" clId="{E67419CB-AC46-432F-8381-FA38140B0206}" dt="2020-08-21T12:46:28.082" v="2340" actId="1076"/>
          <ac:spMkLst>
            <pc:docMk/>
            <pc:sldMk cId="3088503207" sldId="286"/>
            <ac:spMk id="2" creationId="{079DE76C-81C2-4327-859F-61DE21D9A12F}"/>
          </ac:spMkLst>
        </pc:spChg>
        <pc:spChg chg="mod">
          <ac:chgData name="Kemppainen Kimmo" userId="5575d834-c099-4c81-aadf-9b74126333e7" providerId="ADAL" clId="{E67419CB-AC46-432F-8381-FA38140B0206}" dt="2020-08-25T12:00:28.594" v="2386" actId="207"/>
          <ac:spMkLst>
            <pc:docMk/>
            <pc:sldMk cId="3088503207" sldId="286"/>
            <ac:spMk id="4" creationId="{86DA4089-00DF-43AB-A41B-8836967F1659}"/>
          </ac:spMkLst>
        </pc:spChg>
        <pc:spChg chg="add del mod">
          <ac:chgData name="Kemppainen Kimmo" userId="5575d834-c099-4c81-aadf-9b74126333e7" providerId="ADAL" clId="{E67419CB-AC46-432F-8381-FA38140B0206}" dt="2020-08-21T12:43:36.483" v="2324" actId="478"/>
          <ac:spMkLst>
            <pc:docMk/>
            <pc:sldMk cId="3088503207" sldId="286"/>
            <ac:spMk id="6" creationId="{8F2D9274-E4E5-4979-91FF-1E4DCDBB9E00}"/>
          </ac:spMkLst>
        </pc:spChg>
        <pc:spChg chg="del">
          <ac:chgData name="Kemppainen Kimmo" userId="5575d834-c099-4c81-aadf-9b74126333e7" providerId="ADAL" clId="{E67419CB-AC46-432F-8381-FA38140B0206}" dt="2020-08-21T12:43:39.685" v="2325" actId="478"/>
          <ac:spMkLst>
            <pc:docMk/>
            <pc:sldMk cId="3088503207" sldId="286"/>
            <ac:spMk id="9" creationId="{B5D0470E-D6A5-471F-9D14-ECB91085FAEF}"/>
          </ac:spMkLst>
        </pc:spChg>
        <pc:spChg chg="mod">
          <ac:chgData name="Kemppainen Kimmo" userId="5575d834-c099-4c81-aadf-9b74126333e7" providerId="ADAL" clId="{E67419CB-AC46-432F-8381-FA38140B0206}" dt="2020-08-21T12:44:28.993" v="2332" actId="1076"/>
          <ac:spMkLst>
            <pc:docMk/>
            <pc:sldMk cId="3088503207" sldId="286"/>
            <ac:spMk id="10" creationId="{7D2C880E-3FE1-4558-97B7-BE8E422F0531}"/>
          </ac:spMkLst>
        </pc:spChg>
        <pc:spChg chg="del">
          <ac:chgData name="Kemppainen Kimmo" userId="5575d834-c099-4c81-aadf-9b74126333e7" providerId="ADAL" clId="{E67419CB-AC46-432F-8381-FA38140B0206}" dt="2020-08-21T12:43:39.685" v="2325" actId="478"/>
          <ac:spMkLst>
            <pc:docMk/>
            <pc:sldMk cId="3088503207" sldId="286"/>
            <ac:spMk id="13" creationId="{FEC5F2BD-EF91-4D5B-AF9A-EB2B42516F96}"/>
          </ac:spMkLst>
        </pc:spChg>
        <pc:spChg chg="del">
          <ac:chgData name="Kemppainen Kimmo" userId="5575d834-c099-4c81-aadf-9b74126333e7" providerId="ADAL" clId="{E67419CB-AC46-432F-8381-FA38140B0206}" dt="2020-08-21T12:43:39.685" v="2325" actId="478"/>
          <ac:spMkLst>
            <pc:docMk/>
            <pc:sldMk cId="3088503207" sldId="286"/>
            <ac:spMk id="14" creationId="{8AE98C45-AB0F-4F76-BA02-8340106AA5B9}"/>
          </ac:spMkLst>
        </pc:spChg>
        <pc:spChg chg="del">
          <ac:chgData name="Kemppainen Kimmo" userId="5575d834-c099-4c81-aadf-9b74126333e7" providerId="ADAL" clId="{E67419CB-AC46-432F-8381-FA38140B0206}" dt="2020-08-21T12:43:39.685" v="2325" actId="478"/>
          <ac:spMkLst>
            <pc:docMk/>
            <pc:sldMk cId="3088503207" sldId="286"/>
            <ac:spMk id="15" creationId="{B1028B73-51D9-48D9-BCF1-4440F44DD95B}"/>
          </ac:spMkLst>
        </pc:spChg>
        <pc:spChg chg="del">
          <ac:chgData name="Kemppainen Kimmo" userId="5575d834-c099-4c81-aadf-9b74126333e7" providerId="ADAL" clId="{E67419CB-AC46-432F-8381-FA38140B0206}" dt="2020-08-21T12:43:39.685" v="2325" actId="478"/>
          <ac:spMkLst>
            <pc:docMk/>
            <pc:sldMk cId="3088503207" sldId="286"/>
            <ac:spMk id="16" creationId="{53B47DB4-EA75-459D-B0AD-746AB6A9C7E1}"/>
          </ac:spMkLst>
        </pc:spChg>
        <pc:spChg chg="del">
          <ac:chgData name="Kemppainen Kimmo" userId="5575d834-c099-4c81-aadf-9b74126333e7" providerId="ADAL" clId="{E67419CB-AC46-432F-8381-FA38140B0206}" dt="2020-08-21T12:43:39.685" v="2325" actId="478"/>
          <ac:spMkLst>
            <pc:docMk/>
            <pc:sldMk cId="3088503207" sldId="286"/>
            <ac:spMk id="17" creationId="{4ACBAC69-2C90-4D61-842F-37484F59542A}"/>
          </ac:spMkLst>
        </pc:spChg>
        <pc:spChg chg="del">
          <ac:chgData name="Kemppainen Kimmo" userId="5575d834-c099-4c81-aadf-9b74126333e7" providerId="ADAL" clId="{E67419CB-AC46-432F-8381-FA38140B0206}" dt="2020-08-21T12:43:42.663" v="2327" actId="478"/>
          <ac:spMkLst>
            <pc:docMk/>
            <pc:sldMk cId="3088503207" sldId="286"/>
            <ac:spMk id="18" creationId="{711D73AA-FC86-48EC-9B5F-F4F173702124}"/>
          </ac:spMkLst>
        </pc:spChg>
        <pc:spChg chg="del">
          <ac:chgData name="Kemppainen Kimmo" userId="5575d834-c099-4c81-aadf-9b74126333e7" providerId="ADAL" clId="{E67419CB-AC46-432F-8381-FA38140B0206}" dt="2020-08-21T12:43:40.977" v="2326" actId="478"/>
          <ac:spMkLst>
            <pc:docMk/>
            <pc:sldMk cId="3088503207" sldId="286"/>
            <ac:spMk id="19" creationId="{9308983F-AC83-4619-B13A-19E135103C14}"/>
          </ac:spMkLst>
        </pc:spChg>
        <pc:spChg chg="add mod">
          <ac:chgData name="Kemppainen Kimmo" userId="5575d834-c099-4c81-aadf-9b74126333e7" providerId="ADAL" clId="{E67419CB-AC46-432F-8381-FA38140B0206}" dt="2020-08-21T12:47:50.149" v="2376" actId="1076"/>
          <ac:spMkLst>
            <pc:docMk/>
            <pc:sldMk cId="3088503207" sldId="286"/>
            <ac:spMk id="20" creationId="{490C5178-5782-4BE1-B2CD-6E10D84E2178}"/>
          </ac:spMkLst>
        </pc:spChg>
        <pc:picChg chg="del">
          <ac:chgData name="Kemppainen Kimmo" userId="5575d834-c099-4c81-aadf-9b74126333e7" providerId="ADAL" clId="{E67419CB-AC46-432F-8381-FA38140B0206}" dt="2020-08-21T12:43:32.056" v="2322" actId="478"/>
          <ac:picMkLst>
            <pc:docMk/>
            <pc:sldMk cId="3088503207" sldId="286"/>
            <ac:picMk id="7" creationId="{ED0C29E3-D801-4170-BA3D-599EEE951C4A}"/>
          </ac:picMkLst>
        </pc:picChg>
        <pc:picChg chg="add mod">
          <ac:chgData name="Kemppainen Kimmo" userId="5575d834-c099-4c81-aadf-9b74126333e7" providerId="ADAL" clId="{E67419CB-AC46-432F-8381-FA38140B0206}" dt="2020-08-21T12:47:34.144" v="2371" actId="1076"/>
          <ac:picMkLst>
            <pc:docMk/>
            <pc:sldMk cId="3088503207" sldId="286"/>
            <ac:picMk id="1026" creationId="{04FD9835-B64D-4A11-A6D1-4E77A65B0125}"/>
          </ac:picMkLst>
        </pc:picChg>
      </pc:sldChg>
      <pc:sldChg chg="addSp delSp modSp add mod ord">
        <pc:chgData name="Kemppainen Kimmo" userId="5575d834-c099-4c81-aadf-9b74126333e7" providerId="ADAL" clId="{E67419CB-AC46-432F-8381-FA38140B0206}" dt="2020-08-25T12:21:41.529" v="2847" actId="1076"/>
        <pc:sldMkLst>
          <pc:docMk/>
          <pc:sldMk cId="2636476976" sldId="287"/>
        </pc:sldMkLst>
        <pc:spChg chg="mod">
          <ac:chgData name="Kemppainen Kimmo" userId="5575d834-c099-4c81-aadf-9b74126333e7" providerId="ADAL" clId="{E67419CB-AC46-432F-8381-FA38140B0206}" dt="2020-08-25T12:21:41.529" v="2847" actId="1076"/>
          <ac:spMkLst>
            <pc:docMk/>
            <pc:sldMk cId="2636476976" sldId="287"/>
            <ac:spMk id="2" creationId="{00000000-0000-0000-0000-000000000000}"/>
          </ac:spMkLst>
        </pc:spChg>
        <pc:spChg chg="mod">
          <ac:chgData name="Kemppainen Kimmo" userId="5575d834-c099-4c81-aadf-9b74126333e7" providerId="ADAL" clId="{E67419CB-AC46-432F-8381-FA38140B0206}" dt="2020-08-25T12:20:59.669" v="2844" actId="20577"/>
          <ac:spMkLst>
            <pc:docMk/>
            <pc:sldMk cId="2636476976" sldId="287"/>
            <ac:spMk id="3" creationId="{00000000-0000-0000-0000-000000000000}"/>
          </ac:spMkLst>
        </pc:spChg>
        <pc:spChg chg="add mod">
          <ac:chgData name="Kemppainen Kimmo" userId="5575d834-c099-4c81-aadf-9b74126333e7" providerId="ADAL" clId="{E67419CB-AC46-432F-8381-FA38140B0206}" dt="2020-08-25T12:21:03.330" v="2845" actId="1076"/>
          <ac:spMkLst>
            <pc:docMk/>
            <pc:sldMk cId="2636476976" sldId="287"/>
            <ac:spMk id="10" creationId="{6A4504A2-56EF-4839-96B5-98E989D32B82}"/>
          </ac:spMkLst>
        </pc:spChg>
        <pc:spChg chg="del">
          <ac:chgData name="Kemppainen Kimmo" userId="5575d834-c099-4c81-aadf-9b74126333e7" providerId="ADAL" clId="{E67419CB-AC46-432F-8381-FA38140B0206}" dt="2020-08-25T12:09:11.808" v="2459" actId="478"/>
          <ac:spMkLst>
            <pc:docMk/>
            <pc:sldMk cId="2636476976" sldId="287"/>
            <ac:spMk id="11" creationId="{30E62418-1367-423E-96F2-FDCEF29A0401}"/>
          </ac:spMkLst>
        </pc:spChg>
        <pc:picChg chg="add mod">
          <ac:chgData name="Kemppainen Kimmo" userId="5575d834-c099-4c81-aadf-9b74126333e7" providerId="ADAL" clId="{E67419CB-AC46-432F-8381-FA38140B0206}" dt="2020-08-25T12:14:38.134" v="2770" actId="1076"/>
          <ac:picMkLst>
            <pc:docMk/>
            <pc:sldMk cId="2636476976" sldId="287"/>
            <ac:picMk id="6" creationId="{192F32CD-AD1D-433E-8779-B302B3F5AB4E}"/>
          </ac:picMkLst>
        </pc:picChg>
        <pc:picChg chg="del">
          <ac:chgData name="Kemppainen Kimmo" userId="5575d834-c099-4c81-aadf-9b74126333e7" providerId="ADAL" clId="{E67419CB-AC46-432F-8381-FA38140B0206}" dt="2020-08-25T12:08:54.809" v="2458" actId="478"/>
          <ac:picMkLst>
            <pc:docMk/>
            <pc:sldMk cId="2636476976" sldId="287"/>
            <ac:picMk id="9" creationId="{75E152DC-E27F-4922-A0A5-9A37DEE61F77}"/>
          </ac:picMkLst>
        </pc:picChg>
        <pc:cxnChg chg="add mod">
          <ac:chgData name="Kemppainen Kimmo" userId="5575d834-c099-4c81-aadf-9b74126333e7" providerId="ADAL" clId="{E67419CB-AC46-432F-8381-FA38140B0206}" dt="2020-08-25T12:21:05.805" v="2846" actId="14100"/>
          <ac:cxnSpMkLst>
            <pc:docMk/>
            <pc:sldMk cId="2636476976" sldId="287"/>
            <ac:cxnSpMk id="8" creationId="{4A395251-0000-4B31-A90A-8A71C37C955E}"/>
          </ac:cxnSpMkLst>
        </pc:cxnChg>
        <pc:cxnChg chg="del">
          <ac:chgData name="Kemppainen Kimmo" userId="5575d834-c099-4c81-aadf-9b74126333e7" providerId="ADAL" clId="{E67419CB-AC46-432F-8381-FA38140B0206}" dt="2020-08-25T12:08:27.432" v="2424" actId="478"/>
          <ac:cxnSpMkLst>
            <pc:docMk/>
            <pc:sldMk cId="2636476976" sldId="287"/>
            <ac:cxnSpMk id="12" creationId="{B56B8C50-FB56-4F2C-A32C-1459CAB864D6}"/>
          </ac:cxnSpMkLst>
        </pc:cxnChg>
        <pc:cxnChg chg="del">
          <ac:chgData name="Kemppainen Kimmo" userId="5575d834-c099-4c81-aadf-9b74126333e7" providerId="ADAL" clId="{E67419CB-AC46-432F-8381-FA38140B0206}" dt="2020-08-25T12:08:28.757" v="2425" actId="478"/>
          <ac:cxnSpMkLst>
            <pc:docMk/>
            <pc:sldMk cId="2636476976" sldId="287"/>
            <ac:cxnSpMk id="15" creationId="{F8981731-4A91-4EF7-AC79-46372A73DF75}"/>
          </ac:cxnSpMkLst>
        </pc:cxnChg>
      </pc:sldChg>
      <pc:sldChg chg="new del">
        <pc:chgData name="Kemppainen Kimmo" userId="5575d834-c099-4c81-aadf-9b74126333e7" providerId="ADAL" clId="{E67419CB-AC46-432F-8381-FA38140B0206}" dt="2020-08-25T12:07:18.133" v="2388" actId="47"/>
        <pc:sldMkLst>
          <pc:docMk/>
          <pc:sldMk cId="3558433399" sldId="287"/>
        </pc:sldMkLst>
      </pc:sldChg>
      <pc:sldChg chg="modSp add mod ord">
        <pc:chgData name="Kemppainen Kimmo" userId="5575d834-c099-4c81-aadf-9b74126333e7" providerId="ADAL" clId="{E67419CB-AC46-432F-8381-FA38140B0206}" dt="2020-08-25T12:15:50.501" v="2815" actId="1076"/>
        <pc:sldMkLst>
          <pc:docMk/>
          <pc:sldMk cId="3099952793" sldId="288"/>
        </pc:sldMkLst>
        <pc:spChg chg="mod">
          <ac:chgData name="Kemppainen Kimmo" userId="5575d834-c099-4c81-aadf-9b74126333e7" providerId="ADAL" clId="{E67419CB-AC46-432F-8381-FA38140B0206}" dt="2020-08-25T12:15:50.501" v="2815" actId="1076"/>
          <ac:spMkLst>
            <pc:docMk/>
            <pc:sldMk cId="3099952793" sldId="288"/>
            <ac:spMk id="2" creationId="{00000000-0000-0000-0000-000000000000}"/>
          </ac:spMkLst>
        </pc:spChg>
      </pc:sldChg>
      <pc:sldChg chg="modSp add mod ord">
        <pc:chgData name="Kemppainen Kimmo" userId="5575d834-c099-4c81-aadf-9b74126333e7" providerId="ADAL" clId="{E67419CB-AC46-432F-8381-FA38140B0206}" dt="2020-08-25T12:16:43.574" v="2831" actId="20577"/>
        <pc:sldMkLst>
          <pc:docMk/>
          <pc:sldMk cId="2836702008" sldId="289"/>
        </pc:sldMkLst>
        <pc:spChg chg="mod">
          <ac:chgData name="Kemppainen Kimmo" userId="5575d834-c099-4c81-aadf-9b74126333e7" providerId="ADAL" clId="{E67419CB-AC46-432F-8381-FA38140B0206}" dt="2020-08-25T12:16:43.574" v="2831" actId="20577"/>
          <ac:spMkLst>
            <pc:docMk/>
            <pc:sldMk cId="2836702008" sldId="289"/>
            <ac:spMk id="5" creationId="{F6F3AC2D-3F6F-47D7-AA23-32BBE45D5542}"/>
          </ac:spMkLst>
        </pc:spChg>
      </pc:sldChg>
      <pc:sldChg chg="addSp delSp modSp new mod modClrScheme chgLayout">
        <pc:chgData name="Kemppainen Kimmo" userId="5575d834-c099-4c81-aadf-9b74126333e7" providerId="ADAL" clId="{E67419CB-AC46-432F-8381-FA38140B0206}" dt="2020-08-25T12:24:49.478" v="2895" actId="1076"/>
        <pc:sldMkLst>
          <pc:docMk/>
          <pc:sldMk cId="2946103175" sldId="290"/>
        </pc:sldMkLst>
        <pc:spChg chg="del mod ord">
          <ac:chgData name="Kemppainen Kimmo" userId="5575d834-c099-4c81-aadf-9b74126333e7" providerId="ADAL" clId="{E67419CB-AC46-432F-8381-FA38140B0206}" dt="2020-08-25T12:22:04.230" v="2849" actId="700"/>
          <ac:spMkLst>
            <pc:docMk/>
            <pc:sldMk cId="2946103175" sldId="290"/>
            <ac:spMk id="2" creationId="{14180E68-81E9-4E73-82C3-1CDE6C9AAA1E}"/>
          </ac:spMkLst>
        </pc:spChg>
        <pc:spChg chg="del mod ord">
          <ac:chgData name="Kemppainen Kimmo" userId="5575d834-c099-4c81-aadf-9b74126333e7" providerId="ADAL" clId="{E67419CB-AC46-432F-8381-FA38140B0206}" dt="2020-08-25T12:22:04.230" v="2849" actId="700"/>
          <ac:spMkLst>
            <pc:docMk/>
            <pc:sldMk cId="2946103175" sldId="290"/>
            <ac:spMk id="3" creationId="{8AB4CF77-541B-42E5-90C5-6DE033439438}"/>
          </ac:spMkLst>
        </pc:spChg>
        <pc:spChg chg="mod ord">
          <ac:chgData name="Kemppainen Kimmo" userId="5575d834-c099-4c81-aadf-9b74126333e7" providerId="ADAL" clId="{E67419CB-AC46-432F-8381-FA38140B0206}" dt="2020-08-25T12:22:04.230" v="2849" actId="700"/>
          <ac:spMkLst>
            <pc:docMk/>
            <pc:sldMk cId="2946103175" sldId="290"/>
            <ac:spMk id="4" creationId="{E2931A47-C1AD-47C9-A08B-EF0EF5A02A8D}"/>
          </ac:spMkLst>
        </pc:spChg>
        <pc:spChg chg="add mod ord">
          <ac:chgData name="Kemppainen Kimmo" userId="5575d834-c099-4c81-aadf-9b74126333e7" providerId="ADAL" clId="{E67419CB-AC46-432F-8381-FA38140B0206}" dt="2020-08-25T12:22:31.290" v="2850"/>
          <ac:spMkLst>
            <pc:docMk/>
            <pc:sldMk cId="2946103175" sldId="290"/>
            <ac:spMk id="5" creationId="{1A37BEA5-6160-4E6D-B866-466517544968}"/>
          </ac:spMkLst>
        </pc:spChg>
        <pc:spChg chg="add mod ord">
          <ac:chgData name="Kemppainen Kimmo" userId="5575d834-c099-4c81-aadf-9b74126333e7" providerId="ADAL" clId="{E67419CB-AC46-432F-8381-FA38140B0206}" dt="2020-08-25T12:23:51.272" v="2889" actId="20577"/>
          <ac:spMkLst>
            <pc:docMk/>
            <pc:sldMk cId="2946103175" sldId="290"/>
            <ac:spMk id="6" creationId="{489F6CC2-2B19-4DF5-9A7C-19D68D20353F}"/>
          </ac:spMkLst>
        </pc:spChg>
        <pc:picChg chg="add mod ord">
          <ac:chgData name="Kemppainen Kimmo" userId="5575d834-c099-4c81-aadf-9b74126333e7" providerId="ADAL" clId="{E67419CB-AC46-432F-8381-FA38140B0206}" dt="2020-08-25T12:24:49.478" v="2895" actId="1076"/>
          <ac:picMkLst>
            <pc:docMk/>
            <pc:sldMk cId="2946103175" sldId="290"/>
            <ac:picMk id="8" creationId="{FEE294C3-D173-48E2-9C6E-09EB17720E86}"/>
          </ac:picMkLst>
        </pc:picChg>
      </pc:sldChg>
      <pc:sldChg chg="modSp new mod">
        <pc:chgData name="Kemppainen Kimmo" userId="5575d834-c099-4c81-aadf-9b74126333e7" providerId="ADAL" clId="{E67419CB-AC46-432F-8381-FA38140B0206}" dt="2020-08-25T12:25:57.380" v="2915" actId="20577"/>
        <pc:sldMkLst>
          <pc:docMk/>
          <pc:sldMk cId="657914288" sldId="291"/>
        </pc:sldMkLst>
        <pc:spChg chg="mod">
          <ac:chgData name="Kemppainen Kimmo" userId="5575d834-c099-4c81-aadf-9b74126333e7" providerId="ADAL" clId="{E67419CB-AC46-432F-8381-FA38140B0206}" dt="2020-08-25T12:25:30.150" v="2910" actId="20577"/>
          <ac:spMkLst>
            <pc:docMk/>
            <pc:sldMk cId="657914288" sldId="291"/>
            <ac:spMk id="2" creationId="{2518D66C-F934-43AE-83C2-A1506B87457A}"/>
          </ac:spMkLst>
        </pc:spChg>
        <pc:spChg chg="mod">
          <ac:chgData name="Kemppainen Kimmo" userId="5575d834-c099-4c81-aadf-9b74126333e7" providerId="ADAL" clId="{E67419CB-AC46-432F-8381-FA38140B0206}" dt="2020-08-25T12:25:57.380" v="2915" actId="20577"/>
          <ac:spMkLst>
            <pc:docMk/>
            <pc:sldMk cId="657914288" sldId="291"/>
            <ac:spMk id="3" creationId="{350A0459-AD77-41A0-9F00-5293D8F59B15}"/>
          </ac:spMkLst>
        </pc:spChg>
      </pc:sldChg>
      <pc:sldChg chg="add">
        <pc:chgData name="Kemppainen Kimmo" userId="5575d834-c099-4c81-aadf-9b74126333e7" providerId="ADAL" clId="{E67419CB-AC46-432F-8381-FA38140B0206}" dt="2020-08-25T12:26:03.453" v="2916"/>
        <pc:sldMkLst>
          <pc:docMk/>
          <pc:sldMk cId="599131119" sldId="292"/>
        </pc:sldMkLst>
      </pc:sldChg>
      <pc:sldChg chg="modSp add mod">
        <pc:chgData name="Kemppainen Kimmo" userId="5575d834-c099-4c81-aadf-9b74126333e7" providerId="ADAL" clId="{E67419CB-AC46-432F-8381-FA38140B0206}" dt="2020-08-25T12:26:31.273" v="2926" actId="20577"/>
        <pc:sldMkLst>
          <pc:docMk/>
          <pc:sldMk cId="3483913739" sldId="293"/>
        </pc:sldMkLst>
        <pc:spChg chg="mod">
          <ac:chgData name="Kemppainen Kimmo" userId="5575d834-c099-4c81-aadf-9b74126333e7" providerId="ADAL" clId="{E67419CB-AC46-432F-8381-FA38140B0206}" dt="2020-08-25T12:26:31.273" v="2926" actId="20577"/>
          <ac:spMkLst>
            <pc:docMk/>
            <pc:sldMk cId="3483913739" sldId="293"/>
            <ac:spMk id="2" creationId="{2518D66C-F934-43AE-83C2-A1506B87457A}"/>
          </ac:spMkLst>
        </pc:spChg>
        <pc:spChg chg="mod">
          <ac:chgData name="Kemppainen Kimmo" userId="5575d834-c099-4c81-aadf-9b74126333e7" providerId="ADAL" clId="{E67419CB-AC46-432F-8381-FA38140B0206}" dt="2020-08-25T12:26:23.183" v="2921" actId="27636"/>
          <ac:spMkLst>
            <pc:docMk/>
            <pc:sldMk cId="3483913739" sldId="293"/>
            <ac:spMk id="3" creationId="{350A0459-AD77-41A0-9F00-5293D8F59B15}"/>
          </ac:spMkLst>
        </pc:spChg>
      </pc:sldChg>
      <pc:sldChg chg="modSp new mod">
        <pc:chgData name="Kemppainen Kimmo" userId="5575d834-c099-4c81-aadf-9b74126333e7" providerId="ADAL" clId="{E67419CB-AC46-432F-8381-FA38140B0206}" dt="2020-08-25T12:27:44.215" v="2940" actId="20577"/>
        <pc:sldMkLst>
          <pc:docMk/>
          <pc:sldMk cId="2397046931" sldId="294"/>
        </pc:sldMkLst>
        <pc:spChg chg="mod">
          <ac:chgData name="Kemppainen Kimmo" userId="5575d834-c099-4c81-aadf-9b74126333e7" providerId="ADAL" clId="{E67419CB-AC46-432F-8381-FA38140B0206}" dt="2020-08-25T12:27:44.215" v="2940" actId="20577"/>
          <ac:spMkLst>
            <pc:docMk/>
            <pc:sldMk cId="2397046931" sldId="294"/>
            <ac:spMk id="2" creationId="{11248D14-EFCA-4A0D-900E-C3C404DA2EE1}"/>
          </ac:spMkLst>
        </pc:spChg>
        <pc:spChg chg="mod">
          <ac:chgData name="Kemppainen Kimmo" userId="5575d834-c099-4c81-aadf-9b74126333e7" providerId="ADAL" clId="{E67419CB-AC46-432F-8381-FA38140B0206}" dt="2020-08-25T12:27:15.584" v="2932" actId="20577"/>
          <ac:spMkLst>
            <pc:docMk/>
            <pc:sldMk cId="2397046931" sldId="294"/>
            <ac:spMk id="3" creationId="{D1C13F9E-E0B8-47F4-8EB7-BD9C38F3DD0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6C74E-6FD2-4232-9A13-89C21DF2818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fi-FI"/>
        </a:p>
      </dgm:t>
    </dgm:pt>
    <dgm:pt modelId="{3C8D8FDC-14AD-471F-B1B7-F2E9D698394D}">
      <dgm:prSet phldrT="[Text]"/>
      <dgm:spPr/>
      <dgm:t>
        <a:bodyPr/>
        <a:lstStyle/>
        <a:p>
          <a:r>
            <a:rPr lang="fi-FI" dirty="0" err="1"/>
            <a:t>Höyrykatilat</a:t>
          </a:r>
          <a:endParaRPr lang="fi-FI" dirty="0"/>
        </a:p>
      </dgm:t>
    </dgm:pt>
    <dgm:pt modelId="{5E3F5DF8-D146-4DB1-9826-FCE7FD4614DD}" type="parTrans" cxnId="{D8427CBF-8B26-4781-8402-06B0FA80C9A6}">
      <dgm:prSet/>
      <dgm:spPr/>
      <dgm:t>
        <a:bodyPr/>
        <a:lstStyle/>
        <a:p>
          <a:endParaRPr lang="fi-FI"/>
        </a:p>
      </dgm:t>
    </dgm:pt>
    <dgm:pt modelId="{4672FFC2-1F0A-402B-9EAB-7D5022CE04B8}" type="sibTrans" cxnId="{D8427CBF-8B26-4781-8402-06B0FA80C9A6}">
      <dgm:prSet/>
      <dgm:spPr/>
      <dgm:t>
        <a:bodyPr/>
        <a:lstStyle/>
        <a:p>
          <a:endParaRPr lang="fi-FI"/>
        </a:p>
      </dgm:t>
    </dgm:pt>
    <dgm:pt modelId="{F330520A-79B1-41B1-999F-79FFF45E7E1A}">
      <dgm:prSet phldrT="[Text]"/>
      <dgm:spPr/>
      <dgm:t>
        <a:bodyPr/>
        <a:lstStyle/>
        <a:p>
          <a:r>
            <a:rPr lang="fi-FI" dirty="0"/>
            <a:t>Suurvesitilakattilat</a:t>
          </a:r>
        </a:p>
      </dgm:t>
    </dgm:pt>
    <dgm:pt modelId="{DB87A0FD-D0F7-43B1-8C66-04F6B5CFC094}" type="parTrans" cxnId="{1DAFC43C-5738-4975-9307-0F19DDD0F23A}">
      <dgm:prSet/>
      <dgm:spPr/>
      <dgm:t>
        <a:bodyPr/>
        <a:lstStyle/>
        <a:p>
          <a:endParaRPr lang="fi-FI"/>
        </a:p>
      </dgm:t>
    </dgm:pt>
    <dgm:pt modelId="{ADC1582E-B819-4F76-B532-F4CC36C8CE79}" type="sibTrans" cxnId="{1DAFC43C-5738-4975-9307-0F19DDD0F23A}">
      <dgm:prSet/>
      <dgm:spPr/>
      <dgm:t>
        <a:bodyPr/>
        <a:lstStyle/>
        <a:p>
          <a:endParaRPr lang="fi-FI"/>
        </a:p>
      </dgm:t>
    </dgm:pt>
    <dgm:pt modelId="{33388A1C-BCE6-4F53-9791-7DD4262E3C47}">
      <dgm:prSet phldrT="[Text]"/>
      <dgm:spPr/>
      <dgm:t>
        <a:bodyPr/>
        <a:lstStyle/>
        <a:p>
          <a:r>
            <a:rPr lang="fi-FI" dirty="0"/>
            <a:t>Vesiputkikattilat</a:t>
          </a:r>
        </a:p>
      </dgm:t>
    </dgm:pt>
    <dgm:pt modelId="{97A79681-F6E1-4DF2-A8B5-876D25236708}" type="parTrans" cxnId="{66A86F3F-FC67-4D6F-86EC-CB0DF8FA92DE}">
      <dgm:prSet/>
      <dgm:spPr/>
      <dgm:t>
        <a:bodyPr/>
        <a:lstStyle/>
        <a:p>
          <a:endParaRPr lang="fi-FI"/>
        </a:p>
      </dgm:t>
    </dgm:pt>
    <dgm:pt modelId="{4AC634DD-DBCA-4CC7-A450-5CA17C1F6F08}" type="sibTrans" cxnId="{66A86F3F-FC67-4D6F-86EC-CB0DF8FA92DE}">
      <dgm:prSet/>
      <dgm:spPr/>
      <dgm:t>
        <a:bodyPr/>
        <a:lstStyle/>
        <a:p>
          <a:endParaRPr lang="fi-FI"/>
        </a:p>
      </dgm:t>
    </dgm:pt>
    <dgm:pt modelId="{E9FDA390-794B-411E-B9FB-2171B47410D6}">
      <dgm:prSet phldrT="[Text]"/>
      <dgm:spPr/>
      <dgm:t>
        <a:bodyPr/>
        <a:lstStyle/>
        <a:p>
          <a:r>
            <a:rPr lang="fi-FI" dirty="0"/>
            <a:t>Tulitorviputkikattilat</a:t>
          </a:r>
        </a:p>
      </dgm:t>
    </dgm:pt>
    <dgm:pt modelId="{8394BDA6-55C7-4997-9A07-9C4C23DC0A6C}" type="parTrans" cxnId="{71B5B7A0-4E43-40DD-AE25-ADC6B1859F17}">
      <dgm:prSet/>
      <dgm:spPr/>
      <dgm:t>
        <a:bodyPr/>
        <a:lstStyle/>
        <a:p>
          <a:endParaRPr lang="fi-FI"/>
        </a:p>
      </dgm:t>
    </dgm:pt>
    <dgm:pt modelId="{A8AD8C79-97A0-4EAE-841A-347A90DA2879}" type="sibTrans" cxnId="{71B5B7A0-4E43-40DD-AE25-ADC6B1859F17}">
      <dgm:prSet/>
      <dgm:spPr/>
      <dgm:t>
        <a:bodyPr/>
        <a:lstStyle/>
        <a:p>
          <a:endParaRPr lang="fi-FI"/>
        </a:p>
      </dgm:t>
    </dgm:pt>
    <dgm:pt modelId="{9F630821-D989-4821-B750-B07EFF973D6E}">
      <dgm:prSet phldrT="[Text]"/>
      <dgm:spPr/>
      <dgm:t>
        <a:bodyPr/>
        <a:lstStyle/>
        <a:p>
          <a:r>
            <a:rPr lang="fi-FI" dirty="0"/>
            <a:t>Luonnonkiertokattilat</a:t>
          </a:r>
        </a:p>
      </dgm:t>
    </dgm:pt>
    <dgm:pt modelId="{D7367F3C-38F3-4B59-9AC8-F79B9D9FE291}" type="parTrans" cxnId="{868C91D1-1F23-4393-8962-8FD5CBFE6B4D}">
      <dgm:prSet/>
      <dgm:spPr/>
      <dgm:t>
        <a:bodyPr/>
        <a:lstStyle/>
        <a:p>
          <a:endParaRPr lang="fi-FI"/>
        </a:p>
      </dgm:t>
    </dgm:pt>
    <dgm:pt modelId="{A2265F70-94AA-43E7-8164-4D8F019D2D07}" type="sibTrans" cxnId="{868C91D1-1F23-4393-8962-8FD5CBFE6B4D}">
      <dgm:prSet/>
      <dgm:spPr/>
      <dgm:t>
        <a:bodyPr/>
        <a:lstStyle/>
        <a:p>
          <a:endParaRPr lang="fi-FI"/>
        </a:p>
      </dgm:t>
    </dgm:pt>
    <dgm:pt modelId="{EAE9DCA9-8CC1-4AB4-AAEF-9DD251AC3191}">
      <dgm:prSet phldrT="[Text]"/>
      <dgm:spPr/>
      <dgm:t>
        <a:bodyPr/>
        <a:lstStyle/>
        <a:p>
          <a:r>
            <a:rPr lang="fi-FI" dirty="0"/>
            <a:t>Pakkokiertokattilat</a:t>
          </a:r>
        </a:p>
      </dgm:t>
    </dgm:pt>
    <dgm:pt modelId="{41DD2EC2-F525-4DD0-9AC9-4D8F5A7E19AF}" type="parTrans" cxnId="{C5AB2B08-C4CB-432F-ACDA-9BFEC956EECD}">
      <dgm:prSet/>
      <dgm:spPr/>
      <dgm:t>
        <a:bodyPr/>
        <a:lstStyle/>
        <a:p>
          <a:endParaRPr lang="fi-FI"/>
        </a:p>
      </dgm:t>
    </dgm:pt>
    <dgm:pt modelId="{065E771A-F962-45C6-AC54-CC38D8A40BA9}" type="sibTrans" cxnId="{C5AB2B08-C4CB-432F-ACDA-9BFEC956EECD}">
      <dgm:prSet/>
      <dgm:spPr/>
      <dgm:t>
        <a:bodyPr/>
        <a:lstStyle/>
        <a:p>
          <a:endParaRPr lang="fi-FI"/>
        </a:p>
      </dgm:t>
    </dgm:pt>
    <dgm:pt modelId="{C4F0BE0B-90C5-4503-857D-26EF83CA8A8B}">
      <dgm:prSet phldrT="[Text]"/>
      <dgm:spPr/>
      <dgm:t>
        <a:bodyPr/>
        <a:lstStyle/>
        <a:p>
          <a:r>
            <a:rPr lang="fi-FI" dirty="0"/>
            <a:t>Läpivirtauskattilat</a:t>
          </a:r>
        </a:p>
      </dgm:t>
    </dgm:pt>
    <dgm:pt modelId="{7B3F237B-0B7E-4123-9B94-7C11D700018A}" type="parTrans" cxnId="{FADEE12A-83B9-47F4-884B-E07E9FEA14E0}">
      <dgm:prSet/>
      <dgm:spPr/>
      <dgm:t>
        <a:bodyPr/>
        <a:lstStyle/>
        <a:p>
          <a:endParaRPr lang="fi-FI"/>
        </a:p>
      </dgm:t>
    </dgm:pt>
    <dgm:pt modelId="{10FD41CE-1E77-4BB4-ADC6-E7F5F41F4C60}" type="sibTrans" cxnId="{FADEE12A-83B9-47F4-884B-E07E9FEA14E0}">
      <dgm:prSet/>
      <dgm:spPr/>
      <dgm:t>
        <a:bodyPr/>
        <a:lstStyle/>
        <a:p>
          <a:endParaRPr lang="fi-FI"/>
        </a:p>
      </dgm:t>
    </dgm:pt>
    <dgm:pt modelId="{20A5A13B-E351-40B7-A44B-2FA1D64F78FE}" type="pres">
      <dgm:prSet presAssocID="{CD06C74E-6FD2-4232-9A13-89C21DF28188}" presName="hierChild1" presStyleCnt="0">
        <dgm:presLayoutVars>
          <dgm:orgChart val="1"/>
          <dgm:chPref val="1"/>
          <dgm:dir/>
          <dgm:animOne val="branch"/>
          <dgm:animLvl val="lvl"/>
          <dgm:resizeHandles/>
        </dgm:presLayoutVars>
      </dgm:prSet>
      <dgm:spPr/>
    </dgm:pt>
    <dgm:pt modelId="{86D593EB-5653-4883-A83C-45020C7238AF}" type="pres">
      <dgm:prSet presAssocID="{3C8D8FDC-14AD-471F-B1B7-F2E9D698394D}" presName="hierRoot1" presStyleCnt="0">
        <dgm:presLayoutVars>
          <dgm:hierBranch val="init"/>
        </dgm:presLayoutVars>
      </dgm:prSet>
      <dgm:spPr/>
    </dgm:pt>
    <dgm:pt modelId="{D5DDE5F8-4666-40E1-9026-DD7C1F5AA9BD}" type="pres">
      <dgm:prSet presAssocID="{3C8D8FDC-14AD-471F-B1B7-F2E9D698394D}" presName="rootComposite1" presStyleCnt="0"/>
      <dgm:spPr/>
    </dgm:pt>
    <dgm:pt modelId="{03B40489-C581-4E00-BE16-F398144E5383}" type="pres">
      <dgm:prSet presAssocID="{3C8D8FDC-14AD-471F-B1B7-F2E9D698394D}" presName="rootText1" presStyleLbl="node0" presStyleIdx="0" presStyleCnt="1" custScaleY="61110">
        <dgm:presLayoutVars>
          <dgm:chPref val="3"/>
        </dgm:presLayoutVars>
      </dgm:prSet>
      <dgm:spPr/>
    </dgm:pt>
    <dgm:pt modelId="{23779A64-4951-482E-8BBF-29B74BC1071B}" type="pres">
      <dgm:prSet presAssocID="{3C8D8FDC-14AD-471F-B1B7-F2E9D698394D}" presName="rootConnector1" presStyleLbl="node1" presStyleIdx="0" presStyleCnt="0"/>
      <dgm:spPr/>
    </dgm:pt>
    <dgm:pt modelId="{72962087-83AC-4DBE-899B-BE6726D619C4}" type="pres">
      <dgm:prSet presAssocID="{3C8D8FDC-14AD-471F-B1B7-F2E9D698394D}" presName="hierChild2" presStyleCnt="0"/>
      <dgm:spPr/>
    </dgm:pt>
    <dgm:pt modelId="{30D6D3C3-ED70-40EC-9DC1-932AEB50DA68}" type="pres">
      <dgm:prSet presAssocID="{DB87A0FD-D0F7-43B1-8C66-04F6B5CFC094}" presName="Name37" presStyleLbl="parChTrans1D2" presStyleIdx="0" presStyleCnt="2"/>
      <dgm:spPr/>
    </dgm:pt>
    <dgm:pt modelId="{0B6A1C05-4D96-4C01-A67D-4D356448E838}" type="pres">
      <dgm:prSet presAssocID="{F330520A-79B1-41B1-999F-79FFF45E7E1A}" presName="hierRoot2" presStyleCnt="0">
        <dgm:presLayoutVars>
          <dgm:hierBranch val="init"/>
        </dgm:presLayoutVars>
      </dgm:prSet>
      <dgm:spPr/>
    </dgm:pt>
    <dgm:pt modelId="{4AD88510-42A0-4A85-9492-A547D4AB4E5C}" type="pres">
      <dgm:prSet presAssocID="{F330520A-79B1-41B1-999F-79FFF45E7E1A}" presName="rootComposite" presStyleCnt="0"/>
      <dgm:spPr/>
    </dgm:pt>
    <dgm:pt modelId="{161A6E0D-5DE2-4D70-BC03-3FDEB3773A70}" type="pres">
      <dgm:prSet presAssocID="{F330520A-79B1-41B1-999F-79FFF45E7E1A}" presName="rootText" presStyleLbl="node2" presStyleIdx="0" presStyleCnt="2" custScaleY="53401">
        <dgm:presLayoutVars>
          <dgm:chPref val="3"/>
        </dgm:presLayoutVars>
      </dgm:prSet>
      <dgm:spPr/>
    </dgm:pt>
    <dgm:pt modelId="{54F2EDAE-9043-4E73-AD8F-CEA07E136629}" type="pres">
      <dgm:prSet presAssocID="{F330520A-79B1-41B1-999F-79FFF45E7E1A}" presName="rootConnector" presStyleLbl="node2" presStyleIdx="0" presStyleCnt="2"/>
      <dgm:spPr/>
    </dgm:pt>
    <dgm:pt modelId="{C3E9E789-3B41-4AB0-A2B0-67D4E46E18A0}" type="pres">
      <dgm:prSet presAssocID="{F330520A-79B1-41B1-999F-79FFF45E7E1A}" presName="hierChild4" presStyleCnt="0"/>
      <dgm:spPr/>
    </dgm:pt>
    <dgm:pt modelId="{5398B4D2-E469-466E-9681-FBB7EF067AB0}" type="pres">
      <dgm:prSet presAssocID="{8394BDA6-55C7-4997-9A07-9C4C23DC0A6C}" presName="Name37" presStyleLbl="parChTrans1D3" presStyleIdx="0" presStyleCnt="4"/>
      <dgm:spPr/>
    </dgm:pt>
    <dgm:pt modelId="{45410CBD-6A56-4CB6-865B-3BFD33294434}" type="pres">
      <dgm:prSet presAssocID="{E9FDA390-794B-411E-B9FB-2171B47410D6}" presName="hierRoot2" presStyleCnt="0">
        <dgm:presLayoutVars>
          <dgm:hierBranch val="init"/>
        </dgm:presLayoutVars>
      </dgm:prSet>
      <dgm:spPr/>
    </dgm:pt>
    <dgm:pt modelId="{323A0365-0DFA-4375-A5F2-E9115F1C04F2}" type="pres">
      <dgm:prSet presAssocID="{E9FDA390-794B-411E-B9FB-2171B47410D6}" presName="rootComposite" presStyleCnt="0"/>
      <dgm:spPr/>
    </dgm:pt>
    <dgm:pt modelId="{EC4431F1-E939-4DBF-B0C7-3E6204977A2A}" type="pres">
      <dgm:prSet presAssocID="{E9FDA390-794B-411E-B9FB-2171B47410D6}" presName="rootText" presStyleLbl="node3" presStyleIdx="0" presStyleCnt="4" custScaleY="47690">
        <dgm:presLayoutVars>
          <dgm:chPref val="3"/>
        </dgm:presLayoutVars>
      </dgm:prSet>
      <dgm:spPr/>
    </dgm:pt>
    <dgm:pt modelId="{A120CBD5-61A2-482C-A1A8-3DB346ACC55A}" type="pres">
      <dgm:prSet presAssocID="{E9FDA390-794B-411E-B9FB-2171B47410D6}" presName="rootConnector" presStyleLbl="node3" presStyleIdx="0" presStyleCnt="4"/>
      <dgm:spPr/>
    </dgm:pt>
    <dgm:pt modelId="{DD56D010-4675-46A8-A7FF-CE6E447746BF}" type="pres">
      <dgm:prSet presAssocID="{E9FDA390-794B-411E-B9FB-2171B47410D6}" presName="hierChild4" presStyleCnt="0"/>
      <dgm:spPr/>
    </dgm:pt>
    <dgm:pt modelId="{995DCE2C-3DA9-48C4-AFB7-CAFAB37B4C08}" type="pres">
      <dgm:prSet presAssocID="{E9FDA390-794B-411E-B9FB-2171B47410D6}" presName="hierChild5" presStyleCnt="0"/>
      <dgm:spPr/>
    </dgm:pt>
    <dgm:pt modelId="{06626B9D-E73C-4541-9B3A-F9668FFE3E3D}" type="pres">
      <dgm:prSet presAssocID="{F330520A-79B1-41B1-999F-79FFF45E7E1A}" presName="hierChild5" presStyleCnt="0"/>
      <dgm:spPr/>
    </dgm:pt>
    <dgm:pt modelId="{BF348215-4C61-4EBC-957A-D8A2A0781056}" type="pres">
      <dgm:prSet presAssocID="{97A79681-F6E1-4DF2-A8B5-876D25236708}" presName="Name37" presStyleLbl="parChTrans1D2" presStyleIdx="1" presStyleCnt="2"/>
      <dgm:spPr/>
    </dgm:pt>
    <dgm:pt modelId="{6EE509AA-1EA7-4DCC-B444-279A50FBB4A6}" type="pres">
      <dgm:prSet presAssocID="{33388A1C-BCE6-4F53-9791-7DD4262E3C47}" presName="hierRoot2" presStyleCnt="0">
        <dgm:presLayoutVars>
          <dgm:hierBranch val="init"/>
        </dgm:presLayoutVars>
      </dgm:prSet>
      <dgm:spPr/>
    </dgm:pt>
    <dgm:pt modelId="{E0D87E97-37D3-4BF4-9327-3283311BB0B7}" type="pres">
      <dgm:prSet presAssocID="{33388A1C-BCE6-4F53-9791-7DD4262E3C47}" presName="rootComposite" presStyleCnt="0"/>
      <dgm:spPr/>
    </dgm:pt>
    <dgm:pt modelId="{ABE5A4EE-B7DB-4193-BA7E-A505B9AB09CD}" type="pres">
      <dgm:prSet presAssocID="{33388A1C-BCE6-4F53-9791-7DD4262E3C47}" presName="rootText" presStyleLbl="node2" presStyleIdx="1" presStyleCnt="2" custScaleY="59112">
        <dgm:presLayoutVars>
          <dgm:chPref val="3"/>
        </dgm:presLayoutVars>
      </dgm:prSet>
      <dgm:spPr/>
    </dgm:pt>
    <dgm:pt modelId="{89631775-DF06-4FE5-9673-CCC09CBF797A}" type="pres">
      <dgm:prSet presAssocID="{33388A1C-BCE6-4F53-9791-7DD4262E3C47}" presName="rootConnector" presStyleLbl="node2" presStyleIdx="1" presStyleCnt="2"/>
      <dgm:spPr/>
    </dgm:pt>
    <dgm:pt modelId="{3B608C3B-3604-4AC4-AB09-4A37F2A2F2E5}" type="pres">
      <dgm:prSet presAssocID="{33388A1C-BCE6-4F53-9791-7DD4262E3C47}" presName="hierChild4" presStyleCnt="0"/>
      <dgm:spPr/>
    </dgm:pt>
    <dgm:pt modelId="{AB825B44-6349-4E6C-B805-DCBA35BC7997}" type="pres">
      <dgm:prSet presAssocID="{D7367F3C-38F3-4B59-9AC8-F79B9D9FE291}" presName="Name37" presStyleLbl="parChTrans1D3" presStyleIdx="1" presStyleCnt="4"/>
      <dgm:spPr/>
    </dgm:pt>
    <dgm:pt modelId="{0A2C2776-0CC0-4479-B548-02CD0CE3150B}" type="pres">
      <dgm:prSet presAssocID="{9F630821-D989-4821-B750-B07EFF973D6E}" presName="hierRoot2" presStyleCnt="0">
        <dgm:presLayoutVars>
          <dgm:hierBranch val="init"/>
        </dgm:presLayoutVars>
      </dgm:prSet>
      <dgm:spPr/>
    </dgm:pt>
    <dgm:pt modelId="{8166750E-530F-47A1-B1F2-7980C1341E0D}" type="pres">
      <dgm:prSet presAssocID="{9F630821-D989-4821-B750-B07EFF973D6E}" presName="rootComposite" presStyleCnt="0"/>
      <dgm:spPr/>
    </dgm:pt>
    <dgm:pt modelId="{99FF947C-812D-48B6-B6DF-C4F1928626C1}" type="pres">
      <dgm:prSet presAssocID="{9F630821-D989-4821-B750-B07EFF973D6E}" presName="rootText" presStyleLbl="node3" presStyleIdx="1" presStyleCnt="4" custScaleX="125783" custScaleY="41909">
        <dgm:presLayoutVars>
          <dgm:chPref val="3"/>
        </dgm:presLayoutVars>
      </dgm:prSet>
      <dgm:spPr/>
    </dgm:pt>
    <dgm:pt modelId="{250CF70D-6D92-4924-84EF-85FC1C9B3763}" type="pres">
      <dgm:prSet presAssocID="{9F630821-D989-4821-B750-B07EFF973D6E}" presName="rootConnector" presStyleLbl="node3" presStyleIdx="1" presStyleCnt="4"/>
      <dgm:spPr/>
    </dgm:pt>
    <dgm:pt modelId="{116B72B1-4FDD-4D97-A3AD-BC810D8444FA}" type="pres">
      <dgm:prSet presAssocID="{9F630821-D989-4821-B750-B07EFF973D6E}" presName="hierChild4" presStyleCnt="0"/>
      <dgm:spPr/>
    </dgm:pt>
    <dgm:pt modelId="{5E19E604-4A1C-421F-9A92-CE90A3792124}" type="pres">
      <dgm:prSet presAssocID="{9F630821-D989-4821-B750-B07EFF973D6E}" presName="hierChild5" presStyleCnt="0"/>
      <dgm:spPr/>
    </dgm:pt>
    <dgm:pt modelId="{5E2085A5-0F96-49F4-A756-4B39709D6108}" type="pres">
      <dgm:prSet presAssocID="{41DD2EC2-F525-4DD0-9AC9-4D8F5A7E19AF}" presName="Name37" presStyleLbl="parChTrans1D3" presStyleIdx="2" presStyleCnt="4"/>
      <dgm:spPr/>
    </dgm:pt>
    <dgm:pt modelId="{75FA4043-BB8E-4F54-B554-4A38BB639A10}" type="pres">
      <dgm:prSet presAssocID="{EAE9DCA9-8CC1-4AB4-AAEF-9DD251AC3191}" presName="hierRoot2" presStyleCnt="0">
        <dgm:presLayoutVars>
          <dgm:hierBranch val="init"/>
        </dgm:presLayoutVars>
      </dgm:prSet>
      <dgm:spPr/>
    </dgm:pt>
    <dgm:pt modelId="{35570FC3-C9B8-42B2-B20D-E4C7A95D3173}" type="pres">
      <dgm:prSet presAssocID="{EAE9DCA9-8CC1-4AB4-AAEF-9DD251AC3191}" presName="rootComposite" presStyleCnt="0"/>
      <dgm:spPr/>
    </dgm:pt>
    <dgm:pt modelId="{BEB0D6DA-0B0F-4B04-8BF0-3647585DC720}" type="pres">
      <dgm:prSet presAssocID="{EAE9DCA9-8CC1-4AB4-AAEF-9DD251AC3191}" presName="rootText" presStyleLbl="node3" presStyleIdx="2" presStyleCnt="4" custScaleX="122594" custScaleY="36997">
        <dgm:presLayoutVars>
          <dgm:chPref val="3"/>
        </dgm:presLayoutVars>
      </dgm:prSet>
      <dgm:spPr/>
    </dgm:pt>
    <dgm:pt modelId="{212BD736-460B-46B1-9403-D77E3ABE6D48}" type="pres">
      <dgm:prSet presAssocID="{EAE9DCA9-8CC1-4AB4-AAEF-9DD251AC3191}" presName="rootConnector" presStyleLbl="node3" presStyleIdx="2" presStyleCnt="4"/>
      <dgm:spPr/>
    </dgm:pt>
    <dgm:pt modelId="{505BA4A3-C9D2-4967-9ACB-FF0156D5B2A7}" type="pres">
      <dgm:prSet presAssocID="{EAE9DCA9-8CC1-4AB4-AAEF-9DD251AC3191}" presName="hierChild4" presStyleCnt="0"/>
      <dgm:spPr/>
    </dgm:pt>
    <dgm:pt modelId="{B33B428F-8930-49B7-A84F-99E185E84583}" type="pres">
      <dgm:prSet presAssocID="{EAE9DCA9-8CC1-4AB4-AAEF-9DD251AC3191}" presName="hierChild5" presStyleCnt="0"/>
      <dgm:spPr/>
    </dgm:pt>
    <dgm:pt modelId="{B9D998F0-455F-4709-8711-00587F279D50}" type="pres">
      <dgm:prSet presAssocID="{7B3F237B-0B7E-4123-9B94-7C11D700018A}" presName="Name37" presStyleLbl="parChTrans1D3" presStyleIdx="3" presStyleCnt="4"/>
      <dgm:spPr/>
    </dgm:pt>
    <dgm:pt modelId="{40C87389-81A6-4551-A9C1-7178D95E084D}" type="pres">
      <dgm:prSet presAssocID="{C4F0BE0B-90C5-4503-857D-26EF83CA8A8B}" presName="hierRoot2" presStyleCnt="0">
        <dgm:presLayoutVars>
          <dgm:hierBranch val="init"/>
        </dgm:presLayoutVars>
      </dgm:prSet>
      <dgm:spPr/>
    </dgm:pt>
    <dgm:pt modelId="{3C5E4347-8D6B-47F0-8B77-8D3C6E15B734}" type="pres">
      <dgm:prSet presAssocID="{C4F0BE0B-90C5-4503-857D-26EF83CA8A8B}" presName="rootComposite" presStyleCnt="0"/>
      <dgm:spPr/>
    </dgm:pt>
    <dgm:pt modelId="{999BD9F9-E8AC-41F7-A543-3C26114C6C93}" type="pres">
      <dgm:prSet presAssocID="{C4F0BE0B-90C5-4503-857D-26EF83CA8A8B}" presName="rootText" presStyleLbl="node3" presStyleIdx="3" presStyleCnt="4" custScaleX="119452" custScaleY="37146">
        <dgm:presLayoutVars>
          <dgm:chPref val="3"/>
        </dgm:presLayoutVars>
      </dgm:prSet>
      <dgm:spPr/>
    </dgm:pt>
    <dgm:pt modelId="{77D442AC-4642-43D9-A272-74630C56B474}" type="pres">
      <dgm:prSet presAssocID="{C4F0BE0B-90C5-4503-857D-26EF83CA8A8B}" presName="rootConnector" presStyleLbl="node3" presStyleIdx="3" presStyleCnt="4"/>
      <dgm:spPr/>
    </dgm:pt>
    <dgm:pt modelId="{3928B392-77C3-42FA-ABBC-C3A93E6D38AD}" type="pres">
      <dgm:prSet presAssocID="{C4F0BE0B-90C5-4503-857D-26EF83CA8A8B}" presName="hierChild4" presStyleCnt="0"/>
      <dgm:spPr/>
    </dgm:pt>
    <dgm:pt modelId="{2BD7A79D-AA6D-4BD8-8924-E374C711955E}" type="pres">
      <dgm:prSet presAssocID="{C4F0BE0B-90C5-4503-857D-26EF83CA8A8B}" presName="hierChild5" presStyleCnt="0"/>
      <dgm:spPr/>
    </dgm:pt>
    <dgm:pt modelId="{4B1C8D9B-FA2D-4497-80D7-BDE83DF9A3B0}" type="pres">
      <dgm:prSet presAssocID="{33388A1C-BCE6-4F53-9791-7DD4262E3C47}" presName="hierChild5" presStyleCnt="0"/>
      <dgm:spPr/>
    </dgm:pt>
    <dgm:pt modelId="{ED9576BE-E6F3-4439-BC89-02291A9590B8}" type="pres">
      <dgm:prSet presAssocID="{3C8D8FDC-14AD-471F-B1B7-F2E9D698394D}" presName="hierChild3" presStyleCnt="0"/>
      <dgm:spPr/>
    </dgm:pt>
  </dgm:ptLst>
  <dgm:cxnLst>
    <dgm:cxn modelId="{47D38B01-CB60-4FBC-BBF7-FF1D1A7551F6}" type="presOf" srcId="{F330520A-79B1-41B1-999F-79FFF45E7E1A}" destId="{54F2EDAE-9043-4E73-AD8F-CEA07E136629}" srcOrd="1" destOrd="0" presId="urn:microsoft.com/office/officeart/2005/8/layout/orgChart1"/>
    <dgm:cxn modelId="{E0A20508-A8D1-4556-8E62-1A1EBC9AED47}" type="presOf" srcId="{33388A1C-BCE6-4F53-9791-7DD4262E3C47}" destId="{ABE5A4EE-B7DB-4193-BA7E-A505B9AB09CD}" srcOrd="0" destOrd="0" presId="urn:microsoft.com/office/officeart/2005/8/layout/orgChart1"/>
    <dgm:cxn modelId="{C5AB2B08-C4CB-432F-ACDA-9BFEC956EECD}" srcId="{33388A1C-BCE6-4F53-9791-7DD4262E3C47}" destId="{EAE9DCA9-8CC1-4AB4-AAEF-9DD251AC3191}" srcOrd="1" destOrd="0" parTransId="{41DD2EC2-F525-4DD0-9AC9-4D8F5A7E19AF}" sibTransId="{065E771A-F962-45C6-AC54-CC38D8A40BA9}"/>
    <dgm:cxn modelId="{2B8E811F-2D92-45A0-88D3-6481D5115A56}" type="presOf" srcId="{EAE9DCA9-8CC1-4AB4-AAEF-9DD251AC3191}" destId="{212BD736-460B-46B1-9403-D77E3ABE6D48}" srcOrd="1" destOrd="0" presId="urn:microsoft.com/office/officeart/2005/8/layout/orgChart1"/>
    <dgm:cxn modelId="{8B131224-AB75-4238-93E6-94A5D2231026}" type="presOf" srcId="{3C8D8FDC-14AD-471F-B1B7-F2E9D698394D}" destId="{03B40489-C581-4E00-BE16-F398144E5383}" srcOrd="0" destOrd="0" presId="urn:microsoft.com/office/officeart/2005/8/layout/orgChart1"/>
    <dgm:cxn modelId="{85E99425-7BEA-4D18-B505-DFAF1B21311D}" type="presOf" srcId="{E9FDA390-794B-411E-B9FB-2171B47410D6}" destId="{EC4431F1-E939-4DBF-B0C7-3E6204977A2A}" srcOrd="0" destOrd="0" presId="urn:microsoft.com/office/officeart/2005/8/layout/orgChart1"/>
    <dgm:cxn modelId="{FADEE12A-83B9-47F4-884B-E07E9FEA14E0}" srcId="{33388A1C-BCE6-4F53-9791-7DD4262E3C47}" destId="{C4F0BE0B-90C5-4503-857D-26EF83CA8A8B}" srcOrd="2" destOrd="0" parTransId="{7B3F237B-0B7E-4123-9B94-7C11D700018A}" sibTransId="{10FD41CE-1E77-4BB4-ADC6-E7F5F41F4C60}"/>
    <dgm:cxn modelId="{8A7DC72F-962B-4A2A-99D3-4F1CC5407964}" type="presOf" srcId="{DB87A0FD-D0F7-43B1-8C66-04F6B5CFC094}" destId="{30D6D3C3-ED70-40EC-9DC1-932AEB50DA68}" srcOrd="0" destOrd="0" presId="urn:microsoft.com/office/officeart/2005/8/layout/orgChart1"/>
    <dgm:cxn modelId="{FDED0237-1818-49F9-84E9-2981A86A5E95}" type="presOf" srcId="{41DD2EC2-F525-4DD0-9AC9-4D8F5A7E19AF}" destId="{5E2085A5-0F96-49F4-A756-4B39709D6108}" srcOrd="0" destOrd="0" presId="urn:microsoft.com/office/officeart/2005/8/layout/orgChart1"/>
    <dgm:cxn modelId="{70328B38-2764-4F97-85EE-93AEF49ACC2F}" type="presOf" srcId="{97A79681-F6E1-4DF2-A8B5-876D25236708}" destId="{BF348215-4C61-4EBC-957A-D8A2A0781056}" srcOrd="0" destOrd="0" presId="urn:microsoft.com/office/officeart/2005/8/layout/orgChart1"/>
    <dgm:cxn modelId="{1DAFC43C-5738-4975-9307-0F19DDD0F23A}" srcId="{3C8D8FDC-14AD-471F-B1B7-F2E9D698394D}" destId="{F330520A-79B1-41B1-999F-79FFF45E7E1A}" srcOrd="0" destOrd="0" parTransId="{DB87A0FD-D0F7-43B1-8C66-04F6B5CFC094}" sibTransId="{ADC1582E-B819-4F76-B532-F4CC36C8CE79}"/>
    <dgm:cxn modelId="{66A86F3F-FC67-4D6F-86EC-CB0DF8FA92DE}" srcId="{3C8D8FDC-14AD-471F-B1B7-F2E9D698394D}" destId="{33388A1C-BCE6-4F53-9791-7DD4262E3C47}" srcOrd="1" destOrd="0" parTransId="{97A79681-F6E1-4DF2-A8B5-876D25236708}" sibTransId="{4AC634DD-DBCA-4CC7-A450-5CA17C1F6F08}"/>
    <dgm:cxn modelId="{84B45F43-D433-4514-85AD-91A8AE7DB42B}" type="presOf" srcId="{D7367F3C-38F3-4B59-9AC8-F79B9D9FE291}" destId="{AB825B44-6349-4E6C-B805-DCBA35BC7997}" srcOrd="0" destOrd="0" presId="urn:microsoft.com/office/officeart/2005/8/layout/orgChart1"/>
    <dgm:cxn modelId="{FC36D373-949D-4DB5-A817-C8620BF5D50B}" type="presOf" srcId="{CD06C74E-6FD2-4232-9A13-89C21DF28188}" destId="{20A5A13B-E351-40B7-A44B-2FA1D64F78FE}" srcOrd="0" destOrd="0" presId="urn:microsoft.com/office/officeart/2005/8/layout/orgChart1"/>
    <dgm:cxn modelId="{3D91E674-7B42-4253-A508-1DAB32E99E1F}" type="presOf" srcId="{9F630821-D989-4821-B750-B07EFF973D6E}" destId="{250CF70D-6D92-4924-84EF-85FC1C9B3763}" srcOrd="1" destOrd="0" presId="urn:microsoft.com/office/officeart/2005/8/layout/orgChart1"/>
    <dgm:cxn modelId="{816D9A56-3112-40C8-B737-3F865272B7D2}" type="presOf" srcId="{F330520A-79B1-41B1-999F-79FFF45E7E1A}" destId="{161A6E0D-5DE2-4D70-BC03-3FDEB3773A70}" srcOrd="0" destOrd="0" presId="urn:microsoft.com/office/officeart/2005/8/layout/orgChart1"/>
    <dgm:cxn modelId="{93C7D37C-899A-487B-9BFA-38AE6F23745D}" type="presOf" srcId="{E9FDA390-794B-411E-B9FB-2171B47410D6}" destId="{A120CBD5-61A2-482C-A1A8-3DB346ACC55A}" srcOrd="1" destOrd="0" presId="urn:microsoft.com/office/officeart/2005/8/layout/orgChart1"/>
    <dgm:cxn modelId="{B2B14C88-8AD3-4ACA-BC8B-5AACA80CD280}" type="presOf" srcId="{3C8D8FDC-14AD-471F-B1B7-F2E9D698394D}" destId="{23779A64-4951-482E-8BBF-29B74BC1071B}" srcOrd="1" destOrd="0" presId="urn:microsoft.com/office/officeart/2005/8/layout/orgChart1"/>
    <dgm:cxn modelId="{4B91019A-1686-4A8C-86E4-374263F98BF3}" type="presOf" srcId="{7B3F237B-0B7E-4123-9B94-7C11D700018A}" destId="{B9D998F0-455F-4709-8711-00587F279D50}" srcOrd="0" destOrd="0" presId="urn:microsoft.com/office/officeart/2005/8/layout/orgChart1"/>
    <dgm:cxn modelId="{71B5B7A0-4E43-40DD-AE25-ADC6B1859F17}" srcId="{F330520A-79B1-41B1-999F-79FFF45E7E1A}" destId="{E9FDA390-794B-411E-B9FB-2171B47410D6}" srcOrd="0" destOrd="0" parTransId="{8394BDA6-55C7-4997-9A07-9C4C23DC0A6C}" sibTransId="{A8AD8C79-97A0-4EAE-841A-347A90DA2879}"/>
    <dgm:cxn modelId="{9F92EAA0-C41E-44F4-ADEB-59F6DEBEE483}" type="presOf" srcId="{8394BDA6-55C7-4997-9A07-9C4C23DC0A6C}" destId="{5398B4D2-E469-466E-9681-FBB7EF067AB0}" srcOrd="0" destOrd="0" presId="urn:microsoft.com/office/officeart/2005/8/layout/orgChart1"/>
    <dgm:cxn modelId="{D8427CBF-8B26-4781-8402-06B0FA80C9A6}" srcId="{CD06C74E-6FD2-4232-9A13-89C21DF28188}" destId="{3C8D8FDC-14AD-471F-B1B7-F2E9D698394D}" srcOrd="0" destOrd="0" parTransId="{5E3F5DF8-D146-4DB1-9826-FCE7FD4614DD}" sibTransId="{4672FFC2-1F0A-402B-9EAB-7D5022CE04B8}"/>
    <dgm:cxn modelId="{3D109AD0-65F3-40A8-917D-B440E3648F7D}" type="presOf" srcId="{C4F0BE0B-90C5-4503-857D-26EF83CA8A8B}" destId="{999BD9F9-E8AC-41F7-A543-3C26114C6C93}" srcOrd="0" destOrd="0" presId="urn:microsoft.com/office/officeart/2005/8/layout/orgChart1"/>
    <dgm:cxn modelId="{868C91D1-1F23-4393-8962-8FD5CBFE6B4D}" srcId="{33388A1C-BCE6-4F53-9791-7DD4262E3C47}" destId="{9F630821-D989-4821-B750-B07EFF973D6E}" srcOrd="0" destOrd="0" parTransId="{D7367F3C-38F3-4B59-9AC8-F79B9D9FE291}" sibTransId="{A2265F70-94AA-43E7-8164-4D8F019D2D07}"/>
    <dgm:cxn modelId="{FCDB51DD-3955-41EB-A25D-3C247B1E7569}" type="presOf" srcId="{9F630821-D989-4821-B750-B07EFF973D6E}" destId="{99FF947C-812D-48B6-B6DF-C4F1928626C1}" srcOrd="0" destOrd="0" presId="urn:microsoft.com/office/officeart/2005/8/layout/orgChart1"/>
    <dgm:cxn modelId="{B181CEE4-4ABB-4F61-8567-688A8E3278C5}" type="presOf" srcId="{C4F0BE0B-90C5-4503-857D-26EF83CA8A8B}" destId="{77D442AC-4642-43D9-A272-74630C56B474}" srcOrd="1" destOrd="0" presId="urn:microsoft.com/office/officeart/2005/8/layout/orgChart1"/>
    <dgm:cxn modelId="{8AF2FDE9-8406-4538-819F-E78574B64DD2}" type="presOf" srcId="{33388A1C-BCE6-4F53-9791-7DD4262E3C47}" destId="{89631775-DF06-4FE5-9673-CCC09CBF797A}" srcOrd="1" destOrd="0" presId="urn:microsoft.com/office/officeart/2005/8/layout/orgChart1"/>
    <dgm:cxn modelId="{79A8EFF4-3DB6-4267-8977-A3C8ED1BF249}" type="presOf" srcId="{EAE9DCA9-8CC1-4AB4-AAEF-9DD251AC3191}" destId="{BEB0D6DA-0B0F-4B04-8BF0-3647585DC720}" srcOrd="0" destOrd="0" presId="urn:microsoft.com/office/officeart/2005/8/layout/orgChart1"/>
    <dgm:cxn modelId="{01D81B38-F400-40AA-B439-3228270D2F0B}" type="presParOf" srcId="{20A5A13B-E351-40B7-A44B-2FA1D64F78FE}" destId="{86D593EB-5653-4883-A83C-45020C7238AF}" srcOrd="0" destOrd="0" presId="urn:microsoft.com/office/officeart/2005/8/layout/orgChart1"/>
    <dgm:cxn modelId="{181A0FE1-5D5C-4CA2-AFEF-14C017A731F9}" type="presParOf" srcId="{86D593EB-5653-4883-A83C-45020C7238AF}" destId="{D5DDE5F8-4666-40E1-9026-DD7C1F5AA9BD}" srcOrd="0" destOrd="0" presId="urn:microsoft.com/office/officeart/2005/8/layout/orgChart1"/>
    <dgm:cxn modelId="{49D8B3A0-E3EC-4D7E-8941-EC3DE5D739ED}" type="presParOf" srcId="{D5DDE5F8-4666-40E1-9026-DD7C1F5AA9BD}" destId="{03B40489-C581-4E00-BE16-F398144E5383}" srcOrd="0" destOrd="0" presId="urn:microsoft.com/office/officeart/2005/8/layout/orgChart1"/>
    <dgm:cxn modelId="{B6AFDA76-092B-4E11-A505-4EFD35EBC004}" type="presParOf" srcId="{D5DDE5F8-4666-40E1-9026-DD7C1F5AA9BD}" destId="{23779A64-4951-482E-8BBF-29B74BC1071B}" srcOrd="1" destOrd="0" presId="urn:microsoft.com/office/officeart/2005/8/layout/orgChart1"/>
    <dgm:cxn modelId="{685E2253-647D-4388-8A04-726AFC76C757}" type="presParOf" srcId="{86D593EB-5653-4883-A83C-45020C7238AF}" destId="{72962087-83AC-4DBE-899B-BE6726D619C4}" srcOrd="1" destOrd="0" presId="urn:microsoft.com/office/officeart/2005/8/layout/orgChart1"/>
    <dgm:cxn modelId="{EF9B3231-34D7-49F6-B77E-ED40CD3F6299}" type="presParOf" srcId="{72962087-83AC-4DBE-899B-BE6726D619C4}" destId="{30D6D3C3-ED70-40EC-9DC1-932AEB50DA68}" srcOrd="0" destOrd="0" presId="urn:microsoft.com/office/officeart/2005/8/layout/orgChart1"/>
    <dgm:cxn modelId="{DEEDD6B2-05D4-43CA-B59D-6B201C64D014}" type="presParOf" srcId="{72962087-83AC-4DBE-899B-BE6726D619C4}" destId="{0B6A1C05-4D96-4C01-A67D-4D356448E838}" srcOrd="1" destOrd="0" presId="urn:microsoft.com/office/officeart/2005/8/layout/orgChart1"/>
    <dgm:cxn modelId="{B0A91C76-6C51-465F-9F24-A833E31CA5EB}" type="presParOf" srcId="{0B6A1C05-4D96-4C01-A67D-4D356448E838}" destId="{4AD88510-42A0-4A85-9492-A547D4AB4E5C}" srcOrd="0" destOrd="0" presId="urn:microsoft.com/office/officeart/2005/8/layout/orgChart1"/>
    <dgm:cxn modelId="{BA581872-2893-4AEB-9303-265BC9CE32F8}" type="presParOf" srcId="{4AD88510-42A0-4A85-9492-A547D4AB4E5C}" destId="{161A6E0D-5DE2-4D70-BC03-3FDEB3773A70}" srcOrd="0" destOrd="0" presId="urn:microsoft.com/office/officeart/2005/8/layout/orgChart1"/>
    <dgm:cxn modelId="{86F5C555-1F82-4182-9404-36FC5F829E51}" type="presParOf" srcId="{4AD88510-42A0-4A85-9492-A547D4AB4E5C}" destId="{54F2EDAE-9043-4E73-AD8F-CEA07E136629}" srcOrd="1" destOrd="0" presId="urn:microsoft.com/office/officeart/2005/8/layout/orgChart1"/>
    <dgm:cxn modelId="{3398A3CA-531B-4242-A345-2DCD9CF82B71}" type="presParOf" srcId="{0B6A1C05-4D96-4C01-A67D-4D356448E838}" destId="{C3E9E789-3B41-4AB0-A2B0-67D4E46E18A0}" srcOrd="1" destOrd="0" presId="urn:microsoft.com/office/officeart/2005/8/layout/orgChart1"/>
    <dgm:cxn modelId="{32C03E13-9748-46E0-BF1A-EDE602C0D711}" type="presParOf" srcId="{C3E9E789-3B41-4AB0-A2B0-67D4E46E18A0}" destId="{5398B4D2-E469-466E-9681-FBB7EF067AB0}" srcOrd="0" destOrd="0" presId="urn:microsoft.com/office/officeart/2005/8/layout/orgChart1"/>
    <dgm:cxn modelId="{75F3894A-ED54-4B38-9E35-8C9B398B25D0}" type="presParOf" srcId="{C3E9E789-3B41-4AB0-A2B0-67D4E46E18A0}" destId="{45410CBD-6A56-4CB6-865B-3BFD33294434}" srcOrd="1" destOrd="0" presId="urn:microsoft.com/office/officeart/2005/8/layout/orgChart1"/>
    <dgm:cxn modelId="{DAD39106-B977-4E36-985E-F527935ED364}" type="presParOf" srcId="{45410CBD-6A56-4CB6-865B-3BFD33294434}" destId="{323A0365-0DFA-4375-A5F2-E9115F1C04F2}" srcOrd="0" destOrd="0" presId="urn:microsoft.com/office/officeart/2005/8/layout/orgChart1"/>
    <dgm:cxn modelId="{A253A204-A694-4F25-97FC-405307E66CD0}" type="presParOf" srcId="{323A0365-0DFA-4375-A5F2-E9115F1C04F2}" destId="{EC4431F1-E939-4DBF-B0C7-3E6204977A2A}" srcOrd="0" destOrd="0" presId="urn:microsoft.com/office/officeart/2005/8/layout/orgChart1"/>
    <dgm:cxn modelId="{981CE44E-53C7-4881-AAD0-409ACAE34FA7}" type="presParOf" srcId="{323A0365-0DFA-4375-A5F2-E9115F1C04F2}" destId="{A120CBD5-61A2-482C-A1A8-3DB346ACC55A}" srcOrd="1" destOrd="0" presId="urn:microsoft.com/office/officeart/2005/8/layout/orgChart1"/>
    <dgm:cxn modelId="{5EA8FFF2-7EF3-4CC3-828D-928711EE5834}" type="presParOf" srcId="{45410CBD-6A56-4CB6-865B-3BFD33294434}" destId="{DD56D010-4675-46A8-A7FF-CE6E447746BF}" srcOrd="1" destOrd="0" presId="urn:microsoft.com/office/officeart/2005/8/layout/orgChart1"/>
    <dgm:cxn modelId="{254B1082-A515-4519-B7B3-A7A8AA5BBDF0}" type="presParOf" srcId="{45410CBD-6A56-4CB6-865B-3BFD33294434}" destId="{995DCE2C-3DA9-48C4-AFB7-CAFAB37B4C08}" srcOrd="2" destOrd="0" presId="urn:microsoft.com/office/officeart/2005/8/layout/orgChart1"/>
    <dgm:cxn modelId="{CF66A90B-6E3A-4F43-A332-95185BA7371F}" type="presParOf" srcId="{0B6A1C05-4D96-4C01-A67D-4D356448E838}" destId="{06626B9D-E73C-4541-9B3A-F9668FFE3E3D}" srcOrd="2" destOrd="0" presId="urn:microsoft.com/office/officeart/2005/8/layout/orgChart1"/>
    <dgm:cxn modelId="{53077459-FFF8-44AE-99FC-84D187ADEB37}" type="presParOf" srcId="{72962087-83AC-4DBE-899B-BE6726D619C4}" destId="{BF348215-4C61-4EBC-957A-D8A2A0781056}" srcOrd="2" destOrd="0" presId="urn:microsoft.com/office/officeart/2005/8/layout/orgChart1"/>
    <dgm:cxn modelId="{8FF6AFBC-6436-48E0-9188-1A84E0869C7A}" type="presParOf" srcId="{72962087-83AC-4DBE-899B-BE6726D619C4}" destId="{6EE509AA-1EA7-4DCC-B444-279A50FBB4A6}" srcOrd="3" destOrd="0" presId="urn:microsoft.com/office/officeart/2005/8/layout/orgChart1"/>
    <dgm:cxn modelId="{FD4775E3-A869-4480-A3EA-791B61DD824B}" type="presParOf" srcId="{6EE509AA-1EA7-4DCC-B444-279A50FBB4A6}" destId="{E0D87E97-37D3-4BF4-9327-3283311BB0B7}" srcOrd="0" destOrd="0" presId="urn:microsoft.com/office/officeart/2005/8/layout/orgChart1"/>
    <dgm:cxn modelId="{33E190F6-6A06-4294-B450-55E944A8CE94}" type="presParOf" srcId="{E0D87E97-37D3-4BF4-9327-3283311BB0B7}" destId="{ABE5A4EE-B7DB-4193-BA7E-A505B9AB09CD}" srcOrd="0" destOrd="0" presId="urn:microsoft.com/office/officeart/2005/8/layout/orgChart1"/>
    <dgm:cxn modelId="{E2193015-7569-4652-813B-8709235D43AE}" type="presParOf" srcId="{E0D87E97-37D3-4BF4-9327-3283311BB0B7}" destId="{89631775-DF06-4FE5-9673-CCC09CBF797A}" srcOrd="1" destOrd="0" presId="urn:microsoft.com/office/officeart/2005/8/layout/orgChart1"/>
    <dgm:cxn modelId="{57108138-0C26-4C04-BD80-37EF672D3EE3}" type="presParOf" srcId="{6EE509AA-1EA7-4DCC-B444-279A50FBB4A6}" destId="{3B608C3B-3604-4AC4-AB09-4A37F2A2F2E5}" srcOrd="1" destOrd="0" presId="urn:microsoft.com/office/officeart/2005/8/layout/orgChart1"/>
    <dgm:cxn modelId="{9CD2F936-BC1D-492B-B8B0-8FA0C161F3B7}" type="presParOf" srcId="{3B608C3B-3604-4AC4-AB09-4A37F2A2F2E5}" destId="{AB825B44-6349-4E6C-B805-DCBA35BC7997}" srcOrd="0" destOrd="0" presId="urn:microsoft.com/office/officeart/2005/8/layout/orgChart1"/>
    <dgm:cxn modelId="{E5190D96-77AD-4041-AB49-418C474F1983}" type="presParOf" srcId="{3B608C3B-3604-4AC4-AB09-4A37F2A2F2E5}" destId="{0A2C2776-0CC0-4479-B548-02CD0CE3150B}" srcOrd="1" destOrd="0" presId="urn:microsoft.com/office/officeart/2005/8/layout/orgChart1"/>
    <dgm:cxn modelId="{84C3ADD5-1CBF-4AAA-AE83-DF3166DA98E0}" type="presParOf" srcId="{0A2C2776-0CC0-4479-B548-02CD0CE3150B}" destId="{8166750E-530F-47A1-B1F2-7980C1341E0D}" srcOrd="0" destOrd="0" presId="urn:microsoft.com/office/officeart/2005/8/layout/orgChart1"/>
    <dgm:cxn modelId="{775285A0-584A-463A-8C7B-53728E157E9C}" type="presParOf" srcId="{8166750E-530F-47A1-B1F2-7980C1341E0D}" destId="{99FF947C-812D-48B6-B6DF-C4F1928626C1}" srcOrd="0" destOrd="0" presId="urn:microsoft.com/office/officeart/2005/8/layout/orgChart1"/>
    <dgm:cxn modelId="{44C0F913-7665-4716-A5E4-A58092E6C494}" type="presParOf" srcId="{8166750E-530F-47A1-B1F2-7980C1341E0D}" destId="{250CF70D-6D92-4924-84EF-85FC1C9B3763}" srcOrd="1" destOrd="0" presId="urn:microsoft.com/office/officeart/2005/8/layout/orgChart1"/>
    <dgm:cxn modelId="{9EDC8C13-9647-4863-8E28-C5881DF6A13F}" type="presParOf" srcId="{0A2C2776-0CC0-4479-B548-02CD0CE3150B}" destId="{116B72B1-4FDD-4D97-A3AD-BC810D8444FA}" srcOrd="1" destOrd="0" presId="urn:microsoft.com/office/officeart/2005/8/layout/orgChart1"/>
    <dgm:cxn modelId="{0BC10A91-8AD7-4A34-9878-DF1CAF3D7C0D}" type="presParOf" srcId="{0A2C2776-0CC0-4479-B548-02CD0CE3150B}" destId="{5E19E604-4A1C-421F-9A92-CE90A3792124}" srcOrd="2" destOrd="0" presId="urn:microsoft.com/office/officeart/2005/8/layout/orgChart1"/>
    <dgm:cxn modelId="{A27DDBFC-B205-46E5-83E8-0BB834639E78}" type="presParOf" srcId="{3B608C3B-3604-4AC4-AB09-4A37F2A2F2E5}" destId="{5E2085A5-0F96-49F4-A756-4B39709D6108}" srcOrd="2" destOrd="0" presId="urn:microsoft.com/office/officeart/2005/8/layout/orgChart1"/>
    <dgm:cxn modelId="{93B4BBE1-39E6-40BB-87D7-F545553A1F36}" type="presParOf" srcId="{3B608C3B-3604-4AC4-AB09-4A37F2A2F2E5}" destId="{75FA4043-BB8E-4F54-B554-4A38BB639A10}" srcOrd="3" destOrd="0" presId="urn:microsoft.com/office/officeart/2005/8/layout/orgChart1"/>
    <dgm:cxn modelId="{A7BC79AB-EAC2-453C-9408-5F37E9823B5F}" type="presParOf" srcId="{75FA4043-BB8E-4F54-B554-4A38BB639A10}" destId="{35570FC3-C9B8-42B2-B20D-E4C7A95D3173}" srcOrd="0" destOrd="0" presId="urn:microsoft.com/office/officeart/2005/8/layout/orgChart1"/>
    <dgm:cxn modelId="{FE0612B5-41E5-49D4-80E6-09F517BF035D}" type="presParOf" srcId="{35570FC3-C9B8-42B2-B20D-E4C7A95D3173}" destId="{BEB0D6DA-0B0F-4B04-8BF0-3647585DC720}" srcOrd="0" destOrd="0" presId="urn:microsoft.com/office/officeart/2005/8/layout/orgChart1"/>
    <dgm:cxn modelId="{2141EB6C-E8E2-4BDF-8314-D5CCE2C56767}" type="presParOf" srcId="{35570FC3-C9B8-42B2-B20D-E4C7A95D3173}" destId="{212BD736-460B-46B1-9403-D77E3ABE6D48}" srcOrd="1" destOrd="0" presId="urn:microsoft.com/office/officeart/2005/8/layout/orgChart1"/>
    <dgm:cxn modelId="{BCDCDC06-F099-456E-8E77-BFF650C53F4E}" type="presParOf" srcId="{75FA4043-BB8E-4F54-B554-4A38BB639A10}" destId="{505BA4A3-C9D2-4967-9ACB-FF0156D5B2A7}" srcOrd="1" destOrd="0" presId="urn:microsoft.com/office/officeart/2005/8/layout/orgChart1"/>
    <dgm:cxn modelId="{9A0C2448-5D7E-46FC-9E2D-3455829EE07F}" type="presParOf" srcId="{75FA4043-BB8E-4F54-B554-4A38BB639A10}" destId="{B33B428F-8930-49B7-A84F-99E185E84583}" srcOrd="2" destOrd="0" presId="urn:microsoft.com/office/officeart/2005/8/layout/orgChart1"/>
    <dgm:cxn modelId="{B40D7611-DA41-4204-A736-E7711D5A3F27}" type="presParOf" srcId="{3B608C3B-3604-4AC4-AB09-4A37F2A2F2E5}" destId="{B9D998F0-455F-4709-8711-00587F279D50}" srcOrd="4" destOrd="0" presId="urn:microsoft.com/office/officeart/2005/8/layout/orgChart1"/>
    <dgm:cxn modelId="{2002B3B2-0E39-4558-AFEC-CF64D4B945EE}" type="presParOf" srcId="{3B608C3B-3604-4AC4-AB09-4A37F2A2F2E5}" destId="{40C87389-81A6-4551-A9C1-7178D95E084D}" srcOrd="5" destOrd="0" presId="urn:microsoft.com/office/officeart/2005/8/layout/orgChart1"/>
    <dgm:cxn modelId="{20816E6F-8AA5-411D-8030-D4A1034227D1}" type="presParOf" srcId="{40C87389-81A6-4551-A9C1-7178D95E084D}" destId="{3C5E4347-8D6B-47F0-8B77-8D3C6E15B734}" srcOrd="0" destOrd="0" presId="urn:microsoft.com/office/officeart/2005/8/layout/orgChart1"/>
    <dgm:cxn modelId="{E014AF1C-0D6A-4D10-8711-90430C787A12}" type="presParOf" srcId="{3C5E4347-8D6B-47F0-8B77-8D3C6E15B734}" destId="{999BD9F9-E8AC-41F7-A543-3C26114C6C93}" srcOrd="0" destOrd="0" presId="urn:microsoft.com/office/officeart/2005/8/layout/orgChart1"/>
    <dgm:cxn modelId="{52BDBA50-9ECB-4D49-BC8D-5F356F5FCBB9}" type="presParOf" srcId="{3C5E4347-8D6B-47F0-8B77-8D3C6E15B734}" destId="{77D442AC-4642-43D9-A272-74630C56B474}" srcOrd="1" destOrd="0" presId="urn:microsoft.com/office/officeart/2005/8/layout/orgChart1"/>
    <dgm:cxn modelId="{EBDF4A66-A1DE-4555-8141-290AB18A4CC1}" type="presParOf" srcId="{40C87389-81A6-4551-A9C1-7178D95E084D}" destId="{3928B392-77C3-42FA-ABBC-C3A93E6D38AD}" srcOrd="1" destOrd="0" presId="urn:microsoft.com/office/officeart/2005/8/layout/orgChart1"/>
    <dgm:cxn modelId="{0D522182-A0B3-4D8E-AC5A-83F789C71117}" type="presParOf" srcId="{40C87389-81A6-4551-A9C1-7178D95E084D}" destId="{2BD7A79D-AA6D-4BD8-8924-E374C711955E}" srcOrd="2" destOrd="0" presId="urn:microsoft.com/office/officeart/2005/8/layout/orgChart1"/>
    <dgm:cxn modelId="{08B0341A-0B85-4617-B4C7-D95983E34D3C}" type="presParOf" srcId="{6EE509AA-1EA7-4DCC-B444-279A50FBB4A6}" destId="{4B1C8D9B-FA2D-4497-80D7-BDE83DF9A3B0}" srcOrd="2" destOrd="0" presId="urn:microsoft.com/office/officeart/2005/8/layout/orgChart1"/>
    <dgm:cxn modelId="{F2E33971-84B0-4332-B1F7-C59DF99D8AB3}" type="presParOf" srcId="{86D593EB-5653-4883-A83C-45020C7238AF}" destId="{ED9576BE-E6F3-4439-BC89-02291A9590B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998F0-455F-4709-8711-00587F279D50}">
      <dsp:nvSpPr>
        <dsp:cNvPr id="0" name=""/>
        <dsp:cNvSpPr/>
      </dsp:nvSpPr>
      <dsp:spPr>
        <a:xfrm>
          <a:off x="4835897" y="1557134"/>
          <a:ext cx="287492" cy="2141618"/>
        </a:xfrm>
        <a:custGeom>
          <a:avLst/>
          <a:gdLst/>
          <a:ahLst/>
          <a:cxnLst/>
          <a:rect l="0" t="0" r="0" b="0"/>
          <a:pathLst>
            <a:path>
              <a:moveTo>
                <a:pt x="0" y="0"/>
              </a:moveTo>
              <a:lnTo>
                <a:pt x="0" y="2141618"/>
              </a:lnTo>
              <a:lnTo>
                <a:pt x="287492" y="214161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085A5-0F96-49F4-A756-4B39709D6108}">
      <dsp:nvSpPr>
        <dsp:cNvPr id="0" name=""/>
        <dsp:cNvSpPr/>
      </dsp:nvSpPr>
      <dsp:spPr>
        <a:xfrm>
          <a:off x="4835897" y="1557134"/>
          <a:ext cx="287492" cy="1383869"/>
        </a:xfrm>
        <a:custGeom>
          <a:avLst/>
          <a:gdLst/>
          <a:ahLst/>
          <a:cxnLst/>
          <a:rect l="0" t="0" r="0" b="0"/>
          <a:pathLst>
            <a:path>
              <a:moveTo>
                <a:pt x="0" y="0"/>
              </a:moveTo>
              <a:lnTo>
                <a:pt x="0" y="1383869"/>
              </a:lnTo>
              <a:lnTo>
                <a:pt x="287492" y="138386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825B44-6349-4E6C-B805-DCBA35BC7997}">
      <dsp:nvSpPr>
        <dsp:cNvPr id="0" name=""/>
        <dsp:cNvSpPr/>
      </dsp:nvSpPr>
      <dsp:spPr>
        <a:xfrm>
          <a:off x="4835897" y="1557134"/>
          <a:ext cx="287492" cy="603298"/>
        </a:xfrm>
        <a:custGeom>
          <a:avLst/>
          <a:gdLst/>
          <a:ahLst/>
          <a:cxnLst/>
          <a:rect l="0" t="0" r="0" b="0"/>
          <a:pathLst>
            <a:path>
              <a:moveTo>
                <a:pt x="0" y="0"/>
              </a:moveTo>
              <a:lnTo>
                <a:pt x="0" y="603298"/>
              </a:lnTo>
              <a:lnTo>
                <a:pt x="287492" y="60329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48215-4C61-4EBC-957A-D8A2A0781056}">
      <dsp:nvSpPr>
        <dsp:cNvPr id="0" name=""/>
        <dsp:cNvSpPr/>
      </dsp:nvSpPr>
      <dsp:spPr>
        <a:xfrm>
          <a:off x="4442990" y="588169"/>
          <a:ext cx="1159553" cy="402489"/>
        </a:xfrm>
        <a:custGeom>
          <a:avLst/>
          <a:gdLst/>
          <a:ahLst/>
          <a:cxnLst/>
          <a:rect l="0" t="0" r="0" b="0"/>
          <a:pathLst>
            <a:path>
              <a:moveTo>
                <a:pt x="0" y="0"/>
              </a:moveTo>
              <a:lnTo>
                <a:pt x="0" y="201244"/>
              </a:lnTo>
              <a:lnTo>
                <a:pt x="1159553" y="201244"/>
              </a:lnTo>
              <a:lnTo>
                <a:pt x="1159553" y="4024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98B4D2-E469-466E-9681-FBB7EF067AB0}">
      <dsp:nvSpPr>
        <dsp:cNvPr id="0" name=""/>
        <dsp:cNvSpPr/>
      </dsp:nvSpPr>
      <dsp:spPr>
        <a:xfrm>
          <a:off x="2516789" y="1502405"/>
          <a:ext cx="287492" cy="630998"/>
        </a:xfrm>
        <a:custGeom>
          <a:avLst/>
          <a:gdLst/>
          <a:ahLst/>
          <a:cxnLst/>
          <a:rect l="0" t="0" r="0" b="0"/>
          <a:pathLst>
            <a:path>
              <a:moveTo>
                <a:pt x="0" y="0"/>
              </a:moveTo>
              <a:lnTo>
                <a:pt x="0" y="630998"/>
              </a:lnTo>
              <a:lnTo>
                <a:pt x="287492" y="63099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D6D3C3-ED70-40EC-9DC1-932AEB50DA68}">
      <dsp:nvSpPr>
        <dsp:cNvPr id="0" name=""/>
        <dsp:cNvSpPr/>
      </dsp:nvSpPr>
      <dsp:spPr>
        <a:xfrm>
          <a:off x="3283436" y="588169"/>
          <a:ext cx="1159553" cy="402489"/>
        </a:xfrm>
        <a:custGeom>
          <a:avLst/>
          <a:gdLst/>
          <a:ahLst/>
          <a:cxnLst/>
          <a:rect l="0" t="0" r="0" b="0"/>
          <a:pathLst>
            <a:path>
              <a:moveTo>
                <a:pt x="1159553" y="0"/>
              </a:moveTo>
              <a:lnTo>
                <a:pt x="1159553" y="201244"/>
              </a:lnTo>
              <a:lnTo>
                <a:pt x="0" y="201244"/>
              </a:lnTo>
              <a:lnTo>
                <a:pt x="0" y="4024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B40489-C581-4E00-BE16-F398144E5383}">
      <dsp:nvSpPr>
        <dsp:cNvPr id="0" name=""/>
        <dsp:cNvSpPr/>
      </dsp:nvSpPr>
      <dsp:spPr>
        <a:xfrm>
          <a:off x="3484681" y="2546"/>
          <a:ext cx="1916617" cy="5856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err="1"/>
            <a:t>Höyrykatilat</a:t>
          </a:r>
          <a:endParaRPr lang="fi-FI" sz="1800" kern="1200" dirty="0"/>
        </a:p>
      </dsp:txBody>
      <dsp:txXfrm>
        <a:off x="3484681" y="2546"/>
        <a:ext cx="1916617" cy="585622"/>
      </dsp:txXfrm>
    </dsp:sp>
    <dsp:sp modelId="{161A6E0D-5DE2-4D70-BC03-3FDEB3773A70}">
      <dsp:nvSpPr>
        <dsp:cNvPr id="0" name=""/>
        <dsp:cNvSpPr/>
      </dsp:nvSpPr>
      <dsp:spPr>
        <a:xfrm>
          <a:off x="2325128" y="990659"/>
          <a:ext cx="1916617" cy="5117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Suurvesitilakattilat</a:t>
          </a:r>
        </a:p>
      </dsp:txBody>
      <dsp:txXfrm>
        <a:off x="2325128" y="990659"/>
        <a:ext cx="1916617" cy="511746"/>
      </dsp:txXfrm>
    </dsp:sp>
    <dsp:sp modelId="{EC4431F1-E939-4DBF-B0C7-3E6204977A2A}">
      <dsp:nvSpPr>
        <dsp:cNvPr id="0" name=""/>
        <dsp:cNvSpPr/>
      </dsp:nvSpPr>
      <dsp:spPr>
        <a:xfrm>
          <a:off x="2804282" y="1904895"/>
          <a:ext cx="1916617" cy="4570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Tulitorviputkikattilat</a:t>
          </a:r>
        </a:p>
      </dsp:txBody>
      <dsp:txXfrm>
        <a:off x="2804282" y="1904895"/>
        <a:ext cx="1916617" cy="457017"/>
      </dsp:txXfrm>
    </dsp:sp>
    <dsp:sp modelId="{ABE5A4EE-B7DB-4193-BA7E-A505B9AB09CD}">
      <dsp:nvSpPr>
        <dsp:cNvPr id="0" name=""/>
        <dsp:cNvSpPr/>
      </dsp:nvSpPr>
      <dsp:spPr>
        <a:xfrm>
          <a:off x="4644235" y="990659"/>
          <a:ext cx="1916617" cy="5664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Vesiputkikattilat</a:t>
          </a:r>
        </a:p>
      </dsp:txBody>
      <dsp:txXfrm>
        <a:off x="4644235" y="990659"/>
        <a:ext cx="1916617" cy="566475"/>
      </dsp:txXfrm>
    </dsp:sp>
    <dsp:sp modelId="{99FF947C-812D-48B6-B6DF-C4F1928626C1}">
      <dsp:nvSpPr>
        <dsp:cNvPr id="0" name=""/>
        <dsp:cNvSpPr/>
      </dsp:nvSpPr>
      <dsp:spPr>
        <a:xfrm>
          <a:off x="5123389" y="1959624"/>
          <a:ext cx="2410778" cy="4016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Luonnonkiertokattilat</a:t>
          </a:r>
        </a:p>
      </dsp:txBody>
      <dsp:txXfrm>
        <a:off x="5123389" y="1959624"/>
        <a:ext cx="2410778" cy="401617"/>
      </dsp:txXfrm>
    </dsp:sp>
    <dsp:sp modelId="{BEB0D6DA-0B0F-4B04-8BF0-3647585DC720}">
      <dsp:nvSpPr>
        <dsp:cNvPr id="0" name=""/>
        <dsp:cNvSpPr/>
      </dsp:nvSpPr>
      <dsp:spPr>
        <a:xfrm>
          <a:off x="5123389" y="2763731"/>
          <a:ext cx="2349658" cy="3545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Pakkokiertokattilat</a:t>
          </a:r>
        </a:p>
      </dsp:txBody>
      <dsp:txXfrm>
        <a:off x="5123389" y="2763731"/>
        <a:ext cx="2349658" cy="354545"/>
      </dsp:txXfrm>
    </dsp:sp>
    <dsp:sp modelId="{999BD9F9-E8AC-41F7-A543-3C26114C6C93}">
      <dsp:nvSpPr>
        <dsp:cNvPr id="0" name=""/>
        <dsp:cNvSpPr/>
      </dsp:nvSpPr>
      <dsp:spPr>
        <a:xfrm>
          <a:off x="5123389" y="3520766"/>
          <a:ext cx="2289437" cy="3559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Läpivirtauskattilat</a:t>
          </a:r>
        </a:p>
      </dsp:txBody>
      <dsp:txXfrm>
        <a:off x="5123389" y="3520766"/>
        <a:ext cx="2289437" cy="3559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4.1.2021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4.1.2021</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4.1.2021</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fysiikka.turkuamk.fi/fysiikka/Infya/9_Lampo_oppia.pdf"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fi.wikipedia.org/wiki/L%C3%A4mp%C3%B6s%C3%A4teil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fLCaFf6h0h0?feature=oembed" TargetMode="External"/><Relationship Id="rId5" Type="http://schemas.openxmlformats.org/officeDocument/2006/relationships/image" Target="../media/image7.png"/><Relationship Id="rId4" Type="http://schemas.openxmlformats.org/officeDocument/2006/relationships/hyperlink" Target="https://fi.wikipedia.org/wiki/L%C3%A4mp%C3%B6voimalaito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inglink.com/scene/629312165379047426" TargetMode="External"/><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google.com/url?sa=i&amp;url=https%3A%2F%2Fwww.thinglink.com%2Fscene%2F629312165379047426&amp;psig=AOvVaw2hgRimkX_c-wt9zzWDUgwy&amp;ust=1597749422955000&amp;source=images&amp;cd=vfe&amp;ved=0CA0QjhxqFwoTCNip_8qOousCFQAAAAAdAAAAABAD"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fi.wikipedia.org/wiki/Kriittinen_piste_(termodynamiikka)" TargetMode="External"/><Relationship Id="rId1" Type="http://schemas.openxmlformats.org/officeDocument/2006/relationships/slideLayout" Target="../slideLayouts/slideLayout5.xml"/><Relationship Id="rId5" Type="http://schemas.openxmlformats.org/officeDocument/2006/relationships/hyperlink" Target="https://fi.wikipedia.org/wiki/Baari" TargetMode="External"/><Relationship Id="rId4" Type="http://schemas.openxmlformats.org/officeDocument/2006/relationships/hyperlink" Target="https://fi.wikipedia.org/wiki/Celsiusast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fi.wikipedia.org/wiki/L%C3%A4mp%C3%B6til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Kuva%20%3ca%20href=%22https:/pixabay.com/fi/users/hans-2/?utm_source=link-attribution&amp;amp;utm_medium=referral&amp;amp;utm_campaign=image&amp;amp;utm_content=8476%22%3eHans%20Braxmeier%3c/a%3e%20%3ca%20href=%22https://pixabay.com/fi/?utm_source=link-attribution&amp;amp;utm_medium=referral&amp;amp;utm_campaign=image&amp;amp;utm_content=8476%22%3ePixabayst&#228;%3c/a%3e"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Kuva%20%3ca%20href=%22https:/pixabay.com/fi/users/michael_luenen-2998623/?utm_source=link-attribution&amp;amp;utm_medium=referral&amp;amp;utm_campaign=image&amp;amp;utm_content=5795650%22%3eMichael%20Bu&#223;mann%3c/a%3e%20%3ca%20href=%22https://pixabay.com/fi/?utm_source=link-attribution&amp;amp;utm_medium=referral&amp;amp;utm_campaign=image&amp;amp;utm_content=5795650%22%3ePixabayst&#228;%3c/a%3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Kuva%20%3ca%20href=%22https:/pixabay.com/fi/users/tanuj_handa-5848532/?utm_source=link-attribution&amp;amp;utm_medium=referral&amp;amp;utm_campaign=image&amp;amp;utm_content=4621534%22%3eTanuj%20Handa%3c/a%3e%20%3ca%20href=%22https://pixabay.com/fi/?utm_source=link-attribution&amp;amp;utm_medium=referral&amp;amp;utm_campaign=image&amp;amp;utm_content=4621534%22%3ePixabayst&#228;%3c/a%3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Kuva%20%3ca%20href=%22https:/pixabay.com/fi/users/pexels-2286921/?utm_source=link-attribution&amp;amp;utm_medium=referral&amp;amp;utm_campaign=image&amp;amp;utm_content=1869250%22%3ePexels%3c/a%3e%20%3ca%20href=%22https://pixabay.com/fi/?utm_source=link-attribution&amp;amp;utm_medium=referral&amp;amp;utm_campaign=image&amp;amp;utm_content=1869250%22%3ePixabayst&#228;%3c/a%3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puuntuottaja.com/kiintokuutiosta-puuta-tulee-113-eurolla-sellua/"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my.fi/sanasto/sellun-valmistus-manufacturing-of-pulp/"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knowpulp.com/www_demo_version/suomi/pulping/general/9_recovery_boiler/frame.htm" TargetMode="External"/><Relationship Id="rId2" Type="http://schemas.openxmlformats.org/officeDocument/2006/relationships/image" Target="../media/image38.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i.wikipedia.org/wiki/L%C3%A4mp%C3%B6m%C3%A4%C3%A4r%C3%A4" TargetMode="External"/><Relationship Id="rId2" Type="http://schemas.openxmlformats.org/officeDocument/2006/relationships/hyperlink" Target="http://www02.oph.fi/etalukio/opiskelumodulit/fysiikka/fysiikka4/1/1.lampeneminen.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rinova.fi/wp-content/uploads/2019/04/Tulevaisuuden-energiatehokas-tehdas.pdf" TargetMode="External"/><Relationship Id="rId2" Type="http://schemas.openxmlformats.org/officeDocument/2006/relationships/image" Target="../media/image54.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i.wikipedia.org/wiki/Ominaisl%C3%A4mp%C3%B6kapasiteett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eda.net/p/jussi.mannisto/spektri-7%E2%80%939/lampooppi/olomuodot"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6000" kern="1200" dirty="0">
                <a:solidFill>
                  <a:schemeClr val="dk1"/>
                </a:solidFill>
                <a:effectLst/>
                <a:latin typeface="+mn-lt"/>
                <a:ea typeface="+mn-ea"/>
                <a:cs typeface="+mn-cs"/>
              </a:rPr>
              <a:t>Energiantuotanto Sooda-, kierto- ja </a:t>
            </a:r>
            <a:r>
              <a:rPr lang="fi-FI" sz="6000" kern="1200" dirty="0" err="1">
                <a:solidFill>
                  <a:schemeClr val="dk1"/>
                </a:solidFill>
                <a:effectLst/>
                <a:latin typeface="+mn-lt"/>
                <a:ea typeface="+mn-ea"/>
                <a:cs typeface="+mn-cs"/>
              </a:rPr>
              <a:t>leijupetikattiloissa</a:t>
            </a:r>
            <a:endParaRPr lang="fi-FI" dirty="0"/>
          </a:p>
        </p:txBody>
      </p:sp>
      <p:sp>
        <p:nvSpPr>
          <p:cNvPr id="3" name="Alaotsikko 2"/>
          <p:cNvSpPr>
            <a:spLocks noGrp="1"/>
          </p:cNvSpPr>
          <p:nvPr>
            <p:ph type="subTitle" idx="1"/>
          </p:nvPr>
        </p:nvSpPr>
        <p:spPr/>
        <p:txBody>
          <a:bodyPr/>
          <a:lstStyle/>
          <a:p>
            <a:r>
              <a:rPr lang="fi-FI" dirty="0"/>
              <a:t>Kimmo Kemppainen, KAMK</a:t>
            </a:r>
          </a:p>
          <a:p>
            <a:r>
              <a:rPr lang="fi-FI" dirty="0"/>
              <a:t>1/2021</a:t>
            </a:r>
          </a:p>
        </p:txBody>
      </p:sp>
      <p:sp>
        <p:nvSpPr>
          <p:cNvPr id="4" name="Päivämäärän paikkamerkki 3"/>
          <p:cNvSpPr>
            <a:spLocks noGrp="1"/>
          </p:cNvSpPr>
          <p:nvPr>
            <p:ph type="dt" sz="half" idx="10"/>
          </p:nvPr>
        </p:nvSpPr>
        <p:spPr/>
        <p:txBody>
          <a:bodyPr/>
          <a:lstStyle/>
          <a:p>
            <a:fld id="{60FEDBEC-BDFD-41C9-A00C-68FA1EF50EC5}" type="datetime1">
              <a:rPr lang="fi-FI" smtClean="0"/>
              <a:t>4.1.2021</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pic>
        <p:nvPicPr>
          <p:cNvPr id="7" name="Picture 6" descr="A picture containing text, clipart&#10;&#10;Description automatically generated">
            <a:extLst>
              <a:ext uri="{FF2B5EF4-FFF2-40B4-BE49-F238E27FC236}">
                <a16:creationId xmlns:a16="http://schemas.microsoft.com/office/drawing/2014/main" id="{11C0DC36-A5C7-4063-A31B-DB89C24C6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252" y="6128354"/>
            <a:ext cx="1227411" cy="429442"/>
          </a:xfrm>
          <a:prstGeom prst="rect">
            <a:avLst/>
          </a:prstGeom>
        </p:spPr>
      </p:pic>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661457B-825A-4F35-9893-786E834FE677}"/>
              </a:ext>
            </a:extLst>
          </p:cNvPr>
          <p:cNvSpPr>
            <a:spLocks noGrp="1"/>
          </p:cNvSpPr>
          <p:nvPr>
            <p:ph type="title"/>
          </p:nvPr>
        </p:nvSpPr>
        <p:spPr>
          <a:xfrm>
            <a:off x="804672" y="802955"/>
            <a:ext cx="5145024" cy="1454051"/>
          </a:xfrm>
        </p:spPr>
        <p:txBody>
          <a:bodyPr>
            <a:normAutofit/>
          </a:bodyPr>
          <a:lstStyle/>
          <a:p>
            <a:r>
              <a:rPr lang="fi-FI" sz="3700">
                <a:solidFill>
                  <a:srgbClr val="000000"/>
                </a:solidFill>
              </a:rPr>
              <a:t>Lämpöenergian siirtyminen, Johtuminen</a:t>
            </a:r>
          </a:p>
        </p:txBody>
      </p:sp>
      <p:sp>
        <p:nvSpPr>
          <p:cNvPr id="31"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2C75E0C-68E0-4F5D-9470-61553B77CCC8}"/>
              </a:ext>
            </a:extLst>
          </p:cNvPr>
          <p:cNvPicPr>
            <a:picLocks noChangeAspect="1"/>
          </p:cNvPicPr>
          <p:nvPr/>
        </p:nvPicPr>
        <p:blipFill>
          <a:blip r:embed="rId3"/>
          <a:stretch>
            <a:fillRect/>
          </a:stretch>
        </p:blipFill>
        <p:spPr>
          <a:xfrm>
            <a:off x="7273148" y="443220"/>
            <a:ext cx="2393326" cy="1013303"/>
          </a:xfrm>
          <a:prstGeom prst="rect">
            <a:avLst/>
          </a:prstGeom>
        </p:spPr>
      </p:pic>
      <p:sp>
        <p:nvSpPr>
          <p:cNvPr id="3" name="Content Placeholder 2">
            <a:extLst>
              <a:ext uri="{FF2B5EF4-FFF2-40B4-BE49-F238E27FC236}">
                <a16:creationId xmlns:a16="http://schemas.microsoft.com/office/drawing/2014/main" id="{6AFE8034-E714-4737-9248-F24F580969F9}"/>
              </a:ext>
            </a:extLst>
          </p:cNvPr>
          <p:cNvSpPr>
            <a:spLocks noGrp="1"/>
          </p:cNvSpPr>
          <p:nvPr>
            <p:ph idx="1"/>
          </p:nvPr>
        </p:nvSpPr>
        <p:spPr>
          <a:xfrm>
            <a:off x="804672" y="2421682"/>
            <a:ext cx="5145024" cy="3639289"/>
          </a:xfrm>
        </p:spPr>
        <p:txBody>
          <a:bodyPr anchor="ctr">
            <a:normAutofit/>
          </a:bodyPr>
          <a:lstStyle/>
          <a:p>
            <a:pPr marL="0" indent="0">
              <a:buNone/>
            </a:pPr>
            <a:r>
              <a:rPr lang="fi-FI" sz="2000">
                <a:solidFill>
                  <a:srgbClr val="000000"/>
                </a:solidFill>
              </a:rPr>
              <a:t>Aineessa lämpö leviää törmäysten ja lisääntyvän värähtelyn avulla.</a:t>
            </a:r>
          </a:p>
          <a:p>
            <a:pPr marL="0" indent="0">
              <a:buNone/>
            </a:pPr>
            <a:r>
              <a:rPr lang="fi-FI" sz="2000">
                <a:solidFill>
                  <a:srgbClr val="000000"/>
                </a:solidFill>
              </a:rPr>
              <a:t>Lämpövirta:</a:t>
            </a:r>
          </a:p>
          <a:p>
            <a:pPr lvl="1"/>
            <a:r>
              <a:rPr lang="fi-FI" sz="2000">
                <a:solidFill>
                  <a:srgbClr val="000000"/>
                </a:solidFill>
              </a:rPr>
              <a:t>missä Ǫ on siirtyvä lämpömäärä ja q</a:t>
            </a:r>
            <a:r>
              <a:rPr lang="fi-FI" sz="2000" baseline="-25000">
                <a:solidFill>
                  <a:srgbClr val="000000"/>
                </a:solidFill>
              </a:rPr>
              <a:t>m</a:t>
            </a:r>
            <a:r>
              <a:rPr lang="fi-FI" sz="2000">
                <a:solidFill>
                  <a:srgbClr val="000000"/>
                </a:solidFill>
              </a:rPr>
              <a:t> on massavirta, yksikkö kg/s</a:t>
            </a:r>
          </a:p>
          <a:p>
            <a:pPr lvl="1"/>
            <a:r>
              <a:rPr lang="fi-FI" sz="2000">
                <a:solidFill>
                  <a:srgbClr val="000000"/>
                </a:solidFill>
              </a:rPr>
              <a:t>A on pinta-ala, </a:t>
            </a:r>
          </a:p>
          <a:p>
            <a:pPr lvl="1"/>
            <a:r>
              <a:rPr lang="fi-FI" sz="2000">
                <a:solidFill>
                  <a:srgbClr val="000000"/>
                </a:solidFill>
              </a:rPr>
              <a:t>d on ainekerroksen paksuus, </a:t>
            </a:r>
          </a:p>
          <a:p>
            <a:pPr lvl="1"/>
            <a:r>
              <a:rPr lang="fi-FI" sz="2000">
                <a:solidFill>
                  <a:srgbClr val="000000"/>
                </a:solidFill>
              </a:rPr>
              <a:t> Θ = T1 – T2 on lämpötilaero, </a:t>
            </a:r>
          </a:p>
          <a:p>
            <a:pPr lvl="1"/>
            <a:r>
              <a:rPr lang="fi-FI" sz="2000">
                <a:solidFill>
                  <a:srgbClr val="000000"/>
                </a:solidFill>
              </a:rPr>
              <a:t>ƛ on aineen lämmönjohtavuus [W/Km]</a:t>
            </a:r>
          </a:p>
          <a:p>
            <a:pPr marL="457200" lvl="1" indent="0">
              <a:buNone/>
            </a:pPr>
            <a:endParaRPr lang="fi-FI" sz="2000">
              <a:solidFill>
                <a:srgbClr val="000000"/>
              </a:solidFill>
            </a:endParaRPr>
          </a:p>
        </p:txBody>
      </p:sp>
      <p:sp>
        <p:nvSpPr>
          <p:cNvPr id="4" name="Footer Placeholder 3">
            <a:extLst>
              <a:ext uri="{FF2B5EF4-FFF2-40B4-BE49-F238E27FC236}">
                <a16:creationId xmlns:a16="http://schemas.microsoft.com/office/drawing/2014/main" id="{6807FB3D-82D2-4D5D-B4C6-A0F48E033AB0}"/>
              </a:ext>
            </a:extLst>
          </p:cNvPr>
          <p:cNvSpPr>
            <a:spLocks noGrp="1"/>
          </p:cNvSpPr>
          <p:nvPr>
            <p:ph type="ftr" sz="quarter" idx="11"/>
          </p:nvPr>
        </p:nvSpPr>
        <p:spPr>
          <a:xfrm>
            <a:off x="805661" y="6223702"/>
            <a:ext cx="3749040" cy="314067"/>
          </a:xfrm>
        </p:spPr>
        <p:txBody>
          <a:bodyPr>
            <a:normAutofit/>
          </a:bodyPr>
          <a:lstStyle/>
          <a:p>
            <a:pPr algn="l">
              <a:spcAft>
                <a:spcPts val="600"/>
              </a:spcAft>
            </a:pPr>
            <a:r>
              <a:rPr lang="fi-FI" sz="1100">
                <a:solidFill>
                  <a:srgbClr val="898989"/>
                </a:solidFill>
              </a:rPr>
              <a:t>kiertotalousamk.fi</a:t>
            </a:r>
          </a:p>
        </p:txBody>
      </p:sp>
      <p:sp>
        <p:nvSpPr>
          <p:cNvPr id="33"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9EF1A66F-2DDF-41C5-B7CF-1741FA66AAE5}"/>
              </a:ext>
            </a:extLst>
          </p:cNvPr>
          <p:cNvPicPr>
            <a:picLocks noChangeAspect="1"/>
          </p:cNvPicPr>
          <p:nvPr/>
        </p:nvPicPr>
        <p:blipFill>
          <a:blip r:embed="rId4"/>
          <a:stretch>
            <a:fillRect/>
          </a:stretch>
        </p:blipFill>
        <p:spPr>
          <a:xfrm>
            <a:off x="8356661" y="4021638"/>
            <a:ext cx="3428850" cy="2125887"/>
          </a:xfrm>
          <a:prstGeom prst="rect">
            <a:avLst/>
          </a:prstGeom>
        </p:spPr>
      </p:pic>
      <p:sp>
        <p:nvSpPr>
          <p:cNvPr id="19" name="TextBox 18">
            <a:extLst>
              <a:ext uri="{FF2B5EF4-FFF2-40B4-BE49-F238E27FC236}">
                <a16:creationId xmlns:a16="http://schemas.microsoft.com/office/drawing/2014/main" id="{9A6F03F8-0BC3-40DE-BF6F-07D1F3C4A6E1}"/>
              </a:ext>
            </a:extLst>
          </p:cNvPr>
          <p:cNvSpPr txBox="1"/>
          <p:nvPr/>
        </p:nvSpPr>
        <p:spPr>
          <a:xfrm>
            <a:off x="8276039" y="6283975"/>
            <a:ext cx="3975134" cy="261610"/>
          </a:xfrm>
          <a:prstGeom prst="rect">
            <a:avLst/>
          </a:prstGeom>
          <a:noFill/>
        </p:spPr>
        <p:txBody>
          <a:bodyPr wrap="square">
            <a:spAutoFit/>
          </a:bodyPr>
          <a:lstStyle/>
          <a:p>
            <a:r>
              <a:rPr lang="fi-FI" sz="1100" dirty="0">
                <a:hlinkClick r:id="rId5"/>
              </a:rPr>
              <a:t>http://fysiikka.turkuamk.fi/fysiikka/Infya/9_Lampo_oppia.pdf</a:t>
            </a:r>
            <a:endParaRPr lang="fi-FI" sz="1100" dirty="0"/>
          </a:p>
        </p:txBody>
      </p:sp>
    </p:spTree>
    <p:extLst>
      <p:ext uri="{BB962C8B-B14F-4D97-AF65-F5344CB8AC3E}">
        <p14:creationId xmlns:p14="http://schemas.microsoft.com/office/powerpoint/2010/main" val="140163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Footer Placeholder 3">
            <a:extLst>
              <a:ext uri="{FF2B5EF4-FFF2-40B4-BE49-F238E27FC236}">
                <a16:creationId xmlns:a16="http://schemas.microsoft.com/office/drawing/2014/main" id="{6807FB3D-82D2-4D5D-B4C6-A0F48E033AB0}"/>
              </a:ext>
            </a:extLst>
          </p:cNvPr>
          <p:cNvSpPr>
            <a:spLocks noGrp="1"/>
          </p:cNvSpPr>
          <p:nvPr>
            <p:ph type="ftr" sz="quarter" idx="11"/>
          </p:nvPr>
        </p:nvSpPr>
        <p:spPr>
          <a:xfrm>
            <a:off x="2298487" y="6223702"/>
            <a:ext cx="3269184" cy="314067"/>
          </a:xfrm>
        </p:spPr>
        <p:txBody>
          <a:bodyPr>
            <a:normAutofit/>
          </a:bodyPr>
          <a:lstStyle/>
          <a:p>
            <a:pPr algn="r">
              <a:spcAft>
                <a:spcPts val="600"/>
              </a:spcAft>
            </a:pPr>
            <a:r>
              <a:rPr lang="fi-FI" sz="1100">
                <a:solidFill>
                  <a:srgbClr val="898989"/>
                </a:solidFill>
              </a:rPr>
              <a:t>kiertotalousamk.fi</a:t>
            </a:r>
          </a:p>
        </p:txBody>
      </p:sp>
      <p:sp>
        <p:nvSpPr>
          <p:cNvPr id="22"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9DB5788C-19D4-4248-BA8E-A528C8023706}"/>
              </a:ext>
            </a:extLst>
          </p:cNvPr>
          <p:cNvSpPr txBox="1"/>
          <p:nvPr/>
        </p:nvSpPr>
        <p:spPr>
          <a:xfrm>
            <a:off x="7797338" y="2458832"/>
            <a:ext cx="6103620" cy="3046988"/>
          </a:xfrm>
          <a:prstGeom prst="rect">
            <a:avLst/>
          </a:prstGeom>
          <a:noFill/>
        </p:spPr>
        <p:txBody>
          <a:bodyPr wrap="square">
            <a:spAutoFit/>
          </a:bodyPr>
          <a:lstStyle/>
          <a:p>
            <a:pPr algn="l"/>
            <a:r>
              <a:rPr lang="fi-FI" sz="2400" b="1" dirty="0">
                <a:solidFill>
                  <a:srgbClr val="000000"/>
                </a:solidFill>
              </a:rPr>
              <a:t>Kaikki kappaleet säteilevät</a:t>
            </a:r>
          </a:p>
          <a:p>
            <a:pPr algn="l"/>
            <a:endParaRPr lang="fi-FI" sz="2400" dirty="0">
              <a:solidFill>
                <a:srgbClr val="000000"/>
              </a:solidFill>
            </a:endParaRPr>
          </a:p>
          <a:p>
            <a:pPr algn="l"/>
            <a:r>
              <a:rPr lang="fi-FI" sz="2400" dirty="0">
                <a:solidFill>
                  <a:srgbClr val="000000"/>
                </a:solidFill>
              </a:rPr>
              <a:t>Kappaleen säteilemisvoimakkuus:</a:t>
            </a:r>
          </a:p>
          <a:p>
            <a:pPr algn="l"/>
            <a:endParaRPr lang="fi-FI" sz="2400" dirty="0">
              <a:solidFill>
                <a:srgbClr val="000000"/>
              </a:solidFill>
            </a:endParaRPr>
          </a:p>
          <a:p>
            <a:pPr algn="l"/>
            <a:r>
              <a:rPr lang="fi-FI" sz="2400" dirty="0">
                <a:solidFill>
                  <a:srgbClr val="000000"/>
                </a:solidFill>
              </a:rPr>
              <a:t>M=P/A, Yksikkö W/m</a:t>
            </a:r>
            <a:r>
              <a:rPr lang="fi-FI" sz="2400" baseline="30000" dirty="0">
                <a:solidFill>
                  <a:srgbClr val="000000"/>
                </a:solidFill>
              </a:rPr>
              <a:t>2</a:t>
            </a:r>
          </a:p>
          <a:p>
            <a:pPr algn="l"/>
            <a:endParaRPr lang="fi-FI" sz="2400" dirty="0">
              <a:solidFill>
                <a:srgbClr val="000000"/>
              </a:solidFill>
            </a:endParaRPr>
          </a:p>
          <a:p>
            <a:pPr algn="l"/>
            <a:r>
              <a:rPr lang="fi-FI" sz="2400" dirty="0">
                <a:solidFill>
                  <a:srgbClr val="000000"/>
                </a:solidFill>
              </a:rPr>
              <a:t>• P on kokonaissäteilyteho</a:t>
            </a:r>
          </a:p>
          <a:p>
            <a:pPr algn="l"/>
            <a:r>
              <a:rPr lang="fi-FI" sz="2400" dirty="0">
                <a:solidFill>
                  <a:srgbClr val="000000"/>
                </a:solidFill>
              </a:rPr>
              <a:t>• A on pinta-ala</a:t>
            </a:r>
          </a:p>
        </p:txBody>
      </p:sp>
      <p:sp>
        <p:nvSpPr>
          <p:cNvPr id="15" name="Title 1">
            <a:extLst>
              <a:ext uri="{FF2B5EF4-FFF2-40B4-BE49-F238E27FC236}">
                <a16:creationId xmlns:a16="http://schemas.microsoft.com/office/drawing/2014/main" id="{E984BED5-AC5E-4700-A67F-DBEF65A1E905}"/>
              </a:ext>
            </a:extLst>
          </p:cNvPr>
          <p:cNvSpPr>
            <a:spLocks noGrp="1"/>
          </p:cNvSpPr>
          <p:nvPr>
            <p:ph type="title"/>
          </p:nvPr>
        </p:nvSpPr>
        <p:spPr>
          <a:xfrm>
            <a:off x="335598" y="214413"/>
            <a:ext cx="5994445" cy="2014437"/>
          </a:xfrm>
        </p:spPr>
        <p:txBody>
          <a:bodyPr>
            <a:normAutofit/>
          </a:bodyPr>
          <a:lstStyle/>
          <a:p>
            <a:r>
              <a:rPr lang="fi-FI" sz="3700" dirty="0">
                <a:solidFill>
                  <a:srgbClr val="000000"/>
                </a:solidFill>
              </a:rPr>
              <a:t>Lämpösäteily</a:t>
            </a:r>
          </a:p>
        </p:txBody>
      </p:sp>
      <p:sp>
        <p:nvSpPr>
          <p:cNvPr id="16" name="Content Placeholder 2">
            <a:extLst>
              <a:ext uri="{FF2B5EF4-FFF2-40B4-BE49-F238E27FC236}">
                <a16:creationId xmlns:a16="http://schemas.microsoft.com/office/drawing/2014/main" id="{64FAF12C-1CB0-4AE2-9416-A338446696D7}"/>
              </a:ext>
            </a:extLst>
          </p:cNvPr>
          <p:cNvSpPr>
            <a:spLocks noGrp="1"/>
          </p:cNvSpPr>
          <p:nvPr>
            <p:ph idx="1"/>
          </p:nvPr>
        </p:nvSpPr>
        <p:spPr>
          <a:xfrm>
            <a:off x="335600" y="1571474"/>
            <a:ext cx="5526358" cy="4449915"/>
          </a:xfrm>
        </p:spPr>
        <p:txBody>
          <a:bodyPr anchor="ctr">
            <a:normAutofit/>
          </a:bodyPr>
          <a:lstStyle/>
          <a:p>
            <a:pPr marL="0" indent="0">
              <a:buNone/>
            </a:pPr>
            <a:r>
              <a:rPr lang="fi-FI" sz="2400" dirty="0">
                <a:solidFill>
                  <a:srgbClr val="000000"/>
                </a:solidFill>
              </a:rPr>
              <a:t>Lämpösäteily on sähkö­magneettista säteilyä, jonka saa aikaan aineessa olevien varattujen hiukkasten lämpöliike. Kaikki aine, jonka lämpötila poikkeaa absoluuttisesta nolla­pisteestä, lähettää lämpö­säteilyä. </a:t>
            </a:r>
          </a:p>
        </p:txBody>
      </p:sp>
      <p:sp>
        <p:nvSpPr>
          <p:cNvPr id="19" name="TextBox 18">
            <a:extLst>
              <a:ext uri="{FF2B5EF4-FFF2-40B4-BE49-F238E27FC236}">
                <a16:creationId xmlns:a16="http://schemas.microsoft.com/office/drawing/2014/main" id="{48081372-4866-4D0C-B9F5-EA531853B897}"/>
              </a:ext>
            </a:extLst>
          </p:cNvPr>
          <p:cNvSpPr txBox="1"/>
          <p:nvPr/>
        </p:nvSpPr>
        <p:spPr>
          <a:xfrm>
            <a:off x="335598" y="5224890"/>
            <a:ext cx="6951888" cy="276999"/>
          </a:xfrm>
          <a:prstGeom prst="rect">
            <a:avLst/>
          </a:prstGeom>
          <a:noFill/>
        </p:spPr>
        <p:txBody>
          <a:bodyPr wrap="square">
            <a:spAutoFit/>
          </a:bodyPr>
          <a:lstStyle/>
          <a:p>
            <a:r>
              <a:rPr lang="fi-FI" sz="1200" dirty="0">
                <a:hlinkClick r:id="rId3"/>
              </a:rPr>
              <a:t>https://fi.wikipedia.org/wiki/L%C3%A4mp%C3%B6s%C3%A4teily</a:t>
            </a:r>
            <a:endParaRPr lang="fi-FI" sz="1200" dirty="0"/>
          </a:p>
        </p:txBody>
      </p:sp>
    </p:spTree>
    <p:extLst>
      <p:ext uri="{BB962C8B-B14F-4D97-AF65-F5344CB8AC3E}">
        <p14:creationId xmlns:p14="http://schemas.microsoft.com/office/powerpoint/2010/main" val="401167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3AC2D-3F6F-47D7-AA23-32BBE45D5542}"/>
              </a:ext>
            </a:extLst>
          </p:cNvPr>
          <p:cNvSpPr>
            <a:spLocks noGrp="1"/>
          </p:cNvSpPr>
          <p:nvPr>
            <p:ph type="ctrTitle"/>
          </p:nvPr>
        </p:nvSpPr>
        <p:spPr/>
        <p:txBody>
          <a:bodyPr/>
          <a:lstStyle/>
          <a:p>
            <a:r>
              <a:rPr lang="fi-FI" dirty="0"/>
              <a:t>Lämpövoimalaitos</a:t>
            </a:r>
          </a:p>
        </p:txBody>
      </p:sp>
      <p:sp>
        <p:nvSpPr>
          <p:cNvPr id="6" name="Subtitle 5">
            <a:extLst>
              <a:ext uri="{FF2B5EF4-FFF2-40B4-BE49-F238E27FC236}">
                <a16:creationId xmlns:a16="http://schemas.microsoft.com/office/drawing/2014/main" id="{FCA813B5-6E24-4853-9D93-FB78571BF9F8}"/>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E006A9EF-1D8C-4EE6-8A98-BEA63A8E95CC}"/>
              </a:ext>
            </a:extLst>
          </p:cNvPr>
          <p:cNvSpPr>
            <a:spLocks noGrp="1"/>
          </p:cNvSpPr>
          <p:nvPr>
            <p:ph type="ftr" sz="quarter" idx="11"/>
          </p:nvPr>
        </p:nvSpPr>
        <p:spPr/>
        <p:txBody>
          <a:bodyPr/>
          <a:lstStyle/>
          <a:p>
            <a:r>
              <a:rPr lang="fi-FI"/>
              <a:t>kiertotalousamk.fi</a:t>
            </a:r>
          </a:p>
        </p:txBody>
      </p:sp>
      <p:pic>
        <p:nvPicPr>
          <p:cNvPr id="7" name="Picture 6" descr="A picture containing text, clipart&#10;&#10;Description automatically generated">
            <a:extLst>
              <a:ext uri="{FF2B5EF4-FFF2-40B4-BE49-F238E27FC236}">
                <a16:creationId xmlns:a16="http://schemas.microsoft.com/office/drawing/2014/main" id="{1EA9D828-345C-4865-8719-6E9F92993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838" y="6128354"/>
            <a:ext cx="1227411" cy="429442"/>
          </a:xfrm>
          <a:prstGeom prst="rect">
            <a:avLst/>
          </a:prstGeom>
        </p:spPr>
      </p:pic>
    </p:spTree>
    <p:extLst>
      <p:ext uri="{BB962C8B-B14F-4D97-AF65-F5344CB8AC3E}">
        <p14:creationId xmlns:p14="http://schemas.microsoft.com/office/powerpoint/2010/main" val="338469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1843" y="87670"/>
            <a:ext cx="10515600" cy="1325563"/>
          </a:xfrm>
        </p:spPr>
        <p:txBody>
          <a:bodyPr/>
          <a:lstStyle/>
          <a:p>
            <a:r>
              <a:rPr lang="fi-FI" dirty="0"/>
              <a:t>Lämpövoimalaitos</a:t>
            </a:r>
          </a:p>
        </p:txBody>
      </p:sp>
      <p:sp>
        <p:nvSpPr>
          <p:cNvPr id="3" name="Sisällön paikkamerkki 2"/>
          <p:cNvSpPr>
            <a:spLocks noGrp="1"/>
          </p:cNvSpPr>
          <p:nvPr>
            <p:ph idx="1"/>
          </p:nvPr>
        </p:nvSpPr>
        <p:spPr>
          <a:xfrm>
            <a:off x="687805" y="1308406"/>
            <a:ext cx="10816389" cy="1976354"/>
          </a:xfrm>
        </p:spPr>
        <p:txBody>
          <a:bodyPr>
            <a:normAutofit/>
          </a:bodyPr>
          <a:lstStyle/>
          <a:p>
            <a:pPr marL="0" indent="0">
              <a:buNone/>
            </a:pPr>
            <a:r>
              <a:rPr lang="fi-FI" sz="2400" dirty="0"/>
              <a:t>Lämpövoimalaitos on voimalaitos, joka tuottaa ensin lämpöä, ja muuttaa sen edelleen sähköksi generaattorissa. Tyypillisimmin poltetaan jotain polttoainetta, vapautuneella lämmöllä höyrystetään vettä, höyry pyörittää höyryturbiinia ja tämä edelleen pyörittää generaattoria. </a:t>
            </a:r>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p:txBody>
      </p:sp>
      <p:sp>
        <p:nvSpPr>
          <p:cNvPr id="4" name="Alatunnisteen paikkamerkki 3"/>
          <p:cNvSpPr>
            <a:spLocks noGrp="1"/>
          </p:cNvSpPr>
          <p:nvPr>
            <p:ph type="ftr" sz="quarter" idx="11"/>
          </p:nvPr>
        </p:nvSpPr>
        <p:spPr/>
        <p:txBody>
          <a:bodyPr/>
          <a:lstStyle/>
          <a:p>
            <a:r>
              <a:rPr lang="fi-FI"/>
              <a:t>kiertotalousamk.fi</a:t>
            </a:r>
          </a:p>
        </p:txBody>
      </p:sp>
      <p:pic>
        <p:nvPicPr>
          <p:cNvPr id="5" name="Online Media 4" title="Mistä sähkö tulee?">
            <a:hlinkClick r:id="" action="ppaction://media"/>
            <a:extLst>
              <a:ext uri="{FF2B5EF4-FFF2-40B4-BE49-F238E27FC236}">
                <a16:creationId xmlns:a16="http://schemas.microsoft.com/office/drawing/2014/main" id="{20004B47-0F87-41BD-821D-CFF55455D44C}"/>
              </a:ext>
            </a:extLst>
          </p:cNvPr>
          <p:cNvPicPr>
            <a:picLocks noRot="1" noChangeAspect="1"/>
          </p:cNvPicPr>
          <p:nvPr>
            <a:videoFile r:link="rId1"/>
          </p:nvPr>
        </p:nvPicPr>
        <p:blipFill>
          <a:blip r:embed="rId3"/>
          <a:stretch>
            <a:fillRect/>
          </a:stretch>
        </p:blipFill>
        <p:spPr>
          <a:xfrm>
            <a:off x="7671069" y="2428444"/>
            <a:ext cx="4122524" cy="2318920"/>
          </a:xfrm>
          <a:prstGeom prst="rect">
            <a:avLst/>
          </a:prstGeom>
        </p:spPr>
      </p:pic>
      <p:sp>
        <p:nvSpPr>
          <p:cNvPr id="7" name="TextBox 6">
            <a:extLst>
              <a:ext uri="{FF2B5EF4-FFF2-40B4-BE49-F238E27FC236}">
                <a16:creationId xmlns:a16="http://schemas.microsoft.com/office/drawing/2014/main" id="{C22B3171-2D85-4C16-BCA3-E509BD4AF843}"/>
              </a:ext>
            </a:extLst>
          </p:cNvPr>
          <p:cNvSpPr txBox="1"/>
          <p:nvPr/>
        </p:nvSpPr>
        <p:spPr>
          <a:xfrm>
            <a:off x="1277649" y="2973076"/>
            <a:ext cx="6096000" cy="1200329"/>
          </a:xfrm>
          <a:prstGeom prst="rect">
            <a:avLst/>
          </a:prstGeom>
          <a:noFill/>
        </p:spPr>
        <p:txBody>
          <a:bodyPr wrap="square">
            <a:spAutoFit/>
          </a:bodyPr>
          <a:lstStyle/>
          <a:p>
            <a:pPr marL="0" indent="0">
              <a:buNone/>
            </a:pPr>
            <a:r>
              <a:rPr lang="fi-FI" sz="2400" dirty="0"/>
              <a:t>Voimalaitoksia jotka tuottavat samanaikaisesti lämpöä ja sähköä kutsutaan yhteistuotantovoimalaitoksiksi.</a:t>
            </a:r>
          </a:p>
        </p:txBody>
      </p:sp>
      <p:sp>
        <p:nvSpPr>
          <p:cNvPr id="9" name="TextBox 8">
            <a:extLst>
              <a:ext uri="{FF2B5EF4-FFF2-40B4-BE49-F238E27FC236}">
                <a16:creationId xmlns:a16="http://schemas.microsoft.com/office/drawing/2014/main" id="{099B58A4-9CF8-45B4-8043-AEE53B519941}"/>
              </a:ext>
            </a:extLst>
          </p:cNvPr>
          <p:cNvSpPr txBox="1"/>
          <p:nvPr/>
        </p:nvSpPr>
        <p:spPr>
          <a:xfrm>
            <a:off x="701843" y="4907220"/>
            <a:ext cx="10383253" cy="1200329"/>
          </a:xfrm>
          <a:prstGeom prst="rect">
            <a:avLst/>
          </a:prstGeom>
          <a:noFill/>
        </p:spPr>
        <p:txBody>
          <a:bodyPr wrap="square">
            <a:spAutoFit/>
          </a:bodyPr>
          <a:lstStyle/>
          <a:p>
            <a:pPr marL="0" indent="0">
              <a:buNone/>
            </a:pPr>
            <a:r>
              <a:rPr lang="fi-FI" sz="2400" dirty="0"/>
              <a:t>Lämpövoimalaitoksia ovat ydinvoimalaitokset sekä polttoaineita kuten puuta, turvetta, kotitalousjätettä, hiiltä ja biohiiltä käyttävät </a:t>
            </a:r>
            <a:r>
              <a:rPr lang="fi-FI" sz="2400" dirty="0" err="1"/>
              <a:t>voimalaitokset.Lisäksi</a:t>
            </a:r>
            <a:r>
              <a:rPr lang="fi-FI" sz="2400" dirty="0"/>
              <a:t> ns. </a:t>
            </a:r>
            <a:r>
              <a:rPr lang="fi-FI" sz="2400" dirty="0" err="1"/>
              <a:t>kombivoimalaitoksessa</a:t>
            </a:r>
            <a:r>
              <a:rPr lang="fi-FI" sz="2400" dirty="0"/>
              <a:t> on osana lämpövoimalaitos.</a:t>
            </a:r>
          </a:p>
        </p:txBody>
      </p:sp>
      <p:sp>
        <p:nvSpPr>
          <p:cNvPr id="11" name="TextBox 10">
            <a:extLst>
              <a:ext uri="{FF2B5EF4-FFF2-40B4-BE49-F238E27FC236}">
                <a16:creationId xmlns:a16="http://schemas.microsoft.com/office/drawing/2014/main" id="{0F6BE055-F387-478D-8AEC-3D76D3FECFC5}"/>
              </a:ext>
            </a:extLst>
          </p:cNvPr>
          <p:cNvSpPr txBox="1"/>
          <p:nvPr/>
        </p:nvSpPr>
        <p:spPr>
          <a:xfrm>
            <a:off x="7443536" y="5826945"/>
            <a:ext cx="3408947" cy="646331"/>
          </a:xfrm>
          <a:prstGeom prst="rect">
            <a:avLst/>
          </a:prstGeom>
          <a:noFill/>
        </p:spPr>
        <p:txBody>
          <a:bodyPr wrap="square">
            <a:spAutoFit/>
          </a:bodyPr>
          <a:lstStyle/>
          <a:p>
            <a:r>
              <a:rPr lang="fi-FI" dirty="0">
                <a:hlinkClick r:id="rId4"/>
              </a:rPr>
              <a:t>https://fi.wikipedia.org/wiki/L%C3%A4mp%C3%B6voimalaitos</a:t>
            </a:r>
            <a:endParaRPr lang="fi-FI" dirty="0"/>
          </a:p>
        </p:txBody>
      </p:sp>
      <p:pic>
        <p:nvPicPr>
          <p:cNvPr id="10" name="Picture 9" descr="A picture containing text, clipart&#10;&#10;Description automatically generated">
            <a:extLst>
              <a:ext uri="{FF2B5EF4-FFF2-40B4-BE49-F238E27FC236}">
                <a16:creationId xmlns:a16="http://schemas.microsoft.com/office/drawing/2014/main" id="{D5994BD5-A9E5-4E63-83B5-A05D0F2CA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18759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Lämpövoimalaitos</a:t>
            </a:r>
          </a:p>
        </p:txBody>
      </p:sp>
      <p:sp>
        <p:nvSpPr>
          <p:cNvPr id="3" name="Sisällön paikkamerkki 2"/>
          <p:cNvSpPr>
            <a:spLocks noGrp="1"/>
          </p:cNvSpPr>
          <p:nvPr>
            <p:ph idx="1"/>
          </p:nvPr>
        </p:nvSpPr>
        <p:spPr/>
        <p:txBody>
          <a:bodyPr>
            <a:normAutofit fontScale="92500" lnSpcReduction="20000"/>
          </a:bodyPr>
          <a:lstStyle/>
          <a:p>
            <a:pPr marL="0" indent="0">
              <a:buNone/>
            </a:pPr>
            <a:r>
              <a:rPr lang="fi-FI" dirty="0"/>
              <a:t>Höyryturbiini ei pysty hyödyntämään kaikkea höyryssä olevaa energiaa. Höyryssä olevaa lämpöenergiaa voidaan joko ottaa hyötykäyttöön, jolloin kyseessä on </a:t>
            </a:r>
            <a:r>
              <a:rPr lang="fi-FI" dirty="0">
                <a:solidFill>
                  <a:srgbClr val="C00000"/>
                </a:solidFill>
              </a:rPr>
              <a:t>vastapaine- eli lämmön ja sähkön yhteistuotantolaitos</a:t>
            </a:r>
            <a:r>
              <a:rPr lang="fi-FI" dirty="0"/>
              <a:t>, tai lauhduttaa vesistöön tai ilmaan, jolloin kyseessä on </a:t>
            </a:r>
            <a:r>
              <a:rPr lang="fi-FI" dirty="0">
                <a:solidFill>
                  <a:srgbClr val="C00000"/>
                </a:solidFill>
              </a:rPr>
              <a:t>lauhdevoimalaitos. </a:t>
            </a:r>
          </a:p>
          <a:p>
            <a:pPr marL="0" indent="0">
              <a:buNone/>
            </a:pPr>
            <a:r>
              <a:rPr lang="fi-FI" dirty="0"/>
              <a:t>Koska lauhdevoimalaitoksessa höyryturbiinin jälkeinen paine ja lämpötila voidaan laskea matalammaksi kuin vastapaineella, saadaan höyryturbiinista hieman enemmän tehoa ja siten generaattorista enemmän sähköä, mutta loppu energia menee hukkaan.</a:t>
            </a:r>
          </a:p>
          <a:p>
            <a:pPr marL="0" indent="0">
              <a:buNone/>
            </a:pPr>
            <a:r>
              <a:rPr lang="fi-FI" dirty="0"/>
              <a:t>Vastapainevoimalaitoksessa höyry poistuu turbiinista kuumempana ja korkeammassa paineessa, joten sähköä saadaan vähemmän mutta toisaalta lauhteen energia voidaan hyödyntää. Tämän vuoksi lauhdevoimalaitoksia käytetään pelkkään sähköntuottoon, mutta mikäli lämmölle on paikallinen käyttökohde käytetään vastapainevoimalaitosta.</a:t>
            </a:r>
          </a:p>
        </p:txBody>
      </p:sp>
      <p:sp>
        <p:nvSpPr>
          <p:cNvPr id="4" name="Alatunnisteen paikkamerkki 3"/>
          <p:cNvSpPr>
            <a:spLocks noGrp="1"/>
          </p:cNvSpPr>
          <p:nvPr>
            <p:ph type="ftr" sz="quarter" idx="11"/>
          </p:nvPr>
        </p:nvSpPr>
        <p:spPr/>
        <p:txBody>
          <a:bodyPr/>
          <a:lstStyle/>
          <a:p>
            <a:r>
              <a:rPr lang="fi-FI"/>
              <a:t>kiertotalousamk.fi</a:t>
            </a:r>
          </a:p>
        </p:txBody>
      </p:sp>
      <p:pic>
        <p:nvPicPr>
          <p:cNvPr id="5" name="Picture 4" descr="A picture containing text, clipart&#10;&#10;Description automatically generated">
            <a:extLst>
              <a:ext uri="{FF2B5EF4-FFF2-40B4-BE49-F238E27FC236}">
                <a16:creationId xmlns:a16="http://schemas.microsoft.com/office/drawing/2014/main" id="{C79F6F68-DC0F-4A7A-A300-5E00FD293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81367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3AC2D-3F6F-47D7-AA23-32BBE45D5542}"/>
              </a:ext>
            </a:extLst>
          </p:cNvPr>
          <p:cNvSpPr>
            <a:spLocks noGrp="1"/>
          </p:cNvSpPr>
          <p:nvPr>
            <p:ph type="ctrTitle"/>
          </p:nvPr>
        </p:nvSpPr>
        <p:spPr/>
        <p:txBody>
          <a:bodyPr/>
          <a:lstStyle/>
          <a:p>
            <a:r>
              <a:rPr lang="fi-FI" dirty="0"/>
              <a:t>Voimakattilat</a:t>
            </a:r>
          </a:p>
        </p:txBody>
      </p:sp>
      <p:sp>
        <p:nvSpPr>
          <p:cNvPr id="6" name="Subtitle 5">
            <a:extLst>
              <a:ext uri="{FF2B5EF4-FFF2-40B4-BE49-F238E27FC236}">
                <a16:creationId xmlns:a16="http://schemas.microsoft.com/office/drawing/2014/main" id="{FCA813B5-6E24-4853-9D93-FB78571BF9F8}"/>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E006A9EF-1D8C-4EE6-8A98-BEA63A8E95CC}"/>
              </a:ext>
            </a:extLst>
          </p:cNvPr>
          <p:cNvSpPr>
            <a:spLocks noGrp="1"/>
          </p:cNvSpPr>
          <p:nvPr>
            <p:ph type="ftr" sz="quarter" idx="11"/>
          </p:nvPr>
        </p:nvSpPr>
        <p:spPr/>
        <p:txBody>
          <a:bodyPr/>
          <a:lstStyle/>
          <a:p>
            <a:r>
              <a:rPr lang="fi-FI"/>
              <a:t>kiertotalousamk.fi</a:t>
            </a:r>
          </a:p>
        </p:txBody>
      </p:sp>
      <p:pic>
        <p:nvPicPr>
          <p:cNvPr id="7" name="Picture 6" descr="A picture containing text, clipart&#10;&#10;Description automatically generated">
            <a:extLst>
              <a:ext uri="{FF2B5EF4-FFF2-40B4-BE49-F238E27FC236}">
                <a16:creationId xmlns:a16="http://schemas.microsoft.com/office/drawing/2014/main" id="{F913B731-59ED-44D7-AC31-6A2A54287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399" y="6128354"/>
            <a:ext cx="1227411" cy="429442"/>
          </a:xfrm>
          <a:prstGeom prst="rect">
            <a:avLst/>
          </a:prstGeom>
        </p:spPr>
      </p:pic>
    </p:spTree>
    <p:extLst>
      <p:ext uri="{BB962C8B-B14F-4D97-AF65-F5344CB8AC3E}">
        <p14:creationId xmlns:p14="http://schemas.microsoft.com/office/powerpoint/2010/main" val="296441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Höyrykattilan toimintaperiaate</a:t>
            </a:r>
          </a:p>
        </p:txBody>
      </p:sp>
      <p:sp>
        <p:nvSpPr>
          <p:cNvPr id="3" name="Sisällön paikkamerkki 2"/>
          <p:cNvSpPr>
            <a:spLocks noGrp="1"/>
          </p:cNvSpPr>
          <p:nvPr>
            <p:ph idx="1"/>
          </p:nvPr>
        </p:nvSpPr>
        <p:spPr>
          <a:xfrm>
            <a:off x="838200" y="1825625"/>
            <a:ext cx="5723021" cy="4161289"/>
          </a:xfrm>
        </p:spPr>
        <p:txBody>
          <a:bodyPr/>
          <a:lstStyle/>
          <a:p>
            <a:pPr marL="0" indent="0">
              <a:buNone/>
            </a:pPr>
            <a:r>
              <a:rPr lang="fi-FI" dirty="0"/>
              <a:t>Polttoaineen kemiallinen energia muutetaan savukaasujen lämpöenergiaksi, joka taas siirretään erilaisissa lämmönvaihtimissa veteen / höyryyn, jolla saadaan sitten aikaan mekaanista energiaa esimerkiksi höyryturbiinin avulla.</a:t>
            </a:r>
          </a:p>
        </p:txBody>
      </p:sp>
      <p:sp>
        <p:nvSpPr>
          <p:cNvPr id="4" name="Alatunnisteen paikkamerkki 3"/>
          <p:cNvSpPr>
            <a:spLocks noGrp="1"/>
          </p:cNvSpPr>
          <p:nvPr>
            <p:ph type="ftr" sz="quarter" idx="11"/>
          </p:nvPr>
        </p:nvSpPr>
        <p:spPr/>
        <p:txBody>
          <a:bodyPr/>
          <a:lstStyle/>
          <a:p>
            <a:r>
              <a:rPr lang="fi-FI"/>
              <a:t>kiertotalousamk.fi</a:t>
            </a:r>
          </a:p>
        </p:txBody>
      </p:sp>
      <p:pic>
        <p:nvPicPr>
          <p:cNvPr id="2050" name="Picture 2" descr="Tabletkoulun FY2: Veden faasikaavio">
            <a:extLst>
              <a:ext uri="{FF2B5EF4-FFF2-40B4-BE49-F238E27FC236}">
                <a16:creationId xmlns:a16="http://schemas.microsoft.com/office/drawing/2014/main" id="{2AF25A2B-5DC9-4413-BDDF-6A7DCA5A3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044" y="1425151"/>
            <a:ext cx="5723021" cy="42356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1DBAA3-BF1D-4C38-B09C-D27637B66411}"/>
              </a:ext>
            </a:extLst>
          </p:cNvPr>
          <p:cNvSpPr txBox="1"/>
          <p:nvPr/>
        </p:nvSpPr>
        <p:spPr>
          <a:xfrm>
            <a:off x="7323363" y="5546340"/>
            <a:ext cx="5959147" cy="646331"/>
          </a:xfrm>
          <a:prstGeom prst="rect">
            <a:avLst/>
          </a:prstGeom>
          <a:noFill/>
        </p:spPr>
        <p:txBody>
          <a:bodyPr wrap="square">
            <a:spAutoFit/>
          </a:bodyPr>
          <a:lstStyle/>
          <a:p>
            <a:pPr algn="l"/>
            <a:br>
              <a:rPr lang="fi-FI" sz="1200" b="0" i="0" u="none" strike="noStrike" dirty="0">
                <a:solidFill>
                  <a:srgbClr val="F1F3F4"/>
                </a:solidFill>
                <a:effectLst/>
                <a:latin typeface="Roboto"/>
                <a:hlinkClick r:id="rId3"/>
              </a:rPr>
            </a:br>
            <a:r>
              <a:rPr lang="fi-FI" sz="1200" b="0" i="0" u="none" strike="noStrike" dirty="0" err="1">
                <a:solidFill>
                  <a:srgbClr val="F1F3F4"/>
                </a:solidFill>
                <a:effectLst/>
                <a:latin typeface="Roboto"/>
                <a:hlinkClick r:id="rId3"/>
              </a:rPr>
              <a:t>ThingLink</a:t>
            </a:r>
            <a:endParaRPr lang="fi-FI" sz="1200" b="0" i="0" u="none" strike="noStrike" dirty="0">
              <a:solidFill>
                <a:srgbClr val="F1F3F4"/>
              </a:solidFill>
              <a:effectLst/>
              <a:latin typeface="Roboto"/>
              <a:hlinkClick r:id="rId3"/>
            </a:endParaRPr>
          </a:p>
          <a:p>
            <a:pPr algn="l"/>
            <a:r>
              <a:rPr lang="fi-FI" sz="1200" b="0" i="0" u="none" strike="noStrike" dirty="0" err="1">
                <a:solidFill>
                  <a:srgbClr val="F1F3F4"/>
                </a:solidFill>
                <a:effectLst/>
                <a:latin typeface="Roboto"/>
                <a:hlinkClick r:id="rId4"/>
              </a:rPr>
              <a:t>Tabletkoulun</a:t>
            </a:r>
            <a:r>
              <a:rPr lang="fi-FI" sz="1200" b="0" i="0" u="none" strike="noStrike" dirty="0">
                <a:solidFill>
                  <a:srgbClr val="F1F3F4"/>
                </a:solidFill>
                <a:effectLst/>
                <a:latin typeface="Roboto"/>
                <a:hlinkClick r:id="rId4"/>
              </a:rPr>
              <a:t> FY2: Veden faasikaavio</a:t>
            </a:r>
            <a:endParaRPr lang="fi-FI" sz="1200" b="0" i="0" dirty="0">
              <a:effectLst/>
              <a:latin typeface="Roboto"/>
            </a:endParaRPr>
          </a:p>
        </p:txBody>
      </p:sp>
      <p:cxnSp>
        <p:nvCxnSpPr>
          <p:cNvPr id="8" name="Straight Arrow Connector 7">
            <a:extLst>
              <a:ext uri="{FF2B5EF4-FFF2-40B4-BE49-F238E27FC236}">
                <a16:creationId xmlns:a16="http://schemas.microsoft.com/office/drawing/2014/main" id="{0A1885EA-E371-457B-9890-E39F44C07727}"/>
              </a:ext>
            </a:extLst>
          </p:cNvPr>
          <p:cNvCxnSpPr/>
          <p:nvPr/>
        </p:nvCxnSpPr>
        <p:spPr>
          <a:xfrm>
            <a:off x="9731436" y="1894114"/>
            <a:ext cx="571500" cy="6449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C2FF5F-2FE4-4E7E-89F5-0BF2E21BBDCB}"/>
              </a:ext>
            </a:extLst>
          </p:cNvPr>
          <p:cNvSpPr txBox="1"/>
          <p:nvPr/>
        </p:nvSpPr>
        <p:spPr>
          <a:xfrm>
            <a:off x="8858250" y="1556241"/>
            <a:ext cx="1554528" cy="369332"/>
          </a:xfrm>
          <a:prstGeom prst="rect">
            <a:avLst/>
          </a:prstGeom>
          <a:noFill/>
        </p:spPr>
        <p:txBody>
          <a:bodyPr wrap="none" rtlCol="0">
            <a:spAutoFit/>
          </a:bodyPr>
          <a:lstStyle/>
          <a:p>
            <a:r>
              <a:rPr lang="fi-FI" dirty="0"/>
              <a:t>Kriittinen piste</a:t>
            </a:r>
          </a:p>
        </p:txBody>
      </p:sp>
      <p:sp>
        <p:nvSpPr>
          <p:cNvPr id="11" name="TextBox 10">
            <a:extLst>
              <a:ext uri="{FF2B5EF4-FFF2-40B4-BE49-F238E27FC236}">
                <a16:creationId xmlns:a16="http://schemas.microsoft.com/office/drawing/2014/main" id="{85A35318-6712-414B-84E9-ACF5730BF9A2}"/>
              </a:ext>
            </a:extLst>
          </p:cNvPr>
          <p:cNvSpPr txBox="1"/>
          <p:nvPr/>
        </p:nvSpPr>
        <p:spPr>
          <a:xfrm>
            <a:off x="10543586" y="1932539"/>
            <a:ext cx="1759993" cy="830997"/>
          </a:xfrm>
          <a:prstGeom prst="rect">
            <a:avLst/>
          </a:prstGeom>
          <a:noFill/>
        </p:spPr>
        <p:txBody>
          <a:bodyPr wrap="square" rtlCol="0">
            <a:spAutoFit/>
          </a:bodyPr>
          <a:lstStyle/>
          <a:p>
            <a:r>
              <a:rPr lang="fi-FI" sz="2400" b="1" dirty="0"/>
              <a:t>Ylikriittinen neste</a:t>
            </a:r>
          </a:p>
        </p:txBody>
      </p:sp>
      <p:cxnSp>
        <p:nvCxnSpPr>
          <p:cNvPr id="12" name="Straight Arrow Connector 11">
            <a:extLst>
              <a:ext uri="{FF2B5EF4-FFF2-40B4-BE49-F238E27FC236}">
                <a16:creationId xmlns:a16="http://schemas.microsoft.com/office/drawing/2014/main" id="{0B8B6CC6-7690-4EF7-91EE-E7A8C77AB5D0}"/>
              </a:ext>
            </a:extLst>
          </p:cNvPr>
          <p:cNvCxnSpPr>
            <a:cxnSpLocks/>
          </p:cNvCxnSpPr>
          <p:nvPr/>
        </p:nvCxnSpPr>
        <p:spPr>
          <a:xfrm flipV="1">
            <a:off x="7185664" y="4212772"/>
            <a:ext cx="1452150" cy="6286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C744E3-4D76-45B4-914D-AD389678D075}"/>
              </a:ext>
            </a:extLst>
          </p:cNvPr>
          <p:cNvSpPr txBox="1"/>
          <p:nvPr/>
        </p:nvSpPr>
        <p:spPr>
          <a:xfrm>
            <a:off x="5704115" y="4753501"/>
            <a:ext cx="1554528" cy="369332"/>
          </a:xfrm>
          <a:prstGeom prst="rect">
            <a:avLst/>
          </a:prstGeom>
          <a:noFill/>
        </p:spPr>
        <p:txBody>
          <a:bodyPr wrap="square" rtlCol="0">
            <a:spAutoFit/>
          </a:bodyPr>
          <a:lstStyle/>
          <a:p>
            <a:r>
              <a:rPr lang="fi-FI" dirty="0"/>
              <a:t>Kolmoispiste</a:t>
            </a:r>
          </a:p>
        </p:txBody>
      </p:sp>
      <p:pic>
        <p:nvPicPr>
          <p:cNvPr id="14" name="Picture 13" descr="A picture containing text, clipart&#10;&#10;Description automatically generated">
            <a:extLst>
              <a:ext uri="{FF2B5EF4-FFF2-40B4-BE49-F238E27FC236}">
                <a16:creationId xmlns:a16="http://schemas.microsoft.com/office/drawing/2014/main" id="{C7588F0E-F1D3-46AE-8639-DAC0D8176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293087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apio Saarinen MIKRO-CHP-LAITOKSEN KATTILAN MITOITUS - PDF Free ...">
            <a:extLst>
              <a:ext uri="{FF2B5EF4-FFF2-40B4-BE49-F238E27FC236}">
                <a16:creationId xmlns:a16="http://schemas.microsoft.com/office/drawing/2014/main" id="{D25482B0-1243-48F8-891E-6416BC2AE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361" y="2829356"/>
            <a:ext cx="2842827" cy="24929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0AD7DA-0D9D-48C4-9B53-3A89B996251E}"/>
              </a:ext>
            </a:extLst>
          </p:cNvPr>
          <p:cNvSpPr>
            <a:spLocks noGrp="1"/>
          </p:cNvSpPr>
          <p:nvPr>
            <p:ph type="title"/>
          </p:nvPr>
        </p:nvSpPr>
        <p:spPr/>
        <p:txBody>
          <a:bodyPr/>
          <a:lstStyle/>
          <a:p>
            <a:r>
              <a:rPr lang="fi-FI" dirty="0"/>
              <a:t>Vesi-höyrypiirien ratkaisut</a:t>
            </a:r>
          </a:p>
        </p:txBody>
      </p:sp>
      <p:graphicFrame>
        <p:nvGraphicFramePr>
          <p:cNvPr id="5" name="Content Placeholder 4">
            <a:extLst>
              <a:ext uri="{FF2B5EF4-FFF2-40B4-BE49-F238E27FC236}">
                <a16:creationId xmlns:a16="http://schemas.microsoft.com/office/drawing/2014/main" id="{82B208B7-E96B-4402-82A2-E39A07B9331B}"/>
              </a:ext>
            </a:extLst>
          </p:cNvPr>
          <p:cNvGraphicFramePr>
            <a:graphicFrameLocks noGrp="1"/>
          </p:cNvGraphicFramePr>
          <p:nvPr>
            <p:ph idx="1"/>
            <p:extLst>
              <p:ext uri="{D42A27DB-BD31-4B8C-83A1-F6EECF244321}">
                <p14:modId xmlns:p14="http://schemas.microsoft.com/office/powerpoint/2010/main" val="3420166898"/>
              </p:ext>
            </p:extLst>
          </p:nvPr>
        </p:nvGraphicFramePr>
        <p:xfrm>
          <a:off x="899651" y="1635799"/>
          <a:ext cx="9859297" cy="3879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D05AAA6-F0BB-4B29-ABE2-F26244082C88}"/>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935CD0FD-5E83-4D03-8590-4619EA34B546}"/>
              </a:ext>
            </a:extLst>
          </p:cNvPr>
          <p:cNvSpPr txBox="1"/>
          <p:nvPr/>
        </p:nvSpPr>
        <p:spPr>
          <a:xfrm>
            <a:off x="634093" y="1835213"/>
            <a:ext cx="2362200" cy="830997"/>
          </a:xfrm>
          <a:prstGeom prst="rect">
            <a:avLst/>
          </a:prstGeom>
          <a:noFill/>
        </p:spPr>
        <p:txBody>
          <a:bodyPr wrap="square">
            <a:spAutoFit/>
          </a:bodyPr>
          <a:lstStyle/>
          <a:p>
            <a:r>
              <a:rPr lang="fi-FI" sz="2400" b="1" dirty="0">
                <a:solidFill>
                  <a:srgbClr val="FF0000"/>
                </a:solidFill>
              </a:rPr>
              <a:t>Tuli putkissa – vesi ulkopuolella</a:t>
            </a:r>
          </a:p>
        </p:txBody>
      </p:sp>
      <p:sp>
        <p:nvSpPr>
          <p:cNvPr id="8" name="TextBox 7">
            <a:extLst>
              <a:ext uri="{FF2B5EF4-FFF2-40B4-BE49-F238E27FC236}">
                <a16:creationId xmlns:a16="http://schemas.microsoft.com/office/drawing/2014/main" id="{656478F8-8563-45A2-A68C-0BAD6FE8B9ED}"/>
              </a:ext>
            </a:extLst>
          </p:cNvPr>
          <p:cNvSpPr txBox="1"/>
          <p:nvPr/>
        </p:nvSpPr>
        <p:spPr>
          <a:xfrm>
            <a:off x="8536857" y="1806314"/>
            <a:ext cx="2362200" cy="830997"/>
          </a:xfrm>
          <a:prstGeom prst="rect">
            <a:avLst/>
          </a:prstGeom>
          <a:noFill/>
        </p:spPr>
        <p:txBody>
          <a:bodyPr wrap="square">
            <a:spAutoFit/>
          </a:bodyPr>
          <a:lstStyle/>
          <a:p>
            <a:r>
              <a:rPr lang="fi-FI" sz="2400" b="1" dirty="0">
                <a:solidFill>
                  <a:srgbClr val="FF0000"/>
                </a:solidFill>
              </a:rPr>
              <a:t>Vesi putkissa – Tuli ulkopuolella</a:t>
            </a:r>
          </a:p>
        </p:txBody>
      </p:sp>
      <p:pic>
        <p:nvPicPr>
          <p:cNvPr id="3074" name="Picture 2" descr="Prosessihöyrykattilan ylöslämmityksen energiatehokkuus - PDF Free ...">
            <a:extLst>
              <a:ext uri="{FF2B5EF4-FFF2-40B4-BE49-F238E27FC236}">
                <a16:creationId xmlns:a16="http://schemas.microsoft.com/office/drawing/2014/main" id="{91A9AF5F-6CFD-4181-870B-62CE82F807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542" y="3641734"/>
            <a:ext cx="2651099" cy="18839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93D885-3C81-41A7-8CAA-6C9E3D5BFB8C}"/>
              </a:ext>
            </a:extLst>
          </p:cNvPr>
          <p:cNvSpPr txBox="1"/>
          <p:nvPr/>
        </p:nvSpPr>
        <p:spPr>
          <a:xfrm>
            <a:off x="1032387" y="5515086"/>
            <a:ext cx="3185651" cy="415498"/>
          </a:xfrm>
          <a:prstGeom prst="rect">
            <a:avLst/>
          </a:prstGeom>
          <a:noFill/>
        </p:spPr>
        <p:txBody>
          <a:bodyPr wrap="square">
            <a:spAutoFit/>
          </a:bodyPr>
          <a:lstStyle/>
          <a:p>
            <a:r>
              <a:rPr lang="en-US" sz="700" b="0" i="0" u="none" strike="noStrike" baseline="0" dirty="0" err="1">
                <a:solidFill>
                  <a:srgbClr val="000000"/>
                </a:solidFill>
                <a:latin typeface="Calibri" panose="020F0502020204030204" pitchFamily="34" charset="0"/>
              </a:rPr>
              <a:t>Teir</a:t>
            </a:r>
            <a:r>
              <a:rPr lang="en-US" sz="700" b="0" i="0" u="none" strike="noStrike" baseline="0" dirty="0">
                <a:solidFill>
                  <a:srgbClr val="000000"/>
                </a:solidFill>
                <a:latin typeface="Calibri" panose="020F0502020204030204" pitchFamily="34" charset="0"/>
              </a:rPr>
              <a:t>, S. 2002a. Basics of Steam Generation.</a:t>
            </a:r>
          </a:p>
          <a:p>
            <a:r>
              <a:rPr lang="en-US" sz="700" b="0" i="0" u="none" strike="noStrike" baseline="0" dirty="0">
                <a:solidFill>
                  <a:srgbClr val="000000"/>
                </a:solidFill>
                <a:latin typeface="Calibri" panose="020F0502020204030204" pitchFamily="34" charset="0"/>
              </a:rPr>
              <a:t> </a:t>
            </a:r>
            <a:r>
              <a:rPr lang="en-US" sz="700" b="0" i="0" u="none" strike="noStrike" baseline="0" dirty="0">
                <a:solidFill>
                  <a:srgbClr val="0462C1"/>
                </a:solidFill>
                <a:latin typeface="Calibri" panose="020F0502020204030204" pitchFamily="34" charset="0"/>
              </a:rPr>
              <a:t>http://www.energy.kth.se/compedu/webcompedu/ManualCopy/Steam_Boi-ler_Technology/Basics_of_steam_generation/basics_of_steam_generation.pdf </a:t>
            </a:r>
            <a:endParaRPr lang="fi-FI" sz="700" dirty="0"/>
          </a:p>
        </p:txBody>
      </p:sp>
      <p:sp>
        <p:nvSpPr>
          <p:cNvPr id="14" name="TextBox 13">
            <a:extLst>
              <a:ext uri="{FF2B5EF4-FFF2-40B4-BE49-F238E27FC236}">
                <a16:creationId xmlns:a16="http://schemas.microsoft.com/office/drawing/2014/main" id="{C72EC6AC-3261-4150-9E57-389ACF45AAFA}"/>
              </a:ext>
            </a:extLst>
          </p:cNvPr>
          <p:cNvSpPr txBox="1"/>
          <p:nvPr/>
        </p:nvSpPr>
        <p:spPr>
          <a:xfrm>
            <a:off x="8523032" y="5263201"/>
            <a:ext cx="5233834" cy="384721"/>
          </a:xfrm>
          <a:prstGeom prst="rect">
            <a:avLst/>
          </a:prstGeom>
          <a:noFill/>
        </p:spPr>
        <p:txBody>
          <a:bodyPr wrap="square">
            <a:spAutoFit/>
          </a:bodyPr>
          <a:lstStyle/>
          <a:p>
            <a:br>
              <a:rPr lang="fi-FI" sz="1000" dirty="0"/>
            </a:br>
            <a:r>
              <a:rPr lang="fi-FI" sz="900" dirty="0"/>
              <a:t>Saarinen, T. </a:t>
            </a:r>
            <a:r>
              <a:rPr lang="fi-FI" sz="900" b="0" i="0" dirty="0">
                <a:effectLst/>
                <a:latin typeface="Arial" panose="020B0604020202020204" pitchFamily="34" charset="0"/>
              </a:rPr>
              <a:t>Mikro-CHP-laitoksen kattilan mitoitus</a:t>
            </a:r>
            <a:endParaRPr lang="fi-FI" sz="1000" dirty="0"/>
          </a:p>
        </p:txBody>
      </p:sp>
      <p:pic>
        <p:nvPicPr>
          <p:cNvPr id="12" name="Picture 11" descr="A picture containing text, clipart&#10;&#10;Description automatically generated">
            <a:extLst>
              <a:ext uri="{FF2B5EF4-FFF2-40B4-BE49-F238E27FC236}">
                <a16:creationId xmlns:a16="http://schemas.microsoft.com/office/drawing/2014/main" id="{85B6A0CE-1602-4BFB-AB12-1E26413CD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340708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23ED-6F4A-45BA-9D1E-E1C1144063C0}"/>
              </a:ext>
            </a:extLst>
          </p:cNvPr>
          <p:cNvSpPr>
            <a:spLocks noGrp="1"/>
          </p:cNvSpPr>
          <p:nvPr>
            <p:ph type="title"/>
          </p:nvPr>
        </p:nvSpPr>
        <p:spPr/>
        <p:txBody>
          <a:bodyPr/>
          <a:lstStyle/>
          <a:p>
            <a:r>
              <a:rPr lang="fi-FI" dirty="0"/>
              <a:t>Suurvesitilakattilat</a:t>
            </a:r>
          </a:p>
        </p:txBody>
      </p:sp>
      <p:sp>
        <p:nvSpPr>
          <p:cNvPr id="3" name="Content Placeholder 2">
            <a:extLst>
              <a:ext uri="{FF2B5EF4-FFF2-40B4-BE49-F238E27FC236}">
                <a16:creationId xmlns:a16="http://schemas.microsoft.com/office/drawing/2014/main" id="{DE643170-6172-44C5-BC18-58DB7D6B4955}"/>
              </a:ext>
            </a:extLst>
          </p:cNvPr>
          <p:cNvSpPr>
            <a:spLocks noGrp="1"/>
          </p:cNvSpPr>
          <p:nvPr>
            <p:ph idx="1"/>
          </p:nvPr>
        </p:nvSpPr>
        <p:spPr>
          <a:xfrm>
            <a:off x="838200" y="1565907"/>
            <a:ext cx="10515600" cy="4161289"/>
          </a:xfrm>
        </p:spPr>
        <p:txBody>
          <a:bodyPr>
            <a:normAutofit/>
          </a:bodyPr>
          <a:lstStyle/>
          <a:p>
            <a:pPr marL="0" indent="0">
              <a:buNone/>
            </a:pPr>
            <a:r>
              <a:rPr lang="fi-FI" sz="2400" dirty="0"/>
              <a:t> Ovat öljy- tai kaasulämmitteisiä. Polttoaine palaa tulitorvessa, jonka jälkeen on kääntökammio, josta savukaasut jatkavat matkaa tuliputkiin (2- tai 3-vetoisia). </a:t>
            </a:r>
          </a:p>
          <a:p>
            <a:pPr marL="0" indent="0">
              <a:buNone/>
            </a:pPr>
            <a:r>
              <a:rPr lang="fi-FI" sz="2400" dirty="0"/>
              <a:t>Tulitorven ja tuliputkien ulkopuolinen pinta on veden peitossa. Taloudellinen pienillä ja tehoilla paineilla </a:t>
            </a:r>
            <a:r>
              <a:rPr lang="fi-FI" sz="2000" dirty="0"/>
              <a:t>(vähemmän kuin 20 </a:t>
            </a:r>
            <a:r>
              <a:rPr lang="fi-FI" sz="2000" dirty="0" err="1"/>
              <a:t>bar</a:t>
            </a:r>
            <a:r>
              <a:rPr lang="fi-FI" sz="2000" dirty="0"/>
              <a:t> ja 12 MW).</a:t>
            </a:r>
            <a:endParaRPr lang="fi-FI" sz="2400" dirty="0"/>
          </a:p>
        </p:txBody>
      </p:sp>
      <p:sp>
        <p:nvSpPr>
          <p:cNvPr id="4" name="Footer Placeholder 3">
            <a:extLst>
              <a:ext uri="{FF2B5EF4-FFF2-40B4-BE49-F238E27FC236}">
                <a16:creationId xmlns:a16="http://schemas.microsoft.com/office/drawing/2014/main" id="{9FF4FA27-A737-4F83-A386-FFF2115AF6F4}"/>
              </a:ext>
            </a:extLst>
          </p:cNvPr>
          <p:cNvSpPr>
            <a:spLocks noGrp="1"/>
          </p:cNvSpPr>
          <p:nvPr>
            <p:ph type="ftr" sz="quarter" idx="11"/>
          </p:nvPr>
        </p:nvSpPr>
        <p:spPr/>
        <p:txBody>
          <a:bodyPr/>
          <a:lstStyle/>
          <a:p>
            <a:r>
              <a:rPr lang="fi-FI"/>
              <a:t>kiertotalousamk.fi</a:t>
            </a:r>
          </a:p>
        </p:txBody>
      </p:sp>
      <p:pic>
        <p:nvPicPr>
          <p:cNvPr id="10" name="Picture 9">
            <a:extLst>
              <a:ext uri="{FF2B5EF4-FFF2-40B4-BE49-F238E27FC236}">
                <a16:creationId xmlns:a16="http://schemas.microsoft.com/office/drawing/2014/main" id="{90663336-C48D-4C73-9D6F-2FFFDDAD8118}"/>
              </a:ext>
            </a:extLst>
          </p:cNvPr>
          <p:cNvPicPr>
            <a:picLocks noChangeAspect="1"/>
          </p:cNvPicPr>
          <p:nvPr/>
        </p:nvPicPr>
        <p:blipFill>
          <a:blip r:embed="rId2"/>
          <a:stretch>
            <a:fillRect/>
          </a:stretch>
        </p:blipFill>
        <p:spPr>
          <a:xfrm>
            <a:off x="2398602" y="3288811"/>
            <a:ext cx="4467109" cy="2475299"/>
          </a:xfrm>
          <a:prstGeom prst="rect">
            <a:avLst/>
          </a:prstGeom>
        </p:spPr>
      </p:pic>
      <p:sp>
        <p:nvSpPr>
          <p:cNvPr id="12" name="TextBox 11">
            <a:extLst>
              <a:ext uri="{FF2B5EF4-FFF2-40B4-BE49-F238E27FC236}">
                <a16:creationId xmlns:a16="http://schemas.microsoft.com/office/drawing/2014/main" id="{96F3F397-D18D-4D5D-872B-F272F562C269}"/>
              </a:ext>
            </a:extLst>
          </p:cNvPr>
          <p:cNvSpPr txBox="1"/>
          <p:nvPr/>
        </p:nvSpPr>
        <p:spPr>
          <a:xfrm>
            <a:off x="2646947" y="5792714"/>
            <a:ext cx="6096000" cy="369332"/>
          </a:xfrm>
          <a:prstGeom prst="rect">
            <a:avLst/>
          </a:prstGeom>
          <a:noFill/>
        </p:spPr>
        <p:txBody>
          <a:bodyPr wrap="square">
            <a:spAutoFit/>
          </a:bodyPr>
          <a:lstStyle/>
          <a:p>
            <a:r>
              <a:rPr lang="fi-FI" sz="1800" b="0" i="1" u="none" strike="noStrike" baseline="0" dirty="0">
                <a:solidFill>
                  <a:srgbClr val="000000"/>
                </a:solidFill>
                <a:latin typeface="Arial" panose="020B0604020202020204" pitchFamily="34" charset="0"/>
              </a:rPr>
              <a:t>Tulitorvi-tuliputkikattilan poikkileikkaus </a:t>
            </a:r>
            <a:endParaRPr lang="fi-FI" dirty="0"/>
          </a:p>
        </p:txBody>
      </p:sp>
      <p:sp>
        <p:nvSpPr>
          <p:cNvPr id="13" name="TextBox 12">
            <a:extLst>
              <a:ext uri="{FF2B5EF4-FFF2-40B4-BE49-F238E27FC236}">
                <a16:creationId xmlns:a16="http://schemas.microsoft.com/office/drawing/2014/main" id="{F654D197-98B7-4B8C-A91A-892435AF083D}"/>
              </a:ext>
            </a:extLst>
          </p:cNvPr>
          <p:cNvSpPr txBox="1"/>
          <p:nvPr/>
        </p:nvSpPr>
        <p:spPr>
          <a:xfrm>
            <a:off x="951349" y="3998494"/>
            <a:ext cx="1592744" cy="369332"/>
          </a:xfrm>
          <a:prstGeom prst="rect">
            <a:avLst/>
          </a:prstGeom>
          <a:noFill/>
        </p:spPr>
        <p:txBody>
          <a:bodyPr wrap="none" rtlCol="0">
            <a:spAutoFit/>
          </a:bodyPr>
          <a:lstStyle/>
          <a:p>
            <a:r>
              <a:rPr lang="fi-FI" dirty="0">
                <a:solidFill>
                  <a:srgbClr val="FF0000"/>
                </a:solidFill>
              </a:rPr>
              <a:t>Kääntökammio</a:t>
            </a:r>
          </a:p>
        </p:txBody>
      </p:sp>
      <p:sp>
        <p:nvSpPr>
          <p:cNvPr id="14" name="TextBox 13">
            <a:extLst>
              <a:ext uri="{FF2B5EF4-FFF2-40B4-BE49-F238E27FC236}">
                <a16:creationId xmlns:a16="http://schemas.microsoft.com/office/drawing/2014/main" id="{244AEB8B-B83C-42DF-AEE3-9BA6F707277A}"/>
              </a:ext>
            </a:extLst>
          </p:cNvPr>
          <p:cNvSpPr txBox="1"/>
          <p:nvPr/>
        </p:nvSpPr>
        <p:spPr>
          <a:xfrm>
            <a:off x="6720220" y="4386454"/>
            <a:ext cx="1592744" cy="369332"/>
          </a:xfrm>
          <a:prstGeom prst="rect">
            <a:avLst/>
          </a:prstGeom>
          <a:noFill/>
        </p:spPr>
        <p:txBody>
          <a:bodyPr wrap="none" rtlCol="0">
            <a:spAutoFit/>
          </a:bodyPr>
          <a:lstStyle/>
          <a:p>
            <a:r>
              <a:rPr lang="fi-FI" dirty="0">
                <a:solidFill>
                  <a:srgbClr val="FF0000"/>
                </a:solidFill>
              </a:rPr>
              <a:t>Kääntökammio</a:t>
            </a:r>
          </a:p>
        </p:txBody>
      </p:sp>
      <p:cxnSp>
        <p:nvCxnSpPr>
          <p:cNvPr id="16" name="Straight Arrow Connector 15">
            <a:extLst>
              <a:ext uri="{FF2B5EF4-FFF2-40B4-BE49-F238E27FC236}">
                <a16:creationId xmlns:a16="http://schemas.microsoft.com/office/drawing/2014/main" id="{BC2B77E3-51FD-48F6-80D8-FD68FBCCB0FA}"/>
              </a:ext>
            </a:extLst>
          </p:cNvPr>
          <p:cNvCxnSpPr>
            <a:cxnSpLocks/>
          </p:cNvCxnSpPr>
          <p:nvPr/>
        </p:nvCxnSpPr>
        <p:spPr>
          <a:xfrm>
            <a:off x="2646947" y="4183522"/>
            <a:ext cx="46380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D2359D-627F-41C6-B790-606718293FA6}"/>
              </a:ext>
            </a:extLst>
          </p:cNvPr>
          <p:cNvCxnSpPr>
            <a:cxnSpLocks/>
          </p:cNvCxnSpPr>
          <p:nvPr/>
        </p:nvCxnSpPr>
        <p:spPr>
          <a:xfrm>
            <a:off x="4342545" y="4368550"/>
            <a:ext cx="46380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A6DDEB-79B9-4C8C-8882-4448A8A4777A}"/>
              </a:ext>
            </a:extLst>
          </p:cNvPr>
          <p:cNvCxnSpPr>
            <a:cxnSpLocks/>
          </p:cNvCxnSpPr>
          <p:nvPr/>
        </p:nvCxnSpPr>
        <p:spPr>
          <a:xfrm flipH="1">
            <a:off x="6304547" y="4571120"/>
            <a:ext cx="41567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DA57704-F15C-4E8A-AC2C-6740EF4B92E4}"/>
              </a:ext>
            </a:extLst>
          </p:cNvPr>
          <p:cNvCxnSpPr>
            <a:cxnSpLocks/>
            <a:stCxn id="14" idx="1"/>
          </p:cNvCxnSpPr>
          <p:nvPr/>
        </p:nvCxnSpPr>
        <p:spPr>
          <a:xfrm flipH="1" flipV="1">
            <a:off x="6440905" y="4217921"/>
            <a:ext cx="279315" cy="353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A057BD2-53CE-4D24-A6B8-68DD63309763}"/>
              </a:ext>
            </a:extLst>
          </p:cNvPr>
          <p:cNvSpPr txBox="1"/>
          <p:nvPr/>
        </p:nvSpPr>
        <p:spPr>
          <a:xfrm>
            <a:off x="6440905" y="4872159"/>
            <a:ext cx="946093" cy="369332"/>
          </a:xfrm>
          <a:prstGeom prst="rect">
            <a:avLst/>
          </a:prstGeom>
          <a:noFill/>
        </p:spPr>
        <p:txBody>
          <a:bodyPr wrap="none" rtlCol="0">
            <a:spAutoFit/>
          </a:bodyPr>
          <a:lstStyle/>
          <a:p>
            <a:r>
              <a:rPr lang="fi-FI" dirty="0">
                <a:solidFill>
                  <a:srgbClr val="FF0000"/>
                </a:solidFill>
              </a:rPr>
              <a:t>Tulitorvi</a:t>
            </a:r>
          </a:p>
        </p:txBody>
      </p:sp>
      <p:cxnSp>
        <p:nvCxnSpPr>
          <p:cNvPr id="27" name="Straight Arrow Connector 26">
            <a:extLst>
              <a:ext uri="{FF2B5EF4-FFF2-40B4-BE49-F238E27FC236}">
                <a16:creationId xmlns:a16="http://schemas.microsoft.com/office/drawing/2014/main" id="{F335395A-BE98-48A7-8AF0-B0F39132FB9E}"/>
              </a:ext>
            </a:extLst>
          </p:cNvPr>
          <p:cNvCxnSpPr>
            <a:cxnSpLocks/>
            <a:stCxn id="26" idx="1"/>
          </p:cNvCxnSpPr>
          <p:nvPr/>
        </p:nvCxnSpPr>
        <p:spPr>
          <a:xfrm flipH="1" flipV="1">
            <a:off x="5448146" y="4872158"/>
            <a:ext cx="992759" cy="1846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D153B8EE-775E-48E5-9895-5D30DF188362}"/>
              </a:ext>
            </a:extLst>
          </p:cNvPr>
          <p:cNvPicPr>
            <a:picLocks noChangeAspect="1"/>
          </p:cNvPicPr>
          <p:nvPr/>
        </p:nvPicPr>
        <p:blipFill>
          <a:blip r:embed="rId3"/>
          <a:stretch>
            <a:fillRect/>
          </a:stretch>
        </p:blipFill>
        <p:spPr>
          <a:xfrm>
            <a:off x="8328362" y="3492261"/>
            <a:ext cx="2242891" cy="2157718"/>
          </a:xfrm>
          <a:prstGeom prst="rect">
            <a:avLst/>
          </a:prstGeom>
        </p:spPr>
      </p:pic>
      <p:cxnSp>
        <p:nvCxnSpPr>
          <p:cNvPr id="34" name="Straight Arrow Connector 33">
            <a:extLst>
              <a:ext uri="{FF2B5EF4-FFF2-40B4-BE49-F238E27FC236}">
                <a16:creationId xmlns:a16="http://schemas.microsoft.com/office/drawing/2014/main" id="{1A3C1988-EA51-4CD2-9EE1-5FE25332F61D}"/>
              </a:ext>
            </a:extLst>
          </p:cNvPr>
          <p:cNvCxnSpPr>
            <a:cxnSpLocks/>
            <a:stCxn id="26" idx="3"/>
          </p:cNvCxnSpPr>
          <p:nvPr/>
        </p:nvCxnSpPr>
        <p:spPr>
          <a:xfrm flipV="1">
            <a:off x="7386998" y="4940452"/>
            <a:ext cx="1917423" cy="1163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066349F-FB74-417A-AA0B-381C518BA2EB}"/>
              </a:ext>
            </a:extLst>
          </p:cNvPr>
          <p:cNvSpPr txBox="1"/>
          <p:nvPr/>
        </p:nvSpPr>
        <p:spPr>
          <a:xfrm>
            <a:off x="7150203" y="3588696"/>
            <a:ext cx="856068" cy="369332"/>
          </a:xfrm>
          <a:prstGeom prst="rect">
            <a:avLst/>
          </a:prstGeom>
          <a:noFill/>
        </p:spPr>
        <p:txBody>
          <a:bodyPr wrap="none" rtlCol="0">
            <a:spAutoFit/>
          </a:bodyPr>
          <a:lstStyle/>
          <a:p>
            <a:r>
              <a:rPr lang="fi-FI" dirty="0">
                <a:solidFill>
                  <a:srgbClr val="FF0000"/>
                </a:solidFill>
              </a:rPr>
              <a:t>Vesitila</a:t>
            </a:r>
          </a:p>
        </p:txBody>
      </p:sp>
      <p:cxnSp>
        <p:nvCxnSpPr>
          <p:cNvPr id="38" name="Straight Arrow Connector 37">
            <a:extLst>
              <a:ext uri="{FF2B5EF4-FFF2-40B4-BE49-F238E27FC236}">
                <a16:creationId xmlns:a16="http://schemas.microsoft.com/office/drawing/2014/main" id="{EC50E0C4-151A-4E10-9D52-C0D7A400CCED}"/>
              </a:ext>
            </a:extLst>
          </p:cNvPr>
          <p:cNvCxnSpPr>
            <a:cxnSpLocks/>
            <a:stCxn id="37" idx="3"/>
          </p:cNvCxnSpPr>
          <p:nvPr/>
        </p:nvCxnSpPr>
        <p:spPr>
          <a:xfrm>
            <a:off x="8006271" y="3773362"/>
            <a:ext cx="969287" cy="6130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picture containing text, clipart&#10;&#10;Description automatically generated">
            <a:extLst>
              <a:ext uri="{FF2B5EF4-FFF2-40B4-BE49-F238E27FC236}">
                <a16:creationId xmlns:a16="http://schemas.microsoft.com/office/drawing/2014/main" id="{A7AE7595-EFA1-4F3F-91CE-88ADC3B75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94" y="5512475"/>
            <a:ext cx="1227411" cy="429442"/>
          </a:xfrm>
          <a:prstGeom prst="rect">
            <a:avLst/>
          </a:prstGeom>
        </p:spPr>
      </p:pic>
    </p:spTree>
    <p:extLst>
      <p:ext uri="{BB962C8B-B14F-4D97-AF65-F5344CB8AC3E}">
        <p14:creationId xmlns:p14="http://schemas.microsoft.com/office/powerpoint/2010/main" val="2400559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0959-6CE7-4B48-B41A-CC6560E6201A}"/>
              </a:ext>
            </a:extLst>
          </p:cNvPr>
          <p:cNvSpPr>
            <a:spLocks noGrp="1"/>
          </p:cNvSpPr>
          <p:nvPr>
            <p:ph type="title"/>
          </p:nvPr>
        </p:nvSpPr>
        <p:spPr>
          <a:xfrm>
            <a:off x="689811" y="414474"/>
            <a:ext cx="6529136" cy="1325563"/>
          </a:xfrm>
        </p:spPr>
        <p:txBody>
          <a:bodyPr>
            <a:normAutofit/>
          </a:bodyPr>
          <a:lstStyle/>
          <a:p>
            <a:r>
              <a:rPr lang="fi-FI" dirty="0">
                <a:solidFill>
                  <a:schemeClr val="bg1"/>
                </a:solidFill>
              </a:rPr>
              <a:t>Vesiputkikattilat kaukolämpö</a:t>
            </a:r>
          </a:p>
        </p:txBody>
      </p:sp>
      <p:sp>
        <p:nvSpPr>
          <p:cNvPr id="3" name="Content Placeholder 2">
            <a:extLst>
              <a:ext uri="{FF2B5EF4-FFF2-40B4-BE49-F238E27FC236}">
                <a16:creationId xmlns:a16="http://schemas.microsoft.com/office/drawing/2014/main" id="{E6FA9D1D-BD76-4352-8600-A449D56C5A1C}"/>
              </a:ext>
            </a:extLst>
          </p:cNvPr>
          <p:cNvSpPr>
            <a:spLocks noGrp="1"/>
          </p:cNvSpPr>
          <p:nvPr>
            <p:ph idx="1"/>
          </p:nvPr>
        </p:nvSpPr>
        <p:spPr>
          <a:xfrm>
            <a:off x="1164127" y="2101193"/>
            <a:ext cx="4931873" cy="3375920"/>
          </a:xfrm>
        </p:spPr>
        <p:txBody>
          <a:bodyPr anchor="t">
            <a:normAutofit/>
          </a:bodyPr>
          <a:lstStyle/>
          <a:p>
            <a:pPr marL="0" indent="0">
              <a:buNone/>
            </a:pPr>
            <a:r>
              <a:rPr lang="fi-FI" sz="3200" dirty="0">
                <a:solidFill>
                  <a:schemeClr val="bg1"/>
                </a:solidFill>
              </a:rPr>
              <a:t>Perinteisesti pienet kaukolämpölaitokset (vesikattilat), jotka eivät sisällä turbiinia, vaan ovat rakennettu pelkkään veden lämmitystarpeeseen kaukolämpökohteisiin</a:t>
            </a: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1E0B6C4-5B96-4D54-BCE6-1110239975D8}"/>
              </a:ext>
            </a:extLst>
          </p:cNvPr>
          <p:cNvPicPr>
            <a:picLocks noChangeAspect="1"/>
          </p:cNvPicPr>
          <p:nvPr/>
        </p:nvPicPr>
        <p:blipFill rotWithShape="1">
          <a:blip r:embed="rId2"/>
          <a:srcRect t="23956" r="-1" b="9537"/>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Footer Placeholder 3">
            <a:extLst>
              <a:ext uri="{FF2B5EF4-FFF2-40B4-BE49-F238E27FC236}">
                <a16:creationId xmlns:a16="http://schemas.microsoft.com/office/drawing/2014/main" id="{3F1445EA-904F-4332-AFF3-27F621040D02}"/>
              </a:ext>
            </a:extLst>
          </p:cNvPr>
          <p:cNvSpPr>
            <a:spLocks noGrp="1"/>
          </p:cNvSpPr>
          <p:nvPr>
            <p:ph type="ftr" sz="quarter" idx="11"/>
          </p:nvPr>
        </p:nvSpPr>
        <p:spPr>
          <a:xfrm>
            <a:off x="6053666" y="6199632"/>
            <a:ext cx="4802755" cy="365760"/>
          </a:xfrm>
        </p:spPr>
        <p:txBody>
          <a:bodyPr>
            <a:normAutofit/>
          </a:bodyPr>
          <a:lstStyle/>
          <a:p>
            <a:pPr algn="r">
              <a:spcAft>
                <a:spcPts val="600"/>
              </a:spcAft>
            </a:pPr>
            <a:r>
              <a:rPr lang="fi-FI" sz="1100">
                <a:solidFill>
                  <a:schemeClr val="tx1">
                    <a:alpha val="80000"/>
                  </a:schemeClr>
                </a:solidFill>
              </a:rPr>
              <a:t>kiertotalousamk.fi</a:t>
            </a:r>
          </a:p>
        </p:txBody>
      </p:sp>
      <p:pic>
        <p:nvPicPr>
          <p:cNvPr id="7" name="Picture 6" descr="A picture containing text, clipart&#10;&#10;Description automatically generated">
            <a:extLst>
              <a:ext uri="{FF2B5EF4-FFF2-40B4-BE49-F238E27FC236}">
                <a16:creationId xmlns:a16="http://schemas.microsoft.com/office/drawing/2014/main" id="{B16F4D5D-38CF-4314-981A-9E1AD9C97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47119965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3AC2D-3F6F-47D7-AA23-32BBE45D5542}"/>
              </a:ext>
            </a:extLst>
          </p:cNvPr>
          <p:cNvSpPr>
            <a:spLocks noGrp="1"/>
          </p:cNvSpPr>
          <p:nvPr>
            <p:ph type="ctrTitle"/>
          </p:nvPr>
        </p:nvSpPr>
        <p:spPr/>
        <p:txBody>
          <a:bodyPr/>
          <a:lstStyle/>
          <a:p>
            <a:r>
              <a:rPr lang="fi-FI" dirty="0"/>
              <a:t>Lämmönsiirto</a:t>
            </a:r>
          </a:p>
        </p:txBody>
      </p:sp>
      <p:sp>
        <p:nvSpPr>
          <p:cNvPr id="6" name="Subtitle 5">
            <a:extLst>
              <a:ext uri="{FF2B5EF4-FFF2-40B4-BE49-F238E27FC236}">
                <a16:creationId xmlns:a16="http://schemas.microsoft.com/office/drawing/2014/main" id="{FCA813B5-6E24-4853-9D93-FB78571BF9F8}"/>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E006A9EF-1D8C-4EE6-8A98-BEA63A8E95CC}"/>
              </a:ext>
            </a:extLst>
          </p:cNvPr>
          <p:cNvSpPr>
            <a:spLocks noGrp="1"/>
          </p:cNvSpPr>
          <p:nvPr>
            <p:ph type="ftr" sz="quarter" idx="11"/>
          </p:nvPr>
        </p:nvSpPr>
        <p:spPr/>
        <p:txBody>
          <a:bodyPr/>
          <a:lstStyle/>
          <a:p>
            <a:r>
              <a:rPr lang="fi-FI"/>
              <a:t>kiertotalousamk.fi</a:t>
            </a:r>
          </a:p>
        </p:txBody>
      </p:sp>
      <p:pic>
        <p:nvPicPr>
          <p:cNvPr id="7" name="Picture 6" descr="A picture containing text, clipart&#10;&#10;Description automatically generated">
            <a:extLst>
              <a:ext uri="{FF2B5EF4-FFF2-40B4-BE49-F238E27FC236}">
                <a16:creationId xmlns:a16="http://schemas.microsoft.com/office/drawing/2014/main" id="{397E23D4-FB62-4F55-A583-E7AC45E77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252" y="6128354"/>
            <a:ext cx="1227411" cy="429442"/>
          </a:xfrm>
          <a:prstGeom prst="rect">
            <a:avLst/>
          </a:prstGeom>
        </p:spPr>
      </p:pic>
    </p:spTree>
    <p:extLst>
      <p:ext uri="{BB962C8B-B14F-4D97-AF65-F5344CB8AC3E}">
        <p14:creationId xmlns:p14="http://schemas.microsoft.com/office/powerpoint/2010/main" val="281573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90DC99-70AE-4BF6-8E7B-14F4394D9F61}"/>
              </a:ext>
            </a:extLst>
          </p:cNvPr>
          <p:cNvPicPr>
            <a:picLocks noChangeAspect="1"/>
          </p:cNvPicPr>
          <p:nvPr/>
        </p:nvPicPr>
        <p:blipFill>
          <a:blip r:embed="rId2"/>
          <a:stretch>
            <a:fillRect/>
          </a:stretch>
        </p:blipFill>
        <p:spPr>
          <a:xfrm>
            <a:off x="5959643" y="1145064"/>
            <a:ext cx="5723021" cy="4738972"/>
          </a:xfrm>
          <a:prstGeom prst="rect">
            <a:avLst/>
          </a:prstGeom>
        </p:spPr>
      </p:pic>
      <p:sp>
        <p:nvSpPr>
          <p:cNvPr id="2" name="Otsikko 1"/>
          <p:cNvSpPr>
            <a:spLocks noGrp="1"/>
          </p:cNvSpPr>
          <p:nvPr>
            <p:ph type="title"/>
          </p:nvPr>
        </p:nvSpPr>
        <p:spPr>
          <a:xfrm>
            <a:off x="204537" y="105425"/>
            <a:ext cx="10515600" cy="1325563"/>
          </a:xfrm>
        </p:spPr>
        <p:txBody>
          <a:bodyPr/>
          <a:lstStyle/>
          <a:p>
            <a:r>
              <a:rPr lang="fi-FI" dirty="0"/>
              <a:t>Vesiputkikattilat, höyryn tuotanto</a:t>
            </a:r>
          </a:p>
        </p:txBody>
      </p:sp>
      <p:sp>
        <p:nvSpPr>
          <p:cNvPr id="3" name="Sisällön paikkamerkki 2"/>
          <p:cNvSpPr>
            <a:spLocks noGrp="1"/>
          </p:cNvSpPr>
          <p:nvPr>
            <p:ph idx="1"/>
          </p:nvPr>
        </p:nvSpPr>
        <p:spPr>
          <a:xfrm>
            <a:off x="931040" y="1551647"/>
            <a:ext cx="5257800" cy="4161289"/>
          </a:xfrm>
        </p:spPr>
        <p:txBody>
          <a:bodyPr>
            <a:normAutofit fontScale="92500" lnSpcReduction="10000"/>
          </a:bodyPr>
          <a:lstStyle/>
          <a:p>
            <a:pPr marL="0" indent="0">
              <a:buNone/>
            </a:pPr>
            <a:r>
              <a:rPr lang="fi-FI" dirty="0"/>
              <a:t>Höyrykattilassa on tarkoituksena muuttaa vesi vesihöyryksi generaattorille sähköntuotantoon ja/tai teollisiin käyttökohteisiin</a:t>
            </a:r>
          </a:p>
          <a:p>
            <a:r>
              <a:rPr lang="fi-FI" dirty="0"/>
              <a:t>Kattilatyyppejä on useita</a:t>
            </a:r>
          </a:p>
          <a:p>
            <a:r>
              <a:rPr lang="fi-FI" dirty="0"/>
              <a:t>Höyrykattilan rakenne voidaan ajatella/yksinkertaistaa putkimaiseksi.</a:t>
            </a:r>
          </a:p>
          <a:p>
            <a:r>
              <a:rPr lang="fi-FI" dirty="0"/>
              <a:t>Putken alkupäästä syötetään vettä ja loppupäästä saadaan tulistettua höyryä.</a:t>
            </a:r>
          </a:p>
        </p:txBody>
      </p:sp>
      <p:sp>
        <p:nvSpPr>
          <p:cNvPr id="4" name="Alatunnisteen paikkamerkki 3"/>
          <p:cNvSpPr>
            <a:spLocks noGrp="1"/>
          </p:cNvSpPr>
          <p:nvPr>
            <p:ph type="ftr" sz="quarter" idx="11"/>
          </p:nvPr>
        </p:nvSpPr>
        <p:spPr/>
        <p:txBody>
          <a:bodyPr/>
          <a:lstStyle/>
          <a:p>
            <a:r>
              <a:rPr lang="fi-FI"/>
              <a:t>kiertotalousamk.fi</a:t>
            </a:r>
          </a:p>
        </p:txBody>
      </p:sp>
      <p:sp>
        <p:nvSpPr>
          <p:cNvPr id="15" name="TextBox 14">
            <a:extLst>
              <a:ext uri="{FF2B5EF4-FFF2-40B4-BE49-F238E27FC236}">
                <a16:creationId xmlns:a16="http://schemas.microsoft.com/office/drawing/2014/main" id="{55B0EA14-8E59-416F-8BA8-3A7C01BDB41B}"/>
              </a:ext>
            </a:extLst>
          </p:cNvPr>
          <p:cNvSpPr txBox="1"/>
          <p:nvPr/>
        </p:nvSpPr>
        <p:spPr>
          <a:xfrm>
            <a:off x="7329588" y="5986914"/>
            <a:ext cx="4024211" cy="553998"/>
          </a:xfrm>
          <a:prstGeom prst="rect">
            <a:avLst/>
          </a:prstGeom>
          <a:noFill/>
        </p:spPr>
        <p:txBody>
          <a:bodyPr wrap="square">
            <a:spAutoFit/>
          </a:bodyPr>
          <a:lstStyle/>
          <a:p>
            <a:pPr algn="l"/>
            <a:endParaRPr lang="fi-FI" sz="1000" b="0" i="0" u="none" strike="noStrike" baseline="0" dirty="0">
              <a:latin typeface="Arial" panose="020B0604020202020204" pitchFamily="34" charset="0"/>
            </a:endParaRPr>
          </a:p>
          <a:p>
            <a:r>
              <a:rPr lang="fi-FI" sz="1000" b="1" i="0" u="none" strike="noStrike" baseline="0" dirty="0">
                <a:latin typeface="Arial" panose="020B0604020202020204" pitchFamily="34" charset="0"/>
              </a:rPr>
              <a:t> Lähteestä muokattu</a:t>
            </a:r>
            <a:r>
              <a:rPr lang="fi-FI" sz="1000" b="0" i="0" u="none" strike="noStrike" baseline="0" dirty="0">
                <a:latin typeface="Arial" panose="020B0604020202020204" pitchFamily="34" charset="0"/>
              </a:rPr>
              <a:t>: </a:t>
            </a:r>
            <a:r>
              <a:rPr lang="fi-FI" sz="1000" dirty="0">
                <a:latin typeface="Arial" panose="020B0604020202020204" pitchFamily="34" charset="0"/>
              </a:rPr>
              <a:t>Kattilatyypit, vesihöyrypiirin ratkaisut, Tuomo Pimiä, </a:t>
            </a:r>
            <a:r>
              <a:rPr lang="fi-FI" sz="1000" dirty="0" err="1">
                <a:latin typeface="Arial" panose="020B0604020202020204" pitchFamily="34" charset="0"/>
              </a:rPr>
              <a:t>Kymeenlaakson</a:t>
            </a:r>
            <a:r>
              <a:rPr lang="fi-FI" sz="1000" dirty="0">
                <a:latin typeface="Arial" panose="020B0604020202020204" pitchFamily="34" charset="0"/>
              </a:rPr>
              <a:t> ammattikorkeakoulu </a:t>
            </a:r>
          </a:p>
        </p:txBody>
      </p:sp>
      <p:sp>
        <p:nvSpPr>
          <p:cNvPr id="14" name="TextBox 13">
            <a:extLst>
              <a:ext uri="{FF2B5EF4-FFF2-40B4-BE49-F238E27FC236}">
                <a16:creationId xmlns:a16="http://schemas.microsoft.com/office/drawing/2014/main" id="{5AE69BAC-00B2-44E3-83F0-FB2481BC17E6}"/>
              </a:ext>
            </a:extLst>
          </p:cNvPr>
          <p:cNvSpPr txBox="1"/>
          <p:nvPr/>
        </p:nvSpPr>
        <p:spPr>
          <a:xfrm>
            <a:off x="9066393" y="1756610"/>
            <a:ext cx="1709892" cy="307777"/>
          </a:xfrm>
          <a:prstGeom prst="rect">
            <a:avLst/>
          </a:prstGeom>
          <a:noFill/>
        </p:spPr>
        <p:txBody>
          <a:bodyPr wrap="square" rtlCol="0">
            <a:spAutoFit/>
          </a:bodyPr>
          <a:lstStyle/>
          <a:p>
            <a:r>
              <a:rPr lang="fi-FI" sz="1400" b="1" dirty="0">
                <a:highlight>
                  <a:srgbClr val="C0C0C0"/>
                </a:highlight>
                <a:latin typeface="Arial" panose="020B0604020202020204" pitchFamily="34" charset="0"/>
                <a:cs typeface="Arial" panose="020B0604020202020204" pitchFamily="34" charset="0"/>
              </a:rPr>
              <a:t>Tulistettu höyry</a:t>
            </a:r>
          </a:p>
        </p:txBody>
      </p:sp>
      <p:pic>
        <p:nvPicPr>
          <p:cNvPr id="8" name="Picture 7" descr="A picture containing text, clipart&#10;&#10;Description automatically generated">
            <a:extLst>
              <a:ext uri="{FF2B5EF4-FFF2-40B4-BE49-F238E27FC236}">
                <a16:creationId xmlns:a16="http://schemas.microsoft.com/office/drawing/2014/main" id="{EC314790-8AB8-4CEF-A83D-DB77ABAB1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169575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BE4D-E8AE-45E2-928E-CB80977658FB}"/>
              </a:ext>
            </a:extLst>
          </p:cNvPr>
          <p:cNvSpPr>
            <a:spLocks noGrp="1"/>
          </p:cNvSpPr>
          <p:nvPr>
            <p:ph type="title"/>
          </p:nvPr>
        </p:nvSpPr>
        <p:spPr/>
        <p:txBody>
          <a:bodyPr/>
          <a:lstStyle/>
          <a:p>
            <a:r>
              <a:rPr lang="fi-FI" dirty="0"/>
              <a:t>Höyrykattilan ainevirrat</a:t>
            </a:r>
          </a:p>
        </p:txBody>
      </p:sp>
      <p:sp>
        <p:nvSpPr>
          <p:cNvPr id="3" name="Content Placeholder 2">
            <a:extLst>
              <a:ext uri="{FF2B5EF4-FFF2-40B4-BE49-F238E27FC236}">
                <a16:creationId xmlns:a16="http://schemas.microsoft.com/office/drawing/2014/main" id="{C816A010-7CD2-4773-8CD8-7B9D7D3885C3}"/>
              </a:ext>
            </a:extLst>
          </p:cNvPr>
          <p:cNvSpPr>
            <a:spLocks noGrp="1"/>
          </p:cNvSpPr>
          <p:nvPr>
            <p:ph idx="1"/>
          </p:nvPr>
        </p:nvSpPr>
        <p:spPr>
          <a:xfrm>
            <a:off x="861076" y="1639463"/>
            <a:ext cx="4345857" cy="4046040"/>
          </a:xfrm>
        </p:spPr>
        <p:txBody>
          <a:bodyPr>
            <a:normAutofit/>
          </a:bodyPr>
          <a:lstStyle/>
          <a:p>
            <a:pPr marL="0" indent="0">
              <a:buNone/>
            </a:pPr>
            <a:r>
              <a:rPr lang="fi-FI" sz="2000" dirty="0"/>
              <a:t>Kattilan paineistettu syöttövesi (1)</a:t>
            </a:r>
          </a:p>
          <a:p>
            <a:pPr marL="0" indent="0">
              <a:buNone/>
            </a:pPr>
            <a:r>
              <a:rPr lang="fi-FI" sz="2000" dirty="0"/>
              <a:t>Tulipesän reaktioalue</a:t>
            </a:r>
          </a:p>
          <a:p>
            <a:pPr marL="0" indent="0">
              <a:buNone/>
            </a:pPr>
            <a:r>
              <a:rPr lang="fi-FI" sz="2000" dirty="0"/>
              <a:t>Vesihöyryn kierrätys putkistossa, turbiinin kautta ja lauhdutus (2)</a:t>
            </a:r>
          </a:p>
          <a:p>
            <a:pPr marL="0" indent="0">
              <a:buNone/>
            </a:pPr>
            <a:r>
              <a:rPr lang="fi-FI" sz="2000" dirty="0"/>
              <a:t>Polttoaineen käsittely (3)</a:t>
            </a:r>
          </a:p>
          <a:p>
            <a:pPr marL="0" indent="0">
              <a:buNone/>
            </a:pPr>
            <a:r>
              <a:rPr lang="fi-FI" sz="2000" dirty="0"/>
              <a:t>Palamisilman tuonti (4)</a:t>
            </a:r>
          </a:p>
          <a:p>
            <a:pPr marL="0" indent="0">
              <a:buNone/>
            </a:pPr>
            <a:r>
              <a:rPr lang="fi-FI" sz="2000" dirty="0"/>
              <a:t>Savukaasujen puhdistus ja poisto (5)</a:t>
            </a:r>
          </a:p>
          <a:p>
            <a:pPr marL="0" indent="0">
              <a:buNone/>
            </a:pPr>
            <a:r>
              <a:rPr lang="fi-FI" sz="2000" dirty="0"/>
              <a:t>Polttoaineen palamattoman osan (tuhka) poisto</a:t>
            </a:r>
          </a:p>
        </p:txBody>
      </p:sp>
      <p:sp>
        <p:nvSpPr>
          <p:cNvPr id="4" name="Footer Placeholder 3">
            <a:extLst>
              <a:ext uri="{FF2B5EF4-FFF2-40B4-BE49-F238E27FC236}">
                <a16:creationId xmlns:a16="http://schemas.microsoft.com/office/drawing/2014/main" id="{D64A2DB5-D050-4E8D-9883-46ED0FB9AC28}"/>
              </a:ext>
            </a:extLst>
          </p:cNvPr>
          <p:cNvSpPr>
            <a:spLocks noGrp="1"/>
          </p:cNvSpPr>
          <p:nvPr>
            <p:ph type="ftr" sz="quarter" idx="11"/>
          </p:nvPr>
        </p:nvSpPr>
        <p:spPr/>
        <p:txBody>
          <a:bodyPr/>
          <a:lstStyle/>
          <a:p>
            <a:r>
              <a:rPr lang="fi-FI"/>
              <a:t>kiertotalousamk.fi</a:t>
            </a:r>
          </a:p>
        </p:txBody>
      </p:sp>
      <p:pic>
        <p:nvPicPr>
          <p:cNvPr id="6" name="Picture 5">
            <a:extLst>
              <a:ext uri="{FF2B5EF4-FFF2-40B4-BE49-F238E27FC236}">
                <a16:creationId xmlns:a16="http://schemas.microsoft.com/office/drawing/2014/main" id="{33152253-1A6F-48D2-9928-AEB041075C5C}"/>
              </a:ext>
            </a:extLst>
          </p:cNvPr>
          <p:cNvPicPr>
            <a:picLocks noChangeAspect="1"/>
          </p:cNvPicPr>
          <p:nvPr/>
        </p:nvPicPr>
        <p:blipFill>
          <a:blip r:embed="rId2"/>
          <a:stretch>
            <a:fillRect/>
          </a:stretch>
        </p:blipFill>
        <p:spPr>
          <a:xfrm>
            <a:off x="4852219" y="1840528"/>
            <a:ext cx="4725548" cy="372583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07741CEA-CF2F-43A5-A61D-536851DF4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22146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33F8-415E-4082-BA2F-6E4DD9F7F925}"/>
              </a:ext>
            </a:extLst>
          </p:cNvPr>
          <p:cNvSpPr>
            <a:spLocks noGrp="1"/>
          </p:cNvSpPr>
          <p:nvPr>
            <p:ph type="title"/>
          </p:nvPr>
        </p:nvSpPr>
        <p:spPr/>
        <p:txBody>
          <a:bodyPr/>
          <a:lstStyle/>
          <a:p>
            <a:r>
              <a:rPr lang="fi-FI" dirty="0"/>
              <a:t>Vastapainevoimalaitoksen periaate</a:t>
            </a:r>
          </a:p>
        </p:txBody>
      </p:sp>
      <p:sp>
        <p:nvSpPr>
          <p:cNvPr id="3" name="Content Placeholder 2">
            <a:extLst>
              <a:ext uri="{FF2B5EF4-FFF2-40B4-BE49-F238E27FC236}">
                <a16:creationId xmlns:a16="http://schemas.microsoft.com/office/drawing/2014/main" id="{D1CEF0D7-1545-4718-A7A5-B9464A4E509C}"/>
              </a:ext>
            </a:extLst>
          </p:cNvPr>
          <p:cNvSpPr>
            <a:spLocks noGrp="1"/>
          </p:cNvSpPr>
          <p:nvPr>
            <p:ph idx="1"/>
          </p:nvPr>
        </p:nvSpPr>
        <p:spPr>
          <a:xfrm>
            <a:off x="838199" y="1825625"/>
            <a:ext cx="3698627" cy="4161289"/>
          </a:xfrm>
        </p:spPr>
        <p:txBody>
          <a:bodyPr>
            <a:normAutofit fontScale="92500" lnSpcReduction="20000"/>
          </a:bodyPr>
          <a:lstStyle/>
          <a:p>
            <a:pPr marL="0" indent="0">
              <a:buNone/>
            </a:pPr>
            <a:r>
              <a:rPr lang="fi-FI" dirty="0"/>
              <a:t>Kaukolämpölaitokset ovat yleensä vastapainevoimalaitoksia. </a:t>
            </a:r>
          </a:p>
          <a:p>
            <a:pPr marL="0" indent="0">
              <a:buNone/>
            </a:pPr>
            <a:r>
              <a:rPr lang="fi-FI" dirty="0"/>
              <a:t>Lisäksi teollisuudessa käytetään vastapainevoimalaitoksia, joissa suuri osa höyrystä menee teollisuudessa tarvittavan höyryn valmistukseen, mutta lisäksi sivutuotteena tuotetaan sähkön markkinahinnan mukaan.</a:t>
            </a:r>
          </a:p>
        </p:txBody>
      </p:sp>
      <p:sp>
        <p:nvSpPr>
          <p:cNvPr id="4" name="Footer Placeholder 3">
            <a:extLst>
              <a:ext uri="{FF2B5EF4-FFF2-40B4-BE49-F238E27FC236}">
                <a16:creationId xmlns:a16="http://schemas.microsoft.com/office/drawing/2014/main" id="{DB12367A-E339-4AD3-9C66-FAAB2BFB27F4}"/>
              </a:ext>
            </a:extLst>
          </p:cNvPr>
          <p:cNvSpPr>
            <a:spLocks noGrp="1"/>
          </p:cNvSpPr>
          <p:nvPr>
            <p:ph type="ftr" sz="quarter" idx="11"/>
          </p:nvPr>
        </p:nvSpPr>
        <p:spPr/>
        <p:txBody>
          <a:bodyPr/>
          <a:lstStyle/>
          <a:p>
            <a:r>
              <a:rPr lang="fi-FI"/>
              <a:t>kiertotalousamk.fi</a:t>
            </a:r>
          </a:p>
        </p:txBody>
      </p:sp>
      <p:pic>
        <p:nvPicPr>
          <p:cNvPr id="6" name="Picture 5">
            <a:extLst>
              <a:ext uri="{FF2B5EF4-FFF2-40B4-BE49-F238E27FC236}">
                <a16:creationId xmlns:a16="http://schemas.microsoft.com/office/drawing/2014/main" id="{6E9B19D6-238A-47D4-8C1D-0977BA80E4AC}"/>
              </a:ext>
            </a:extLst>
          </p:cNvPr>
          <p:cNvPicPr>
            <a:picLocks noChangeAspect="1"/>
          </p:cNvPicPr>
          <p:nvPr/>
        </p:nvPicPr>
        <p:blipFill>
          <a:blip r:embed="rId2"/>
          <a:stretch>
            <a:fillRect/>
          </a:stretch>
        </p:blipFill>
        <p:spPr>
          <a:xfrm>
            <a:off x="4735758" y="1432591"/>
            <a:ext cx="6030121" cy="4501983"/>
          </a:xfrm>
          <a:prstGeom prst="rect">
            <a:avLst/>
          </a:prstGeom>
        </p:spPr>
      </p:pic>
      <p:sp>
        <p:nvSpPr>
          <p:cNvPr id="10" name="TextBox 9">
            <a:extLst>
              <a:ext uri="{FF2B5EF4-FFF2-40B4-BE49-F238E27FC236}">
                <a16:creationId xmlns:a16="http://schemas.microsoft.com/office/drawing/2014/main" id="{961B15E5-B1A7-4B97-8419-FF7EE97DE28B}"/>
              </a:ext>
            </a:extLst>
          </p:cNvPr>
          <p:cNvSpPr txBox="1"/>
          <p:nvPr/>
        </p:nvSpPr>
        <p:spPr>
          <a:xfrm>
            <a:off x="5775360" y="5731006"/>
            <a:ext cx="5847120" cy="461665"/>
          </a:xfrm>
          <a:prstGeom prst="rect">
            <a:avLst/>
          </a:prstGeom>
          <a:noFill/>
        </p:spPr>
        <p:txBody>
          <a:bodyPr wrap="square">
            <a:spAutoFit/>
          </a:bodyPr>
          <a:lstStyle/>
          <a:p>
            <a:r>
              <a:rPr lang="fi-FI" sz="1200" dirty="0"/>
              <a:t>Vastapainevoimalaitoksen periaatekaavio (</a:t>
            </a:r>
            <a:r>
              <a:rPr lang="fi-FI" sz="1200" dirty="0" err="1"/>
              <a:t>Knowenergy</a:t>
            </a:r>
            <a:r>
              <a:rPr lang="fi-FI" sz="1200" dirty="0"/>
              <a:t>)</a:t>
            </a:r>
          </a:p>
          <a:p>
            <a:r>
              <a:rPr lang="fi-FI" sz="1200" b="0" i="0" u="none" strike="noStrike" baseline="0" dirty="0">
                <a:solidFill>
                  <a:srgbClr val="000000"/>
                </a:solidFill>
              </a:rPr>
              <a:t>http://www.knowenergy.net/ </a:t>
            </a:r>
            <a:endParaRPr lang="fi-FI" sz="1200" dirty="0"/>
          </a:p>
        </p:txBody>
      </p:sp>
      <p:pic>
        <p:nvPicPr>
          <p:cNvPr id="7" name="Picture 6" descr="A picture containing text, clipart&#10;&#10;Description automatically generated">
            <a:extLst>
              <a:ext uri="{FF2B5EF4-FFF2-40B4-BE49-F238E27FC236}">
                <a16:creationId xmlns:a16="http://schemas.microsoft.com/office/drawing/2014/main" id="{B39BA869-1025-43D4-9714-29858FD8A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20820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75113" y="907633"/>
            <a:ext cx="10515600" cy="2852737"/>
          </a:xfrm>
        </p:spPr>
        <p:txBody>
          <a:bodyPr/>
          <a:lstStyle/>
          <a:p>
            <a:r>
              <a:rPr lang="fi-FI" dirty="0"/>
              <a:t>Lieriökattilat</a:t>
            </a:r>
          </a:p>
        </p:txBody>
      </p:sp>
      <p:sp>
        <p:nvSpPr>
          <p:cNvPr id="3" name="Teksti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4054615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Lieriökattilat</a:t>
            </a:r>
          </a:p>
        </p:txBody>
      </p:sp>
      <p:sp>
        <p:nvSpPr>
          <p:cNvPr id="3" name="Sisällön paikkamerkki 2"/>
          <p:cNvSpPr>
            <a:spLocks noGrp="1"/>
          </p:cNvSpPr>
          <p:nvPr>
            <p:ph sz="half" idx="1"/>
          </p:nvPr>
        </p:nvSpPr>
        <p:spPr>
          <a:xfrm>
            <a:off x="838201" y="1825625"/>
            <a:ext cx="4318262" cy="4199790"/>
          </a:xfrm>
        </p:spPr>
        <p:txBody>
          <a:bodyPr>
            <a:normAutofit fontScale="77500" lnSpcReduction="20000"/>
          </a:bodyPr>
          <a:lstStyle/>
          <a:p>
            <a:pPr marL="0" indent="0">
              <a:buNone/>
            </a:pPr>
            <a:r>
              <a:rPr lang="fi-FI" dirty="0"/>
              <a:t>Lieriökattilat ovat yleisin höyrykattilatyyppi pienissä ja keskisuurissa kokoluokissa ja alhaisilla höyryn arvoilla. Lieriökattilaa voidaan käyttää erilaisilla polttoaineilla. Lieriön tehtävänä on erottaa höyry ja vesi toisistaan. Samalla lieriössä voidaan poistaa vesikierrosta sinne kerääntyneet haitalliset suolat ja muut epäpuhtaudet puhaltamalla lieriön pohjalta pieni osa vedestä ulos. Lieriökattiloita ovat </a:t>
            </a:r>
            <a:r>
              <a:rPr lang="fi-FI" b="1" dirty="0">
                <a:solidFill>
                  <a:srgbClr val="FF0000"/>
                </a:solidFill>
              </a:rPr>
              <a:t>luonnonkiertokattilat</a:t>
            </a:r>
            <a:r>
              <a:rPr lang="fi-FI" dirty="0"/>
              <a:t> ja </a:t>
            </a:r>
            <a:r>
              <a:rPr lang="fi-FI" b="1" dirty="0">
                <a:solidFill>
                  <a:srgbClr val="FF0000"/>
                </a:solidFill>
              </a:rPr>
              <a:t>pakkokiertokattilat.</a:t>
            </a:r>
          </a:p>
        </p:txBody>
      </p:sp>
      <p:sp>
        <p:nvSpPr>
          <p:cNvPr id="5" name="Alatunnisteen paikkamerkki 4"/>
          <p:cNvSpPr>
            <a:spLocks noGrp="1"/>
          </p:cNvSpPr>
          <p:nvPr>
            <p:ph type="ftr" sz="quarter" idx="11"/>
          </p:nvPr>
        </p:nvSpPr>
        <p:spPr/>
        <p:txBody>
          <a:bodyPr/>
          <a:lstStyle/>
          <a:p>
            <a:r>
              <a:rPr lang="fi-FI"/>
              <a:t>kiertotalousamk.fi</a:t>
            </a:r>
          </a:p>
        </p:txBody>
      </p:sp>
      <p:pic>
        <p:nvPicPr>
          <p:cNvPr id="9" name="Picture 8">
            <a:extLst>
              <a:ext uri="{FF2B5EF4-FFF2-40B4-BE49-F238E27FC236}">
                <a16:creationId xmlns:a16="http://schemas.microsoft.com/office/drawing/2014/main" id="{75E152DC-E27F-4922-A0A5-9A37DEE61F77}"/>
              </a:ext>
            </a:extLst>
          </p:cNvPr>
          <p:cNvPicPr>
            <a:picLocks noChangeAspect="1"/>
          </p:cNvPicPr>
          <p:nvPr/>
        </p:nvPicPr>
        <p:blipFill>
          <a:blip r:embed="rId2"/>
          <a:stretch>
            <a:fillRect/>
          </a:stretch>
        </p:blipFill>
        <p:spPr>
          <a:xfrm>
            <a:off x="5471341" y="2004734"/>
            <a:ext cx="6616964" cy="3562059"/>
          </a:xfrm>
          <a:prstGeom prst="rect">
            <a:avLst/>
          </a:prstGeom>
        </p:spPr>
      </p:pic>
      <p:sp>
        <p:nvSpPr>
          <p:cNvPr id="11" name="TextBox 10">
            <a:extLst>
              <a:ext uri="{FF2B5EF4-FFF2-40B4-BE49-F238E27FC236}">
                <a16:creationId xmlns:a16="http://schemas.microsoft.com/office/drawing/2014/main" id="{30E62418-1367-423E-96F2-FDCEF29A0401}"/>
              </a:ext>
            </a:extLst>
          </p:cNvPr>
          <p:cNvSpPr txBox="1"/>
          <p:nvPr/>
        </p:nvSpPr>
        <p:spPr>
          <a:xfrm>
            <a:off x="6129160" y="5566793"/>
            <a:ext cx="5564253" cy="430887"/>
          </a:xfrm>
          <a:prstGeom prst="rect">
            <a:avLst/>
          </a:prstGeom>
          <a:noFill/>
        </p:spPr>
        <p:txBody>
          <a:bodyPr wrap="square">
            <a:spAutoFit/>
          </a:bodyPr>
          <a:lstStyle/>
          <a:p>
            <a:r>
              <a:rPr lang="fi-FI" sz="1100" b="0" i="0" u="none" strike="noStrike" baseline="0" dirty="0">
                <a:solidFill>
                  <a:srgbClr val="000000"/>
                </a:solidFill>
                <a:latin typeface="Arial" panose="020B0604020202020204" pitchFamily="34" charset="0"/>
              </a:rPr>
              <a:t>Lohiniva, Laura 2012. Voimalaitosautomaatio. Voimalaitosautomaation kurssi-materiaali keväällä 2012. Oulu: Oulun yliopisto. </a:t>
            </a:r>
            <a:endParaRPr lang="fi-FI" sz="1100" dirty="0"/>
          </a:p>
        </p:txBody>
      </p:sp>
      <p:cxnSp>
        <p:nvCxnSpPr>
          <p:cNvPr id="12" name="Straight Arrow Connector 11">
            <a:extLst>
              <a:ext uri="{FF2B5EF4-FFF2-40B4-BE49-F238E27FC236}">
                <a16:creationId xmlns:a16="http://schemas.microsoft.com/office/drawing/2014/main" id="{B56B8C50-FB56-4F2C-A32C-1459CAB864D6}"/>
              </a:ext>
            </a:extLst>
          </p:cNvPr>
          <p:cNvCxnSpPr>
            <a:cxnSpLocks/>
          </p:cNvCxnSpPr>
          <p:nvPr/>
        </p:nvCxnSpPr>
        <p:spPr>
          <a:xfrm flipV="1">
            <a:off x="3801979" y="4836695"/>
            <a:ext cx="1669362" cy="128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8981731-4A91-4EF7-AC79-46372A73DF75}"/>
              </a:ext>
            </a:extLst>
          </p:cNvPr>
          <p:cNvCxnSpPr>
            <a:cxnSpLocks/>
          </p:cNvCxnSpPr>
          <p:nvPr/>
        </p:nvCxnSpPr>
        <p:spPr>
          <a:xfrm flipV="1">
            <a:off x="3328737" y="4868779"/>
            <a:ext cx="5510463" cy="3918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clipart&#10;&#10;Description automatically generated">
            <a:extLst>
              <a:ext uri="{FF2B5EF4-FFF2-40B4-BE49-F238E27FC236}">
                <a16:creationId xmlns:a16="http://schemas.microsoft.com/office/drawing/2014/main" id="{1CF2EE39-412D-47BD-AA90-705FFBB04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4162038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DE76C-81C2-4327-859F-61DE21D9A12F}"/>
              </a:ext>
            </a:extLst>
          </p:cNvPr>
          <p:cNvSpPr>
            <a:spLocks noGrp="1"/>
          </p:cNvSpPr>
          <p:nvPr>
            <p:ph type="title"/>
          </p:nvPr>
        </p:nvSpPr>
        <p:spPr>
          <a:xfrm>
            <a:off x="459031" y="2536368"/>
            <a:ext cx="3986156" cy="468185"/>
          </a:xfrm>
        </p:spPr>
        <p:txBody>
          <a:bodyPr vert="horz" lIns="91440" tIns="45720" rIns="91440" bIns="45720" rtlCol="0" anchor="b">
            <a:normAutofit fontScale="90000"/>
          </a:bodyPr>
          <a:lstStyle/>
          <a:p>
            <a:r>
              <a:rPr lang="en-US" sz="3400" b="1" dirty="0" err="1">
                <a:latin typeface="+mj-lt"/>
                <a:ea typeface="+mj-ea"/>
                <a:cs typeface="+mj-cs"/>
              </a:rPr>
              <a:t>Luonnonkiertokattila</a:t>
            </a:r>
            <a:endParaRPr lang="en-US" sz="3400" b="1" dirty="0">
              <a:latin typeface="+mj-lt"/>
              <a:ea typeface="+mj-ea"/>
              <a:cs typeface="+mj-cs"/>
            </a:endParaRPr>
          </a:p>
        </p:txBody>
      </p:sp>
      <p:sp>
        <p:nvSpPr>
          <p:cNvPr id="4" name="Content Placeholder 3">
            <a:extLst>
              <a:ext uri="{FF2B5EF4-FFF2-40B4-BE49-F238E27FC236}">
                <a16:creationId xmlns:a16="http://schemas.microsoft.com/office/drawing/2014/main" id="{86DA4089-00DF-43AB-A41B-8836967F1659}"/>
              </a:ext>
            </a:extLst>
          </p:cNvPr>
          <p:cNvSpPr>
            <a:spLocks noGrp="1"/>
          </p:cNvSpPr>
          <p:nvPr>
            <p:ph sz="half" idx="2"/>
          </p:nvPr>
        </p:nvSpPr>
        <p:spPr>
          <a:xfrm>
            <a:off x="838200" y="3526300"/>
            <a:ext cx="3986156" cy="2588458"/>
          </a:xfrm>
        </p:spPr>
        <p:txBody>
          <a:bodyPr vert="horz" lIns="91440" tIns="45720" rIns="91440" bIns="45720" rtlCol="0">
            <a:normAutofit/>
          </a:bodyPr>
          <a:lstStyle/>
          <a:p>
            <a:r>
              <a:rPr lang="fi-FI" sz="2000" dirty="0"/>
              <a:t>Kun höyrypiirin paine kohoaa 221 </a:t>
            </a:r>
            <a:r>
              <a:rPr lang="fi-FI" sz="2000" dirty="0" err="1"/>
              <a:t>bar:iin</a:t>
            </a:r>
            <a:r>
              <a:rPr lang="fi-FI" sz="2000" dirty="0"/>
              <a:t> on veden ja höyryn tiheys on sama. Tällöin luonnonkiertokattila ei voi enää toimia</a:t>
            </a:r>
            <a:endParaRPr lang="fi-FI" sz="1800" b="0" i="0" u="none" strike="noStrike" baseline="0" dirty="0">
              <a:latin typeface="Arial" panose="020B0604020202020204" pitchFamily="34" charset="0"/>
            </a:endParaRPr>
          </a:p>
          <a:p>
            <a:r>
              <a:rPr lang="fi-FI" sz="1800" b="0" i="0" u="none" strike="noStrike" baseline="0" dirty="0">
                <a:latin typeface="Arial" panose="020B0604020202020204" pitchFamily="34" charset="0"/>
              </a:rPr>
              <a:t>Todellisuudessa maksimipaine tuorehöyrylle luonnonkiertokattilassa on 170 </a:t>
            </a:r>
            <a:r>
              <a:rPr lang="fi-FI" sz="1800" b="0" i="0" u="none" strike="noStrike" baseline="0" dirty="0" err="1">
                <a:latin typeface="Arial" panose="020B0604020202020204" pitchFamily="34" charset="0"/>
              </a:rPr>
              <a:t>bar</a:t>
            </a:r>
            <a:endParaRPr lang="en-US" sz="2000" dirty="0"/>
          </a:p>
        </p:txBody>
      </p:sp>
      <p:pic>
        <p:nvPicPr>
          <p:cNvPr id="7" name="Content Placeholder 6">
            <a:extLst>
              <a:ext uri="{FF2B5EF4-FFF2-40B4-BE49-F238E27FC236}">
                <a16:creationId xmlns:a16="http://schemas.microsoft.com/office/drawing/2014/main" id="{ED0C29E3-D801-4170-BA3D-599EEE951C4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9776" r="6758" b="1"/>
          <a:stretch/>
        </p:blipFill>
        <p:spPr>
          <a:xfrm>
            <a:off x="5186557" y="162853"/>
            <a:ext cx="6830817" cy="6137951"/>
          </a:xfrm>
          <a:prstGeom prst="rect">
            <a:avLst/>
          </a:prstGeom>
        </p:spPr>
      </p:pic>
      <p:sp>
        <p:nvSpPr>
          <p:cNvPr id="5" name="Footer Placeholder 4">
            <a:extLst>
              <a:ext uri="{FF2B5EF4-FFF2-40B4-BE49-F238E27FC236}">
                <a16:creationId xmlns:a16="http://schemas.microsoft.com/office/drawing/2014/main" id="{70215ADA-A1FB-4DCF-8500-E0D2F50EEA5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kiertotalousamk.fi</a:t>
            </a:r>
          </a:p>
        </p:txBody>
      </p:sp>
      <p:sp>
        <p:nvSpPr>
          <p:cNvPr id="10" name="TextBox 9">
            <a:extLst>
              <a:ext uri="{FF2B5EF4-FFF2-40B4-BE49-F238E27FC236}">
                <a16:creationId xmlns:a16="http://schemas.microsoft.com/office/drawing/2014/main" id="{7D2C880E-3FE1-4558-97B7-BE8E422F0531}"/>
              </a:ext>
            </a:extLst>
          </p:cNvPr>
          <p:cNvSpPr txBox="1"/>
          <p:nvPr/>
        </p:nvSpPr>
        <p:spPr>
          <a:xfrm>
            <a:off x="9055949" y="5943600"/>
            <a:ext cx="3133002" cy="707886"/>
          </a:xfrm>
          <a:prstGeom prst="rect">
            <a:avLst/>
          </a:prstGeom>
          <a:noFill/>
        </p:spPr>
        <p:txBody>
          <a:bodyPr wrap="square">
            <a:spAutoFit/>
          </a:bodyPr>
          <a:lstStyle/>
          <a:p>
            <a:pPr algn="l"/>
            <a:endParaRPr lang="fi-FI" sz="2800" b="0" i="0" u="none" strike="noStrike" baseline="0" dirty="0">
              <a:solidFill>
                <a:srgbClr val="000000"/>
              </a:solidFill>
              <a:latin typeface="Arial" panose="020B0604020202020204" pitchFamily="34" charset="0"/>
            </a:endParaRPr>
          </a:p>
          <a:p>
            <a:r>
              <a:rPr lang="fi-FI" sz="1200" b="0" i="0" u="none" strike="noStrike" baseline="0" dirty="0">
                <a:latin typeface="Arial" panose="020B0604020202020204" pitchFamily="34" charset="0"/>
              </a:rPr>
              <a:t>Lähde: </a:t>
            </a:r>
            <a:r>
              <a:rPr lang="fi-FI" sz="1200" b="0" i="0" u="none" strike="noStrike" baseline="0" dirty="0" err="1">
                <a:latin typeface="Arial" panose="020B0604020202020204" pitchFamily="34" charset="0"/>
              </a:rPr>
              <a:t>Foester</a:t>
            </a:r>
            <a:r>
              <a:rPr lang="fi-FI" sz="1200" b="0" i="0" u="none" strike="noStrike" baseline="0" dirty="0">
                <a:latin typeface="Arial" panose="020B0604020202020204" pitchFamily="34" charset="0"/>
              </a:rPr>
              <a:t> </a:t>
            </a:r>
            <a:r>
              <a:rPr lang="fi-FI" sz="1200" b="0" i="0" u="none" strike="noStrike" baseline="0" dirty="0" err="1">
                <a:latin typeface="Arial" panose="020B0604020202020204" pitchFamily="34" charset="0"/>
              </a:rPr>
              <a:t>Wheeler</a:t>
            </a:r>
            <a:endParaRPr lang="fi-FI" sz="1200" dirty="0"/>
          </a:p>
        </p:txBody>
      </p:sp>
      <p:sp>
        <p:nvSpPr>
          <p:cNvPr id="9" name="TextBox 8">
            <a:extLst>
              <a:ext uri="{FF2B5EF4-FFF2-40B4-BE49-F238E27FC236}">
                <a16:creationId xmlns:a16="http://schemas.microsoft.com/office/drawing/2014/main" id="{B5D0470E-D6A5-471F-9D14-ECB91085FAEF}"/>
              </a:ext>
            </a:extLst>
          </p:cNvPr>
          <p:cNvSpPr txBox="1"/>
          <p:nvPr/>
        </p:nvSpPr>
        <p:spPr>
          <a:xfrm>
            <a:off x="4519490" y="1413810"/>
            <a:ext cx="777777" cy="400110"/>
          </a:xfrm>
          <a:prstGeom prst="rect">
            <a:avLst/>
          </a:prstGeom>
          <a:noFill/>
        </p:spPr>
        <p:txBody>
          <a:bodyPr wrap="none" rtlCol="0">
            <a:spAutoFit/>
          </a:bodyPr>
          <a:lstStyle/>
          <a:p>
            <a:r>
              <a:rPr lang="fi-FI" sz="2000" b="1" dirty="0">
                <a:solidFill>
                  <a:srgbClr val="FF0000"/>
                </a:solidFill>
              </a:rPr>
              <a:t>Lieriö</a:t>
            </a:r>
          </a:p>
        </p:txBody>
      </p:sp>
      <p:sp>
        <p:nvSpPr>
          <p:cNvPr id="13" name="TextBox 12">
            <a:extLst>
              <a:ext uri="{FF2B5EF4-FFF2-40B4-BE49-F238E27FC236}">
                <a16:creationId xmlns:a16="http://schemas.microsoft.com/office/drawing/2014/main" id="{FEC5F2BD-EF91-4D5B-AF9A-EB2B42516F96}"/>
              </a:ext>
            </a:extLst>
          </p:cNvPr>
          <p:cNvSpPr txBox="1"/>
          <p:nvPr/>
        </p:nvSpPr>
        <p:spPr>
          <a:xfrm>
            <a:off x="4562501" y="2477647"/>
            <a:ext cx="1477649" cy="400110"/>
          </a:xfrm>
          <a:prstGeom prst="rect">
            <a:avLst/>
          </a:prstGeom>
          <a:noFill/>
        </p:spPr>
        <p:txBody>
          <a:bodyPr wrap="none" rtlCol="0">
            <a:spAutoFit/>
          </a:bodyPr>
          <a:lstStyle/>
          <a:p>
            <a:r>
              <a:rPr lang="fi-FI" sz="2000" b="1" dirty="0">
                <a:solidFill>
                  <a:srgbClr val="FF0000"/>
                </a:solidFill>
              </a:rPr>
              <a:t>Laskuputket</a:t>
            </a:r>
          </a:p>
        </p:txBody>
      </p:sp>
      <p:sp>
        <p:nvSpPr>
          <p:cNvPr id="14" name="TextBox 13">
            <a:extLst>
              <a:ext uri="{FF2B5EF4-FFF2-40B4-BE49-F238E27FC236}">
                <a16:creationId xmlns:a16="http://schemas.microsoft.com/office/drawing/2014/main" id="{8AE98C45-AB0F-4F76-BA02-8340106AA5B9}"/>
              </a:ext>
            </a:extLst>
          </p:cNvPr>
          <p:cNvSpPr txBox="1"/>
          <p:nvPr/>
        </p:nvSpPr>
        <p:spPr>
          <a:xfrm>
            <a:off x="6151852" y="2801062"/>
            <a:ext cx="1057982" cy="400110"/>
          </a:xfrm>
          <a:prstGeom prst="rect">
            <a:avLst/>
          </a:prstGeom>
          <a:noFill/>
        </p:spPr>
        <p:txBody>
          <a:bodyPr wrap="none" rtlCol="0">
            <a:spAutoFit/>
          </a:bodyPr>
          <a:lstStyle/>
          <a:p>
            <a:r>
              <a:rPr lang="fi-FI" sz="2000" b="1" dirty="0">
                <a:solidFill>
                  <a:srgbClr val="FF0000"/>
                </a:solidFill>
              </a:rPr>
              <a:t>Tulipesä</a:t>
            </a:r>
          </a:p>
        </p:txBody>
      </p:sp>
      <p:sp>
        <p:nvSpPr>
          <p:cNvPr id="15" name="TextBox 14">
            <a:extLst>
              <a:ext uri="{FF2B5EF4-FFF2-40B4-BE49-F238E27FC236}">
                <a16:creationId xmlns:a16="http://schemas.microsoft.com/office/drawing/2014/main" id="{B1028B73-51D9-48D9-BCF1-4440F44DD95B}"/>
              </a:ext>
            </a:extLst>
          </p:cNvPr>
          <p:cNvSpPr txBox="1"/>
          <p:nvPr/>
        </p:nvSpPr>
        <p:spPr>
          <a:xfrm>
            <a:off x="6192550" y="3429000"/>
            <a:ext cx="1813830" cy="400110"/>
          </a:xfrm>
          <a:prstGeom prst="rect">
            <a:avLst/>
          </a:prstGeom>
          <a:noFill/>
        </p:spPr>
        <p:txBody>
          <a:bodyPr wrap="none" rtlCol="0">
            <a:spAutoFit/>
          </a:bodyPr>
          <a:lstStyle/>
          <a:p>
            <a:r>
              <a:rPr lang="fi-FI" sz="2000" b="1" dirty="0">
                <a:solidFill>
                  <a:srgbClr val="FF0000"/>
                </a:solidFill>
              </a:rPr>
              <a:t>Vesiputkiseinät</a:t>
            </a:r>
          </a:p>
        </p:txBody>
      </p:sp>
      <p:sp>
        <p:nvSpPr>
          <p:cNvPr id="16" name="TextBox 15">
            <a:extLst>
              <a:ext uri="{FF2B5EF4-FFF2-40B4-BE49-F238E27FC236}">
                <a16:creationId xmlns:a16="http://schemas.microsoft.com/office/drawing/2014/main" id="{53B47DB4-EA75-459D-B0AD-746AB6A9C7E1}"/>
              </a:ext>
            </a:extLst>
          </p:cNvPr>
          <p:cNvSpPr txBox="1"/>
          <p:nvPr/>
        </p:nvSpPr>
        <p:spPr>
          <a:xfrm>
            <a:off x="7338543" y="2536368"/>
            <a:ext cx="948849" cy="400110"/>
          </a:xfrm>
          <a:prstGeom prst="rect">
            <a:avLst/>
          </a:prstGeom>
          <a:noFill/>
        </p:spPr>
        <p:txBody>
          <a:bodyPr wrap="none" rtlCol="0">
            <a:spAutoFit/>
          </a:bodyPr>
          <a:lstStyle/>
          <a:p>
            <a:r>
              <a:rPr lang="fi-FI" sz="2000" b="1" dirty="0">
                <a:solidFill>
                  <a:srgbClr val="FF0000"/>
                </a:solidFill>
              </a:rPr>
              <a:t>Sykloni</a:t>
            </a:r>
          </a:p>
        </p:txBody>
      </p:sp>
      <p:sp>
        <p:nvSpPr>
          <p:cNvPr id="17" name="TextBox 16">
            <a:extLst>
              <a:ext uri="{FF2B5EF4-FFF2-40B4-BE49-F238E27FC236}">
                <a16:creationId xmlns:a16="http://schemas.microsoft.com/office/drawing/2014/main" id="{4ACBAC69-2C90-4D61-842F-37484F59542A}"/>
              </a:ext>
            </a:extLst>
          </p:cNvPr>
          <p:cNvSpPr txBox="1"/>
          <p:nvPr/>
        </p:nvSpPr>
        <p:spPr>
          <a:xfrm>
            <a:off x="8096840" y="2203276"/>
            <a:ext cx="931922" cy="400110"/>
          </a:xfrm>
          <a:prstGeom prst="rect">
            <a:avLst/>
          </a:prstGeom>
          <a:noFill/>
        </p:spPr>
        <p:txBody>
          <a:bodyPr wrap="none" rtlCol="0">
            <a:spAutoFit/>
          </a:bodyPr>
          <a:lstStyle/>
          <a:p>
            <a:r>
              <a:rPr lang="fi-FI" sz="2000" b="1" dirty="0">
                <a:solidFill>
                  <a:srgbClr val="FF0000"/>
                </a:solidFill>
              </a:rPr>
              <a:t>2. Veto</a:t>
            </a:r>
          </a:p>
        </p:txBody>
      </p:sp>
      <p:sp>
        <p:nvSpPr>
          <p:cNvPr id="18" name="TextBox 17">
            <a:extLst>
              <a:ext uri="{FF2B5EF4-FFF2-40B4-BE49-F238E27FC236}">
                <a16:creationId xmlns:a16="http://schemas.microsoft.com/office/drawing/2014/main" id="{711D73AA-FC86-48EC-9B5F-F4F173702124}"/>
              </a:ext>
            </a:extLst>
          </p:cNvPr>
          <p:cNvSpPr txBox="1"/>
          <p:nvPr/>
        </p:nvSpPr>
        <p:spPr>
          <a:xfrm>
            <a:off x="10599709" y="2371635"/>
            <a:ext cx="1441036" cy="707886"/>
          </a:xfrm>
          <a:prstGeom prst="rect">
            <a:avLst/>
          </a:prstGeom>
          <a:noFill/>
        </p:spPr>
        <p:txBody>
          <a:bodyPr wrap="none" rtlCol="0">
            <a:spAutoFit/>
          </a:bodyPr>
          <a:lstStyle/>
          <a:p>
            <a:r>
              <a:rPr lang="fi-FI" sz="2000" b="1" dirty="0">
                <a:solidFill>
                  <a:srgbClr val="FF0000"/>
                </a:solidFill>
              </a:rPr>
              <a:t>Savukaasun</a:t>
            </a:r>
          </a:p>
          <a:p>
            <a:r>
              <a:rPr lang="fi-FI" sz="2000" b="1" dirty="0">
                <a:solidFill>
                  <a:srgbClr val="FF0000"/>
                </a:solidFill>
              </a:rPr>
              <a:t>puhdistus</a:t>
            </a:r>
          </a:p>
        </p:txBody>
      </p:sp>
      <p:sp>
        <p:nvSpPr>
          <p:cNvPr id="19" name="Title 1">
            <a:extLst>
              <a:ext uri="{FF2B5EF4-FFF2-40B4-BE49-F238E27FC236}">
                <a16:creationId xmlns:a16="http://schemas.microsoft.com/office/drawing/2014/main" id="{9308983F-AC83-4619-B13A-19E135103C14}"/>
              </a:ext>
            </a:extLst>
          </p:cNvPr>
          <p:cNvSpPr txBox="1">
            <a:spLocks/>
          </p:cNvSpPr>
          <p:nvPr/>
        </p:nvSpPr>
        <p:spPr>
          <a:xfrm>
            <a:off x="4615809" y="246312"/>
            <a:ext cx="3986156" cy="46818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sz="2800" b="1" dirty="0" err="1">
                <a:latin typeface="+mj-lt"/>
                <a:ea typeface="+mj-ea"/>
                <a:cs typeface="+mj-cs"/>
              </a:rPr>
              <a:t>Kiertopetikattila</a:t>
            </a:r>
            <a:endParaRPr lang="en-US" sz="2800" b="1" dirty="0">
              <a:latin typeface="+mj-lt"/>
              <a:ea typeface="+mj-ea"/>
              <a:cs typeface="+mj-cs"/>
            </a:endParaRPr>
          </a:p>
        </p:txBody>
      </p:sp>
    </p:spTree>
    <p:extLst>
      <p:ext uri="{BB962C8B-B14F-4D97-AF65-F5344CB8AC3E}">
        <p14:creationId xmlns:p14="http://schemas.microsoft.com/office/powerpoint/2010/main" val="391747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DE76C-81C2-4327-859F-61DE21D9A12F}"/>
              </a:ext>
            </a:extLst>
          </p:cNvPr>
          <p:cNvSpPr>
            <a:spLocks noGrp="1"/>
          </p:cNvSpPr>
          <p:nvPr>
            <p:ph type="title"/>
          </p:nvPr>
        </p:nvSpPr>
        <p:spPr>
          <a:xfrm>
            <a:off x="314601" y="511746"/>
            <a:ext cx="3986156" cy="468185"/>
          </a:xfrm>
        </p:spPr>
        <p:txBody>
          <a:bodyPr vert="horz" lIns="91440" tIns="45720" rIns="91440" bIns="45720" rtlCol="0" anchor="b">
            <a:normAutofit fontScale="90000"/>
          </a:bodyPr>
          <a:lstStyle/>
          <a:p>
            <a:r>
              <a:rPr lang="en-US" sz="3400" b="1" dirty="0" err="1">
                <a:latin typeface="+mj-lt"/>
                <a:ea typeface="+mj-ea"/>
                <a:cs typeface="+mj-cs"/>
              </a:rPr>
              <a:t>Pakkokietokattila</a:t>
            </a:r>
            <a:endParaRPr lang="en-US" sz="3400" b="1" dirty="0">
              <a:latin typeface="+mj-lt"/>
              <a:ea typeface="+mj-ea"/>
              <a:cs typeface="+mj-cs"/>
            </a:endParaRPr>
          </a:p>
        </p:txBody>
      </p:sp>
      <p:sp>
        <p:nvSpPr>
          <p:cNvPr id="4" name="Content Placeholder 3">
            <a:extLst>
              <a:ext uri="{FF2B5EF4-FFF2-40B4-BE49-F238E27FC236}">
                <a16:creationId xmlns:a16="http://schemas.microsoft.com/office/drawing/2014/main" id="{86DA4089-00DF-43AB-A41B-8836967F1659}"/>
              </a:ext>
            </a:extLst>
          </p:cNvPr>
          <p:cNvSpPr>
            <a:spLocks noGrp="1"/>
          </p:cNvSpPr>
          <p:nvPr>
            <p:ph sz="half" idx="2"/>
          </p:nvPr>
        </p:nvSpPr>
        <p:spPr>
          <a:xfrm>
            <a:off x="251789" y="1235242"/>
            <a:ext cx="4416464" cy="4876919"/>
          </a:xfrm>
        </p:spPr>
        <p:txBody>
          <a:bodyPr vert="horz" lIns="91440" tIns="45720" rIns="91440" bIns="45720" rtlCol="0">
            <a:normAutofit lnSpcReduction="10000"/>
          </a:bodyPr>
          <a:lstStyle/>
          <a:p>
            <a:r>
              <a:rPr lang="fi-FI" sz="2000" dirty="0"/>
              <a:t>Pakkokiertokattilan toimintaperiaate on muutoin sama kuin luonnonkiertokattilassa, mutta veden ja höyryn kierto lieriön ja höyrystimen välillä perustuu pakkokiertopumppuun, joka sijaitsee lieriön alaosasta lähtevässä laskuputkessa.</a:t>
            </a:r>
          </a:p>
          <a:p>
            <a:r>
              <a:rPr lang="fi-FI" sz="2000" dirty="0">
                <a:solidFill>
                  <a:srgbClr val="FF0000"/>
                </a:solidFill>
              </a:rPr>
              <a:t>Pumpun ansiosta pakkokiertokattilasta saatavan tuorehöyryn paine voi olla hieman suurempi</a:t>
            </a:r>
            <a:r>
              <a:rPr lang="fi-FI" sz="2000" dirty="0"/>
              <a:t>, </a:t>
            </a:r>
            <a:r>
              <a:rPr lang="fi-FI" sz="2000" b="1" dirty="0">
                <a:solidFill>
                  <a:srgbClr val="FF0000"/>
                </a:solidFill>
              </a:rPr>
              <a:t>muttei kuitenkaan yli kriittisen paineen</a:t>
            </a:r>
            <a:r>
              <a:rPr lang="fi-FI" sz="2000" dirty="0"/>
              <a:t>. Käytännössä maksimi höyrynpaine pakkokiertokattilalla on noin 190 </a:t>
            </a:r>
            <a:r>
              <a:rPr lang="fi-FI" sz="2000" dirty="0" err="1"/>
              <a:t>bar</a:t>
            </a:r>
            <a:r>
              <a:rPr lang="fi-FI" sz="2000" dirty="0"/>
              <a:t>. Pakkokiertopumpun vuoksi kattilan omakäyttöteho on kuitenkin suurempi kuin luonnonkiertokattilalla. </a:t>
            </a:r>
            <a:endParaRPr lang="en-US" sz="2000" dirty="0"/>
          </a:p>
        </p:txBody>
      </p:sp>
      <p:sp>
        <p:nvSpPr>
          <p:cNvPr id="5" name="Footer Placeholder 4">
            <a:extLst>
              <a:ext uri="{FF2B5EF4-FFF2-40B4-BE49-F238E27FC236}">
                <a16:creationId xmlns:a16="http://schemas.microsoft.com/office/drawing/2014/main" id="{70215ADA-A1FB-4DCF-8500-E0D2F50EEA5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kiertotalousamk.fi</a:t>
            </a:r>
          </a:p>
        </p:txBody>
      </p:sp>
      <p:sp>
        <p:nvSpPr>
          <p:cNvPr id="10" name="TextBox 9">
            <a:extLst>
              <a:ext uri="{FF2B5EF4-FFF2-40B4-BE49-F238E27FC236}">
                <a16:creationId xmlns:a16="http://schemas.microsoft.com/office/drawing/2014/main" id="{7D2C880E-3FE1-4558-97B7-BE8E422F0531}"/>
              </a:ext>
            </a:extLst>
          </p:cNvPr>
          <p:cNvSpPr txBox="1"/>
          <p:nvPr/>
        </p:nvSpPr>
        <p:spPr>
          <a:xfrm>
            <a:off x="8213738" y="5773549"/>
            <a:ext cx="3133002" cy="892552"/>
          </a:xfrm>
          <a:prstGeom prst="rect">
            <a:avLst/>
          </a:prstGeom>
          <a:noFill/>
        </p:spPr>
        <p:txBody>
          <a:bodyPr wrap="square">
            <a:spAutoFit/>
          </a:bodyPr>
          <a:lstStyle/>
          <a:p>
            <a:pPr algn="l"/>
            <a:endParaRPr lang="fi-FI" sz="2800" b="0" i="0" u="none" strike="noStrike" baseline="0" dirty="0">
              <a:solidFill>
                <a:srgbClr val="000000"/>
              </a:solidFill>
              <a:latin typeface="Arial" panose="020B0604020202020204" pitchFamily="34" charset="0"/>
            </a:endParaRPr>
          </a:p>
          <a:p>
            <a:r>
              <a:rPr lang="fi-FI" sz="1200" dirty="0">
                <a:hlinkClick r:id="rId2"/>
              </a:rPr>
              <a:t>https://fi.wikipedia.org/wiki/Kriittinen_piste_(termodynamiikka)</a:t>
            </a:r>
            <a:endParaRPr lang="fi-FI" sz="1200" dirty="0"/>
          </a:p>
        </p:txBody>
      </p:sp>
      <p:pic>
        <p:nvPicPr>
          <p:cNvPr id="1026" name="Picture 2" descr="Kriittinen piste (termodynamiikka) – Wikipedia">
            <a:extLst>
              <a:ext uri="{FF2B5EF4-FFF2-40B4-BE49-F238E27FC236}">
                <a16:creationId xmlns:a16="http://schemas.microsoft.com/office/drawing/2014/main" id="{04FD9835-B64D-4A11-A6D1-4E77A65B0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620" y="1922859"/>
            <a:ext cx="5574120" cy="429696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90C5178-5782-4BE1-B2CD-6E10D84E2178}"/>
              </a:ext>
            </a:extLst>
          </p:cNvPr>
          <p:cNvSpPr txBox="1"/>
          <p:nvPr/>
        </p:nvSpPr>
        <p:spPr>
          <a:xfrm>
            <a:off x="6165140" y="745838"/>
            <a:ext cx="6096000" cy="1569660"/>
          </a:xfrm>
          <a:prstGeom prst="rect">
            <a:avLst/>
          </a:prstGeom>
          <a:noFill/>
        </p:spPr>
        <p:txBody>
          <a:bodyPr wrap="square">
            <a:spAutoFit/>
          </a:bodyPr>
          <a:lstStyle/>
          <a:p>
            <a:r>
              <a:rPr lang="fi-FI" sz="1600" b="0" i="0" dirty="0">
                <a:solidFill>
                  <a:srgbClr val="202122"/>
                </a:solidFill>
                <a:effectLst/>
                <a:latin typeface="Arial" panose="020B0604020202020204" pitchFamily="34" charset="0"/>
              </a:rPr>
              <a:t>Veden kriittisessä pisteessä lämpötila on 374 </a:t>
            </a:r>
            <a:r>
              <a:rPr lang="fi-FI" sz="1600" b="0" i="0" u="none" strike="noStrike" dirty="0">
                <a:solidFill>
                  <a:srgbClr val="0B0080"/>
                </a:solidFill>
                <a:effectLst/>
                <a:latin typeface="Arial" panose="020B0604020202020204" pitchFamily="34" charset="0"/>
                <a:hlinkClick r:id="rId4" tooltip="Celsiusaste"/>
              </a:rPr>
              <a:t>°C</a:t>
            </a:r>
            <a:r>
              <a:rPr lang="fi-FI" sz="1600" b="0" i="0" dirty="0">
                <a:solidFill>
                  <a:srgbClr val="202122"/>
                </a:solidFill>
                <a:effectLst/>
                <a:latin typeface="Arial" panose="020B0604020202020204" pitchFamily="34" charset="0"/>
              </a:rPr>
              <a:t> ja paine 221 </a:t>
            </a:r>
            <a:r>
              <a:rPr lang="fi-FI" sz="1600" b="0" i="0" u="none" strike="noStrike" dirty="0">
                <a:solidFill>
                  <a:srgbClr val="0B0080"/>
                </a:solidFill>
                <a:effectLst/>
                <a:latin typeface="Arial" panose="020B0604020202020204" pitchFamily="34" charset="0"/>
                <a:hlinkClick r:id="rId5" tooltip="Baari"/>
              </a:rPr>
              <a:t>baaria</a:t>
            </a:r>
            <a:r>
              <a:rPr lang="fi-FI" sz="1600" b="0" i="0" dirty="0">
                <a:solidFill>
                  <a:srgbClr val="202122"/>
                </a:solidFill>
                <a:effectLst/>
                <a:latin typeface="Arial" panose="020B0604020202020204" pitchFamily="34" charset="0"/>
              </a:rPr>
              <a:t>.  Kriittisessä pisteessä neste-kaasu-tasapainokäyrä loppuu. Kriittisen pisteen yläpuolella erilliset neste- ja kaasufaasi häviävät ja aine on yhdessä faasissa Kriittisen pisteen lämpötilaa ja painetta kutsutaan kriittiseksi lämpötilaksi (</a:t>
            </a:r>
            <a:r>
              <a:rPr lang="fi-FI" sz="1600" b="0" i="1" dirty="0" err="1">
                <a:solidFill>
                  <a:srgbClr val="202122"/>
                </a:solidFill>
                <a:effectLst/>
                <a:latin typeface="Arial" panose="020B0604020202020204" pitchFamily="34" charset="0"/>
              </a:rPr>
              <a:t>T</a:t>
            </a:r>
            <a:r>
              <a:rPr lang="fi-FI" sz="1600" b="0" i="0" baseline="-25000" dirty="0" err="1">
                <a:solidFill>
                  <a:srgbClr val="202122"/>
                </a:solidFill>
                <a:effectLst/>
                <a:latin typeface="Arial" panose="020B0604020202020204" pitchFamily="34" charset="0"/>
              </a:rPr>
              <a:t>c</a:t>
            </a:r>
            <a:r>
              <a:rPr lang="fi-FI" sz="1600" b="0" i="0" dirty="0">
                <a:solidFill>
                  <a:srgbClr val="202122"/>
                </a:solidFill>
                <a:effectLst/>
                <a:latin typeface="Arial" panose="020B0604020202020204" pitchFamily="34" charset="0"/>
              </a:rPr>
              <a:t>) ja kriittiseksi paineeksi (</a:t>
            </a:r>
            <a:r>
              <a:rPr lang="fi-FI" sz="1600" b="0" i="1" dirty="0">
                <a:solidFill>
                  <a:srgbClr val="202122"/>
                </a:solidFill>
                <a:effectLst/>
                <a:latin typeface="Arial" panose="020B0604020202020204" pitchFamily="34" charset="0"/>
              </a:rPr>
              <a:t>P</a:t>
            </a:r>
            <a:r>
              <a:rPr lang="fi-FI" sz="1600" b="0" i="0" baseline="-25000" dirty="0">
                <a:solidFill>
                  <a:srgbClr val="202122"/>
                </a:solidFill>
                <a:effectLst/>
                <a:latin typeface="Arial" panose="020B0604020202020204" pitchFamily="34" charset="0"/>
              </a:rPr>
              <a:t>c</a:t>
            </a:r>
            <a:r>
              <a:rPr lang="fi-FI" sz="1600" b="0" i="0" dirty="0">
                <a:solidFill>
                  <a:srgbClr val="202122"/>
                </a:solidFill>
                <a:effectLst/>
                <a:latin typeface="Arial" panose="020B0604020202020204" pitchFamily="34" charset="0"/>
              </a:rPr>
              <a:t>). </a:t>
            </a:r>
            <a:endParaRPr lang="fi-FI" sz="1600" dirty="0"/>
          </a:p>
        </p:txBody>
      </p:sp>
    </p:spTree>
    <p:extLst>
      <p:ext uri="{BB962C8B-B14F-4D97-AF65-F5344CB8AC3E}">
        <p14:creationId xmlns:p14="http://schemas.microsoft.com/office/powerpoint/2010/main" val="308850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6597" y="343679"/>
            <a:ext cx="10515600" cy="1325563"/>
          </a:xfrm>
        </p:spPr>
        <p:txBody>
          <a:bodyPr/>
          <a:lstStyle/>
          <a:p>
            <a:r>
              <a:rPr lang="fi-FI" dirty="0"/>
              <a:t>Läpivirtauskattilat</a:t>
            </a:r>
          </a:p>
        </p:txBody>
      </p:sp>
      <p:sp>
        <p:nvSpPr>
          <p:cNvPr id="3" name="Sisällön paikkamerkki 2"/>
          <p:cNvSpPr>
            <a:spLocks noGrp="1"/>
          </p:cNvSpPr>
          <p:nvPr>
            <p:ph sz="half" idx="1"/>
          </p:nvPr>
        </p:nvSpPr>
        <p:spPr>
          <a:xfrm>
            <a:off x="824169" y="1597374"/>
            <a:ext cx="5567577" cy="4694784"/>
          </a:xfrm>
        </p:spPr>
        <p:txBody>
          <a:bodyPr>
            <a:normAutofit fontScale="85000" lnSpcReduction="20000"/>
          </a:bodyPr>
          <a:lstStyle/>
          <a:p>
            <a:pPr marL="0" indent="0">
              <a:buNone/>
            </a:pPr>
            <a:r>
              <a:rPr lang="fi-FI" dirty="0"/>
              <a:t>Läpivirtauskattila on periaatteessa pitkä, ulkopuolelta lämmitetty putkiryhmä, jonka toisesta päästä vesi syötetään sisään, ja toisesta päästä se tulistuneena poistuu</a:t>
            </a:r>
          </a:p>
          <a:p>
            <a:pPr marL="0" indent="0">
              <a:buNone/>
            </a:pPr>
            <a:r>
              <a:rPr lang="fi-FI" b="1" dirty="0"/>
              <a:t>Kehitetty maksimitehoilla ajettavaksi</a:t>
            </a:r>
            <a:r>
              <a:rPr lang="fi-FI" dirty="0"/>
              <a:t>, pienillä tehoilla ja käynnistysvaiheessa käytetään pakkokiertopumppua, jolla varmistetaan riittävä ja stabiili veden kierto.</a:t>
            </a:r>
          </a:p>
          <a:p>
            <a:pPr marL="0" indent="0">
              <a:buNone/>
            </a:pPr>
            <a:r>
              <a:rPr lang="fi-FI" dirty="0"/>
              <a:t>Läpivirtauskattiloista löytyy useita eri höyryratkaisu variaatioita, joista tyypillisimmät ovat </a:t>
            </a:r>
            <a:r>
              <a:rPr lang="fi-FI" dirty="0" err="1"/>
              <a:t>Sulzer</a:t>
            </a:r>
            <a:r>
              <a:rPr lang="fi-FI" dirty="0"/>
              <a:t> ja </a:t>
            </a:r>
            <a:r>
              <a:rPr lang="fi-FI" dirty="0" err="1"/>
              <a:t>Benson</a:t>
            </a:r>
            <a:r>
              <a:rPr lang="fi-FI" dirty="0"/>
              <a:t> -tyyppiset kattilat. </a:t>
            </a:r>
          </a:p>
          <a:p>
            <a:pPr marL="0" indent="0">
              <a:buNone/>
            </a:pPr>
            <a:r>
              <a:rPr lang="fi-FI" dirty="0"/>
              <a:t>Myös ylikriittisellä alueella toimivat voimakattilat ovat läpivirtauskattiloita.</a:t>
            </a:r>
          </a:p>
        </p:txBody>
      </p:sp>
      <p:sp>
        <p:nvSpPr>
          <p:cNvPr id="5" name="Alatunnisteen paikkamerkki 4"/>
          <p:cNvSpPr>
            <a:spLocks noGrp="1"/>
          </p:cNvSpPr>
          <p:nvPr>
            <p:ph type="ftr" sz="quarter" idx="11"/>
          </p:nvPr>
        </p:nvSpPr>
        <p:spPr/>
        <p:txBody>
          <a:bodyPr/>
          <a:lstStyle/>
          <a:p>
            <a:r>
              <a:rPr lang="fi-FI"/>
              <a:t>kiertotalousamk.fi</a:t>
            </a:r>
          </a:p>
        </p:txBody>
      </p:sp>
      <p:pic>
        <p:nvPicPr>
          <p:cNvPr id="6" name="Picture 5" descr="A close up of text on a black background&#10;&#10;Description automatically generated">
            <a:extLst>
              <a:ext uri="{FF2B5EF4-FFF2-40B4-BE49-F238E27FC236}">
                <a16:creationId xmlns:a16="http://schemas.microsoft.com/office/drawing/2014/main" id="{192F32CD-AD1D-433E-8779-B302B3F5A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101" y="1562087"/>
            <a:ext cx="4843604" cy="3865745"/>
          </a:xfrm>
          <a:prstGeom prst="rect">
            <a:avLst/>
          </a:prstGeom>
        </p:spPr>
      </p:pic>
      <p:cxnSp>
        <p:nvCxnSpPr>
          <p:cNvPr id="8" name="Straight Arrow Connector 7">
            <a:extLst>
              <a:ext uri="{FF2B5EF4-FFF2-40B4-BE49-F238E27FC236}">
                <a16:creationId xmlns:a16="http://schemas.microsoft.com/office/drawing/2014/main" id="{4A395251-0000-4B31-A90A-8A71C37C955E}"/>
              </a:ext>
            </a:extLst>
          </p:cNvPr>
          <p:cNvCxnSpPr>
            <a:cxnSpLocks/>
          </p:cNvCxnSpPr>
          <p:nvPr/>
        </p:nvCxnSpPr>
        <p:spPr>
          <a:xfrm flipV="1">
            <a:off x="7278986" y="4485140"/>
            <a:ext cx="706170" cy="13663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A4504A2-56EF-4839-96B5-98E989D32B82}"/>
              </a:ext>
            </a:extLst>
          </p:cNvPr>
          <p:cNvSpPr txBox="1"/>
          <p:nvPr/>
        </p:nvSpPr>
        <p:spPr>
          <a:xfrm>
            <a:off x="5758004" y="5851539"/>
            <a:ext cx="5075941" cy="369332"/>
          </a:xfrm>
          <a:prstGeom prst="rect">
            <a:avLst/>
          </a:prstGeom>
          <a:noFill/>
        </p:spPr>
        <p:txBody>
          <a:bodyPr wrap="none" rtlCol="0">
            <a:spAutoFit/>
          </a:bodyPr>
          <a:lstStyle/>
          <a:p>
            <a:r>
              <a:rPr lang="fi-FI" dirty="0" err="1"/>
              <a:t>Sulzer</a:t>
            </a:r>
            <a:r>
              <a:rPr lang="fi-FI" dirty="0"/>
              <a:t> -lieriö.. sanotaan myös "suolanpoistopulloksi"</a:t>
            </a:r>
          </a:p>
        </p:txBody>
      </p:sp>
      <p:pic>
        <p:nvPicPr>
          <p:cNvPr id="9" name="Picture 8" descr="A picture containing text, clipart&#10;&#10;Description automatically generated">
            <a:extLst>
              <a:ext uri="{FF2B5EF4-FFF2-40B4-BE49-F238E27FC236}">
                <a16:creationId xmlns:a16="http://schemas.microsoft.com/office/drawing/2014/main" id="{28BFA48A-E02E-4F83-A5D7-4D44CD5F9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263647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75113" y="1620570"/>
            <a:ext cx="9458214" cy="2139800"/>
          </a:xfrm>
        </p:spPr>
        <p:txBody>
          <a:bodyPr/>
          <a:lstStyle/>
          <a:p>
            <a:r>
              <a:rPr lang="fi-FI" dirty="0"/>
              <a:t>Polttotekniikka / Polttolaitteisto</a:t>
            </a:r>
          </a:p>
        </p:txBody>
      </p:sp>
      <p:sp>
        <p:nvSpPr>
          <p:cNvPr id="3" name="Teksti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a:t>kiertotalousamk.fi</a:t>
            </a:r>
          </a:p>
        </p:txBody>
      </p:sp>
      <p:pic>
        <p:nvPicPr>
          <p:cNvPr id="5" name="Picture 4" descr="A picture containing text, clipart&#10;&#10;Description automatically generated">
            <a:extLst>
              <a:ext uri="{FF2B5EF4-FFF2-40B4-BE49-F238E27FC236}">
                <a16:creationId xmlns:a16="http://schemas.microsoft.com/office/drawing/2014/main" id="{403EE086-04A3-491A-BCA1-359B3ABB1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3099952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E294C3-D173-48E2-9C6E-09EB17720E86}"/>
              </a:ext>
            </a:extLst>
          </p:cNvPr>
          <p:cNvPicPr>
            <a:picLocks noChangeAspect="1"/>
          </p:cNvPicPr>
          <p:nvPr/>
        </p:nvPicPr>
        <p:blipFill>
          <a:blip r:embed="rId2"/>
          <a:stretch>
            <a:fillRect/>
          </a:stretch>
        </p:blipFill>
        <p:spPr>
          <a:xfrm>
            <a:off x="6096000" y="1348355"/>
            <a:ext cx="5579618" cy="3818957"/>
          </a:xfrm>
          <a:prstGeom prst="rect">
            <a:avLst/>
          </a:prstGeom>
        </p:spPr>
      </p:pic>
      <p:sp>
        <p:nvSpPr>
          <p:cNvPr id="5" name="Title 4">
            <a:extLst>
              <a:ext uri="{FF2B5EF4-FFF2-40B4-BE49-F238E27FC236}">
                <a16:creationId xmlns:a16="http://schemas.microsoft.com/office/drawing/2014/main" id="{1A37BEA5-6160-4E6D-B866-466517544968}"/>
              </a:ext>
            </a:extLst>
          </p:cNvPr>
          <p:cNvSpPr>
            <a:spLocks noGrp="1"/>
          </p:cNvSpPr>
          <p:nvPr>
            <p:ph type="title"/>
          </p:nvPr>
        </p:nvSpPr>
        <p:spPr/>
        <p:txBody>
          <a:bodyPr/>
          <a:lstStyle/>
          <a:p>
            <a:r>
              <a:rPr lang="fi-FI" dirty="0"/>
              <a:t>polttolaitteisto</a:t>
            </a:r>
          </a:p>
        </p:txBody>
      </p:sp>
      <p:sp>
        <p:nvSpPr>
          <p:cNvPr id="6" name="Content Placeholder 5">
            <a:extLst>
              <a:ext uri="{FF2B5EF4-FFF2-40B4-BE49-F238E27FC236}">
                <a16:creationId xmlns:a16="http://schemas.microsoft.com/office/drawing/2014/main" id="{489F6CC2-2B19-4DF5-9A7C-19D68D20353F}"/>
              </a:ext>
            </a:extLst>
          </p:cNvPr>
          <p:cNvSpPr>
            <a:spLocks noGrp="1"/>
          </p:cNvSpPr>
          <p:nvPr>
            <p:ph idx="1"/>
          </p:nvPr>
        </p:nvSpPr>
        <p:spPr>
          <a:xfrm>
            <a:off x="1028323" y="1861035"/>
            <a:ext cx="5257800" cy="4161289"/>
          </a:xfrm>
        </p:spPr>
        <p:txBody>
          <a:bodyPr/>
          <a:lstStyle/>
          <a:p>
            <a:pPr marL="0" indent="0">
              <a:buNone/>
            </a:pPr>
            <a:r>
              <a:rPr lang="fi-FI" dirty="0"/>
              <a:t>Polttolaitteistoon kuuluu polttolaitteen lisäksi polttoaineen vastaanotto- ja kuljetuslaitteistosta. </a:t>
            </a:r>
          </a:p>
          <a:p>
            <a:pPr marL="0" indent="0">
              <a:buNone/>
            </a:pPr>
            <a:r>
              <a:rPr lang="fi-FI" dirty="0"/>
              <a:t>Polttotekniikka valintaan polttoaineen olomuodon, laadun, kappalekoon ja kosteuden perusteella. </a:t>
            </a:r>
          </a:p>
        </p:txBody>
      </p:sp>
      <p:sp>
        <p:nvSpPr>
          <p:cNvPr id="4" name="Footer Placeholder 3">
            <a:extLst>
              <a:ext uri="{FF2B5EF4-FFF2-40B4-BE49-F238E27FC236}">
                <a16:creationId xmlns:a16="http://schemas.microsoft.com/office/drawing/2014/main" id="{E2931A47-C1AD-47C9-A08B-EF0EF5A02A8D}"/>
              </a:ext>
            </a:extLst>
          </p:cNvPr>
          <p:cNvSpPr>
            <a:spLocks noGrp="1"/>
          </p:cNvSpPr>
          <p:nvPr>
            <p:ph type="ftr" sz="quarter" idx="11"/>
          </p:nvPr>
        </p:nvSpPr>
        <p:spPr/>
        <p:txBody>
          <a:bodyPr/>
          <a:lstStyle/>
          <a:p>
            <a:r>
              <a:rPr lang="fi-FI"/>
              <a:t>kiertotalousamk.fi</a:t>
            </a:r>
          </a:p>
        </p:txBody>
      </p:sp>
      <p:pic>
        <p:nvPicPr>
          <p:cNvPr id="7" name="Picture 6" descr="A picture containing text, clipart&#10;&#10;Description automatically generated">
            <a:extLst>
              <a:ext uri="{FF2B5EF4-FFF2-40B4-BE49-F238E27FC236}">
                <a16:creationId xmlns:a16="http://schemas.microsoft.com/office/drawing/2014/main" id="{F47967E1-4424-4599-899E-701B2151C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294610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DB3C40-F216-409D-81EE-894BB93143AA}"/>
              </a:ext>
            </a:extLst>
          </p:cNvPr>
          <p:cNvSpPr>
            <a:spLocks noGrp="1"/>
          </p:cNvSpPr>
          <p:nvPr>
            <p:ph type="title"/>
          </p:nvPr>
        </p:nvSpPr>
        <p:spPr>
          <a:xfrm>
            <a:off x="5238088" y="614643"/>
            <a:ext cx="4977976" cy="1454051"/>
          </a:xfrm>
        </p:spPr>
        <p:txBody>
          <a:bodyPr>
            <a:normAutofit/>
          </a:bodyPr>
          <a:lstStyle/>
          <a:p>
            <a:r>
              <a:rPr lang="fi-FI" dirty="0">
                <a:solidFill>
                  <a:srgbClr val="000000"/>
                </a:solidFill>
              </a:rPr>
              <a:t>Lämpötila</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74A95AEC-67C2-4031-AFC5-67DBD4BCB50C}"/>
              </a:ext>
            </a:extLst>
          </p:cNvPr>
          <p:cNvPicPr>
            <a:picLocks noChangeAspect="1"/>
          </p:cNvPicPr>
          <p:nvPr/>
        </p:nvPicPr>
        <p:blipFill>
          <a:blip r:embed="rId3"/>
          <a:stretch>
            <a:fillRect/>
          </a:stretch>
        </p:blipFill>
        <p:spPr>
          <a:xfrm>
            <a:off x="429349" y="2949330"/>
            <a:ext cx="3661831" cy="979539"/>
          </a:xfrm>
          <a:prstGeom prst="rect">
            <a:avLst/>
          </a:prstGeom>
        </p:spPr>
      </p:pic>
      <p:sp>
        <p:nvSpPr>
          <p:cNvPr id="3" name="Content Placeholder 2">
            <a:extLst>
              <a:ext uri="{FF2B5EF4-FFF2-40B4-BE49-F238E27FC236}">
                <a16:creationId xmlns:a16="http://schemas.microsoft.com/office/drawing/2014/main" id="{15DF2B70-CA9C-4C4A-B4FF-EB94ACA1B5F7}"/>
              </a:ext>
            </a:extLst>
          </p:cNvPr>
          <p:cNvSpPr>
            <a:spLocks noGrp="1"/>
          </p:cNvSpPr>
          <p:nvPr>
            <p:ph idx="1"/>
          </p:nvPr>
        </p:nvSpPr>
        <p:spPr>
          <a:xfrm>
            <a:off x="5536367" y="1923068"/>
            <a:ext cx="5531785" cy="4137903"/>
          </a:xfrm>
        </p:spPr>
        <p:txBody>
          <a:bodyPr anchor="ctr">
            <a:normAutofit/>
          </a:bodyPr>
          <a:lstStyle/>
          <a:p>
            <a:pPr marL="0" indent="0">
              <a:buNone/>
            </a:pPr>
            <a:r>
              <a:rPr lang="fi-FI" sz="2000" dirty="0">
                <a:solidFill>
                  <a:srgbClr val="000000"/>
                </a:solidFill>
              </a:rPr>
              <a:t>Lämpötila suuren atomi- tai molekyylijoukon ominaisuus Liittyy kiinteillä aineilla aineen atomeiden lämpöliikkeeseen (värähtelyyn) sekä nesteillä ja kaasuilla materiaalin liikkeisiin (konvektio). </a:t>
            </a:r>
          </a:p>
          <a:p>
            <a:pPr marL="0" indent="0">
              <a:buNone/>
            </a:pPr>
            <a:r>
              <a:rPr lang="fi-FI" sz="2000" dirty="0">
                <a:solidFill>
                  <a:srgbClr val="000000"/>
                </a:solidFill>
              </a:rPr>
              <a:t>Atomien ja molekyylien keskimääräinen nopeus ja kiinteillä aineilla keskimääräinen lämpövärähtelyn suuruus ovat verrannollisia lämpötilaan, aineen sisäenergiaan</a:t>
            </a:r>
          </a:p>
          <a:p>
            <a:pPr marL="0" indent="0">
              <a:buNone/>
            </a:pPr>
            <a:r>
              <a:rPr lang="fi-FI" sz="2000" dirty="0">
                <a:solidFill>
                  <a:srgbClr val="000000"/>
                </a:solidFill>
              </a:rPr>
              <a:t>SI-järjestelmän mukainen perusyksikkö (termodynaaminen lämpötila) on kelvin (K) ja johdannaisyksikkö celsiusaste (°C)</a:t>
            </a:r>
          </a:p>
        </p:txBody>
      </p:sp>
      <p:sp>
        <p:nvSpPr>
          <p:cNvPr id="4" name="Footer Placeholder 3">
            <a:extLst>
              <a:ext uri="{FF2B5EF4-FFF2-40B4-BE49-F238E27FC236}">
                <a16:creationId xmlns:a16="http://schemas.microsoft.com/office/drawing/2014/main" id="{2AB81CB6-C8C1-4339-88BA-0B24C6A6F473}"/>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fi-FI" sz="1100">
                <a:solidFill>
                  <a:srgbClr val="898989"/>
                </a:solidFill>
              </a:rPr>
              <a:t>kiertotalousamk.fi</a:t>
            </a:r>
          </a:p>
        </p:txBody>
      </p:sp>
      <p:sp>
        <p:nvSpPr>
          <p:cNvPr id="6" name="TextBox 5">
            <a:extLst>
              <a:ext uri="{FF2B5EF4-FFF2-40B4-BE49-F238E27FC236}">
                <a16:creationId xmlns:a16="http://schemas.microsoft.com/office/drawing/2014/main" id="{2FF9FB09-24C9-4507-AD29-C7E11D5BA310}"/>
              </a:ext>
            </a:extLst>
          </p:cNvPr>
          <p:cNvSpPr txBox="1"/>
          <p:nvPr/>
        </p:nvSpPr>
        <p:spPr>
          <a:xfrm>
            <a:off x="429349" y="3830916"/>
            <a:ext cx="3661831" cy="97953"/>
          </a:xfrm>
          <a:prstGeom prst="rect">
            <a:avLst/>
          </a:prstGeom>
          <a:solidFill>
            <a:srgbClr val="000000">
              <a:alpha val="50000"/>
            </a:srgbClr>
          </a:solidFill>
          <a:ln>
            <a:noFill/>
          </a:ln>
        </p:spPr>
        <p:txBody>
          <a:bodyPr wrap="square">
            <a:noAutofit/>
          </a:bodyPr>
          <a:lstStyle/>
          <a:p>
            <a:pPr algn="ctr">
              <a:spcAft>
                <a:spcPts val="600"/>
              </a:spcAft>
            </a:pPr>
            <a:r>
              <a:rPr lang="fi-FI" sz="800">
                <a:solidFill>
                  <a:srgbClr val="FFFFFF"/>
                </a:solidFill>
                <a:hlinkClick r:id="rId4">
                  <a:extLst>
                    <a:ext uri="{A12FA001-AC4F-418D-AE19-62706E023703}">
                      <ahyp:hlinkClr xmlns:ahyp="http://schemas.microsoft.com/office/drawing/2018/hyperlinkcolor" val="tx"/>
                    </a:ext>
                  </a:extLst>
                </a:hlinkClick>
              </a:rPr>
              <a:t>https://fi.wikipedia.org/wiki/L%C3%A4mp%C3%B6tila</a:t>
            </a:r>
            <a:endParaRPr lang="fi-FI" sz="800">
              <a:solidFill>
                <a:srgbClr val="FFFFFF"/>
              </a:solidFill>
            </a:endParaRPr>
          </a:p>
        </p:txBody>
      </p:sp>
      <p:sp>
        <p:nvSpPr>
          <p:cNvPr id="14" name="TextBox 13">
            <a:extLst>
              <a:ext uri="{FF2B5EF4-FFF2-40B4-BE49-F238E27FC236}">
                <a16:creationId xmlns:a16="http://schemas.microsoft.com/office/drawing/2014/main" id="{D6B4C8D4-CB2C-4236-937D-AFDB58A7CDA1}"/>
              </a:ext>
            </a:extLst>
          </p:cNvPr>
          <p:cNvSpPr txBox="1"/>
          <p:nvPr/>
        </p:nvSpPr>
        <p:spPr>
          <a:xfrm>
            <a:off x="5535879" y="5850644"/>
            <a:ext cx="6094428" cy="369332"/>
          </a:xfrm>
          <a:prstGeom prst="rect">
            <a:avLst/>
          </a:prstGeom>
          <a:noFill/>
        </p:spPr>
        <p:txBody>
          <a:bodyPr wrap="square">
            <a:spAutoFit/>
          </a:bodyPr>
          <a:lstStyle/>
          <a:p>
            <a:r>
              <a:rPr lang="fi-FI" dirty="0">
                <a:hlinkClick r:id="rId4"/>
              </a:rPr>
              <a:t>https://fi.wikipedia.org/wiki/L%C3%A4mp%C3%B6tila</a:t>
            </a:r>
            <a:endParaRPr lang="fi-FI" dirty="0"/>
          </a:p>
        </p:txBody>
      </p:sp>
    </p:spTree>
    <p:extLst>
      <p:ext uri="{BB962C8B-B14F-4D97-AF65-F5344CB8AC3E}">
        <p14:creationId xmlns:p14="http://schemas.microsoft.com/office/powerpoint/2010/main" val="47517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8D66C-F934-43AE-83C2-A1506B87457A}"/>
              </a:ext>
            </a:extLst>
          </p:cNvPr>
          <p:cNvSpPr>
            <a:spLocks noGrp="1"/>
          </p:cNvSpPr>
          <p:nvPr>
            <p:ph type="title"/>
          </p:nvPr>
        </p:nvSpPr>
        <p:spPr>
          <a:xfrm>
            <a:off x="838201" y="365125"/>
            <a:ext cx="3816095" cy="1938076"/>
          </a:xfrm>
        </p:spPr>
        <p:txBody>
          <a:bodyPr>
            <a:normAutofit/>
          </a:bodyPr>
          <a:lstStyle/>
          <a:p>
            <a:r>
              <a:rPr lang="fi-FI" dirty="0"/>
              <a:t>Kaasu</a:t>
            </a:r>
          </a:p>
        </p:txBody>
      </p:sp>
      <p:sp>
        <p:nvSpPr>
          <p:cNvPr id="3" name="Content Placeholder 2">
            <a:extLst>
              <a:ext uri="{FF2B5EF4-FFF2-40B4-BE49-F238E27FC236}">
                <a16:creationId xmlns:a16="http://schemas.microsoft.com/office/drawing/2014/main" id="{350A0459-AD77-41A0-9F00-5293D8F59B15}"/>
              </a:ext>
            </a:extLst>
          </p:cNvPr>
          <p:cNvSpPr>
            <a:spLocks noGrp="1"/>
          </p:cNvSpPr>
          <p:nvPr>
            <p:ph idx="1"/>
          </p:nvPr>
        </p:nvSpPr>
        <p:spPr>
          <a:xfrm>
            <a:off x="838201" y="2482589"/>
            <a:ext cx="3816096" cy="3694373"/>
          </a:xfrm>
        </p:spPr>
        <p:txBody>
          <a:bodyPr>
            <a:normAutofit/>
          </a:bodyPr>
          <a:lstStyle/>
          <a:p>
            <a:pPr marL="0" indent="0">
              <a:buNone/>
            </a:pPr>
            <a:endParaRPr lang="fi-FI" sz="2000"/>
          </a:p>
          <a:p>
            <a:pPr marL="0" indent="0">
              <a:buNone/>
            </a:pPr>
            <a:r>
              <a:rPr lang="fi-FI" sz="2000"/>
              <a:t>Helpointa on polttaa pelkkiä palavia kaasuja, jotka ovat jo valmiiksi palavassa olomuodossa. Kuitenkaan kaikki kaasut eivät täytä tätä vaatimusta, sillä esimerkiksi jätekaasuissa palavaa osuutta voi olla alle puolet. </a:t>
            </a:r>
          </a:p>
          <a:p>
            <a:pPr marL="0" indent="0">
              <a:buNone/>
            </a:pPr>
            <a:r>
              <a:rPr lang="fi-FI" sz="2000"/>
              <a:t>Epäorgaaninen aines haittaa palavien ainesosien ja hapen kohtaamista ja haittaavat näin ollen palamisprosessia.</a:t>
            </a:r>
          </a:p>
        </p:txBody>
      </p:sp>
      <p:pic>
        <p:nvPicPr>
          <p:cNvPr id="1028" name="Picture 4" descr="Poltin, Kaasupoltin, Liekki, Lämpö, Palo, Puhekupla">
            <a:hlinkClick r:id="rId2"/>
            <a:extLst>
              <a:ext uri="{FF2B5EF4-FFF2-40B4-BE49-F238E27FC236}">
                <a16:creationId xmlns:a16="http://schemas.microsoft.com/office/drawing/2014/main" id="{15BBE117-AE1A-4047-85F6-3A52638A6E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03" r="-1" b="47177"/>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Kuumailmapallo, Ilmapallo, Ratsastaa, Energia, Liekki">
            <a:hlinkClick r:id="rId4"/>
            <a:extLst>
              <a:ext uri="{FF2B5EF4-FFF2-40B4-BE49-F238E27FC236}">
                <a16:creationId xmlns:a16="http://schemas.microsoft.com/office/drawing/2014/main" id="{971B1A6E-0EBC-4B50-A97C-A8E0380FE8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8750"/>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B6E1D4B-0E9F-4FF9-9C28-B2AEC7C6AF03}"/>
              </a:ext>
            </a:extLst>
          </p:cNvPr>
          <p:cNvSpPr>
            <a:spLocks noGrp="1"/>
          </p:cNvSpPr>
          <p:nvPr>
            <p:ph type="ftr" sz="quarter" idx="11"/>
          </p:nvPr>
        </p:nvSpPr>
        <p:spPr>
          <a:xfrm>
            <a:off x="7163647" y="6581003"/>
            <a:ext cx="4114800" cy="365125"/>
          </a:xfrm>
        </p:spPr>
        <p:txBody>
          <a:bodyPr>
            <a:normAutofit/>
          </a:bodyPr>
          <a:lstStyle/>
          <a:p>
            <a:pPr algn="l">
              <a:spcAft>
                <a:spcPts val="600"/>
              </a:spcAft>
            </a:pPr>
            <a:r>
              <a:rPr lang="fi-FI" dirty="0">
                <a:solidFill>
                  <a:srgbClr val="FFFFFF"/>
                </a:solidFill>
              </a:rPr>
              <a:t>kiertotalousamk.fi</a:t>
            </a:r>
          </a:p>
        </p:txBody>
      </p:sp>
      <p:sp>
        <p:nvSpPr>
          <p:cNvPr id="7" name="TextBox 6">
            <a:extLst>
              <a:ext uri="{FF2B5EF4-FFF2-40B4-BE49-F238E27FC236}">
                <a16:creationId xmlns:a16="http://schemas.microsoft.com/office/drawing/2014/main" id="{44D1A631-8A76-4FEC-929C-EA60567F833F}"/>
              </a:ext>
            </a:extLst>
          </p:cNvPr>
          <p:cNvSpPr txBox="1"/>
          <p:nvPr/>
        </p:nvSpPr>
        <p:spPr>
          <a:xfrm>
            <a:off x="11404538" y="6581001"/>
            <a:ext cx="658322" cy="276999"/>
          </a:xfrm>
          <a:prstGeom prst="rect">
            <a:avLst/>
          </a:prstGeom>
          <a:noFill/>
        </p:spPr>
        <p:txBody>
          <a:bodyPr wrap="none" rtlCol="0">
            <a:spAutoFit/>
          </a:bodyPr>
          <a:lstStyle/>
          <a:p>
            <a:r>
              <a:rPr lang="fi-FI" sz="1200" dirty="0" err="1">
                <a:solidFill>
                  <a:schemeClr val="bg1"/>
                </a:solidFill>
              </a:rPr>
              <a:t>Pixabay</a:t>
            </a:r>
            <a:endParaRPr lang="fi-FI" sz="1200" dirty="0">
              <a:solidFill>
                <a:schemeClr val="bg1"/>
              </a:solidFill>
            </a:endParaRPr>
          </a:p>
        </p:txBody>
      </p:sp>
      <p:sp>
        <p:nvSpPr>
          <p:cNvPr id="14" name="TextBox 13">
            <a:extLst>
              <a:ext uri="{FF2B5EF4-FFF2-40B4-BE49-F238E27FC236}">
                <a16:creationId xmlns:a16="http://schemas.microsoft.com/office/drawing/2014/main" id="{70C0EC26-F2E0-4316-B5E0-A51F3E49529B}"/>
              </a:ext>
            </a:extLst>
          </p:cNvPr>
          <p:cNvSpPr txBox="1"/>
          <p:nvPr/>
        </p:nvSpPr>
        <p:spPr>
          <a:xfrm>
            <a:off x="11404538" y="3387461"/>
            <a:ext cx="658322" cy="276999"/>
          </a:xfrm>
          <a:prstGeom prst="rect">
            <a:avLst/>
          </a:prstGeom>
          <a:noFill/>
        </p:spPr>
        <p:txBody>
          <a:bodyPr wrap="none" rtlCol="0">
            <a:spAutoFit/>
          </a:bodyPr>
          <a:lstStyle/>
          <a:p>
            <a:r>
              <a:rPr lang="fi-FI" sz="1200" dirty="0" err="1">
                <a:solidFill>
                  <a:schemeClr val="bg1"/>
                </a:solidFill>
              </a:rPr>
              <a:t>Pixabay</a:t>
            </a:r>
            <a:endParaRPr lang="fi-FI" sz="1200" dirty="0">
              <a:solidFill>
                <a:schemeClr val="bg1"/>
              </a:solidFill>
            </a:endParaRPr>
          </a:p>
        </p:txBody>
      </p:sp>
    </p:spTree>
    <p:extLst>
      <p:ext uri="{BB962C8B-B14F-4D97-AF65-F5344CB8AC3E}">
        <p14:creationId xmlns:p14="http://schemas.microsoft.com/office/powerpoint/2010/main" val="657914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8D66C-F934-43AE-83C2-A1506B87457A}"/>
              </a:ext>
            </a:extLst>
          </p:cNvPr>
          <p:cNvSpPr>
            <a:spLocks noGrp="1"/>
          </p:cNvSpPr>
          <p:nvPr>
            <p:ph type="title"/>
          </p:nvPr>
        </p:nvSpPr>
        <p:spPr>
          <a:xfrm>
            <a:off x="838200" y="365125"/>
            <a:ext cx="10515600" cy="1325563"/>
          </a:xfrm>
        </p:spPr>
        <p:txBody>
          <a:bodyPr>
            <a:normAutofit/>
          </a:bodyPr>
          <a:lstStyle/>
          <a:p>
            <a:r>
              <a:rPr lang="fi-FI" dirty="0"/>
              <a:t>Neste</a:t>
            </a:r>
          </a:p>
        </p:txBody>
      </p:sp>
      <p:sp>
        <p:nvSpPr>
          <p:cNvPr id="3" name="Content Placeholder 2">
            <a:extLst>
              <a:ext uri="{FF2B5EF4-FFF2-40B4-BE49-F238E27FC236}">
                <a16:creationId xmlns:a16="http://schemas.microsoft.com/office/drawing/2014/main" id="{350A0459-AD77-41A0-9F00-5293D8F59B15}"/>
              </a:ext>
            </a:extLst>
          </p:cNvPr>
          <p:cNvSpPr>
            <a:spLocks noGrp="1"/>
          </p:cNvSpPr>
          <p:nvPr>
            <p:ph idx="1"/>
          </p:nvPr>
        </p:nvSpPr>
        <p:spPr>
          <a:xfrm>
            <a:off x="838201" y="2013625"/>
            <a:ext cx="5269301" cy="4163337"/>
          </a:xfrm>
        </p:spPr>
        <p:txBody>
          <a:bodyPr>
            <a:normAutofit/>
          </a:bodyPr>
          <a:lstStyle/>
          <a:p>
            <a:pPr marL="0" indent="0">
              <a:buNone/>
            </a:pPr>
            <a:endParaRPr lang="fi-FI" sz="1900"/>
          </a:p>
          <a:p>
            <a:pPr marL="0" indent="0">
              <a:buNone/>
            </a:pPr>
            <a:r>
              <a:rPr lang="fi-FI" sz="1900"/>
              <a:t>Nesteitä poltettaessa polttoaineen tulee ensin höyrystyä. Tämän vuoksi neste tulee hajottaa pieniksi pisaroiksi, jotta haihtuvien komponenttien on helpompi höyrystyä. Ongelmana voi silti olla palamaton kiinteä hiiltojäännös. </a:t>
            </a:r>
          </a:p>
          <a:p>
            <a:pPr marL="0" indent="0">
              <a:buNone/>
            </a:pPr>
            <a:r>
              <a:rPr lang="fi-FI" sz="1900"/>
              <a:t>Lisäksi raskaiden polttoöljyjen viskositeetti normaalilämpötiloissa on liian suuri pumppaamiseen ja sumuttamiseen. Tämän vuoksi sitä pitää esilämmittää ennen näiden suorittamista. Jätenesteitä poltettaessa tulee pitää huoli, etteipalamattoman aineksen ja veden osuus ole liian suuri.</a:t>
            </a:r>
          </a:p>
        </p:txBody>
      </p:sp>
      <p:pic>
        <p:nvPicPr>
          <p:cNvPr id="2050" name="Picture 2" descr="Inkeri, Kädet, Turvallinen, Liekki, Öljy, Palo, Tumma">
            <a:hlinkClick r:id="rId2"/>
            <a:extLst>
              <a:ext uri="{FF2B5EF4-FFF2-40B4-BE49-F238E27FC236}">
                <a16:creationId xmlns:a16="http://schemas.microsoft.com/office/drawing/2014/main" id="{71387007-6EE4-4C75-B400-60FB79BFD7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33" r="-3" b="-3"/>
          <a:stretch/>
        </p:blipFill>
        <p:spPr bwMode="auto">
          <a:xfrm>
            <a:off x="6573962"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B6E1D4B-0E9F-4FF9-9C28-B2AEC7C6AF03}"/>
              </a:ext>
            </a:extLst>
          </p:cNvPr>
          <p:cNvSpPr>
            <a:spLocks noGrp="1"/>
          </p:cNvSpPr>
          <p:nvPr>
            <p:ph type="ftr" sz="quarter" idx="11"/>
          </p:nvPr>
        </p:nvSpPr>
        <p:spPr>
          <a:xfrm>
            <a:off x="4038600" y="6356350"/>
            <a:ext cx="4114800" cy="365125"/>
          </a:xfrm>
        </p:spPr>
        <p:txBody>
          <a:bodyPr>
            <a:normAutofit/>
          </a:bodyPr>
          <a:lstStyle/>
          <a:p>
            <a:pPr>
              <a:spcAft>
                <a:spcPts val="600"/>
              </a:spcAft>
            </a:pPr>
            <a:r>
              <a:rPr lang="fi-FI"/>
              <a:t>kiertotalousamk.fi</a:t>
            </a:r>
          </a:p>
        </p:txBody>
      </p:sp>
      <p:sp>
        <p:nvSpPr>
          <p:cNvPr id="8" name="TextBox 7">
            <a:extLst>
              <a:ext uri="{FF2B5EF4-FFF2-40B4-BE49-F238E27FC236}">
                <a16:creationId xmlns:a16="http://schemas.microsoft.com/office/drawing/2014/main" id="{8B77C683-81DB-477D-A76B-35F4E48A595B}"/>
              </a:ext>
            </a:extLst>
          </p:cNvPr>
          <p:cNvSpPr txBox="1"/>
          <p:nvPr/>
        </p:nvSpPr>
        <p:spPr>
          <a:xfrm>
            <a:off x="9019557" y="5140847"/>
            <a:ext cx="658322" cy="276999"/>
          </a:xfrm>
          <a:prstGeom prst="rect">
            <a:avLst/>
          </a:prstGeom>
          <a:noFill/>
        </p:spPr>
        <p:txBody>
          <a:bodyPr wrap="none" rtlCol="0">
            <a:spAutoFit/>
          </a:bodyPr>
          <a:lstStyle/>
          <a:p>
            <a:r>
              <a:rPr lang="fi-FI" sz="1200" dirty="0" err="1">
                <a:solidFill>
                  <a:schemeClr val="bg1"/>
                </a:solidFill>
              </a:rPr>
              <a:t>Pixabay</a:t>
            </a:r>
            <a:endParaRPr lang="fi-FI" sz="1200" dirty="0">
              <a:solidFill>
                <a:schemeClr val="bg1"/>
              </a:solidFill>
            </a:endParaRPr>
          </a:p>
        </p:txBody>
      </p:sp>
    </p:spTree>
    <p:extLst>
      <p:ext uri="{BB962C8B-B14F-4D97-AF65-F5344CB8AC3E}">
        <p14:creationId xmlns:p14="http://schemas.microsoft.com/office/powerpoint/2010/main" val="348391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2"/>
            <a:extLst>
              <a:ext uri="{FF2B5EF4-FFF2-40B4-BE49-F238E27FC236}">
                <a16:creationId xmlns:a16="http://schemas.microsoft.com/office/drawing/2014/main" id="{E613116F-9F0D-486F-871A-E4B29D76559A}"/>
              </a:ext>
            </a:extLst>
          </p:cNvPr>
          <p:cNvPicPr>
            <a:picLocks noChangeAspect="1"/>
          </p:cNvPicPr>
          <p:nvPr/>
        </p:nvPicPr>
        <p:blipFill rotWithShape="1">
          <a:blip r:embed="rId3">
            <a:extLst>
              <a:ext uri="{28A0092B-C50C-407E-A947-70E740481C1C}">
                <a14:useLocalDpi xmlns:a14="http://schemas.microsoft.com/office/drawing/2010/main" val="0"/>
              </a:ext>
            </a:extLst>
          </a:blip>
          <a:srcRect l="7507" t="6484" r="17433"/>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248D14-EFCA-4A0D-900E-C3C404DA2EE1}"/>
              </a:ext>
            </a:extLst>
          </p:cNvPr>
          <p:cNvSpPr>
            <a:spLocks noGrp="1"/>
          </p:cNvSpPr>
          <p:nvPr>
            <p:ph type="title"/>
          </p:nvPr>
        </p:nvSpPr>
        <p:spPr>
          <a:xfrm>
            <a:off x="371094" y="1161288"/>
            <a:ext cx="3438144" cy="1124712"/>
          </a:xfrm>
        </p:spPr>
        <p:txBody>
          <a:bodyPr anchor="b">
            <a:normAutofit/>
          </a:bodyPr>
          <a:lstStyle/>
          <a:p>
            <a:r>
              <a:rPr lang="fi-FI" sz="2800" dirty="0"/>
              <a:t>Kiinteät</a:t>
            </a:r>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1C13F9E-E0B8-47F4-8EB7-BD9C38F3DD06}"/>
              </a:ext>
            </a:extLst>
          </p:cNvPr>
          <p:cNvSpPr>
            <a:spLocks noGrp="1"/>
          </p:cNvSpPr>
          <p:nvPr>
            <p:ph idx="1"/>
          </p:nvPr>
        </p:nvSpPr>
        <p:spPr>
          <a:xfrm>
            <a:off x="371093" y="2718054"/>
            <a:ext cx="4021797" cy="3721584"/>
          </a:xfrm>
        </p:spPr>
        <p:txBody>
          <a:bodyPr anchor="t">
            <a:normAutofit fontScale="92500"/>
          </a:bodyPr>
          <a:lstStyle/>
          <a:p>
            <a:pPr marL="0" indent="0">
              <a:buNone/>
            </a:pPr>
            <a:r>
              <a:rPr lang="fi-FI" sz="2400" dirty="0"/>
              <a:t>Kiinteitä aineita poltettaessa kolme keskeistä piirrettä vaikuttaa käytettävään tekniikkaa. </a:t>
            </a:r>
          </a:p>
          <a:p>
            <a:pPr marL="0" indent="0">
              <a:buNone/>
            </a:pPr>
            <a:r>
              <a:rPr lang="fi-FI" sz="2400" dirty="0"/>
              <a:t>Näitä ovat kosteus, haihtuvien aineiden osuus sekä kappalekoko.</a:t>
            </a:r>
          </a:p>
          <a:p>
            <a:pPr marL="0" indent="0">
              <a:buNone/>
            </a:pPr>
            <a:r>
              <a:rPr lang="fi-FI" sz="2400" dirty="0"/>
              <a:t>Haihtuvien aineiden osuuden ollessa suuri on poltto helpompaa. Kiinteät polttoaineet voidaan jakaa kappalekoon perusteella. </a:t>
            </a:r>
          </a:p>
        </p:txBody>
      </p:sp>
      <p:sp>
        <p:nvSpPr>
          <p:cNvPr id="4" name="Footer Placeholder 3">
            <a:extLst>
              <a:ext uri="{FF2B5EF4-FFF2-40B4-BE49-F238E27FC236}">
                <a16:creationId xmlns:a16="http://schemas.microsoft.com/office/drawing/2014/main" id="{70A7DA3E-836E-45EB-AEBC-98EB111DD3F5}"/>
              </a:ext>
            </a:extLst>
          </p:cNvPr>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50000"/>
                    <a:lumOff val="50000"/>
                  </a:schemeClr>
                </a:solidFill>
              </a:rPr>
              <a:t>kiertotalousamk.fi</a:t>
            </a:r>
          </a:p>
        </p:txBody>
      </p:sp>
      <p:sp>
        <p:nvSpPr>
          <p:cNvPr id="14" name="TextBox 13">
            <a:extLst>
              <a:ext uri="{FF2B5EF4-FFF2-40B4-BE49-F238E27FC236}">
                <a16:creationId xmlns:a16="http://schemas.microsoft.com/office/drawing/2014/main" id="{8B983B9D-07D2-4C10-8E0B-933B169C8D2C}"/>
              </a:ext>
            </a:extLst>
          </p:cNvPr>
          <p:cNvSpPr txBox="1"/>
          <p:nvPr/>
        </p:nvSpPr>
        <p:spPr>
          <a:xfrm>
            <a:off x="11533676" y="6444476"/>
            <a:ext cx="658322" cy="276999"/>
          </a:xfrm>
          <a:prstGeom prst="rect">
            <a:avLst/>
          </a:prstGeom>
          <a:noFill/>
        </p:spPr>
        <p:txBody>
          <a:bodyPr wrap="none" rtlCol="0">
            <a:spAutoFit/>
          </a:bodyPr>
          <a:lstStyle/>
          <a:p>
            <a:r>
              <a:rPr lang="fi-FI" sz="1200" dirty="0" err="1">
                <a:solidFill>
                  <a:schemeClr val="bg1"/>
                </a:solidFill>
              </a:rPr>
              <a:t>Pixabay</a:t>
            </a:r>
            <a:endParaRPr lang="fi-FI" sz="1200" dirty="0">
              <a:solidFill>
                <a:schemeClr val="bg1"/>
              </a:solidFill>
            </a:endParaRPr>
          </a:p>
        </p:txBody>
      </p:sp>
    </p:spTree>
    <p:extLst>
      <p:ext uri="{BB962C8B-B14F-4D97-AF65-F5344CB8AC3E}">
        <p14:creationId xmlns:p14="http://schemas.microsoft.com/office/powerpoint/2010/main" val="2397046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3AC2D-3F6F-47D7-AA23-32BBE45D5542}"/>
              </a:ext>
            </a:extLst>
          </p:cNvPr>
          <p:cNvSpPr>
            <a:spLocks noGrp="1"/>
          </p:cNvSpPr>
          <p:nvPr>
            <p:ph type="ctrTitle"/>
          </p:nvPr>
        </p:nvSpPr>
        <p:spPr/>
        <p:txBody>
          <a:bodyPr/>
          <a:lstStyle/>
          <a:p>
            <a:r>
              <a:rPr lang="fi-FI" dirty="0"/>
              <a:t>Soodakattilat</a:t>
            </a:r>
          </a:p>
        </p:txBody>
      </p:sp>
      <p:sp>
        <p:nvSpPr>
          <p:cNvPr id="6" name="Subtitle 5">
            <a:extLst>
              <a:ext uri="{FF2B5EF4-FFF2-40B4-BE49-F238E27FC236}">
                <a16:creationId xmlns:a16="http://schemas.microsoft.com/office/drawing/2014/main" id="{FCA813B5-6E24-4853-9D93-FB78571BF9F8}"/>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E006A9EF-1D8C-4EE6-8A98-BEA63A8E95CC}"/>
              </a:ext>
            </a:extLst>
          </p:cNvPr>
          <p:cNvSpPr>
            <a:spLocks noGrp="1"/>
          </p:cNvSpPr>
          <p:nvPr>
            <p:ph type="ftr" sz="quarter" idx="11"/>
          </p:nvPr>
        </p:nvSpPr>
        <p:spPr/>
        <p:txBody>
          <a:bodyPr/>
          <a:lstStyle/>
          <a:p>
            <a:r>
              <a:rPr lang="fi-FI"/>
              <a:t>kiertotalousamk.fi</a:t>
            </a:r>
          </a:p>
        </p:txBody>
      </p:sp>
      <p:pic>
        <p:nvPicPr>
          <p:cNvPr id="7" name="Picture 6" descr="A picture containing text, clipart&#10;&#10;Description automatically generated">
            <a:extLst>
              <a:ext uri="{FF2B5EF4-FFF2-40B4-BE49-F238E27FC236}">
                <a16:creationId xmlns:a16="http://schemas.microsoft.com/office/drawing/2014/main" id="{E3108B7D-1F91-4FF9-A9A1-0EE2C5D43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825" y="6128354"/>
            <a:ext cx="1227411" cy="429442"/>
          </a:xfrm>
          <a:prstGeom prst="rect">
            <a:avLst/>
          </a:prstGeom>
        </p:spPr>
      </p:pic>
    </p:spTree>
    <p:extLst>
      <p:ext uri="{BB962C8B-B14F-4D97-AF65-F5344CB8AC3E}">
        <p14:creationId xmlns:p14="http://schemas.microsoft.com/office/powerpoint/2010/main" val="283670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85D63258-388D-4235-A16A-AE2F76F5F1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4268" y="-980376"/>
            <a:ext cx="12243219" cy="5535752"/>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Alatunnisteen paikkamerkki 3"/>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
        <p:nvSpPr>
          <p:cNvPr id="2" name="Otsikko 1"/>
          <p:cNvSpPr>
            <a:spLocks noGrp="1"/>
          </p:cNvSpPr>
          <p:nvPr>
            <p:ph type="title"/>
          </p:nvPr>
        </p:nvSpPr>
        <p:spPr>
          <a:xfrm>
            <a:off x="5417818" y="-54475"/>
            <a:ext cx="10592174" cy="1000655"/>
          </a:xfrm>
        </p:spPr>
        <p:txBody>
          <a:bodyPr vert="horz" lIns="91440" tIns="45720" rIns="91440" bIns="45720" rtlCol="0" anchor="t">
            <a:normAutofit/>
          </a:bodyPr>
          <a:lstStyle/>
          <a:p>
            <a:r>
              <a:rPr lang="en-US" sz="4000" b="1" dirty="0" err="1">
                <a:solidFill>
                  <a:schemeClr val="tx2"/>
                </a:solidFill>
                <a:latin typeface="+mj-lt"/>
                <a:ea typeface="+mj-ea"/>
                <a:cs typeface="+mj-cs"/>
              </a:rPr>
              <a:t>Raaka-ainelähteet</a:t>
            </a:r>
            <a:r>
              <a:rPr lang="en-US" sz="4000" b="1" dirty="0">
                <a:solidFill>
                  <a:schemeClr val="tx2"/>
                </a:solidFill>
                <a:latin typeface="+mj-lt"/>
                <a:ea typeface="+mj-ea"/>
                <a:cs typeface="+mj-cs"/>
              </a:rPr>
              <a:t> </a:t>
            </a:r>
            <a:r>
              <a:rPr lang="en-US" sz="4000" b="1" dirty="0" err="1">
                <a:solidFill>
                  <a:schemeClr val="tx2"/>
                </a:solidFill>
                <a:latin typeface="+mj-lt"/>
                <a:ea typeface="+mj-ea"/>
                <a:cs typeface="+mj-cs"/>
              </a:rPr>
              <a:t>sellutehtaalla</a:t>
            </a:r>
            <a:endParaRPr lang="en-US" sz="4000" b="1" dirty="0">
              <a:solidFill>
                <a:schemeClr val="tx2"/>
              </a:solidFill>
              <a:latin typeface="+mj-lt"/>
              <a:ea typeface="+mj-ea"/>
              <a:cs typeface="+mj-cs"/>
            </a:endParaRPr>
          </a:p>
        </p:txBody>
      </p:sp>
      <p:sp>
        <p:nvSpPr>
          <p:cNvPr id="3" name="TextBox 2">
            <a:extLst>
              <a:ext uri="{FF2B5EF4-FFF2-40B4-BE49-F238E27FC236}">
                <a16:creationId xmlns:a16="http://schemas.microsoft.com/office/drawing/2014/main" id="{B370FE11-9BA9-4745-BAA8-78E72FF6948A}"/>
              </a:ext>
            </a:extLst>
          </p:cNvPr>
          <p:cNvSpPr txBox="1"/>
          <p:nvPr/>
        </p:nvSpPr>
        <p:spPr>
          <a:xfrm>
            <a:off x="3361255" y="500063"/>
            <a:ext cx="21612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OSTOHAKE SAHOILTA</a:t>
            </a:r>
          </a:p>
        </p:txBody>
      </p:sp>
      <p:sp>
        <p:nvSpPr>
          <p:cNvPr id="18" name="TextBox 17">
            <a:extLst>
              <a:ext uri="{FF2B5EF4-FFF2-40B4-BE49-F238E27FC236}">
                <a16:creationId xmlns:a16="http://schemas.microsoft.com/office/drawing/2014/main" id="{7FAFFD20-ACAC-4377-85C7-1F9D54E6CD38}"/>
              </a:ext>
            </a:extLst>
          </p:cNvPr>
          <p:cNvSpPr txBox="1"/>
          <p:nvPr/>
        </p:nvSpPr>
        <p:spPr>
          <a:xfrm>
            <a:off x="8498558" y="878967"/>
            <a:ext cx="4047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PYÖREÄ PUU JUNALLA JA AUTOILLA</a:t>
            </a:r>
          </a:p>
        </p:txBody>
      </p:sp>
      <p:cxnSp>
        <p:nvCxnSpPr>
          <p:cNvPr id="7" name="Straight Arrow Connector 6">
            <a:extLst>
              <a:ext uri="{FF2B5EF4-FFF2-40B4-BE49-F238E27FC236}">
                <a16:creationId xmlns:a16="http://schemas.microsoft.com/office/drawing/2014/main" id="{9A97FF6B-1321-40DF-AEF6-FA35BDA0DD1F}"/>
              </a:ext>
            </a:extLst>
          </p:cNvPr>
          <p:cNvCxnSpPr>
            <a:cxnSpLocks/>
          </p:cNvCxnSpPr>
          <p:nvPr/>
        </p:nvCxnSpPr>
        <p:spPr>
          <a:xfrm>
            <a:off x="4441903" y="869395"/>
            <a:ext cx="124179" cy="99612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03AF539B-A870-4966-86A0-A608852243DE}"/>
              </a:ext>
            </a:extLst>
          </p:cNvPr>
          <p:cNvSpPr txBox="1"/>
          <p:nvPr/>
        </p:nvSpPr>
        <p:spPr>
          <a:xfrm>
            <a:off x="4702462" y="896632"/>
            <a:ext cx="32914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BIOPOLTTOAINEEN VÄLIVARASTO</a:t>
            </a:r>
          </a:p>
        </p:txBody>
      </p:sp>
      <p:cxnSp>
        <p:nvCxnSpPr>
          <p:cNvPr id="20" name="Straight Arrow Connector 19">
            <a:extLst>
              <a:ext uri="{FF2B5EF4-FFF2-40B4-BE49-F238E27FC236}">
                <a16:creationId xmlns:a16="http://schemas.microsoft.com/office/drawing/2014/main" id="{E70C2061-7157-426E-B8E2-FB25459D570C}"/>
              </a:ext>
            </a:extLst>
          </p:cNvPr>
          <p:cNvCxnSpPr>
            <a:cxnSpLocks/>
          </p:cNvCxnSpPr>
          <p:nvPr/>
        </p:nvCxnSpPr>
        <p:spPr>
          <a:xfrm flipH="1">
            <a:off x="6202971" y="1332391"/>
            <a:ext cx="145230" cy="765125"/>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9A0A0876-AE88-4456-BB1B-D5F3D5F51575}"/>
              </a:ext>
            </a:extLst>
          </p:cNvPr>
          <p:cNvCxnSpPr>
            <a:cxnSpLocks/>
            <a:stCxn id="18" idx="2"/>
          </p:cNvCxnSpPr>
          <p:nvPr/>
        </p:nvCxnSpPr>
        <p:spPr>
          <a:xfrm>
            <a:off x="10522392" y="1248299"/>
            <a:ext cx="722642" cy="710485"/>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EDC43AA3-740C-4E70-A2EC-76168917DAAB}"/>
              </a:ext>
            </a:extLst>
          </p:cNvPr>
          <p:cNvCxnSpPr>
            <a:cxnSpLocks/>
            <a:stCxn id="18" idx="2"/>
          </p:cNvCxnSpPr>
          <p:nvPr/>
        </p:nvCxnSpPr>
        <p:spPr>
          <a:xfrm flipH="1">
            <a:off x="9520242" y="1248299"/>
            <a:ext cx="1002150" cy="1420971"/>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16DB4C5F-9312-43F3-8807-852D181B6C85}"/>
              </a:ext>
            </a:extLst>
          </p:cNvPr>
          <p:cNvSpPr txBox="1"/>
          <p:nvPr/>
        </p:nvSpPr>
        <p:spPr>
          <a:xfrm>
            <a:off x="331971" y="4119244"/>
            <a:ext cx="553933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Sellunvalmistuksen raaka-aineet ovat: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Kuorittu ja haketettu pyöreä puu (kuusi, mänty, koivu)</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Sahoilta ostettu hake </a:t>
            </a:r>
          </a:p>
        </p:txBody>
      </p:sp>
      <p:sp>
        <p:nvSpPr>
          <p:cNvPr id="22" name="TextBox 21">
            <a:extLst>
              <a:ext uri="{FF2B5EF4-FFF2-40B4-BE49-F238E27FC236}">
                <a16:creationId xmlns:a16="http://schemas.microsoft.com/office/drawing/2014/main" id="{BB6791B9-83C3-4016-ABAE-8442C4993F51}"/>
              </a:ext>
            </a:extLst>
          </p:cNvPr>
          <p:cNvSpPr txBox="1"/>
          <p:nvPr/>
        </p:nvSpPr>
        <p:spPr>
          <a:xfrm>
            <a:off x="7280367" y="4253428"/>
            <a:ext cx="476026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Voima-/Kuorikattilan raaka-aineet ovat:</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Kuori</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Turve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Metsätähde, kantohake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Puuperäinen-/rakennusjäte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Vedenpuhdistuksen lietteet</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Kaikki mikä palaa ja on riittävän edullista</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Tukipolttoaine - kaasu, öljy</a:t>
            </a:r>
          </a:p>
        </p:txBody>
      </p:sp>
      <p:sp>
        <p:nvSpPr>
          <p:cNvPr id="25" name="TextBox 24">
            <a:extLst>
              <a:ext uri="{FF2B5EF4-FFF2-40B4-BE49-F238E27FC236}">
                <a16:creationId xmlns:a16="http://schemas.microsoft.com/office/drawing/2014/main" id="{C8093D3A-4FDC-4034-84CE-AEB45B42B2F6}"/>
              </a:ext>
            </a:extLst>
          </p:cNvPr>
          <p:cNvSpPr txBox="1"/>
          <p:nvPr/>
        </p:nvSpPr>
        <p:spPr>
          <a:xfrm>
            <a:off x="362202" y="137343"/>
            <a:ext cx="20054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Voima-/Kuorikattila</a:t>
            </a:r>
          </a:p>
        </p:txBody>
      </p:sp>
      <p:cxnSp>
        <p:nvCxnSpPr>
          <p:cNvPr id="26" name="Straight Arrow Connector 25">
            <a:extLst>
              <a:ext uri="{FF2B5EF4-FFF2-40B4-BE49-F238E27FC236}">
                <a16:creationId xmlns:a16="http://schemas.microsoft.com/office/drawing/2014/main" id="{CBB64CC9-DF0F-4B2A-A32B-D63B4D14A954}"/>
              </a:ext>
            </a:extLst>
          </p:cNvPr>
          <p:cNvCxnSpPr>
            <a:cxnSpLocks/>
          </p:cNvCxnSpPr>
          <p:nvPr/>
        </p:nvCxnSpPr>
        <p:spPr>
          <a:xfrm>
            <a:off x="1442850" y="506675"/>
            <a:ext cx="124179" cy="99612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0B617E93-36C5-4228-B2BD-6904AB1F85AB}"/>
              </a:ext>
            </a:extLst>
          </p:cNvPr>
          <p:cNvSpPr txBox="1"/>
          <p:nvPr/>
        </p:nvSpPr>
        <p:spPr>
          <a:xfrm>
            <a:off x="979423" y="5710183"/>
            <a:ext cx="443839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Soodakattilan raaka-aineet: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Sellunkeitosta poistuva mustalipeä</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(Mahdollinen tukipolttoaine - kaasu/öljy)</a:t>
            </a:r>
          </a:p>
        </p:txBody>
      </p:sp>
      <p:cxnSp>
        <p:nvCxnSpPr>
          <p:cNvPr id="28" name="Straight Arrow Connector 27">
            <a:extLst>
              <a:ext uri="{FF2B5EF4-FFF2-40B4-BE49-F238E27FC236}">
                <a16:creationId xmlns:a16="http://schemas.microsoft.com/office/drawing/2014/main" id="{59659152-A844-4D36-9536-7DC18DB58C8B}"/>
              </a:ext>
            </a:extLst>
          </p:cNvPr>
          <p:cNvCxnSpPr>
            <a:cxnSpLocks/>
          </p:cNvCxnSpPr>
          <p:nvPr/>
        </p:nvCxnSpPr>
        <p:spPr>
          <a:xfrm>
            <a:off x="2151017" y="5117817"/>
            <a:ext cx="117052" cy="421060"/>
          </a:xfrm>
          <a:prstGeom prst="straightConnector1">
            <a:avLst/>
          </a:prstGeom>
          <a:ln w="38100">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B714F6C2-7721-4173-BE6F-5A4D42FE04B8}"/>
              </a:ext>
            </a:extLst>
          </p:cNvPr>
          <p:cNvCxnSpPr>
            <a:cxnSpLocks/>
          </p:cNvCxnSpPr>
          <p:nvPr/>
        </p:nvCxnSpPr>
        <p:spPr>
          <a:xfrm>
            <a:off x="2151017" y="5136010"/>
            <a:ext cx="950622" cy="111885"/>
          </a:xfrm>
          <a:prstGeom prst="straightConnector1">
            <a:avLst/>
          </a:prstGeom>
          <a:ln w="3810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30" name="TextBox 29">
            <a:extLst>
              <a:ext uri="{FF2B5EF4-FFF2-40B4-BE49-F238E27FC236}">
                <a16:creationId xmlns:a16="http://schemas.microsoft.com/office/drawing/2014/main" id="{8C1E7A4D-6AA1-4259-A397-2BF1D274F432}"/>
              </a:ext>
            </a:extLst>
          </p:cNvPr>
          <p:cNvSpPr txBox="1"/>
          <p:nvPr/>
        </p:nvSpPr>
        <p:spPr>
          <a:xfrm>
            <a:off x="3228660" y="5026723"/>
            <a:ext cx="27976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Sellu paperinvalmistukseen</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FBCBC366-71CA-45DD-B548-2D7F13C6A598}"/>
              </a:ext>
            </a:extLst>
          </p:cNvPr>
          <p:cNvCxnSpPr>
            <a:cxnSpLocks/>
          </p:cNvCxnSpPr>
          <p:nvPr/>
        </p:nvCxnSpPr>
        <p:spPr>
          <a:xfrm>
            <a:off x="5807584" y="4608669"/>
            <a:ext cx="1926273" cy="108651"/>
          </a:xfrm>
          <a:prstGeom prst="straightConnector1">
            <a:avLst/>
          </a:prstGeom>
          <a:ln w="3810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3CF0F97A-E929-4636-97E2-C666679A912A}"/>
              </a:ext>
            </a:extLst>
          </p:cNvPr>
          <p:cNvSpPr txBox="1"/>
          <p:nvPr/>
        </p:nvSpPr>
        <p:spPr>
          <a:xfrm>
            <a:off x="10631852" y="3606634"/>
            <a:ext cx="15552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5B9BD5"/>
                </a:solidFill>
                <a:effectLst/>
                <a:uLnTx/>
                <a:uFillTx/>
                <a:latin typeface="Calibri" panose="020F0502020204030204"/>
                <a:ea typeface="+mn-ea"/>
                <a:cs typeface="+mn-cs"/>
              </a:rPr>
              <a:t>Kuva: Kimmo Kemppainen</a:t>
            </a:r>
          </a:p>
        </p:txBody>
      </p:sp>
    </p:spTree>
    <p:extLst>
      <p:ext uri="{BB962C8B-B14F-4D97-AF65-F5344CB8AC3E}">
        <p14:creationId xmlns:p14="http://schemas.microsoft.com/office/powerpoint/2010/main" val="2479659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85D63258-388D-4235-A16A-AE2F76F5F1C6}"/>
              </a:ext>
            </a:extLst>
          </p:cNvPr>
          <p:cNvPicPr>
            <a:picLocks noGrp="1" noChangeAspect="1"/>
          </p:cNvPicPr>
          <p:nvPr>
            <p:ph idx="1"/>
          </p:nvPr>
        </p:nvPicPr>
        <p:blipFill rotWithShape="1">
          <a:blip r:embed="rId2"/>
          <a:srcRect t="42676" b="128"/>
          <a:stretch/>
        </p:blipFill>
        <p:spPr>
          <a:xfrm>
            <a:off x="0" y="-150672"/>
            <a:ext cx="12192001" cy="3938901"/>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Alatunnisteen paikkamerkki 3"/>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
        <p:nvSpPr>
          <p:cNvPr id="2" name="Otsikko 1"/>
          <p:cNvSpPr>
            <a:spLocks noGrp="1"/>
          </p:cNvSpPr>
          <p:nvPr>
            <p:ph type="title"/>
          </p:nvPr>
        </p:nvSpPr>
        <p:spPr>
          <a:xfrm>
            <a:off x="7329651" y="220588"/>
            <a:ext cx="5438083" cy="1000655"/>
          </a:xfrm>
        </p:spPr>
        <p:txBody>
          <a:bodyPr vert="horz" lIns="91440" tIns="45720" rIns="91440" bIns="45720" rtlCol="0" anchor="t">
            <a:normAutofit/>
          </a:bodyPr>
          <a:lstStyle/>
          <a:p>
            <a:r>
              <a:rPr lang="en-US" sz="4000" dirty="0" err="1">
                <a:solidFill>
                  <a:schemeClr val="bg1"/>
                </a:solidFill>
                <a:latin typeface="+mj-lt"/>
                <a:ea typeface="+mj-ea"/>
                <a:cs typeface="+mj-cs"/>
              </a:rPr>
              <a:t>Raaka-aineen</a:t>
            </a:r>
            <a:r>
              <a:rPr lang="en-US" sz="4000" dirty="0">
                <a:solidFill>
                  <a:schemeClr val="bg1"/>
                </a:solidFill>
                <a:latin typeface="+mj-lt"/>
                <a:ea typeface="+mj-ea"/>
                <a:cs typeface="+mj-cs"/>
              </a:rPr>
              <a:t> </a:t>
            </a:r>
            <a:r>
              <a:rPr lang="en-US" sz="4000" dirty="0" err="1">
                <a:solidFill>
                  <a:schemeClr val="bg1"/>
                </a:solidFill>
                <a:latin typeface="+mj-lt"/>
                <a:ea typeface="+mj-ea"/>
                <a:cs typeface="+mj-cs"/>
              </a:rPr>
              <a:t>käsittely</a:t>
            </a:r>
            <a:endParaRPr lang="en-US" sz="4000" dirty="0">
              <a:solidFill>
                <a:schemeClr val="bg1"/>
              </a:solidFill>
              <a:latin typeface="+mj-lt"/>
              <a:ea typeface="+mj-ea"/>
              <a:cs typeface="+mj-cs"/>
            </a:endParaRPr>
          </a:p>
        </p:txBody>
      </p:sp>
      <p:sp>
        <p:nvSpPr>
          <p:cNvPr id="18" name="TextBox 17">
            <a:extLst>
              <a:ext uri="{FF2B5EF4-FFF2-40B4-BE49-F238E27FC236}">
                <a16:creationId xmlns:a16="http://schemas.microsoft.com/office/drawing/2014/main" id="{67058857-DE43-4EC4-872F-7A03DC090314}"/>
              </a:ext>
            </a:extLst>
          </p:cNvPr>
          <p:cNvSpPr txBox="1"/>
          <p:nvPr/>
        </p:nvSpPr>
        <p:spPr>
          <a:xfrm>
            <a:off x="258700" y="68266"/>
            <a:ext cx="34061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HAKETETTU PUU SELLUTEHTAALLE</a:t>
            </a:r>
          </a:p>
        </p:txBody>
      </p:sp>
      <p:cxnSp>
        <p:nvCxnSpPr>
          <p:cNvPr id="19" name="Straight Arrow Connector 18">
            <a:extLst>
              <a:ext uri="{FF2B5EF4-FFF2-40B4-BE49-F238E27FC236}">
                <a16:creationId xmlns:a16="http://schemas.microsoft.com/office/drawing/2014/main" id="{4F843987-E8F0-414D-B585-2470A3633A83}"/>
              </a:ext>
            </a:extLst>
          </p:cNvPr>
          <p:cNvCxnSpPr>
            <a:cxnSpLocks/>
          </p:cNvCxnSpPr>
          <p:nvPr/>
        </p:nvCxnSpPr>
        <p:spPr>
          <a:xfrm>
            <a:off x="1961762" y="497175"/>
            <a:ext cx="307305" cy="448714"/>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Content Placeholder 2">
            <a:extLst>
              <a:ext uri="{FF2B5EF4-FFF2-40B4-BE49-F238E27FC236}">
                <a16:creationId xmlns:a16="http://schemas.microsoft.com/office/drawing/2014/main" id="{D4D23BF9-273E-44AE-8EC7-A6E479FDE249}"/>
              </a:ext>
            </a:extLst>
          </p:cNvPr>
          <p:cNvSpPr txBox="1">
            <a:spLocks/>
          </p:cNvSpPr>
          <p:nvPr/>
        </p:nvSpPr>
        <p:spPr>
          <a:xfrm>
            <a:off x="432557" y="3694673"/>
            <a:ext cx="11567853" cy="4161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Selluntuotannon osuus puunkäytöstä on jo nykyään merkittävä. Suomessa käytettiin vuonna 2012 puuta yhteensä 70.8 miljoonaa kuutiometriä. Suurimpana puunkäyttäjänä oli selluteollisuus 29.4 miljoonalla kuutiolla ja toiseksi suurin oli sahateollisuus 21.2 miljoonalla kuutiolla.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Pääosa sellutehtaan raaka-aineesta on pyöreästä puutavarasta (Kuusi, mänty, koivu kuitupuu) haketettua tasakokoista seulottua haketta. Puuta käytetään 6,0 - 4,2 kuutiota yhden sellutonnin valmistamiseen </a:t>
            </a:r>
            <a:r>
              <a:rPr kumimoji="0" lang="fi-FI" sz="1600" b="0" i="0" u="none" strike="noStrike" kern="1200" cap="none" spc="0" normalizeH="0" baseline="0" noProof="0" dirty="0">
                <a:ln>
                  <a:noFill/>
                </a:ln>
                <a:solidFill>
                  <a:prstClr val="black"/>
                </a:solidFill>
                <a:effectLst/>
                <a:uLnTx/>
                <a:uFillTx/>
                <a:latin typeface="Calibri" panose="020F0502020204030204"/>
                <a:ea typeface="+mn-ea"/>
                <a:cs typeface="+mn-cs"/>
              </a:rPr>
              <a:t>(Tuoreessa puussa on keskimäärin 50-60 % vettä.)</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Sellutehtaalla syntyy sellunkeiton sivutuotteena lisäksi sähköä, lämpöä, mäntyöljyä sekä tärpättiä. Metsä </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Fibren</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vuoden 2011 tulostietojen mukaan sivutuotteet toivat 10 prosenttia selluntuotannon liikevaihdosta. UPM on lähtenyt jalostamaan mäntyöljystä itse biodieseliä tehden sivutuotteesta päätuotteen raaka-ainetta.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CCF387E-60D9-4FB3-8674-25551A22E560}"/>
              </a:ext>
            </a:extLst>
          </p:cNvPr>
          <p:cNvSpPr/>
          <p:nvPr/>
        </p:nvSpPr>
        <p:spPr>
          <a:xfrm>
            <a:off x="6826647" y="6474703"/>
            <a:ext cx="526803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http://www.puuntuottaja.com/kiintokuutiosta-puuta-tulee-113-eurolla-sellua/</a:t>
            </a: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8CBED87-B790-4E48-A79B-13B407080F35}"/>
              </a:ext>
            </a:extLst>
          </p:cNvPr>
          <p:cNvSpPr txBox="1"/>
          <p:nvPr/>
        </p:nvSpPr>
        <p:spPr>
          <a:xfrm>
            <a:off x="10633717" y="3573529"/>
            <a:ext cx="15552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5B9BD5"/>
                </a:solidFill>
                <a:effectLst/>
                <a:uLnTx/>
                <a:uFillTx/>
                <a:latin typeface="Calibri" panose="020F0502020204030204"/>
                <a:ea typeface="+mn-ea"/>
                <a:cs typeface="+mn-cs"/>
              </a:rPr>
              <a:t>Kuva: Kimmo Kemppainen</a:t>
            </a:r>
          </a:p>
        </p:txBody>
      </p:sp>
    </p:spTree>
    <p:extLst>
      <p:ext uri="{BB962C8B-B14F-4D97-AF65-F5344CB8AC3E}">
        <p14:creationId xmlns:p14="http://schemas.microsoft.com/office/powerpoint/2010/main" val="2455660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33DC-B3F4-496A-AF05-B9033C18A767}"/>
              </a:ext>
            </a:extLst>
          </p:cNvPr>
          <p:cNvSpPr>
            <a:spLocks noGrp="1"/>
          </p:cNvSpPr>
          <p:nvPr>
            <p:ph type="title"/>
          </p:nvPr>
        </p:nvSpPr>
        <p:spPr/>
        <p:txBody>
          <a:bodyPr/>
          <a:lstStyle/>
          <a:p>
            <a:r>
              <a:rPr lang="fi-FI" dirty="0"/>
              <a:t>Sellun valmistus</a:t>
            </a:r>
            <a:br>
              <a:rPr lang="fi-FI" dirty="0"/>
            </a:br>
            <a:endParaRPr lang="fi-FI" dirty="0"/>
          </a:p>
        </p:txBody>
      </p:sp>
      <p:sp>
        <p:nvSpPr>
          <p:cNvPr id="3" name="Content Placeholder 2">
            <a:extLst>
              <a:ext uri="{FF2B5EF4-FFF2-40B4-BE49-F238E27FC236}">
                <a16:creationId xmlns:a16="http://schemas.microsoft.com/office/drawing/2014/main" id="{6B686176-19FD-4335-A6A7-64A89B43FA00}"/>
              </a:ext>
            </a:extLst>
          </p:cNvPr>
          <p:cNvSpPr>
            <a:spLocks noGrp="1"/>
          </p:cNvSpPr>
          <p:nvPr>
            <p:ph idx="1"/>
          </p:nvPr>
        </p:nvSpPr>
        <p:spPr>
          <a:xfrm>
            <a:off x="1069471" y="1591196"/>
            <a:ext cx="10515600" cy="4161289"/>
          </a:xfrm>
        </p:spPr>
        <p:txBody>
          <a:bodyPr>
            <a:normAutofit fontScale="92500" lnSpcReduction="20000"/>
          </a:bodyPr>
          <a:lstStyle/>
          <a:p>
            <a:pPr marL="0" indent="0">
              <a:buNone/>
            </a:pPr>
            <a:r>
              <a:rPr lang="fi-FI" sz="2400" dirty="0"/>
              <a:t>Sellun valmistuksessa puuhake kuidutetaan, mikä tarkoittaa puukuitujen irrottamista toisistaan kemiallisesti. Se tehdään keittämällä puusta tehtyä haketta keittokemikaaleissa. </a:t>
            </a:r>
          </a:p>
          <a:p>
            <a:pPr marL="0" indent="0">
              <a:buNone/>
            </a:pPr>
            <a:r>
              <a:rPr lang="fi-FI" sz="2400" dirty="0"/>
              <a:t>Keittämisen jälkeen syntyvästä liemestä erotetaan puukuidut ja jäljelle jää jäteliemeksi kutsuttua mustalipeää, joka koostuu puusta irronneista aineista ja keittokemikaaleista. </a:t>
            </a:r>
          </a:p>
          <a:p>
            <a:pPr marL="0" indent="0">
              <a:buNone/>
            </a:pPr>
            <a:r>
              <a:rPr lang="fi-FI" sz="2400" dirty="0"/>
              <a:t>Mustalipeä poltetaan soodakattilassa, jolloin sellun valmistukseen tarvittavat kemikaalit saadaan palautettua tehtaalla käyttökelpoiseen muotoon. </a:t>
            </a:r>
            <a:r>
              <a:rPr lang="fi-FI" sz="2400" dirty="0">
                <a:solidFill>
                  <a:srgbClr val="00B050"/>
                </a:solidFill>
              </a:rPr>
              <a:t>Normaalisti sellutehtaat eivät pysty käyttämään kaikkea tällä tavalla tuottamaansa energiaa, ja niinpä se johdetaan sähkönä valtakunnanverkkoon ja kaukolämpönä kaupunkien kaukolämpöverkkoihin</a:t>
            </a:r>
            <a:r>
              <a:rPr lang="fi-FI" sz="2400" dirty="0"/>
              <a:t>; useat suomalaiset metsäteollisuuskaupungit lämmitetäänkin teollisuuden sivutuotteena tuotettavalla lämmöllä. </a:t>
            </a:r>
          </a:p>
          <a:p>
            <a:pPr marL="0" indent="0">
              <a:buNone/>
            </a:pPr>
            <a:r>
              <a:rPr lang="fi-FI" sz="2400" dirty="0"/>
              <a:t>Sellun valmistuksessa saanto on normaalisti noin 50 prosenttia, mikä tarkoittaa, että sellua saadaan puolet käytetystä raaka-ainemäärästä, kun lopusta tuotetaan energiaa. Polttoon menevän mustalipeän määrä on kuitenkin vähentynyt, koska siitä erotetaan esimerkiksi osa sen sisältämästä ligniinistä. Ligniiniä pidetään yhtenä uuden metsäbiotalouden lupaavimmista tuotteista.</a:t>
            </a:r>
          </a:p>
        </p:txBody>
      </p:sp>
      <p:sp>
        <p:nvSpPr>
          <p:cNvPr id="4" name="Footer Placeholder 3">
            <a:extLst>
              <a:ext uri="{FF2B5EF4-FFF2-40B4-BE49-F238E27FC236}">
                <a16:creationId xmlns:a16="http://schemas.microsoft.com/office/drawing/2014/main" id="{60619A2A-33CF-42F3-A9AD-7560505249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
        <p:nvSpPr>
          <p:cNvPr id="5" name="Rectangle 4">
            <a:extLst>
              <a:ext uri="{FF2B5EF4-FFF2-40B4-BE49-F238E27FC236}">
                <a16:creationId xmlns:a16="http://schemas.microsoft.com/office/drawing/2014/main" id="{660F0025-2D1D-4772-B7C3-0D6BA8EE929C}"/>
              </a:ext>
            </a:extLst>
          </p:cNvPr>
          <p:cNvSpPr/>
          <p:nvPr/>
        </p:nvSpPr>
        <p:spPr>
          <a:xfrm>
            <a:off x="4683904" y="5652992"/>
            <a:ext cx="61160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https://smy.fi/sanasto/sellun-valmistus-manufacturing-of-pulp/</a:t>
            </a: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62CE853E-F3A6-418D-8EE2-7B02DA6BE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42" y="6063433"/>
            <a:ext cx="1227411" cy="429442"/>
          </a:xfrm>
          <a:prstGeom prst="rect">
            <a:avLst/>
          </a:prstGeom>
        </p:spPr>
      </p:pic>
    </p:spTree>
    <p:extLst>
      <p:ext uri="{BB962C8B-B14F-4D97-AF65-F5344CB8AC3E}">
        <p14:creationId xmlns:p14="http://schemas.microsoft.com/office/powerpoint/2010/main" val="4271428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a map&#10;&#10;Description automatically generated">
            <a:extLst>
              <a:ext uri="{FF2B5EF4-FFF2-40B4-BE49-F238E27FC236}">
                <a16:creationId xmlns:a16="http://schemas.microsoft.com/office/drawing/2014/main" id="{42969C6F-CBE3-4C84-AFFC-1C984B164D81}"/>
              </a:ext>
            </a:extLst>
          </p:cNvPr>
          <p:cNvPicPr>
            <a:picLocks noChangeAspect="1"/>
          </p:cNvPicPr>
          <p:nvPr/>
        </p:nvPicPr>
        <p:blipFill rotWithShape="1">
          <a:blip r:embed="rId2">
            <a:extLst>
              <a:ext uri="{28A0092B-C50C-407E-A947-70E740481C1C}">
                <a14:useLocalDpi xmlns:a14="http://schemas.microsoft.com/office/drawing/2010/main" val="0"/>
              </a:ext>
            </a:extLst>
          </a:blip>
          <a:srcRect l="-24" r="-301" b="-2"/>
          <a:stretch/>
        </p:blipFill>
        <p:spPr>
          <a:xfrm>
            <a:off x="4506013" y="1690688"/>
            <a:ext cx="7428321" cy="4405687"/>
          </a:xfrm>
          <a:prstGeom prst="rect">
            <a:avLst/>
          </a:prstGeom>
        </p:spPr>
      </p:pic>
      <p:sp>
        <p:nvSpPr>
          <p:cNvPr id="2" name="Title 1">
            <a:extLst>
              <a:ext uri="{FF2B5EF4-FFF2-40B4-BE49-F238E27FC236}">
                <a16:creationId xmlns:a16="http://schemas.microsoft.com/office/drawing/2014/main" id="{898114EB-E937-46A8-B3C3-3D65C0FC4422}"/>
              </a:ext>
            </a:extLst>
          </p:cNvPr>
          <p:cNvSpPr>
            <a:spLocks noGrp="1"/>
          </p:cNvSpPr>
          <p:nvPr>
            <p:ph type="title"/>
          </p:nvPr>
        </p:nvSpPr>
        <p:spPr>
          <a:xfrm>
            <a:off x="838200" y="365125"/>
            <a:ext cx="10515600" cy="1325563"/>
          </a:xfrm>
        </p:spPr>
        <p:txBody>
          <a:bodyPr>
            <a:normAutofit/>
          </a:bodyPr>
          <a:lstStyle/>
          <a:p>
            <a:r>
              <a:rPr lang="fi-FI" dirty="0"/>
              <a:t>Erään kuitulinjan periaatekaavio</a:t>
            </a:r>
          </a:p>
        </p:txBody>
      </p:sp>
      <p:sp>
        <p:nvSpPr>
          <p:cNvPr id="10" name="Content Placeholder 9">
            <a:extLst>
              <a:ext uri="{FF2B5EF4-FFF2-40B4-BE49-F238E27FC236}">
                <a16:creationId xmlns:a16="http://schemas.microsoft.com/office/drawing/2014/main" id="{8E0295A4-4AA1-44F8-98BA-A33F7AC35908}"/>
              </a:ext>
            </a:extLst>
          </p:cNvPr>
          <p:cNvSpPr>
            <a:spLocks noGrp="1"/>
          </p:cNvSpPr>
          <p:nvPr>
            <p:ph idx="1"/>
          </p:nvPr>
        </p:nvSpPr>
        <p:spPr>
          <a:xfrm>
            <a:off x="838200" y="1527542"/>
            <a:ext cx="3526410" cy="4731979"/>
          </a:xfrm>
        </p:spPr>
        <p:txBody>
          <a:bodyPr>
            <a:normAutofit fontScale="77500" lnSpcReduction="20000"/>
          </a:bodyPr>
          <a:lstStyle/>
          <a:p>
            <a:pPr marL="0" indent="0">
              <a:buNone/>
            </a:pPr>
            <a:r>
              <a:rPr lang="fi-FI" dirty="0"/>
              <a:t>Sulfaattikeiton tarkoituksena on poistaa ainakin osittain puukuituja toisiinsa sitova ligniini keittämällä massaa, eli kuorittua ja haketettua puuainesta, voimakkaasti alkalisella liuoksella. Keitto voi tapahtua joko eräkeittona tai jatkuvatoimisena vuokeittona. </a:t>
            </a:r>
          </a:p>
          <a:p>
            <a:pPr marL="0" indent="0">
              <a:buNone/>
            </a:pPr>
            <a:r>
              <a:rPr lang="fi-FI" dirty="0"/>
              <a:t>Merkittävä osa moderneista sulfaattisellutehtaista käyttää vuokeittoperiaatetta. </a:t>
            </a:r>
          </a:p>
          <a:p>
            <a:pPr marL="0" indent="0">
              <a:buNone/>
            </a:pPr>
            <a:r>
              <a:rPr lang="fi-FI" dirty="0"/>
              <a:t>Keiton jälkeen sellunvalmistusprosessissa seuraa sellun pesu, lajittelu, valkaisu ja kuivaus. </a:t>
            </a:r>
            <a:endParaRPr lang="en-US" sz="2000" dirty="0"/>
          </a:p>
        </p:txBody>
      </p:sp>
      <p:sp>
        <p:nvSpPr>
          <p:cNvPr id="4" name="Footer Placeholder 3">
            <a:extLst>
              <a:ext uri="{FF2B5EF4-FFF2-40B4-BE49-F238E27FC236}">
                <a16:creationId xmlns:a16="http://schemas.microsoft.com/office/drawing/2014/main" id="{BF2C1BF2-5BB4-4EF0-89BF-179AA2674E1A}"/>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
        <p:nvSpPr>
          <p:cNvPr id="7" name="Rectangle 6">
            <a:extLst>
              <a:ext uri="{FF2B5EF4-FFF2-40B4-BE49-F238E27FC236}">
                <a16:creationId xmlns:a16="http://schemas.microsoft.com/office/drawing/2014/main" id="{18B76F15-857F-4FE0-81CD-25560E7116E2}"/>
              </a:ext>
            </a:extLst>
          </p:cNvPr>
          <p:cNvSpPr/>
          <p:nvPr/>
        </p:nvSpPr>
        <p:spPr>
          <a:xfrm>
            <a:off x="6890995" y="6144394"/>
            <a:ext cx="4223208" cy="577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Kivilahti Vesa-Matti. 2014. Tärpätin havaitseminen jätevesikanaalissa. Opinnäytetyö. Oulun ammattikorkeakoulu, automaatiotekniikan koulutusohjelma. Saatavilla: http://urn.fi/URN:NBN:fi:amk-201405065956 </a:t>
            </a:r>
            <a:endParaRPr kumimoji="0" lang="fi-FI"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8D2ED71B-2652-4A4F-99E6-B06CE0EA5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42" y="6059738"/>
            <a:ext cx="1227411" cy="429442"/>
          </a:xfrm>
          <a:prstGeom prst="rect">
            <a:avLst/>
          </a:prstGeom>
        </p:spPr>
      </p:pic>
    </p:spTree>
    <p:extLst>
      <p:ext uri="{BB962C8B-B14F-4D97-AF65-F5344CB8AC3E}">
        <p14:creationId xmlns:p14="http://schemas.microsoft.com/office/powerpoint/2010/main" val="3393580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2969C6F-CBE3-4C84-AFFC-1C984B164D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50363" y="1226156"/>
            <a:ext cx="7019110" cy="4405687"/>
          </a:xfrm>
          <a:prstGeom prst="rect">
            <a:avLst/>
          </a:prstGeom>
        </p:spPr>
      </p:pic>
      <p:sp>
        <p:nvSpPr>
          <p:cNvPr id="2" name="Title 1">
            <a:extLst>
              <a:ext uri="{FF2B5EF4-FFF2-40B4-BE49-F238E27FC236}">
                <a16:creationId xmlns:a16="http://schemas.microsoft.com/office/drawing/2014/main" id="{898114EB-E937-46A8-B3C3-3D65C0FC4422}"/>
              </a:ext>
            </a:extLst>
          </p:cNvPr>
          <p:cNvSpPr>
            <a:spLocks noGrp="1"/>
          </p:cNvSpPr>
          <p:nvPr>
            <p:ph type="title"/>
          </p:nvPr>
        </p:nvSpPr>
        <p:spPr>
          <a:xfrm>
            <a:off x="838200" y="365125"/>
            <a:ext cx="10515600" cy="1325563"/>
          </a:xfrm>
        </p:spPr>
        <p:txBody>
          <a:bodyPr>
            <a:normAutofit/>
          </a:bodyPr>
          <a:lstStyle/>
          <a:p>
            <a:r>
              <a:rPr lang="fi-FI" dirty="0"/>
              <a:t>Soodakattila</a:t>
            </a:r>
          </a:p>
        </p:txBody>
      </p:sp>
      <p:sp>
        <p:nvSpPr>
          <p:cNvPr id="10" name="Content Placeholder 9">
            <a:extLst>
              <a:ext uri="{FF2B5EF4-FFF2-40B4-BE49-F238E27FC236}">
                <a16:creationId xmlns:a16="http://schemas.microsoft.com/office/drawing/2014/main" id="{8E0295A4-4AA1-44F8-98BA-A33F7AC35908}"/>
              </a:ext>
            </a:extLst>
          </p:cNvPr>
          <p:cNvSpPr>
            <a:spLocks noGrp="1"/>
          </p:cNvSpPr>
          <p:nvPr>
            <p:ph idx="1"/>
          </p:nvPr>
        </p:nvSpPr>
        <p:spPr>
          <a:xfrm>
            <a:off x="838199" y="1494383"/>
            <a:ext cx="3557631" cy="4731979"/>
          </a:xfrm>
        </p:spPr>
        <p:txBody>
          <a:bodyPr>
            <a:normAutofit/>
          </a:bodyPr>
          <a:lstStyle/>
          <a:p>
            <a:pPr marL="12065" indent="0">
              <a:lnSpc>
                <a:spcPct val="100000"/>
              </a:lnSpc>
              <a:spcBef>
                <a:spcPts val="575"/>
              </a:spcBef>
              <a:buClr>
                <a:srgbClr val="E6E6EB"/>
              </a:buClr>
              <a:buSzPct val="95000"/>
              <a:buNone/>
              <a:tabLst>
                <a:tab pos="102870" algn="l"/>
              </a:tabLst>
            </a:pPr>
            <a:r>
              <a:rPr lang="fi-FI" sz="2400" dirty="0">
                <a:latin typeface="Arial"/>
                <a:cs typeface="Arial"/>
              </a:rPr>
              <a:t>Tavoite:</a:t>
            </a:r>
          </a:p>
          <a:p>
            <a:pPr marL="526415" indent="-514350">
              <a:lnSpc>
                <a:spcPct val="100000"/>
              </a:lnSpc>
              <a:spcBef>
                <a:spcPts val="575"/>
              </a:spcBef>
              <a:buSzPct val="95000"/>
              <a:buFont typeface="+mj-lt"/>
              <a:buAutoNum type="arabicPeriod"/>
              <a:tabLst>
                <a:tab pos="102870" algn="l"/>
              </a:tabLst>
            </a:pPr>
            <a:r>
              <a:rPr lang="fi-FI" sz="2400" dirty="0">
                <a:latin typeface="Arial"/>
                <a:cs typeface="Arial"/>
              </a:rPr>
              <a:t>Mustalipeän orgaanisen osan </a:t>
            </a:r>
            <a:r>
              <a:rPr lang="fi-FI" sz="2400" spc="-5" dirty="0">
                <a:latin typeface="Arial"/>
                <a:cs typeface="Arial"/>
              </a:rPr>
              <a:t>poltto </a:t>
            </a:r>
            <a:r>
              <a:rPr lang="fi-FI" sz="2400" dirty="0">
                <a:latin typeface="Arial"/>
                <a:cs typeface="Arial"/>
              </a:rPr>
              <a:t>(ligniini,</a:t>
            </a:r>
            <a:r>
              <a:rPr lang="fi-FI" sz="2400" spc="-65" dirty="0">
                <a:latin typeface="Arial"/>
                <a:cs typeface="Arial"/>
              </a:rPr>
              <a:t> </a:t>
            </a:r>
            <a:r>
              <a:rPr lang="fi-FI" sz="2400" spc="-5" dirty="0" err="1">
                <a:latin typeface="Arial"/>
                <a:cs typeface="Arial"/>
              </a:rPr>
              <a:t>hiilivedyt,</a:t>
            </a:r>
            <a:r>
              <a:rPr lang="fi-FI" sz="2400" dirty="0" err="1">
                <a:latin typeface="Arial"/>
                <a:cs typeface="Arial"/>
              </a:rPr>
              <a:t>organiset</a:t>
            </a:r>
            <a:r>
              <a:rPr lang="fi-FI" sz="2400" dirty="0">
                <a:latin typeface="Arial"/>
                <a:cs typeface="Arial"/>
              </a:rPr>
              <a:t> hapot,</a:t>
            </a:r>
            <a:r>
              <a:rPr lang="fi-FI" sz="2400" spc="-90" dirty="0">
                <a:latin typeface="Arial"/>
                <a:cs typeface="Arial"/>
              </a:rPr>
              <a:t> </a:t>
            </a:r>
            <a:r>
              <a:rPr lang="fi-FI" sz="2400" spc="-5" dirty="0">
                <a:latin typeface="Arial"/>
                <a:cs typeface="Arial"/>
              </a:rPr>
              <a:t>ym.)</a:t>
            </a:r>
            <a:endParaRPr lang="fi-FI" sz="2400" dirty="0">
              <a:latin typeface="Arial"/>
              <a:cs typeface="Arial"/>
            </a:endParaRPr>
          </a:p>
          <a:p>
            <a:pPr marL="526415" indent="-514350">
              <a:lnSpc>
                <a:spcPct val="100000"/>
              </a:lnSpc>
              <a:spcBef>
                <a:spcPts val="480"/>
              </a:spcBef>
              <a:buSzPct val="95000"/>
              <a:buFont typeface="+mj-lt"/>
              <a:buAutoNum type="arabicPeriod"/>
              <a:tabLst>
                <a:tab pos="102870" algn="l"/>
              </a:tabLst>
            </a:pPr>
            <a:r>
              <a:rPr lang="fi-FI" sz="2400" b="1" dirty="0">
                <a:solidFill>
                  <a:srgbClr val="FFC000"/>
                </a:solidFill>
                <a:latin typeface="Arial"/>
                <a:cs typeface="Arial"/>
              </a:rPr>
              <a:t>kemikaalien</a:t>
            </a:r>
            <a:r>
              <a:rPr lang="fi-FI" sz="2400" b="1" spc="-35" dirty="0">
                <a:solidFill>
                  <a:srgbClr val="FFC000"/>
                </a:solidFill>
                <a:latin typeface="Arial"/>
                <a:cs typeface="Arial"/>
              </a:rPr>
              <a:t> </a:t>
            </a:r>
            <a:r>
              <a:rPr lang="fi-FI" sz="2400" b="1" dirty="0">
                <a:solidFill>
                  <a:srgbClr val="FFC000"/>
                </a:solidFill>
                <a:latin typeface="Arial"/>
                <a:cs typeface="Arial"/>
              </a:rPr>
              <a:t>regenerointi (talteenotto)</a:t>
            </a:r>
          </a:p>
          <a:p>
            <a:pPr marL="526415" indent="-514350">
              <a:lnSpc>
                <a:spcPct val="100000"/>
              </a:lnSpc>
              <a:spcBef>
                <a:spcPts val="480"/>
              </a:spcBef>
              <a:buSzPct val="95000"/>
              <a:buFont typeface="+mj-lt"/>
              <a:buAutoNum type="arabicPeriod"/>
              <a:tabLst>
                <a:tab pos="102870" algn="l"/>
              </a:tabLst>
            </a:pPr>
            <a:r>
              <a:rPr lang="fi-FI" sz="2400" b="1" dirty="0">
                <a:solidFill>
                  <a:srgbClr val="00B050"/>
                </a:solidFill>
                <a:uFill>
                  <a:solidFill>
                    <a:srgbClr val="AE1E2C"/>
                  </a:solidFill>
                </a:uFill>
                <a:latin typeface="Arial"/>
                <a:cs typeface="Arial"/>
              </a:rPr>
              <a:t>lämmön (höyry) ja sähkön</a:t>
            </a:r>
            <a:r>
              <a:rPr lang="fi-FI" sz="2400" b="1" spc="-160" dirty="0">
                <a:solidFill>
                  <a:srgbClr val="00B050"/>
                </a:solidFill>
                <a:uFill>
                  <a:solidFill>
                    <a:srgbClr val="AE1E2C"/>
                  </a:solidFill>
                </a:uFill>
                <a:latin typeface="Arial"/>
                <a:cs typeface="Arial"/>
              </a:rPr>
              <a:t> </a:t>
            </a:r>
            <a:r>
              <a:rPr lang="fi-FI" sz="2400" b="1" dirty="0">
                <a:solidFill>
                  <a:srgbClr val="00B050"/>
                </a:solidFill>
                <a:uFill>
                  <a:solidFill>
                    <a:srgbClr val="AE1E2C"/>
                  </a:solidFill>
                </a:uFill>
                <a:latin typeface="Arial"/>
                <a:cs typeface="Arial"/>
              </a:rPr>
              <a:t>tuotanto</a:t>
            </a:r>
            <a:endParaRPr lang="fi-FI" sz="2400" b="1" dirty="0">
              <a:solidFill>
                <a:srgbClr val="00B050"/>
              </a:solidFill>
              <a:latin typeface="Arial"/>
              <a:cs typeface="Arial"/>
            </a:endParaRPr>
          </a:p>
        </p:txBody>
      </p:sp>
      <p:sp>
        <p:nvSpPr>
          <p:cNvPr id="4" name="Footer Placeholder 3">
            <a:extLst>
              <a:ext uri="{FF2B5EF4-FFF2-40B4-BE49-F238E27FC236}">
                <a16:creationId xmlns:a16="http://schemas.microsoft.com/office/drawing/2014/main" id="{BF2C1BF2-5BB4-4EF0-89BF-179AA2674E1A}"/>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kiertotalousamk.fi</a:t>
            </a:r>
          </a:p>
        </p:txBody>
      </p:sp>
      <p:sp>
        <p:nvSpPr>
          <p:cNvPr id="3" name="Rectangle 2">
            <a:extLst>
              <a:ext uri="{FF2B5EF4-FFF2-40B4-BE49-F238E27FC236}">
                <a16:creationId xmlns:a16="http://schemas.microsoft.com/office/drawing/2014/main" id="{24F8B286-E562-4124-B061-66EC070BD11B}"/>
              </a:ext>
            </a:extLst>
          </p:cNvPr>
          <p:cNvSpPr/>
          <p:nvPr/>
        </p:nvSpPr>
        <p:spPr>
          <a:xfrm>
            <a:off x="4395830" y="5807158"/>
            <a:ext cx="684386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KnowPulp</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2020.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KnowPulp</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-oppimisympäristö. [Viitattu 9.6.2020].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Prowledge</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Oy, AEL. Saatavissa: </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https://www.knowpulp.com/www_demo_version/suomi/pulping/general/9_recovery_boiler/frame.htm</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Palvelu on maksullinen ja vaatii käyttäjätunnuksen. </a:t>
            </a: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1CB6334B-952A-4CAB-83C1-D2AA539F4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842" y="6059738"/>
            <a:ext cx="1227411" cy="429442"/>
          </a:xfrm>
          <a:prstGeom prst="rect">
            <a:avLst/>
          </a:prstGeom>
        </p:spPr>
      </p:pic>
    </p:spTree>
    <p:extLst>
      <p:ext uri="{BB962C8B-B14F-4D97-AF65-F5344CB8AC3E}">
        <p14:creationId xmlns:p14="http://schemas.microsoft.com/office/powerpoint/2010/main" val="3207384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E890-9597-4C1E-B697-98FD184F6B52}"/>
              </a:ext>
            </a:extLst>
          </p:cNvPr>
          <p:cNvSpPr>
            <a:spLocks noGrp="1"/>
          </p:cNvSpPr>
          <p:nvPr>
            <p:ph type="title"/>
          </p:nvPr>
        </p:nvSpPr>
        <p:spPr/>
        <p:txBody>
          <a:bodyPr/>
          <a:lstStyle/>
          <a:p>
            <a:r>
              <a:rPr lang="fi-FI" dirty="0"/>
              <a:t>Soodakattila</a:t>
            </a:r>
          </a:p>
        </p:txBody>
      </p:sp>
      <p:sp>
        <p:nvSpPr>
          <p:cNvPr id="3" name="Content Placeholder 2">
            <a:extLst>
              <a:ext uri="{FF2B5EF4-FFF2-40B4-BE49-F238E27FC236}">
                <a16:creationId xmlns:a16="http://schemas.microsoft.com/office/drawing/2014/main" id="{EBA22229-C3D2-4651-856C-0F0CB91442C0}"/>
              </a:ext>
            </a:extLst>
          </p:cNvPr>
          <p:cNvSpPr>
            <a:spLocks noGrp="1"/>
          </p:cNvSpPr>
          <p:nvPr>
            <p:ph idx="1"/>
          </p:nvPr>
        </p:nvSpPr>
        <p:spPr>
          <a:xfrm>
            <a:off x="950494" y="1753436"/>
            <a:ext cx="4399548" cy="1928227"/>
          </a:xfrm>
        </p:spPr>
        <p:txBody>
          <a:bodyPr/>
          <a:lstStyle/>
          <a:p>
            <a:pPr marL="0" indent="0">
              <a:buNone/>
            </a:pPr>
            <a:r>
              <a:rPr lang="fi-FI" sz="2800" spc="-5" dirty="0">
                <a:solidFill>
                  <a:srgbClr val="000000"/>
                </a:solidFill>
                <a:latin typeface="Arial"/>
                <a:cs typeface="Arial"/>
              </a:rPr>
              <a:t>Soodakattilassa tapahtuu  neljä</a:t>
            </a:r>
            <a:r>
              <a:rPr lang="fi-FI" sz="2800" dirty="0">
                <a:solidFill>
                  <a:srgbClr val="000000"/>
                </a:solidFill>
                <a:latin typeface="Arial"/>
                <a:cs typeface="Arial"/>
              </a:rPr>
              <a:t> prosessia:</a:t>
            </a:r>
            <a:endParaRPr lang="fi-FI" dirty="0"/>
          </a:p>
        </p:txBody>
      </p:sp>
      <p:sp>
        <p:nvSpPr>
          <p:cNvPr id="4" name="Footer Placeholder 3">
            <a:extLst>
              <a:ext uri="{FF2B5EF4-FFF2-40B4-BE49-F238E27FC236}">
                <a16:creationId xmlns:a16="http://schemas.microsoft.com/office/drawing/2014/main" id="{C016004B-290D-4F76-A288-F6719A52DD99}"/>
              </a:ext>
            </a:extLst>
          </p:cNvPr>
          <p:cNvSpPr>
            <a:spLocks noGrp="1"/>
          </p:cNvSpPr>
          <p:nvPr>
            <p:ph type="ftr" sz="quarter" idx="11"/>
          </p:nvPr>
        </p:nvSpPr>
        <p:spPr/>
        <p:txBody>
          <a:bodyPr/>
          <a:lstStyle/>
          <a:p>
            <a:r>
              <a:rPr lang="fi-FI"/>
              <a:t>kiertotalousamk.fi</a:t>
            </a:r>
          </a:p>
        </p:txBody>
      </p:sp>
      <p:grpSp>
        <p:nvGrpSpPr>
          <p:cNvPr id="16" name="Group 15">
            <a:extLst>
              <a:ext uri="{FF2B5EF4-FFF2-40B4-BE49-F238E27FC236}">
                <a16:creationId xmlns:a16="http://schemas.microsoft.com/office/drawing/2014/main" id="{0CEC0D42-0C6A-4F71-A0CA-1EAE0CD089C2}"/>
              </a:ext>
            </a:extLst>
          </p:cNvPr>
          <p:cNvGrpSpPr/>
          <p:nvPr/>
        </p:nvGrpSpPr>
        <p:grpSpPr>
          <a:xfrm>
            <a:off x="1284058" y="3142376"/>
            <a:ext cx="5557902" cy="2118639"/>
            <a:chOff x="1435353" y="3832199"/>
            <a:chExt cx="5557902" cy="2118639"/>
          </a:xfrm>
        </p:grpSpPr>
        <p:sp>
          <p:nvSpPr>
            <p:cNvPr id="5" name="object 3">
              <a:extLst>
                <a:ext uri="{FF2B5EF4-FFF2-40B4-BE49-F238E27FC236}">
                  <a16:creationId xmlns:a16="http://schemas.microsoft.com/office/drawing/2014/main" id="{439EF0F0-5A7F-4265-8A30-5D975FF8D58E}"/>
                </a:ext>
              </a:extLst>
            </p:cNvPr>
            <p:cNvSpPr txBox="1"/>
            <p:nvPr/>
          </p:nvSpPr>
          <p:spPr>
            <a:xfrm>
              <a:off x="1435353" y="3832199"/>
              <a:ext cx="1794510" cy="2099945"/>
            </a:xfrm>
            <a:prstGeom prst="rect">
              <a:avLst/>
            </a:prstGeom>
          </p:spPr>
          <p:txBody>
            <a:bodyPr vert="horz" wrap="square" lIns="0" tIns="12700" rIns="0" bIns="0" rtlCol="0">
              <a:spAutoFit/>
            </a:bodyPr>
            <a:lstStyle/>
            <a:p>
              <a:pPr marL="88900" marR="55880">
                <a:lnSpc>
                  <a:spcPct val="156300"/>
                </a:lnSpc>
                <a:spcBef>
                  <a:spcPts val="100"/>
                </a:spcBef>
                <a:tabLst>
                  <a:tab pos="536575" algn="l"/>
                  <a:tab pos="1014094" algn="l"/>
                  <a:tab pos="1404620" algn="l"/>
                </a:tabLst>
              </a:pPr>
              <a:r>
                <a:rPr sz="2000" b="1" dirty="0">
                  <a:latin typeface="Arial"/>
                  <a:cs typeface="Arial"/>
                </a:rPr>
                <a:t>C	+	</a:t>
              </a:r>
              <a:r>
                <a:rPr sz="2000" b="1" spc="10" dirty="0">
                  <a:latin typeface="Arial"/>
                  <a:cs typeface="Arial"/>
                </a:rPr>
                <a:t>O</a:t>
              </a:r>
              <a:r>
                <a:rPr sz="1950" b="1" spc="15" baseline="-21367" dirty="0">
                  <a:latin typeface="Arial"/>
                  <a:cs typeface="Arial"/>
                </a:rPr>
                <a:t>2  </a:t>
              </a:r>
              <a:r>
                <a:rPr sz="2000" b="1" spc="5" dirty="0">
                  <a:latin typeface="Arial"/>
                  <a:cs typeface="Arial"/>
                </a:rPr>
                <a:t>N</a:t>
              </a:r>
              <a:r>
                <a:rPr sz="2000" b="1" dirty="0">
                  <a:latin typeface="Arial"/>
                  <a:cs typeface="Arial"/>
                </a:rPr>
                <a:t>a</a:t>
              </a:r>
              <a:r>
                <a:rPr sz="1950" b="1" spc="22" baseline="-21367" dirty="0">
                  <a:latin typeface="Arial"/>
                  <a:cs typeface="Arial"/>
                </a:rPr>
                <a:t>2</a:t>
              </a:r>
              <a:r>
                <a:rPr sz="2000" b="1" spc="-5" dirty="0">
                  <a:latin typeface="Arial"/>
                  <a:cs typeface="Arial"/>
                </a:rPr>
                <a:t>S</a:t>
              </a:r>
              <a:r>
                <a:rPr sz="2000" b="1" dirty="0">
                  <a:latin typeface="Arial"/>
                  <a:cs typeface="Arial"/>
                </a:rPr>
                <a:t>O</a:t>
              </a:r>
              <a:r>
                <a:rPr sz="1950" b="1" spc="22" baseline="-21367" dirty="0">
                  <a:latin typeface="Arial"/>
                  <a:cs typeface="Arial"/>
                </a:rPr>
                <a:t>4</a:t>
              </a:r>
              <a:r>
                <a:rPr sz="1950" b="1" baseline="-21367" dirty="0">
                  <a:latin typeface="Arial"/>
                  <a:cs typeface="Arial"/>
                </a:rPr>
                <a:t> </a:t>
              </a:r>
              <a:r>
                <a:rPr sz="1950" b="1" spc="67" baseline="-21367" dirty="0">
                  <a:latin typeface="Arial"/>
                  <a:cs typeface="Arial"/>
                </a:rPr>
                <a:t> </a:t>
              </a:r>
              <a:r>
                <a:rPr sz="2000" b="1" dirty="0">
                  <a:latin typeface="Arial"/>
                  <a:cs typeface="Arial"/>
                </a:rPr>
                <a:t>+	2C</a:t>
              </a:r>
              <a:endParaRPr sz="2000" dirty="0">
                <a:latin typeface="Arial"/>
                <a:cs typeface="Arial"/>
              </a:endParaRPr>
            </a:p>
            <a:p>
              <a:pPr marL="88900">
                <a:lnSpc>
                  <a:spcPct val="100000"/>
                </a:lnSpc>
                <a:spcBef>
                  <a:spcPts val="1775"/>
                </a:spcBef>
                <a:tabLst>
                  <a:tab pos="733425" algn="l"/>
                  <a:tab pos="1042669" algn="l"/>
                </a:tabLst>
              </a:pPr>
              <a:r>
                <a:rPr sz="2000" b="1" spc="5" dirty="0">
                  <a:latin typeface="Arial"/>
                  <a:cs typeface="Arial"/>
                </a:rPr>
                <a:t>H</a:t>
              </a:r>
              <a:r>
                <a:rPr sz="1950" b="1" spc="7" baseline="-21367" dirty="0">
                  <a:latin typeface="Arial"/>
                  <a:cs typeface="Arial"/>
                </a:rPr>
                <a:t>2</a:t>
              </a:r>
              <a:r>
                <a:rPr sz="2000" b="1" spc="5" dirty="0">
                  <a:latin typeface="Arial"/>
                  <a:cs typeface="Arial"/>
                </a:rPr>
                <a:t>S	</a:t>
              </a:r>
              <a:r>
                <a:rPr sz="2000" b="1" dirty="0">
                  <a:latin typeface="Arial"/>
                  <a:cs typeface="Arial"/>
                </a:rPr>
                <a:t>+	</a:t>
              </a:r>
              <a:r>
                <a:rPr sz="2000" b="1" spc="-35" dirty="0">
                  <a:latin typeface="Arial"/>
                  <a:cs typeface="Arial"/>
                </a:rPr>
                <a:t>1.5O</a:t>
              </a:r>
              <a:r>
                <a:rPr sz="2250" b="1" spc="-52" baseline="-20370" dirty="0">
                  <a:latin typeface="Arial"/>
                  <a:cs typeface="Arial"/>
                </a:rPr>
                <a:t>2</a:t>
              </a:r>
              <a:endParaRPr sz="2250" baseline="-20370" dirty="0">
                <a:latin typeface="Arial"/>
                <a:cs typeface="Arial"/>
              </a:endParaRPr>
            </a:p>
            <a:p>
              <a:pPr marL="88900">
                <a:lnSpc>
                  <a:spcPct val="100000"/>
                </a:lnSpc>
                <a:spcBef>
                  <a:spcPts val="2250"/>
                </a:spcBef>
                <a:tabLst>
                  <a:tab pos="1078865" algn="l"/>
                </a:tabLst>
              </a:pPr>
              <a:r>
                <a:rPr sz="2000" b="1" dirty="0">
                  <a:latin typeface="Arial"/>
                  <a:cs typeface="Arial"/>
                </a:rPr>
                <a:t>2NaOH	</a:t>
              </a:r>
              <a:r>
                <a:rPr sz="3000" b="1" baseline="-4166" dirty="0">
                  <a:latin typeface="Arial"/>
                  <a:cs typeface="Arial"/>
                </a:rPr>
                <a:t>+</a:t>
              </a:r>
              <a:r>
                <a:rPr sz="3000" b="1" spc="-540" baseline="-4166" dirty="0">
                  <a:latin typeface="Arial"/>
                  <a:cs typeface="Arial"/>
                </a:rPr>
                <a:t> </a:t>
              </a:r>
              <a:r>
                <a:rPr sz="2000" b="1" spc="5" dirty="0">
                  <a:latin typeface="Arial"/>
                  <a:cs typeface="Arial"/>
                </a:rPr>
                <a:t>SO</a:t>
              </a:r>
              <a:r>
                <a:rPr sz="1950" b="1" spc="7" baseline="-21367" dirty="0">
                  <a:latin typeface="Arial"/>
                  <a:cs typeface="Arial"/>
                </a:rPr>
                <a:t>2</a:t>
              </a:r>
              <a:endParaRPr sz="1950" baseline="-21367" dirty="0">
                <a:latin typeface="Arial"/>
                <a:cs typeface="Arial"/>
              </a:endParaRPr>
            </a:p>
          </p:txBody>
        </p:sp>
        <p:sp>
          <p:nvSpPr>
            <p:cNvPr id="6" name="object 4">
              <a:extLst>
                <a:ext uri="{FF2B5EF4-FFF2-40B4-BE49-F238E27FC236}">
                  <a16:creationId xmlns:a16="http://schemas.microsoft.com/office/drawing/2014/main" id="{55510966-4092-4846-9C8B-BC73A7CBF16C}"/>
                </a:ext>
              </a:extLst>
            </p:cNvPr>
            <p:cNvSpPr/>
            <p:nvPr/>
          </p:nvSpPr>
          <p:spPr>
            <a:xfrm>
              <a:off x="4191000" y="4029075"/>
              <a:ext cx="685800" cy="171450"/>
            </a:xfrm>
            <a:custGeom>
              <a:avLst/>
              <a:gdLst/>
              <a:ahLst/>
              <a:cxnLst/>
              <a:rect l="l" t="t" r="r" b="b"/>
              <a:pathLst>
                <a:path w="685800" h="171450">
                  <a:moveTo>
                    <a:pt x="514350" y="0"/>
                  </a:moveTo>
                  <a:lnTo>
                    <a:pt x="514350" y="171450"/>
                  </a:lnTo>
                  <a:lnTo>
                    <a:pt x="628650" y="114300"/>
                  </a:lnTo>
                  <a:lnTo>
                    <a:pt x="542925" y="114300"/>
                  </a:lnTo>
                  <a:lnTo>
                    <a:pt x="542925" y="57150"/>
                  </a:lnTo>
                  <a:lnTo>
                    <a:pt x="628650" y="57150"/>
                  </a:lnTo>
                  <a:lnTo>
                    <a:pt x="514350" y="0"/>
                  </a:lnTo>
                  <a:close/>
                </a:path>
                <a:path w="685800" h="171450">
                  <a:moveTo>
                    <a:pt x="514350" y="57150"/>
                  </a:moveTo>
                  <a:lnTo>
                    <a:pt x="0" y="57150"/>
                  </a:lnTo>
                  <a:lnTo>
                    <a:pt x="0" y="114300"/>
                  </a:lnTo>
                  <a:lnTo>
                    <a:pt x="514350" y="114300"/>
                  </a:lnTo>
                  <a:lnTo>
                    <a:pt x="514350" y="57150"/>
                  </a:lnTo>
                  <a:close/>
                </a:path>
                <a:path w="685800" h="171450">
                  <a:moveTo>
                    <a:pt x="628650" y="57150"/>
                  </a:moveTo>
                  <a:lnTo>
                    <a:pt x="542925" y="57150"/>
                  </a:lnTo>
                  <a:lnTo>
                    <a:pt x="542925" y="114300"/>
                  </a:lnTo>
                  <a:lnTo>
                    <a:pt x="628650" y="114300"/>
                  </a:lnTo>
                  <a:lnTo>
                    <a:pt x="685800" y="85725"/>
                  </a:lnTo>
                  <a:lnTo>
                    <a:pt x="628650" y="57150"/>
                  </a:lnTo>
                  <a:close/>
                </a:path>
              </a:pathLst>
            </a:custGeom>
            <a:solidFill>
              <a:srgbClr val="000000"/>
            </a:solidFill>
          </p:spPr>
          <p:txBody>
            <a:bodyPr wrap="square" lIns="0" tIns="0" rIns="0" bIns="0" rtlCol="0"/>
            <a:lstStyle/>
            <a:p>
              <a:endParaRPr/>
            </a:p>
          </p:txBody>
        </p:sp>
        <p:sp>
          <p:nvSpPr>
            <p:cNvPr id="7" name="object 5">
              <a:extLst>
                <a:ext uri="{FF2B5EF4-FFF2-40B4-BE49-F238E27FC236}">
                  <a16:creationId xmlns:a16="http://schemas.microsoft.com/office/drawing/2014/main" id="{47830974-A1F7-4DDE-8C02-2D98553F5213}"/>
                </a:ext>
              </a:extLst>
            </p:cNvPr>
            <p:cNvSpPr/>
            <p:nvPr/>
          </p:nvSpPr>
          <p:spPr>
            <a:xfrm>
              <a:off x="4191000" y="4562475"/>
              <a:ext cx="685800" cy="171450"/>
            </a:xfrm>
            <a:custGeom>
              <a:avLst/>
              <a:gdLst/>
              <a:ahLst/>
              <a:cxnLst/>
              <a:rect l="l" t="t" r="r" b="b"/>
              <a:pathLst>
                <a:path w="685800" h="171450">
                  <a:moveTo>
                    <a:pt x="514350" y="0"/>
                  </a:moveTo>
                  <a:lnTo>
                    <a:pt x="514350" y="171450"/>
                  </a:lnTo>
                  <a:lnTo>
                    <a:pt x="628650" y="114300"/>
                  </a:lnTo>
                  <a:lnTo>
                    <a:pt x="542925" y="114300"/>
                  </a:lnTo>
                  <a:lnTo>
                    <a:pt x="542925" y="57150"/>
                  </a:lnTo>
                  <a:lnTo>
                    <a:pt x="628650" y="57150"/>
                  </a:lnTo>
                  <a:lnTo>
                    <a:pt x="514350" y="0"/>
                  </a:lnTo>
                  <a:close/>
                </a:path>
                <a:path w="685800" h="171450">
                  <a:moveTo>
                    <a:pt x="514350" y="57150"/>
                  </a:moveTo>
                  <a:lnTo>
                    <a:pt x="0" y="57150"/>
                  </a:lnTo>
                  <a:lnTo>
                    <a:pt x="0" y="114300"/>
                  </a:lnTo>
                  <a:lnTo>
                    <a:pt x="514350" y="114300"/>
                  </a:lnTo>
                  <a:lnTo>
                    <a:pt x="514350" y="57150"/>
                  </a:lnTo>
                  <a:close/>
                </a:path>
                <a:path w="685800" h="171450">
                  <a:moveTo>
                    <a:pt x="628650" y="57150"/>
                  </a:moveTo>
                  <a:lnTo>
                    <a:pt x="542925" y="57150"/>
                  </a:lnTo>
                  <a:lnTo>
                    <a:pt x="542925" y="114300"/>
                  </a:lnTo>
                  <a:lnTo>
                    <a:pt x="628650" y="114300"/>
                  </a:lnTo>
                  <a:lnTo>
                    <a:pt x="685800" y="85725"/>
                  </a:lnTo>
                  <a:lnTo>
                    <a:pt x="628650" y="57150"/>
                  </a:lnTo>
                  <a:close/>
                </a:path>
              </a:pathLst>
            </a:custGeom>
            <a:solidFill>
              <a:srgbClr val="000000"/>
            </a:solidFill>
          </p:spPr>
          <p:txBody>
            <a:bodyPr wrap="square" lIns="0" tIns="0" rIns="0" bIns="0" rtlCol="0"/>
            <a:lstStyle/>
            <a:p>
              <a:endParaRPr/>
            </a:p>
          </p:txBody>
        </p:sp>
        <p:sp>
          <p:nvSpPr>
            <p:cNvPr id="8" name="object 6">
              <a:extLst>
                <a:ext uri="{FF2B5EF4-FFF2-40B4-BE49-F238E27FC236}">
                  <a16:creationId xmlns:a16="http://schemas.microsoft.com/office/drawing/2014/main" id="{03D35574-1367-41AE-866F-B10A7472EA7F}"/>
                </a:ext>
              </a:extLst>
            </p:cNvPr>
            <p:cNvSpPr/>
            <p:nvPr/>
          </p:nvSpPr>
          <p:spPr>
            <a:xfrm>
              <a:off x="4191000" y="5095875"/>
              <a:ext cx="685800" cy="171450"/>
            </a:xfrm>
            <a:custGeom>
              <a:avLst/>
              <a:gdLst/>
              <a:ahLst/>
              <a:cxnLst/>
              <a:rect l="l" t="t" r="r" b="b"/>
              <a:pathLst>
                <a:path w="685800" h="171450">
                  <a:moveTo>
                    <a:pt x="514350" y="0"/>
                  </a:moveTo>
                  <a:lnTo>
                    <a:pt x="514350" y="171450"/>
                  </a:lnTo>
                  <a:lnTo>
                    <a:pt x="628650" y="114300"/>
                  </a:lnTo>
                  <a:lnTo>
                    <a:pt x="542925" y="114300"/>
                  </a:lnTo>
                  <a:lnTo>
                    <a:pt x="542925" y="57150"/>
                  </a:lnTo>
                  <a:lnTo>
                    <a:pt x="628650" y="57150"/>
                  </a:lnTo>
                  <a:lnTo>
                    <a:pt x="514350" y="0"/>
                  </a:lnTo>
                  <a:close/>
                </a:path>
                <a:path w="685800" h="171450">
                  <a:moveTo>
                    <a:pt x="514350" y="57150"/>
                  </a:moveTo>
                  <a:lnTo>
                    <a:pt x="0" y="57150"/>
                  </a:lnTo>
                  <a:lnTo>
                    <a:pt x="0" y="114300"/>
                  </a:lnTo>
                  <a:lnTo>
                    <a:pt x="514350" y="114300"/>
                  </a:lnTo>
                  <a:lnTo>
                    <a:pt x="514350" y="57150"/>
                  </a:lnTo>
                  <a:close/>
                </a:path>
                <a:path w="685800" h="171450">
                  <a:moveTo>
                    <a:pt x="628650" y="57150"/>
                  </a:moveTo>
                  <a:lnTo>
                    <a:pt x="542925" y="57150"/>
                  </a:lnTo>
                  <a:lnTo>
                    <a:pt x="542925" y="114300"/>
                  </a:lnTo>
                  <a:lnTo>
                    <a:pt x="628650" y="114300"/>
                  </a:lnTo>
                  <a:lnTo>
                    <a:pt x="685800" y="85725"/>
                  </a:lnTo>
                  <a:lnTo>
                    <a:pt x="628650" y="57150"/>
                  </a:lnTo>
                  <a:close/>
                </a:path>
              </a:pathLst>
            </a:custGeom>
            <a:solidFill>
              <a:srgbClr val="000000"/>
            </a:solidFill>
          </p:spPr>
          <p:txBody>
            <a:bodyPr wrap="square" lIns="0" tIns="0" rIns="0" bIns="0" rtlCol="0"/>
            <a:lstStyle/>
            <a:p>
              <a:endParaRPr/>
            </a:p>
          </p:txBody>
        </p:sp>
        <p:sp>
          <p:nvSpPr>
            <p:cNvPr id="9" name="object 7">
              <a:extLst>
                <a:ext uri="{FF2B5EF4-FFF2-40B4-BE49-F238E27FC236}">
                  <a16:creationId xmlns:a16="http://schemas.microsoft.com/office/drawing/2014/main" id="{94A3403A-9D01-4EAF-B845-109E2B7A72B5}"/>
                </a:ext>
              </a:extLst>
            </p:cNvPr>
            <p:cNvSpPr/>
            <p:nvPr/>
          </p:nvSpPr>
          <p:spPr>
            <a:xfrm>
              <a:off x="4151248" y="5656262"/>
              <a:ext cx="685800" cy="171450"/>
            </a:xfrm>
            <a:custGeom>
              <a:avLst/>
              <a:gdLst/>
              <a:ahLst/>
              <a:cxnLst/>
              <a:rect l="l" t="t" r="r" b="b"/>
              <a:pathLst>
                <a:path w="685800" h="171450">
                  <a:moveTo>
                    <a:pt x="514350" y="0"/>
                  </a:moveTo>
                  <a:lnTo>
                    <a:pt x="514350" y="171450"/>
                  </a:lnTo>
                  <a:lnTo>
                    <a:pt x="628650" y="114300"/>
                  </a:lnTo>
                  <a:lnTo>
                    <a:pt x="542925" y="114300"/>
                  </a:lnTo>
                  <a:lnTo>
                    <a:pt x="542925" y="57150"/>
                  </a:lnTo>
                  <a:lnTo>
                    <a:pt x="628650" y="57150"/>
                  </a:lnTo>
                  <a:lnTo>
                    <a:pt x="514350" y="0"/>
                  </a:lnTo>
                  <a:close/>
                </a:path>
                <a:path w="685800" h="171450">
                  <a:moveTo>
                    <a:pt x="514350" y="57150"/>
                  </a:moveTo>
                  <a:lnTo>
                    <a:pt x="0" y="57150"/>
                  </a:lnTo>
                  <a:lnTo>
                    <a:pt x="0" y="114300"/>
                  </a:lnTo>
                  <a:lnTo>
                    <a:pt x="514350" y="114300"/>
                  </a:lnTo>
                  <a:lnTo>
                    <a:pt x="514350" y="57150"/>
                  </a:lnTo>
                  <a:close/>
                </a:path>
                <a:path w="685800" h="171450">
                  <a:moveTo>
                    <a:pt x="628650" y="57150"/>
                  </a:moveTo>
                  <a:lnTo>
                    <a:pt x="542925" y="57150"/>
                  </a:lnTo>
                  <a:lnTo>
                    <a:pt x="542925" y="114300"/>
                  </a:lnTo>
                  <a:lnTo>
                    <a:pt x="628650" y="114300"/>
                  </a:lnTo>
                  <a:lnTo>
                    <a:pt x="685800" y="85725"/>
                  </a:lnTo>
                  <a:lnTo>
                    <a:pt x="628650" y="57150"/>
                  </a:lnTo>
                  <a:close/>
                </a:path>
              </a:pathLst>
            </a:custGeom>
            <a:solidFill>
              <a:srgbClr val="000000"/>
            </a:solidFill>
          </p:spPr>
          <p:txBody>
            <a:bodyPr wrap="square" lIns="0" tIns="0" rIns="0" bIns="0" rtlCol="0"/>
            <a:lstStyle/>
            <a:p>
              <a:endParaRPr/>
            </a:p>
          </p:txBody>
        </p:sp>
        <p:sp>
          <p:nvSpPr>
            <p:cNvPr id="10" name="object 8">
              <a:extLst>
                <a:ext uri="{FF2B5EF4-FFF2-40B4-BE49-F238E27FC236}">
                  <a16:creationId xmlns:a16="http://schemas.microsoft.com/office/drawing/2014/main" id="{C4BF138D-785C-487A-B76E-7E762882E948}"/>
                </a:ext>
              </a:extLst>
            </p:cNvPr>
            <p:cNvSpPr txBox="1"/>
            <p:nvPr/>
          </p:nvSpPr>
          <p:spPr>
            <a:xfrm>
              <a:off x="6122289" y="5569102"/>
              <a:ext cx="17462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a:t>
              </a:r>
              <a:endParaRPr sz="2000">
                <a:latin typeface="Arial"/>
                <a:cs typeface="Arial"/>
              </a:endParaRPr>
            </a:p>
          </p:txBody>
        </p:sp>
        <p:sp>
          <p:nvSpPr>
            <p:cNvPr id="11" name="object 9">
              <a:extLst>
                <a:ext uri="{FF2B5EF4-FFF2-40B4-BE49-F238E27FC236}">
                  <a16:creationId xmlns:a16="http://schemas.microsoft.com/office/drawing/2014/main" id="{E7A38A72-9937-44AC-B17B-4F329852D7F1}"/>
                </a:ext>
              </a:extLst>
            </p:cNvPr>
            <p:cNvSpPr txBox="1"/>
            <p:nvPr/>
          </p:nvSpPr>
          <p:spPr>
            <a:xfrm>
              <a:off x="3239135" y="5620003"/>
              <a:ext cx="874394" cy="330835"/>
            </a:xfrm>
            <a:prstGeom prst="rect">
              <a:avLst/>
            </a:prstGeom>
          </p:spPr>
          <p:txBody>
            <a:bodyPr vert="horz" wrap="square" lIns="0" tIns="12700" rIns="0" bIns="0" rtlCol="0">
              <a:spAutoFit/>
            </a:bodyPr>
            <a:lstStyle/>
            <a:p>
              <a:pPr marL="38100">
                <a:lnSpc>
                  <a:spcPct val="100000"/>
                </a:lnSpc>
                <a:spcBef>
                  <a:spcPts val="100"/>
                </a:spcBef>
              </a:pPr>
              <a:r>
                <a:rPr sz="2000" b="1" spc="5" dirty="0">
                  <a:latin typeface="Arial"/>
                  <a:cs typeface="Arial"/>
                </a:rPr>
                <a:t>+0.5O</a:t>
              </a:r>
              <a:r>
                <a:rPr sz="1950" b="1" spc="7" baseline="-21367" dirty="0">
                  <a:latin typeface="Arial"/>
                  <a:cs typeface="Arial"/>
                </a:rPr>
                <a:t>2</a:t>
              </a:r>
              <a:endParaRPr sz="1950" baseline="-21367">
                <a:latin typeface="Arial"/>
                <a:cs typeface="Arial"/>
              </a:endParaRPr>
            </a:p>
          </p:txBody>
        </p:sp>
        <p:sp>
          <p:nvSpPr>
            <p:cNvPr id="12" name="object 10">
              <a:extLst>
                <a:ext uri="{FF2B5EF4-FFF2-40B4-BE49-F238E27FC236}">
                  <a16:creationId xmlns:a16="http://schemas.microsoft.com/office/drawing/2014/main" id="{32CCCA22-1DE6-46B9-9C7E-8426AAB171C6}"/>
                </a:ext>
              </a:extLst>
            </p:cNvPr>
            <p:cNvSpPr txBox="1"/>
            <p:nvPr/>
          </p:nvSpPr>
          <p:spPr>
            <a:xfrm>
              <a:off x="4915789" y="5620003"/>
              <a:ext cx="958215" cy="330835"/>
            </a:xfrm>
            <a:prstGeom prst="rect">
              <a:avLst/>
            </a:prstGeom>
          </p:spPr>
          <p:txBody>
            <a:bodyPr vert="horz" wrap="square" lIns="0" tIns="12700" rIns="0" bIns="0" rtlCol="0">
              <a:spAutoFit/>
            </a:bodyPr>
            <a:lstStyle/>
            <a:p>
              <a:pPr marL="38100">
                <a:lnSpc>
                  <a:spcPct val="100000"/>
                </a:lnSpc>
                <a:spcBef>
                  <a:spcPts val="100"/>
                </a:spcBef>
              </a:pPr>
              <a:r>
                <a:rPr sz="2000" b="1" spc="5" dirty="0">
                  <a:latin typeface="Arial"/>
                  <a:cs typeface="Arial"/>
                </a:rPr>
                <a:t>Na</a:t>
              </a:r>
              <a:r>
                <a:rPr sz="1950" b="1" spc="7" baseline="-21367" dirty="0">
                  <a:latin typeface="Arial"/>
                  <a:cs typeface="Arial"/>
                </a:rPr>
                <a:t>2</a:t>
              </a:r>
              <a:r>
                <a:rPr sz="2000" b="1" spc="5" dirty="0">
                  <a:latin typeface="Arial"/>
                  <a:cs typeface="Arial"/>
                </a:rPr>
                <a:t>SO</a:t>
              </a:r>
              <a:r>
                <a:rPr sz="1950" b="1" spc="7" baseline="-21367" dirty="0">
                  <a:latin typeface="Arial"/>
                  <a:cs typeface="Arial"/>
                </a:rPr>
                <a:t>4</a:t>
              </a:r>
              <a:endParaRPr sz="1950" baseline="-21367">
                <a:latin typeface="Arial"/>
                <a:cs typeface="Arial"/>
              </a:endParaRPr>
            </a:p>
          </p:txBody>
        </p:sp>
        <p:sp>
          <p:nvSpPr>
            <p:cNvPr id="13" name="object 11">
              <a:extLst>
                <a:ext uri="{FF2B5EF4-FFF2-40B4-BE49-F238E27FC236}">
                  <a16:creationId xmlns:a16="http://schemas.microsoft.com/office/drawing/2014/main" id="{7C74C391-3D7C-4C33-9222-57E86019C2AF}"/>
                </a:ext>
              </a:extLst>
            </p:cNvPr>
            <p:cNvSpPr txBox="1"/>
            <p:nvPr/>
          </p:nvSpPr>
          <p:spPr>
            <a:xfrm>
              <a:off x="6440170" y="5618479"/>
              <a:ext cx="553085" cy="330835"/>
            </a:xfrm>
            <a:prstGeom prst="rect">
              <a:avLst/>
            </a:prstGeom>
          </p:spPr>
          <p:txBody>
            <a:bodyPr vert="horz" wrap="square" lIns="0" tIns="12700" rIns="0" bIns="0" rtlCol="0">
              <a:spAutoFit/>
            </a:bodyPr>
            <a:lstStyle/>
            <a:p>
              <a:pPr marL="38100">
                <a:lnSpc>
                  <a:spcPct val="100000"/>
                </a:lnSpc>
                <a:spcBef>
                  <a:spcPts val="100"/>
                </a:spcBef>
              </a:pPr>
              <a:r>
                <a:rPr sz="2000" b="1" spc="5" dirty="0">
                  <a:latin typeface="Arial"/>
                  <a:cs typeface="Arial"/>
                </a:rPr>
                <a:t>H</a:t>
              </a:r>
              <a:r>
                <a:rPr sz="1950" b="1" spc="7" baseline="-21367" dirty="0">
                  <a:latin typeface="Arial"/>
                  <a:cs typeface="Arial"/>
                </a:rPr>
                <a:t>2</a:t>
              </a:r>
              <a:r>
                <a:rPr sz="2000" b="1" spc="5" dirty="0">
                  <a:latin typeface="Arial"/>
                  <a:cs typeface="Arial"/>
                </a:rPr>
                <a:t>O</a:t>
              </a:r>
              <a:endParaRPr sz="2000">
                <a:latin typeface="Arial"/>
                <a:cs typeface="Arial"/>
              </a:endParaRPr>
            </a:p>
          </p:txBody>
        </p:sp>
        <p:sp>
          <p:nvSpPr>
            <p:cNvPr id="14" name="object 13">
              <a:extLst>
                <a:ext uri="{FF2B5EF4-FFF2-40B4-BE49-F238E27FC236}">
                  <a16:creationId xmlns:a16="http://schemas.microsoft.com/office/drawing/2014/main" id="{F43BC071-9B1A-4CA3-B375-5B7325D2D0F3}"/>
                </a:ext>
              </a:extLst>
            </p:cNvPr>
            <p:cNvSpPr txBox="1"/>
            <p:nvPr/>
          </p:nvSpPr>
          <p:spPr>
            <a:xfrm>
              <a:off x="4890389" y="3952443"/>
              <a:ext cx="1181100" cy="1417320"/>
            </a:xfrm>
            <a:prstGeom prst="rect">
              <a:avLst/>
            </a:prstGeom>
          </p:spPr>
          <p:txBody>
            <a:bodyPr vert="horz" wrap="square" lIns="0" tIns="13335" rIns="0" bIns="0" rtlCol="0">
              <a:spAutoFit/>
            </a:bodyPr>
            <a:lstStyle/>
            <a:p>
              <a:pPr marL="111125">
                <a:lnSpc>
                  <a:spcPct val="100000"/>
                </a:lnSpc>
                <a:spcBef>
                  <a:spcPts val="105"/>
                </a:spcBef>
                <a:tabLst>
                  <a:tab pos="944244" algn="l"/>
                </a:tabLst>
              </a:pPr>
              <a:r>
                <a:rPr sz="2000" b="1" spc="5" dirty="0">
                  <a:latin typeface="Arial"/>
                  <a:cs typeface="Arial"/>
                </a:rPr>
                <a:t>CO</a:t>
              </a:r>
              <a:r>
                <a:rPr sz="1950" b="1" spc="7" baseline="-21367" dirty="0">
                  <a:latin typeface="Arial"/>
                  <a:cs typeface="Arial"/>
                </a:rPr>
                <a:t>2	</a:t>
              </a:r>
              <a:r>
                <a:rPr sz="2000" b="1" dirty="0">
                  <a:latin typeface="Arial"/>
                  <a:cs typeface="Arial"/>
                </a:rPr>
                <a:t>+</a:t>
              </a:r>
              <a:endParaRPr sz="2000" dirty="0">
                <a:latin typeface="Arial"/>
                <a:cs typeface="Arial"/>
              </a:endParaRPr>
            </a:p>
            <a:p>
              <a:pPr marL="63500">
                <a:lnSpc>
                  <a:spcPct val="100000"/>
                </a:lnSpc>
                <a:spcBef>
                  <a:spcPts val="1725"/>
                </a:spcBef>
                <a:tabLst>
                  <a:tab pos="948690" algn="l"/>
                </a:tabLst>
              </a:pPr>
              <a:r>
                <a:rPr sz="2000" b="1" spc="5" dirty="0">
                  <a:latin typeface="Arial"/>
                  <a:cs typeface="Arial"/>
                </a:rPr>
                <a:t>Na</a:t>
              </a:r>
              <a:r>
                <a:rPr sz="1950" b="1" spc="7" baseline="-21367" dirty="0">
                  <a:latin typeface="Arial"/>
                  <a:cs typeface="Arial"/>
                </a:rPr>
                <a:t>2</a:t>
              </a:r>
              <a:r>
                <a:rPr sz="2000" b="1" spc="5" dirty="0">
                  <a:latin typeface="Arial"/>
                  <a:cs typeface="Arial"/>
                </a:rPr>
                <a:t>S	</a:t>
              </a:r>
              <a:r>
                <a:rPr sz="3000" b="1" baseline="6944" dirty="0">
                  <a:latin typeface="Arial"/>
                  <a:cs typeface="Arial"/>
                </a:rPr>
                <a:t>+</a:t>
              </a:r>
              <a:endParaRPr sz="3000" baseline="6944" dirty="0">
                <a:latin typeface="Arial"/>
                <a:cs typeface="Arial"/>
              </a:endParaRPr>
            </a:p>
            <a:p>
              <a:pPr marL="153670">
                <a:lnSpc>
                  <a:spcPct val="100000"/>
                </a:lnSpc>
                <a:spcBef>
                  <a:spcPts val="2025"/>
                </a:spcBef>
                <a:tabLst>
                  <a:tab pos="993140" algn="l"/>
                </a:tabLst>
              </a:pPr>
              <a:r>
                <a:rPr sz="2000" b="1" spc="5" dirty="0">
                  <a:latin typeface="Arial"/>
                  <a:cs typeface="Arial"/>
                </a:rPr>
                <a:t>SO</a:t>
              </a:r>
              <a:r>
                <a:rPr sz="1950" b="1" spc="7" baseline="-21367" dirty="0">
                  <a:latin typeface="Arial"/>
                  <a:cs typeface="Arial"/>
                </a:rPr>
                <a:t>2	</a:t>
              </a:r>
              <a:r>
                <a:rPr sz="2000" b="1" dirty="0">
                  <a:latin typeface="Arial"/>
                  <a:cs typeface="Arial"/>
                </a:rPr>
                <a:t>+</a:t>
              </a:r>
              <a:endParaRPr sz="2000" dirty="0">
                <a:latin typeface="Arial"/>
                <a:cs typeface="Arial"/>
              </a:endParaRPr>
            </a:p>
          </p:txBody>
        </p:sp>
        <p:sp>
          <p:nvSpPr>
            <p:cNvPr id="15" name="object 14">
              <a:extLst>
                <a:ext uri="{FF2B5EF4-FFF2-40B4-BE49-F238E27FC236}">
                  <a16:creationId xmlns:a16="http://schemas.microsoft.com/office/drawing/2014/main" id="{813A70E5-D530-44BE-9CBD-E966D8B14487}"/>
                </a:ext>
              </a:extLst>
            </p:cNvPr>
            <p:cNvSpPr txBox="1"/>
            <p:nvPr/>
          </p:nvSpPr>
          <p:spPr>
            <a:xfrm>
              <a:off x="6159119" y="3978021"/>
              <a:ext cx="824865" cy="1361440"/>
            </a:xfrm>
            <a:prstGeom prst="rect">
              <a:avLst/>
            </a:prstGeom>
          </p:spPr>
          <p:txBody>
            <a:bodyPr vert="horz" wrap="square" lIns="0" tIns="12700" rIns="0" bIns="0" rtlCol="0">
              <a:spAutoFit/>
            </a:bodyPr>
            <a:lstStyle/>
            <a:p>
              <a:pPr marL="38100">
                <a:lnSpc>
                  <a:spcPct val="100000"/>
                </a:lnSpc>
                <a:spcBef>
                  <a:spcPts val="100"/>
                </a:spcBef>
              </a:pPr>
              <a:r>
                <a:rPr sz="2000" b="1" dirty="0">
                  <a:latin typeface="Arial"/>
                  <a:cs typeface="Arial"/>
                </a:rPr>
                <a:t>lämpö</a:t>
              </a:r>
              <a:endParaRPr sz="2000">
                <a:latin typeface="Arial"/>
                <a:cs typeface="Arial"/>
              </a:endParaRPr>
            </a:p>
            <a:p>
              <a:pPr marL="89535" marR="107950">
                <a:lnSpc>
                  <a:spcPts val="4190"/>
                </a:lnSpc>
                <a:spcBef>
                  <a:spcPts val="175"/>
                </a:spcBef>
              </a:pPr>
              <a:r>
                <a:rPr sz="2000" b="1" dirty="0">
                  <a:latin typeface="Arial"/>
                  <a:cs typeface="Arial"/>
                </a:rPr>
                <a:t>2C</a:t>
              </a:r>
              <a:r>
                <a:rPr sz="2000" b="1" spc="5" dirty="0">
                  <a:latin typeface="Arial"/>
                  <a:cs typeface="Arial"/>
                </a:rPr>
                <a:t>O</a:t>
              </a:r>
              <a:r>
                <a:rPr sz="1950" b="1" spc="15" baseline="-21367" dirty="0">
                  <a:latin typeface="Arial"/>
                  <a:cs typeface="Arial"/>
                </a:rPr>
                <a:t>2  </a:t>
              </a:r>
              <a:r>
                <a:rPr sz="2000" b="1" spc="10" dirty="0">
                  <a:latin typeface="Arial"/>
                  <a:cs typeface="Arial"/>
                </a:rPr>
                <a:t>H</a:t>
              </a:r>
              <a:r>
                <a:rPr sz="1950" b="1" spc="15" baseline="-21367" dirty="0">
                  <a:latin typeface="Arial"/>
                  <a:cs typeface="Arial"/>
                </a:rPr>
                <a:t>2</a:t>
              </a:r>
              <a:r>
                <a:rPr sz="2000" b="1" spc="10" dirty="0">
                  <a:latin typeface="Arial"/>
                  <a:cs typeface="Arial"/>
                </a:rPr>
                <a:t>O</a:t>
              </a:r>
              <a:endParaRPr sz="2000">
                <a:latin typeface="Arial"/>
                <a:cs typeface="Arial"/>
              </a:endParaRPr>
            </a:p>
          </p:txBody>
        </p:sp>
      </p:grpSp>
      <p:grpSp>
        <p:nvGrpSpPr>
          <p:cNvPr id="22" name="Group 21">
            <a:extLst>
              <a:ext uri="{FF2B5EF4-FFF2-40B4-BE49-F238E27FC236}">
                <a16:creationId xmlns:a16="http://schemas.microsoft.com/office/drawing/2014/main" id="{3DCCD2E4-0716-4C55-BAEC-437D4406FD1C}"/>
              </a:ext>
            </a:extLst>
          </p:cNvPr>
          <p:cNvGrpSpPr/>
          <p:nvPr/>
        </p:nvGrpSpPr>
        <p:grpSpPr>
          <a:xfrm>
            <a:off x="5019231" y="899227"/>
            <a:ext cx="6378384" cy="3840543"/>
            <a:chOff x="444500" y="1132077"/>
            <a:chExt cx="6378384" cy="3840543"/>
          </a:xfrm>
        </p:grpSpPr>
        <p:sp>
          <p:nvSpPr>
            <p:cNvPr id="18" name="object 8">
              <a:extLst>
                <a:ext uri="{FF2B5EF4-FFF2-40B4-BE49-F238E27FC236}">
                  <a16:creationId xmlns:a16="http://schemas.microsoft.com/office/drawing/2014/main" id="{3093A063-42C8-4E24-9A43-484285C3292C}"/>
                </a:ext>
              </a:extLst>
            </p:cNvPr>
            <p:cNvSpPr/>
            <p:nvPr/>
          </p:nvSpPr>
          <p:spPr>
            <a:xfrm>
              <a:off x="2166810" y="1225613"/>
              <a:ext cx="4656074" cy="3747007"/>
            </a:xfrm>
            <a:prstGeom prst="rect">
              <a:avLst/>
            </a:prstGeom>
            <a:blipFill>
              <a:blip r:embed="rId2" cstate="print"/>
              <a:stretch>
                <a:fillRect/>
              </a:stretch>
            </a:blipFill>
          </p:spPr>
          <p:txBody>
            <a:bodyPr wrap="square" lIns="0" tIns="0" rIns="0" bIns="0" rtlCol="0"/>
            <a:lstStyle/>
            <a:p>
              <a:endParaRPr/>
            </a:p>
          </p:txBody>
        </p:sp>
        <p:sp>
          <p:nvSpPr>
            <p:cNvPr id="19" name="object 9">
              <a:extLst>
                <a:ext uri="{FF2B5EF4-FFF2-40B4-BE49-F238E27FC236}">
                  <a16:creationId xmlns:a16="http://schemas.microsoft.com/office/drawing/2014/main" id="{DA3F03E3-18DA-4652-B31A-4402AB1272E9}"/>
                </a:ext>
              </a:extLst>
            </p:cNvPr>
            <p:cNvSpPr txBox="1">
              <a:spLocks/>
            </p:cNvSpPr>
            <p:nvPr/>
          </p:nvSpPr>
          <p:spPr>
            <a:xfrm>
              <a:off x="444500" y="1132077"/>
              <a:ext cx="2604770" cy="1028700"/>
            </a:xfrm>
            <a:prstGeom prst="rect">
              <a:avLst/>
            </a:prstGeom>
          </p:spPr>
          <p:txBody>
            <a:bodyPr vert="horz" wrap="square" lIns="0" tIns="132715" rIns="0" bIns="0" rtlCol="0" anchor="ctr">
              <a:spAutoFit/>
            </a:bodyPr>
            <a:lst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pPr marL="12700">
                <a:lnSpc>
                  <a:spcPct val="100000"/>
                </a:lnSpc>
                <a:spcBef>
                  <a:spcPts val="1045"/>
                </a:spcBef>
              </a:pPr>
              <a:endParaRPr lang="fi-FI"/>
            </a:p>
            <a:p>
              <a:pPr marR="5080" algn="r">
                <a:lnSpc>
                  <a:spcPct val="100000"/>
                </a:lnSpc>
                <a:spcBef>
                  <a:spcPts val="470"/>
                </a:spcBef>
              </a:pPr>
              <a:r>
                <a:rPr lang="fi-FI" sz="1800" spc="-5">
                  <a:solidFill>
                    <a:srgbClr val="000000"/>
                  </a:solidFill>
                  <a:latin typeface="Arial"/>
                  <a:cs typeface="Arial"/>
                </a:rPr>
                <a:t>Ilma</a:t>
              </a:r>
              <a:endParaRPr lang="fi-FI" sz="1800" dirty="0">
                <a:latin typeface="Arial"/>
                <a:cs typeface="Arial"/>
              </a:endParaRPr>
            </a:p>
          </p:txBody>
        </p:sp>
        <p:sp>
          <p:nvSpPr>
            <p:cNvPr id="20" name="object 10">
              <a:extLst>
                <a:ext uri="{FF2B5EF4-FFF2-40B4-BE49-F238E27FC236}">
                  <a16:creationId xmlns:a16="http://schemas.microsoft.com/office/drawing/2014/main" id="{2CBB3AF1-676F-49A5-BC99-134163EB068C}"/>
                </a:ext>
              </a:extLst>
            </p:cNvPr>
            <p:cNvSpPr txBox="1"/>
            <p:nvPr/>
          </p:nvSpPr>
          <p:spPr>
            <a:xfrm>
              <a:off x="4793107" y="2636265"/>
              <a:ext cx="8324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S</a:t>
              </a:r>
              <a:r>
                <a:rPr sz="1800" spc="-25" dirty="0">
                  <a:latin typeface="Arial"/>
                  <a:cs typeface="Arial"/>
                </a:rPr>
                <a:t>y</a:t>
              </a:r>
              <a:r>
                <a:rPr sz="1800" dirty="0">
                  <a:latin typeface="Arial"/>
                  <a:cs typeface="Arial"/>
                </a:rPr>
                <a:t>öttö</a:t>
              </a:r>
              <a:r>
                <a:rPr sz="1800" spc="-130" dirty="0">
                  <a:latin typeface="Arial"/>
                  <a:cs typeface="Arial"/>
                </a:rPr>
                <a:t>v</a:t>
              </a:r>
              <a:r>
                <a:rPr sz="1800" dirty="0">
                  <a:latin typeface="Arial"/>
                  <a:cs typeface="Arial"/>
                </a:rPr>
                <a:t>.</a:t>
              </a:r>
              <a:endParaRPr sz="1800">
                <a:latin typeface="Arial"/>
                <a:cs typeface="Arial"/>
              </a:endParaRPr>
            </a:p>
          </p:txBody>
        </p:sp>
        <p:sp>
          <p:nvSpPr>
            <p:cNvPr id="21" name="object 11">
              <a:extLst>
                <a:ext uri="{FF2B5EF4-FFF2-40B4-BE49-F238E27FC236}">
                  <a16:creationId xmlns:a16="http://schemas.microsoft.com/office/drawing/2014/main" id="{569AED6D-14DF-410E-B785-55DEA44510A8}"/>
                </a:ext>
              </a:extLst>
            </p:cNvPr>
            <p:cNvSpPr txBox="1"/>
            <p:nvPr/>
          </p:nvSpPr>
          <p:spPr>
            <a:xfrm>
              <a:off x="4858639" y="1373251"/>
              <a:ext cx="61849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H</a:t>
              </a:r>
              <a:r>
                <a:rPr sz="1800" spc="-15" dirty="0">
                  <a:latin typeface="Arial"/>
                  <a:cs typeface="Arial"/>
                </a:rPr>
                <a:t>ö</a:t>
              </a:r>
              <a:r>
                <a:rPr sz="1800" spc="-25" dirty="0">
                  <a:latin typeface="Arial"/>
                  <a:cs typeface="Arial"/>
                </a:rPr>
                <a:t>y</a:t>
              </a:r>
              <a:r>
                <a:rPr sz="1800" dirty="0">
                  <a:latin typeface="Arial"/>
                  <a:cs typeface="Arial"/>
                </a:rPr>
                <a:t>ry</a:t>
              </a:r>
              <a:endParaRPr sz="1800">
                <a:latin typeface="Arial"/>
                <a:cs typeface="Arial"/>
              </a:endParaRPr>
            </a:p>
          </p:txBody>
        </p:sp>
      </p:grpSp>
      <p:pic>
        <p:nvPicPr>
          <p:cNvPr id="23" name="Picture 22" descr="A close up of a sign&#10;&#10;Description automatically generated">
            <a:extLst>
              <a:ext uri="{FF2B5EF4-FFF2-40B4-BE49-F238E27FC236}">
                <a16:creationId xmlns:a16="http://schemas.microsoft.com/office/drawing/2014/main" id="{5D66C282-1D96-4EDE-A618-37CE76125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42" y="6059738"/>
            <a:ext cx="1227411" cy="429442"/>
          </a:xfrm>
          <a:prstGeom prst="rect">
            <a:avLst/>
          </a:prstGeom>
        </p:spPr>
      </p:pic>
    </p:spTree>
    <p:extLst>
      <p:ext uri="{BB962C8B-B14F-4D97-AF65-F5344CB8AC3E}">
        <p14:creationId xmlns:p14="http://schemas.microsoft.com/office/powerpoint/2010/main" val="214457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5830-483D-4A97-A6D4-EFE920391A9D}"/>
              </a:ext>
            </a:extLst>
          </p:cNvPr>
          <p:cNvSpPr>
            <a:spLocks noGrp="1"/>
          </p:cNvSpPr>
          <p:nvPr>
            <p:ph type="title"/>
          </p:nvPr>
        </p:nvSpPr>
        <p:spPr/>
        <p:txBody>
          <a:bodyPr/>
          <a:lstStyle/>
          <a:p>
            <a:r>
              <a:rPr lang="fi-FI" dirty="0"/>
              <a:t>Lämpömäärä</a:t>
            </a:r>
          </a:p>
        </p:txBody>
      </p:sp>
      <p:sp>
        <p:nvSpPr>
          <p:cNvPr id="3" name="Content Placeholder 2">
            <a:extLst>
              <a:ext uri="{FF2B5EF4-FFF2-40B4-BE49-F238E27FC236}">
                <a16:creationId xmlns:a16="http://schemas.microsoft.com/office/drawing/2014/main" id="{E389EBBE-A433-4E27-B70B-4B713E0E52B7}"/>
              </a:ext>
            </a:extLst>
          </p:cNvPr>
          <p:cNvSpPr>
            <a:spLocks noGrp="1"/>
          </p:cNvSpPr>
          <p:nvPr>
            <p:ph idx="1"/>
          </p:nvPr>
        </p:nvSpPr>
        <p:spPr>
          <a:xfrm>
            <a:off x="838200" y="1440614"/>
            <a:ext cx="9083842" cy="4161289"/>
          </a:xfrm>
        </p:spPr>
        <p:txBody>
          <a:bodyPr>
            <a:normAutofit fontScale="92500" lnSpcReduction="10000"/>
          </a:bodyPr>
          <a:lstStyle/>
          <a:p>
            <a:pPr marL="0" indent="0">
              <a:buNone/>
            </a:pPr>
            <a:r>
              <a:rPr lang="fi-FI" dirty="0"/>
              <a:t>Lämpömäärä Q on lämpötilaeron johdosta kuumasta kylmään kohteeseen siirtyvä </a:t>
            </a:r>
            <a:r>
              <a:rPr lang="fi-FI" dirty="0" err="1"/>
              <a:t>energiaLämpömäärän</a:t>
            </a:r>
            <a:r>
              <a:rPr lang="fi-FI" dirty="0"/>
              <a:t> yksikkö on joule, J</a:t>
            </a:r>
          </a:p>
          <a:p>
            <a:pPr marL="0" indent="0">
              <a:buNone/>
            </a:pPr>
            <a:r>
              <a:rPr lang="fi-FI" dirty="0"/>
              <a:t>Se, minkä verran tietty lämpömäärä nostaa kappaleen lämpötilaa, riippuu luonnollisesti kappaleen koosta, mutta myös aineesta, sillä eri aineilla on eri suuret ominaislämpökapasiteetit. </a:t>
            </a:r>
          </a:p>
          <a:p>
            <a:pPr marL="0" indent="0">
              <a:buNone/>
            </a:pPr>
            <a:r>
              <a:rPr lang="fi-FI" dirty="0"/>
              <a:t>Kun kappaleen lämpötila on sen sulamis- tai kiehumispisteessä, siihen tuotu lämpö ei nosta sen lämpötilaa, ennen kuin se on kokonaan sulanut tai höyrystynyt. Tähän kuluva lämpömäärä massayksikköä kohti on aineen </a:t>
            </a:r>
            <a:r>
              <a:rPr lang="fi-FI" b="1" dirty="0">
                <a:solidFill>
                  <a:srgbClr val="C00000"/>
                </a:solidFill>
              </a:rPr>
              <a:t>sulamis- tai höyrystymislämpö. Reaktiolämpö </a:t>
            </a:r>
            <a:r>
              <a:rPr lang="fi-FI" dirty="0"/>
              <a:t>on tietyssä kemiallisessa reaktiossa sitoutuva tai vapautuva lämpömäärä moolia kohti.</a:t>
            </a:r>
          </a:p>
        </p:txBody>
      </p:sp>
      <p:sp>
        <p:nvSpPr>
          <p:cNvPr id="4" name="Footer Placeholder 3">
            <a:extLst>
              <a:ext uri="{FF2B5EF4-FFF2-40B4-BE49-F238E27FC236}">
                <a16:creationId xmlns:a16="http://schemas.microsoft.com/office/drawing/2014/main" id="{AC7F0627-C269-4959-803D-0F2D262FB694}"/>
              </a:ext>
            </a:extLst>
          </p:cNvPr>
          <p:cNvSpPr>
            <a:spLocks noGrp="1"/>
          </p:cNvSpPr>
          <p:nvPr>
            <p:ph type="ftr" sz="quarter" idx="11"/>
          </p:nvPr>
        </p:nvSpPr>
        <p:spPr/>
        <p:txBody>
          <a:bodyPr/>
          <a:lstStyle/>
          <a:p>
            <a:r>
              <a:rPr lang="fi-FI"/>
              <a:t>kiertotalousamk.fi</a:t>
            </a:r>
          </a:p>
        </p:txBody>
      </p:sp>
      <p:sp>
        <p:nvSpPr>
          <p:cNvPr id="6" name="TextBox 5">
            <a:extLst>
              <a:ext uri="{FF2B5EF4-FFF2-40B4-BE49-F238E27FC236}">
                <a16:creationId xmlns:a16="http://schemas.microsoft.com/office/drawing/2014/main" id="{57A35B18-23FD-4565-AE76-A628ED51FFA7}"/>
              </a:ext>
            </a:extLst>
          </p:cNvPr>
          <p:cNvSpPr txBox="1"/>
          <p:nvPr/>
        </p:nvSpPr>
        <p:spPr>
          <a:xfrm>
            <a:off x="2093494" y="5417386"/>
            <a:ext cx="3890211" cy="369332"/>
          </a:xfrm>
          <a:prstGeom prst="rect">
            <a:avLst/>
          </a:prstGeom>
          <a:noFill/>
        </p:spPr>
        <p:txBody>
          <a:bodyPr wrap="square">
            <a:spAutoFit/>
          </a:bodyPr>
          <a:lstStyle/>
          <a:p>
            <a:r>
              <a:rPr lang="fi-FI" dirty="0"/>
              <a:t>Endoterminen reaktio</a:t>
            </a:r>
          </a:p>
        </p:txBody>
      </p:sp>
      <p:sp>
        <p:nvSpPr>
          <p:cNvPr id="8" name="TextBox 7">
            <a:extLst>
              <a:ext uri="{FF2B5EF4-FFF2-40B4-BE49-F238E27FC236}">
                <a16:creationId xmlns:a16="http://schemas.microsoft.com/office/drawing/2014/main" id="{1636671A-DE32-4936-AFBC-950395D5EA9C}"/>
              </a:ext>
            </a:extLst>
          </p:cNvPr>
          <p:cNvSpPr txBox="1"/>
          <p:nvPr/>
        </p:nvSpPr>
        <p:spPr>
          <a:xfrm>
            <a:off x="2606842" y="5712621"/>
            <a:ext cx="6096000" cy="369332"/>
          </a:xfrm>
          <a:prstGeom prst="rect">
            <a:avLst/>
          </a:prstGeom>
          <a:noFill/>
        </p:spPr>
        <p:txBody>
          <a:bodyPr wrap="square">
            <a:spAutoFit/>
          </a:bodyPr>
          <a:lstStyle/>
          <a:p>
            <a:r>
              <a:rPr lang="fi-FI" dirty="0"/>
              <a:t>Eksoterminen reaktio</a:t>
            </a:r>
          </a:p>
        </p:txBody>
      </p:sp>
      <p:cxnSp>
        <p:nvCxnSpPr>
          <p:cNvPr id="10" name="Straight Arrow Connector 9">
            <a:extLst>
              <a:ext uri="{FF2B5EF4-FFF2-40B4-BE49-F238E27FC236}">
                <a16:creationId xmlns:a16="http://schemas.microsoft.com/office/drawing/2014/main" id="{1CCA8C6D-779C-4202-9F74-38A83F3AFCD4}"/>
              </a:ext>
            </a:extLst>
          </p:cNvPr>
          <p:cNvCxnSpPr/>
          <p:nvPr/>
        </p:nvCxnSpPr>
        <p:spPr>
          <a:xfrm flipH="1" flipV="1">
            <a:off x="1708484" y="4868779"/>
            <a:ext cx="385010" cy="54860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4B3B1D26-1816-4E4C-8D99-894B2A341C4D}"/>
              </a:ext>
            </a:extLst>
          </p:cNvPr>
          <p:cNvSpPr txBox="1"/>
          <p:nvPr/>
        </p:nvSpPr>
        <p:spPr>
          <a:xfrm>
            <a:off x="7238999" y="5340293"/>
            <a:ext cx="3669632" cy="523220"/>
          </a:xfrm>
          <a:prstGeom prst="rect">
            <a:avLst/>
          </a:prstGeom>
          <a:noFill/>
        </p:spPr>
        <p:txBody>
          <a:bodyPr wrap="square">
            <a:spAutoFit/>
          </a:bodyPr>
          <a:lstStyle/>
          <a:p>
            <a:r>
              <a:rPr lang="fi-FI" sz="1400" dirty="0">
                <a:hlinkClick r:id="rId2"/>
              </a:rPr>
              <a:t>http://www02.oph.fi/etalukio/opiskelumodulit/fysiikka/fysiikka4/1/1.lampeneminen.html</a:t>
            </a:r>
            <a:endParaRPr lang="fi-FI" sz="1400" dirty="0"/>
          </a:p>
        </p:txBody>
      </p:sp>
      <p:sp>
        <p:nvSpPr>
          <p:cNvPr id="14" name="TextBox 13">
            <a:extLst>
              <a:ext uri="{FF2B5EF4-FFF2-40B4-BE49-F238E27FC236}">
                <a16:creationId xmlns:a16="http://schemas.microsoft.com/office/drawing/2014/main" id="{36550C9B-2908-4F7A-8DDA-EA092881574E}"/>
              </a:ext>
            </a:extLst>
          </p:cNvPr>
          <p:cNvSpPr txBox="1"/>
          <p:nvPr/>
        </p:nvSpPr>
        <p:spPr>
          <a:xfrm>
            <a:off x="7684169" y="5897287"/>
            <a:ext cx="3320716" cy="523220"/>
          </a:xfrm>
          <a:prstGeom prst="rect">
            <a:avLst/>
          </a:prstGeom>
          <a:noFill/>
        </p:spPr>
        <p:txBody>
          <a:bodyPr wrap="square">
            <a:spAutoFit/>
          </a:bodyPr>
          <a:lstStyle/>
          <a:p>
            <a:r>
              <a:rPr lang="fi-FI" sz="1400" dirty="0">
                <a:hlinkClick r:id="rId3"/>
              </a:rPr>
              <a:t>https://fi.wikipedia.org/wiki/L%C3%A4mp%C3%B6m%C3%A4%C3%A4r%C3%A4</a:t>
            </a:r>
            <a:endParaRPr lang="fi-FI" sz="1400" dirty="0"/>
          </a:p>
        </p:txBody>
      </p:sp>
      <p:pic>
        <p:nvPicPr>
          <p:cNvPr id="11" name="Picture 10" descr="A picture containing text, clipart&#10;&#10;Description automatically generated">
            <a:extLst>
              <a:ext uri="{FF2B5EF4-FFF2-40B4-BE49-F238E27FC236}">
                <a16:creationId xmlns:a16="http://schemas.microsoft.com/office/drawing/2014/main" id="{A09C4CF7-54D8-496A-8DE8-62F3C68EA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136" y="6166915"/>
            <a:ext cx="1227411" cy="429442"/>
          </a:xfrm>
          <a:prstGeom prst="rect">
            <a:avLst/>
          </a:prstGeom>
        </p:spPr>
      </p:pic>
    </p:spTree>
    <p:extLst>
      <p:ext uri="{BB962C8B-B14F-4D97-AF65-F5344CB8AC3E}">
        <p14:creationId xmlns:p14="http://schemas.microsoft.com/office/powerpoint/2010/main" val="3191133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3EDF-6C32-4DAA-8CFD-E4C029BF38DD}"/>
              </a:ext>
            </a:extLst>
          </p:cNvPr>
          <p:cNvSpPr>
            <a:spLocks noGrp="1"/>
          </p:cNvSpPr>
          <p:nvPr>
            <p:ph type="title"/>
          </p:nvPr>
        </p:nvSpPr>
        <p:spPr/>
        <p:txBody>
          <a:bodyPr/>
          <a:lstStyle/>
          <a:p>
            <a:r>
              <a:rPr lang="fi-FI" spc="-5" dirty="0"/>
              <a:t>Lipeän</a:t>
            </a:r>
            <a:r>
              <a:rPr lang="fi-FI" spc="-110" dirty="0"/>
              <a:t> </a:t>
            </a:r>
            <a:r>
              <a:rPr lang="fi-FI" spc="-5" dirty="0"/>
              <a:t>poltto tulipesässä</a:t>
            </a:r>
            <a:endParaRPr lang="fi-FI" dirty="0"/>
          </a:p>
        </p:txBody>
      </p:sp>
      <p:sp>
        <p:nvSpPr>
          <p:cNvPr id="3" name="Content Placeholder 2">
            <a:extLst>
              <a:ext uri="{FF2B5EF4-FFF2-40B4-BE49-F238E27FC236}">
                <a16:creationId xmlns:a16="http://schemas.microsoft.com/office/drawing/2014/main" id="{2151FED5-3990-4415-9F49-8814DC76B841}"/>
              </a:ext>
            </a:extLst>
          </p:cNvPr>
          <p:cNvSpPr>
            <a:spLocks noGrp="1"/>
          </p:cNvSpPr>
          <p:nvPr>
            <p:ph idx="1"/>
          </p:nvPr>
        </p:nvSpPr>
        <p:spPr>
          <a:xfrm>
            <a:off x="1359569" y="1690688"/>
            <a:ext cx="2298031" cy="4161289"/>
          </a:xfrm>
        </p:spPr>
        <p:txBody>
          <a:bodyPr>
            <a:normAutofit/>
          </a:bodyPr>
          <a:lstStyle/>
          <a:p>
            <a:pPr marL="0" indent="0">
              <a:buNone/>
            </a:pPr>
            <a:r>
              <a:rPr lang="fi-FI" dirty="0"/>
              <a:t>Lipeäruiskujen tulee sijaita symmetrisesti. </a:t>
            </a:r>
          </a:p>
          <a:p>
            <a:pPr marL="0" indent="0">
              <a:buNone/>
            </a:pPr>
            <a:r>
              <a:rPr lang="fi-FI" dirty="0"/>
              <a:t>Niitä tulee myös olla riittävä määrä, jotta lipeä saadaan jakaantumaan tasaisesti.</a:t>
            </a:r>
          </a:p>
        </p:txBody>
      </p:sp>
      <p:sp>
        <p:nvSpPr>
          <p:cNvPr id="4" name="Footer Placeholder 3">
            <a:extLst>
              <a:ext uri="{FF2B5EF4-FFF2-40B4-BE49-F238E27FC236}">
                <a16:creationId xmlns:a16="http://schemas.microsoft.com/office/drawing/2014/main" id="{FA6D6CD6-E766-4F8A-B159-0A1635FE4376}"/>
              </a:ext>
            </a:extLst>
          </p:cNvPr>
          <p:cNvSpPr>
            <a:spLocks noGrp="1"/>
          </p:cNvSpPr>
          <p:nvPr>
            <p:ph type="ftr" sz="quarter" idx="11"/>
          </p:nvPr>
        </p:nvSpPr>
        <p:spPr/>
        <p:txBody>
          <a:bodyPr/>
          <a:lstStyle/>
          <a:p>
            <a:r>
              <a:rPr lang="fi-FI"/>
              <a:t>kiertotalousamk.fi</a:t>
            </a:r>
          </a:p>
        </p:txBody>
      </p:sp>
      <p:grpSp>
        <p:nvGrpSpPr>
          <p:cNvPr id="2993" name="Group 2992">
            <a:extLst>
              <a:ext uri="{FF2B5EF4-FFF2-40B4-BE49-F238E27FC236}">
                <a16:creationId xmlns:a16="http://schemas.microsoft.com/office/drawing/2014/main" id="{7B385A82-20BF-484D-AE5C-DA6533DE31F8}"/>
              </a:ext>
            </a:extLst>
          </p:cNvPr>
          <p:cNvGrpSpPr/>
          <p:nvPr/>
        </p:nvGrpSpPr>
        <p:grpSpPr>
          <a:xfrm>
            <a:off x="4038600" y="1223518"/>
            <a:ext cx="6851193" cy="5269357"/>
            <a:chOff x="1254963" y="1125474"/>
            <a:chExt cx="6851193" cy="5269357"/>
          </a:xfrm>
        </p:grpSpPr>
        <p:sp>
          <p:nvSpPr>
            <p:cNvPr id="5" name="object 3">
              <a:extLst>
                <a:ext uri="{FF2B5EF4-FFF2-40B4-BE49-F238E27FC236}">
                  <a16:creationId xmlns:a16="http://schemas.microsoft.com/office/drawing/2014/main" id="{2B023F8C-372E-4CB7-B6B4-0128928DFD60}"/>
                </a:ext>
              </a:extLst>
            </p:cNvPr>
            <p:cNvSpPr/>
            <p:nvPr/>
          </p:nvSpPr>
          <p:spPr>
            <a:xfrm>
              <a:off x="5055641" y="5284056"/>
              <a:ext cx="116123" cy="127873"/>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3797D1F0-924B-4DB5-9614-D2E5EAE86C00}"/>
                </a:ext>
              </a:extLst>
            </p:cNvPr>
            <p:cNvSpPr/>
            <p:nvPr/>
          </p:nvSpPr>
          <p:spPr>
            <a:xfrm>
              <a:off x="4107783" y="5596957"/>
              <a:ext cx="615950" cy="131445"/>
            </a:xfrm>
            <a:custGeom>
              <a:avLst/>
              <a:gdLst/>
              <a:ahLst/>
              <a:cxnLst/>
              <a:rect l="l" t="t" r="r" b="b"/>
              <a:pathLst>
                <a:path w="615950" h="131445">
                  <a:moveTo>
                    <a:pt x="615753" y="0"/>
                  </a:moveTo>
                  <a:lnTo>
                    <a:pt x="22700" y="0"/>
                  </a:lnTo>
                  <a:lnTo>
                    <a:pt x="34050" y="9525"/>
                  </a:lnTo>
                  <a:lnTo>
                    <a:pt x="39726" y="11907"/>
                  </a:lnTo>
                  <a:lnTo>
                    <a:pt x="42563" y="19061"/>
                  </a:lnTo>
                  <a:lnTo>
                    <a:pt x="42563" y="40504"/>
                  </a:lnTo>
                  <a:lnTo>
                    <a:pt x="36888" y="50029"/>
                  </a:lnTo>
                  <a:lnTo>
                    <a:pt x="34050" y="52411"/>
                  </a:lnTo>
                  <a:lnTo>
                    <a:pt x="28375" y="61942"/>
                  </a:lnTo>
                  <a:lnTo>
                    <a:pt x="19863" y="69089"/>
                  </a:lnTo>
                  <a:lnTo>
                    <a:pt x="17025" y="73854"/>
                  </a:lnTo>
                  <a:lnTo>
                    <a:pt x="14187" y="76236"/>
                  </a:lnTo>
                  <a:lnTo>
                    <a:pt x="8512" y="85766"/>
                  </a:lnTo>
                  <a:lnTo>
                    <a:pt x="5675" y="88148"/>
                  </a:lnTo>
                  <a:lnTo>
                    <a:pt x="0" y="97678"/>
                  </a:lnTo>
                  <a:lnTo>
                    <a:pt x="0" y="109590"/>
                  </a:lnTo>
                  <a:lnTo>
                    <a:pt x="2837" y="111973"/>
                  </a:lnTo>
                  <a:lnTo>
                    <a:pt x="2837" y="116737"/>
                  </a:lnTo>
                  <a:lnTo>
                    <a:pt x="8512" y="119120"/>
                  </a:lnTo>
                  <a:lnTo>
                    <a:pt x="11350" y="123885"/>
                  </a:lnTo>
                  <a:lnTo>
                    <a:pt x="17025" y="126267"/>
                  </a:lnTo>
                  <a:lnTo>
                    <a:pt x="22700" y="131032"/>
                  </a:lnTo>
                  <a:lnTo>
                    <a:pt x="615753" y="131032"/>
                  </a:lnTo>
                  <a:lnTo>
                    <a:pt x="615753" y="0"/>
                  </a:lnTo>
                  <a:close/>
                </a:path>
              </a:pathLst>
            </a:custGeom>
            <a:solidFill>
              <a:srgbClr val="00B100"/>
            </a:solidFill>
          </p:spPr>
          <p:txBody>
            <a:bodyPr wrap="square" lIns="0" tIns="0" rIns="0" bIns="0" rtlCol="0"/>
            <a:lstStyle/>
            <a:p>
              <a:endParaRPr/>
            </a:p>
          </p:txBody>
        </p:sp>
        <p:sp>
          <p:nvSpPr>
            <p:cNvPr id="7" name="object 5">
              <a:extLst>
                <a:ext uri="{FF2B5EF4-FFF2-40B4-BE49-F238E27FC236}">
                  <a16:creationId xmlns:a16="http://schemas.microsoft.com/office/drawing/2014/main" id="{9D29471E-B1A2-49E9-9D10-7CF8C64337A2}"/>
                </a:ext>
              </a:extLst>
            </p:cNvPr>
            <p:cNvSpPr/>
            <p:nvPr/>
          </p:nvSpPr>
          <p:spPr>
            <a:xfrm>
              <a:off x="4107783" y="5596957"/>
              <a:ext cx="615950" cy="131445"/>
            </a:xfrm>
            <a:custGeom>
              <a:avLst/>
              <a:gdLst/>
              <a:ahLst/>
              <a:cxnLst/>
              <a:rect l="l" t="t" r="r" b="b"/>
              <a:pathLst>
                <a:path w="615950" h="131445">
                  <a:moveTo>
                    <a:pt x="22700" y="131032"/>
                  </a:moveTo>
                  <a:lnTo>
                    <a:pt x="615753" y="131032"/>
                  </a:lnTo>
                  <a:lnTo>
                    <a:pt x="615753" y="0"/>
                  </a:lnTo>
                  <a:lnTo>
                    <a:pt x="22700" y="0"/>
                  </a:lnTo>
                  <a:lnTo>
                    <a:pt x="42563" y="19061"/>
                  </a:lnTo>
                  <a:lnTo>
                    <a:pt x="42563" y="35731"/>
                  </a:lnTo>
                  <a:lnTo>
                    <a:pt x="34050" y="52411"/>
                  </a:lnTo>
                  <a:lnTo>
                    <a:pt x="19863" y="69089"/>
                  </a:lnTo>
                  <a:lnTo>
                    <a:pt x="8512" y="85766"/>
                  </a:lnTo>
                  <a:lnTo>
                    <a:pt x="0" y="100060"/>
                  </a:lnTo>
                  <a:lnTo>
                    <a:pt x="2837" y="116737"/>
                  </a:lnTo>
                  <a:lnTo>
                    <a:pt x="22700" y="131032"/>
                  </a:lnTo>
                </a:path>
              </a:pathLst>
            </a:custGeom>
            <a:ln w="10004">
              <a:solidFill>
                <a:srgbClr val="000000"/>
              </a:solidFill>
            </a:ln>
          </p:spPr>
          <p:txBody>
            <a:bodyPr wrap="square" lIns="0" tIns="0" rIns="0" bIns="0" rtlCol="0"/>
            <a:lstStyle/>
            <a:p>
              <a:endParaRPr/>
            </a:p>
          </p:txBody>
        </p:sp>
        <p:sp>
          <p:nvSpPr>
            <p:cNvPr id="8" name="object 6">
              <a:extLst>
                <a:ext uri="{FF2B5EF4-FFF2-40B4-BE49-F238E27FC236}">
                  <a16:creationId xmlns:a16="http://schemas.microsoft.com/office/drawing/2014/main" id="{7876FE3D-8502-4AFA-8D0D-099225EBE56F}"/>
                </a:ext>
              </a:extLst>
            </p:cNvPr>
            <p:cNvSpPr/>
            <p:nvPr/>
          </p:nvSpPr>
          <p:spPr>
            <a:xfrm>
              <a:off x="4119133" y="5596957"/>
              <a:ext cx="604520" cy="131445"/>
            </a:xfrm>
            <a:custGeom>
              <a:avLst/>
              <a:gdLst/>
              <a:ahLst/>
              <a:cxnLst/>
              <a:rect l="l" t="t" r="r" b="b"/>
              <a:pathLst>
                <a:path w="604520" h="131445">
                  <a:moveTo>
                    <a:pt x="604403" y="0"/>
                  </a:moveTo>
                  <a:lnTo>
                    <a:pt x="5675" y="0"/>
                  </a:lnTo>
                  <a:lnTo>
                    <a:pt x="5675" y="2381"/>
                  </a:lnTo>
                  <a:lnTo>
                    <a:pt x="2837" y="4762"/>
                  </a:lnTo>
                  <a:lnTo>
                    <a:pt x="0" y="4762"/>
                  </a:lnTo>
                  <a:lnTo>
                    <a:pt x="0" y="16679"/>
                  </a:lnTo>
                  <a:lnTo>
                    <a:pt x="2837" y="19061"/>
                  </a:lnTo>
                  <a:lnTo>
                    <a:pt x="5675" y="23824"/>
                  </a:lnTo>
                  <a:lnTo>
                    <a:pt x="5675" y="30968"/>
                  </a:lnTo>
                  <a:lnTo>
                    <a:pt x="8512" y="35731"/>
                  </a:lnTo>
                  <a:lnTo>
                    <a:pt x="14187" y="40504"/>
                  </a:lnTo>
                  <a:lnTo>
                    <a:pt x="25538" y="59559"/>
                  </a:lnTo>
                  <a:lnTo>
                    <a:pt x="28375" y="61942"/>
                  </a:lnTo>
                  <a:lnTo>
                    <a:pt x="31213" y="69089"/>
                  </a:lnTo>
                  <a:lnTo>
                    <a:pt x="31213" y="78619"/>
                  </a:lnTo>
                  <a:lnTo>
                    <a:pt x="36888" y="83383"/>
                  </a:lnTo>
                  <a:lnTo>
                    <a:pt x="36888" y="100060"/>
                  </a:lnTo>
                  <a:lnTo>
                    <a:pt x="31213" y="107208"/>
                  </a:lnTo>
                  <a:lnTo>
                    <a:pt x="31213" y="111973"/>
                  </a:lnTo>
                  <a:lnTo>
                    <a:pt x="28375" y="116737"/>
                  </a:lnTo>
                  <a:lnTo>
                    <a:pt x="22700" y="119120"/>
                  </a:lnTo>
                  <a:lnTo>
                    <a:pt x="17025" y="126267"/>
                  </a:lnTo>
                  <a:lnTo>
                    <a:pt x="11350" y="131032"/>
                  </a:lnTo>
                  <a:lnTo>
                    <a:pt x="604403" y="131032"/>
                  </a:lnTo>
                  <a:lnTo>
                    <a:pt x="604403" y="0"/>
                  </a:lnTo>
                  <a:close/>
                </a:path>
              </a:pathLst>
            </a:custGeom>
            <a:solidFill>
              <a:srgbClr val="00B100"/>
            </a:solidFill>
          </p:spPr>
          <p:txBody>
            <a:bodyPr wrap="square" lIns="0" tIns="0" rIns="0" bIns="0" rtlCol="0"/>
            <a:lstStyle/>
            <a:p>
              <a:endParaRPr/>
            </a:p>
          </p:txBody>
        </p:sp>
        <p:sp>
          <p:nvSpPr>
            <p:cNvPr id="9" name="object 7">
              <a:extLst>
                <a:ext uri="{FF2B5EF4-FFF2-40B4-BE49-F238E27FC236}">
                  <a16:creationId xmlns:a16="http://schemas.microsoft.com/office/drawing/2014/main" id="{01A5B98B-FDA2-4E18-89EE-FCAA16A40B57}"/>
                </a:ext>
              </a:extLst>
            </p:cNvPr>
            <p:cNvSpPr/>
            <p:nvPr/>
          </p:nvSpPr>
          <p:spPr>
            <a:xfrm>
              <a:off x="4119133" y="5596957"/>
              <a:ext cx="604520" cy="131445"/>
            </a:xfrm>
            <a:custGeom>
              <a:avLst/>
              <a:gdLst/>
              <a:ahLst/>
              <a:cxnLst/>
              <a:rect l="l" t="t" r="r" b="b"/>
              <a:pathLst>
                <a:path w="604520" h="131445">
                  <a:moveTo>
                    <a:pt x="11350" y="0"/>
                  </a:moveTo>
                  <a:lnTo>
                    <a:pt x="604403" y="0"/>
                  </a:lnTo>
                  <a:lnTo>
                    <a:pt x="604403" y="131032"/>
                  </a:lnTo>
                  <a:lnTo>
                    <a:pt x="11350" y="131032"/>
                  </a:lnTo>
                  <a:lnTo>
                    <a:pt x="31213" y="111973"/>
                  </a:lnTo>
                  <a:lnTo>
                    <a:pt x="36888" y="90531"/>
                  </a:lnTo>
                  <a:lnTo>
                    <a:pt x="31213" y="69089"/>
                  </a:lnTo>
                  <a:lnTo>
                    <a:pt x="19863" y="50029"/>
                  </a:lnTo>
                  <a:lnTo>
                    <a:pt x="5675" y="30968"/>
                  </a:lnTo>
                  <a:lnTo>
                    <a:pt x="0" y="16679"/>
                  </a:lnTo>
                  <a:lnTo>
                    <a:pt x="0" y="4762"/>
                  </a:lnTo>
                  <a:lnTo>
                    <a:pt x="11350" y="0"/>
                  </a:lnTo>
                </a:path>
              </a:pathLst>
            </a:custGeom>
            <a:ln w="10007">
              <a:solidFill>
                <a:srgbClr val="000000"/>
              </a:solidFill>
            </a:ln>
          </p:spPr>
          <p:txBody>
            <a:bodyPr wrap="square" lIns="0" tIns="0" rIns="0" bIns="0" rtlCol="0"/>
            <a:lstStyle/>
            <a:p>
              <a:endParaRPr/>
            </a:p>
          </p:txBody>
        </p:sp>
        <p:sp>
          <p:nvSpPr>
            <p:cNvPr id="10" name="object 8">
              <a:extLst>
                <a:ext uri="{FF2B5EF4-FFF2-40B4-BE49-F238E27FC236}">
                  <a16:creationId xmlns:a16="http://schemas.microsoft.com/office/drawing/2014/main" id="{B6D1AEFE-AE66-41D6-8F3E-028B3504E75D}"/>
                </a:ext>
              </a:extLst>
            </p:cNvPr>
            <p:cNvSpPr/>
            <p:nvPr/>
          </p:nvSpPr>
          <p:spPr>
            <a:xfrm>
              <a:off x="2706022" y="1935163"/>
              <a:ext cx="0" cy="3328670"/>
            </a:xfrm>
            <a:custGeom>
              <a:avLst/>
              <a:gdLst/>
              <a:ahLst/>
              <a:cxnLst/>
              <a:rect l="l" t="t" r="r" b="b"/>
              <a:pathLst>
                <a:path h="3328670">
                  <a:moveTo>
                    <a:pt x="0" y="0"/>
                  </a:moveTo>
                  <a:lnTo>
                    <a:pt x="0" y="3328254"/>
                  </a:lnTo>
                </a:path>
              </a:pathLst>
            </a:custGeom>
            <a:ln w="17025">
              <a:solidFill>
                <a:srgbClr val="00B100"/>
              </a:solidFill>
            </a:ln>
          </p:spPr>
          <p:txBody>
            <a:bodyPr wrap="square" lIns="0" tIns="0" rIns="0" bIns="0" rtlCol="0"/>
            <a:lstStyle/>
            <a:p>
              <a:endParaRPr/>
            </a:p>
          </p:txBody>
        </p:sp>
        <p:sp>
          <p:nvSpPr>
            <p:cNvPr id="11" name="object 9">
              <a:extLst>
                <a:ext uri="{FF2B5EF4-FFF2-40B4-BE49-F238E27FC236}">
                  <a16:creationId xmlns:a16="http://schemas.microsoft.com/office/drawing/2014/main" id="{5D2A667F-129C-4FCE-AC30-A8C148785766}"/>
                </a:ext>
              </a:extLst>
            </p:cNvPr>
            <p:cNvSpPr/>
            <p:nvPr/>
          </p:nvSpPr>
          <p:spPr>
            <a:xfrm>
              <a:off x="2706022" y="1930201"/>
              <a:ext cx="0" cy="3402965"/>
            </a:xfrm>
            <a:custGeom>
              <a:avLst/>
              <a:gdLst/>
              <a:ahLst/>
              <a:cxnLst/>
              <a:rect l="l" t="t" r="r" b="b"/>
              <a:pathLst>
                <a:path h="3402965">
                  <a:moveTo>
                    <a:pt x="0" y="0"/>
                  </a:moveTo>
                  <a:lnTo>
                    <a:pt x="0" y="3402505"/>
                  </a:lnTo>
                </a:path>
              </a:pathLst>
            </a:custGeom>
            <a:ln w="28848">
              <a:solidFill>
                <a:srgbClr val="000000"/>
              </a:solidFill>
            </a:ln>
          </p:spPr>
          <p:txBody>
            <a:bodyPr wrap="square" lIns="0" tIns="0" rIns="0" bIns="0" rtlCol="0"/>
            <a:lstStyle/>
            <a:p>
              <a:endParaRPr/>
            </a:p>
          </p:txBody>
        </p:sp>
        <p:sp>
          <p:nvSpPr>
            <p:cNvPr id="12" name="object 10">
              <a:extLst>
                <a:ext uri="{FF2B5EF4-FFF2-40B4-BE49-F238E27FC236}">
                  <a16:creationId xmlns:a16="http://schemas.microsoft.com/office/drawing/2014/main" id="{7392C078-BF53-49A2-88B2-F48E4D1EDA60}"/>
                </a:ext>
              </a:extLst>
            </p:cNvPr>
            <p:cNvSpPr/>
            <p:nvPr/>
          </p:nvSpPr>
          <p:spPr>
            <a:xfrm>
              <a:off x="6587822" y="1947080"/>
              <a:ext cx="0" cy="3328670"/>
            </a:xfrm>
            <a:custGeom>
              <a:avLst/>
              <a:gdLst/>
              <a:ahLst/>
              <a:cxnLst/>
              <a:rect l="l" t="t" r="r" b="b"/>
              <a:pathLst>
                <a:path h="3328670">
                  <a:moveTo>
                    <a:pt x="0" y="0"/>
                  </a:moveTo>
                  <a:lnTo>
                    <a:pt x="0" y="3328254"/>
                  </a:lnTo>
                </a:path>
              </a:pathLst>
            </a:custGeom>
            <a:ln w="17025">
              <a:solidFill>
                <a:srgbClr val="00B100"/>
              </a:solidFill>
            </a:ln>
          </p:spPr>
          <p:txBody>
            <a:bodyPr wrap="square" lIns="0" tIns="0" rIns="0" bIns="0" rtlCol="0"/>
            <a:lstStyle/>
            <a:p>
              <a:endParaRPr/>
            </a:p>
          </p:txBody>
        </p:sp>
        <p:sp>
          <p:nvSpPr>
            <p:cNvPr id="13" name="object 11">
              <a:extLst>
                <a:ext uri="{FF2B5EF4-FFF2-40B4-BE49-F238E27FC236}">
                  <a16:creationId xmlns:a16="http://schemas.microsoft.com/office/drawing/2014/main" id="{90EB57DB-AA6F-400A-84EE-25D7F34B1341}"/>
                </a:ext>
              </a:extLst>
            </p:cNvPr>
            <p:cNvSpPr/>
            <p:nvPr/>
          </p:nvSpPr>
          <p:spPr>
            <a:xfrm>
              <a:off x="6587823" y="1942109"/>
              <a:ext cx="0" cy="3390900"/>
            </a:xfrm>
            <a:custGeom>
              <a:avLst/>
              <a:gdLst/>
              <a:ahLst/>
              <a:cxnLst/>
              <a:rect l="l" t="t" r="r" b="b"/>
              <a:pathLst>
                <a:path h="3390900">
                  <a:moveTo>
                    <a:pt x="0" y="0"/>
                  </a:moveTo>
                  <a:lnTo>
                    <a:pt x="0" y="3390598"/>
                  </a:lnTo>
                </a:path>
              </a:pathLst>
            </a:custGeom>
            <a:ln w="28848">
              <a:solidFill>
                <a:srgbClr val="000000"/>
              </a:solidFill>
            </a:ln>
          </p:spPr>
          <p:txBody>
            <a:bodyPr wrap="square" lIns="0" tIns="0" rIns="0" bIns="0" rtlCol="0"/>
            <a:lstStyle/>
            <a:p>
              <a:endParaRPr/>
            </a:p>
          </p:txBody>
        </p:sp>
        <p:sp>
          <p:nvSpPr>
            <p:cNvPr id="14" name="object 12">
              <a:extLst>
                <a:ext uri="{FF2B5EF4-FFF2-40B4-BE49-F238E27FC236}">
                  <a16:creationId xmlns:a16="http://schemas.microsoft.com/office/drawing/2014/main" id="{86B99E3C-5EB0-4E79-9330-5738EFB8358E}"/>
                </a:ext>
              </a:extLst>
            </p:cNvPr>
            <p:cNvSpPr/>
            <p:nvPr/>
          </p:nvSpPr>
          <p:spPr>
            <a:xfrm>
              <a:off x="2674808" y="1844668"/>
              <a:ext cx="3941445" cy="3216275"/>
            </a:xfrm>
            <a:custGeom>
              <a:avLst/>
              <a:gdLst/>
              <a:ahLst/>
              <a:cxnLst/>
              <a:rect l="l" t="t" r="r" b="b"/>
              <a:pathLst>
                <a:path w="3941445" h="3216275">
                  <a:moveTo>
                    <a:pt x="0" y="83350"/>
                  </a:moveTo>
                  <a:lnTo>
                    <a:pt x="0" y="3116187"/>
                  </a:lnTo>
                  <a:lnTo>
                    <a:pt x="22700" y="3147155"/>
                  </a:lnTo>
                  <a:lnTo>
                    <a:pt x="68101" y="3156691"/>
                  </a:lnTo>
                  <a:lnTo>
                    <a:pt x="2108317" y="3216247"/>
                  </a:lnTo>
                  <a:lnTo>
                    <a:pt x="3881800" y="3185278"/>
                  </a:lnTo>
                  <a:lnTo>
                    <a:pt x="3941389" y="3149537"/>
                  </a:lnTo>
                  <a:lnTo>
                    <a:pt x="3941389" y="152511"/>
                  </a:lnTo>
                  <a:lnTo>
                    <a:pt x="340508" y="152511"/>
                  </a:lnTo>
                  <a:lnTo>
                    <a:pt x="329158" y="150129"/>
                  </a:lnTo>
                  <a:lnTo>
                    <a:pt x="317808" y="150129"/>
                  </a:lnTo>
                  <a:lnTo>
                    <a:pt x="306457" y="147748"/>
                  </a:lnTo>
                  <a:lnTo>
                    <a:pt x="295107" y="147748"/>
                  </a:lnTo>
                  <a:lnTo>
                    <a:pt x="272407" y="142985"/>
                  </a:lnTo>
                  <a:lnTo>
                    <a:pt x="261056" y="142985"/>
                  </a:lnTo>
                  <a:lnTo>
                    <a:pt x="170254" y="123933"/>
                  </a:lnTo>
                  <a:lnTo>
                    <a:pt x="158904" y="119170"/>
                  </a:lnTo>
                  <a:lnTo>
                    <a:pt x="90802" y="104783"/>
                  </a:lnTo>
                  <a:lnTo>
                    <a:pt x="79452" y="100020"/>
                  </a:lnTo>
                  <a:lnTo>
                    <a:pt x="45401" y="92875"/>
                  </a:lnTo>
                  <a:lnTo>
                    <a:pt x="31213" y="88113"/>
                  </a:lnTo>
                  <a:lnTo>
                    <a:pt x="0" y="83350"/>
                  </a:lnTo>
                  <a:close/>
                </a:path>
                <a:path w="3941445" h="3216275">
                  <a:moveTo>
                    <a:pt x="2139530" y="7144"/>
                  </a:moveTo>
                  <a:lnTo>
                    <a:pt x="1790509" y="7144"/>
                  </a:lnTo>
                  <a:lnTo>
                    <a:pt x="1762133" y="11907"/>
                  </a:lnTo>
                  <a:lnTo>
                    <a:pt x="1742270" y="11907"/>
                  </a:lnTo>
                  <a:lnTo>
                    <a:pt x="1711056" y="14288"/>
                  </a:lnTo>
                  <a:lnTo>
                    <a:pt x="1696869" y="14288"/>
                  </a:lnTo>
                  <a:lnTo>
                    <a:pt x="1603229" y="28577"/>
                  </a:lnTo>
                  <a:lnTo>
                    <a:pt x="1591878" y="33340"/>
                  </a:lnTo>
                  <a:lnTo>
                    <a:pt x="1557827" y="35721"/>
                  </a:lnTo>
                  <a:lnTo>
                    <a:pt x="1546477" y="40484"/>
                  </a:lnTo>
                  <a:lnTo>
                    <a:pt x="1532289" y="42865"/>
                  </a:lnTo>
                  <a:lnTo>
                    <a:pt x="1484051" y="54773"/>
                  </a:lnTo>
                  <a:lnTo>
                    <a:pt x="1467025" y="57154"/>
                  </a:lnTo>
                  <a:lnTo>
                    <a:pt x="1430137" y="66680"/>
                  </a:lnTo>
                  <a:lnTo>
                    <a:pt x="1285420" y="83350"/>
                  </a:lnTo>
                  <a:lnTo>
                    <a:pt x="1268395" y="83350"/>
                  </a:lnTo>
                  <a:lnTo>
                    <a:pt x="1248532" y="85731"/>
                  </a:lnTo>
                  <a:lnTo>
                    <a:pt x="1228669" y="85731"/>
                  </a:lnTo>
                  <a:lnTo>
                    <a:pt x="1211643" y="88113"/>
                  </a:lnTo>
                  <a:lnTo>
                    <a:pt x="1174755" y="88113"/>
                  </a:lnTo>
                  <a:lnTo>
                    <a:pt x="1157730" y="90494"/>
                  </a:lnTo>
                  <a:lnTo>
                    <a:pt x="970450" y="90494"/>
                  </a:lnTo>
                  <a:lnTo>
                    <a:pt x="953424" y="92875"/>
                  </a:lnTo>
                  <a:lnTo>
                    <a:pt x="899510" y="92875"/>
                  </a:lnTo>
                  <a:lnTo>
                    <a:pt x="885323" y="95257"/>
                  </a:lnTo>
                  <a:lnTo>
                    <a:pt x="865459" y="95257"/>
                  </a:lnTo>
                  <a:lnTo>
                    <a:pt x="851272" y="97638"/>
                  </a:lnTo>
                  <a:lnTo>
                    <a:pt x="834246" y="97638"/>
                  </a:lnTo>
                  <a:lnTo>
                    <a:pt x="817221" y="100020"/>
                  </a:lnTo>
                  <a:lnTo>
                    <a:pt x="720743" y="112026"/>
                  </a:lnTo>
                  <a:lnTo>
                    <a:pt x="703718" y="116789"/>
                  </a:lnTo>
                  <a:lnTo>
                    <a:pt x="641291" y="126315"/>
                  </a:lnTo>
                  <a:lnTo>
                    <a:pt x="621428" y="131078"/>
                  </a:lnTo>
                  <a:lnTo>
                    <a:pt x="607240" y="131078"/>
                  </a:lnTo>
                  <a:lnTo>
                    <a:pt x="493737" y="145366"/>
                  </a:lnTo>
                  <a:lnTo>
                    <a:pt x="473874" y="145366"/>
                  </a:lnTo>
                  <a:lnTo>
                    <a:pt x="431311" y="150129"/>
                  </a:lnTo>
                  <a:lnTo>
                    <a:pt x="388747" y="150129"/>
                  </a:lnTo>
                  <a:lnTo>
                    <a:pt x="363209" y="152511"/>
                  </a:lnTo>
                  <a:lnTo>
                    <a:pt x="3941389" y="152511"/>
                  </a:lnTo>
                  <a:lnTo>
                    <a:pt x="3941389" y="83350"/>
                  </a:lnTo>
                  <a:lnTo>
                    <a:pt x="3530651" y="61917"/>
                  </a:lnTo>
                  <a:lnTo>
                    <a:pt x="2511252" y="61917"/>
                  </a:lnTo>
                  <a:lnTo>
                    <a:pt x="2485714" y="57154"/>
                  </a:lnTo>
                  <a:lnTo>
                    <a:pt x="2460176" y="57154"/>
                  </a:lnTo>
                  <a:lnTo>
                    <a:pt x="2338160" y="45247"/>
                  </a:lnTo>
                  <a:lnTo>
                    <a:pt x="2321135" y="40484"/>
                  </a:lnTo>
                  <a:lnTo>
                    <a:pt x="2284246" y="35721"/>
                  </a:lnTo>
                  <a:lnTo>
                    <a:pt x="2270059" y="33340"/>
                  </a:lnTo>
                  <a:lnTo>
                    <a:pt x="2253033" y="30958"/>
                  </a:lnTo>
                  <a:lnTo>
                    <a:pt x="2236008" y="26195"/>
                  </a:lnTo>
                  <a:lnTo>
                    <a:pt x="2201957" y="19051"/>
                  </a:lnTo>
                  <a:lnTo>
                    <a:pt x="2153718" y="14288"/>
                  </a:lnTo>
                  <a:lnTo>
                    <a:pt x="2139530" y="7144"/>
                  </a:lnTo>
                  <a:close/>
                </a:path>
                <a:path w="3941445" h="3216275">
                  <a:moveTo>
                    <a:pt x="3393738" y="54773"/>
                  </a:moveTo>
                  <a:lnTo>
                    <a:pt x="2701370" y="54773"/>
                  </a:lnTo>
                  <a:lnTo>
                    <a:pt x="2675832" y="57154"/>
                  </a:lnTo>
                  <a:lnTo>
                    <a:pt x="2653131" y="57154"/>
                  </a:lnTo>
                  <a:lnTo>
                    <a:pt x="2621918" y="61917"/>
                  </a:lnTo>
                  <a:lnTo>
                    <a:pt x="3530651" y="61917"/>
                  </a:lnTo>
                  <a:lnTo>
                    <a:pt x="3393738" y="54773"/>
                  </a:lnTo>
                  <a:close/>
                </a:path>
                <a:path w="3941445" h="3216275">
                  <a:moveTo>
                    <a:pt x="3277397" y="52391"/>
                  </a:moveTo>
                  <a:lnTo>
                    <a:pt x="2814873" y="52391"/>
                  </a:lnTo>
                  <a:lnTo>
                    <a:pt x="2792172" y="54773"/>
                  </a:lnTo>
                  <a:lnTo>
                    <a:pt x="3300098" y="54773"/>
                  </a:lnTo>
                  <a:lnTo>
                    <a:pt x="3277397" y="52391"/>
                  </a:lnTo>
                  <a:close/>
                </a:path>
                <a:path w="3941445" h="3216275">
                  <a:moveTo>
                    <a:pt x="3209295" y="50010"/>
                  </a:moveTo>
                  <a:lnTo>
                    <a:pt x="2908513" y="50010"/>
                  </a:lnTo>
                  <a:lnTo>
                    <a:pt x="2882974" y="52391"/>
                  </a:lnTo>
                  <a:lnTo>
                    <a:pt x="3231996" y="52391"/>
                  </a:lnTo>
                  <a:lnTo>
                    <a:pt x="3209295" y="50010"/>
                  </a:lnTo>
                  <a:close/>
                </a:path>
                <a:path w="3941445" h="3216275">
                  <a:moveTo>
                    <a:pt x="2068591" y="2381"/>
                  </a:moveTo>
                  <a:lnTo>
                    <a:pt x="1872798" y="2381"/>
                  </a:lnTo>
                  <a:lnTo>
                    <a:pt x="1855773" y="4762"/>
                  </a:lnTo>
                  <a:lnTo>
                    <a:pt x="1838747" y="4762"/>
                  </a:lnTo>
                  <a:lnTo>
                    <a:pt x="1821722" y="7144"/>
                  </a:lnTo>
                  <a:lnTo>
                    <a:pt x="2105479" y="7144"/>
                  </a:lnTo>
                  <a:lnTo>
                    <a:pt x="2068591" y="2381"/>
                  </a:lnTo>
                  <a:close/>
                </a:path>
                <a:path w="3941445" h="3216275">
                  <a:moveTo>
                    <a:pt x="2026027" y="0"/>
                  </a:moveTo>
                  <a:lnTo>
                    <a:pt x="1949413" y="0"/>
                  </a:lnTo>
                  <a:lnTo>
                    <a:pt x="1932387" y="2381"/>
                  </a:lnTo>
                  <a:lnTo>
                    <a:pt x="2048728" y="2381"/>
                  </a:lnTo>
                  <a:lnTo>
                    <a:pt x="2026027" y="0"/>
                  </a:lnTo>
                  <a:close/>
                </a:path>
              </a:pathLst>
            </a:custGeom>
            <a:solidFill>
              <a:srgbClr val="808080"/>
            </a:solidFill>
          </p:spPr>
          <p:txBody>
            <a:bodyPr wrap="square" lIns="0" tIns="0" rIns="0" bIns="0" rtlCol="0"/>
            <a:lstStyle/>
            <a:p>
              <a:endParaRPr/>
            </a:p>
          </p:txBody>
        </p:sp>
        <p:sp>
          <p:nvSpPr>
            <p:cNvPr id="15" name="object 13">
              <a:extLst>
                <a:ext uri="{FF2B5EF4-FFF2-40B4-BE49-F238E27FC236}">
                  <a16:creationId xmlns:a16="http://schemas.microsoft.com/office/drawing/2014/main" id="{5DD4B1B9-3858-4965-8293-F2C3F58C6A29}"/>
                </a:ext>
              </a:extLst>
            </p:cNvPr>
            <p:cNvSpPr/>
            <p:nvPr/>
          </p:nvSpPr>
          <p:spPr>
            <a:xfrm>
              <a:off x="2686158" y="4960855"/>
              <a:ext cx="3930650" cy="131445"/>
            </a:xfrm>
            <a:custGeom>
              <a:avLst/>
              <a:gdLst/>
              <a:ahLst/>
              <a:cxnLst/>
              <a:rect l="l" t="t" r="r" b="b"/>
              <a:pathLst>
                <a:path w="3930650" h="131445">
                  <a:moveTo>
                    <a:pt x="3930039" y="0"/>
                  </a:moveTo>
                  <a:lnTo>
                    <a:pt x="0" y="0"/>
                  </a:lnTo>
                  <a:lnTo>
                    <a:pt x="2837" y="40504"/>
                  </a:lnTo>
                  <a:lnTo>
                    <a:pt x="56751" y="64328"/>
                  </a:lnTo>
                  <a:lnTo>
                    <a:pt x="2116830" y="131028"/>
                  </a:lnTo>
                  <a:lnTo>
                    <a:pt x="3870450" y="100059"/>
                  </a:lnTo>
                  <a:lnTo>
                    <a:pt x="3930039" y="54792"/>
                  </a:lnTo>
                  <a:lnTo>
                    <a:pt x="3930039" y="0"/>
                  </a:lnTo>
                  <a:close/>
                </a:path>
              </a:pathLst>
            </a:custGeom>
            <a:solidFill>
              <a:srgbClr val="FF0000"/>
            </a:solidFill>
          </p:spPr>
          <p:txBody>
            <a:bodyPr wrap="square" lIns="0" tIns="0" rIns="0" bIns="0" rtlCol="0"/>
            <a:lstStyle/>
            <a:p>
              <a:endParaRPr/>
            </a:p>
          </p:txBody>
        </p:sp>
        <p:sp>
          <p:nvSpPr>
            <p:cNvPr id="16" name="object 14">
              <a:extLst>
                <a:ext uri="{FF2B5EF4-FFF2-40B4-BE49-F238E27FC236}">
                  <a16:creationId xmlns:a16="http://schemas.microsoft.com/office/drawing/2014/main" id="{0801E993-BF8C-45F6-8A54-2039F29646FB}"/>
                </a:ext>
              </a:extLst>
            </p:cNvPr>
            <p:cNvSpPr/>
            <p:nvPr/>
          </p:nvSpPr>
          <p:spPr>
            <a:xfrm>
              <a:off x="2683321" y="4948938"/>
              <a:ext cx="3933190" cy="12065"/>
            </a:xfrm>
            <a:custGeom>
              <a:avLst/>
              <a:gdLst/>
              <a:ahLst/>
              <a:cxnLst/>
              <a:rect l="l" t="t" r="r" b="b"/>
              <a:pathLst>
                <a:path w="3933190" h="12064">
                  <a:moveTo>
                    <a:pt x="0" y="11917"/>
                  </a:moveTo>
                  <a:lnTo>
                    <a:pt x="3932877" y="11917"/>
                  </a:lnTo>
                  <a:lnTo>
                    <a:pt x="3932877" y="0"/>
                  </a:lnTo>
                  <a:lnTo>
                    <a:pt x="0" y="0"/>
                  </a:lnTo>
                  <a:lnTo>
                    <a:pt x="0" y="11917"/>
                  </a:lnTo>
                  <a:close/>
                </a:path>
              </a:pathLst>
            </a:custGeom>
            <a:solidFill>
              <a:srgbClr val="FF0000"/>
            </a:solidFill>
          </p:spPr>
          <p:txBody>
            <a:bodyPr wrap="square" lIns="0" tIns="0" rIns="0" bIns="0" rtlCol="0"/>
            <a:lstStyle/>
            <a:p>
              <a:endParaRPr/>
            </a:p>
          </p:txBody>
        </p:sp>
        <p:sp>
          <p:nvSpPr>
            <p:cNvPr id="17" name="object 15">
              <a:extLst>
                <a:ext uri="{FF2B5EF4-FFF2-40B4-BE49-F238E27FC236}">
                  <a16:creationId xmlns:a16="http://schemas.microsoft.com/office/drawing/2014/main" id="{CF1D12E0-5277-4E09-8B31-CDFD7C506812}"/>
                </a:ext>
              </a:extLst>
            </p:cNvPr>
            <p:cNvSpPr/>
            <p:nvPr/>
          </p:nvSpPr>
          <p:spPr>
            <a:xfrm>
              <a:off x="2683321" y="4944180"/>
              <a:ext cx="3933190" cy="12065"/>
            </a:xfrm>
            <a:custGeom>
              <a:avLst/>
              <a:gdLst/>
              <a:ahLst/>
              <a:cxnLst/>
              <a:rect l="l" t="t" r="r" b="b"/>
              <a:pathLst>
                <a:path w="3933190" h="12064">
                  <a:moveTo>
                    <a:pt x="0" y="11912"/>
                  </a:moveTo>
                  <a:lnTo>
                    <a:pt x="3932877" y="11912"/>
                  </a:lnTo>
                  <a:lnTo>
                    <a:pt x="3932877" y="0"/>
                  </a:lnTo>
                  <a:lnTo>
                    <a:pt x="0" y="0"/>
                  </a:lnTo>
                  <a:lnTo>
                    <a:pt x="0" y="11912"/>
                  </a:lnTo>
                  <a:close/>
                </a:path>
              </a:pathLst>
            </a:custGeom>
            <a:solidFill>
              <a:srgbClr val="FF1700"/>
            </a:solidFill>
          </p:spPr>
          <p:txBody>
            <a:bodyPr wrap="square" lIns="0" tIns="0" rIns="0" bIns="0" rtlCol="0"/>
            <a:lstStyle/>
            <a:p>
              <a:endParaRPr/>
            </a:p>
          </p:txBody>
        </p:sp>
        <p:sp>
          <p:nvSpPr>
            <p:cNvPr id="18" name="object 16">
              <a:extLst>
                <a:ext uri="{FF2B5EF4-FFF2-40B4-BE49-F238E27FC236}">
                  <a16:creationId xmlns:a16="http://schemas.microsoft.com/office/drawing/2014/main" id="{EF238F6A-EC54-4ADB-83FC-A2E6754E9C6B}"/>
                </a:ext>
              </a:extLst>
            </p:cNvPr>
            <p:cNvSpPr/>
            <p:nvPr/>
          </p:nvSpPr>
          <p:spPr>
            <a:xfrm>
              <a:off x="2683321" y="4944174"/>
              <a:ext cx="3933190" cy="0"/>
            </a:xfrm>
            <a:custGeom>
              <a:avLst/>
              <a:gdLst/>
              <a:ahLst/>
              <a:cxnLst/>
              <a:rect l="l" t="t" r="r" b="b"/>
              <a:pathLst>
                <a:path w="3933190">
                  <a:moveTo>
                    <a:pt x="0" y="0"/>
                  </a:moveTo>
                  <a:lnTo>
                    <a:pt x="3932877" y="0"/>
                  </a:lnTo>
                </a:path>
              </a:pathLst>
            </a:custGeom>
            <a:ln w="9529">
              <a:solidFill>
                <a:srgbClr val="FF2D00"/>
              </a:solidFill>
            </a:ln>
          </p:spPr>
          <p:txBody>
            <a:bodyPr wrap="square" lIns="0" tIns="0" rIns="0" bIns="0" rtlCol="0"/>
            <a:lstStyle/>
            <a:p>
              <a:endParaRPr/>
            </a:p>
          </p:txBody>
        </p:sp>
        <p:sp>
          <p:nvSpPr>
            <p:cNvPr id="19" name="object 17">
              <a:extLst>
                <a:ext uri="{FF2B5EF4-FFF2-40B4-BE49-F238E27FC236}">
                  <a16:creationId xmlns:a16="http://schemas.microsoft.com/office/drawing/2014/main" id="{4F61E533-223F-481A-8995-21A76B6E54C5}"/>
                </a:ext>
              </a:extLst>
            </p:cNvPr>
            <p:cNvSpPr/>
            <p:nvPr/>
          </p:nvSpPr>
          <p:spPr>
            <a:xfrm>
              <a:off x="2683321" y="4937029"/>
              <a:ext cx="3933190" cy="0"/>
            </a:xfrm>
            <a:custGeom>
              <a:avLst/>
              <a:gdLst/>
              <a:ahLst/>
              <a:cxnLst/>
              <a:rect l="l" t="t" r="r" b="b"/>
              <a:pathLst>
                <a:path w="3933190">
                  <a:moveTo>
                    <a:pt x="0" y="0"/>
                  </a:moveTo>
                  <a:lnTo>
                    <a:pt x="3932877" y="0"/>
                  </a:lnTo>
                </a:path>
              </a:pathLst>
            </a:custGeom>
            <a:ln w="9529">
              <a:solidFill>
                <a:srgbClr val="FF4000"/>
              </a:solidFill>
            </a:ln>
          </p:spPr>
          <p:txBody>
            <a:bodyPr wrap="square" lIns="0" tIns="0" rIns="0" bIns="0" rtlCol="0"/>
            <a:lstStyle/>
            <a:p>
              <a:endParaRPr/>
            </a:p>
          </p:txBody>
        </p:sp>
        <p:sp>
          <p:nvSpPr>
            <p:cNvPr id="20" name="object 18">
              <a:extLst>
                <a:ext uri="{FF2B5EF4-FFF2-40B4-BE49-F238E27FC236}">
                  <a16:creationId xmlns:a16="http://schemas.microsoft.com/office/drawing/2014/main" id="{2FB5D76E-BC3A-402F-AD81-B1AE22FACBE4}"/>
                </a:ext>
              </a:extLst>
            </p:cNvPr>
            <p:cNvSpPr/>
            <p:nvPr/>
          </p:nvSpPr>
          <p:spPr>
            <a:xfrm>
              <a:off x="2680483" y="4927505"/>
              <a:ext cx="3935729" cy="12065"/>
            </a:xfrm>
            <a:custGeom>
              <a:avLst/>
              <a:gdLst/>
              <a:ahLst/>
              <a:cxnLst/>
              <a:rect l="l" t="t" r="r" b="b"/>
              <a:pathLst>
                <a:path w="3935729" h="12064">
                  <a:moveTo>
                    <a:pt x="0" y="11907"/>
                  </a:moveTo>
                  <a:lnTo>
                    <a:pt x="3935714" y="11907"/>
                  </a:lnTo>
                  <a:lnTo>
                    <a:pt x="3935714" y="0"/>
                  </a:lnTo>
                  <a:lnTo>
                    <a:pt x="0" y="0"/>
                  </a:lnTo>
                  <a:lnTo>
                    <a:pt x="0" y="11907"/>
                  </a:lnTo>
                  <a:close/>
                </a:path>
              </a:pathLst>
            </a:custGeom>
            <a:solidFill>
              <a:srgbClr val="FF4F00"/>
            </a:solidFill>
          </p:spPr>
          <p:txBody>
            <a:bodyPr wrap="square" lIns="0" tIns="0" rIns="0" bIns="0" rtlCol="0"/>
            <a:lstStyle/>
            <a:p>
              <a:endParaRPr/>
            </a:p>
          </p:txBody>
        </p:sp>
        <p:sp>
          <p:nvSpPr>
            <p:cNvPr id="21" name="object 19">
              <a:extLst>
                <a:ext uri="{FF2B5EF4-FFF2-40B4-BE49-F238E27FC236}">
                  <a16:creationId xmlns:a16="http://schemas.microsoft.com/office/drawing/2014/main" id="{8D7777BD-A0ED-41F6-AA80-82E250E6F777}"/>
                </a:ext>
              </a:extLst>
            </p:cNvPr>
            <p:cNvSpPr/>
            <p:nvPr/>
          </p:nvSpPr>
          <p:spPr>
            <a:xfrm>
              <a:off x="2680483" y="4920351"/>
              <a:ext cx="3935729" cy="12065"/>
            </a:xfrm>
            <a:custGeom>
              <a:avLst/>
              <a:gdLst/>
              <a:ahLst/>
              <a:cxnLst/>
              <a:rect l="l" t="t" r="r" b="b"/>
              <a:pathLst>
                <a:path w="3935729" h="12064">
                  <a:moveTo>
                    <a:pt x="0" y="11917"/>
                  </a:moveTo>
                  <a:lnTo>
                    <a:pt x="3935714" y="11917"/>
                  </a:lnTo>
                  <a:lnTo>
                    <a:pt x="3935714" y="0"/>
                  </a:lnTo>
                  <a:lnTo>
                    <a:pt x="0" y="0"/>
                  </a:lnTo>
                  <a:lnTo>
                    <a:pt x="0" y="11917"/>
                  </a:lnTo>
                  <a:close/>
                </a:path>
              </a:pathLst>
            </a:custGeom>
            <a:solidFill>
              <a:srgbClr val="FF6B00"/>
            </a:solidFill>
          </p:spPr>
          <p:txBody>
            <a:bodyPr wrap="square" lIns="0" tIns="0" rIns="0" bIns="0" rtlCol="0"/>
            <a:lstStyle/>
            <a:p>
              <a:endParaRPr/>
            </a:p>
          </p:txBody>
        </p:sp>
        <p:sp>
          <p:nvSpPr>
            <p:cNvPr id="22" name="object 20">
              <a:extLst>
                <a:ext uri="{FF2B5EF4-FFF2-40B4-BE49-F238E27FC236}">
                  <a16:creationId xmlns:a16="http://schemas.microsoft.com/office/drawing/2014/main" id="{032D670A-6457-4971-902C-9CFD13E2F726}"/>
                </a:ext>
              </a:extLst>
            </p:cNvPr>
            <p:cNvSpPr/>
            <p:nvPr/>
          </p:nvSpPr>
          <p:spPr>
            <a:xfrm>
              <a:off x="2680483" y="4923682"/>
              <a:ext cx="3935729" cy="0"/>
            </a:xfrm>
            <a:custGeom>
              <a:avLst/>
              <a:gdLst/>
              <a:ahLst/>
              <a:cxnLst/>
              <a:rect l="l" t="t" r="r" b="b"/>
              <a:pathLst>
                <a:path w="3935729">
                  <a:moveTo>
                    <a:pt x="0" y="0"/>
                  </a:moveTo>
                  <a:lnTo>
                    <a:pt x="3935714" y="0"/>
                  </a:lnTo>
                </a:path>
              </a:pathLst>
            </a:custGeom>
            <a:ln w="6954">
              <a:solidFill>
                <a:srgbClr val="FF8600"/>
              </a:solidFill>
            </a:ln>
          </p:spPr>
          <p:txBody>
            <a:bodyPr wrap="square" lIns="0" tIns="0" rIns="0" bIns="0" rtlCol="0"/>
            <a:lstStyle/>
            <a:p>
              <a:endParaRPr/>
            </a:p>
          </p:txBody>
        </p:sp>
        <p:sp>
          <p:nvSpPr>
            <p:cNvPr id="23" name="object 21">
              <a:extLst>
                <a:ext uri="{FF2B5EF4-FFF2-40B4-BE49-F238E27FC236}">
                  <a16:creationId xmlns:a16="http://schemas.microsoft.com/office/drawing/2014/main" id="{23D0CE4B-87D2-44FC-9040-38D3FB0EF10A}"/>
                </a:ext>
              </a:extLst>
            </p:cNvPr>
            <p:cNvSpPr/>
            <p:nvPr/>
          </p:nvSpPr>
          <p:spPr>
            <a:xfrm>
              <a:off x="2680483" y="4919046"/>
              <a:ext cx="3933190" cy="0"/>
            </a:xfrm>
            <a:custGeom>
              <a:avLst/>
              <a:gdLst/>
              <a:ahLst/>
              <a:cxnLst/>
              <a:rect l="l" t="t" r="r" b="b"/>
              <a:pathLst>
                <a:path w="3933190">
                  <a:moveTo>
                    <a:pt x="0" y="0"/>
                  </a:moveTo>
                  <a:lnTo>
                    <a:pt x="3932877" y="0"/>
                  </a:lnTo>
                </a:path>
              </a:pathLst>
            </a:custGeom>
            <a:ln w="3175">
              <a:solidFill>
                <a:srgbClr val="FF8600"/>
              </a:solidFill>
            </a:ln>
          </p:spPr>
          <p:txBody>
            <a:bodyPr wrap="square" lIns="0" tIns="0" rIns="0" bIns="0" rtlCol="0"/>
            <a:lstStyle/>
            <a:p>
              <a:endParaRPr/>
            </a:p>
          </p:txBody>
        </p:sp>
        <p:sp>
          <p:nvSpPr>
            <p:cNvPr id="24" name="object 22">
              <a:extLst>
                <a:ext uri="{FF2B5EF4-FFF2-40B4-BE49-F238E27FC236}">
                  <a16:creationId xmlns:a16="http://schemas.microsoft.com/office/drawing/2014/main" id="{063BAFCD-51F3-41C1-ABE8-68CCF9EF7C85}"/>
                </a:ext>
              </a:extLst>
            </p:cNvPr>
            <p:cNvSpPr/>
            <p:nvPr/>
          </p:nvSpPr>
          <p:spPr>
            <a:xfrm>
              <a:off x="2680483" y="4916728"/>
              <a:ext cx="3916045" cy="0"/>
            </a:xfrm>
            <a:custGeom>
              <a:avLst/>
              <a:gdLst/>
              <a:ahLst/>
              <a:cxnLst/>
              <a:rect l="l" t="t" r="r" b="b"/>
              <a:pathLst>
                <a:path w="3916045">
                  <a:moveTo>
                    <a:pt x="0" y="0"/>
                  </a:moveTo>
                  <a:lnTo>
                    <a:pt x="3915851" y="0"/>
                  </a:lnTo>
                </a:path>
              </a:pathLst>
            </a:custGeom>
            <a:ln w="3175">
              <a:solidFill>
                <a:srgbClr val="FF8600"/>
              </a:solidFill>
            </a:ln>
          </p:spPr>
          <p:txBody>
            <a:bodyPr wrap="square" lIns="0" tIns="0" rIns="0" bIns="0" rtlCol="0"/>
            <a:lstStyle/>
            <a:p>
              <a:endParaRPr/>
            </a:p>
          </p:txBody>
        </p:sp>
        <p:sp>
          <p:nvSpPr>
            <p:cNvPr id="25" name="object 23">
              <a:extLst>
                <a:ext uri="{FF2B5EF4-FFF2-40B4-BE49-F238E27FC236}">
                  <a16:creationId xmlns:a16="http://schemas.microsoft.com/office/drawing/2014/main" id="{07CBD28A-EC46-45CF-8DB0-579356056F0B}"/>
                </a:ext>
              </a:extLst>
            </p:cNvPr>
            <p:cNvSpPr/>
            <p:nvPr/>
          </p:nvSpPr>
          <p:spPr>
            <a:xfrm>
              <a:off x="2680483" y="4915588"/>
              <a:ext cx="3935729" cy="0"/>
            </a:xfrm>
            <a:custGeom>
              <a:avLst/>
              <a:gdLst/>
              <a:ahLst/>
              <a:cxnLst/>
              <a:rect l="l" t="t" r="r" b="b"/>
              <a:pathLst>
                <a:path w="3935729">
                  <a:moveTo>
                    <a:pt x="0" y="0"/>
                  </a:moveTo>
                  <a:lnTo>
                    <a:pt x="3935714" y="0"/>
                  </a:lnTo>
                </a:path>
              </a:pathLst>
            </a:custGeom>
            <a:ln w="9525">
              <a:solidFill>
                <a:srgbClr val="FF9300"/>
              </a:solidFill>
            </a:ln>
          </p:spPr>
          <p:txBody>
            <a:bodyPr wrap="square" lIns="0" tIns="0" rIns="0" bIns="0" rtlCol="0"/>
            <a:lstStyle/>
            <a:p>
              <a:endParaRPr/>
            </a:p>
          </p:txBody>
        </p:sp>
        <p:sp>
          <p:nvSpPr>
            <p:cNvPr id="26" name="object 24">
              <a:extLst>
                <a:ext uri="{FF2B5EF4-FFF2-40B4-BE49-F238E27FC236}">
                  <a16:creationId xmlns:a16="http://schemas.microsoft.com/office/drawing/2014/main" id="{53286BB1-DE4D-4D07-98E4-64C84C3946B0}"/>
                </a:ext>
              </a:extLst>
            </p:cNvPr>
            <p:cNvSpPr/>
            <p:nvPr/>
          </p:nvSpPr>
          <p:spPr>
            <a:xfrm>
              <a:off x="2680483" y="4910825"/>
              <a:ext cx="3887470" cy="0"/>
            </a:xfrm>
            <a:custGeom>
              <a:avLst/>
              <a:gdLst/>
              <a:ahLst/>
              <a:cxnLst/>
              <a:rect l="l" t="t" r="r" b="b"/>
              <a:pathLst>
                <a:path w="3887470">
                  <a:moveTo>
                    <a:pt x="0" y="0"/>
                  </a:moveTo>
                  <a:lnTo>
                    <a:pt x="3887476" y="0"/>
                  </a:lnTo>
                </a:path>
              </a:pathLst>
            </a:custGeom>
            <a:ln w="9525">
              <a:solidFill>
                <a:srgbClr val="FFAF00"/>
              </a:solidFill>
            </a:ln>
          </p:spPr>
          <p:txBody>
            <a:bodyPr wrap="square" lIns="0" tIns="0" rIns="0" bIns="0" rtlCol="0"/>
            <a:lstStyle/>
            <a:p>
              <a:endParaRPr/>
            </a:p>
          </p:txBody>
        </p:sp>
        <p:sp>
          <p:nvSpPr>
            <p:cNvPr id="27" name="object 25">
              <a:extLst>
                <a:ext uri="{FF2B5EF4-FFF2-40B4-BE49-F238E27FC236}">
                  <a16:creationId xmlns:a16="http://schemas.microsoft.com/office/drawing/2014/main" id="{FD1B0B14-8064-45DF-B483-28640D79D308}"/>
                </a:ext>
              </a:extLst>
            </p:cNvPr>
            <p:cNvSpPr/>
            <p:nvPr/>
          </p:nvSpPr>
          <p:spPr>
            <a:xfrm>
              <a:off x="2680483" y="4904867"/>
              <a:ext cx="3850640" cy="0"/>
            </a:xfrm>
            <a:custGeom>
              <a:avLst/>
              <a:gdLst/>
              <a:ahLst/>
              <a:cxnLst/>
              <a:rect l="l" t="t" r="r" b="b"/>
              <a:pathLst>
                <a:path w="3850640">
                  <a:moveTo>
                    <a:pt x="0" y="0"/>
                  </a:moveTo>
                  <a:lnTo>
                    <a:pt x="3850587" y="0"/>
                  </a:lnTo>
                </a:path>
              </a:pathLst>
            </a:custGeom>
            <a:ln w="11917">
              <a:solidFill>
                <a:srgbClr val="FFC800"/>
              </a:solidFill>
            </a:ln>
          </p:spPr>
          <p:txBody>
            <a:bodyPr wrap="square" lIns="0" tIns="0" rIns="0" bIns="0" rtlCol="0"/>
            <a:lstStyle/>
            <a:p>
              <a:endParaRPr/>
            </a:p>
          </p:txBody>
        </p:sp>
        <p:sp>
          <p:nvSpPr>
            <p:cNvPr id="28" name="object 26">
              <a:extLst>
                <a:ext uri="{FF2B5EF4-FFF2-40B4-BE49-F238E27FC236}">
                  <a16:creationId xmlns:a16="http://schemas.microsoft.com/office/drawing/2014/main" id="{774A693C-64AC-4452-8BAC-AE48F2993BBF}"/>
                </a:ext>
              </a:extLst>
            </p:cNvPr>
            <p:cNvSpPr/>
            <p:nvPr/>
          </p:nvSpPr>
          <p:spPr>
            <a:xfrm>
              <a:off x="2680483" y="4901295"/>
              <a:ext cx="3808095" cy="0"/>
            </a:xfrm>
            <a:custGeom>
              <a:avLst/>
              <a:gdLst/>
              <a:ahLst/>
              <a:cxnLst/>
              <a:rect l="l" t="t" r="r" b="b"/>
              <a:pathLst>
                <a:path w="3808095">
                  <a:moveTo>
                    <a:pt x="0" y="0"/>
                  </a:moveTo>
                  <a:lnTo>
                    <a:pt x="3808023" y="0"/>
                  </a:lnTo>
                </a:path>
              </a:pathLst>
            </a:custGeom>
            <a:ln w="9535">
              <a:solidFill>
                <a:srgbClr val="FFD500"/>
              </a:solidFill>
            </a:ln>
          </p:spPr>
          <p:txBody>
            <a:bodyPr wrap="square" lIns="0" tIns="0" rIns="0" bIns="0" rtlCol="0"/>
            <a:lstStyle/>
            <a:p>
              <a:endParaRPr/>
            </a:p>
          </p:txBody>
        </p:sp>
        <p:sp>
          <p:nvSpPr>
            <p:cNvPr id="29" name="object 27">
              <a:extLst>
                <a:ext uri="{FF2B5EF4-FFF2-40B4-BE49-F238E27FC236}">
                  <a16:creationId xmlns:a16="http://schemas.microsoft.com/office/drawing/2014/main" id="{9A2BC025-B07E-4380-8D7D-8032B74205BB}"/>
                </a:ext>
              </a:extLst>
            </p:cNvPr>
            <p:cNvSpPr/>
            <p:nvPr/>
          </p:nvSpPr>
          <p:spPr>
            <a:xfrm>
              <a:off x="2680483" y="4894145"/>
              <a:ext cx="3737610" cy="0"/>
            </a:xfrm>
            <a:custGeom>
              <a:avLst/>
              <a:gdLst/>
              <a:ahLst/>
              <a:cxnLst/>
              <a:rect l="l" t="t" r="r" b="b"/>
              <a:pathLst>
                <a:path w="3737610">
                  <a:moveTo>
                    <a:pt x="0" y="0"/>
                  </a:moveTo>
                  <a:lnTo>
                    <a:pt x="3737084" y="0"/>
                  </a:lnTo>
                </a:path>
              </a:pathLst>
            </a:custGeom>
            <a:ln w="9525">
              <a:solidFill>
                <a:srgbClr val="FFE400"/>
              </a:solidFill>
            </a:ln>
          </p:spPr>
          <p:txBody>
            <a:bodyPr wrap="square" lIns="0" tIns="0" rIns="0" bIns="0" rtlCol="0"/>
            <a:lstStyle/>
            <a:p>
              <a:endParaRPr/>
            </a:p>
          </p:txBody>
        </p:sp>
        <p:sp>
          <p:nvSpPr>
            <p:cNvPr id="30" name="object 28">
              <a:extLst>
                <a:ext uri="{FF2B5EF4-FFF2-40B4-BE49-F238E27FC236}">
                  <a16:creationId xmlns:a16="http://schemas.microsoft.com/office/drawing/2014/main" id="{24419B1F-FA5B-4B0F-B765-E66DE3469763}"/>
                </a:ext>
              </a:extLst>
            </p:cNvPr>
            <p:cNvSpPr/>
            <p:nvPr/>
          </p:nvSpPr>
          <p:spPr>
            <a:xfrm>
              <a:off x="2680483" y="4889382"/>
              <a:ext cx="3711575" cy="0"/>
            </a:xfrm>
            <a:custGeom>
              <a:avLst/>
              <a:gdLst/>
              <a:ahLst/>
              <a:cxnLst/>
              <a:rect l="l" t="t" r="r" b="b"/>
              <a:pathLst>
                <a:path w="3711575">
                  <a:moveTo>
                    <a:pt x="0" y="0"/>
                  </a:moveTo>
                  <a:lnTo>
                    <a:pt x="3711546" y="0"/>
                  </a:lnTo>
                </a:path>
              </a:pathLst>
            </a:custGeom>
            <a:ln w="14288">
              <a:solidFill>
                <a:srgbClr val="FFE404"/>
              </a:solidFill>
            </a:ln>
          </p:spPr>
          <p:txBody>
            <a:bodyPr wrap="square" lIns="0" tIns="0" rIns="0" bIns="0" rtlCol="0"/>
            <a:lstStyle/>
            <a:p>
              <a:endParaRPr/>
            </a:p>
          </p:txBody>
        </p:sp>
        <p:sp>
          <p:nvSpPr>
            <p:cNvPr id="31" name="object 29">
              <a:extLst>
                <a:ext uri="{FF2B5EF4-FFF2-40B4-BE49-F238E27FC236}">
                  <a16:creationId xmlns:a16="http://schemas.microsoft.com/office/drawing/2014/main" id="{1D40F7D4-64C3-4209-92F2-2DEFC4BB5603}"/>
                </a:ext>
              </a:extLst>
            </p:cNvPr>
            <p:cNvSpPr/>
            <p:nvPr/>
          </p:nvSpPr>
          <p:spPr>
            <a:xfrm>
              <a:off x="2674808" y="4884620"/>
              <a:ext cx="3689350" cy="0"/>
            </a:xfrm>
            <a:custGeom>
              <a:avLst/>
              <a:gdLst/>
              <a:ahLst/>
              <a:cxnLst/>
              <a:rect l="l" t="t" r="r" b="b"/>
              <a:pathLst>
                <a:path w="3689350">
                  <a:moveTo>
                    <a:pt x="0" y="0"/>
                  </a:moveTo>
                  <a:lnTo>
                    <a:pt x="3688845" y="0"/>
                  </a:lnTo>
                </a:path>
              </a:pathLst>
            </a:custGeom>
            <a:ln w="9525">
              <a:solidFill>
                <a:srgbClr val="FFE404"/>
              </a:solidFill>
            </a:ln>
          </p:spPr>
          <p:txBody>
            <a:bodyPr wrap="square" lIns="0" tIns="0" rIns="0" bIns="0" rtlCol="0"/>
            <a:lstStyle/>
            <a:p>
              <a:endParaRPr/>
            </a:p>
          </p:txBody>
        </p:sp>
        <p:sp>
          <p:nvSpPr>
            <p:cNvPr id="32" name="object 30">
              <a:extLst>
                <a:ext uri="{FF2B5EF4-FFF2-40B4-BE49-F238E27FC236}">
                  <a16:creationId xmlns:a16="http://schemas.microsoft.com/office/drawing/2014/main" id="{0986E688-5CC8-4151-BF97-AEAB8E418499}"/>
                </a:ext>
              </a:extLst>
            </p:cNvPr>
            <p:cNvSpPr/>
            <p:nvPr/>
          </p:nvSpPr>
          <p:spPr>
            <a:xfrm>
              <a:off x="2674808" y="4877470"/>
              <a:ext cx="3672204" cy="0"/>
            </a:xfrm>
            <a:custGeom>
              <a:avLst/>
              <a:gdLst/>
              <a:ahLst/>
              <a:cxnLst/>
              <a:rect l="l" t="t" r="r" b="b"/>
              <a:pathLst>
                <a:path w="3672204">
                  <a:moveTo>
                    <a:pt x="0" y="0"/>
                  </a:moveTo>
                  <a:lnTo>
                    <a:pt x="3671820" y="0"/>
                  </a:lnTo>
                </a:path>
              </a:pathLst>
            </a:custGeom>
            <a:ln w="9535">
              <a:solidFill>
                <a:srgbClr val="FFE409"/>
              </a:solidFill>
            </a:ln>
          </p:spPr>
          <p:txBody>
            <a:bodyPr wrap="square" lIns="0" tIns="0" rIns="0" bIns="0" rtlCol="0"/>
            <a:lstStyle/>
            <a:p>
              <a:endParaRPr/>
            </a:p>
          </p:txBody>
        </p:sp>
        <p:sp>
          <p:nvSpPr>
            <p:cNvPr id="33" name="object 31">
              <a:extLst>
                <a:ext uri="{FF2B5EF4-FFF2-40B4-BE49-F238E27FC236}">
                  <a16:creationId xmlns:a16="http://schemas.microsoft.com/office/drawing/2014/main" id="{7124BBE5-49E4-4CDB-B709-F1EEB8398532}"/>
                </a:ext>
              </a:extLst>
            </p:cNvPr>
            <p:cNvSpPr/>
            <p:nvPr/>
          </p:nvSpPr>
          <p:spPr>
            <a:xfrm>
              <a:off x="2674808" y="4873898"/>
              <a:ext cx="3663315" cy="0"/>
            </a:xfrm>
            <a:custGeom>
              <a:avLst/>
              <a:gdLst/>
              <a:ahLst/>
              <a:cxnLst/>
              <a:rect l="l" t="t" r="r" b="b"/>
              <a:pathLst>
                <a:path w="3663315">
                  <a:moveTo>
                    <a:pt x="0" y="0"/>
                  </a:moveTo>
                  <a:lnTo>
                    <a:pt x="3663307" y="0"/>
                  </a:lnTo>
                </a:path>
              </a:pathLst>
            </a:custGeom>
            <a:ln w="11917">
              <a:solidFill>
                <a:srgbClr val="FFE80D"/>
              </a:solidFill>
            </a:ln>
          </p:spPr>
          <p:txBody>
            <a:bodyPr wrap="square" lIns="0" tIns="0" rIns="0" bIns="0" rtlCol="0"/>
            <a:lstStyle/>
            <a:p>
              <a:endParaRPr/>
            </a:p>
          </p:txBody>
        </p:sp>
        <p:sp>
          <p:nvSpPr>
            <p:cNvPr id="34" name="object 32">
              <a:extLst>
                <a:ext uri="{FF2B5EF4-FFF2-40B4-BE49-F238E27FC236}">
                  <a16:creationId xmlns:a16="http://schemas.microsoft.com/office/drawing/2014/main" id="{12BA3C0C-1C22-4B07-BFDE-BC42DC31A391}"/>
                </a:ext>
              </a:extLst>
            </p:cNvPr>
            <p:cNvSpPr/>
            <p:nvPr/>
          </p:nvSpPr>
          <p:spPr>
            <a:xfrm>
              <a:off x="2674808" y="4871527"/>
              <a:ext cx="3646804" cy="0"/>
            </a:xfrm>
            <a:custGeom>
              <a:avLst/>
              <a:gdLst/>
              <a:ahLst/>
              <a:cxnLst/>
              <a:rect l="l" t="t" r="r" b="b"/>
              <a:pathLst>
                <a:path w="3646804">
                  <a:moveTo>
                    <a:pt x="0" y="0"/>
                  </a:moveTo>
                  <a:lnTo>
                    <a:pt x="3646282" y="0"/>
                  </a:lnTo>
                </a:path>
              </a:pathLst>
            </a:custGeom>
            <a:ln w="3175">
              <a:solidFill>
                <a:srgbClr val="FFE80D"/>
              </a:solidFill>
            </a:ln>
          </p:spPr>
          <p:txBody>
            <a:bodyPr wrap="square" lIns="0" tIns="0" rIns="0" bIns="0" rtlCol="0"/>
            <a:lstStyle/>
            <a:p>
              <a:endParaRPr/>
            </a:p>
          </p:txBody>
        </p:sp>
        <p:sp>
          <p:nvSpPr>
            <p:cNvPr id="35" name="object 33">
              <a:extLst>
                <a:ext uri="{FF2B5EF4-FFF2-40B4-BE49-F238E27FC236}">
                  <a16:creationId xmlns:a16="http://schemas.microsoft.com/office/drawing/2014/main" id="{E9A67927-118E-4FE7-BF0F-D98222B46566}"/>
                </a:ext>
              </a:extLst>
            </p:cNvPr>
            <p:cNvSpPr/>
            <p:nvPr/>
          </p:nvSpPr>
          <p:spPr>
            <a:xfrm>
              <a:off x="2674808" y="4869209"/>
              <a:ext cx="3639820" cy="0"/>
            </a:xfrm>
            <a:custGeom>
              <a:avLst/>
              <a:gdLst/>
              <a:ahLst/>
              <a:cxnLst/>
              <a:rect l="l" t="t" r="r" b="b"/>
              <a:pathLst>
                <a:path w="3639820">
                  <a:moveTo>
                    <a:pt x="0" y="0"/>
                  </a:moveTo>
                  <a:lnTo>
                    <a:pt x="3639281" y="0"/>
                  </a:lnTo>
                </a:path>
              </a:pathLst>
            </a:custGeom>
            <a:ln w="3175">
              <a:solidFill>
                <a:srgbClr val="FFE80D"/>
              </a:solidFill>
            </a:ln>
          </p:spPr>
          <p:txBody>
            <a:bodyPr wrap="square" lIns="0" tIns="0" rIns="0" bIns="0" rtlCol="0"/>
            <a:lstStyle/>
            <a:p>
              <a:endParaRPr/>
            </a:p>
          </p:txBody>
        </p:sp>
        <p:sp>
          <p:nvSpPr>
            <p:cNvPr id="36" name="object 34">
              <a:extLst>
                <a:ext uri="{FF2B5EF4-FFF2-40B4-BE49-F238E27FC236}">
                  <a16:creationId xmlns:a16="http://schemas.microsoft.com/office/drawing/2014/main" id="{E920049C-4326-4169-8B21-10A6E12DD2AC}"/>
                </a:ext>
              </a:extLst>
            </p:cNvPr>
            <p:cNvSpPr/>
            <p:nvPr/>
          </p:nvSpPr>
          <p:spPr>
            <a:xfrm>
              <a:off x="2674808" y="4865732"/>
              <a:ext cx="3628390" cy="0"/>
            </a:xfrm>
            <a:custGeom>
              <a:avLst/>
              <a:gdLst/>
              <a:ahLst/>
              <a:cxnLst/>
              <a:rect l="l" t="t" r="r" b="b"/>
              <a:pathLst>
                <a:path w="3628390">
                  <a:moveTo>
                    <a:pt x="0" y="0"/>
                  </a:moveTo>
                  <a:lnTo>
                    <a:pt x="3627941" y="0"/>
                  </a:lnTo>
                </a:path>
              </a:pathLst>
            </a:custGeom>
            <a:ln w="4636">
              <a:solidFill>
                <a:srgbClr val="FFE80D"/>
              </a:solidFill>
            </a:ln>
          </p:spPr>
          <p:txBody>
            <a:bodyPr wrap="square" lIns="0" tIns="0" rIns="0" bIns="0" rtlCol="0"/>
            <a:lstStyle/>
            <a:p>
              <a:endParaRPr/>
            </a:p>
          </p:txBody>
        </p:sp>
        <p:sp>
          <p:nvSpPr>
            <p:cNvPr id="37" name="object 35">
              <a:extLst>
                <a:ext uri="{FF2B5EF4-FFF2-40B4-BE49-F238E27FC236}">
                  <a16:creationId xmlns:a16="http://schemas.microsoft.com/office/drawing/2014/main" id="{F3FB6E16-278C-473E-9FE6-E14C64C29E51}"/>
                </a:ext>
              </a:extLst>
            </p:cNvPr>
            <p:cNvSpPr/>
            <p:nvPr/>
          </p:nvSpPr>
          <p:spPr>
            <a:xfrm>
              <a:off x="2674808" y="4863177"/>
              <a:ext cx="3629660" cy="0"/>
            </a:xfrm>
            <a:custGeom>
              <a:avLst/>
              <a:gdLst/>
              <a:ahLst/>
              <a:cxnLst/>
              <a:rect l="l" t="t" r="r" b="b"/>
              <a:pathLst>
                <a:path w="3629660">
                  <a:moveTo>
                    <a:pt x="0" y="0"/>
                  </a:moveTo>
                  <a:lnTo>
                    <a:pt x="3629256" y="0"/>
                  </a:lnTo>
                </a:path>
              </a:pathLst>
            </a:custGeom>
            <a:ln w="9525">
              <a:solidFill>
                <a:srgbClr val="FFE80E"/>
              </a:solidFill>
            </a:ln>
          </p:spPr>
          <p:txBody>
            <a:bodyPr wrap="square" lIns="0" tIns="0" rIns="0" bIns="0" rtlCol="0"/>
            <a:lstStyle/>
            <a:p>
              <a:endParaRPr/>
            </a:p>
          </p:txBody>
        </p:sp>
        <p:sp>
          <p:nvSpPr>
            <p:cNvPr id="38" name="object 36">
              <a:extLst>
                <a:ext uri="{FF2B5EF4-FFF2-40B4-BE49-F238E27FC236}">
                  <a16:creationId xmlns:a16="http://schemas.microsoft.com/office/drawing/2014/main" id="{CBF0DE00-6C6F-4F27-AEB3-77F7A4292D19}"/>
                </a:ext>
              </a:extLst>
            </p:cNvPr>
            <p:cNvSpPr/>
            <p:nvPr/>
          </p:nvSpPr>
          <p:spPr>
            <a:xfrm>
              <a:off x="2674808" y="4862255"/>
              <a:ext cx="3615690" cy="0"/>
            </a:xfrm>
            <a:custGeom>
              <a:avLst/>
              <a:gdLst/>
              <a:ahLst/>
              <a:cxnLst/>
              <a:rect l="l" t="t" r="r" b="b"/>
              <a:pathLst>
                <a:path w="3615690">
                  <a:moveTo>
                    <a:pt x="0" y="0"/>
                  </a:moveTo>
                  <a:lnTo>
                    <a:pt x="3615068" y="0"/>
                  </a:lnTo>
                </a:path>
              </a:pathLst>
            </a:custGeom>
            <a:ln w="3175">
              <a:solidFill>
                <a:srgbClr val="FFE812"/>
              </a:solidFill>
            </a:ln>
          </p:spPr>
          <p:txBody>
            <a:bodyPr wrap="square" lIns="0" tIns="0" rIns="0" bIns="0" rtlCol="0"/>
            <a:lstStyle/>
            <a:p>
              <a:endParaRPr/>
            </a:p>
          </p:txBody>
        </p:sp>
        <p:sp>
          <p:nvSpPr>
            <p:cNvPr id="39" name="object 37">
              <a:extLst>
                <a:ext uri="{FF2B5EF4-FFF2-40B4-BE49-F238E27FC236}">
                  <a16:creationId xmlns:a16="http://schemas.microsoft.com/office/drawing/2014/main" id="{A8F6F057-9345-406A-91B8-66B21331381C}"/>
                </a:ext>
              </a:extLst>
            </p:cNvPr>
            <p:cNvSpPr/>
            <p:nvPr/>
          </p:nvSpPr>
          <p:spPr>
            <a:xfrm>
              <a:off x="2674808" y="4859937"/>
              <a:ext cx="3612515" cy="0"/>
            </a:xfrm>
            <a:custGeom>
              <a:avLst/>
              <a:gdLst/>
              <a:ahLst/>
              <a:cxnLst/>
              <a:rect l="l" t="t" r="r" b="b"/>
              <a:pathLst>
                <a:path w="3612515">
                  <a:moveTo>
                    <a:pt x="0" y="0"/>
                  </a:moveTo>
                  <a:lnTo>
                    <a:pt x="3612231" y="0"/>
                  </a:lnTo>
                </a:path>
              </a:pathLst>
            </a:custGeom>
            <a:ln w="3175">
              <a:solidFill>
                <a:srgbClr val="FFE812"/>
              </a:solidFill>
            </a:ln>
          </p:spPr>
          <p:txBody>
            <a:bodyPr wrap="square" lIns="0" tIns="0" rIns="0" bIns="0" rtlCol="0"/>
            <a:lstStyle/>
            <a:p>
              <a:endParaRPr/>
            </a:p>
          </p:txBody>
        </p:sp>
        <p:sp>
          <p:nvSpPr>
            <p:cNvPr id="40" name="object 38">
              <a:extLst>
                <a:ext uri="{FF2B5EF4-FFF2-40B4-BE49-F238E27FC236}">
                  <a16:creationId xmlns:a16="http://schemas.microsoft.com/office/drawing/2014/main" id="{8CE50CC6-658A-4D10-81ED-E3229AE9BC06}"/>
                </a:ext>
              </a:extLst>
            </p:cNvPr>
            <p:cNvSpPr/>
            <p:nvPr/>
          </p:nvSpPr>
          <p:spPr>
            <a:xfrm>
              <a:off x="2674808" y="4857619"/>
              <a:ext cx="3606800" cy="0"/>
            </a:xfrm>
            <a:custGeom>
              <a:avLst/>
              <a:gdLst/>
              <a:ahLst/>
              <a:cxnLst/>
              <a:rect l="l" t="t" r="r" b="b"/>
              <a:pathLst>
                <a:path w="3606800">
                  <a:moveTo>
                    <a:pt x="0" y="0"/>
                  </a:moveTo>
                  <a:lnTo>
                    <a:pt x="3606556" y="0"/>
                  </a:lnTo>
                </a:path>
              </a:pathLst>
            </a:custGeom>
            <a:ln w="3175">
              <a:solidFill>
                <a:srgbClr val="FFE812"/>
              </a:solidFill>
            </a:ln>
          </p:spPr>
          <p:txBody>
            <a:bodyPr wrap="square" lIns="0" tIns="0" rIns="0" bIns="0" rtlCol="0"/>
            <a:lstStyle/>
            <a:p>
              <a:endParaRPr/>
            </a:p>
          </p:txBody>
        </p:sp>
        <p:sp>
          <p:nvSpPr>
            <p:cNvPr id="41" name="object 39">
              <a:extLst>
                <a:ext uri="{FF2B5EF4-FFF2-40B4-BE49-F238E27FC236}">
                  <a16:creationId xmlns:a16="http://schemas.microsoft.com/office/drawing/2014/main" id="{579ACE42-11E0-4FFD-93B0-26340967DFC0}"/>
                </a:ext>
              </a:extLst>
            </p:cNvPr>
            <p:cNvSpPr/>
            <p:nvPr/>
          </p:nvSpPr>
          <p:spPr>
            <a:xfrm>
              <a:off x="2674808" y="4855301"/>
              <a:ext cx="3601085" cy="0"/>
            </a:xfrm>
            <a:custGeom>
              <a:avLst/>
              <a:gdLst/>
              <a:ahLst/>
              <a:cxnLst/>
              <a:rect l="l" t="t" r="r" b="b"/>
              <a:pathLst>
                <a:path w="3601085">
                  <a:moveTo>
                    <a:pt x="0" y="0"/>
                  </a:moveTo>
                  <a:lnTo>
                    <a:pt x="3600881" y="0"/>
                  </a:lnTo>
                </a:path>
              </a:pathLst>
            </a:custGeom>
            <a:ln w="3175">
              <a:solidFill>
                <a:srgbClr val="FFE812"/>
              </a:solidFill>
            </a:ln>
          </p:spPr>
          <p:txBody>
            <a:bodyPr wrap="square" lIns="0" tIns="0" rIns="0" bIns="0" rtlCol="0"/>
            <a:lstStyle/>
            <a:p>
              <a:endParaRPr/>
            </a:p>
          </p:txBody>
        </p:sp>
        <p:sp>
          <p:nvSpPr>
            <p:cNvPr id="42" name="object 40">
              <a:extLst>
                <a:ext uri="{FF2B5EF4-FFF2-40B4-BE49-F238E27FC236}">
                  <a16:creationId xmlns:a16="http://schemas.microsoft.com/office/drawing/2014/main" id="{0453C986-DD5C-4E4A-B0C8-F1DFED8F8607}"/>
                </a:ext>
              </a:extLst>
            </p:cNvPr>
            <p:cNvSpPr/>
            <p:nvPr/>
          </p:nvSpPr>
          <p:spPr>
            <a:xfrm>
              <a:off x="2674808" y="4852983"/>
              <a:ext cx="3595370" cy="0"/>
            </a:xfrm>
            <a:custGeom>
              <a:avLst/>
              <a:gdLst/>
              <a:ahLst/>
              <a:cxnLst/>
              <a:rect l="l" t="t" r="r" b="b"/>
              <a:pathLst>
                <a:path w="3595370">
                  <a:moveTo>
                    <a:pt x="0" y="0"/>
                  </a:moveTo>
                  <a:lnTo>
                    <a:pt x="3595205" y="0"/>
                  </a:lnTo>
                </a:path>
              </a:pathLst>
            </a:custGeom>
            <a:ln w="3175">
              <a:solidFill>
                <a:srgbClr val="FFE812"/>
              </a:solidFill>
            </a:ln>
          </p:spPr>
          <p:txBody>
            <a:bodyPr wrap="square" lIns="0" tIns="0" rIns="0" bIns="0" rtlCol="0"/>
            <a:lstStyle/>
            <a:p>
              <a:endParaRPr/>
            </a:p>
          </p:txBody>
        </p:sp>
        <p:sp>
          <p:nvSpPr>
            <p:cNvPr id="43" name="object 41">
              <a:extLst>
                <a:ext uri="{FF2B5EF4-FFF2-40B4-BE49-F238E27FC236}">
                  <a16:creationId xmlns:a16="http://schemas.microsoft.com/office/drawing/2014/main" id="{BA32DCAB-1270-45C4-B779-66210A5B684C}"/>
                </a:ext>
              </a:extLst>
            </p:cNvPr>
            <p:cNvSpPr/>
            <p:nvPr/>
          </p:nvSpPr>
          <p:spPr>
            <a:xfrm>
              <a:off x="2674808" y="4857619"/>
              <a:ext cx="3606800" cy="0"/>
            </a:xfrm>
            <a:custGeom>
              <a:avLst/>
              <a:gdLst/>
              <a:ahLst/>
              <a:cxnLst/>
              <a:rect l="l" t="t" r="r" b="b"/>
              <a:pathLst>
                <a:path w="3606800">
                  <a:moveTo>
                    <a:pt x="0" y="0"/>
                  </a:moveTo>
                  <a:lnTo>
                    <a:pt x="3606556" y="0"/>
                  </a:lnTo>
                </a:path>
              </a:pathLst>
            </a:custGeom>
            <a:ln w="3175">
              <a:solidFill>
                <a:srgbClr val="FFE813"/>
              </a:solidFill>
            </a:ln>
          </p:spPr>
          <p:txBody>
            <a:bodyPr wrap="square" lIns="0" tIns="0" rIns="0" bIns="0" rtlCol="0"/>
            <a:lstStyle/>
            <a:p>
              <a:endParaRPr/>
            </a:p>
          </p:txBody>
        </p:sp>
        <p:sp>
          <p:nvSpPr>
            <p:cNvPr id="44" name="object 42">
              <a:extLst>
                <a:ext uri="{FF2B5EF4-FFF2-40B4-BE49-F238E27FC236}">
                  <a16:creationId xmlns:a16="http://schemas.microsoft.com/office/drawing/2014/main" id="{CDFAA6EF-99A8-4899-A072-B84062231A29}"/>
                </a:ext>
              </a:extLst>
            </p:cNvPr>
            <p:cNvSpPr/>
            <p:nvPr/>
          </p:nvSpPr>
          <p:spPr>
            <a:xfrm>
              <a:off x="2674808" y="4855301"/>
              <a:ext cx="3601085" cy="0"/>
            </a:xfrm>
            <a:custGeom>
              <a:avLst/>
              <a:gdLst/>
              <a:ahLst/>
              <a:cxnLst/>
              <a:rect l="l" t="t" r="r" b="b"/>
              <a:pathLst>
                <a:path w="3601085">
                  <a:moveTo>
                    <a:pt x="0" y="0"/>
                  </a:moveTo>
                  <a:lnTo>
                    <a:pt x="3600881" y="0"/>
                  </a:lnTo>
                </a:path>
              </a:pathLst>
            </a:custGeom>
            <a:ln w="3175">
              <a:solidFill>
                <a:srgbClr val="FFE813"/>
              </a:solidFill>
            </a:ln>
          </p:spPr>
          <p:txBody>
            <a:bodyPr wrap="square" lIns="0" tIns="0" rIns="0" bIns="0" rtlCol="0"/>
            <a:lstStyle/>
            <a:p>
              <a:endParaRPr/>
            </a:p>
          </p:txBody>
        </p:sp>
        <p:sp>
          <p:nvSpPr>
            <p:cNvPr id="45" name="object 43">
              <a:extLst>
                <a:ext uri="{FF2B5EF4-FFF2-40B4-BE49-F238E27FC236}">
                  <a16:creationId xmlns:a16="http://schemas.microsoft.com/office/drawing/2014/main" id="{B5E714C1-FA2A-486B-AAD7-8B56469CAE6E}"/>
                </a:ext>
              </a:extLst>
            </p:cNvPr>
            <p:cNvSpPr/>
            <p:nvPr/>
          </p:nvSpPr>
          <p:spPr>
            <a:xfrm>
              <a:off x="2674808" y="4852983"/>
              <a:ext cx="3595370" cy="0"/>
            </a:xfrm>
            <a:custGeom>
              <a:avLst/>
              <a:gdLst/>
              <a:ahLst/>
              <a:cxnLst/>
              <a:rect l="l" t="t" r="r" b="b"/>
              <a:pathLst>
                <a:path w="3595370">
                  <a:moveTo>
                    <a:pt x="0" y="0"/>
                  </a:moveTo>
                  <a:lnTo>
                    <a:pt x="3595205" y="0"/>
                  </a:lnTo>
                </a:path>
              </a:pathLst>
            </a:custGeom>
            <a:ln w="3175">
              <a:solidFill>
                <a:srgbClr val="FFE813"/>
              </a:solidFill>
            </a:ln>
          </p:spPr>
          <p:txBody>
            <a:bodyPr wrap="square" lIns="0" tIns="0" rIns="0" bIns="0" rtlCol="0"/>
            <a:lstStyle/>
            <a:p>
              <a:endParaRPr/>
            </a:p>
          </p:txBody>
        </p:sp>
        <p:sp>
          <p:nvSpPr>
            <p:cNvPr id="46" name="object 44">
              <a:extLst>
                <a:ext uri="{FF2B5EF4-FFF2-40B4-BE49-F238E27FC236}">
                  <a16:creationId xmlns:a16="http://schemas.microsoft.com/office/drawing/2014/main" id="{2E135033-6508-48DB-8D8A-FA015B656F8D}"/>
                </a:ext>
              </a:extLst>
            </p:cNvPr>
            <p:cNvSpPr/>
            <p:nvPr/>
          </p:nvSpPr>
          <p:spPr>
            <a:xfrm>
              <a:off x="2674808" y="4850086"/>
              <a:ext cx="3589654" cy="0"/>
            </a:xfrm>
            <a:custGeom>
              <a:avLst/>
              <a:gdLst/>
              <a:ahLst/>
              <a:cxnLst/>
              <a:rect l="l" t="t" r="r" b="b"/>
              <a:pathLst>
                <a:path w="3589654">
                  <a:moveTo>
                    <a:pt x="0" y="0"/>
                  </a:moveTo>
                  <a:lnTo>
                    <a:pt x="3589530" y="0"/>
                  </a:lnTo>
                </a:path>
              </a:pathLst>
            </a:custGeom>
            <a:ln w="3477">
              <a:solidFill>
                <a:srgbClr val="FFE813"/>
              </a:solidFill>
            </a:ln>
          </p:spPr>
          <p:txBody>
            <a:bodyPr wrap="square" lIns="0" tIns="0" rIns="0" bIns="0" rtlCol="0"/>
            <a:lstStyle/>
            <a:p>
              <a:endParaRPr/>
            </a:p>
          </p:txBody>
        </p:sp>
        <p:sp>
          <p:nvSpPr>
            <p:cNvPr id="47" name="object 45">
              <a:extLst>
                <a:ext uri="{FF2B5EF4-FFF2-40B4-BE49-F238E27FC236}">
                  <a16:creationId xmlns:a16="http://schemas.microsoft.com/office/drawing/2014/main" id="{2573CEF0-24EE-4CC9-8E11-93B61C5B4F2B}"/>
                </a:ext>
              </a:extLst>
            </p:cNvPr>
            <p:cNvSpPr/>
            <p:nvPr/>
          </p:nvSpPr>
          <p:spPr>
            <a:xfrm>
              <a:off x="2674808" y="4850086"/>
              <a:ext cx="3589654" cy="0"/>
            </a:xfrm>
            <a:custGeom>
              <a:avLst/>
              <a:gdLst/>
              <a:ahLst/>
              <a:cxnLst/>
              <a:rect l="l" t="t" r="r" b="b"/>
              <a:pathLst>
                <a:path w="3589654">
                  <a:moveTo>
                    <a:pt x="0" y="0"/>
                  </a:moveTo>
                  <a:lnTo>
                    <a:pt x="3589530" y="0"/>
                  </a:lnTo>
                </a:path>
              </a:pathLst>
            </a:custGeom>
            <a:ln w="3477">
              <a:solidFill>
                <a:srgbClr val="FFEB17"/>
              </a:solidFill>
            </a:ln>
          </p:spPr>
          <p:txBody>
            <a:bodyPr wrap="square" lIns="0" tIns="0" rIns="0" bIns="0" rtlCol="0"/>
            <a:lstStyle/>
            <a:p>
              <a:endParaRPr/>
            </a:p>
          </p:txBody>
        </p:sp>
        <p:sp>
          <p:nvSpPr>
            <p:cNvPr id="48" name="object 46">
              <a:extLst>
                <a:ext uri="{FF2B5EF4-FFF2-40B4-BE49-F238E27FC236}">
                  <a16:creationId xmlns:a16="http://schemas.microsoft.com/office/drawing/2014/main" id="{F8511BEF-4FB2-41EB-AB75-0C9DC09DA941}"/>
                </a:ext>
              </a:extLst>
            </p:cNvPr>
            <p:cNvSpPr/>
            <p:nvPr/>
          </p:nvSpPr>
          <p:spPr>
            <a:xfrm>
              <a:off x="2674808" y="4847188"/>
              <a:ext cx="3581400" cy="0"/>
            </a:xfrm>
            <a:custGeom>
              <a:avLst/>
              <a:gdLst/>
              <a:ahLst/>
              <a:cxnLst/>
              <a:rect l="l" t="t" r="r" b="b"/>
              <a:pathLst>
                <a:path w="3581400">
                  <a:moveTo>
                    <a:pt x="0" y="0"/>
                  </a:moveTo>
                  <a:lnTo>
                    <a:pt x="3581018" y="0"/>
                  </a:lnTo>
                </a:path>
              </a:pathLst>
            </a:custGeom>
            <a:ln w="3175">
              <a:solidFill>
                <a:srgbClr val="FFEB17"/>
              </a:solidFill>
            </a:ln>
          </p:spPr>
          <p:txBody>
            <a:bodyPr wrap="square" lIns="0" tIns="0" rIns="0" bIns="0" rtlCol="0"/>
            <a:lstStyle/>
            <a:p>
              <a:endParaRPr/>
            </a:p>
          </p:txBody>
        </p:sp>
        <p:sp>
          <p:nvSpPr>
            <p:cNvPr id="49" name="object 47">
              <a:extLst>
                <a:ext uri="{FF2B5EF4-FFF2-40B4-BE49-F238E27FC236}">
                  <a16:creationId xmlns:a16="http://schemas.microsoft.com/office/drawing/2014/main" id="{BCB4F124-53EF-473F-B6C7-E23084DDB908}"/>
                </a:ext>
              </a:extLst>
            </p:cNvPr>
            <p:cNvSpPr/>
            <p:nvPr/>
          </p:nvSpPr>
          <p:spPr>
            <a:xfrm>
              <a:off x="2674808" y="4843711"/>
              <a:ext cx="3573779" cy="0"/>
            </a:xfrm>
            <a:custGeom>
              <a:avLst/>
              <a:gdLst/>
              <a:ahLst/>
              <a:cxnLst/>
              <a:rect l="l" t="t" r="r" b="b"/>
              <a:pathLst>
                <a:path w="3573779">
                  <a:moveTo>
                    <a:pt x="0" y="0"/>
                  </a:moveTo>
                  <a:lnTo>
                    <a:pt x="3573683" y="0"/>
                  </a:lnTo>
                </a:path>
              </a:pathLst>
            </a:custGeom>
            <a:ln w="4636">
              <a:solidFill>
                <a:srgbClr val="FFEB17"/>
              </a:solidFill>
            </a:ln>
          </p:spPr>
          <p:txBody>
            <a:bodyPr wrap="square" lIns="0" tIns="0" rIns="0" bIns="0" rtlCol="0"/>
            <a:lstStyle/>
            <a:p>
              <a:endParaRPr/>
            </a:p>
          </p:txBody>
        </p:sp>
        <p:sp>
          <p:nvSpPr>
            <p:cNvPr id="50" name="object 48">
              <a:extLst>
                <a:ext uri="{FF2B5EF4-FFF2-40B4-BE49-F238E27FC236}">
                  <a16:creationId xmlns:a16="http://schemas.microsoft.com/office/drawing/2014/main" id="{D8D52AF2-2C70-40B8-9F96-6D7620331041}"/>
                </a:ext>
              </a:extLst>
            </p:cNvPr>
            <p:cNvSpPr/>
            <p:nvPr/>
          </p:nvSpPr>
          <p:spPr>
            <a:xfrm>
              <a:off x="2674808" y="4847188"/>
              <a:ext cx="3581400" cy="0"/>
            </a:xfrm>
            <a:custGeom>
              <a:avLst/>
              <a:gdLst/>
              <a:ahLst/>
              <a:cxnLst/>
              <a:rect l="l" t="t" r="r" b="b"/>
              <a:pathLst>
                <a:path w="3581400">
                  <a:moveTo>
                    <a:pt x="0" y="0"/>
                  </a:moveTo>
                  <a:lnTo>
                    <a:pt x="3581018" y="0"/>
                  </a:lnTo>
                </a:path>
              </a:pathLst>
            </a:custGeom>
            <a:ln w="3175">
              <a:solidFill>
                <a:srgbClr val="FFEB1C"/>
              </a:solidFill>
            </a:ln>
          </p:spPr>
          <p:txBody>
            <a:bodyPr wrap="square" lIns="0" tIns="0" rIns="0" bIns="0" rtlCol="0"/>
            <a:lstStyle/>
            <a:p>
              <a:endParaRPr/>
            </a:p>
          </p:txBody>
        </p:sp>
        <p:sp>
          <p:nvSpPr>
            <p:cNvPr id="51" name="object 49">
              <a:extLst>
                <a:ext uri="{FF2B5EF4-FFF2-40B4-BE49-F238E27FC236}">
                  <a16:creationId xmlns:a16="http://schemas.microsoft.com/office/drawing/2014/main" id="{8A20FA8D-6D91-480C-97A8-BCFA162FE4DB}"/>
                </a:ext>
              </a:extLst>
            </p:cNvPr>
            <p:cNvSpPr/>
            <p:nvPr/>
          </p:nvSpPr>
          <p:spPr>
            <a:xfrm>
              <a:off x="2674808" y="4843711"/>
              <a:ext cx="3573779" cy="0"/>
            </a:xfrm>
            <a:custGeom>
              <a:avLst/>
              <a:gdLst/>
              <a:ahLst/>
              <a:cxnLst/>
              <a:rect l="l" t="t" r="r" b="b"/>
              <a:pathLst>
                <a:path w="3573779">
                  <a:moveTo>
                    <a:pt x="0" y="0"/>
                  </a:moveTo>
                  <a:lnTo>
                    <a:pt x="3573683" y="0"/>
                  </a:lnTo>
                </a:path>
              </a:pathLst>
            </a:custGeom>
            <a:ln w="4636">
              <a:solidFill>
                <a:srgbClr val="FFEB1C"/>
              </a:solidFill>
            </a:ln>
          </p:spPr>
          <p:txBody>
            <a:bodyPr wrap="square" lIns="0" tIns="0" rIns="0" bIns="0" rtlCol="0"/>
            <a:lstStyle/>
            <a:p>
              <a:endParaRPr/>
            </a:p>
          </p:txBody>
        </p:sp>
        <p:sp>
          <p:nvSpPr>
            <p:cNvPr id="52" name="object 50">
              <a:extLst>
                <a:ext uri="{FF2B5EF4-FFF2-40B4-BE49-F238E27FC236}">
                  <a16:creationId xmlns:a16="http://schemas.microsoft.com/office/drawing/2014/main" id="{123888C6-B9DB-441C-A2A0-AC570C856B57}"/>
                </a:ext>
              </a:extLst>
            </p:cNvPr>
            <p:cNvSpPr/>
            <p:nvPr/>
          </p:nvSpPr>
          <p:spPr>
            <a:xfrm>
              <a:off x="2677646" y="4840234"/>
              <a:ext cx="3561715" cy="0"/>
            </a:xfrm>
            <a:custGeom>
              <a:avLst/>
              <a:gdLst/>
              <a:ahLst/>
              <a:cxnLst/>
              <a:rect l="l" t="t" r="r" b="b"/>
              <a:pathLst>
                <a:path w="3561715">
                  <a:moveTo>
                    <a:pt x="0" y="0"/>
                  </a:moveTo>
                  <a:lnTo>
                    <a:pt x="3561155" y="0"/>
                  </a:lnTo>
                </a:path>
              </a:pathLst>
            </a:custGeom>
            <a:ln w="3175">
              <a:solidFill>
                <a:srgbClr val="FFEB1C"/>
              </a:solidFill>
            </a:ln>
          </p:spPr>
          <p:txBody>
            <a:bodyPr wrap="square" lIns="0" tIns="0" rIns="0" bIns="0" rtlCol="0"/>
            <a:lstStyle/>
            <a:p>
              <a:endParaRPr/>
            </a:p>
          </p:txBody>
        </p:sp>
        <p:sp>
          <p:nvSpPr>
            <p:cNvPr id="53" name="object 51">
              <a:extLst>
                <a:ext uri="{FF2B5EF4-FFF2-40B4-BE49-F238E27FC236}">
                  <a16:creationId xmlns:a16="http://schemas.microsoft.com/office/drawing/2014/main" id="{C1C17963-D48C-4E23-A7B2-DF0B5AD85A62}"/>
                </a:ext>
              </a:extLst>
            </p:cNvPr>
            <p:cNvSpPr/>
            <p:nvPr/>
          </p:nvSpPr>
          <p:spPr>
            <a:xfrm>
              <a:off x="2677646" y="4837916"/>
              <a:ext cx="3552825" cy="0"/>
            </a:xfrm>
            <a:custGeom>
              <a:avLst/>
              <a:gdLst/>
              <a:ahLst/>
              <a:cxnLst/>
              <a:rect l="l" t="t" r="r" b="b"/>
              <a:pathLst>
                <a:path w="3552825">
                  <a:moveTo>
                    <a:pt x="0" y="0"/>
                  </a:moveTo>
                  <a:lnTo>
                    <a:pt x="3552642" y="0"/>
                  </a:lnTo>
                </a:path>
              </a:pathLst>
            </a:custGeom>
            <a:ln w="3175">
              <a:solidFill>
                <a:srgbClr val="FFEB1C"/>
              </a:solidFill>
            </a:ln>
          </p:spPr>
          <p:txBody>
            <a:bodyPr wrap="square" lIns="0" tIns="0" rIns="0" bIns="0" rtlCol="0"/>
            <a:lstStyle/>
            <a:p>
              <a:endParaRPr/>
            </a:p>
          </p:txBody>
        </p:sp>
        <p:sp>
          <p:nvSpPr>
            <p:cNvPr id="54" name="object 52">
              <a:extLst>
                <a:ext uri="{FF2B5EF4-FFF2-40B4-BE49-F238E27FC236}">
                  <a16:creationId xmlns:a16="http://schemas.microsoft.com/office/drawing/2014/main" id="{7DD7BE86-06F3-4B63-BBAD-B87B2F09B8E0}"/>
                </a:ext>
              </a:extLst>
            </p:cNvPr>
            <p:cNvSpPr/>
            <p:nvPr/>
          </p:nvSpPr>
          <p:spPr>
            <a:xfrm>
              <a:off x="2677646" y="4840234"/>
              <a:ext cx="3561715" cy="0"/>
            </a:xfrm>
            <a:custGeom>
              <a:avLst/>
              <a:gdLst/>
              <a:ahLst/>
              <a:cxnLst/>
              <a:rect l="l" t="t" r="r" b="b"/>
              <a:pathLst>
                <a:path w="3561715">
                  <a:moveTo>
                    <a:pt x="0" y="0"/>
                  </a:moveTo>
                  <a:lnTo>
                    <a:pt x="3561155" y="0"/>
                  </a:lnTo>
                </a:path>
              </a:pathLst>
            </a:custGeom>
            <a:ln w="3175">
              <a:solidFill>
                <a:srgbClr val="FFEB1C"/>
              </a:solidFill>
            </a:ln>
          </p:spPr>
          <p:txBody>
            <a:bodyPr wrap="square" lIns="0" tIns="0" rIns="0" bIns="0" rtlCol="0"/>
            <a:lstStyle/>
            <a:p>
              <a:endParaRPr/>
            </a:p>
          </p:txBody>
        </p:sp>
        <p:sp>
          <p:nvSpPr>
            <p:cNvPr id="55" name="object 53">
              <a:extLst>
                <a:ext uri="{FF2B5EF4-FFF2-40B4-BE49-F238E27FC236}">
                  <a16:creationId xmlns:a16="http://schemas.microsoft.com/office/drawing/2014/main" id="{15E0D028-5914-40C0-89E7-F33212A4F976}"/>
                </a:ext>
              </a:extLst>
            </p:cNvPr>
            <p:cNvSpPr/>
            <p:nvPr/>
          </p:nvSpPr>
          <p:spPr>
            <a:xfrm>
              <a:off x="2677646" y="4837916"/>
              <a:ext cx="3552825" cy="0"/>
            </a:xfrm>
            <a:custGeom>
              <a:avLst/>
              <a:gdLst/>
              <a:ahLst/>
              <a:cxnLst/>
              <a:rect l="l" t="t" r="r" b="b"/>
              <a:pathLst>
                <a:path w="3552825">
                  <a:moveTo>
                    <a:pt x="0" y="0"/>
                  </a:moveTo>
                  <a:lnTo>
                    <a:pt x="3552642" y="0"/>
                  </a:lnTo>
                </a:path>
              </a:pathLst>
            </a:custGeom>
            <a:ln w="3175">
              <a:solidFill>
                <a:srgbClr val="FFEB1C"/>
              </a:solidFill>
            </a:ln>
          </p:spPr>
          <p:txBody>
            <a:bodyPr wrap="square" lIns="0" tIns="0" rIns="0" bIns="0" rtlCol="0"/>
            <a:lstStyle/>
            <a:p>
              <a:endParaRPr/>
            </a:p>
          </p:txBody>
        </p:sp>
        <p:sp>
          <p:nvSpPr>
            <p:cNvPr id="56" name="object 54">
              <a:extLst>
                <a:ext uri="{FF2B5EF4-FFF2-40B4-BE49-F238E27FC236}">
                  <a16:creationId xmlns:a16="http://schemas.microsoft.com/office/drawing/2014/main" id="{51A8D5E3-0AF9-4E31-ADC3-BAC37A0CB7E3}"/>
                </a:ext>
              </a:extLst>
            </p:cNvPr>
            <p:cNvSpPr/>
            <p:nvPr/>
          </p:nvSpPr>
          <p:spPr>
            <a:xfrm>
              <a:off x="2680483" y="4835780"/>
              <a:ext cx="3547110" cy="0"/>
            </a:xfrm>
            <a:custGeom>
              <a:avLst/>
              <a:gdLst/>
              <a:ahLst/>
              <a:cxnLst/>
              <a:rect l="l" t="t" r="r" b="b"/>
              <a:pathLst>
                <a:path w="3547110">
                  <a:moveTo>
                    <a:pt x="0" y="0"/>
                  </a:moveTo>
                  <a:lnTo>
                    <a:pt x="3546967" y="0"/>
                  </a:lnTo>
                </a:path>
              </a:pathLst>
            </a:custGeom>
            <a:ln w="3175">
              <a:solidFill>
                <a:srgbClr val="FFEB1C"/>
              </a:solidFill>
            </a:ln>
          </p:spPr>
          <p:txBody>
            <a:bodyPr wrap="square" lIns="0" tIns="0" rIns="0" bIns="0" rtlCol="0"/>
            <a:lstStyle/>
            <a:p>
              <a:endParaRPr/>
            </a:p>
          </p:txBody>
        </p:sp>
        <p:sp>
          <p:nvSpPr>
            <p:cNvPr id="57" name="object 55">
              <a:extLst>
                <a:ext uri="{FF2B5EF4-FFF2-40B4-BE49-F238E27FC236}">
                  <a16:creationId xmlns:a16="http://schemas.microsoft.com/office/drawing/2014/main" id="{1C97D12D-77F3-45A1-A25C-8499DE1B6178}"/>
                </a:ext>
              </a:extLst>
            </p:cNvPr>
            <p:cNvSpPr/>
            <p:nvPr/>
          </p:nvSpPr>
          <p:spPr>
            <a:xfrm>
              <a:off x="2686158" y="4833399"/>
              <a:ext cx="3533140" cy="0"/>
            </a:xfrm>
            <a:custGeom>
              <a:avLst/>
              <a:gdLst/>
              <a:ahLst/>
              <a:cxnLst/>
              <a:rect l="l" t="t" r="r" b="b"/>
              <a:pathLst>
                <a:path w="3533140">
                  <a:moveTo>
                    <a:pt x="0" y="0"/>
                  </a:moveTo>
                  <a:lnTo>
                    <a:pt x="3532779" y="0"/>
                  </a:lnTo>
                </a:path>
              </a:pathLst>
            </a:custGeom>
            <a:ln w="3175">
              <a:solidFill>
                <a:srgbClr val="FFEB1C"/>
              </a:solidFill>
            </a:ln>
          </p:spPr>
          <p:txBody>
            <a:bodyPr wrap="square" lIns="0" tIns="0" rIns="0" bIns="0" rtlCol="0"/>
            <a:lstStyle/>
            <a:p>
              <a:endParaRPr/>
            </a:p>
          </p:txBody>
        </p:sp>
        <p:sp>
          <p:nvSpPr>
            <p:cNvPr id="58" name="object 56">
              <a:extLst>
                <a:ext uri="{FF2B5EF4-FFF2-40B4-BE49-F238E27FC236}">
                  <a16:creationId xmlns:a16="http://schemas.microsoft.com/office/drawing/2014/main" id="{D04CB9FD-55BB-4795-80EA-8C21D77A4AAC}"/>
                </a:ext>
              </a:extLst>
            </p:cNvPr>
            <p:cNvSpPr/>
            <p:nvPr/>
          </p:nvSpPr>
          <p:spPr>
            <a:xfrm>
              <a:off x="2680483" y="4835780"/>
              <a:ext cx="3547110" cy="0"/>
            </a:xfrm>
            <a:custGeom>
              <a:avLst/>
              <a:gdLst/>
              <a:ahLst/>
              <a:cxnLst/>
              <a:rect l="l" t="t" r="r" b="b"/>
              <a:pathLst>
                <a:path w="3547110">
                  <a:moveTo>
                    <a:pt x="0" y="0"/>
                  </a:moveTo>
                  <a:lnTo>
                    <a:pt x="3546967" y="0"/>
                  </a:lnTo>
                </a:path>
              </a:pathLst>
            </a:custGeom>
            <a:ln w="3175">
              <a:solidFill>
                <a:srgbClr val="FFEB20"/>
              </a:solidFill>
            </a:ln>
          </p:spPr>
          <p:txBody>
            <a:bodyPr wrap="square" lIns="0" tIns="0" rIns="0" bIns="0" rtlCol="0"/>
            <a:lstStyle/>
            <a:p>
              <a:endParaRPr/>
            </a:p>
          </p:txBody>
        </p:sp>
        <p:sp>
          <p:nvSpPr>
            <p:cNvPr id="59" name="object 57">
              <a:extLst>
                <a:ext uri="{FF2B5EF4-FFF2-40B4-BE49-F238E27FC236}">
                  <a16:creationId xmlns:a16="http://schemas.microsoft.com/office/drawing/2014/main" id="{E8EE0294-F8EF-4C3B-B2AF-9D1EB941AACC}"/>
                </a:ext>
              </a:extLst>
            </p:cNvPr>
            <p:cNvSpPr/>
            <p:nvPr/>
          </p:nvSpPr>
          <p:spPr>
            <a:xfrm>
              <a:off x="2686158" y="4833399"/>
              <a:ext cx="3533140" cy="0"/>
            </a:xfrm>
            <a:custGeom>
              <a:avLst/>
              <a:gdLst/>
              <a:ahLst/>
              <a:cxnLst/>
              <a:rect l="l" t="t" r="r" b="b"/>
              <a:pathLst>
                <a:path w="3533140">
                  <a:moveTo>
                    <a:pt x="0" y="0"/>
                  </a:moveTo>
                  <a:lnTo>
                    <a:pt x="3532779" y="0"/>
                  </a:lnTo>
                </a:path>
              </a:pathLst>
            </a:custGeom>
            <a:ln w="3175">
              <a:solidFill>
                <a:srgbClr val="FFEB20"/>
              </a:solidFill>
            </a:ln>
          </p:spPr>
          <p:txBody>
            <a:bodyPr wrap="square" lIns="0" tIns="0" rIns="0" bIns="0" rtlCol="0"/>
            <a:lstStyle/>
            <a:p>
              <a:endParaRPr/>
            </a:p>
          </p:txBody>
        </p:sp>
        <p:sp>
          <p:nvSpPr>
            <p:cNvPr id="60" name="object 58">
              <a:extLst>
                <a:ext uri="{FF2B5EF4-FFF2-40B4-BE49-F238E27FC236}">
                  <a16:creationId xmlns:a16="http://schemas.microsoft.com/office/drawing/2014/main" id="{68D2DCA9-A1BD-4343-ABF6-D1355035267F}"/>
                </a:ext>
              </a:extLst>
            </p:cNvPr>
            <p:cNvSpPr/>
            <p:nvPr/>
          </p:nvSpPr>
          <p:spPr>
            <a:xfrm>
              <a:off x="2688996" y="4831017"/>
              <a:ext cx="3524885" cy="0"/>
            </a:xfrm>
            <a:custGeom>
              <a:avLst/>
              <a:gdLst/>
              <a:ahLst/>
              <a:cxnLst/>
              <a:rect l="l" t="t" r="r" b="b"/>
              <a:pathLst>
                <a:path w="3524885">
                  <a:moveTo>
                    <a:pt x="0" y="0"/>
                  </a:moveTo>
                  <a:lnTo>
                    <a:pt x="3524266" y="0"/>
                  </a:lnTo>
                </a:path>
              </a:pathLst>
            </a:custGeom>
            <a:ln w="3175">
              <a:solidFill>
                <a:srgbClr val="FFEB20"/>
              </a:solidFill>
            </a:ln>
          </p:spPr>
          <p:txBody>
            <a:bodyPr wrap="square" lIns="0" tIns="0" rIns="0" bIns="0" rtlCol="0"/>
            <a:lstStyle/>
            <a:p>
              <a:endParaRPr/>
            </a:p>
          </p:txBody>
        </p:sp>
        <p:sp>
          <p:nvSpPr>
            <p:cNvPr id="61" name="object 59">
              <a:extLst>
                <a:ext uri="{FF2B5EF4-FFF2-40B4-BE49-F238E27FC236}">
                  <a16:creationId xmlns:a16="http://schemas.microsoft.com/office/drawing/2014/main" id="{21DA4FB0-3C19-4C4F-B13C-70A6BBE59A64}"/>
                </a:ext>
              </a:extLst>
            </p:cNvPr>
            <p:cNvSpPr/>
            <p:nvPr/>
          </p:nvSpPr>
          <p:spPr>
            <a:xfrm>
              <a:off x="2697509" y="4828631"/>
              <a:ext cx="3510279" cy="0"/>
            </a:xfrm>
            <a:custGeom>
              <a:avLst/>
              <a:gdLst/>
              <a:ahLst/>
              <a:cxnLst/>
              <a:rect l="l" t="t" r="r" b="b"/>
              <a:pathLst>
                <a:path w="3510279">
                  <a:moveTo>
                    <a:pt x="0" y="0"/>
                  </a:moveTo>
                  <a:lnTo>
                    <a:pt x="3510078" y="0"/>
                  </a:lnTo>
                </a:path>
              </a:pathLst>
            </a:custGeom>
            <a:ln w="3175">
              <a:solidFill>
                <a:srgbClr val="FFEB20"/>
              </a:solidFill>
            </a:ln>
          </p:spPr>
          <p:txBody>
            <a:bodyPr wrap="square" lIns="0" tIns="0" rIns="0" bIns="0" rtlCol="0"/>
            <a:lstStyle/>
            <a:p>
              <a:endParaRPr/>
            </a:p>
          </p:txBody>
        </p:sp>
        <p:sp>
          <p:nvSpPr>
            <p:cNvPr id="62" name="object 60">
              <a:extLst>
                <a:ext uri="{FF2B5EF4-FFF2-40B4-BE49-F238E27FC236}">
                  <a16:creationId xmlns:a16="http://schemas.microsoft.com/office/drawing/2014/main" id="{4FB261B1-2F07-4175-9E7B-F536D47FA6A1}"/>
                </a:ext>
              </a:extLst>
            </p:cNvPr>
            <p:cNvSpPr/>
            <p:nvPr/>
          </p:nvSpPr>
          <p:spPr>
            <a:xfrm>
              <a:off x="2706022" y="4826245"/>
              <a:ext cx="3493135" cy="0"/>
            </a:xfrm>
            <a:custGeom>
              <a:avLst/>
              <a:gdLst/>
              <a:ahLst/>
              <a:cxnLst/>
              <a:rect l="l" t="t" r="r" b="b"/>
              <a:pathLst>
                <a:path w="3493135">
                  <a:moveTo>
                    <a:pt x="0" y="0"/>
                  </a:moveTo>
                  <a:lnTo>
                    <a:pt x="3493053" y="0"/>
                  </a:lnTo>
                </a:path>
              </a:pathLst>
            </a:custGeom>
            <a:ln w="3175">
              <a:solidFill>
                <a:srgbClr val="FFEB20"/>
              </a:solidFill>
            </a:ln>
          </p:spPr>
          <p:txBody>
            <a:bodyPr wrap="square" lIns="0" tIns="0" rIns="0" bIns="0" rtlCol="0"/>
            <a:lstStyle/>
            <a:p>
              <a:endParaRPr/>
            </a:p>
          </p:txBody>
        </p:sp>
        <p:sp>
          <p:nvSpPr>
            <p:cNvPr id="63" name="object 61">
              <a:extLst>
                <a:ext uri="{FF2B5EF4-FFF2-40B4-BE49-F238E27FC236}">
                  <a16:creationId xmlns:a16="http://schemas.microsoft.com/office/drawing/2014/main" id="{FC6E8CC6-3575-4D27-BBAE-ACCC3D2679E2}"/>
                </a:ext>
              </a:extLst>
            </p:cNvPr>
            <p:cNvSpPr/>
            <p:nvPr/>
          </p:nvSpPr>
          <p:spPr>
            <a:xfrm>
              <a:off x="2688996" y="4820291"/>
              <a:ext cx="3524885" cy="12065"/>
            </a:xfrm>
            <a:custGeom>
              <a:avLst/>
              <a:gdLst/>
              <a:ahLst/>
              <a:cxnLst/>
              <a:rect l="l" t="t" r="r" b="b"/>
              <a:pathLst>
                <a:path w="3524885" h="12064">
                  <a:moveTo>
                    <a:pt x="3524266" y="9535"/>
                  </a:moveTo>
                  <a:lnTo>
                    <a:pt x="5675" y="9535"/>
                  </a:lnTo>
                  <a:lnTo>
                    <a:pt x="0" y="11917"/>
                  </a:lnTo>
                  <a:lnTo>
                    <a:pt x="3524266" y="11917"/>
                  </a:lnTo>
                  <a:lnTo>
                    <a:pt x="3524266" y="9535"/>
                  </a:lnTo>
                  <a:close/>
                </a:path>
                <a:path w="3524885" h="12064">
                  <a:moveTo>
                    <a:pt x="3510078" y="4762"/>
                  </a:moveTo>
                  <a:lnTo>
                    <a:pt x="19863" y="4762"/>
                  </a:lnTo>
                  <a:lnTo>
                    <a:pt x="8512" y="9535"/>
                  </a:lnTo>
                  <a:lnTo>
                    <a:pt x="3518591" y="9535"/>
                  </a:lnTo>
                  <a:lnTo>
                    <a:pt x="3518591" y="7144"/>
                  </a:lnTo>
                  <a:lnTo>
                    <a:pt x="3510078" y="7144"/>
                  </a:lnTo>
                  <a:lnTo>
                    <a:pt x="3510078" y="4762"/>
                  </a:lnTo>
                  <a:close/>
                </a:path>
                <a:path w="3524885" h="12064">
                  <a:moveTo>
                    <a:pt x="3504403" y="2381"/>
                  </a:moveTo>
                  <a:lnTo>
                    <a:pt x="42563" y="2381"/>
                  </a:lnTo>
                  <a:lnTo>
                    <a:pt x="34050" y="4762"/>
                  </a:lnTo>
                  <a:lnTo>
                    <a:pt x="3504403" y="4762"/>
                  </a:lnTo>
                  <a:lnTo>
                    <a:pt x="3504403" y="2381"/>
                  </a:lnTo>
                  <a:close/>
                </a:path>
                <a:path w="3524885" h="12064">
                  <a:moveTo>
                    <a:pt x="3495890" y="0"/>
                  </a:moveTo>
                  <a:lnTo>
                    <a:pt x="175929" y="0"/>
                  </a:lnTo>
                  <a:lnTo>
                    <a:pt x="167416" y="2381"/>
                  </a:lnTo>
                  <a:lnTo>
                    <a:pt x="3498728" y="2381"/>
                  </a:lnTo>
                  <a:lnTo>
                    <a:pt x="3495890" y="0"/>
                  </a:lnTo>
                  <a:close/>
                </a:path>
              </a:pathLst>
            </a:custGeom>
            <a:solidFill>
              <a:srgbClr val="FFEC23"/>
            </a:solidFill>
          </p:spPr>
          <p:txBody>
            <a:bodyPr wrap="square" lIns="0" tIns="0" rIns="0" bIns="0" rtlCol="0"/>
            <a:lstStyle/>
            <a:p>
              <a:endParaRPr/>
            </a:p>
          </p:txBody>
        </p:sp>
        <p:sp>
          <p:nvSpPr>
            <p:cNvPr id="64" name="object 62">
              <a:extLst>
                <a:ext uri="{FF2B5EF4-FFF2-40B4-BE49-F238E27FC236}">
                  <a16:creationId xmlns:a16="http://schemas.microsoft.com/office/drawing/2014/main" id="{35CF9D84-332B-4D14-9980-5DB2C6FCDCC5}"/>
                </a:ext>
              </a:extLst>
            </p:cNvPr>
            <p:cNvSpPr/>
            <p:nvPr/>
          </p:nvSpPr>
          <p:spPr>
            <a:xfrm>
              <a:off x="2723047" y="4823863"/>
              <a:ext cx="3470910" cy="0"/>
            </a:xfrm>
            <a:custGeom>
              <a:avLst/>
              <a:gdLst/>
              <a:ahLst/>
              <a:cxnLst/>
              <a:rect l="l" t="t" r="r" b="b"/>
              <a:pathLst>
                <a:path w="3470910">
                  <a:moveTo>
                    <a:pt x="0" y="0"/>
                  </a:moveTo>
                  <a:lnTo>
                    <a:pt x="3470352" y="0"/>
                  </a:lnTo>
                </a:path>
              </a:pathLst>
            </a:custGeom>
            <a:ln w="3175">
              <a:solidFill>
                <a:srgbClr val="FFEC23"/>
              </a:solidFill>
            </a:ln>
          </p:spPr>
          <p:txBody>
            <a:bodyPr wrap="square" lIns="0" tIns="0" rIns="0" bIns="0" rtlCol="0"/>
            <a:lstStyle/>
            <a:p>
              <a:endParaRPr/>
            </a:p>
          </p:txBody>
        </p:sp>
        <p:sp>
          <p:nvSpPr>
            <p:cNvPr id="65" name="object 63">
              <a:extLst>
                <a:ext uri="{FF2B5EF4-FFF2-40B4-BE49-F238E27FC236}">
                  <a16:creationId xmlns:a16="http://schemas.microsoft.com/office/drawing/2014/main" id="{DB6E2B21-8783-4E76-8E1C-70C9F840140D}"/>
                </a:ext>
              </a:extLst>
            </p:cNvPr>
            <p:cNvSpPr/>
            <p:nvPr/>
          </p:nvSpPr>
          <p:spPr>
            <a:xfrm>
              <a:off x="2859251" y="4821482"/>
              <a:ext cx="3328670" cy="0"/>
            </a:xfrm>
            <a:custGeom>
              <a:avLst/>
              <a:gdLst/>
              <a:ahLst/>
              <a:cxnLst/>
              <a:rect l="l" t="t" r="r" b="b"/>
              <a:pathLst>
                <a:path w="3328670">
                  <a:moveTo>
                    <a:pt x="0" y="0"/>
                  </a:moveTo>
                  <a:lnTo>
                    <a:pt x="3328474" y="0"/>
                  </a:lnTo>
                </a:path>
              </a:pathLst>
            </a:custGeom>
            <a:ln w="3175">
              <a:solidFill>
                <a:srgbClr val="FFEC23"/>
              </a:solidFill>
            </a:ln>
          </p:spPr>
          <p:txBody>
            <a:bodyPr wrap="square" lIns="0" tIns="0" rIns="0" bIns="0" rtlCol="0"/>
            <a:lstStyle/>
            <a:p>
              <a:endParaRPr/>
            </a:p>
          </p:txBody>
        </p:sp>
        <p:sp>
          <p:nvSpPr>
            <p:cNvPr id="66" name="object 64">
              <a:extLst>
                <a:ext uri="{FF2B5EF4-FFF2-40B4-BE49-F238E27FC236}">
                  <a16:creationId xmlns:a16="http://schemas.microsoft.com/office/drawing/2014/main" id="{65CFB07A-42A8-4AC4-AF6B-D3BDA20F2947}"/>
                </a:ext>
              </a:extLst>
            </p:cNvPr>
            <p:cNvSpPr/>
            <p:nvPr/>
          </p:nvSpPr>
          <p:spPr>
            <a:xfrm>
              <a:off x="2944378" y="4819100"/>
              <a:ext cx="3229610" cy="0"/>
            </a:xfrm>
            <a:custGeom>
              <a:avLst/>
              <a:gdLst/>
              <a:ahLst/>
              <a:cxnLst/>
              <a:rect l="l" t="t" r="r" b="b"/>
              <a:pathLst>
                <a:path w="3229610">
                  <a:moveTo>
                    <a:pt x="0" y="0"/>
                  </a:moveTo>
                  <a:lnTo>
                    <a:pt x="3229158" y="0"/>
                  </a:lnTo>
                </a:path>
              </a:pathLst>
            </a:custGeom>
            <a:ln w="3175">
              <a:solidFill>
                <a:srgbClr val="FFEC23"/>
              </a:solidFill>
            </a:ln>
          </p:spPr>
          <p:txBody>
            <a:bodyPr wrap="square" lIns="0" tIns="0" rIns="0" bIns="0" rtlCol="0"/>
            <a:lstStyle/>
            <a:p>
              <a:endParaRPr/>
            </a:p>
          </p:txBody>
        </p:sp>
        <p:sp>
          <p:nvSpPr>
            <p:cNvPr id="67" name="object 65">
              <a:extLst>
                <a:ext uri="{FF2B5EF4-FFF2-40B4-BE49-F238E27FC236}">
                  <a16:creationId xmlns:a16="http://schemas.microsoft.com/office/drawing/2014/main" id="{F9DCD365-DCE5-49C2-B82D-F66B6D15B310}"/>
                </a:ext>
              </a:extLst>
            </p:cNvPr>
            <p:cNvSpPr/>
            <p:nvPr/>
          </p:nvSpPr>
          <p:spPr>
            <a:xfrm>
              <a:off x="2964241" y="4815528"/>
              <a:ext cx="3201035" cy="0"/>
            </a:xfrm>
            <a:custGeom>
              <a:avLst/>
              <a:gdLst/>
              <a:ahLst/>
              <a:cxnLst/>
              <a:rect l="l" t="t" r="r" b="b"/>
              <a:pathLst>
                <a:path w="3201035">
                  <a:moveTo>
                    <a:pt x="0" y="0"/>
                  </a:moveTo>
                  <a:lnTo>
                    <a:pt x="3200783" y="0"/>
                  </a:lnTo>
                </a:path>
              </a:pathLst>
            </a:custGeom>
            <a:ln w="4762">
              <a:solidFill>
                <a:srgbClr val="FFEC23"/>
              </a:solidFill>
            </a:ln>
          </p:spPr>
          <p:txBody>
            <a:bodyPr wrap="square" lIns="0" tIns="0" rIns="0" bIns="0" rtlCol="0"/>
            <a:lstStyle/>
            <a:p>
              <a:endParaRPr/>
            </a:p>
          </p:txBody>
        </p:sp>
        <p:sp>
          <p:nvSpPr>
            <p:cNvPr id="68" name="object 66">
              <a:extLst>
                <a:ext uri="{FF2B5EF4-FFF2-40B4-BE49-F238E27FC236}">
                  <a16:creationId xmlns:a16="http://schemas.microsoft.com/office/drawing/2014/main" id="{566516A4-E0BD-4F2A-9BEE-B2F74707F9D4}"/>
                </a:ext>
              </a:extLst>
            </p:cNvPr>
            <p:cNvSpPr/>
            <p:nvPr/>
          </p:nvSpPr>
          <p:spPr>
            <a:xfrm>
              <a:off x="2924515" y="4807193"/>
              <a:ext cx="3263265" cy="0"/>
            </a:xfrm>
            <a:custGeom>
              <a:avLst/>
              <a:gdLst/>
              <a:ahLst/>
              <a:cxnLst/>
              <a:rect l="l" t="t" r="r" b="b"/>
              <a:pathLst>
                <a:path w="3263265">
                  <a:moveTo>
                    <a:pt x="0" y="0"/>
                  </a:moveTo>
                  <a:lnTo>
                    <a:pt x="3263209" y="0"/>
                  </a:lnTo>
                </a:path>
              </a:pathLst>
            </a:custGeom>
            <a:ln w="3175">
              <a:solidFill>
                <a:srgbClr val="FFEC25"/>
              </a:solidFill>
            </a:ln>
          </p:spPr>
          <p:txBody>
            <a:bodyPr wrap="square" lIns="0" tIns="0" rIns="0" bIns="0" rtlCol="0"/>
            <a:lstStyle/>
            <a:p>
              <a:endParaRPr/>
            </a:p>
          </p:txBody>
        </p:sp>
        <p:sp>
          <p:nvSpPr>
            <p:cNvPr id="69" name="object 67">
              <a:extLst>
                <a:ext uri="{FF2B5EF4-FFF2-40B4-BE49-F238E27FC236}">
                  <a16:creationId xmlns:a16="http://schemas.microsoft.com/office/drawing/2014/main" id="{22603441-7147-451B-9ED4-ABB727757E0B}"/>
                </a:ext>
              </a:extLst>
            </p:cNvPr>
            <p:cNvSpPr/>
            <p:nvPr/>
          </p:nvSpPr>
          <p:spPr>
            <a:xfrm>
              <a:off x="2955728" y="4804812"/>
              <a:ext cx="3223895" cy="0"/>
            </a:xfrm>
            <a:custGeom>
              <a:avLst/>
              <a:gdLst/>
              <a:ahLst/>
              <a:cxnLst/>
              <a:rect l="l" t="t" r="r" b="b"/>
              <a:pathLst>
                <a:path w="3223895">
                  <a:moveTo>
                    <a:pt x="0" y="0"/>
                  </a:moveTo>
                  <a:lnTo>
                    <a:pt x="3223483" y="0"/>
                  </a:lnTo>
                </a:path>
              </a:pathLst>
            </a:custGeom>
            <a:ln w="3175">
              <a:solidFill>
                <a:srgbClr val="FFEC25"/>
              </a:solidFill>
            </a:ln>
          </p:spPr>
          <p:txBody>
            <a:bodyPr wrap="square" lIns="0" tIns="0" rIns="0" bIns="0" rtlCol="0"/>
            <a:lstStyle/>
            <a:p>
              <a:endParaRPr/>
            </a:p>
          </p:txBody>
        </p:sp>
        <p:sp>
          <p:nvSpPr>
            <p:cNvPr id="70" name="object 68">
              <a:extLst>
                <a:ext uri="{FF2B5EF4-FFF2-40B4-BE49-F238E27FC236}">
                  <a16:creationId xmlns:a16="http://schemas.microsoft.com/office/drawing/2014/main" id="{0CC53370-C039-43E7-A89D-FECB9EC99CEE}"/>
                </a:ext>
              </a:extLst>
            </p:cNvPr>
            <p:cNvSpPr/>
            <p:nvPr/>
          </p:nvSpPr>
          <p:spPr>
            <a:xfrm>
              <a:off x="2975591" y="4802425"/>
              <a:ext cx="3195320" cy="0"/>
            </a:xfrm>
            <a:custGeom>
              <a:avLst/>
              <a:gdLst/>
              <a:ahLst/>
              <a:cxnLst/>
              <a:rect l="l" t="t" r="r" b="b"/>
              <a:pathLst>
                <a:path w="3195320">
                  <a:moveTo>
                    <a:pt x="0" y="0"/>
                  </a:moveTo>
                  <a:lnTo>
                    <a:pt x="3195108" y="0"/>
                  </a:lnTo>
                </a:path>
              </a:pathLst>
            </a:custGeom>
            <a:ln w="3175">
              <a:solidFill>
                <a:srgbClr val="FFEC25"/>
              </a:solidFill>
            </a:ln>
          </p:spPr>
          <p:txBody>
            <a:bodyPr wrap="square" lIns="0" tIns="0" rIns="0" bIns="0" rtlCol="0"/>
            <a:lstStyle/>
            <a:p>
              <a:endParaRPr/>
            </a:p>
          </p:txBody>
        </p:sp>
        <p:sp>
          <p:nvSpPr>
            <p:cNvPr id="71" name="object 69">
              <a:extLst>
                <a:ext uri="{FF2B5EF4-FFF2-40B4-BE49-F238E27FC236}">
                  <a16:creationId xmlns:a16="http://schemas.microsoft.com/office/drawing/2014/main" id="{66C8F799-8AAF-4086-BB89-C40B2385E838}"/>
                </a:ext>
              </a:extLst>
            </p:cNvPr>
            <p:cNvSpPr/>
            <p:nvPr/>
          </p:nvSpPr>
          <p:spPr>
            <a:xfrm>
              <a:off x="2992616" y="4800039"/>
              <a:ext cx="3172460" cy="0"/>
            </a:xfrm>
            <a:custGeom>
              <a:avLst/>
              <a:gdLst/>
              <a:ahLst/>
              <a:cxnLst/>
              <a:rect l="l" t="t" r="r" b="b"/>
              <a:pathLst>
                <a:path w="3172460">
                  <a:moveTo>
                    <a:pt x="0" y="0"/>
                  </a:moveTo>
                  <a:lnTo>
                    <a:pt x="3172407" y="0"/>
                  </a:lnTo>
                </a:path>
              </a:pathLst>
            </a:custGeom>
            <a:ln w="3175">
              <a:solidFill>
                <a:srgbClr val="FFEC25"/>
              </a:solidFill>
            </a:ln>
          </p:spPr>
          <p:txBody>
            <a:bodyPr wrap="square" lIns="0" tIns="0" rIns="0" bIns="0" rtlCol="0"/>
            <a:lstStyle/>
            <a:p>
              <a:endParaRPr/>
            </a:p>
          </p:txBody>
        </p:sp>
        <p:sp>
          <p:nvSpPr>
            <p:cNvPr id="72" name="object 70">
              <a:extLst>
                <a:ext uri="{FF2B5EF4-FFF2-40B4-BE49-F238E27FC236}">
                  <a16:creationId xmlns:a16="http://schemas.microsoft.com/office/drawing/2014/main" id="{86756545-CD98-4E87-BD8D-D8BF65EA7062}"/>
                </a:ext>
              </a:extLst>
            </p:cNvPr>
            <p:cNvSpPr/>
            <p:nvPr/>
          </p:nvSpPr>
          <p:spPr>
            <a:xfrm>
              <a:off x="3006804" y="4796467"/>
              <a:ext cx="3150235" cy="0"/>
            </a:xfrm>
            <a:custGeom>
              <a:avLst/>
              <a:gdLst/>
              <a:ahLst/>
              <a:cxnLst/>
              <a:rect l="l" t="t" r="r" b="b"/>
              <a:pathLst>
                <a:path w="3150235">
                  <a:moveTo>
                    <a:pt x="0" y="0"/>
                  </a:moveTo>
                  <a:lnTo>
                    <a:pt x="3149706" y="0"/>
                  </a:lnTo>
                </a:path>
              </a:pathLst>
            </a:custGeom>
            <a:ln w="4762">
              <a:solidFill>
                <a:srgbClr val="FFEC25"/>
              </a:solidFill>
            </a:ln>
          </p:spPr>
          <p:txBody>
            <a:bodyPr wrap="square" lIns="0" tIns="0" rIns="0" bIns="0" rtlCol="0"/>
            <a:lstStyle/>
            <a:p>
              <a:endParaRPr/>
            </a:p>
          </p:txBody>
        </p:sp>
        <p:sp>
          <p:nvSpPr>
            <p:cNvPr id="73" name="object 71">
              <a:extLst>
                <a:ext uri="{FF2B5EF4-FFF2-40B4-BE49-F238E27FC236}">
                  <a16:creationId xmlns:a16="http://schemas.microsoft.com/office/drawing/2014/main" id="{C40BB6E2-31C7-4C56-B799-D6CD3EFD53DF}"/>
                </a:ext>
              </a:extLst>
            </p:cNvPr>
            <p:cNvSpPr/>
            <p:nvPr/>
          </p:nvSpPr>
          <p:spPr>
            <a:xfrm>
              <a:off x="2992616" y="4800039"/>
              <a:ext cx="3172460" cy="0"/>
            </a:xfrm>
            <a:custGeom>
              <a:avLst/>
              <a:gdLst/>
              <a:ahLst/>
              <a:cxnLst/>
              <a:rect l="l" t="t" r="r" b="b"/>
              <a:pathLst>
                <a:path w="3172460">
                  <a:moveTo>
                    <a:pt x="0" y="0"/>
                  </a:moveTo>
                  <a:lnTo>
                    <a:pt x="3172407" y="0"/>
                  </a:lnTo>
                </a:path>
              </a:pathLst>
            </a:custGeom>
            <a:ln w="3175">
              <a:solidFill>
                <a:srgbClr val="FFEC29"/>
              </a:solidFill>
            </a:ln>
          </p:spPr>
          <p:txBody>
            <a:bodyPr wrap="square" lIns="0" tIns="0" rIns="0" bIns="0" rtlCol="0"/>
            <a:lstStyle/>
            <a:p>
              <a:endParaRPr/>
            </a:p>
          </p:txBody>
        </p:sp>
        <p:sp>
          <p:nvSpPr>
            <p:cNvPr id="74" name="object 72">
              <a:extLst>
                <a:ext uri="{FF2B5EF4-FFF2-40B4-BE49-F238E27FC236}">
                  <a16:creationId xmlns:a16="http://schemas.microsoft.com/office/drawing/2014/main" id="{AE80AF27-1546-46C1-8448-4AC94FFD1A27}"/>
                </a:ext>
              </a:extLst>
            </p:cNvPr>
            <p:cNvSpPr/>
            <p:nvPr/>
          </p:nvSpPr>
          <p:spPr>
            <a:xfrm>
              <a:off x="3006804" y="4796467"/>
              <a:ext cx="3150235" cy="0"/>
            </a:xfrm>
            <a:custGeom>
              <a:avLst/>
              <a:gdLst/>
              <a:ahLst/>
              <a:cxnLst/>
              <a:rect l="l" t="t" r="r" b="b"/>
              <a:pathLst>
                <a:path w="3150235">
                  <a:moveTo>
                    <a:pt x="0" y="0"/>
                  </a:moveTo>
                  <a:lnTo>
                    <a:pt x="3149706" y="0"/>
                  </a:lnTo>
                </a:path>
              </a:pathLst>
            </a:custGeom>
            <a:ln w="4762">
              <a:solidFill>
                <a:srgbClr val="FFEC29"/>
              </a:solidFill>
            </a:ln>
          </p:spPr>
          <p:txBody>
            <a:bodyPr wrap="square" lIns="0" tIns="0" rIns="0" bIns="0" rtlCol="0"/>
            <a:lstStyle/>
            <a:p>
              <a:endParaRPr/>
            </a:p>
          </p:txBody>
        </p:sp>
        <p:sp>
          <p:nvSpPr>
            <p:cNvPr id="75" name="object 73">
              <a:extLst>
                <a:ext uri="{FF2B5EF4-FFF2-40B4-BE49-F238E27FC236}">
                  <a16:creationId xmlns:a16="http://schemas.microsoft.com/office/drawing/2014/main" id="{524B830F-CFCB-458B-8091-356C5F2BFD4F}"/>
                </a:ext>
              </a:extLst>
            </p:cNvPr>
            <p:cNvSpPr/>
            <p:nvPr/>
          </p:nvSpPr>
          <p:spPr>
            <a:xfrm>
              <a:off x="3032343" y="4791704"/>
              <a:ext cx="3107690" cy="0"/>
            </a:xfrm>
            <a:custGeom>
              <a:avLst/>
              <a:gdLst/>
              <a:ahLst/>
              <a:cxnLst/>
              <a:rect l="l" t="t" r="r" b="b"/>
              <a:pathLst>
                <a:path w="3107690">
                  <a:moveTo>
                    <a:pt x="0" y="0"/>
                  </a:moveTo>
                  <a:lnTo>
                    <a:pt x="3107143" y="0"/>
                  </a:lnTo>
                </a:path>
              </a:pathLst>
            </a:custGeom>
            <a:ln w="4762">
              <a:solidFill>
                <a:srgbClr val="FFEC29"/>
              </a:solidFill>
            </a:ln>
          </p:spPr>
          <p:txBody>
            <a:bodyPr wrap="square" lIns="0" tIns="0" rIns="0" bIns="0" rtlCol="0"/>
            <a:lstStyle/>
            <a:p>
              <a:endParaRPr/>
            </a:p>
          </p:txBody>
        </p:sp>
        <p:sp>
          <p:nvSpPr>
            <p:cNvPr id="76" name="object 74">
              <a:extLst>
                <a:ext uri="{FF2B5EF4-FFF2-40B4-BE49-F238E27FC236}">
                  <a16:creationId xmlns:a16="http://schemas.microsoft.com/office/drawing/2014/main" id="{2D2BEB03-465E-4247-A65B-9FAA7EC70ED2}"/>
                </a:ext>
              </a:extLst>
            </p:cNvPr>
            <p:cNvSpPr/>
            <p:nvPr/>
          </p:nvSpPr>
          <p:spPr>
            <a:xfrm>
              <a:off x="3040855" y="4788132"/>
              <a:ext cx="3090545" cy="0"/>
            </a:xfrm>
            <a:custGeom>
              <a:avLst/>
              <a:gdLst/>
              <a:ahLst/>
              <a:cxnLst/>
              <a:rect l="l" t="t" r="r" b="b"/>
              <a:pathLst>
                <a:path w="3090545">
                  <a:moveTo>
                    <a:pt x="0" y="0"/>
                  </a:moveTo>
                  <a:lnTo>
                    <a:pt x="3090117" y="0"/>
                  </a:lnTo>
                </a:path>
              </a:pathLst>
            </a:custGeom>
            <a:ln w="3175">
              <a:solidFill>
                <a:srgbClr val="FFEC29"/>
              </a:solidFill>
            </a:ln>
          </p:spPr>
          <p:txBody>
            <a:bodyPr wrap="square" lIns="0" tIns="0" rIns="0" bIns="0" rtlCol="0"/>
            <a:lstStyle/>
            <a:p>
              <a:endParaRPr/>
            </a:p>
          </p:txBody>
        </p:sp>
        <p:sp>
          <p:nvSpPr>
            <p:cNvPr id="77" name="object 75">
              <a:extLst>
                <a:ext uri="{FF2B5EF4-FFF2-40B4-BE49-F238E27FC236}">
                  <a16:creationId xmlns:a16="http://schemas.microsoft.com/office/drawing/2014/main" id="{7D20E790-E17F-4897-9E8F-5297F5C14912}"/>
                </a:ext>
              </a:extLst>
            </p:cNvPr>
            <p:cNvSpPr/>
            <p:nvPr/>
          </p:nvSpPr>
          <p:spPr>
            <a:xfrm>
              <a:off x="3032343" y="4791704"/>
              <a:ext cx="3107690" cy="0"/>
            </a:xfrm>
            <a:custGeom>
              <a:avLst/>
              <a:gdLst/>
              <a:ahLst/>
              <a:cxnLst/>
              <a:rect l="l" t="t" r="r" b="b"/>
              <a:pathLst>
                <a:path w="3107690">
                  <a:moveTo>
                    <a:pt x="0" y="0"/>
                  </a:moveTo>
                  <a:lnTo>
                    <a:pt x="3107143" y="0"/>
                  </a:lnTo>
                </a:path>
              </a:pathLst>
            </a:custGeom>
            <a:ln w="4762">
              <a:solidFill>
                <a:srgbClr val="FFEC2B"/>
              </a:solidFill>
            </a:ln>
          </p:spPr>
          <p:txBody>
            <a:bodyPr wrap="square" lIns="0" tIns="0" rIns="0" bIns="0" rtlCol="0"/>
            <a:lstStyle/>
            <a:p>
              <a:endParaRPr/>
            </a:p>
          </p:txBody>
        </p:sp>
        <p:sp>
          <p:nvSpPr>
            <p:cNvPr id="78" name="object 76">
              <a:extLst>
                <a:ext uri="{FF2B5EF4-FFF2-40B4-BE49-F238E27FC236}">
                  <a16:creationId xmlns:a16="http://schemas.microsoft.com/office/drawing/2014/main" id="{EDE6AEEB-B177-4DDB-8F9C-CE3DE6171534}"/>
                </a:ext>
              </a:extLst>
            </p:cNvPr>
            <p:cNvSpPr/>
            <p:nvPr/>
          </p:nvSpPr>
          <p:spPr>
            <a:xfrm>
              <a:off x="3040855" y="4788132"/>
              <a:ext cx="3090545" cy="0"/>
            </a:xfrm>
            <a:custGeom>
              <a:avLst/>
              <a:gdLst/>
              <a:ahLst/>
              <a:cxnLst/>
              <a:rect l="l" t="t" r="r" b="b"/>
              <a:pathLst>
                <a:path w="3090545">
                  <a:moveTo>
                    <a:pt x="0" y="0"/>
                  </a:moveTo>
                  <a:lnTo>
                    <a:pt x="3090117" y="0"/>
                  </a:lnTo>
                </a:path>
              </a:pathLst>
            </a:custGeom>
            <a:ln w="3175">
              <a:solidFill>
                <a:srgbClr val="FFEC2B"/>
              </a:solidFill>
            </a:ln>
          </p:spPr>
          <p:txBody>
            <a:bodyPr wrap="square" lIns="0" tIns="0" rIns="0" bIns="0" rtlCol="0"/>
            <a:lstStyle/>
            <a:p>
              <a:endParaRPr/>
            </a:p>
          </p:txBody>
        </p:sp>
        <p:sp>
          <p:nvSpPr>
            <p:cNvPr id="79" name="object 77">
              <a:extLst>
                <a:ext uri="{FF2B5EF4-FFF2-40B4-BE49-F238E27FC236}">
                  <a16:creationId xmlns:a16="http://schemas.microsoft.com/office/drawing/2014/main" id="{36ED0C2C-FB0C-4791-966C-B67CEBFA9511}"/>
                </a:ext>
              </a:extLst>
            </p:cNvPr>
            <p:cNvSpPr/>
            <p:nvPr/>
          </p:nvSpPr>
          <p:spPr>
            <a:xfrm>
              <a:off x="3046530" y="4785750"/>
              <a:ext cx="3073400" cy="0"/>
            </a:xfrm>
            <a:custGeom>
              <a:avLst/>
              <a:gdLst/>
              <a:ahLst/>
              <a:cxnLst/>
              <a:rect l="l" t="t" r="r" b="b"/>
              <a:pathLst>
                <a:path w="3073400">
                  <a:moveTo>
                    <a:pt x="0" y="0"/>
                  </a:moveTo>
                  <a:lnTo>
                    <a:pt x="3073092" y="0"/>
                  </a:lnTo>
                </a:path>
              </a:pathLst>
            </a:custGeom>
            <a:ln w="3175">
              <a:solidFill>
                <a:srgbClr val="FFEC2B"/>
              </a:solidFill>
            </a:ln>
          </p:spPr>
          <p:txBody>
            <a:bodyPr wrap="square" lIns="0" tIns="0" rIns="0" bIns="0" rtlCol="0"/>
            <a:lstStyle/>
            <a:p>
              <a:endParaRPr/>
            </a:p>
          </p:txBody>
        </p:sp>
        <p:sp>
          <p:nvSpPr>
            <p:cNvPr id="80" name="object 78">
              <a:extLst>
                <a:ext uri="{FF2B5EF4-FFF2-40B4-BE49-F238E27FC236}">
                  <a16:creationId xmlns:a16="http://schemas.microsoft.com/office/drawing/2014/main" id="{A1DD4F53-17BE-4D85-B5DC-6604A9E051E7}"/>
                </a:ext>
              </a:extLst>
            </p:cNvPr>
            <p:cNvSpPr/>
            <p:nvPr/>
          </p:nvSpPr>
          <p:spPr>
            <a:xfrm>
              <a:off x="3052205" y="4783369"/>
              <a:ext cx="3059430" cy="0"/>
            </a:xfrm>
            <a:custGeom>
              <a:avLst/>
              <a:gdLst/>
              <a:ahLst/>
              <a:cxnLst/>
              <a:rect l="l" t="t" r="r" b="b"/>
              <a:pathLst>
                <a:path w="3059429">
                  <a:moveTo>
                    <a:pt x="0" y="0"/>
                  </a:moveTo>
                  <a:lnTo>
                    <a:pt x="3058904" y="0"/>
                  </a:lnTo>
                </a:path>
              </a:pathLst>
            </a:custGeom>
            <a:ln w="3175">
              <a:solidFill>
                <a:srgbClr val="FFEC2B"/>
              </a:solidFill>
            </a:ln>
          </p:spPr>
          <p:txBody>
            <a:bodyPr wrap="square" lIns="0" tIns="0" rIns="0" bIns="0" rtlCol="0"/>
            <a:lstStyle/>
            <a:p>
              <a:endParaRPr/>
            </a:p>
          </p:txBody>
        </p:sp>
        <p:sp>
          <p:nvSpPr>
            <p:cNvPr id="81" name="object 79">
              <a:extLst>
                <a:ext uri="{FF2B5EF4-FFF2-40B4-BE49-F238E27FC236}">
                  <a16:creationId xmlns:a16="http://schemas.microsoft.com/office/drawing/2014/main" id="{E6BB0E23-642B-4E75-A472-726533EBF1E3}"/>
                </a:ext>
              </a:extLst>
            </p:cNvPr>
            <p:cNvSpPr/>
            <p:nvPr/>
          </p:nvSpPr>
          <p:spPr>
            <a:xfrm>
              <a:off x="3046530" y="4785750"/>
              <a:ext cx="3073400" cy="0"/>
            </a:xfrm>
            <a:custGeom>
              <a:avLst/>
              <a:gdLst/>
              <a:ahLst/>
              <a:cxnLst/>
              <a:rect l="l" t="t" r="r" b="b"/>
              <a:pathLst>
                <a:path w="3073400">
                  <a:moveTo>
                    <a:pt x="0" y="0"/>
                  </a:moveTo>
                  <a:lnTo>
                    <a:pt x="3073092" y="0"/>
                  </a:lnTo>
                </a:path>
              </a:pathLst>
            </a:custGeom>
            <a:ln w="3175">
              <a:solidFill>
                <a:srgbClr val="FFEC2D"/>
              </a:solidFill>
            </a:ln>
          </p:spPr>
          <p:txBody>
            <a:bodyPr wrap="square" lIns="0" tIns="0" rIns="0" bIns="0" rtlCol="0"/>
            <a:lstStyle/>
            <a:p>
              <a:endParaRPr/>
            </a:p>
          </p:txBody>
        </p:sp>
        <p:sp>
          <p:nvSpPr>
            <p:cNvPr id="82" name="object 80">
              <a:extLst>
                <a:ext uri="{FF2B5EF4-FFF2-40B4-BE49-F238E27FC236}">
                  <a16:creationId xmlns:a16="http://schemas.microsoft.com/office/drawing/2014/main" id="{C30DADD8-DAC3-499C-8BA5-DA13BAE0D349}"/>
                </a:ext>
              </a:extLst>
            </p:cNvPr>
            <p:cNvSpPr/>
            <p:nvPr/>
          </p:nvSpPr>
          <p:spPr>
            <a:xfrm>
              <a:off x="3055043" y="4783369"/>
              <a:ext cx="3056255" cy="0"/>
            </a:xfrm>
            <a:custGeom>
              <a:avLst/>
              <a:gdLst/>
              <a:ahLst/>
              <a:cxnLst/>
              <a:rect l="l" t="t" r="r" b="b"/>
              <a:pathLst>
                <a:path w="3056254">
                  <a:moveTo>
                    <a:pt x="0" y="0"/>
                  </a:moveTo>
                  <a:lnTo>
                    <a:pt x="3056066" y="0"/>
                  </a:lnTo>
                </a:path>
              </a:pathLst>
            </a:custGeom>
            <a:ln w="3175">
              <a:solidFill>
                <a:srgbClr val="FFEC2D"/>
              </a:solidFill>
            </a:ln>
          </p:spPr>
          <p:txBody>
            <a:bodyPr wrap="square" lIns="0" tIns="0" rIns="0" bIns="0" rtlCol="0"/>
            <a:lstStyle/>
            <a:p>
              <a:endParaRPr/>
            </a:p>
          </p:txBody>
        </p:sp>
        <p:sp>
          <p:nvSpPr>
            <p:cNvPr id="83" name="object 81">
              <a:extLst>
                <a:ext uri="{FF2B5EF4-FFF2-40B4-BE49-F238E27FC236}">
                  <a16:creationId xmlns:a16="http://schemas.microsoft.com/office/drawing/2014/main" id="{6607DFEA-43BB-4CB0-AF12-A0599ACAC2B4}"/>
                </a:ext>
              </a:extLst>
            </p:cNvPr>
            <p:cNvSpPr/>
            <p:nvPr/>
          </p:nvSpPr>
          <p:spPr>
            <a:xfrm>
              <a:off x="3057881" y="4780988"/>
              <a:ext cx="3044825" cy="0"/>
            </a:xfrm>
            <a:custGeom>
              <a:avLst/>
              <a:gdLst/>
              <a:ahLst/>
              <a:cxnLst/>
              <a:rect l="l" t="t" r="r" b="b"/>
              <a:pathLst>
                <a:path w="3044825">
                  <a:moveTo>
                    <a:pt x="0" y="0"/>
                  </a:moveTo>
                  <a:lnTo>
                    <a:pt x="3044716" y="0"/>
                  </a:lnTo>
                </a:path>
              </a:pathLst>
            </a:custGeom>
            <a:ln w="3175">
              <a:solidFill>
                <a:srgbClr val="FFEC2D"/>
              </a:solidFill>
            </a:ln>
          </p:spPr>
          <p:txBody>
            <a:bodyPr wrap="square" lIns="0" tIns="0" rIns="0" bIns="0" rtlCol="0"/>
            <a:lstStyle/>
            <a:p>
              <a:endParaRPr/>
            </a:p>
          </p:txBody>
        </p:sp>
        <p:sp>
          <p:nvSpPr>
            <p:cNvPr id="84" name="object 82">
              <a:extLst>
                <a:ext uri="{FF2B5EF4-FFF2-40B4-BE49-F238E27FC236}">
                  <a16:creationId xmlns:a16="http://schemas.microsoft.com/office/drawing/2014/main" id="{646814D0-E1E8-458E-9730-9BB2EF6A6A97}"/>
                </a:ext>
              </a:extLst>
            </p:cNvPr>
            <p:cNvSpPr/>
            <p:nvPr/>
          </p:nvSpPr>
          <p:spPr>
            <a:xfrm>
              <a:off x="3063556" y="4778601"/>
              <a:ext cx="3028315" cy="0"/>
            </a:xfrm>
            <a:custGeom>
              <a:avLst/>
              <a:gdLst/>
              <a:ahLst/>
              <a:cxnLst/>
              <a:rect l="l" t="t" r="r" b="b"/>
              <a:pathLst>
                <a:path w="3028315">
                  <a:moveTo>
                    <a:pt x="0" y="0"/>
                  </a:moveTo>
                  <a:lnTo>
                    <a:pt x="3027691" y="0"/>
                  </a:lnTo>
                </a:path>
              </a:pathLst>
            </a:custGeom>
            <a:ln w="3175">
              <a:solidFill>
                <a:srgbClr val="FFEC2D"/>
              </a:solidFill>
            </a:ln>
          </p:spPr>
          <p:txBody>
            <a:bodyPr wrap="square" lIns="0" tIns="0" rIns="0" bIns="0" rtlCol="0"/>
            <a:lstStyle/>
            <a:p>
              <a:endParaRPr/>
            </a:p>
          </p:txBody>
        </p:sp>
        <p:sp>
          <p:nvSpPr>
            <p:cNvPr id="85" name="object 83">
              <a:extLst>
                <a:ext uri="{FF2B5EF4-FFF2-40B4-BE49-F238E27FC236}">
                  <a16:creationId xmlns:a16="http://schemas.microsoft.com/office/drawing/2014/main" id="{6CE62D77-DE2F-4F0F-B68B-0B24D51F8A08}"/>
                </a:ext>
              </a:extLst>
            </p:cNvPr>
            <p:cNvSpPr/>
            <p:nvPr/>
          </p:nvSpPr>
          <p:spPr>
            <a:xfrm>
              <a:off x="3069231" y="4775024"/>
              <a:ext cx="3013710" cy="0"/>
            </a:xfrm>
            <a:custGeom>
              <a:avLst/>
              <a:gdLst/>
              <a:ahLst/>
              <a:cxnLst/>
              <a:rect l="l" t="t" r="r" b="b"/>
              <a:pathLst>
                <a:path w="3013710">
                  <a:moveTo>
                    <a:pt x="0" y="0"/>
                  </a:moveTo>
                  <a:lnTo>
                    <a:pt x="3013503" y="0"/>
                  </a:lnTo>
                </a:path>
              </a:pathLst>
            </a:custGeom>
            <a:ln w="4762">
              <a:solidFill>
                <a:srgbClr val="FFEC2D"/>
              </a:solidFill>
            </a:ln>
          </p:spPr>
          <p:txBody>
            <a:bodyPr wrap="square" lIns="0" tIns="0" rIns="0" bIns="0" rtlCol="0"/>
            <a:lstStyle/>
            <a:p>
              <a:endParaRPr/>
            </a:p>
          </p:txBody>
        </p:sp>
        <p:sp>
          <p:nvSpPr>
            <p:cNvPr id="86" name="object 84">
              <a:extLst>
                <a:ext uri="{FF2B5EF4-FFF2-40B4-BE49-F238E27FC236}">
                  <a16:creationId xmlns:a16="http://schemas.microsoft.com/office/drawing/2014/main" id="{6FEC5C2A-ACF6-48B4-A804-E1F1C6A3D413}"/>
                </a:ext>
              </a:extLst>
            </p:cNvPr>
            <p:cNvSpPr/>
            <p:nvPr/>
          </p:nvSpPr>
          <p:spPr>
            <a:xfrm>
              <a:off x="3057881" y="4780988"/>
              <a:ext cx="3044825" cy="0"/>
            </a:xfrm>
            <a:custGeom>
              <a:avLst/>
              <a:gdLst/>
              <a:ahLst/>
              <a:cxnLst/>
              <a:rect l="l" t="t" r="r" b="b"/>
              <a:pathLst>
                <a:path w="3044825">
                  <a:moveTo>
                    <a:pt x="0" y="0"/>
                  </a:moveTo>
                  <a:lnTo>
                    <a:pt x="3044716" y="0"/>
                  </a:lnTo>
                </a:path>
              </a:pathLst>
            </a:custGeom>
            <a:ln w="3175">
              <a:solidFill>
                <a:srgbClr val="FFEF33"/>
              </a:solidFill>
            </a:ln>
          </p:spPr>
          <p:txBody>
            <a:bodyPr wrap="square" lIns="0" tIns="0" rIns="0" bIns="0" rtlCol="0"/>
            <a:lstStyle/>
            <a:p>
              <a:endParaRPr/>
            </a:p>
          </p:txBody>
        </p:sp>
        <p:sp>
          <p:nvSpPr>
            <p:cNvPr id="87" name="object 85">
              <a:extLst>
                <a:ext uri="{FF2B5EF4-FFF2-40B4-BE49-F238E27FC236}">
                  <a16:creationId xmlns:a16="http://schemas.microsoft.com/office/drawing/2014/main" id="{83AB3DBD-4542-4385-8BFF-C7C26AED96D3}"/>
                </a:ext>
              </a:extLst>
            </p:cNvPr>
            <p:cNvSpPr/>
            <p:nvPr/>
          </p:nvSpPr>
          <p:spPr>
            <a:xfrm>
              <a:off x="3063556" y="4778601"/>
              <a:ext cx="3028315" cy="0"/>
            </a:xfrm>
            <a:custGeom>
              <a:avLst/>
              <a:gdLst/>
              <a:ahLst/>
              <a:cxnLst/>
              <a:rect l="l" t="t" r="r" b="b"/>
              <a:pathLst>
                <a:path w="3028315">
                  <a:moveTo>
                    <a:pt x="0" y="0"/>
                  </a:moveTo>
                  <a:lnTo>
                    <a:pt x="3027691" y="0"/>
                  </a:lnTo>
                </a:path>
              </a:pathLst>
            </a:custGeom>
            <a:ln w="3175">
              <a:solidFill>
                <a:srgbClr val="FFEF33"/>
              </a:solidFill>
            </a:ln>
          </p:spPr>
          <p:txBody>
            <a:bodyPr wrap="square" lIns="0" tIns="0" rIns="0" bIns="0" rtlCol="0"/>
            <a:lstStyle/>
            <a:p>
              <a:endParaRPr/>
            </a:p>
          </p:txBody>
        </p:sp>
        <p:sp>
          <p:nvSpPr>
            <p:cNvPr id="88" name="object 86">
              <a:extLst>
                <a:ext uri="{FF2B5EF4-FFF2-40B4-BE49-F238E27FC236}">
                  <a16:creationId xmlns:a16="http://schemas.microsoft.com/office/drawing/2014/main" id="{3F260F3E-3DD8-426D-8FE9-2BE9BAB3FFAA}"/>
                </a:ext>
              </a:extLst>
            </p:cNvPr>
            <p:cNvSpPr/>
            <p:nvPr/>
          </p:nvSpPr>
          <p:spPr>
            <a:xfrm>
              <a:off x="3069231" y="4775024"/>
              <a:ext cx="3007995" cy="0"/>
            </a:xfrm>
            <a:custGeom>
              <a:avLst/>
              <a:gdLst/>
              <a:ahLst/>
              <a:cxnLst/>
              <a:rect l="l" t="t" r="r" b="b"/>
              <a:pathLst>
                <a:path w="3007995">
                  <a:moveTo>
                    <a:pt x="0" y="0"/>
                  </a:moveTo>
                  <a:lnTo>
                    <a:pt x="3007828" y="0"/>
                  </a:lnTo>
                </a:path>
              </a:pathLst>
            </a:custGeom>
            <a:ln w="4762">
              <a:solidFill>
                <a:srgbClr val="FFEF33"/>
              </a:solidFill>
            </a:ln>
          </p:spPr>
          <p:txBody>
            <a:bodyPr wrap="square" lIns="0" tIns="0" rIns="0" bIns="0" rtlCol="0"/>
            <a:lstStyle/>
            <a:p>
              <a:endParaRPr/>
            </a:p>
          </p:txBody>
        </p:sp>
        <p:sp>
          <p:nvSpPr>
            <p:cNvPr id="89" name="object 87">
              <a:extLst>
                <a:ext uri="{FF2B5EF4-FFF2-40B4-BE49-F238E27FC236}">
                  <a16:creationId xmlns:a16="http://schemas.microsoft.com/office/drawing/2014/main" id="{CF23A22F-EDE3-4318-B291-33984B8704F7}"/>
                </a:ext>
              </a:extLst>
            </p:cNvPr>
            <p:cNvSpPr/>
            <p:nvPr/>
          </p:nvSpPr>
          <p:spPr>
            <a:xfrm>
              <a:off x="3083419" y="4770261"/>
              <a:ext cx="2974340" cy="0"/>
            </a:xfrm>
            <a:custGeom>
              <a:avLst/>
              <a:gdLst/>
              <a:ahLst/>
              <a:cxnLst/>
              <a:rect l="l" t="t" r="r" b="b"/>
              <a:pathLst>
                <a:path w="2974340">
                  <a:moveTo>
                    <a:pt x="0" y="0"/>
                  </a:moveTo>
                  <a:lnTo>
                    <a:pt x="2973777" y="0"/>
                  </a:lnTo>
                </a:path>
              </a:pathLst>
            </a:custGeom>
            <a:ln w="4762">
              <a:solidFill>
                <a:srgbClr val="FFEF33"/>
              </a:solidFill>
            </a:ln>
          </p:spPr>
          <p:txBody>
            <a:bodyPr wrap="square" lIns="0" tIns="0" rIns="0" bIns="0" rtlCol="0"/>
            <a:lstStyle/>
            <a:p>
              <a:endParaRPr/>
            </a:p>
          </p:txBody>
        </p:sp>
        <p:sp>
          <p:nvSpPr>
            <p:cNvPr id="90" name="object 88">
              <a:extLst>
                <a:ext uri="{FF2B5EF4-FFF2-40B4-BE49-F238E27FC236}">
                  <a16:creationId xmlns:a16="http://schemas.microsoft.com/office/drawing/2014/main" id="{8847491A-0940-4A08-9351-98D72E52A1A1}"/>
                </a:ext>
              </a:extLst>
            </p:cNvPr>
            <p:cNvSpPr/>
            <p:nvPr/>
          </p:nvSpPr>
          <p:spPr>
            <a:xfrm>
              <a:off x="3083419" y="4770261"/>
              <a:ext cx="2974340" cy="0"/>
            </a:xfrm>
            <a:custGeom>
              <a:avLst/>
              <a:gdLst/>
              <a:ahLst/>
              <a:cxnLst/>
              <a:rect l="l" t="t" r="r" b="b"/>
              <a:pathLst>
                <a:path w="2974340">
                  <a:moveTo>
                    <a:pt x="0" y="0"/>
                  </a:moveTo>
                  <a:lnTo>
                    <a:pt x="2973777" y="0"/>
                  </a:lnTo>
                </a:path>
              </a:pathLst>
            </a:custGeom>
            <a:ln w="4762">
              <a:solidFill>
                <a:srgbClr val="FFEF33"/>
              </a:solidFill>
            </a:ln>
          </p:spPr>
          <p:txBody>
            <a:bodyPr wrap="square" lIns="0" tIns="0" rIns="0" bIns="0" rtlCol="0"/>
            <a:lstStyle/>
            <a:p>
              <a:endParaRPr/>
            </a:p>
          </p:txBody>
        </p:sp>
        <p:sp>
          <p:nvSpPr>
            <p:cNvPr id="91" name="object 89">
              <a:extLst>
                <a:ext uri="{FF2B5EF4-FFF2-40B4-BE49-F238E27FC236}">
                  <a16:creationId xmlns:a16="http://schemas.microsoft.com/office/drawing/2014/main" id="{56884F79-49AA-4563-8228-03983395541D}"/>
                </a:ext>
              </a:extLst>
            </p:cNvPr>
            <p:cNvSpPr/>
            <p:nvPr/>
          </p:nvSpPr>
          <p:spPr>
            <a:xfrm>
              <a:off x="3089094" y="4766689"/>
              <a:ext cx="2951480" cy="0"/>
            </a:xfrm>
            <a:custGeom>
              <a:avLst/>
              <a:gdLst/>
              <a:ahLst/>
              <a:cxnLst/>
              <a:rect l="l" t="t" r="r" b="b"/>
              <a:pathLst>
                <a:path w="2951479">
                  <a:moveTo>
                    <a:pt x="0" y="0"/>
                  </a:moveTo>
                  <a:lnTo>
                    <a:pt x="2951076" y="0"/>
                  </a:lnTo>
                </a:path>
              </a:pathLst>
            </a:custGeom>
            <a:ln w="3175">
              <a:solidFill>
                <a:srgbClr val="FFEF33"/>
              </a:solidFill>
            </a:ln>
          </p:spPr>
          <p:txBody>
            <a:bodyPr wrap="square" lIns="0" tIns="0" rIns="0" bIns="0" rtlCol="0"/>
            <a:lstStyle/>
            <a:p>
              <a:endParaRPr/>
            </a:p>
          </p:txBody>
        </p:sp>
        <p:sp>
          <p:nvSpPr>
            <p:cNvPr id="92" name="object 90">
              <a:extLst>
                <a:ext uri="{FF2B5EF4-FFF2-40B4-BE49-F238E27FC236}">
                  <a16:creationId xmlns:a16="http://schemas.microsoft.com/office/drawing/2014/main" id="{F56339F2-FF63-44A6-9304-1F36CA1613D0}"/>
                </a:ext>
              </a:extLst>
            </p:cNvPr>
            <p:cNvSpPr/>
            <p:nvPr/>
          </p:nvSpPr>
          <p:spPr>
            <a:xfrm>
              <a:off x="3097607" y="4764308"/>
              <a:ext cx="2928620" cy="0"/>
            </a:xfrm>
            <a:custGeom>
              <a:avLst/>
              <a:gdLst/>
              <a:ahLst/>
              <a:cxnLst/>
              <a:rect l="l" t="t" r="r" b="b"/>
              <a:pathLst>
                <a:path w="2928620">
                  <a:moveTo>
                    <a:pt x="0" y="0"/>
                  </a:moveTo>
                  <a:lnTo>
                    <a:pt x="2928376" y="0"/>
                  </a:lnTo>
                </a:path>
              </a:pathLst>
            </a:custGeom>
            <a:ln w="3175">
              <a:solidFill>
                <a:srgbClr val="FFEF33"/>
              </a:solidFill>
            </a:ln>
          </p:spPr>
          <p:txBody>
            <a:bodyPr wrap="square" lIns="0" tIns="0" rIns="0" bIns="0" rtlCol="0"/>
            <a:lstStyle/>
            <a:p>
              <a:endParaRPr/>
            </a:p>
          </p:txBody>
        </p:sp>
        <p:sp>
          <p:nvSpPr>
            <p:cNvPr id="93" name="object 91">
              <a:extLst>
                <a:ext uri="{FF2B5EF4-FFF2-40B4-BE49-F238E27FC236}">
                  <a16:creationId xmlns:a16="http://schemas.microsoft.com/office/drawing/2014/main" id="{E79B89BA-49D9-44E8-9088-4B8F8A7A7854}"/>
                </a:ext>
              </a:extLst>
            </p:cNvPr>
            <p:cNvSpPr/>
            <p:nvPr/>
          </p:nvSpPr>
          <p:spPr>
            <a:xfrm>
              <a:off x="3089094" y="4755973"/>
              <a:ext cx="2954020" cy="12065"/>
            </a:xfrm>
            <a:custGeom>
              <a:avLst/>
              <a:gdLst/>
              <a:ahLst/>
              <a:cxnLst/>
              <a:rect l="l" t="t" r="r" b="b"/>
              <a:pathLst>
                <a:path w="2954020" h="12064">
                  <a:moveTo>
                    <a:pt x="2951076" y="9525"/>
                  </a:moveTo>
                  <a:lnTo>
                    <a:pt x="2837" y="9525"/>
                  </a:lnTo>
                  <a:lnTo>
                    <a:pt x="0" y="11907"/>
                  </a:lnTo>
                  <a:lnTo>
                    <a:pt x="2953914" y="11907"/>
                  </a:lnTo>
                  <a:lnTo>
                    <a:pt x="2951076" y="9525"/>
                  </a:lnTo>
                  <a:close/>
                </a:path>
                <a:path w="2954020" h="12064">
                  <a:moveTo>
                    <a:pt x="2934051" y="7144"/>
                  </a:moveTo>
                  <a:lnTo>
                    <a:pt x="8512" y="7144"/>
                  </a:lnTo>
                  <a:lnTo>
                    <a:pt x="8512" y="9525"/>
                  </a:lnTo>
                  <a:lnTo>
                    <a:pt x="2936888" y="9525"/>
                  </a:lnTo>
                  <a:lnTo>
                    <a:pt x="2934051" y="7144"/>
                  </a:lnTo>
                  <a:close/>
                </a:path>
                <a:path w="2954020" h="12064">
                  <a:moveTo>
                    <a:pt x="2917025" y="4762"/>
                  </a:moveTo>
                  <a:lnTo>
                    <a:pt x="11350" y="4762"/>
                  </a:lnTo>
                  <a:lnTo>
                    <a:pt x="11350" y="7144"/>
                  </a:lnTo>
                  <a:lnTo>
                    <a:pt x="2919863" y="7144"/>
                  </a:lnTo>
                  <a:lnTo>
                    <a:pt x="2917025" y="4762"/>
                  </a:lnTo>
                  <a:close/>
                </a:path>
                <a:path w="2954020" h="12064">
                  <a:moveTo>
                    <a:pt x="2854599" y="0"/>
                  </a:moveTo>
                  <a:lnTo>
                    <a:pt x="25538" y="0"/>
                  </a:lnTo>
                  <a:lnTo>
                    <a:pt x="17025" y="4762"/>
                  </a:lnTo>
                  <a:lnTo>
                    <a:pt x="2897162" y="4762"/>
                  </a:lnTo>
                  <a:lnTo>
                    <a:pt x="2894325" y="2381"/>
                  </a:lnTo>
                  <a:lnTo>
                    <a:pt x="2857436" y="2381"/>
                  </a:lnTo>
                  <a:lnTo>
                    <a:pt x="2854599" y="0"/>
                  </a:lnTo>
                  <a:close/>
                </a:path>
              </a:pathLst>
            </a:custGeom>
            <a:solidFill>
              <a:srgbClr val="FFEF38"/>
            </a:solidFill>
          </p:spPr>
          <p:txBody>
            <a:bodyPr wrap="square" lIns="0" tIns="0" rIns="0" bIns="0" rtlCol="0"/>
            <a:lstStyle/>
            <a:p>
              <a:endParaRPr/>
            </a:p>
          </p:txBody>
        </p:sp>
        <p:sp>
          <p:nvSpPr>
            <p:cNvPr id="94" name="object 92">
              <a:extLst>
                <a:ext uri="{FF2B5EF4-FFF2-40B4-BE49-F238E27FC236}">
                  <a16:creationId xmlns:a16="http://schemas.microsoft.com/office/drawing/2014/main" id="{F550B339-040B-4B5C-864D-44690C6C7D92}"/>
                </a:ext>
              </a:extLst>
            </p:cNvPr>
            <p:cNvSpPr/>
            <p:nvPr/>
          </p:nvSpPr>
          <p:spPr>
            <a:xfrm>
              <a:off x="3100444" y="4748828"/>
              <a:ext cx="2908935" cy="14604"/>
            </a:xfrm>
            <a:custGeom>
              <a:avLst/>
              <a:gdLst/>
              <a:ahLst/>
              <a:cxnLst/>
              <a:rect l="l" t="t" r="r" b="b"/>
              <a:pathLst>
                <a:path w="2908935" h="14604">
                  <a:moveTo>
                    <a:pt x="2905675" y="11907"/>
                  </a:moveTo>
                  <a:lnTo>
                    <a:pt x="0" y="11907"/>
                  </a:lnTo>
                  <a:lnTo>
                    <a:pt x="0" y="14288"/>
                  </a:lnTo>
                  <a:lnTo>
                    <a:pt x="2908513" y="14288"/>
                  </a:lnTo>
                  <a:lnTo>
                    <a:pt x="2905675" y="11907"/>
                  </a:lnTo>
                  <a:close/>
                </a:path>
                <a:path w="2908935" h="14604">
                  <a:moveTo>
                    <a:pt x="2843248" y="7144"/>
                  </a:moveTo>
                  <a:lnTo>
                    <a:pt x="14187" y="7144"/>
                  </a:lnTo>
                  <a:lnTo>
                    <a:pt x="5675" y="11907"/>
                  </a:lnTo>
                  <a:lnTo>
                    <a:pt x="2882974" y="11907"/>
                  </a:lnTo>
                  <a:lnTo>
                    <a:pt x="2880137" y="9525"/>
                  </a:lnTo>
                  <a:lnTo>
                    <a:pt x="2846086" y="9525"/>
                  </a:lnTo>
                  <a:lnTo>
                    <a:pt x="2843248" y="7144"/>
                  </a:lnTo>
                  <a:close/>
                </a:path>
                <a:path w="2908935" h="14604">
                  <a:moveTo>
                    <a:pt x="2786497" y="4762"/>
                  </a:moveTo>
                  <a:lnTo>
                    <a:pt x="19863" y="4762"/>
                  </a:lnTo>
                  <a:lnTo>
                    <a:pt x="19863" y="7144"/>
                  </a:lnTo>
                  <a:lnTo>
                    <a:pt x="2786497" y="7144"/>
                  </a:lnTo>
                  <a:lnTo>
                    <a:pt x="2786497" y="4762"/>
                  </a:lnTo>
                  <a:close/>
                </a:path>
                <a:path w="2908935" h="14604">
                  <a:moveTo>
                    <a:pt x="2763796" y="0"/>
                  </a:moveTo>
                  <a:lnTo>
                    <a:pt x="22700" y="0"/>
                  </a:lnTo>
                  <a:lnTo>
                    <a:pt x="22700" y="4762"/>
                  </a:lnTo>
                  <a:lnTo>
                    <a:pt x="2766634" y="4762"/>
                  </a:lnTo>
                  <a:lnTo>
                    <a:pt x="2763796" y="0"/>
                  </a:lnTo>
                  <a:close/>
                </a:path>
              </a:pathLst>
            </a:custGeom>
            <a:solidFill>
              <a:srgbClr val="FFF13A"/>
            </a:solidFill>
          </p:spPr>
          <p:txBody>
            <a:bodyPr wrap="square" lIns="0" tIns="0" rIns="0" bIns="0" rtlCol="0"/>
            <a:lstStyle/>
            <a:p>
              <a:endParaRPr/>
            </a:p>
          </p:txBody>
        </p:sp>
        <p:sp>
          <p:nvSpPr>
            <p:cNvPr id="95" name="object 93">
              <a:extLst>
                <a:ext uri="{FF2B5EF4-FFF2-40B4-BE49-F238E27FC236}">
                  <a16:creationId xmlns:a16="http://schemas.microsoft.com/office/drawing/2014/main" id="{E980998A-9241-449A-BD57-EC34A6E462FF}"/>
                </a:ext>
              </a:extLst>
            </p:cNvPr>
            <p:cNvSpPr/>
            <p:nvPr/>
          </p:nvSpPr>
          <p:spPr>
            <a:xfrm>
              <a:off x="3120307" y="4754782"/>
              <a:ext cx="2766695" cy="0"/>
            </a:xfrm>
            <a:custGeom>
              <a:avLst/>
              <a:gdLst/>
              <a:ahLst/>
              <a:cxnLst/>
              <a:rect l="l" t="t" r="r" b="b"/>
              <a:pathLst>
                <a:path w="2766695">
                  <a:moveTo>
                    <a:pt x="0" y="0"/>
                  </a:moveTo>
                  <a:lnTo>
                    <a:pt x="2766634" y="0"/>
                  </a:lnTo>
                </a:path>
              </a:pathLst>
            </a:custGeom>
            <a:ln w="3175">
              <a:solidFill>
                <a:srgbClr val="FFF13A"/>
              </a:solidFill>
            </a:ln>
          </p:spPr>
          <p:txBody>
            <a:bodyPr wrap="square" lIns="0" tIns="0" rIns="0" bIns="0" rtlCol="0"/>
            <a:lstStyle/>
            <a:p>
              <a:endParaRPr/>
            </a:p>
          </p:txBody>
        </p:sp>
        <p:sp>
          <p:nvSpPr>
            <p:cNvPr id="96" name="object 94">
              <a:extLst>
                <a:ext uri="{FF2B5EF4-FFF2-40B4-BE49-F238E27FC236}">
                  <a16:creationId xmlns:a16="http://schemas.microsoft.com/office/drawing/2014/main" id="{9BB6798C-6DE4-4D17-89CB-FD71717CAACF}"/>
                </a:ext>
              </a:extLst>
            </p:cNvPr>
            <p:cNvSpPr/>
            <p:nvPr/>
          </p:nvSpPr>
          <p:spPr>
            <a:xfrm>
              <a:off x="3123145" y="4751210"/>
              <a:ext cx="2744470" cy="0"/>
            </a:xfrm>
            <a:custGeom>
              <a:avLst/>
              <a:gdLst/>
              <a:ahLst/>
              <a:cxnLst/>
              <a:rect l="l" t="t" r="r" b="b"/>
              <a:pathLst>
                <a:path w="2744470">
                  <a:moveTo>
                    <a:pt x="0" y="0"/>
                  </a:moveTo>
                  <a:lnTo>
                    <a:pt x="2743933" y="0"/>
                  </a:lnTo>
                </a:path>
              </a:pathLst>
            </a:custGeom>
            <a:ln w="4762">
              <a:solidFill>
                <a:srgbClr val="FFF13A"/>
              </a:solidFill>
            </a:ln>
          </p:spPr>
          <p:txBody>
            <a:bodyPr wrap="square" lIns="0" tIns="0" rIns="0" bIns="0" rtlCol="0"/>
            <a:lstStyle/>
            <a:p>
              <a:endParaRPr/>
            </a:p>
          </p:txBody>
        </p:sp>
        <p:sp>
          <p:nvSpPr>
            <p:cNvPr id="97" name="object 95">
              <a:extLst>
                <a:ext uri="{FF2B5EF4-FFF2-40B4-BE49-F238E27FC236}">
                  <a16:creationId xmlns:a16="http://schemas.microsoft.com/office/drawing/2014/main" id="{B7DAC6A8-C66D-4753-B078-D8C9A81B7E26}"/>
                </a:ext>
              </a:extLst>
            </p:cNvPr>
            <p:cNvSpPr/>
            <p:nvPr/>
          </p:nvSpPr>
          <p:spPr>
            <a:xfrm>
              <a:off x="3134495" y="4746447"/>
              <a:ext cx="2701925" cy="0"/>
            </a:xfrm>
            <a:custGeom>
              <a:avLst/>
              <a:gdLst/>
              <a:ahLst/>
              <a:cxnLst/>
              <a:rect l="l" t="t" r="r" b="b"/>
              <a:pathLst>
                <a:path w="2701925">
                  <a:moveTo>
                    <a:pt x="0" y="0"/>
                  </a:moveTo>
                  <a:lnTo>
                    <a:pt x="2701370" y="0"/>
                  </a:lnTo>
                </a:path>
              </a:pathLst>
            </a:custGeom>
            <a:ln w="4762">
              <a:solidFill>
                <a:srgbClr val="FFF13A"/>
              </a:solidFill>
            </a:ln>
          </p:spPr>
          <p:txBody>
            <a:bodyPr wrap="square" lIns="0" tIns="0" rIns="0" bIns="0" rtlCol="0"/>
            <a:lstStyle/>
            <a:p>
              <a:endParaRPr/>
            </a:p>
          </p:txBody>
        </p:sp>
        <p:sp>
          <p:nvSpPr>
            <p:cNvPr id="98" name="object 96">
              <a:extLst>
                <a:ext uri="{FF2B5EF4-FFF2-40B4-BE49-F238E27FC236}">
                  <a16:creationId xmlns:a16="http://schemas.microsoft.com/office/drawing/2014/main" id="{AD4AE5D0-0174-43A2-99D0-F932245749E1}"/>
                </a:ext>
              </a:extLst>
            </p:cNvPr>
            <p:cNvSpPr/>
            <p:nvPr/>
          </p:nvSpPr>
          <p:spPr>
            <a:xfrm>
              <a:off x="3143008" y="4742875"/>
              <a:ext cx="2684780" cy="0"/>
            </a:xfrm>
            <a:custGeom>
              <a:avLst/>
              <a:gdLst/>
              <a:ahLst/>
              <a:cxnLst/>
              <a:rect l="l" t="t" r="r" b="b"/>
              <a:pathLst>
                <a:path w="2684779">
                  <a:moveTo>
                    <a:pt x="0" y="0"/>
                  </a:moveTo>
                  <a:lnTo>
                    <a:pt x="2684344" y="0"/>
                  </a:lnTo>
                </a:path>
              </a:pathLst>
            </a:custGeom>
            <a:ln w="3175">
              <a:solidFill>
                <a:srgbClr val="FFF13A"/>
              </a:solidFill>
            </a:ln>
          </p:spPr>
          <p:txBody>
            <a:bodyPr wrap="square" lIns="0" tIns="0" rIns="0" bIns="0" rtlCol="0"/>
            <a:lstStyle/>
            <a:p>
              <a:endParaRPr/>
            </a:p>
          </p:txBody>
        </p:sp>
        <p:sp>
          <p:nvSpPr>
            <p:cNvPr id="99" name="object 97">
              <a:extLst>
                <a:ext uri="{FF2B5EF4-FFF2-40B4-BE49-F238E27FC236}">
                  <a16:creationId xmlns:a16="http://schemas.microsoft.com/office/drawing/2014/main" id="{3B7BDF3D-D685-4CB1-91C0-AE8E01E0B871}"/>
                </a:ext>
              </a:extLst>
            </p:cNvPr>
            <p:cNvSpPr/>
            <p:nvPr/>
          </p:nvSpPr>
          <p:spPr>
            <a:xfrm>
              <a:off x="3137333" y="4746447"/>
              <a:ext cx="2701925" cy="0"/>
            </a:xfrm>
            <a:custGeom>
              <a:avLst/>
              <a:gdLst/>
              <a:ahLst/>
              <a:cxnLst/>
              <a:rect l="l" t="t" r="r" b="b"/>
              <a:pathLst>
                <a:path w="2701925">
                  <a:moveTo>
                    <a:pt x="0" y="0"/>
                  </a:moveTo>
                  <a:lnTo>
                    <a:pt x="2701370" y="0"/>
                  </a:lnTo>
                </a:path>
              </a:pathLst>
            </a:custGeom>
            <a:ln w="4762">
              <a:solidFill>
                <a:srgbClr val="FFF13C"/>
              </a:solidFill>
            </a:ln>
          </p:spPr>
          <p:txBody>
            <a:bodyPr wrap="square" lIns="0" tIns="0" rIns="0" bIns="0" rtlCol="0"/>
            <a:lstStyle/>
            <a:p>
              <a:endParaRPr/>
            </a:p>
          </p:txBody>
        </p:sp>
        <p:sp>
          <p:nvSpPr>
            <p:cNvPr id="100" name="object 98">
              <a:extLst>
                <a:ext uri="{FF2B5EF4-FFF2-40B4-BE49-F238E27FC236}">
                  <a16:creationId xmlns:a16="http://schemas.microsoft.com/office/drawing/2014/main" id="{15D6B9DB-ADE6-43F7-84C3-E0F9DD71CC62}"/>
                </a:ext>
              </a:extLst>
            </p:cNvPr>
            <p:cNvSpPr/>
            <p:nvPr/>
          </p:nvSpPr>
          <p:spPr>
            <a:xfrm>
              <a:off x="3143008" y="4742875"/>
              <a:ext cx="2684780" cy="0"/>
            </a:xfrm>
            <a:custGeom>
              <a:avLst/>
              <a:gdLst/>
              <a:ahLst/>
              <a:cxnLst/>
              <a:rect l="l" t="t" r="r" b="b"/>
              <a:pathLst>
                <a:path w="2684779">
                  <a:moveTo>
                    <a:pt x="0" y="0"/>
                  </a:moveTo>
                  <a:lnTo>
                    <a:pt x="2684344" y="0"/>
                  </a:lnTo>
                </a:path>
              </a:pathLst>
            </a:custGeom>
            <a:ln w="3175">
              <a:solidFill>
                <a:srgbClr val="FFF13C"/>
              </a:solidFill>
            </a:ln>
          </p:spPr>
          <p:txBody>
            <a:bodyPr wrap="square" lIns="0" tIns="0" rIns="0" bIns="0" rtlCol="0"/>
            <a:lstStyle/>
            <a:p>
              <a:endParaRPr/>
            </a:p>
          </p:txBody>
        </p:sp>
        <p:sp>
          <p:nvSpPr>
            <p:cNvPr id="101" name="object 99">
              <a:extLst>
                <a:ext uri="{FF2B5EF4-FFF2-40B4-BE49-F238E27FC236}">
                  <a16:creationId xmlns:a16="http://schemas.microsoft.com/office/drawing/2014/main" id="{A4EAC38F-2641-4835-935C-B3C5635E33FE}"/>
                </a:ext>
              </a:extLst>
            </p:cNvPr>
            <p:cNvSpPr/>
            <p:nvPr/>
          </p:nvSpPr>
          <p:spPr>
            <a:xfrm>
              <a:off x="3148683" y="4740493"/>
              <a:ext cx="2665095" cy="0"/>
            </a:xfrm>
            <a:custGeom>
              <a:avLst/>
              <a:gdLst/>
              <a:ahLst/>
              <a:cxnLst/>
              <a:rect l="l" t="t" r="r" b="b"/>
              <a:pathLst>
                <a:path w="2665095">
                  <a:moveTo>
                    <a:pt x="0" y="0"/>
                  </a:moveTo>
                  <a:lnTo>
                    <a:pt x="2664481" y="0"/>
                  </a:lnTo>
                </a:path>
              </a:pathLst>
            </a:custGeom>
            <a:ln w="3175">
              <a:solidFill>
                <a:srgbClr val="FFF13C"/>
              </a:solidFill>
            </a:ln>
          </p:spPr>
          <p:txBody>
            <a:bodyPr wrap="square" lIns="0" tIns="0" rIns="0" bIns="0" rtlCol="0"/>
            <a:lstStyle/>
            <a:p>
              <a:endParaRPr/>
            </a:p>
          </p:txBody>
        </p:sp>
        <p:sp>
          <p:nvSpPr>
            <p:cNvPr id="102" name="object 100">
              <a:extLst>
                <a:ext uri="{FF2B5EF4-FFF2-40B4-BE49-F238E27FC236}">
                  <a16:creationId xmlns:a16="http://schemas.microsoft.com/office/drawing/2014/main" id="{29EBCCD6-A9A6-41A4-BC36-9A8ED2118A3F}"/>
                </a:ext>
              </a:extLst>
            </p:cNvPr>
            <p:cNvSpPr/>
            <p:nvPr/>
          </p:nvSpPr>
          <p:spPr>
            <a:xfrm>
              <a:off x="3157196" y="4738112"/>
              <a:ext cx="2644775" cy="0"/>
            </a:xfrm>
            <a:custGeom>
              <a:avLst/>
              <a:gdLst/>
              <a:ahLst/>
              <a:cxnLst/>
              <a:rect l="l" t="t" r="r" b="b"/>
              <a:pathLst>
                <a:path w="2644775">
                  <a:moveTo>
                    <a:pt x="0" y="0"/>
                  </a:moveTo>
                  <a:lnTo>
                    <a:pt x="2644618" y="0"/>
                  </a:lnTo>
                </a:path>
              </a:pathLst>
            </a:custGeom>
            <a:ln w="3175">
              <a:solidFill>
                <a:srgbClr val="FFF13C"/>
              </a:solidFill>
            </a:ln>
          </p:spPr>
          <p:txBody>
            <a:bodyPr wrap="square" lIns="0" tIns="0" rIns="0" bIns="0" rtlCol="0"/>
            <a:lstStyle/>
            <a:p>
              <a:endParaRPr/>
            </a:p>
          </p:txBody>
        </p:sp>
        <p:sp>
          <p:nvSpPr>
            <p:cNvPr id="103" name="object 101">
              <a:extLst>
                <a:ext uri="{FF2B5EF4-FFF2-40B4-BE49-F238E27FC236}">
                  <a16:creationId xmlns:a16="http://schemas.microsoft.com/office/drawing/2014/main" id="{4565B5BE-019C-45BC-8060-05826E0F03D3}"/>
                </a:ext>
              </a:extLst>
            </p:cNvPr>
            <p:cNvSpPr/>
            <p:nvPr/>
          </p:nvSpPr>
          <p:spPr>
            <a:xfrm>
              <a:off x="3148683" y="4740493"/>
              <a:ext cx="2665095" cy="0"/>
            </a:xfrm>
            <a:custGeom>
              <a:avLst/>
              <a:gdLst/>
              <a:ahLst/>
              <a:cxnLst/>
              <a:rect l="l" t="t" r="r" b="b"/>
              <a:pathLst>
                <a:path w="2665095">
                  <a:moveTo>
                    <a:pt x="0" y="0"/>
                  </a:moveTo>
                  <a:lnTo>
                    <a:pt x="2664481" y="0"/>
                  </a:lnTo>
                </a:path>
              </a:pathLst>
            </a:custGeom>
            <a:ln w="3175">
              <a:solidFill>
                <a:srgbClr val="FFF140"/>
              </a:solidFill>
            </a:ln>
          </p:spPr>
          <p:txBody>
            <a:bodyPr wrap="square" lIns="0" tIns="0" rIns="0" bIns="0" rtlCol="0"/>
            <a:lstStyle/>
            <a:p>
              <a:endParaRPr/>
            </a:p>
          </p:txBody>
        </p:sp>
        <p:sp>
          <p:nvSpPr>
            <p:cNvPr id="104" name="object 102">
              <a:extLst>
                <a:ext uri="{FF2B5EF4-FFF2-40B4-BE49-F238E27FC236}">
                  <a16:creationId xmlns:a16="http://schemas.microsoft.com/office/drawing/2014/main" id="{10789EF4-96E7-4AEE-B11F-C00FD62F07ED}"/>
                </a:ext>
              </a:extLst>
            </p:cNvPr>
            <p:cNvSpPr/>
            <p:nvPr/>
          </p:nvSpPr>
          <p:spPr>
            <a:xfrm>
              <a:off x="3157196" y="4738112"/>
              <a:ext cx="2644775" cy="0"/>
            </a:xfrm>
            <a:custGeom>
              <a:avLst/>
              <a:gdLst/>
              <a:ahLst/>
              <a:cxnLst/>
              <a:rect l="l" t="t" r="r" b="b"/>
              <a:pathLst>
                <a:path w="2644775">
                  <a:moveTo>
                    <a:pt x="0" y="0"/>
                  </a:moveTo>
                  <a:lnTo>
                    <a:pt x="2644618" y="0"/>
                  </a:lnTo>
                </a:path>
              </a:pathLst>
            </a:custGeom>
            <a:ln w="3175">
              <a:solidFill>
                <a:srgbClr val="FFF140"/>
              </a:solidFill>
            </a:ln>
          </p:spPr>
          <p:txBody>
            <a:bodyPr wrap="square" lIns="0" tIns="0" rIns="0" bIns="0" rtlCol="0"/>
            <a:lstStyle/>
            <a:p>
              <a:endParaRPr/>
            </a:p>
          </p:txBody>
        </p:sp>
        <p:sp>
          <p:nvSpPr>
            <p:cNvPr id="105" name="object 103">
              <a:extLst>
                <a:ext uri="{FF2B5EF4-FFF2-40B4-BE49-F238E27FC236}">
                  <a16:creationId xmlns:a16="http://schemas.microsoft.com/office/drawing/2014/main" id="{3EC8605B-A710-4557-8133-3DE4E7E7C530}"/>
                </a:ext>
              </a:extLst>
            </p:cNvPr>
            <p:cNvSpPr/>
            <p:nvPr/>
          </p:nvSpPr>
          <p:spPr>
            <a:xfrm>
              <a:off x="3160033" y="4735731"/>
              <a:ext cx="2633345" cy="0"/>
            </a:xfrm>
            <a:custGeom>
              <a:avLst/>
              <a:gdLst/>
              <a:ahLst/>
              <a:cxnLst/>
              <a:rect l="l" t="t" r="r" b="b"/>
              <a:pathLst>
                <a:path w="2633345">
                  <a:moveTo>
                    <a:pt x="0" y="0"/>
                  </a:moveTo>
                  <a:lnTo>
                    <a:pt x="2633268" y="0"/>
                  </a:lnTo>
                </a:path>
              </a:pathLst>
            </a:custGeom>
            <a:ln w="3175">
              <a:solidFill>
                <a:srgbClr val="FFF140"/>
              </a:solidFill>
            </a:ln>
          </p:spPr>
          <p:txBody>
            <a:bodyPr wrap="square" lIns="0" tIns="0" rIns="0" bIns="0" rtlCol="0"/>
            <a:lstStyle/>
            <a:p>
              <a:endParaRPr/>
            </a:p>
          </p:txBody>
        </p:sp>
        <p:sp>
          <p:nvSpPr>
            <p:cNvPr id="106" name="object 104">
              <a:extLst>
                <a:ext uri="{FF2B5EF4-FFF2-40B4-BE49-F238E27FC236}">
                  <a16:creationId xmlns:a16="http://schemas.microsoft.com/office/drawing/2014/main" id="{0FC524A3-8998-428C-AC59-C2C3F0A04DA8}"/>
                </a:ext>
              </a:extLst>
            </p:cNvPr>
            <p:cNvSpPr/>
            <p:nvPr/>
          </p:nvSpPr>
          <p:spPr>
            <a:xfrm>
              <a:off x="3168546" y="4733349"/>
              <a:ext cx="2613660" cy="0"/>
            </a:xfrm>
            <a:custGeom>
              <a:avLst/>
              <a:gdLst/>
              <a:ahLst/>
              <a:cxnLst/>
              <a:rect l="l" t="t" r="r" b="b"/>
              <a:pathLst>
                <a:path w="2613660">
                  <a:moveTo>
                    <a:pt x="0" y="0"/>
                  </a:moveTo>
                  <a:lnTo>
                    <a:pt x="2613405" y="0"/>
                  </a:lnTo>
                </a:path>
              </a:pathLst>
            </a:custGeom>
            <a:ln w="3175">
              <a:solidFill>
                <a:srgbClr val="FFF140"/>
              </a:solidFill>
            </a:ln>
          </p:spPr>
          <p:txBody>
            <a:bodyPr wrap="square" lIns="0" tIns="0" rIns="0" bIns="0" rtlCol="0"/>
            <a:lstStyle/>
            <a:p>
              <a:endParaRPr/>
            </a:p>
          </p:txBody>
        </p:sp>
        <p:sp>
          <p:nvSpPr>
            <p:cNvPr id="107" name="object 105">
              <a:extLst>
                <a:ext uri="{FF2B5EF4-FFF2-40B4-BE49-F238E27FC236}">
                  <a16:creationId xmlns:a16="http://schemas.microsoft.com/office/drawing/2014/main" id="{6479E0D9-8FBE-42C0-9DF7-71325D0A1EEB}"/>
                </a:ext>
              </a:extLst>
            </p:cNvPr>
            <p:cNvSpPr/>
            <p:nvPr/>
          </p:nvSpPr>
          <p:spPr>
            <a:xfrm>
              <a:off x="3174221" y="4729777"/>
              <a:ext cx="2596515" cy="0"/>
            </a:xfrm>
            <a:custGeom>
              <a:avLst/>
              <a:gdLst/>
              <a:ahLst/>
              <a:cxnLst/>
              <a:rect l="l" t="t" r="r" b="b"/>
              <a:pathLst>
                <a:path w="2596515">
                  <a:moveTo>
                    <a:pt x="0" y="0"/>
                  </a:moveTo>
                  <a:lnTo>
                    <a:pt x="2596379" y="0"/>
                  </a:lnTo>
                </a:path>
              </a:pathLst>
            </a:custGeom>
            <a:ln w="4762">
              <a:solidFill>
                <a:srgbClr val="FFF140"/>
              </a:solidFill>
            </a:ln>
          </p:spPr>
          <p:txBody>
            <a:bodyPr wrap="square" lIns="0" tIns="0" rIns="0" bIns="0" rtlCol="0"/>
            <a:lstStyle/>
            <a:p>
              <a:endParaRPr/>
            </a:p>
          </p:txBody>
        </p:sp>
        <p:sp>
          <p:nvSpPr>
            <p:cNvPr id="108" name="object 106">
              <a:extLst>
                <a:ext uri="{FF2B5EF4-FFF2-40B4-BE49-F238E27FC236}">
                  <a16:creationId xmlns:a16="http://schemas.microsoft.com/office/drawing/2014/main" id="{88BC5131-B11E-414B-AEBC-85C3C94A6BCC}"/>
                </a:ext>
              </a:extLst>
            </p:cNvPr>
            <p:cNvSpPr/>
            <p:nvPr/>
          </p:nvSpPr>
          <p:spPr>
            <a:xfrm>
              <a:off x="3160033" y="4735731"/>
              <a:ext cx="2633345" cy="0"/>
            </a:xfrm>
            <a:custGeom>
              <a:avLst/>
              <a:gdLst/>
              <a:ahLst/>
              <a:cxnLst/>
              <a:rect l="l" t="t" r="r" b="b"/>
              <a:pathLst>
                <a:path w="2633345">
                  <a:moveTo>
                    <a:pt x="0" y="0"/>
                  </a:moveTo>
                  <a:lnTo>
                    <a:pt x="2633268" y="0"/>
                  </a:lnTo>
                </a:path>
              </a:pathLst>
            </a:custGeom>
            <a:ln w="3175">
              <a:solidFill>
                <a:srgbClr val="FFF142"/>
              </a:solidFill>
            </a:ln>
          </p:spPr>
          <p:txBody>
            <a:bodyPr wrap="square" lIns="0" tIns="0" rIns="0" bIns="0" rtlCol="0"/>
            <a:lstStyle/>
            <a:p>
              <a:endParaRPr/>
            </a:p>
          </p:txBody>
        </p:sp>
        <p:sp>
          <p:nvSpPr>
            <p:cNvPr id="109" name="object 107">
              <a:extLst>
                <a:ext uri="{FF2B5EF4-FFF2-40B4-BE49-F238E27FC236}">
                  <a16:creationId xmlns:a16="http://schemas.microsoft.com/office/drawing/2014/main" id="{4585DCEE-59F5-4DF4-9221-EFEF35E76309}"/>
                </a:ext>
              </a:extLst>
            </p:cNvPr>
            <p:cNvSpPr/>
            <p:nvPr/>
          </p:nvSpPr>
          <p:spPr>
            <a:xfrm>
              <a:off x="3168546" y="4733349"/>
              <a:ext cx="2613660" cy="0"/>
            </a:xfrm>
            <a:custGeom>
              <a:avLst/>
              <a:gdLst/>
              <a:ahLst/>
              <a:cxnLst/>
              <a:rect l="l" t="t" r="r" b="b"/>
              <a:pathLst>
                <a:path w="2613660">
                  <a:moveTo>
                    <a:pt x="0" y="0"/>
                  </a:moveTo>
                  <a:lnTo>
                    <a:pt x="2613405" y="0"/>
                  </a:lnTo>
                </a:path>
              </a:pathLst>
            </a:custGeom>
            <a:ln w="3175">
              <a:solidFill>
                <a:srgbClr val="FFF142"/>
              </a:solidFill>
            </a:ln>
          </p:spPr>
          <p:txBody>
            <a:bodyPr wrap="square" lIns="0" tIns="0" rIns="0" bIns="0" rtlCol="0"/>
            <a:lstStyle/>
            <a:p>
              <a:endParaRPr/>
            </a:p>
          </p:txBody>
        </p:sp>
        <p:sp>
          <p:nvSpPr>
            <p:cNvPr id="110" name="object 108">
              <a:extLst>
                <a:ext uri="{FF2B5EF4-FFF2-40B4-BE49-F238E27FC236}">
                  <a16:creationId xmlns:a16="http://schemas.microsoft.com/office/drawing/2014/main" id="{AE035C8D-8D3E-48D1-AFD6-E5C49A20969A}"/>
                </a:ext>
              </a:extLst>
            </p:cNvPr>
            <p:cNvSpPr/>
            <p:nvPr/>
          </p:nvSpPr>
          <p:spPr>
            <a:xfrm>
              <a:off x="3174221" y="4729777"/>
              <a:ext cx="2596515" cy="0"/>
            </a:xfrm>
            <a:custGeom>
              <a:avLst/>
              <a:gdLst/>
              <a:ahLst/>
              <a:cxnLst/>
              <a:rect l="l" t="t" r="r" b="b"/>
              <a:pathLst>
                <a:path w="2596515">
                  <a:moveTo>
                    <a:pt x="0" y="0"/>
                  </a:moveTo>
                  <a:lnTo>
                    <a:pt x="2596379" y="0"/>
                  </a:lnTo>
                </a:path>
              </a:pathLst>
            </a:custGeom>
            <a:ln w="4762">
              <a:solidFill>
                <a:srgbClr val="FFF142"/>
              </a:solidFill>
            </a:ln>
          </p:spPr>
          <p:txBody>
            <a:bodyPr wrap="square" lIns="0" tIns="0" rIns="0" bIns="0" rtlCol="0"/>
            <a:lstStyle/>
            <a:p>
              <a:endParaRPr/>
            </a:p>
          </p:txBody>
        </p:sp>
        <p:sp>
          <p:nvSpPr>
            <p:cNvPr id="111" name="object 109">
              <a:extLst>
                <a:ext uri="{FF2B5EF4-FFF2-40B4-BE49-F238E27FC236}">
                  <a16:creationId xmlns:a16="http://schemas.microsoft.com/office/drawing/2014/main" id="{272630B6-4AA0-421B-BA6D-37AB78A25545}"/>
                </a:ext>
              </a:extLst>
            </p:cNvPr>
            <p:cNvSpPr/>
            <p:nvPr/>
          </p:nvSpPr>
          <p:spPr>
            <a:xfrm>
              <a:off x="3188409" y="4725014"/>
              <a:ext cx="2562860" cy="0"/>
            </a:xfrm>
            <a:custGeom>
              <a:avLst/>
              <a:gdLst/>
              <a:ahLst/>
              <a:cxnLst/>
              <a:rect l="l" t="t" r="r" b="b"/>
              <a:pathLst>
                <a:path w="2562860">
                  <a:moveTo>
                    <a:pt x="0" y="0"/>
                  </a:moveTo>
                  <a:lnTo>
                    <a:pt x="2562329" y="0"/>
                  </a:lnTo>
                </a:path>
              </a:pathLst>
            </a:custGeom>
            <a:ln w="4762">
              <a:solidFill>
                <a:srgbClr val="FFF142"/>
              </a:solidFill>
            </a:ln>
          </p:spPr>
          <p:txBody>
            <a:bodyPr wrap="square" lIns="0" tIns="0" rIns="0" bIns="0" rtlCol="0"/>
            <a:lstStyle/>
            <a:p>
              <a:endParaRPr/>
            </a:p>
          </p:txBody>
        </p:sp>
        <p:sp>
          <p:nvSpPr>
            <p:cNvPr id="112" name="object 110">
              <a:extLst>
                <a:ext uri="{FF2B5EF4-FFF2-40B4-BE49-F238E27FC236}">
                  <a16:creationId xmlns:a16="http://schemas.microsoft.com/office/drawing/2014/main" id="{8FC45416-47D2-4E32-B146-4C7F650A6336}"/>
                </a:ext>
              </a:extLst>
            </p:cNvPr>
            <p:cNvSpPr/>
            <p:nvPr/>
          </p:nvSpPr>
          <p:spPr>
            <a:xfrm>
              <a:off x="3188409" y="4725014"/>
              <a:ext cx="2562860" cy="0"/>
            </a:xfrm>
            <a:custGeom>
              <a:avLst/>
              <a:gdLst/>
              <a:ahLst/>
              <a:cxnLst/>
              <a:rect l="l" t="t" r="r" b="b"/>
              <a:pathLst>
                <a:path w="2562860">
                  <a:moveTo>
                    <a:pt x="0" y="0"/>
                  </a:moveTo>
                  <a:lnTo>
                    <a:pt x="2562329" y="0"/>
                  </a:lnTo>
                </a:path>
              </a:pathLst>
            </a:custGeom>
            <a:ln w="4762">
              <a:solidFill>
                <a:srgbClr val="FFF145"/>
              </a:solidFill>
            </a:ln>
          </p:spPr>
          <p:txBody>
            <a:bodyPr wrap="square" lIns="0" tIns="0" rIns="0" bIns="0" rtlCol="0"/>
            <a:lstStyle/>
            <a:p>
              <a:endParaRPr/>
            </a:p>
          </p:txBody>
        </p:sp>
        <p:sp>
          <p:nvSpPr>
            <p:cNvPr id="113" name="object 111">
              <a:extLst>
                <a:ext uri="{FF2B5EF4-FFF2-40B4-BE49-F238E27FC236}">
                  <a16:creationId xmlns:a16="http://schemas.microsoft.com/office/drawing/2014/main" id="{50C5226D-E1F7-4CA9-9AB2-1CC75E9F1AE7}"/>
                </a:ext>
              </a:extLst>
            </p:cNvPr>
            <p:cNvSpPr/>
            <p:nvPr/>
          </p:nvSpPr>
          <p:spPr>
            <a:xfrm>
              <a:off x="3196922" y="4721442"/>
              <a:ext cx="2545715" cy="0"/>
            </a:xfrm>
            <a:custGeom>
              <a:avLst/>
              <a:gdLst/>
              <a:ahLst/>
              <a:cxnLst/>
              <a:rect l="l" t="t" r="r" b="b"/>
              <a:pathLst>
                <a:path w="2545715">
                  <a:moveTo>
                    <a:pt x="0" y="0"/>
                  </a:moveTo>
                  <a:lnTo>
                    <a:pt x="2545303" y="0"/>
                  </a:lnTo>
                </a:path>
              </a:pathLst>
            </a:custGeom>
            <a:ln w="3175">
              <a:solidFill>
                <a:srgbClr val="FFF145"/>
              </a:solidFill>
            </a:ln>
          </p:spPr>
          <p:txBody>
            <a:bodyPr wrap="square" lIns="0" tIns="0" rIns="0" bIns="0" rtlCol="0"/>
            <a:lstStyle/>
            <a:p>
              <a:endParaRPr/>
            </a:p>
          </p:txBody>
        </p:sp>
        <p:sp>
          <p:nvSpPr>
            <p:cNvPr id="114" name="object 112">
              <a:extLst>
                <a:ext uri="{FF2B5EF4-FFF2-40B4-BE49-F238E27FC236}">
                  <a16:creationId xmlns:a16="http://schemas.microsoft.com/office/drawing/2014/main" id="{91D78B18-B26B-4165-BBE9-178CD984156E}"/>
                </a:ext>
              </a:extLst>
            </p:cNvPr>
            <p:cNvSpPr/>
            <p:nvPr/>
          </p:nvSpPr>
          <p:spPr>
            <a:xfrm>
              <a:off x="3208272" y="4719060"/>
              <a:ext cx="2522855" cy="0"/>
            </a:xfrm>
            <a:custGeom>
              <a:avLst/>
              <a:gdLst/>
              <a:ahLst/>
              <a:cxnLst/>
              <a:rect l="l" t="t" r="r" b="b"/>
              <a:pathLst>
                <a:path w="2522854">
                  <a:moveTo>
                    <a:pt x="0" y="0"/>
                  </a:moveTo>
                  <a:lnTo>
                    <a:pt x="2522603" y="0"/>
                  </a:lnTo>
                </a:path>
              </a:pathLst>
            </a:custGeom>
            <a:ln w="3175">
              <a:solidFill>
                <a:srgbClr val="FFF145"/>
              </a:solidFill>
            </a:ln>
          </p:spPr>
          <p:txBody>
            <a:bodyPr wrap="square" lIns="0" tIns="0" rIns="0" bIns="0" rtlCol="0"/>
            <a:lstStyle/>
            <a:p>
              <a:endParaRPr/>
            </a:p>
          </p:txBody>
        </p:sp>
        <p:sp>
          <p:nvSpPr>
            <p:cNvPr id="115" name="object 113">
              <a:extLst>
                <a:ext uri="{FF2B5EF4-FFF2-40B4-BE49-F238E27FC236}">
                  <a16:creationId xmlns:a16="http://schemas.microsoft.com/office/drawing/2014/main" id="{7BB27803-F163-414C-A732-4C5DD512462C}"/>
                </a:ext>
              </a:extLst>
            </p:cNvPr>
            <p:cNvSpPr/>
            <p:nvPr/>
          </p:nvSpPr>
          <p:spPr>
            <a:xfrm>
              <a:off x="3230973" y="4716679"/>
              <a:ext cx="2491740" cy="0"/>
            </a:xfrm>
            <a:custGeom>
              <a:avLst/>
              <a:gdLst/>
              <a:ahLst/>
              <a:cxnLst/>
              <a:rect l="l" t="t" r="r" b="b"/>
              <a:pathLst>
                <a:path w="2491740">
                  <a:moveTo>
                    <a:pt x="0" y="0"/>
                  </a:moveTo>
                  <a:lnTo>
                    <a:pt x="2491389" y="0"/>
                  </a:lnTo>
                </a:path>
              </a:pathLst>
            </a:custGeom>
            <a:ln w="3175">
              <a:solidFill>
                <a:srgbClr val="FFF145"/>
              </a:solidFill>
            </a:ln>
          </p:spPr>
          <p:txBody>
            <a:bodyPr wrap="square" lIns="0" tIns="0" rIns="0" bIns="0" rtlCol="0"/>
            <a:lstStyle/>
            <a:p>
              <a:endParaRPr/>
            </a:p>
          </p:txBody>
        </p:sp>
        <p:sp>
          <p:nvSpPr>
            <p:cNvPr id="116" name="object 114">
              <a:extLst>
                <a:ext uri="{FF2B5EF4-FFF2-40B4-BE49-F238E27FC236}">
                  <a16:creationId xmlns:a16="http://schemas.microsoft.com/office/drawing/2014/main" id="{9FCA7043-C0BD-49F7-8699-8FA9E475F5CE}"/>
                </a:ext>
              </a:extLst>
            </p:cNvPr>
            <p:cNvSpPr/>
            <p:nvPr/>
          </p:nvSpPr>
          <p:spPr>
            <a:xfrm>
              <a:off x="3199759" y="4721442"/>
              <a:ext cx="2542540" cy="0"/>
            </a:xfrm>
            <a:custGeom>
              <a:avLst/>
              <a:gdLst/>
              <a:ahLst/>
              <a:cxnLst/>
              <a:rect l="l" t="t" r="r" b="b"/>
              <a:pathLst>
                <a:path w="2542540">
                  <a:moveTo>
                    <a:pt x="0" y="0"/>
                  </a:moveTo>
                  <a:lnTo>
                    <a:pt x="2542466" y="0"/>
                  </a:lnTo>
                </a:path>
              </a:pathLst>
            </a:custGeom>
            <a:ln w="3175">
              <a:solidFill>
                <a:srgbClr val="FFF549"/>
              </a:solidFill>
            </a:ln>
          </p:spPr>
          <p:txBody>
            <a:bodyPr wrap="square" lIns="0" tIns="0" rIns="0" bIns="0" rtlCol="0"/>
            <a:lstStyle/>
            <a:p>
              <a:endParaRPr/>
            </a:p>
          </p:txBody>
        </p:sp>
        <p:sp>
          <p:nvSpPr>
            <p:cNvPr id="117" name="object 115">
              <a:extLst>
                <a:ext uri="{FF2B5EF4-FFF2-40B4-BE49-F238E27FC236}">
                  <a16:creationId xmlns:a16="http://schemas.microsoft.com/office/drawing/2014/main" id="{7376B1AD-98AD-4B70-85CC-F71716CBD932}"/>
                </a:ext>
              </a:extLst>
            </p:cNvPr>
            <p:cNvSpPr/>
            <p:nvPr/>
          </p:nvSpPr>
          <p:spPr>
            <a:xfrm>
              <a:off x="3208272" y="4719060"/>
              <a:ext cx="2522855" cy="0"/>
            </a:xfrm>
            <a:custGeom>
              <a:avLst/>
              <a:gdLst/>
              <a:ahLst/>
              <a:cxnLst/>
              <a:rect l="l" t="t" r="r" b="b"/>
              <a:pathLst>
                <a:path w="2522854">
                  <a:moveTo>
                    <a:pt x="0" y="0"/>
                  </a:moveTo>
                  <a:lnTo>
                    <a:pt x="2522603" y="0"/>
                  </a:lnTo>
                </a:path>
              </a:pathLst>
            </a:custGeom>
            <a:ln w="3175">
              <a:solidFill>
                <a:srgbClr val="FFF549"/>
              </a:solidFill>
            </a:ln>
          </p:spPr>
          <p:txBody>
            <a:bodyPr wrap="square" lIns="0" tIns="0" rIns="0" bIns="0" rtlCol="0"/>
            <a:lstStyle/>
            <a:p>
              <a:endParaRPr/>
            </a:p>
          </p:txBody>
        </p:sp>
        <p:sp>
          <p:nvSpPr>
            <p:cNvPr id="118" name="object 116">
              <a:extLst>
                <a:ext uri="{FF2B5EF4-FFF2-40B4-BE49-F238E27FC236}">
                  <a16:creationId xmlns:a16="http://schemas.microsoft.com/office/drawing/2014/main" id="{BC02BAA2-D2FC-4422-B56C-D880DF804563}"/>
                </a:ext>
              </a:extLst>
            </p:cNvPr>
            <p:cNvSpPr/>
            <p:nvPr/>
          </p:nvSpPr>
          <p:spPr>
            <a:xfrm>
              <a:off x="3230973" y="4716679"/>
              <a:ext cx="2491740" cy="0"/>
            </a:xfrm>
            <a:custGeom>
              <a:avLst/>
              <a:gdLst/>
              <a:ahLst/>
              <a:cxnLst/>
              <a:rect l="l" t="t" r="r" b="b"/>
              <a:pathLst>
                <a:path w="2491740">
                  <a:moveTo>
                    <a:pt x="0" y="0"/>
                  </a:moveTo>
                  <a:lnTo>
                    <a:pt x="2491389" y="0"/>
                  </a:lnTo>
                </a:path>
              </a:pathLst>
            </a:custGeom>
            <a:ln w="3175">
              <a:solidFill>
                <a:srgbClr val="FFF549"/>
              </a:solidFill>
            </a:ln>
          </p:spPr>
          <p:txBody>
            <a:bodyPr wrap="square" lIns="0" tIns="0" rIns="0" bIns="0" rtlCol="0"/>
            <a:lstStyle/>
            <a:p>
              <a:endParaRPr/>
            </a:p>
          </p:txBody>
        </p:sp>
        <p:sp>
          <p:nvSpPr>
            <p:cNvPr id="119" name="object 117">
              <a:extLst>
                <a:ext uri="{FF2B5EF4-FFF2-40B4-BE49-F238E27FC236}">
                  <a16:creationId xmlns:a16="http://schemas.microsoft.com/office/drawing/2014/main" id="{E18F4167-9318-4B2A-B15F-0CCF920E1CAF}"/>
                </a:ext>
              </a:extLst>
            </p:cNvPr>
            <p:cNvSpPr/>
            <p:nvPr/>
          </p:nvSpPr>
          <p:spPr>
            <a:xfrm>
              <a:off x="3239485" y="4714297"/>
              <a:ext cx="2472055" cy="0"/>
            </a:xfrm>
            <a:custGeom>
              <a:avLst/>
              <a:gdLst/>
              <a:ahLst/>
              <a:cxnLst/>
              <a:rect l="l" t="t" r="r" b="b"/>
              <a:pathLst>
                <a:path w="2472054">
                  <a:moveTo>
                    <a:pt x="0" y="0"/>
                  </a:moveTo>
                  <a:lnTo>
                    <a:pt x="2471526" y="0"/>
                  </a:lnTo>
                </a:path>
              </a:pathLst>
            </a:custGeom>
            <a:ln w="3175">
              <a:solidFill>
                <a:srgbClr val="FFF549"/>
              </a:solidFill>
            </a:ln>
          </p:spPr>
          <p:txBody>
            <a:bodyPr wrap="square" lIns="0" tIns="0" rIns="0" bIns="0" rtlCol="0"/>
            <a:lstStyle/>
            <a:p>
              <a:endParaRPr/>
            </a:p>
          </p:txBody>
        </p:sp>
        <p:sp>
          <p:nvSpPr>
            <p:cNvPr id="120" name="object 118">
              <a:extLst>
                <a:ext uri="{FF2B5EF4-FFF2-40B4-BE49-F238E27FC236}">
                  <a16:creationId xmlns:a16="http://schemas.microsoft.com/office/drawing/2014/main" id="{AC90BC8C-66B9-4089-AC93-8A1B1A0DEAEA}"/>
                </a:ext>
              </a:extLst>
            </p:cNvPr>
            <p:cNvSpPr/>
            <p:nvPr/>
          </p:nvSpPr>
          <p:spPr>
            <a:xfrm>
              <a:off x="3247998" y="4711916"/>
              <a:ext cx="2457450" cy="0"/>
            </a:xfrm>
            <a:custGeom>
              <a:avLst/>
              <a:gdLst/>
              <a:ahLst/>
              <a:cxnLst/>
              <a:rect l="l" t="t" r="r" b="b"/>
              <a:pathLst>
                <a:path w="2457450">
                  <a:moveTo>
                    <a:pt x="0" y="0"/>
                  </a:moveTo>
                  <a:lnTo>
                    <a:pt x="2457338" y="0"/>
                  </a:lnTo>
                </a:path>
              </a:pathLst>
            </a:custGeom>
            <a:ln w="3175">
              <a:solidFill>
                <a:srgbClr val="FFF549"/>
              </a:solidFill>
            </a:ln>
          </p:spPr>
          <p:txBody>
            <a:bodyPr wrap="square" lIns="0" tIns="0" rIns="0" bIns="0" rtlCol="0"/>
            <a:lstStyle/>
            <a:p>
              <a:endParaRPr/>
            </a:p>
          </p:txBody>
        </p:sp>
        <p:sp>
          <p:nvSpPr>
            <p:cNvPr id="121" name="object 119">
              <a:extLst>
                <a:ext uri="{FF2B5EF4-FFF2-40B4-BE49-F238E27FC236}">
                  <a16:creationId xmlns:a16="http://schemas.microsoft.com/office/drawing/2014/main" id="{EF290CB2-A495-402F-855F-3DF0C4893895}"/>
                </a:ext>
              </a:extLst>
            </p:cNvPr>
            <p:cNvSpPr/>
            <p:nvPr/>
          </p:nvSpPr>
          <p:spPr>
            <a:xfrm>
              <a:off x="3239485" y="4714297"/>
              <a:ext cx="2472055" cy="0"/>
            </a:xfrm>
            <a:custGeom>
              <a:avLst/>
              <a:gdLst/>
              <a:ahLst/>
              <a:cxnLst/>
              <a:rect l="l" t="t" r="r" b="b"/>
              <a:pathLst>
                <a:path w="2472054">
                  <a:moveTo>
                    <a:pt x="0" y="0"/>
                  </a:moveTo>
                  <a:lnTo>
                    <a:pt x="2471526" y="0"/>
                  </a:lnTo>
                </a:path>
              </a:pathLst>
            </a:custGeom>
            <a:ln w="3175">
              <a:solidFill>
                <a:srgbClr val="FFF549"/>
              </a:solidFill>
            </a:ln>
          </p:spPr>
          <p:txBody>
            <a:bodyPr wrap="square" lIns="0" tIns="0" rIns="0" bIns="0" rtlCol="0"/>
            <a:lstStyle/>
            <a:p>
              <a:endParaRPr/>
            </a:p>
          </p:txBody>
        </p:sp>
        <p:sp>
          <p:nvSpPr>
            <p:cNvPr id="122" name="object 120">
              <a:extLst>
                <a:ext uri="{FF2B5EF4-FFF2-40B4-BE49-F238E27FC236}">
                  <a16:creationId xmlns:a16="http://schemas.microsoft.com/office/drawing/2014/main" id="{B9BD6519-A22C-47E9-B5C9-879F2E8BFED1}"/>
                </a:ext>
              </a:extLst>
            </p:cNvPr>
            <p:cNvSpPr/>
            <p:nvPr/>
          </p:nvSpPr>
          <p:spPr>
            <a:xfrm>
              <a:off x="3247998" y="4711916"/>
              <a:ext cx="2457450" cy="0"/>
            </a:xfrm>
            <a:custGeom>
              <a:avLst/>
              <a:gdLst/>
              <a:ahLst/>
              <a:cxnLst/>
              <a:rect l="l" t="t" r="r" b="b"/>
              <a:pathLst>
                <a:path w="2457450">
                  <a:moveTo>
                    <a:pt x="0" y="0"/>
                  </a:moveTo>
                  <a:lnTo>
                    <a:pt x="2457338" y="0"/>
                  </a:lnTo>
                </a:path>
              </a:pathLst>
            </a:custGeom>
            <a:ln w="3175">
              <a:solidFill>
                <a:srgbClr val="FFF549"/>
              </a:solidFill>
            </a:ln>
          </p:spPr>
          <p:txBody>
            <a:bodyPr wrap="square" lIns="0" tIns="0" rIns="0" bIns="0" rtlCol="0"/>
            <a:lstStyle/>
            <a:p>
              <a:endParaRPr/>
            </a:p>
          </p:txBody>
        </p:sp>
        <p:sp>
          <p:nvSpPr>
            <p:cNvPr id="123" name="object 121">
              <a:extLst>
                <a:ext uri="{FF2B5EF4-FFF2-40B4-BE49-F238E27FC236}">
                  <a16:creationId xmlns:a16="http://schemas.microsoft.com/office/drawing/2014/main" id="{2C1ACE20-62F9-4E0B-B0BE-207ADEB5CF92}"/>
                </a:ext>
              </a:extLst>
            </p:cNvPr>
            <p:cNvSpPr/>
            <p:nvPr/>
          </p:nvSpPr>
          <p:spPr>
            <a:xfrm>
              <a:off x="3253673" y="4709535"/>
              <a:ext cx="2440940" cy="0"/>
            </a:xfrm>
            <a:custGeom>
              <a:avLst/>
              <a:gdLst/>
              <a:ahLst/>
              <a:cxnLst/>
              <a:rect l="l" t="t" r="r" b="b"/>
              <a:pathLst>
                <a:path w="2440940">
                  <a:moveTo>
                    <a:pt x="0" y="0"/>
                  </a:moveTo>
                  <a:lnTo>
                    <a:pt x="2440313" y="0"/>
                  </a:lnTo>
                </a:path>
              </a:pathLst>
            </a:custGeom>
            <a:ln w="3175">
              <a:solidFill>
                <a:srgbClr val="FFF549"/>
              </a:solidFill>
            </a:ln>
          </p:spPr>
          <p:txBody>
            <a:bodyPr wrap="square" lIns="0" tIns="0" rIns="0" bIns="0" rtlCol="0"/>
            <a:lstStyle/>
            <a:p>
              <a:endParaRPr/>
            </a:p>
          </p:txBody>
        </p:sp>
        <p:sp>
          <p:nvSpPr>
            <p:cNvPr id="124" name="object 122">
              <a:extLst>
                <a:ext uri="{FF2B5EF4-FFF2-40B4-BE49-F238E27FC236}">
                  <a16:creationId xmlns:a16="http://schemas.microsoft.com/office/drawing/2014/main" id="{9EE36856-3570-4E43-A2A2-D4E5AFBDA37A}"/>
                </a:ext>
              </a:extLst>
            </p:cNvPr>
            <p:cNvSpPr/>
            <p:nvPr/>
          </p:nvSpPr>
          <p:spPr>
            <a:xfrm>
              <a:off x="3259348" y="4705963"/>
              <a:ext cx="2426335" cy="0"/>
            </a:xfrm>
            <a:custGeom>
              <a:avLst/>
              <a:gdLst/>
              <a:ahLst/>
              <a:cxnLst/>
              <a:rect l="l" t="t" r="r" b="b"/>
              <a:pathLst>
                <a:path w="2426335">
                  <a:moveTo>
                    <a:pt x="0" y="0"/>
                  </a:moveTo>
                  <a:lnTo>
                    <a:pt x="2426125" y="0"/>
                  </a:lnTo>
                </a:path>
              </a:pathLst>
            </a:custGeom>
            <a:ln w="4762">
              <a:solidFill>
                <a:srgbClr val="FFF549"/>
              </a:solidFill>
            </a:ln>
          </p:spPr>
          <p:txBody>
            <a:bodyPr wrap="square" lIns="0" tIns="0" rIns="0" bIns="0" rtlCol="0"/>
            <a:lstStyle/>
            <a:p>
              <a:endParaRPr/>
            </a:p>
          </p:txBody>
        </p:sp>
        <p:sp>
          <p:nvSpPr>
            <p:cNvPr id="125" name="object 123">
              <a:extLst>
                <a:ext uri="{FF2B5EF4-FFF2-40B4-BE49-F238E27FC236}">
                  <a16:creationId xmlns:a16="http://schemas.microsoft.com/office/drawing/2014/main" id="{DBFAF613-2BBA-4D7B-9EA5-766D395E266F}"/>
                </a:ext>
              </a:extLst>
            </p:cNvPr>
            <p:cNvSpPr/>
            <p:nvPr/>
          </p:nvSpPr>
          <p:spPr>
            <a:xfrm>
              <a:off x="3253673" y="4696437"/>
              <a:ext cx="2440940" cy="14604"/>
            </a:xfrm>
            <a:custGeom>
              <a:avLst/>
              <a:gdLst/>
              <a:ahLst/>
              <a:cxnLst/>
              <a:rect l="l" t="t" r="r" b="b"/>
              <a:pathLst>
                <a:path w="2440940" h="14604">
                  <a:moveTo>
                    <a:pt x="2437475" y="11907"/>
                  </a:moveTo>
                  <a:lnTo>
                    <a:pt x="0" y="11907"/>
                  </a:lnTo>
                  <a:lnTo>
                    <a:pt x="0" y="14288"/>
                  </a:lnTo>
                  <a:lnTo>
                    <a:pt x="2440313" y="14288"/>
                  </a:lnTo>
                  <a:lnTo>
                    <a:pt x="2437475" y="11907"/>
                  </a:lnTo>
                  <a:close/>
                </a:path>
                <a:path w="2440940" h="14604">
                  <a:moveTo>
                    <a:pt x="2428963" y="7144"/>
                  </a:moveTo>
                  <a:lnTo>
                    <a:pt x="5675" y="7144"/>
                  </a:lnTo>
                  <a:lnTo>
                    <a:pt x="5675" y="11907"/>
                  </a:lnTo>
                  <a:lnTo>
                    <a:pt x="2431800" y="11907"/>
                  </a:lnTo>
                  <a:lnTo>
                    <a:pt x="2428963" y="7144"/>
                  </a:lnTo>
                  <a:close/>
                </a:path>
                <a:path w="2440940" h="14604">
                  <a:moveTo>
                    <a:pt x="2409100" y="2381"/>
                  </a:moveTo>
                  <a:lnTo>
                    <a:pt x="14187" y="2381"/>
                  </a:lnTo>
                  <a:lnTo>
                    <a:pt x="11350" y="4762"/>
                  </a:lnTo>
                  <a:lnTo>
                    <a:pt x="11350" y="7144"/>
                  </a:lnTo>
                  <a:lnTo>
                    <a:pt x="2420450" y="7144"/>
                  </a:lnTo>
                  <a:lnTo>
                    <a:pt x="2420450" y="4762"/>
                  </a:lnTo>
                  <a:lnTo>
                    <a:pt x="2409100" y="4762"/>
                  </a:lnTo>
                  <a:lnTo>
                    <a:pt x="2409100" y="2381"/>
                  </a:lnTo>
                  <a:close/>
                </a:path>
                <a:path w="2440940" h="14604">
                  <a:moveTo>
                    <a:pt x="2400587" y="0"/>
                  </a:moveTo>
                  <a:lnTo>
                    <a:pt x="17025" y="0"/>
                  </a:lnTo>
                  <a:lnTo>
                    <a:pt x="17025" y="2381"/>
                  </a:lnTo>
                  <a:lnTo>
                    <a:pt x="2400587" y="2381"/>
                  </a:lnTo>
                  <a:lnTo>
                    <a:pt x="2400587" y="0"/>
                  </a:lnTo>
                  <a:close/>
                </a:path>
              </a:pathLst>
            </a:custGeom>
            <a:solidFill>
              <a:srgbClr val="FFF54F"/>
            </a:solidFill>
          </p:spPr>
          <p:txBody>
            <a:bodyPr wrap="square" lIns="0" tIns="0" rIns="0" bIns="0" rtlCol="0"/>
            <a:lstStyle/>
            <a:p>
              <a:endParaRPr/>
            </a:p>
          </p:txBody>
        </p:sp>
        <p:sp>
          <p:nvSpPr>
            <p:cNvPr id="126" name="object 124">
              <a:extLst>
                <a:ext uri="{FF2B5EF4-FFF2-40B4-BE49-F238E27FC236}">
                  <a16:creationId xmlns:a16="http://schemas.microsoft.com/office/drawing/2014/main" id="{9C9A725B-5A61-4A88-B23C-D1AFC617A2D8}"/>
                </a:ext>
              </a:extLst>
            </p:cNvPr>
            <p:cNvSpPr/>
            <p:nvPr/>
          </p:nvSpPr>
          <p:spPr>
            <a:xfrm>
              <a:off x="3265023" y="4702390"/>
              <a:ext cx="2409190" cy="0"/>
            </a:xfrm>
            <a:custGeom>
              <a:avLst/>
              <a:gdLst/>
              <a:ahLst/>
              <a:cxnLst/>
              <a:rect l="l" t="t" r="r" b="b"/>
              <a:pathLst>
                <a:path w="2409190">
                  <a:moveTo>
                    <a:pt x="0" y="0"/>
                  </a:moveTo>
                  <a:lnTo>
                    <a:pt x="2409100" y="0"/>
                  </a:lnTo>
                </a:path>
              </a:pathLst>
            </a:custGeom>
            <a:ln w="3175">
              <a:solidFill>
                <a:srgbClr val="FFF552"/>
              </a:solidFill>
            </a:ln>
          </p:spPr>
          <p:txBody>
            <a:bodyPr wrap="square" lIns="0" tIns="0" rIns="0" bIns="0" rtlCol="0"/>
            <a:lstStyle/>
            <a:p>
              <a:endParaRPr/>
            </a:p>
          </p:txBody>
        </p:sp>
        <p:sp>
          <p:nvSpPr>
            <p:cNvPr id="127" name="object 125">
              <a:extLst>
                <a:ext uri="{FF2B5EF4-FFF2-40B4-BE49-F238E27FC236}">
                  <a16:creationId xmlns:a16="http://schemas.microsoft.com/office/drawing/2014/main" id="{4158DC32-B82C-4830-917C-05147FD97705}"/>
                </a:ext>
              </a:extLst>
            </p:cNvPr>
            <p:cNvSpPr/>
            <p:nvPr/>
          </p:nvSpPr>
          <p:spPr>
            <a:xfrm>
              <a:off x="3267861" y="4700009"/>
              <a:ext cx="2395220" cy="0"/>
            </a:xfrm>
            <a:custGeom>
              <a:avLst/>
              <a:gdLst/>
              <a:ahLst/>
              <a:cxnLst/>
              <a:rect l="l" t="t" r="r" b="b"/>
              <a:pathLst>
                <a:path w="2395220">
                  <a:moveTo>
                    <a:pt x="0" y="0"/>
                  </a:moveTo>
                  <a:lnTo>
                    <a:pt x="2394912" y="0"/>
                  </a:lnTo>
                </a:path>
              </a:pathLst>
            </a:custGeom>
            <a:ln w="3175">
              <a:solidFill>
                <a:srgbClr val="FFF552"/>
              </a:solidFill>
            </a:ln>
          </p:spPr>
          <p:txBody>
            <a:bodyPr wrap="square" lIns="0" tIns="0" rIns="0" bIns="0" rtlCol="0"/>
            <a:lstStyle/>
            <a:p>
              <a:endParaRPr/>
            </a:p>
          </p:txBody>
        </p:sp>
        <p:sp>
          <p:nvSpPr>
            <p:cNvPr id="128" name="object 126">
              <a:extLst>
                <a:ext uri="{FF2B5EF4-FFF2-40B4-BE49-F238E27FC236}">
                  <a16:creationId xmlns:a16="http://schemas.microsoft.com/office/drawing/2014/main" id="{6425732C-6DBA-47A6-9910-4AE50600576B}"/>
                </a:ext>
              </a:extLst>
            </p:cNvPr>
            <p:cNvSpPr/>
            <p:nvPr/>
          </p:nvSpPr>
          <p:spPr>
            <a:xfrm>
              <a:off x="3270699" y="4697627"/>
              <a:ext cx="2383790" cy="0"/>
            </a:xfrm>
            <a:custGeom>
              <a:avLst/>
              <a:gdLst/>
              <a:ahLst/>
              <a:cxnLst/>
              <a:rect l="l" t="t" r="r" b="b"/>
              <a:pathLst>
                <a:path w="2383790">
                  <a:moveTo>
                    <a:pt x="0" y="0"/>
                  </a:moveTo>
                  <a:lnTo>
                    <a:pt x="2383561" y="0"/>
                  </a:lnTo>
                </a:path>
              </a:pathLst>
            </a:custGeom>
            <a:ln w="3175">
              <a:solidFill>
                <a:srgbClr val="FFF552"/>
              </a:solidFill>
            </a:ln>
          </p:spPr>
          <p:txBody>
            <a:bodyPr wrap="square" lIns="0" tIns="0" rIns="0" bIns="0" rtlCol="0"/>
            <a:lstStyle/>
            <a:p>
              <a:endParaRPr/>
            </a:p>
          </p:txBody>
        </p:sp>
        <p:sp>
          <p:nvSpPr>
            <p:cNvPr id="129" name="object 127">
              <a:extLst>
                <a:ext uri="{FF2B5EF4-FFF2-40B4-BE49-F238E27FC236}">
                  <a16:creationId xmlns:a16="http://schemas.microsoft.com/office/drawing/2014/main" id="{6414025E-A47B-4326-B7C3-9F87449D49DF}"/>
                </a:ext>
              </a:extLst>
            </p:cNvPr>
            <p:cNvSpPr/>
            <p:nvPr/>
          </p:nvSpPr>
          <p:spPr>
            <a:xfrm>
              <a:off x="3276374" y="4695246"/>
              <a:ext cx="2366645" cy="0"/>
            </a:xfrm>
            <a:custGeom>
              <a:avLst/>
              <a:gdLst/>
              <a:ahLst/>
              <a:cxnLst/>
              <a:rect l="l" t="t" r="r" b="b"/>
              <a:pathLst>
                <a:path w="2366645">
                  <a:moveTo>
                    <a:pt x="0" y="0"/>
                  </a:moveTo>
                  <a:lnTo>
                    <a:pt x="2366536" y="0"/>
                  </a:lnTo>
                </a:path>
              </a:pathLst>
            </a:custGeom>
            <a:ln w="3175">
              <a:solidFill>
                <a:srgbClr val="FFF552"/>
              </a:solidFill>
            </a:ln>
          </p:spPr>
          <p:txBody>
            <a:bodyPr wrap="square" lIns="0" tIns="0" rIns="0" bIns="0" rtlCol="0"/>
            <a:lstStyle/>
            <a:p>
              <a:endParaRPr/>
            </a:p>
          </p:txBody>
        </p:sp>
        <p:sp>
          <p:nvSpPr>
            <p:cNvPr id="130" name="object 128">
              <a:extLst>
                <a:ext uri="{FF2B5EF4-FFF2-40B4-BE49-F238E27FC236}">
                  <a16:creationId xmlns:a16="http://schemas.microsoft.com/office/drawing/2014/main" id="{EA28D507-BEA1-47A3-9DD0-7C10DC990810}"/>
                </a:ext>
              </a:extLst>
            </p:cNvPr>
            <p:cNvSpPr/>
            <p:nvPr/>
          </p:nvSpPr>
          <p:spPr>
            <a:xfrm>
              <a:off x="3279211" y="4692865"/>
              <a:ext cx="2352675" cy="0"/>
            </a:xfrm>
            <a:custGeom>
              <a:avLst/>
              <a:gdLst/>
              <a:ahLst/>
              <a:cxnLst/>
              <a:rect l="l" t="t" r="r" b="b"/>
              <a:pathLst>
                <a:path w="2352675">
                  <a:moveTo>
                    <a:pt x="0" y="0"/>
                  </a:moveTo>
                  <a:lnTo>
                    <a:pt x="2352348" y="0"/>
                  </a:lnTo>
                </a:path>
              </a:pathLst>
            </a:custGeom>
            <a:ln w="3175">
              <a:solidFill>
                <a:srgbClr val="FFF552"/>
              </a:solidFill>
            </a:ln>
          </p:spPr>
          <p:txBody>
            <a:bodyPr wrap="square" lIns="0" tIns="0" rIns="0" bIns="0" rtlCol="0"/>
            <a:lstStyle/>
            <a:p>
              <a:endParaRPr/>
            </a:p>
          </p:txBody>
        </p:sp>
        <p:sp>
          <p:nvSpPr>
            <p:cNvPr id="131" name="object 129">
              <a:extLst>
                <a:ext uri="{FF2B5EF4-FFF2-40B4-BE49-F238E27FC236}">
                  <a16:creationId xmlns:a16="http://schemas.microsoft.com/office/drawing/2014/main" id="{2248A2F6-3A7B-4E35-97C3-9791F292E364}"/>
                </a:ext>
              </a:extLst>
            </p:cNvPr>
            <p:cNvSpPr/>
            <p:nvPr/>
          </p:nvSpPr>
          <p:spPr>
            <a:xfrm>
              <a:off x="3270699" y="4727811"/>
              <a:ext cx="2364105" cy="0"/>
            </a:xfrm>
            <a:custGeom>
              <a:avLst/>
              <a:gdLst/>
              <a:ahLst/>
              <a:cxnLst/>
              <a:rect l="l" t="t" r="r" b="b"/>
              <a:pathLst>
                <a:path w="2364104">
                  <a:moveTo>
                    <a:pt x="0" y="0"/>
                  </a:moveTo>
                  <a:lnTo>
                    <a:pt x="2363698" y="0"/>
                  </a:lnTo>
                </a:path>
              </a:pathLst>
            </a:custGeom>
            <a:ln w="4636">
              <a:solidFill>
                <a:srgbClr val="FFF552"/>
              </a:solidFill>
            </a:ln>
          </p:spPr>
          <p:txBody>
            <a:bodyPr wrap="square" lIns="0" tIns="0" rIns="0" bIns="0" rtlCol="0"/>
            <a:lstStyle/>
            <a:p>
              <a:endParaRPr/>
            </a:p>
          </p:txBody>
        </p:sp>
        <p:sp>
          <p:nvSpPr>
            <p:cNvPr id="132" name="object 130">
              <a:extLst>
                <a:ext uri="{FF2B5EF4-FFF2-40B4-BE49-F238E27FC236}">
                  <a16:creationId xmlns:a16="http://schemas.microsoft.com/office/drawing/2014/main" id="{2952ABE6-BE6A-45C4-819E-2C45B1E39AA0}"/>
                </a:ext>
              </a:extLst>
            </p:cNvPr>
            <p:cNvSpPr/>
            <p:nvPr/>
          </p:nvSpPr>
          <p:spPr>
            <a:xfrm>
              <a:off x="3270699" y="4717959"/>
              <a:ext cx="2353945" cy="0"/>
            </a:xfrm>
            <a:custGeom>
              <a:avLst/>
              <a:gdLst/>
              <a:ahLst/>
              <a:cxnLst/>
              <a:rect l="l" t="t" r="r" b="b"/>
              <a:pathLst>
                <a:path w="2353945">
                  <a:moveTo>
                    <a:pt x="0" y="0"/>
                  </a:moveTo>
                  <a:lnTo>
                    <a:pt x="2353785" y="0"/>
                  </a:lnTo>
                </a:path>
              </a:pathLst>
            </a:custGeom>
            <a:ln w="15067">
              <a:solidFill>
                <a:srgbClr val="FFF552"/>
              </a:solidFill>
            </a:ln>
          </p:spPr>
          <p:txBody>
            <a:bodyPr wrap="square" lIns="0" tIns="0" rIns="0" bIns="0" rtlCol="0"/>
            <a:lstStyle/>
            <a:p>
              <a:endParaRPr/>
            </a:p>
          </p:txBody>
        </p:sp>
        <p:sp>
          <p:nvSpPr>
            <p:cNvPr id="133" name="object 131">
              <a:extLst>
                <a:ext uri="{FF2B5EF4-FFF2-40B4-BE49-F238E27FC236}">
                  <a16:creationId xmlns:a16="http://schemas.microsoft.com/office/drawing/2014/main" id="{8AD107F7-D451-4638-B8C8-84CC7F849A45}"/>
                </a:ext>
              </a:extLst>
            </p:cNvPr>
            <p:cNvSpPr/>
            <p:nvPr/>
          </p:nvSpPr>
          <p:spPr>
            <a:xfrm>
              <a:off x="3279211" y="4704631"/>
              <a:ext cx="2332990" cy="0"/>
            </a:xfrm>
            <a:custGeom>
              <a:avLst/>
              <a:gdLst/>
              <a:ahLst/>
              <a:cxnLst/>
              <a:rect l="l" t="t" r="r" b="b"/>
              <a:pathLst>
                <a:path w="2332990">
                  <a:moveTo>
                    <a:pt x="0" y="0"/>
                  </a:moveTo>
                  <a:lnTo>
                    <a:pt x="2332485" y="0"/>
                  </a:lnTo>
                </a:path>
              </a:pathLst>
            </a:custGeom>
            <a:ln w="11590">
              <a:solidFill>
                <a:srgbClr val="FFF552"/>
              </a:solidFill>
            </a:ln>
          </p:spPr>
          <p:txBody>
            <a:bodyPr wrap="square" lIns="0" tIns="0" rIns="0" bIns="0" rtlCol="0"/>
            <a:lstStyle/>
            <a:p>
              <a:endParaRPr/>
            </a:p>
          </p:txBody>
        </p:sp>
        <p:sp>
          <p:nvSpPr>
            <p:cNvPr id="134" name="object 132">
              <a:extLst>
                <a:ext uri="{FF2B5EF4-FFF2-40B4-BE49-F238E27FC236}">
                  <a16:creationId xmlns:a16="http://schemas.microsoft.com/office/drawing/2014/main" id="{E0EEE30F-7A69-4333-81ED-BA45AA5FF7AD}"/>
                </a:ext>
              </a:extLst>
            </p:cNvPr>
            <p:cNvSpPr/>
            <p:nvPr/>
          </p:nvSpPr>
          <p:spPr>
            <a:xfrm>
              <a:off x="3279211" y="4696517"/>
              <a:ext cx="2321560" cy="0"/>
            </a:xfrm>
            <a:custGeom>
              <a:avLst/>
              <a:gdLst/>
              <a:ahLst/>
              <a:cxnLst/>
              <a:rect l="l" t="t" r="r" b="b"/>
              <a:pathLst>
                <a:path w="2321560">
                  <a:moveTo>
                    <a:pt x="0" y="0"/>
                  </a:moveTo>
                  <a:lnTo>
                    <a:pt x="2321135" y="0"/>
                  </a:lnTo>
                </a:path>
              </a:pathLst>
            </a:custGeom>
            <a:ln w="4636">
              <a:solidFill>
                <a:srgbClr val="FFF552"/>
              </a:solidFill>
            </a:ln>
          </p:spPr>
          <p:txBody>
            <a:bodyPr wrap="square" lIns="0" tIns="0" rIns="0" bIns="0" rtlCol="0"/>
            <a:lstStyle/>
            <a:p>
              <a:endParaRPr/>
            </a:p>
          </p:txBody>
        </p:sp>
        <p:sp>
          <p:nvSpPr>
            <p:cNvPr id="135" name="object 133">
              <a:extLst>
                <a:ext uri="{FF2B5EF4-FFF2-40B4-BE49-F238E27FC236}">
                  <a16:creationId xmlns:a16="http://schemas.microsoft.com/office/drawing/2014/main" id="{7270BD90-6FD1-421A-BCDE-589BCA3313C2}"/>
                </a:ext>
              </a:extLst>
            </p:cNvPr>
            <p:cNvSpPr/>
            <p:nvPr/>
          </p:nvSpPr>
          <p:spPr>
            <a:xfrm>
              <a:off x="3284887" y="4686911"/>
              <a:ext cx="2301875" cy="0"/>
            </a:xfrm>
            <a:custGeom>
              <a:avLst/>
              <a:gdLst/>
              <a:ahLst/>
              <a:cxnLst/>
              <a:rect l="l" t="t" r="r" b="b"/>
              <a:pathLst>
                <a:path w="2301875">
                  <a:moveTo>
                    <a:pt x="0" y="0"/>
                  </a:moveTo>
                  <a:lnTo>
                    <a:pt x="2301272" y="0"/>
                  </a:lnTo>
                </a:path>
              </a:pathLst>
            </a:custGeom>
            <a:ln w="14288">
              <a:solidFill>
                <a:srgbClr val="FFF552"/>
              </a:solidFill>
            </a:ln>
          </p:spPr>
          <p:txBody>
            <a:bodyPr wrap="square" lIns="0" tIns="0" rIns="0" bIns="0" rtlCol="0"/>
            <a:lstStyle/>
            <a:p>
              <a:endParaRPr/>
            </a:p>
          </p:txBody>
        </p:sp>
        <p:sp>
          <p:nvSpPr>
            <p:cNvPr id="136" name="object 134">
              <a:extLst>
                <a:ext uri="{FF2B5EF4-FFF2-40B4-BE49-F238E27FC236}">
                  <a16:creationId xmlns:a16="http://schemas.microsoft.com/office/drawing/2014/main" id="{7A6FF8DC-59FC-4EEC-9B9F-74DF345352D5}"/>
                </a:ext>
              </a:extLst>
            </p:cNvPr>
            <p:cNvSpPr/>
            <p:nvPr/>
          </p:nvSpPr>
          <p:spPr>
            <a:xfrm>
              <a:off x="3284887" y="4689292"/>
              <a:ext cx="2335530" cy="0"/>
            </a:xfrm>
            <a:custGeom>
              <a:avLst/>
              <a:gdLst/>
              <a:ahLst/>
              <a:cxnLst/>
              <a:rect l="l" t="t" r="r" b="b"/>
              <a:pathLst>
                <a:path w="2335529">
                  <a:moveTo>
                    <a:pt x="0" y="0"/>
                  </a:moveTo>
                  <a:lnTo>
                    <a:pt x="2335323" y="0"/>
                  </a:lnTo>
                </a:path>
              </a:pathLst>
            </a:custGeom>
            <a:ln w="4762">
              <a:solidFill>
                <a:srgbClr val="FFF553"/>
              </a:solidFill>
            </a:ln>
          </p:spPr>
          <p:txBody>
            <a:bodyPr wrap="square" lIns="0" tIns="0" rIns="0" bIns="0" rtlCol="0"/>
            <a:lstStyle/>
            <a:p>
              <a:endParaRPr/>
            </a:p>
          </p:txBody>
        </p:sp>
        <p:sp>
          <p:nvSpPr>
            <p:cNvPr id="137" name="object 135">
              <a:extLst>
                <a:ext uri="{FF2B5EF4-FFF2-40B4-BE49-F238E27FC236}">
                  <a16:creationId xmlns:a16="http://schemas.microsoft.com/office/drawing/2014/main" id="{EDF3ADCD-4FD5-4296-AC00-290A20094D7F}"/>
                </a:ext>
              </a:extLst>
            </p:cNvPr>
            <p:cNvSpPr/>
            <p:nvPr/>
          </p:nvSpPr>
          <p:spPr>
            <a:xfrm>
              <a:off x="3290562" y="4684529"/>
              <a:ext cx="2304415" cy="0"/>
            </a:xfrm>
            <a:custGeom>
              <a:avLst/>
              <a:gdLst/>
              <a:ahLst/>
              <a:cxnLst/>
              <a:rect l="l" t="t" r="r" b="b"/>
              <a:pathLst>
                <a:path w="2304415">
                  <a:moveTo>
                    <a:pt x="0" y="0"/>
                  </a:moveTo>
                  <a:lnTo>
                    <a:pt x="2304109" y="0"/>
                  </a:lnTo>
                </a:path>
              </a:pathLst>
            </a:custGeom>
            <a:ln w="4762">
              <a:solidFill>
                <a:srgbClr val="FFF553"/>
              </a:solidFill>
            </a:ln>
          </p:spPr>
          <p:txBody>
            <a:bodyPr wrap="square" lIns="0" tIns="0" rIns="0" bIns="0" rtlCol="0"/>
            <a:lstStyle/>
            <a:p>
              <a:endParaRPr/>
            </a:p>
          </p:txBody>
        </p:sp>
        <p:sp>
          <p:nvSpPr>
            <p:cNvPr id="138" name="object 136">
              <a:extLst>
                <a:ext uri="{FF2B5EF4-FFF2-40B4-BE49-F238E27FC236}">
                  <a16:creationId xmlns:a16="http://schemas.microsoft.com/office/drawing/2014/main" id="{464E251A-6F5A-46BC-A226-A97E729B835B}"/>
                </a:ext>
              </a:extLst>
            </p:cNvPr>
            <p:cNvSpPr/>
            <p:nvPr/>
          </p:nvSpPr>
          <p:spPr>
            <a:xfrm>
              <a:off x="3296237" y="4680958"/>
              <a:ext cx="2284730" cy="0"/>
            </a:xfrm>
            <a:custGeom>
              <a:avLst/>
              <a:gdLst/>
              <a:ahLst/>
              <a:cxnLst/>
              <a:rect l="l" t="t" r="r" b="b"/>
              <a:pathLst>
                <a:path w="2284729">
                  <a:moveTo>
                    <a:pt x="0" y="0"/>
                  </a:moveTo>
                  <a:lnTo>
                    <a:pt x="2284246" y="0"/>
                  </a:lnTo>
                </a:path>
              </a:pathLst>
            </a:custGeom>
            <a:ln w="3175">
              <a:solidFill>
                <a:srgbClr val="FFF553"/>
              </a:solidFill>
            </a:ln>
          </p:spPr>
          <p:txBody>
            <a:bodyPr wrap="square" lIns="0" tIns="0" rIns="0" bIns="0" rtlCol="0"/>
            <a:lstStyle/>
            <a:p>
              <a:endParaRPr/>
            </a:p>
          </p:txBody>
        </p:sp>
        <p:sp>
          <p:nvSpPr>
            <p:cNvPr id="139" name="object 137">
              <a:extLst>
                <a:ext uri="{FF2B5EF4-FFF2-40B4-BE49-F238E27FC236}">
                  <a16:creationId xmlns:a16="http://schemas.microsoft.com/office/drawing/2014/main" id="{09E0E798-B59E-4ECE-B194-D9A38DB2E294}"/>
                </a:ext>
              </a:extLst>
            </p:cNvPr>
            <p:cNvSpPr/>
            <p:nvPr/>
          </p:nvSpPr>
          <p:spPr>
            <a:xfrm>
              <a:off x="3299074" y="4678576"/>
              <a:ext cx="2261870" cy="0"/>
            </a:xfrm>
            <a:custGeom>
              <a:avLst/>
              <a:gdLst/>
              <a:ahLst/>
              <a:cxnLst/>
              <a:rect l="l" t="t" r="r" b="b"/>
              <a:pathLst>
                <a:path w="2261870">
                  <a:moveTo>
                    <a:pt x="0" y="0"/>
                  </a:moveTo>
                  <a:lnTo>
                    <a:pt x="2261546" y="0"/>
                  </a:lnTo>
                </a:path>
              </a:pathLst>
            </a:custGeom>
            <a:ln w="3175">
              <a:solidFill>
                <a:srgbClr val="FFF553"/>
              </a:solidFill>
            </a:ln>
          </p:spPr>
          <p:txBody>
            <a:bodyPr wrap="square" lIns="0" tIns="0" rIns="0" bIns="0" rtlCol="0"/>
            <a:lstStyle/>
            <a:p>
              <a:endParaRPr/>
            </a:p>
          </p:txBody>
        </p:sp>
        <p:sp>
          <p:nvSpPr>
            <p:cNvPr id="140" name="object 138">
              <a:extLst>
                <a:ext uri="{FF2B5EF4-FFF2-40B4-BE49-F238E27FC236}">
                  <a16:creationId xmlns:a16="http://schemas.microsoft.com/office/drawing/2014/main" id="{16204F1C-812B-4969-8E51-ACDC36A2D7E7}"/>
                </a:ext>
              </a:extLst>
            </p:cNvPr>
            <p:cNvSpPr/>
            <p:nvPr/>
          </p:nvSpPr>
          <p:spPr>
            <a:xfrm>
              <a:off x="3296237" y="4680958"/>
              <a:ext cx="2284730" cy="0"/>
            </a:xfrm>
            <a:custGeom>
              <a:avLst/>
              <a:gdLst/>
              <a:ahLst/>
              <a:cxnLst/>
              <a:rect l="l" t="t" r="r" b="b"/>
              <a:pathLst>
                <a:path w="2284729">
                  <a:moveTo>
                    <a:pt x="0" y="0"/>
                  </a:moveTo>
                  <a:lnTo>
                    <a:pt x="2284246" y="0"/>
                  </a:lnTo>
                </a:path>
              </a:pathLst>
            </a:custGeom>
            <a:ln w="3175">
              <a:solidFill>
                <a:srgbClr val="FFF756"/>
              </a:solidFill>
            </a:ln>
          </p:spPr>
          <p:txBody>
            <a:bodyPr wrap="square" lIns="0" tIns="0" rIns="0" bIns="0" rtlCol="0"/>
            <a:lstStyle/>
            <a:p>
              <a:endParaRPr/>
            </a:p>
          </p:txBody>
        </p:sp>
        <p:sp>
          <p:nvSpPr>
            <p:cNvPr id="141" name="object 139">
              <a:extLst>
                <a:ext uri="{FF2B5EF4-FFF2-40B4-BE49-F238E27FC236}">
                  <a16:creationId xmlns:a16="http://schemas.microsoft.com/office/drawing/2014/main" id="{089C5A11-5FD4-4B4B-869E-81E1827C69E3}"/>
                </a:ext>
              </a:extLst>
            </p:cNvPr>
            <p:cNvSpPr/>
            <p:nvPr/>
          </p:nvSpPr>
          <p:spPr>
            <a:xfrm>
              <a:off x="3299074" y="4678576"/>
              <a:ext cx="2261870" cy="0"/>
            </a:xfrm>
            <a:custGeom>
              <a:avLst/>
              <a:gdLst/>
              <a:ahLst/>
              <a:cxnLst/>
              <a:rect l="l" t="t" r="r" b="b"/>
              <a:pathLst>
                <a:path w="2261870">
                  <a:moveTo>
                    <a:pt x="0" y="0"/>
                  </a:moveTo>
                  <a:lnTo>
                    <a:pt x="2261546" y="0"/>
                  </a:lnTo>
                </a:path>
              </a:pathLst>
            </a:custGeom>
            <a:ln w="3175">
              <a:solidFill>
                <a:srgbClr val="FFF756"/>
              </a:solidFill>
            </a:ln>
          </p:spPr>
          <p:txBody>
            <a:bodyPr wrap="square" lIns="0" tIns="0" rIns="0" bIns="0" rtlCol="0"/>
            <a:lstStyle/>
            <a:p>
              <a:endParaRPr/>
            </a:p>
          </p:txBody>
        </p:sp>
        <p:sp>
          <p:nvSpPr>
            <p:cNvPr id="142" name="object 140">
              <a:extLst>
                <a:ext uri="{FF2B5EF4-FFF2-40B4-BE49-F238E27FC236}">
                  <a16:creationId xmlns:a16="http://schemas.microsoft.com/office/drawing/2014/main" id="{F8DDF5CB-BE42-4879-999B-8CB7C9E8D9CA}"/>
                </a:ext>
              </a:extLst>
            </p:cNvPr>
            <p:cNvSpPr/>
            <p:nvPr/>
          </p:nvSpPr>
          <p:spPr>
            <a:xfrm>
              <a:off x="3301912" y="4676195"/>
              <a:ext cx="2211070" cy="0"/>
            </a:xfrm>
            <a:custGeom>
              <a:avLst/>
              <a:gdLst/>
              <a:ahLst/>
              <a:cxnLst/>
              <a:rect l="l" t="t" r="r" b="b"/>
              <a:pathLst>
                <a:path w="2211070">
                  <a:moveTo>
                    <a:pt x="0" y="0"/>
                  </a:moveTo>
                  <a:lnTo>
                    <a:pt x="2210469" y="0"/>
                  </a:lnTo>
                </a:path>
              </a:pathLst>
            </a:custGeom>
            <a:ln w="3175">
              <a:solidFill>
                <a:srgbClr val="FFF756"/>
              </a:solidFill>
            </a:ln>
          </p:spPr>
          <p:txBody>
            <a:bodyPr wrap="square" lIns="0" tIns="0" rIns="0" bIns="0" rtlCol="0"/>
            <a:lstStyle/>
            <a:p>
              <a:endParaRPr/>
            </a:p>
          </p:txBody>
        </p:sp>
        <p:sp>
          <p:nvSpPr>
            <p:cNvPr id="143" name="object 141">
              <a:extLst>
                <a:ext uri="{FF2B5EF4-FFF2-40B4-BE49-F238E27FC236}">
                  <a16:creationId xmlns:a16="http://schemas.microsoft.com/office/drawing/2014/main" id="{0B02DAE1-01E4-4A42-A50C-7BD0F7A4ADBA}"/>
                </a:ext>
              </a:extLst>
            </p:cNvPr>
            <p:cNvSpPr/>
            <p:nvPr/>
          </p:nvSpPr>
          <p:spPr>
            <a:xfrm>
              <a:off x="3307587" y="4673813"/>
              <a:ext cx="2179320" cy="0"/>
            </a:xfrm>
            <a:custGeom>
              <a:avLst/>
              <a:gdLst/>
              <a:ahLst/>
              <a:cxnLst/>
              <a:rect l="l" t="t" r="r" b="b"/>
              <a:pathLst>
                <a:path w="2179320">
                  <a:moveTo>
                    <a:pt x="0" y="0"/>
                  </a:moveTo>
                  <a:lnTo>
                    <a:pt x="2179256" y="0"/>
                  </a:lnTo>
                </a:path>
              </a:pathLst>
            </a:custGeom>
            <a:ln w="3175">
              <a:solidFill>
                <a:srgbClr val="FFF756"/>
              </a:solidFill>
            </a:ln>
          </p:spPr>
          <p:txBody>
            <a:bodyPr wrap="square" lIns="0" tIns="0" rIns="0" bIns="0" rtlCol="0"/>
            <a:lstStyle/>
            <a:p>
              <a:endParaRPr/>
            </a:p>
          </p:txBody>
        </p:sp>
        <p:sp>
          <p:nvSpPr>
            <p:cNvPr id="144" name="object 142">
              <a:extLst>
                <a:ext uri="{FF2B5EF4-FFF2-40B4-BE49-F238E27FC236}">
                  <a16:creationId xmlns:a16="http://schemas.microsoft.com/office/drawing/2014/main" id="{80B03A78-E158-4FC7-A53B-6201BE972D2E}"/>
                </a:ext>
              </a:extLst>
            </p:cNvPr>
            <p:cNvSpPr/>
            <p:nvPr/>
          </p:nvSpPr>
          <p:spPr>
            <a:xfrm>
              <a:off x="3310425" y="4671432"/>
              <a:ext cx="2165350" cy="0"/>
            </a:xfrm>
            <a:custGeom>
              <a:avLst/>
              <a:gdLst/>
              <a:ahLst/>
              <a:cxnLst/>
              <a:rect l="l" t="t" r="r" b="b"/>
              <a:pathLst>
                <a:path w="2165350">
                  <a:moveTo>
                    <a:pt x="0" y="0"/>
                  </a:moveTo>
                  <a:lnTo>
                    <a:pt x="2165068" y="0"/>
                  </a:lnTo>
                </a:path>
              </a:pathLst>
            </a:custGeom>
            <a:ln w="3175">
              <a:solidFill>
                <a:srgbClr val="FFF756"/>
              </a:solidFill>
            </a:ln>
          </p:spPr>
          <p:txBody>
            <a:bodyPr wrap="square" lIns="0" tIns="0" rIns="0" bIns="0" rtlCol="0"/>
            <a:lstStyle/>
            <a:p>
              <a:endParaRPr/>
            </a:p>
          </p:txBody>
        </p:sp>
        <p:sp>
          <p:nvSpPr>
            <p:cNvPr id="145" name="object 143">
              <a:extLst>
                <a:ext uri="{FF2B5EF4-FFF2-40B4-BE49-F238E27FC236}">
                  <a16:creationId xmlns:a16="http://schemas.microsoft.com/office/drawing/2014/main" id="{30D1AE83-537D-4DBD-9346-80F5C73DB95E}"/>
                </a:ext>
              </a:extLst>
            </p:cNvPr>
            <p:cNvSpPr/>
            <p:nvPr/>
          </p:nvSpPr>
          <p:spPr>
            <a:xfrm>
              <a:off x="3301912" y="4676195"/>
              <a:ext cx="2211070" cy="0"/>
            </a:xfrm>
            <a:custGeom>
              <a:avLst/>
              <a:gdLst/>
              <a:ahLst/>
              <a:cxnLst/>
              <a:rect l="l" t="t" r="r" b="b"/>
              <a:pathLst>
                <a:path w="2211070">
                  <a:moveTo>
                    <a:pt x="0" y="0"/>
                  </a:moveTo>
                  <a:lnTo>
                    <a:pt x="2210469" y="0"/>
                  </a:lnTo>
                </a:path>
              </a:pathLst>
            </a:custGeom>
            <a:ln w="3175">
              <a:solidFill>
                <a:srgbClr val="FFF756"/>
              </a:solidFill>
            </a:ln>
          </p:spPr>
          <p:txBody>
            <a:bodyPr wrap="square" lIns="0" tIns="0" rIns="0" bIns="0" rtlCol="0"/>
            <a:lstStyle/>
            <a:p>
              <a:endParaRPr/>
            </a:p>
          </p:txBody>
        </p:sp>
        <p:sp>
          <p:nvSpPr>
            <p:cNvPr id="146" name="object 144">
              <a:extLst>
                <a:ext uri="{FF2B5EF4-FFF2-40B4-BE49-F238E27FC236}">
                  <a16:creationId xmlns:a16="http://schemas.microsoft.com/office/drawing/2014/main" id="{1BC20A30-C5D6-4D4B-A92B-D7B6F8B347DE}"/>
                </a:ext>
              </a:extLst>
            </p:cNvPr>
            <p:cNvSpPr/>
            <p:nvPr/>
          </p:nvSpPr>
          <p:spPr>
            <a:xfrm>
              <a:off x="3307587" y="4673813"/>
              <a:ext cx="2179320" cy="0"/>
            </a:xfrm>
            <a:custGeom>
              <a:avLst/>
              <a:gdLst/>
              <a:ahLst/>
              <a:cxnLst/>
              <a:rect l="l" t="t" r="r" b="b"/>
              <a:pathLst>
                <a:path w="2179320">
                  <a:moveTo>
                    <a:pt x="0" y="0"/>
                  </a:moveTo>
                  <a:lnTo>
                    <a:pt x="2179256" y="0"/>
                  </a:lnTo>
                </a:path>
              </a:pathLst>
            </a:custGeom>
            <a:ln w="3175">
              <a:solidFill>
                <a:srgbClr val="FFF756"/>
              </a:solidFill>
            </a:ln>
          </p:spPr>
          <p:txBody>
            <a:bodyPr wrap="square" lIns="0" tIns="0" rIns="0" bIns="0" rtlCol="0"/>
            <a:lstStyle/>
            <a:p>
              <a:endParaRPr/>
            </a:p>
          </p:txBody>
        </p:sp>
        <p:sp>
          <p:nvSpPr>
            <p:cNvPr id="147" name="object 145">
              <a:extLst>
                <a:ext uri="{FF2B5EF4-FFF2-40B4-BE49-F238E27FC236}">
                  <a16:creationId xmlns:a16="http://schemas.microsoft.com/office/drawing/2014/main" id="{21771142-36D4-45BF-BC32-65EAD26993F7}"/>
                </a:ext>
              </a:extLst>
            </p:cNvPr>
            <p:cNvSpPr/>
            <p:nvPr/>
          </p:nvSpPr>
          <p:spPr>
            <a:xfrm>
              <a:off x="3310425" y="4671432"/>
              <a:ext cx="2165350" cy="0"/>
            </a:xfrm>
            <a:custGeom>
              <a:avLst/>
              <a:gdLst/>
              <a:ahLst/>
              <a:cxnLst/>
              <a:rect l="l" t="t" r="r" b="b"/>
              <a:pathLst>
                <a:path w="2165350">
                  <a:moveTo>
                    <a:pt x="0" y="0"/>
                  </a:moveTo>
                  <a:lnTo>
                    <a:pt x="2165068" y="0"/>
                  </a:lnTo>
                </a:path>
              </a:pathLst>
            </a:custGeom>
            <a:ln w="3175">
              <a:solidFill>
                <a:srgbClr val="FFF756"/>
              </a:solidFill>
            </a:ln>
          </p:spPr>
          <p:txBody>
            <a:bodyPr wrap="square" lIns="0" tIns="0" rIns="0" bIns="0" rtlCol="0"/>
            <a:lstStyle/>
            <a:p>
              <a:endParaRPr/>
            </a:p>
          </p:txBody>
        </p:sp>
        <p:sp>
          <p:nvSpPr>
            <p:cNvPr id="148" name="object 146">
              <a:extLst>
                <a:ext uri="{FF2B5EF4-FFF2-40B4-BE49-F238E27FC236}">
                  <a16:creationId xmlns:a16="http://schemas.microsoft.com/office/drawing/2014/main" id="{282971ED-6BF0-44ED-AAC2-78FDBA8F081C}"/>
                </a:ext>
              </a:extLst>
            </p:cNvPr>
            <p:cNvSpPr/>
            <p:nvPr/>
          </p:nvSpPr>
          <p:spPr>
            <a:xfrm>
              <a:off x="3313262" y="4669050"/>
              <a:ext cx="2151380" cy="0"/>
            </a:xfrm>
            <a:custGeom>
              <a:avLst/>
              <a:gdLst/>
              <a:ahLst/>
              <a:cxnLst/>
              <a:rect l="l" t="t" r="r" b="b"/>
              <a:pathLst>
                <a:path w="2151379">
                  <a:moveTo>
                    <a:pt x="0" y="0"/>
                  </a:moveTo>
                  <a:lnTo>
                    <a:pt x="2150880" y="0"/>
                  </a:lnTo>
                </a:path>
              </a:pathLst>
            </a:custGeom>
            <a:ln w="3175">
              <a:solidFill>
                <a:srgbClr val="FFF756"/>
              </a:solidFill>
            </a:ln>
          </p:spPr>
          <p:txBody>
            <a:bodyPr wrap="square" lIns="0" tIns="0" rIns="0" bIns="0" rtlCol="0"/>
            <a:lstStyle/>
            <a:p>
              <a:endParaRPr/>
            </a:p>
          </p:txBody>
        </p:sp>
        <p:sp>
          <p:nvSpPr>
            <p:cNvPr id="149" name="object 147">
              <a:extLst>
                <a:ext uri="{FF2B5EF4-FFF2-40B4-BE49-F238E27FC236}">
                  <a16:creationId xmlns:a16="http://schemas.microsoft.com/office/drawing/2014/main" id="{C539D8BC-0593-4B37-8F7F-86F0555F5DB2}"/>
                </a:ext>
              </a:extLst>
            </p:cNvPr>
            <p:cNvSpPr/>
            <p:nvPr/>
          </p:nvSpPr>
          <p:spPr>
            <a:xfrm>
              <a:off x="3318938" y="4666669"/>
              <a:ext cx="2136775" cy="0"/>
            </a:xfrm>
            <a:custGeom>
              <a:avLst/>
              <a:gdLst/>
              <a:ahLst/>
              <a:cxnLst/>
              <a:rect l="l" t="t" r="r" b="b"/>
              <a:pathLst>
                <a:path w="2136775">
                  <a:moveTo>
                    <a:pt x="0" y="0"/>
                  </a:moveTo>
                  <a:lnTo>
                    <a:pt x="2136693" y="0"/>
                  </a:lnTo>
                </a:path>
              </a:pathLst>
            </a:custGeom>
            <a:ln w="3175">
              <a:solidFill>
                <a:srgbClr val="FFF756"/>
              </a:solidFill>
            </a:ln>
          </p:spPr>
          <p:txBody>
            <a:bodyPr wrap="square" lIns="0" tIns="0" rIns="0" bIns="0" rtlCol="0"/>
            <a:lstStyle/>
            <a:p>
              <a:endParaRPr/>
            </a:p>
          </p:txBody>
        </p:sp>
        <p:sp>
          <p:nvSpPr>
            <p:cNvPr id="150" name="object 148">
              <a:extLst>
                <a:ext uri="{FF2B5EF4-FFF2-40B4-BE49-F238E27FC236}">
                  <a16:creationId xmlns:a16="http://schemas.microsoft.com/office/drawing/2014/main" id="{29FAE7F3-4799-4F1B-A03A-E17D31D4D2D3}"/>
                </a:ext>
              </a:extLst>
            </p:cNvPr>
            <p:cNvSpPr/>
            <p:nvPr/>
          </p:nvSpPr>
          <p:spPr>
            <a:xfrm>
              <a:off x="3313262" y="4669050"/>
              <a:ext cx="2151380" cy="0"/>
            </a:xfrm>
            <a:custGeom>
              <a:avLst/>
              <a:gdLst/>
              <a:ahLst/>
              <a:cxnLst/>
              <a:rect l="l" t="t" r="r" b="b"/>
              <a:pathLst>
                <a:path w="2151379">
                  <a:moveTo>
                    <a:pt x="0" y="0"/>
                  </a:moveTo>
                  <a:lnTo>
                    <a:pt x="2150880" y="0"/>
                  </a:lnTo>
                </a:path>
              </a:pathLst>
            </a:custGeom>
            <a:ln w="3175">
              <a:solidFill>
                <a:srgbClr val="FFF75C"/>
              </a:solidFill>
            </a:ln>
          </p:spPr>
          <p:txBody>
            <a:bodyPr wrap="square" lIns="0" tIns="0" rIns="0" bIns="0" rtlCol="0"/>
            <a:lstStyle/>
            <a:p>
              <a:endParaRPr/>
            </a:p>
          </p:txBody>
        </p:sp>
        <p:sp>
          <p:nvSpPr>
            <p:cNvPr id="151" name="object 149">
              <a:extLst>
                <a:ext uri="{FF2B5EF4-FFF2-40B4-BE49-F238E27FC236}">
                  <a16:creationId xmlns:a16="http://schemas.microsoft.com/office/drawing/2014/main" id="{0764F712-25AF-4F0D-9849-4F708B40CDB3}"/>
                </a:ext>
              </a:extLst>
            </p:cNvPr>
            <p:cNvSpPr/>
            <p:nvPr/>
          </p:nvSpPr>
          <p:spPr>
            <a:xfrm>
              <a:off x="3318938" y="4666669"/>
              <a:ext cx="2136775" cy="0"/>
            </a:xfrm>
            <a:custGeom>
              <a:avLst/>
              <a:gdLst/>
              <a:ahLst/>
              <a:cxnLst/>
              <a:rect l="l" t="t" r="r" b="b"/>
              <a:pathLst>
                <a:path w="2136775">
                  <a:moveTo>
                    <a:pt x="0" y="0"/>
                  </a:moveTo>
                  <a:lnTo>
                    <a:pt x="2136693" y="0"/>
                  </a:lnTo>
                </a:path>
              </a:pathLst>
            </a:custGeom>
            <a:ln w="3175">
              <a:solidFill>
                <a:srgbClr val="FFF75C"/>
              </a:solidFill>
            </a:ln>
          </p:spPr>
          <p:txBody>
            <a:bodyPr wrap="square" lIns="0" tIns="0" rIns="0" bIns="0" rtlCol="0"/>
            <a:lstStyle/>
            <a:p>
              <a:endParaRPr/>
            </a:p>
          </p:txBody>
        </p:sp>
        <p:sp>
          <p:nvSpPr>
            <p:cNvPr id="152" name="object 150">
              <a:extLst>
                <a:ext uri="{FF2B5EF4-FFF2-40B4-BE49-F238E27FC236}">
                  <a16:creationId xmlns:a16="http://schemas.microsoft.com/office/drawing/2014/main" id="{DAF90A29-EC87-4355-A6CF-9E6AC4950F26}"/>
                </a:ext>
              </a:extLst>
            </p:cNvPr>
            <p:cNvSpPr/>
            <p:nvPr/>
          </p:nvSpPr>
          <p:spPr>
            <a:xfrm>
              <a:off x="3321775" y="4663097"/>
              <a:ext cx="2128520" cy="0"/>
            </a:xfrm>
            <a:custGeom>
              <a:avLst/>
              <a:gdLst/>
              <a:ahLst/>
              <a:cxnLst/>
              <a:rect l="l" t="t" r="r" b="b"/>
              <a:pathLst>
                <a:path w="2128520">
                  <a:moveTo>
                    <a:pt x="0" y="0"/>
                  </a:moveTo>
                  <a:lnTo>
                    <a:pt x="2128180" y="0"/>
                  </a:lnTo>
                </a:path>
              </a:pathLst>
            </a:custGeom>
            <a:ln w="4762">
              <a:solidFill>
                <a:srgbClr val="FFF75C"/>
              </a:solidFill>
            </a:ln>
          </p:spPr>
          <p:txBody>
            <a:bodyPr wrap="square" lIns="0" tIns="0" rIns="0" bIns="0" rtlCol="0"/>
            <a:lstStyle/>
            <a:p>
              <a:endParaRPr/>
            </a:p>
          </p:txBody>
        </p:sp>
        <p:sp>
          <p:nvSpPr>
            <p:cNvPr id="153" name="object 151">
              <a:extLst>
                <a:ext uri="{FF2B5EF4-FFF2-40B4-BE49-F238E27FC236}">
                  <a16:creationId xmlns:a16="http://schemas.microsoft.com/office/drawing/2014/main" id="{C6758969-F13A-40DD-9BD1-83D0D000CCB0}"/>
                </a:ext>
              </a:extLst>
            </p:cNvPr>
            <p:cNvSpPr/>
            <p:nvPr/>
          </p:nvSpPr>
          <p:spPr>
            <a:xfrm>
              <a:off x="3324612" y="4659524"/>
              <a:ext cx="2117090" cy="0"/>
            </a:xfrm>
            <a:custGeom>
              <a:avLst/>
              <a:gdLst/>
              <a:ahLst/>
              <a:cxnLst/>
              <a:rect l="l" t="t" r="r" b="b"/>
              <a:pathLst>
                <a:path w="2117090">
                  <a:moveTo>
                    <a:pt x="0" y="0"/>
                  </a:moveTo>
                  <a:lnTo>
                    <a:pt x="2116830" y="0"/>
                  </a:lnTo>
                </a:path>
              </a:pathLst>
            </a:custGeom>
            <a:ln w="3175">
              <a:solidFill>
                <a:srgbClr val="FFF75C"/>
              </a:solidFill>
            </a:ln>
          </p:spPr>
          <p:txBody>
            <a:bodyPr wrap="square" lIns="0" tIns="0" rIns="0" bIns="0" rtlCol="0"/>
            <a:lstStyle/>
            <a:p>
              <a:endParaRPr/>
            </a:p>
          </p:txBody>
        </p:sp>
        <p:sp>
          <p:nvSpPr>
            <p:cNvPr id="154" name="object 152">
              <a:extLst>
                <a:ext uri="{FF2B5EF4-FFF2-40B4-BE49-F238E27FC236}">
                  <a16:creationId xmlns:a16="http://schemas.microsoft.com/office/drawing/2014/main" id="{AEDA7C0A-C906-4809-8A9D-15A152FED017}"/>
                </a:ext>
              </a:extLst>
            </p:cNvPr>
            <p:cNvSpPr/>
            <p:nvPr/>
          </p:nvSpPr>
          <p:spPr>
            <a:xfrm>
              <a:off x="3330288" y="4657143"/>
              <a:ext cx="2103120" cy="0"/>
            </a:xfrm>
            <a:custGeom>
              <a:avLst/>
              <a:gdLst/>
              <a:ahLst/>
              <a:cxnLst/>
              <a:rect l="l" t="t" r="r" b="b"/>
              <a:pathLst>
                <a:path w="2103120">
                  <a:moveTo>
                    <a:pt x="0" y="0"/>
                  </a:moveTo>
                  <a:lnTo>
                    <a:pt x="2102642" y="0"/>
                  </a:lnTo>
                </a:path>
              </a:pathLst>
            </a:custGeom>
            <a:ln w="3175">
              <a:solidFill>
                <a:srgbClr val="FFF75C"/>
              </a:solidFill>
            </a:ln>
          </p:spPr>
          <p:txBody>
            <a:bodyPr wrap="square" lIns="0" tIns="0" rIns="0" bIns="0" rtlCol="0"/>
            <a:lstStyle/>
            <a:p>
              <a:endParaRPr/>
            </a:p>
          </p:txBody>
        </p:sp>
        <p:sp>
          <p:nvSpPr>
            <p:cNvPr id="155" name="object 153">
              <a:extLst>
                <a:ext uri="{FF2B5EF4-FFF2-40B4-BE49-F238E27FC236}">
                  <a16:creationId xmlns:a16="http://schemas.microsoft.com/office/drawing/2014/main" id="{553F6DFC-69FF-436F-BC20-AD94948F4291}"/>
                </a:ext>
              </a:extLst>
            </p:cNvPr>
            <p:cNvSpPr/>
            <p:nvPr/>
          </p:nvSpPr>
          <p:spPr>
            <a:xfrm>
              <a:off x="3321775" y="4663097"/>
              <a:ext cx="2125345" cy="0"/>
            </a:xfrm>
            <a:custGeom>
              <a:avLst/>
              <a:gdLst/>
              <a:ahLst/>
              <a:cxnLst/>
              <a:rect l="l" t="t" r="r" b="b"/>
              <a:pathLst>
                <a:path w="2125345">
                  <a:moveTo>
                    <a:pt x="0" y="0"/>
                  </a:moveTo>
                  <a:lnTo>
                    <a:pt x="2125342" y="0"/>
                  </a:lnTo>
                </a:path>
              </a:pathLst>
            </a:custGeom>
            <a:ln w="4762">
              <a:solidFill>
                <a:srgbClr val="FFF960"/>
              </a:solidFill>
            </a:ln>
          </p:spPr>
          <p:txBody>
            <a:bodyPr wrap="square" lIns="0" tIns="0" rIns="0" bIns="0" rtlCol="0"/>
            <a:lstStyle/>
            <a:p>
              <a:endParaRPr/>
            </a:p>
          </p:txBody>
        </p:sp>
        <p:sp>
          <p:nvSpPr>
            <p:cNvPr id="156" name="object 154">
              <a:extLst>
                <a:ext uri="{FF2B5EF4-FFF2-40B4-BE49-F238E27FC236}">
                  <a16:creationId xmlns:a16="http://schemas.microsoft.com/office/drawing/2014/main" id="{AEAD4A01-BC01-4542-8DEC-D8E98CB3A062}"/>
                </a:ext>
              </a:extLst>
            </p:cNvPr>
            <p:cNvSpPr/>
            <p:nvPr/>
          </p:nvSpPr>
          <p:spPr>
            <a:xfrm>
              <a:off x="3324612" y="4659524"/>
              <a:ext cx="2117090" cy="0"/>
            </a:xfrm>
            <a:custGeom>
              <a:avLst/>
              <a:gdLst/>
              <a:ahLst/>
              <a:cxnLst/>
              <a:rect l="l" t="t" r="r" b="b"/>
              <a:pathLst>
                <a:path w="2117090">
                  <a:moveTo>
                    <a:pt x="0" y="0"/>
                  </a:moveTo>
                  <a:lnTo>
                    <a:pt x="2116830" y="0"/>
                  </a:lnTo>
                </a:path>
              </a:pathLst>
            </a:custGeom>
            <a:ln w="3175">
              <a:solidFill>
                <a:srgbClr val="FFF960"/>
              </a:solidFill>
            </a:ln>
          </p:spPr>
          <p:txBody>
            <a:bodyPr wrap="square" lIns="0" tIns="0" rIns="0" bIns="0" rtlCol="0"/>
            <a:lstStyle/>
            <a:p>
              <a:endParaRPr/>
            </a:p>
          </p:txBody>
        </p:sp>
        <p:sp>
          <p:nvSpPr>
            <p:cNvPr id="157" name="object 155">
              <a:extLst>
                <a:ext uri="{FF2B5EF4-FFF2-40B4-BE49-F238E27FC236}">
                  <a16:creationId xmlns:a16="http://schemas.microsoft.com/office/drawing/2014/main" id="{83EB0A0C-A3D1-400F-B138-35DCAFFCA580}"/>
                </a:ext>
              </a:extLst>
            </p:cNvPr>
            <p:cNvSpPr/>
            <p:nvPr/>
          </p:nvSpPr>
          <p:spPr>
            <a:xfrm>
              <a:off x="3330288" y="4657143"/>
              <a:ext cx="2103120" cy="0"/>
            </a:xfrm>
            <a:custGeom>
              <a:avLst/>
              <a:gdLst/>
              <a:ahLst/>
              <a:cxnLst/>
              <a:rect l="l" t="t" r="r" b="b"/>
              <a:pathLst>
                <a:path w="2103120">
                  <a:moveTo>
                    <a:pt x="0" y="0"/>
                  </a:moveTo>
                  <a:lnTo>
                    <a:pt x="2102642" y="0"/>
                  </a:lnTo>
                </a:path>
              </a:pathLst>
            </a:custGeom>
            <a:ln w="3175">
              <a:solidFill>
                <a:srgbClr val="FFF960"/>
              </a:solidFill>
            </a:ln>
          </p:spPr>
          <p:txBody>
            <a:bodyPr wrap="square" lIns="0" tIns="0" rIns="0" bIns="0" rtlCol="0"/>
            <a:lstStyle/>
            <a:p>
              <a:endParaRPr/>
            </a:p>
          </p:txBody>
        </p:sp>
        <p:sp>
          <p:nvSpPr>
            <p:cNvPr id="158" name="object 156">
              <a:extLst>
                <a:ext uri="{FF2B5EF4-FFF2-40B4-BE49-F238E27FC236}">
                  <a16:creationId xmlns:a16="http://schemas.microsoft.com/office/drawing/2014/main" id="{99CBDF0E-5AA1-4DB0-A0BC-210C13E42521}"/>
                </a:ext>
              </a:extLst>
            </p:cNvPr>
            <p:cNvSpPr/>
            <p:nvPr/>
          </p:nvSpPr>
          <p:spPr>
            <a:xfrm>
              <a:off x="3333126" y="4654762"/>
              <a:ext cx="2094230" cy="0"/>
            </a:xfrm>
            <a:custGeom>
              <a:avLst/>
              <a:gdLst/>
              <a:ahLst/>
              <a:cxnLst/>
              <a:rect l="l" t="t" r="r" b="b"/>
              <a:pathLst>
                <a:path w="2094229">
                  <a:moveTo>
                    <a:pt x="0" y="0"/>
                  </a:moveTo>
                  <a:lnTo>
                    <a:pt x="2094129" y="0"/>
                  </a:lnTo>
                </a:path>
              </a:pathLst>
            </a:custGeom>
            <a:ln w="3175">
              <a:solidFill>
                <a:srgbClr val="FFF960"/>
              </a:solidFill>
            </a:ln>
          </p:spPr>
          <p:txBody>
            <a:bodyPr wrap="square" lIns="0" tIns="0" rIns="0" bIns="0" rtlCol="0"/>
            <a:lstStyle/>
            <a:p>
              <a:endParaRPr/>
            </a:p>
          </p:txBody>
        </p:sp>
        <p:sp>
          <p:nvSpPr>
            <p:cNvPr id="159" name="object 157">
              <a:extLst>
                <a:ext uri="{FF2B5EF4-FFF2-40B4-BE49-F238E27FC236}">
                  <a16:creationId xmlns:a16="http://schemas.microsoft.com/office/drawing/2014/main" id="{A7A68864-57C1-481E-AC03-C95B2FC61981}"/>
                </a:ext>
              </a:extLst>
            </p:cNvPr>
            <p:cNvSpPr/>
            <p:nvPr/>
          </p:nvSpPr>
          <p:spPr>
            <a:xfrm>
              <a:off x="3338800" y="4652380"/>
              <a:ext cx="2082800" cy="0"/>
            </a:xfrm>
            <a:custGeom>
              <a:avLst/>
              <a:gdLst/>
              <a:ahLst/>
              <a:cxnLst/>
              <a:rect l="l" t="t" r="r" b="b"/>
              <a:pathLst>
                <a:path w="2082800">
                  <a:moveTo>
                    <a:pt x="0" y="0"/>
                  </a:moveTo>
                  <a:lnTo>
                    <a:pt x="2082779" y="0"/>
                  </a:lnTo>
                </a:path>
              </a:pathLst>
            </a:custGeom>
            <a:ln w="3175">
              <a:solidFill>
                <a:srgbClr val="FFF960"/>
              </a:solidFill>
            </a:ln>
          </p:spPr>
          <p:txBody>
            <a:bodyPr wrap="square" lIns="0" tIns="0" rIns="0" bIns="0" rtlCol="0"/>
            <a:lstStyle/>
            <a:p>
              <a:endParaRPr/>
            </a:p>
          </p:txBody>
        </p:sp>
        <p:sp>
          <p:nvSpPr>
            <p:cNvPr id="160" name="object 158">
              <a:extLst>
                <a:ext uri="{FF2B5EF4-FFF2-40B4-BE49-F238E27FC236}">
                  <a16:creationId xmlns:a16="http://schemas.microsoft.com/office/drawing/2014/main" id="{83E69125-7DAE-4803-83F2-E4C2BED17B9A}"/>
                </a:ext>
              </a:extLst>
            </p:cNvPr>
            <p:cNvSpPr/>
            <p:nvPr/>
          </p:nvSpPr>
          <p:spPr>
            <a:xfrm>
              <a:off x="3330288" y="4695246"/>
              <a:ext cx="2082800" cy="0"/>
            </a:xfrm>
            <a:custGeom>
              <a:avLst/>
              <a:gdLst/>
              <a:ahLst/>
              <a:cxnLst/>
              <a:rect l="l" t="t" r="r" b="b"/>
              <a:pathLst>
                <a:path w="2082800">
                  <a:moveTo>
                    <a:pt x="0" y="0"/>
                  </a:moveTo>
                  <a:lnTo>
                    <a:pt x="2082779" y="0"/>
                  </a:lnTo>
                </a:path>
              </a:pathLst>
            </a:custGeom>
            <a:ln w="3175">
              <a:solidFill>
                <a:srgbClr val="FFF960"/>
              </a:solidFill>
            </a:ln>
          </p:spPr>
          <p:txBody>
            <a:bodyPr wrap="square" lIns="0" tIns="0" rIns="0" bIns="0" rtlCol="0"/>
            <a:lstStyle/>
            <a:p>
              <a:endParaRPr/>
            </a:p>
          </p:txBody>
        </p:sp>
        <p:sp>
          <p:nvSpPr>
            <p:cNvPr id="161" name="object 159">
              <a:extLst>
                <a:ext uri="{FF2B5EF4-FFF2-40B4-BE49-F238E27FC236}">
                  <a16:creationId xmlns:a16="http://schemas.microsoft.com/office/drawing/2014/main" id="{6C11F93A-F58E-4C9F-923B-A174CD317C58}"/>
                </a:ext>
              </a:extLst>
            </p:cNvPr>
            <p:cNvSpPr/>
            <p:nvPr/>
          </p:nvSpPr>
          <p:spPr>
            <a:xfrm>
              <a:off x="3335963" y="4692865"/>
              <a:ext cx="2072005" cy="0"/>
            </a:xfrm>
            <a:custGeom>
              <a:avLst/>
              <a:gdLst/>
              <a:ahLst/>
              <a:cxnLst/>
              <a:rect l="l" t="t" r="r" b="b"/>
              <a:pathLst>
                <a:path w="2072004">
                  <a:moveTo>
                    <a:pt x="0" y="0"/>
                  </a:moveTo>
                  <a:lnTo>
                    <a:pt x="2071428" y="0"/>
                  </a:lnTo>
                </a:path>
              </a:pathLst>
            </a:custGeom>
            <a:ln w="3175">
              <a:solidFill>
                <a:srgbClr val="FFF960"/>
              </a:solidFill>
            </a:ln>
          </p:spPr>
          <p:txBody>
            <a:bodyPr wrap="square" lIns="0" tIns="0" rIns="0" bIns="0" rtlCol="0"/>
            <a:lstStyle/>
            <a:p>
              <a:endParaRPr/>
            </a:p>
          </p:txBody>
        </p:sp>
        <p:sp>
          <p:nvSpPr>
            <p:cNvPr id="162" name="object 160">
              <a:extLst>
                <a:ext uri="{FF2B5EF4-FFF2-40B4-BE49-F238E27FC236}">
                  <a16:creationId xmlns:a16="http://schemas.microsoft.com/office/drawing/2014/main" id="{186EBB55-DFD7-4995-8E2E-D1AFD8D2C651}"/>
                </a:ext>
              </a:extLst>
            </p:cNvPr>
            <p:cNvSpPr/>
            <p:nvPr/>
          </p:nvSpPr>
          <p:spPr>
            <a:xfrm>
              <a:off x="3338800" y="4690483"/>
              <a:ext cx="2063114" cy="0"/>
            </a:xfrm>
            <a:custGeom>
              <a:avLst/>
              <a:gdLst/>
              <a:ahLst/>
              <a:cxnLst/>
              <a:rect l="l" t="t" r="r" b="b"/>
              <a:pathLst>
                <a:path w="2063114">
                  <a:moveTo>
                    <a:pt x="0" y="0"/>
                  </a:moveTo>
                  <a:lnTo>
                    <a:pt x="2062916" y="0"/>
                  </a:lnTo>
                </a:path>
              </a:pathLst>
            </a:custGeom>
            <a:ln w="3175">
              <a:solidFill>
                <a:srgbClr val="FFF960"/>
              </a:solidFill>
            </a:ln>
          </p:spPr>
          <p:txBody>
            <a:bodyPr wrap="square" lIns="0" tIns="0" rIns="0" bIns="0" rtlCol="0"/>
            <a:lstStyle/>
            <a:p>
              <a:endParaRPr/>
            </a:p>
          </p:txBody>
        </p:sp>
        <p:sp>
          <p:nvSpPr>
            <p:cNvPr id="163" name="object 161">
              <a:extLst>
                <a:ext uri="{FF2B5EF4-FFF2-40B4-BE49-F238E27FC236}">
                  <a16:creationId xmlns:a16="http://schemas.microsoft.com/office/drawing/2014/main" id="{611027DB-3610-42BD-9D6A-272EEF87482B}"/>
                </a:ext>
              </a:extLst>
            </p:cNvPr>
            <p:cNvSpPr/>
            <p:nvPr/>
          </p:nvSpPr>
          <p:spPr>
            <a:xfrm>
              <a:off x="3344476" y="4688102"/>
              <a:ext cx="2051685" cy="0"/>
            </a:xfrm>
            <a:custGeom>
              <a:avLst/>
              <a:gdLst/>
              <a:ahLst/>
              <a:cxnLst/>
              <a:rect l="l" t="t" r="r" b="b"/>
              <a:pathLst>
                <a:path w="2051685">
                  <a:moveTo>
                    <a:pt x="0" y="0"/>
                  </a:moveTo>
                  <a:lnTo>
                    <a:pt x="2051565" y="0"/>
                  </a:lnTo>
                </a:path>
              </a:pathLst>
            </a:custGeom>
            <a:ln w="3175">
              <a:solidFill>
                <a:srgbClr val="FFF960"/>
              </a:solidFill>
            </a:ln>
          </p:spPr>
          <p:txBody>
            <a:bodyPr wrap="square" lIns="0" tIns="0" rIns="0" bIns="0" rtlCol="0"/>
            <a:lstStyle/>
            <a:p>
              <a:endParaRPr/>
            </a:p>
          </p:txBody>
        </p:sp>
        <p:sp>
          <p:nvSpPr>
            <p:cNvPr id="164" name="object 162">
              <a:extLst>
                <a:ext uri="{FF2B5EF4-FFF2-40B4-BE49-F238E27FC236}">
                  <a16:creationId xmlns:a16="http://schemas.microsoft.com/office/drawing/2014/main" id="{64A1EFDA-AB84-4162-AD9E-1A0AA06181F7}"/>
                </a:ext>
              </a:extLst>
            </p:cNvPr>
            <p:cNvSpPr/>
            <p:nvPr/>
          </p:nvSpPr>
          <p:spPr>
            <a:xfrm>
              <a:off x="3335963" y="4692865"/>
              <a:ext cx="2072005" cy="0"/>
            </a:xfrm>
            <a:custGeom>
              <a:avLst/>
              <a:gdLst/>
              <a:ahLst/>
              <a:cxnLst/>
              <a:rect l="l" t="t" r="r" b="b"/>
              <a:pathLst>
                <a:path w="2072004">
                  <a:moveTo>
                    <a:pt x="0" y="0"/>
                  </a:moveTo>
                  <a:lnTo>
                    <a:pt x="2071428" y="0"/>
                  </a:lnTo>
                </a:path>
              </a:pathLst>
            </a:custGeom>
            <a:ln w="3175">
              <a:solidFill>
                <a:srgbClr val="FFF962"/>
              </a:solidFill>
            </a:ln>
          </p:spPr>
          <p:txBody>
            <a:bodyPr wrap="square" lIns="0" tIns="0" rIns="0" bIns="0" rtlCol="0"/>
            <a:lstStyle/>
            <a:p>
              <a:endParaRPr/>
            </a:p>
          </p:txBody>
        </p:sp>
        <p:sp>
          <p:nvSpPr>
            <p:cNvPr id="165" name="object 163">
              <a:extLst>
                <a:ext uri="{FF2B5EF4-FFF2-40B4-BE49-F238E27FC236}">
                  <a16:creationId xmlns:a16="http://schemas.microsoft.com/office/drawing/2014/main" id="{FD9E377D-D2BF-404F-A886-24B610A27B68}"/>
                </a:ext>
              </a:extLst>
            </p:cNvPr>
            <p:cNvSpPr/>
            <p:nvPr/>
          </p:nvSpPr>
          <p:spPr>
            <a:xfrm>
              <a:off x="3338800" y="4690483"/>
              <a:ext cx="2063114" cy="0"/>
            </a:xfrm>
            <a:custGeom>
              <a:avLst/>
              <a:gdLst/>
              <a:ahLst/>
              <a:cxnLst/>
              <a:rect l="l" t="t" r="r" b="b"/>
              <a:pathLst>
                <a:path w="2063114">
                  <a:moveTo>
                    <a:pt x="0" y="0"/>
                  </a:moveTo>
                  <a:lnTo>
                    <a:pt x="2062916" y="0"/>
                  </a:lnTo>
                </a:path>
              </a:pathLst>
            </a:custGeom>
            <a:ln w="3175">
              <a:solidFill>
                <a:srgbClr val="FFF962"/>
              </a:solidFill>
            </a:ln>
          </p:spPr>
          <p:txBody>
            <a:bodyPr wrap="square" lIns="0" tIns="0" rIns="0" bIns="0" rtlCol="0"/>
            <a:lstStyle/>
            <a:p>
              <a:endParaRPr/>
            </a:p>
          </p:txBody>
        </p:sp>
        <p:sp>
          <p:nvSpPr>
            <p:cNvPr id="166" name="object 164">
              <a:extLst>
                <a:ext uri="{FF2B5EF4-FFF2-40B4-BE49-F238E27FC236}">
                  <a16:creationId xmlns:a16="http://schemas.microsoft.com/office/drawing/2014/main" id="{95643F39-6720-443B-A30D-379444FB8D11}"/>
                </a:ext>
              </a:extLst>
            </p:cNvPr>
            <p:cNvSpPr/>
            <p:nvPr/>
          </p:nvSpPr>
          <p:spPr>
            <a:xfrm>
              <a:off x="3344476" y="4688102"/>
              <a:ext cx="2051685" cy="0"/>
            </a:xfrm>
            <a:custGeom>
              <a:avLst/>
              <a:gdLst/>
              <a:ahLst/>
              <a:cxnLst/>
              <a:rect l="l" t="t" r="r" b="b"/>
              <a:pathLst>
                <a:path w="2051685">
                  <a:moveTo>
                    <a:pt x="0" y="0"/>
                  </a:moveTo>
                  <a:lnTo>
                    <a:pt x="2051565" y="0"/>
                  </a:lnTo>
                </a:path>
              </a:pathLst>
            </a:custGeom>
            <a:ln w="3175">
              <a:solidFill>
                <a:srgbClr val="FFF962"/>
              </a:solidFill>
            </a:ln>
          </p:spPr>
          <p:txBody>
            <a:bodyPr wrap="square" lIns="0" tIns="0" rIns="0" bIns="0" rtlCol="0"/>
            <a:lstStyle/>
            <a:p>
              <a:endParaRPr/>
            </a:p>
          </p:txBody>
        </p:sp>
        <p:sp>
          <p:nvSpPr>
            <p:cNvPr id="167" name="object 165">
              <a:extLst>
                <a:ext uri="{FF2B5EF4-FFF2-40B4-BE49-F238E27FC236}">
                  <a16:creationId xmlns:a16="http://schemas.microsoft.com/office/drawing/2014/main" id="{3783122B-E9EA-403D-91F3-887AC74126F2}"/>
                </a:ext>
              </a:extLst>
            </p:cNvPr>
            <p:cNvSpPr/>
            <p:nvPr/>
          </p:nvSpPr>
          <p:spPr>
            <a:xfrm>
              <a:off x="3350151" y="4685720"/>
              <a:ext cx="2040255" cy="0"/>
            </a:xfrm>
            <a:custGeom>
              <a:avLst/>
              <a:gdLst/>
              <a:ahLst/>
              <a:cxnLst/>
              <a:rect l="l" t="t" r="r" b="b"/>
              <a:pathLst>
                <a:path w="2040254">
                  <a:moveTo>
                    <a:pt x="0" y="0"/>
                  </a:moveTo>
                  <a:lnTo>
                    <a:pt x="2040215" y="0"/>
                  </a:lnTo>
                </a:path>
              </a:pathLst>
            </a:custGeom>
            <a:ln w="3175">
              <a:solidFill>
                <a:srgbClr val="FFF962"/>
              </a:solidFill>
            </a:ln>
          </p:spPr>
          <p:txBody>
            <a:bodyPr wrap="square" lIns="0" tIns="0" rIns="0" bIns="0" rtlCol="0"/>
            <a:lstStyle/>
            <a:p>
              <a:endParaRPr/>
            </a:p>
          </p:txBody>
        </p:sp>
        <p:sp>
          <p:nvSpPr>
            <p:cNvPr id="168" name="object 166">
              <a:extLst>
                <a:ext uri="{FF2B5EF4-FFF2-40B4-BE49-F238E27FC236}">
                  <a16:creationId xmlns:a16="http://schemas.microsoft.com/office/drawing/2014/main" id="{652EB67F-7333-4F4C-82D0-8765B15F6A25}"/>
                </a:ext>
              </a:extLst>
            </p:cNvPr>
            <p:cNvSpPr/>
            <p:nvPr/>
          </p:nvSpPr>
          <p:spPr>
            <a:xfrm>
              <a:off x="3355826" y="4683339"/>
              <a:ext cx="2029460" cy="0"/>
            </a:xfrm>
            <a:custGeom>
              <a:avLst/>
              <a:gdLst/>
              <a:ahLst/>
              <a:cxnLst/>
              <a:rect l="l" t="t" r="r" b="b"/>
              <a:pathLst>
                <a:path w="2029460">
                  <a:moveTo>
                    <a:pt x="0" y="0"/>
                  </a:moveTo>
                  <a:lnTo>
                    <a:pt x="2028865" y="0"/>
                  </a:lnTo>
                </a:path>
              </a:pathLst>
            </a:custGeom>
            <a:ln w="3175">
              <a:solidFill>
                <a:srgbClr val="FFF962"/>
              </a:solidFill>
            </a:ln>
          </p:spPr>
          <p:txBody>
            <a:bodyPr wrap="square" lIns="0" tIns="0" rIns="0" bIns="0" rtlCol="0"/>
            <a:lstStyle/>
            <a:p>
              <a:endParaRPr/>
            </a:p>
          </p:txBody>
        </p:sp>
        <p:sp>
          <p:nvSpPr>
            <p:cNvPr id="169" name="object 167">
              <a:extLst>
                <a:ext uri="{FF2B5EF4-FFF2-40B4-BE49-F238E27FC236}">
                  <a16:creationId xmlns:a16="http://schemas.microsoft.com/office/drawing/2014/main" id="{65F65126-BE35-43C4-94D8-8F00D2596BDD}"/>
                </a:ext>
              </a:extLst>
            </p:cNvPr>
            <p:cNvSpPr/>
            <p:nvPr/>
          </p:nvSpPr>
          <p:spPr>
            <a:xfrm>
              <a:off x="3350151" y="4685720"/>
              <a:ext cx="2040255" cy="0"/>
            </a:xfrm>
            <a:custGeom>
              <a:avLst/>
              <a:gdLst/>
              <a:ahLst/>
              <a:cxnLst/>
              <a:rect l="l" t="t" r="r" b="b"/>
              <a:pathLst>
                <a:path w="2040254">
                  <a:moveTo>
                    <a:pt x="0" y="0"/>
                  </a:moveTo>
                  <a:lnTo>
                    <a:pt x="2040215" y="0"/>
                  </a:lnTo>
                </a:path>
              </a:pathLst>
            </a:custGeom>
            <a:ln w="3175">
              <a:solidFill>
                <a:srgbClr val="FFF969"/>
              </a:solidFill>
            </a:ln>
          </p:spPr>
          <p:txBody>
            <a:bodyPr wrap="square" lIns="0" tIns="0" rIns="0" bIns="0" rtlCol="0"/>
            <a:lstStyle/>
            <a:p>
              <a:endParaRPr/>
            </a:p>
          </p:txBody>
        </p:sp>
        <p:sp>
          <p:nvSpPr>
            <p:cNvPr id="170" name="object 168">
              <a:extLst>
                <a:ext uri="{FF2B5EF4-FFF2-40B4-BE49-F238E27FC236}">
                  <a16:creationId xmlns:a16="http://schemas.microsoft.com/office/drawing/2014/main" id="{A1679CB1-50CE-471D-B6EE-D38903679AD2}"/>
                </a:ext>
              </a:extLst>
            </p:cNvPr>
            <p:cNvSpPr/>
            <p:nvPr/>
          </p:nvSpPr>
          <p:spPr>
            <a:xfrm>
              <a:off x="3355826" y="4683339"/>
              <a:ext cx="2029460" cy="0"/>
            </a:xfrm>
            <a:custGeom>
              <a:avLst/>
              <a:gdLst/>
              <a:ahLst/>
              <a:cxnLst/>
              <a:rect l="l" t="t" r="r" b="b"/>
              <a:pathLst>
                <a:path w="2029460">
                  <a:moveTo>
                    <a:pt x="0" y="0"/>
                  </a:moveTo>
                  <a:lnTo>
                    <a:pt x="2028865" y="0"/>
                  </a:lnTo>
                </a:path>
              </a:pathLst>
            </a:custGeom>
            <a:ln w="3175">
              <a:solidFill>
                <a:srgbClr val="FFF969"/>
              </a:solidFill>
            </a:ln>
          </p:spPr>
          <p:txBody>
            <a:bodyPr wrap="square" lIns="0" tIns="0" rIns="0" bIns="0" rtlCol="0"/>
            <a:lstStyle/>
            <a:p>
              <a:endParaRPr/>
            </a:p>
          </p:txBody>
        </p:sp>
        <p:sp>
          <p:nvSpPr>
            <p:cNvPr id="171" name="object 169">
              <a:extLst>
                <a:ext uri="{FF2B5EF4-FFF2-40B4-BE49-F238E27FC236}">
                  <a16:creationId xmlns:a16="http://schemas.microsoft.com/office/drawing/2014/main" id="{58179A4B-BA5B-4C1C-B61C-A1212C04E1F8}"/>
                </a:ext>
              </a:extLst>
            </p:cNvPr>
            <p:cNvSpPr/>
            <p:nvPr/>
          </p:nvSpPr>
          <p:spPr>
            <a:xfrm>
              <a:off x="3375689" y="4680958"/>
              <a:ext cx="2003425" cy="0"/>
            </a:xfrm>
            <a:custGeom>
              <a:avLst/>
              <a:gdLst/>
              <a:ahLst/>
              <a:cxnLst/>
              <a:rect l="l" t="t" r="r" b="b"/>
              <a:pathLst>
                <a:path w="2003425">
                  <a:moveTo>
                    <a:pt x="0" y="0"/>
                  </a:moveTo>
                  <a:lnTo>
                    <a:pt x="2003327" y="0"/>
                  </a:lnTo>
                </a:path>
              </a:pathLst>
            </a:custGeom>
            <a:ln w="3175">
              <a:solidFill>
                <a:srgbClr val="FFF969"/>
              </a:solidFill>
            </a:ln>
          </p:spPr>
          <p:txBody>
            <a:bodyPr wrap="square" lIns="0" tIns="0" rIns="0" bIns="0" rtlCol="0"/>
            <a:lstStyle/>
            <a:p>
              <a:endParaRPr/>
            </a:p>
          </p:txBody>
        </p:sp>
        <p:sp>
          <p:nvSpPr>
            <p:cNvPr id="172" name="object 170">
              <a:extLst>
                <a:ext uri="{FF2B5EF4-FFF2-40B4-BE49-F238E27FC236}">
                  <a16:creationId xmlns:a16="http://schemas.microsoft.com/office/drawing/2014/main" id="{4AB0D252-7D96-4AF5-BABD-A56E72E390BC}"/>
                </a:ext>
              </a:extLst>
            </p:cNvPr>
            <p:cNvSpPr/>
            <p:nvPr/>
          </p:nvSpPr>
          <p:spPr>
            <a:xfrm>
              <a:off x="3375689" y="4680958"/>
              <a:ext cx="2114550" cy="0"/>
            </a:xfrm>
            <a:custGeom>
              <a:avLst/>
              <a:gdLst/>
              <a:ahLst/>
              <a:cxnLst/>
              <a:rect l="l" t="t" r="r" b="b"/>
              <a:pathLst>
                <a:path w="2114550">
                  <a:moveTo>
                    <a:pt x="0" y="0"/>
                  </a:moveTo>
                  <a:lnTo>
                    <a:pt x="2113992" y="0"/>
                  </a:lnTo>
                </a:path>
              </a:pathLst>
            </a:custGeom>
            <a:ln w="3175">
              <a:solidFill>
                <a:srgbClr val="FFF969"/>
              </a:solidFill>
            </a:ln>
          </p:spPr>
          <p:txBody>
            <a:bodyPr wrap="square" lIns="0" tIns="0" rIns="0" bIns="0" rtlCol="0"/>
            <a:lstStyle/>
            <a:p>
              <a:endParaRPr/>
            </a:p>
          </p:txBody>
        </p:sp>
        <p:sp>
          <p:nvSpPr>
            <p:cNvPr id="173" name="object 171">
              <a:extLst>
                <a:ext uri="{FF2B5EF4-FFF2-40B4-BE49-F238E27FC236}">
                  <a16:creationId xmlns:a16="http://schemas.microsoft.com/office/drawing/2014/main" id="{1F168DEF-52C3-48CE-B3C5-615DEA2CF0A4}"/>
                </a:ext>
              </a:extLst>
            </p:cNvPr>
            <p:cNvSpPr/>
            <p:nvPr/>
          </p:nvSpPr>
          <p:spPr>
            <a:xfrm>
              <a:off x="3401227" y="4677385"/>
              <a:ext cx="2074545" cy="0"/>
            </a:xfrm>
            <a:custGeom>
              <a:avLst/>
              <a:gdLst/>
              <a:ahLst/>
              <a:cxnLst/>
              <a:rect l="l" t="t" r="r" b="b"/>
              <a:pathLst>
                <a:path w="2074545">
                  <a:moveTo>
                    <a:pt x="0" y="0"/>
                  </a:moveTo>
                  <a:lnTo>
                    <a:pt x="2074266" y="0"/>
                  </a:lnTo>
                </a:path>
              </a:pathLst>
            </a:custGeom>
            <a:ln w="4762">
              <a:solidFill>
                <a:srgbClr val="FFF969"/>
              </a:solidFill>
            </a:ln>
          </p:spPr>
          <p:txBody>
            <a:bodyPr wrap="square" lIns="0" tIns="0" rIns="0" bIns="0" rtlCol="0"/>
            <a:lstStyle/>
            <a:p>
              <a:endParaRPr/>
            </a:p>
          </p:txBody>
        </p:sp>
        <p:sp>
          <p:nvSpPr>
            <p:cNvPr id="174" name="object 172">
              <a:extLst>
                <a:ext uri="{FF2B5EF4-FFF2-40B4-BE49-F238E27FC236}">
                  <a16:creationId xmlns:a16="http://schemas.microsoft.com/office/drawing/2014/main" id="{FEFA9A44-7DEA-464E-92C1-E961C0AE2860}"/>
                </a:ext>
              </a:extLst>
            </p:cNvPr>
            <p:cNvSpPr/>
            <p:nvPr/>
          </p:nvSpPr>
          <p:spPr>
            <a:xfrm>
              <a:off x="3412577" y="4673813"/>
              <a:ext cx="2054860" cy="0"/>
            </a:xfrm>
            <a:custGeom>
              <a:avLst/>
              <a:gdLst/>
              <a:ahLst/>
              <a:cxnLst/>
              <a:rect l="l" t="t" r="r" b="b"/>
              <a:pathLst>
                <a:path w="2054860">
                  <a:moveTo>
                    <a:pt x="0" y="0"/>
                  </a:moveTo>
                  <a:lnTo>
                    <a:pt x="2054403" y="0"/>
                  </a:lnTo>
                </a:path>
              </a:pathLst>
            </a:custGeom>
            <a:ln w="3175">
              <a:solidFill>
                <a:srgbClr val="FFF969"/>
              </a:solidFill>
            </a:ln>
          </p:spPr>
          <p:txBody>
            <a:bodyPr wrap="square" lIns="0" tIns="0" rIns="0" bIns="0" rtlCol="0"/>
            <a:lstStyle/>
            <a:p>
              <a:endParaRPr/>
            </a:p>
          </p:txBody>
        </p:sp>
        <p:sp>
          <p:nvSpPr>
            <p:cNvPr id="175" name="object 173">
              <a:extLst>
                <a:ext uri="{FF2B5EF4-FFF2-40B4-BE49-F238E27FC236}">
                  <a16:creationId xmlns:a16="http://schemas.microsoft.com/office/drawing/2014/main" id="{A7618674-9DBE-43AF-81DB-EA9667980E77}"/>
                </a:ext>
              </a:extLst>
            </p:cNvPr>
            <p:cNvSpPr/>
            <p:nvPr/>
          </p:nvSpPr>
          <p:spPr>
            <a:xfrm>
              <a:off x="3398389" y="4667860"/>
              <a:ext cx="1969770" cy="12065"/>
            </a:xfrm>
            <a:custGeom>
              <a:avLst/>
              <a:gdLst/>
              <a:ahLst/>
              <a:cxnLst/>
              <a:rect l="l" t="t" r="r" b="b"/>
              <a:pathLst>
                <a:path w="1969770" h="12064">
                  <a:moveTo>
                    <a:pt x="1969276" y="7144"/>
                  </a:moveTo>
                  <a:lnTo>
                    <a:pt x="0" y="7144"/>
                  </a:lnTo>
                  <a:lnTo>
                    <a:pt x="0" y="11907"/>
                  </a:lnTo>
                  <a:lnTo>
                    <a:pt x="1969276" y="11907"/>
                  </a:lnTo>
                  <a:lnTo>
                    <a:pt x="1969276" y="7144"/>
                  </a:lnTo>
                  <a:close/>
                </a:path>
                <a:path w="1969770" h="12064">
                  <a:moveTo>
                    <a:pt x="1957925" y="4762"/>
                  </a:moveTo>
                  <a:lnTo>
                    <a:pt x="11350" y="4762"/>
                  </a:lnTo>
                  <a:lnTo>
                    <a:pt x="11350" y="7144"/>
                  </a:lnTo>
                  <a:lnTo>
                    <a:pt x="1957925" y="7144"/>
                  </a:lnTo>
                  <a:lnTo>
                    <a:pt x="1957925" y="4762"/>
                  </a:lnTo>
                  <a:close/>
                </a:path>
                <a:path w="1969770" h="12064">
                  <a:moveTo>
                    <a:pt x="394422" y="0"/>
                  </a:moveTo>
                  <a:lnTo>
                    <a:pt x="22700" y="0"/>
                  </a:lnTo>
                  <a:lnTo>
                    <a:pt x="19863" y="2381"/>
                  </a:lnTo>
                  <a:lnTo>
                    <a:pt x="19863" y="4762"/>
                  </a:lnTo>
                  <a:lnTo>
                    <a:pt x="1952250" y="4762"/>
                  </a:lnTo>
                  <a:lnTo>
                    <a:pt x="1952250" y="2381"/>
                  </a:lnTo>
                  <a:lnTo>
                    <a:pt x="397260" y="2381"/>
                  </a:lnTo>
                  <a:lnTo>
                    <a:pt x="394422" y="0"/>
                  </a:lnTo>
                  <a:close/>
                </a:path>
                <a:path w="1969770" h="12064">
                  <a:moveTo>
                    <a:pt x="1946575" y="0"/>
                  </a:moveTo>
                  <a:lnTo>
                    <a:pt x="436986" y="0"/>
                  </a:lnTo>
                  <a:lnTo>
                    <a:pt x="436986" y="2381"/>
                  </a:lnTo>
                  <a:lnTo>
                    <a:pt x="1946575" y="2381"/>
                  </a:lnTo>
                  <a:lnTo>
                    <a:pt x="1946575" y="0"/>
                  </a:lnTo>
                  <a:close/>
                </a:path>
              </a:pathLst>
            </a:custGeom>
            <a:solidFill>
              <a:srgbClr val="FFF96B"/>
            </a:solidFill>
          </p:spPr>
          <p:txBody>
            <a:bodyPr wrap="square" lIns="0" tIns="0" rIns="0" bIns="0" rtlCol="0"/>
            <a:lstStyle/>
            <a:p>
              <a:endParaRPr/>
            </a:p>
          </p:txBody>
        </p:sp>
        <p:sp>
          <p:nvSpPr>
            <p:cNvPr id="176" name="object 174">
              <a:extLst>
                <a:ext uri="{FF2B5EF4-FFF2-40B4-BE49-F238E27FC236}">
                  <a16:creationId xmlns:a16="http://schemas.microsoft.com/office/drawing/2014/main" id="{3006BB70-B0BD-468E-838A-FDDFCA321844}"/>
                </a:ext>
              </a:extLst>
            </p:cNvPr>
            <p:cNvSpPr/>
            <p:nvPr/>
          </p:nvSpPr>
          <p:spPr>
            <a:xfrm>
              <a:off x="3418252" y="4671432"/>
              <a:ext cx="1932939" cy="0"/>
            </a:xfrm>
            <a:custGeom>
              <a:avLst/>
              <a:gdLst/>
              <a:ahLst/>
              <a:cxnLst/>
              <a:rect l="l" t="t" r="r" b="b"/>
              <a:pathLst>
                <a:path w="1932939">
                  <a:moveTo>
                    <a:pt x="0" y="0"/>
                  </a:moveTo>
                  <a:lnTo>
                    <a:pt x="1932387" y="0"/>
                  </a:lnTo>
                </a:path>
              </a:pathLst>
            </a:custGeom>
            <a:ln w="3175">
              <a:solidFill>
                <a:srgbClr val="FFF96F"/>
              </a:solidFill>
            </a:ln>
          </p:spPr>
          <p:txBody>
            <a:bodyPr wrap="square" lIns="0" tIns="0" rIns="0" bIns="0" rtlCol="0"/>
            <a:lstStyle/>
            <a:p>
              <a:endParaRPr/>
            </a:p>
          </p:txBody>
        </p:sp>
        <p:sp>
          <p:nvSpPr>
            <p:cNvPr id="177" name="object 175">
              <a:extLst>
                <a:ext uri="{FF2B5EF4-FFF2-40B4-BE49-F238E27FC236}">
                  <a16:creationId xmlns:a16="http://schemas.microsoft.com/office/drawing/2014/main" id="{8E2B0203-2FC6-4C3C-A924-B05827641E77}"/>
                </a:ext>
              </a:extLst>
            </p:cNvPr>
            <p:cNvSpPr/>
            <p:nvPr/>
          </p:nvSpPr>
          <p:spPr>
            <a:xfrm>
              <a:off x="3421090" y="4669050"/>
              <a:ext cx="374650" cy="0"/>
            </a:xfrm>
            <a:custGeom>
              <a:avLst/>
              <a:gdLst/>
              <a:ahLst/>
              <a:cxnLst/>
              <a:rect l="l" t="t" r="r" b="b"/>
              <a:pathLst>
                <a:path w="374650">
                  <a:moveTo>
                    <a:pt x="0" y="0"/>
                  </a:moveTo>
                  <a:lnTo>
                    <a:pt x="374559" y="0"/>
                  </a:lnTo>
                </a:path>
              </a:pathLst>
            </a:custGeom>
            <a:ln w="3175">
              <a:solidFill>
                <a:srgbClr val="FFF96F"/>
              </a:solidFill>
            </a:ln>
          </p:spPr>
          <p:txBody>
            <a:bodyPr wrap="square" lIns="0" tIns="0" rIns="0" bIns="0" rtlCol="0"/>
            <a:lstStyle/>
            <a:p>
              <a:endParaRPr/>
            </a:p>
          </p:txBody>
        </p:sp>
        <p:sp>
          <p:nvSpPr>
            <p:cNvPr id="178" name="object 176">
              <a:extLst>
                <a:ext uri="{FF2B5EF4-FFF2-40B4-BE49-F238E27FC236}">
                  <a16:creationId xmlns:a16="http://schemas.microsoft.com/office/drawing/2014/main" id="{8520AC04-8668-4F83-9882-3396695C5DA6}"/>
                </a:ext>
              </a:extLst>
            </p:cNvPr>
            <p:cNvSpPr/>
            <p:nvPr/>
          </p:nvSpPr>
          <p:spPr>
            <a:xfrm>
              <a:off x="3835376" y="4669050"/>
              <a:ext cx="1510030" cy="0"/>
            </a:xfrm>
            <a:custGeom>
              <a:avLst/>
              <a:gdLst/>
              <a:ahLst/>
              <a:cxnLst/>
              <a:rect l="l" t="t" r="r" b="b"/>
              <a:pathLst>
                <a:path w="1510029">
                  <a:moveTo>
                    <a:pt x="0" y="0"/>
                  </a:moveTo>
                  <a:lnTo>
                    <a:pt x="1509589" y="0"/>
                  </a:lnTo>
                </a:path>
              </a:pathLst>
            </a:custGeom>
            <a:ln w="3175">
              <a:solidFill>
                <a:srgbClr val="FFF96F"/>
              </a:solidFill>
            </a:ln>
          </p:spPr>
          <p:txBody>
            <a:bodyPr wrap="square" lIns="0" tIns="0" rIns="0" bIns="0" rtlCol="0"/>
            <a:lstStyle/>
            <a:p>
              <a:endParaRPr/>
            </a:p>
          </p:txBody>
        </p:sp>
        <p:sp>
          <p:nvSpPr>
            <p:cNvPr id="179" name="object 177">
              <a:extLst>
                <a:ext uri="{FF2B5EF4-FFF2-40B4-BE49-F238E27FC236}">
                  <a16:creationId xmlns:a16="http://schemas.microsoft.com/office/drawing/2014/main" id="{C423E1D3-7C7F-472D-8782-08655F3FEF9D}"/>
                </a:ext>
              </a:extLst>
            </p:cNvPr>
            <p:cNvSpPr/>
            <p:nvPr/>
          </p:nvSpPr>
          <p:spPr>
            <a:xfrm>
              <a:off x="3423928" y="4666669"/>
              <a:ext cx="335280" cy="0"/>
            </a:xfrm>
            <a:custGeom>
              <a:avLst/>
              <a:gdLst/>
              <a:ahLst/>
              <a:cxnLst/>
              <a:rect l="l" t="t" r="r" b="b"/>
              <a:pathLst>
                <a:path w="335279">
                  <a:moveTo>
                    <a:pt x="0" y="0"/>
                  </a:moveTo>
                  <a:lnTo>
                    <a:pt x="334833" y="0"/>
                  </a:lnTo>
                </a:path>
              </a:pathLst>
            </a:custGeom>
            <a:ln w="3175">
              <a:solidFill>
                <a:srgbClr val="FFF96F"/>
              </a:solidFill>
            </a:ln>
          </p:spPr>
          <p:txBody>
            <a:bodyPr wrap="square" lIns="0" tIns="0" rIns="0" bIns="0" rtlCol="0"/>
            <a:lstStyle/>
            <a:p>
              <a:endParaRPr/>
            </a:p>
          </p:txBody>
        </p:sp>
        <p:sp>
          <p:nvSpPr>
            <p:cNvPr id="180" name="object 178">
              <a:extLst>
                <a:ext uri="{FF2B5EF4-FFF2-40B4-BE49-F238E27FC236}">
                  <a16:creationId xmlns:a16="http://schemas.microsoft.com/office/drawing/2014/main" id="{51DFBACD-D9E3-4C2F-8AB6-A4424BC7F5FD}"/>
                </a:ext>
              </a:extLst>
            </p:cNvPr>
            <p:cNvSpPr/>
            <p:nvPr/>
          </p:nvSpPr>
          <p:spPr>
            <a:xfrm>
              <a:off x="3858076" y="4666669"/>
              <a:ext cx="1484630" cy="0"/>
            </a:xfrm>
            <a:custGeom>
              <a:avLst/>
              <a:gdLst/>
              <a:ahLst/>
              <a:cxnLst/>
              <a:rect l="l" t="t" r="r" b="b"/>
              <a:pathLst>
                <a:path w="1484629">
                  <a:moveTo>
                    <a:pt x="0" y="0"/>
                  </a:moveTo>
                  <a:lnTo>
                    <a:pt x="1484051" y="0"/>
                  </a:lnTo>
                </a:path>
              </a:pathLst>
            </a:custGeom>
            <a:ln w="3175">
              <a:solidFill>
                <a:srgbClr val="FFF96F"/>
              </a:solidFill>
            </a:ln>
          </p:spPr>
          <p:txBody>
            <a:bodyPr wrap="square" lIns="0" tIns="0" rIns="0" bIns="0" rtlCol="0"/>
            <a:lstStyle/>
            <a:p>
              <a:endParaRPr/>
            </a:p>
          </p:txBody>
        </p:sp>
        <p:sp>
          <p:nvSpPr>
            <p:cNvPr id="181" name="object 179">
              <a:extLst>
                <a:ext uri="{FF2B5EF4-FFF2-40B4-BE49-F238E27FC236}">
                  <a16:creationId xmlns:a16="http://schemas.microsoft.com/office/drawing/2014/main" id="{B6F2A74D-CC6F-4E04-BC3F-A8C8F82295E3}"/>
                </a:ext>
              </a:extLst>
            </p:cNvPr>
            <p:cNvSpPr/>
            <p:nvPr/>
          </p:nvSpPr>
          <p:spPr>
            <a:xfrm>
              <a:off x="3429603" y="4664287"/>
              <a:ext cx="306705" cy="0"/>
            </a:xfrm>
            <a:custGeom>
              <a:avLst/>
              <a:gdLst/>
              <a:ahLst/>
              <a:cxnLst/>
              <a:rect l="l" t="t" r="r" b="b"/>
              <a:pathLst>
                <a:path w="306704">
                  <a:moveTo>
                    <a:pt x="0" y="0"/>
                  </a:moveTo>
                  <a:lnTo>
                    <a:pt x="306457" y="0"/>
                  </a:lnTo>
                </a:path>
              </a:pathLst>
            </a:custGeom>
            <a:ln w="3175">
              <a:solidFill>
                <a:srgbClr val="FFF96F"/>
              </a:solidFill>
            </a:ln>
          </p:spPr>
          <p:txBody>
            <a:bodyPr wrap="square" lIns="0" tIns="0" rIns="0" bIns="0" rtlCol="0"/>
            <a:lstStyle/>
            <a:p>
              <a:endParaRPr/>
            </a:p>
          </p:txBody>
        </p:sp>
        <p:sp>
          <p:nvSpPr>
            <p:cNvPr id="182" name="object 180">
              <a:extLst>
                <a:ext uri="{FF2B5EF4-FFF2-40B4-BE49-F238E27FC236}">
                  <a16:creationId xmlns:a16="http://schemas.microsoft.com/office/drawing/2014/main" id="{70F1F10B-5F63-4A7E-A210-A095E7EABDAC}"/>
                </a:ext>
              </a:extLst>
            </p:cNvPr>
            <p:cNvSpPr/>
            <p:nvPr/>
          </p:nvSpPr>
          <p:spPr>
            <a:xfrm>
              <a:off x="3869427" y="4664287"/>
              <a:ext cx="1470025" cy="0"/>
            </a:xfrm>
            <a:custGeom>
              <a:avLst/>
              <a:gdLst/>
              <a:ahLst/>
              <a:cxnLst/>
              <a:rect l="l" t="t" r="r" b="b"/>
              <a:pathLst>
                <a:path w="1470025">
                  <a:moveTo>
                    <a:pt x="0" y="0"/>
                  </a:moveTo>
                  <a:lnTo>
                    <a:pt x="1469863" y="0"/>
                  </a:lnTo>
                </a:path>
              </a:pathLst>
            </a:custGeom>
            <a:ln w="3175">
              <a:solidFill>
                <a:srgbClr val="FFF96F"/>
              </a:solidFill>
            </a:ln>
          </p:spPr>
          <p:txBody>
            <a:bodyPr wrap="square" lIns="0" tIns="0" rIns="0" bIns="0" rtlCol="0"/>
            <a:lstStyle/>
            <a:p>
              <a:endParaRPr/>
            </a:p>
          </p:txBody>
        </p:sp>
        <p:sp>
          <p:nvSpPr>
            <p:cNvPr id="183" name="object 181">
              <a:extLst>
                <a:ext uri="{FF2B5EF4-FFF2-40B4-BE49-F238E27FC236}">
                  <a16:creationId xmlns:a16="http://schemas.microsoft.com/office/drawing/2014/main" id="{FC1D1421-C884-4167-8F5E-78BDC2D39707}"/>
                </a:ext>
              </a:extLst>
            </p:cNvPr>
            <p:cNvSpPr/>
            <p:nvPr/>
          </p:nvSpPr>
          <p:spPr>
            <a:xfrm>
              <a:off x="3435278" y="4661906"/>
              <a:ext cx="278130" cy="0"/>
            </a:xfrm>
            <a:custGeom>
              <a:avLst/>
              <a:gdLst/>
              <a:ahLst/>
              <a:cxnLst/>
              <a:rect l="l" t="t" r="r" b="b"/>
              <a:pathLst>
                <a:path w="278129">
                  <a:moveTo>
                    <a:pt x="0" y="0"/>
                  </a:moveTo>
                  <a:lnTo>
                    <a:pt x="278082" y="0"/>
                  </a:lnTo>
                </a:path>
              </a:pathLst>
            </a:custGeom>
            <a:ln w="3175">
              <a:solidFill>
                <a:srgbClr val="FFF96F"/>
              </a:solidFill>
            </a:ln>
          </p:spPr>
          <p:txBody>
            <a:bodyPr wrap="square" lIns="0" tIns="0" rIns="0" bIns="0" rtlCol="0"/>
            <a:lstStyle/>
            <a:p>
              <a:endParaRPr/>
            </a:p>
          </p:txBody>
        </p:sp>
        <p:sp>
          <p:nvSpPr>
            <p:cNvPr id="184" name="object 182">
              <a:extLst>
                <a:ext uri="{FF2B5EF4-FFF2-40B4-BE49-F238E27FC236}">
                  <a16:creationId xmlns:a16="http://schemas.microsoft.com/office/drawing/2014/main" id="{6A23ECD5-06B5-4E55-8A6F-B9F2C0C1970E}"/>
                </a:ext>
              </a:extLst>
            </p:cNvPr>
            <p:cNvSpPr/>
            <p:nvPr/>
          </p:nvSpPr>
          <p:spPr>
            <a:xfrm>
              <a:off x="3877940" y="4661906"/>
              <a:ext cx="1456055" cy="0"/>
            </a:xfrm>
            <a:custGeom>
              <a:avLst/>
              <a:gdLst/>
              <a:ahLst/>
              <a:cxnLst/>
              <a:rect l="l" t="t" r="r" b="b"/>
              <a:pathLst>
                <a:path w="1456054">
                  <a:moveTo>
                    <a:pt x="0" y="0"/>
                  </a:moveTo>
                  <a:lnTo>
                    <a:pt x="1455675" y="0"/>
                  </a:lnTo>
                </a:path>
              </a:pathLst>
            </a:custGeom>
            <a:ln w="3175">
              <a:solidFill>
                <a:srgbClr val="FFF96F"/>
              </a:solidFill>
            </a:ln>
          </p:spPr>
          <p:txBody>
            <a:bodyPr wrap="square" lIns="0" tIns="0" rIns="0" bIns="0" rtlCol="0"/>
            <a:lstStyle/>
            <a:p>
              <a:endParaRPr/>
            </a:p>
          </p:txBody>
        </p:sp>
        <p:sp>
          <p:nvSpPr>
            <p:cNvPr id="185" name="object 183">
              <a:extLst>
                <a:ext uri="{FF2B5EF4-FFF2-40B4-BE49-F238E27FC236}">
                  <a16:creationId xmlns:a16="http://schemas.microsoft.com/office/drawing/2014/main" id="{CD2A7F7B-27E1-44BB-A5FD-EED73E280E49}"/>
                </a:ext>
              </a:extLst>
            </p:cNvPr>
            <p:cNvSpPr/>
            <p:nvPr/>
          </p:nvSpPr>
          <p:spPr>
            <a:xfrm>
              <a:off x="3511893" y="4596317"/>
              <a:ext cx="1943735" cy="83820"/>
            </a:xfrm>
            <a:custGeom>
              <a:avLst/>
              <a:gdLst/>
              <a:ahLst/>
              <a:cxnLst/>
              <a:rect l="l" t="t" r="r" b="b"/>
              <a:pathLst>
                <a:path w="1943735" h="83820">
                  <a:moveTo>
                    <a:pt x="331996" y="52490"/>
                  </a:moveTo>
                  <a:lnTo>
                    <a:pt x="2837" y="52490"/>
                  </a:lnTo>
                  <a:lnTo>
                    <a:pt x="0" y="71542"/>
                  </a:lnTo>
                  <a:lnTo>
                    <a:pt x="334833" y="71542"/>
                  </a:lnTo>
                  <a:lnTo>
                    <a:pt x="331996" y="52490"/>
                  </a:lnTo>
                  <a:close/>
                </a:path>
                <a:path w="1943735" h="83820">
                  <a:moveTo>
                    <a:pt x="306457" y="45247"/>
                  </a:moveTo>
                  <a:lnTo>
                    <a:pt x="5675" y="45247"/>
                  </a:lnTo>
                  <a:lnTo>
                    <a:pt x="5675" y="52490"/>
                  </a:lnTo>
                  <a:lnTo>
                    <a:pt x="309295" y="52490"/>
                  </a:lnTo>
                  <a:lnTo>
                    <a:pt x="306457" y="45247"/>
                  </a:lnTo>
                  <a:close/>
                </a:path>
                <a:path w="1943735" h="83820">
                  <a:moveTo>
                    <a:pt x="286594" y="26195"/>
                  </a:moveTo>
                  <a:lnTo>
                    <a:pt x="11350" y="26195"/>
                  </a:lnTo>
                  <a:lnTo>
                    <a:pt x="11350" y="45247"/>
                  </a:lnTo>
                  <a:lnTo>
                    <a:pt x="286594" y="45247"/>
                  </a:lnTo>
                  <a:lnTo>
                    <a:pt x="286594" y="26195"/>
                  </a:lnTo>
                  <a:close/>
                </a:path>
                <a:path w="1943735" h="83820">
                  <a:moveTo>
                    <a:pt x="263894" y="9525"/>
                  </a:moveTo>
                  <a:lnTo>
                    <a:pt x="17025" y="9525"/>
                  </a:lnTo>
                  <a:lnTo>
                    <a:pt x="14187" y="26195"/>
                  </a:lnTo>
                  <a:lnTo>
                    <a:pt x="269569" y="26195"/>
                  </a:lnTo>
                  <a:lnTo>
                    <a:pt x="263894" y="9525"/>
                  </a:lnTo>
                  <a:close/>
                </a:path>
                <a:path w="1943735" h="83820">
                  <a:moveTo>
                    <a:pt x="246868" y="0"/>
                  </a:moveTo>
                  <a:lnTo>
                    <a:pt x="19863" y="0"/>
                  </a:lnTo>
                  <a:lnTo>
                    <a:pt x="19863" y="9525"/>
                  </a:lnTo>
                  <a:lnTo>
                    <a:pt x="249706" y="9525"/>
                  </a:lnTo>
                  <a:lnTo>
                    <a:pt x="246868" y="0"/>
                  </a:lnTo>
                  <a:close/>
                </a:path>
                <a:path w="1943735" h="83820">
                  <a:moveTo>
                    <a:pt x="1909687" y="52490"/>
                  </a:moveTo>
                  <a:lnTo>
                    <a:pt x="434148" y="52490"/>
                  </a:lnTo>
                  <a:lnTo>
                    <a:pt x="431311" y="71542"/>
                  </a:lnTo>
                  <a:lnTo>
                    <a:pt x="1943738" y="83449"/>
                  </a:lnTo>
                  <a:lnTo>
                    <a:pt x="1912524" y="57253"/>
                  </a:lnTo>
                  <a:lnTo>
                    <a:pt x="1909687" y="52490"/>
                  </a:lnTo>
                  <a:close/>
                </a:path>
                <a:path w="1943735" h="83820">
                  <a:moveTo>
                    <a:pt x="1904011" y="45247"/>
                  </a:moveTo>
                  <a:lnTo>
                    <a:pt x="445499" y="45247"/>
                  </a:lnTo>
                  <a:lnTo>
                    <a:pt x="445499" y="52490"/>
                  </a:lnTo>
                  <a:lnTo>
                    <a:pt x="1906849" y="52490"/>
                  </a:lnTo>
                  <a:lnTo>
                    <a:pt x="1904011" y="45247"/>
                  </a:lnTo>
                  <a:close/>
                </a:path>
                <a:path w="1943735" h="83820">
                  <a:moveTo>
                    <a:pt x="1810372" y="0"/>
                  </a:moveTo>
                  <a:lnTo>
                    <a:pt x="471037" y="0"/>
                  </a:lnTo>
                  <a:lnTo>
                    <a:pt x="471037" y="9525"/>
                  </a:lnTo>
                  <a:lnTo>
                    <a:pt x="465362" y="9525"/>
                  </a:lnTo>
                  <a:lnTo>
                    <a:pt x="462524" y="26195"/>
                  </a:lnTo>
                  <a:lnTo>
                    <a:pt x="454011" y="26195"/>
                  </a:lnTo>
                  <a:lnTo>
                    <a:pt x="454011" y="45247"/>
                  </a:lnTo>
                  <a:lnTo>
                    <a:pt x="1901174" y="45247"/>
                  </a:lnTo>
                  <a:lnTo>
                    <a:pt x="1898691" y="28577"/>
                  </a:lnTo>
                  <a:lnTo>
                    <a:pt x="1878473" y="28577"/>
                  </a:lnTo>
                  <a:lnTo>
                    <a:pt x="1810372" y="0"/>
                  </a:lnTo>
                  <a:close/>
                </a:path>
                <a:path w="1943735" h="83820">
                  <a:moveTo>
                    <a:pt x="1898336" y="26195"/>
                  </a:moveTo>
                  <a:lnTo>
                    <a:pt x="1895499" y="26195"/>
                  </a:lnTo>
                  <a:lnTo>
                    <a:pt x="1878473" y="28577"/>
                  </a:lnTo>
                  <a:lnTo>
                    <a:pt x="1898691" y="28577"/>
                  </a:lnTo>
                  <a:lnTo>
                    <a:pt x="1898336" y="26195"/>
                  </a:lnTo>
                  <a:close/>
                </a:path>
              </a:pathLst>
            </a:custGeom>
            <a:solidFill>
              <a:srgbClr val="FFFB6F"/>
            </a:solidFill>
          </p:spPr>
          <p:txBody>
            <a:bodyPr wrap="square" lIns="0" tIns="0" rIns="0" bIns="0" rtlCol="0"/>
            <a:lstStyle/>
            <a:p>
              <a:endParaRPr/>
            </a:p>
          </p:txBody>
        </p:sp>
        <p:sp>
          <p:nvSpPr>
            <p:cNvPr id="186" name="object 184">
              <a:extLst>
                <a:ext uri="{FF2B5EF4-FFF2-40B4-BE49-F238E27FC236}">
                  <a16:creationId xmlns:a16="http://schemas.microsoft.com/office/drawing/2014/main" id="{0E6FF1F6-DAE1-425D-85F8-FCDE258EE0C1}"/>
                </a:ext>
              </a:extLst>
            </p:cNvPr>
            <p:cNvSpPr/>
            <p:nvPr/>
          </p:nvSpPr>
          <p:spPr>
            <a:xfrm>
              <a:off x="3438116" y="4659524"/>
              <a:ext cx="255904" cy="0"/>
            </a:xfrm>
            <a:custGeom>
              <a:avLst/>
              <a:gdLst/>
              <a:ahLst/>
              <a:cxnLst/>
              <a:rect l="l" t="t" r="r" b="b"/>
              <a:pathLst>
                <a:path w="255904">
                  <a:moveTo>
                    <a:pt x="0" y="0"/>
                  </a:moveTo>
                  <a:lnTo>
                    <a:pt x="255381" y="0"/>
                  </a:lnTo>
                </a:path>
              </a:pathLst>
            </a:custGeom>
            <a:ln w="3175">
              <a:solidFill>
                <a:srgbClr val="FFFB73"/>
              </a:solidFill>
            </a:ln>
          </p:spPr>
          <p:txBody>
            <a:bodyPr wrap="square" lIns="0" tIns="0" rIns="0" bIns="0" rtlCol="0"/>
            <a:lstStyle/>
            <a:p>
              <a:endParaRPr/>
            </a:p>
          </p:txBody>
        </p:sp>
        <p:sp>
          <p:nvSpPr>
            <p:cNvPr id="187" name="object 185">
              <a:extLst>
                <a:ext uri="{FF2B5EF4-FFF2-40B4-BE49-F238E27FC236}">
                  <a16:creationId xmlns:a16="http://schemas.microsoft.com/office/drawing/2014/main" id="{A64A4DE7-94D7-49A9-B192-0CD7E533FED9}"/>
                </a:ext>
              </a:extLst>
            </p:cNvPr>
            <p:cNvSpPr/>
            <p:nvPr/>
          </p:nvSpPr>
          <p:spPr>
            <a:xfrm>
              <a:off x="3443791" y="4657143"/>
              <a:ext cx="233045" cy="0"/>
            </a:xfrm>
            <a:custGeom>
              <a:avLst/>
              <a:gdLst/>
              <a:ahLst/>
              <a:cxnLst/>
              <a:rect l="l" t="t" r="r" b="b"/>
              <a:pathLst>
                <a:path w="233045">
                  <a:moveTo>
                    <a:pt x="0" y="0"/>
                  </a:moveTo>
                  <a:lnTo>
                    <a:pt x="232681" y="0"/>
                  </a:lnTo>
                </a:path>
              </a:pathLst>
            </a:custGeom>
            <a:ln w="3175">
              <a:solidFill>
                <a:srgbClr val="FFFB73"/>
              </a:solidFill>
            </a:ln>
          </p:spPr>
          <p:txBody>
            <a:bodyPr wrap="square" lIns="0" tIns="0" rIns="0" bIns="0" rtlCol="0"/>
            <a:lstStyle/>
            <a:p>
              <a:endParaRPr/>
            </a:p>
          </p:txBody>
        </p:sp>
        <p:sp>
          <p:nvSpPr>
            <p:cNvPr id="188" name="object 186">
              <a:extLst>
                <a:ext uri="{FF2B5EF4-FFF2-40B4-BE49-F238E27FC236}">
                  <a16:creationId xmlns:a16="http://schemas.microsoft.com/office/drawing/2014/main" id="{2A203E6A-1A5C-4FBE-8340-2BA5722188C4}"/>
                </a:ext>
              </a:extLst>
            </p:cNvPr>
            <p:cNvSpPr/>
            <p:nvPr/>
          </p:nvSpPr>
          <p:spPr>
            <a:xfrm>
              <a:off x="3446628" y="4654762"/>
              <a:ext cx="210185" cy="0"/>
            </a:xfrm>
            <a:custGeom>
              <a:avLst/>
              <a:gdLst/>
              <a:ahLst/>
              <a:cxnLst/>
              <a:rect l="l" t="t" r="r" b="b"/>
              <a:pathLst>
                <a:path w="210185">
                  <a:moveTo>
                    <a:pt x="0" y="0"/>
                  </a:moveTo>
                  <a:lnTo>
                    <a:pt x="209980" y="0"/>
                  </a:lnTo>
                </a:path>
              </a:pathLst>
            </a:custGeom>
            <a:ln w="3175">
              <a:solidFill>
                <a:srgbClr val="FFFB73"/>
              </a:solidFill>
            </a:ln>
          </p:spPr>
          <p:txBody>
            <a:bodyPr wrap="square" lIns="0" tIns="0" rIns="0" bIns="0" rtlCol="0"/>
            <a:lstStyle/>
            <a:p>
              <a:endParaRPr/>
            </a:p>
          </p:txBody>
        </p:sp>
        <p:sp>
          <p:nvSpPr>
            <p:cNvPr id="189" name="object 187">
              <a:extLst>
                <a:ext uri="{FF2B5EF4-FFF2-40B4-BE49-F238E27FC236}">
                  <a16:creationId xmlns:a16="http://schemas.microsoft.com/office/drawing/2014/main" id="{D4E92832-C842-4DF9-90E9-13EE9755708A}"/>
                </a:ext>
              </a:extLst>
            </p:cNvPr>
            <p:cNvSpPr/>
            <p:nvPr/>
          </p:nvSpPr>
          <p:spPr>
            <a:xfrm>
              <a:off x="3457979" y="4652380"/>
              <a:ext cx="165100" cy="0"/>
            </a:xfrm>
            <a:custGeom>
              <a:avLst/>
              <a:gdLst/>
              <a:ahLst/>
              <a:cxnLst/>
              <a:rect l="l" t="t" r="r" b="b"/>
              <a:pathLst>
                <a:path w="165100">
                  <a:moveTo>
                    <a:pt x="0" y="0"/>
                  </a:moveTo>
                  <a:lnTo>
                    <a:pt x="164579" y="0"/>
                  </a:lnTo>
                </a:path>
              </a:pathLst>
            </a:custGeom>
            <a:ln w="3175">
              <a:solidFill>
                <a:srgbClr val="FFFB73"/>
              </a:solidFill>
            </a:ln>
          </p:spPr>
          <p:txBody>
            <a:bodyPr wrap="square" lIns="0" tIns="0" rIns="0" bIns="0" rtlCol="0"/>
            <a:lstStyle/>
            <a:p>
              <a:endParaRPr/>
            </a:p>
          </p:txBody>
        </p:sp>
        <p:sp>
          <p:nvSpPr>
            <p:cNvPr id="190" name="object 188">
              <a:extLst>
                <a:ext uri="{FF2B5EF4-FFF2-40B4-BE49-F238E27FC236}">
                  <a16:creationId xmlns:a16="http://schemas.microsoft.com/office/drawing/2014/main" id="{1DAD68AE-EC41-4F5C-BE89-4B09AFA40471}"/>
                </a:ext>
              </a:extLst>
            </p:cNvPr>
            <p:cNvSpPr/>
            <p:nvPr/>
          </p:nvSpPr>
          <p:spPr>
            <a:xfrm>
              <a:off x="3889290" y="4659524"/>
              <a:ext cx="1438910" cy="0"/>
            </a:xfrm>
            <a:custGeom>
              <a:avLst/>
              <a:gdLst/>
              <a:ahLst/>
              <a:cxnLst/>
              <a:rect l="l" t="t" r="r" b="b"/>
              <a:pathLst>
                <a:path w="1438910">
                  <a:moveTo>
                    <a:pt x="0" y="0"/>
                  </a:moveTo>
                  <a:lnTo>
                    <a:pt x="1438649" y="0"/>
                  </a:lnTo>
                </a:path>
              </a:pathLst>
            </a:custGeom>
            <a:ln w="3175">
              <a:solidFill>
                <a:srgbClr val="FFFB73"/>
              </a:solidFill>
            </a:ln>
          </p:spPr>
          <p:txBody>
            <a:bodyPr wrap="square" lIns="0" tIns="0" rIns="0" bIns="0" rtlCol="0"/>
            <a:lstStyle/>
            <a:p>
              <a:endParaRPr/>
            </a:p>
          </p:txBody>
        </p:sp>
        <p:sp>
          <p:nvSpPr>
            <p:cNvPr id="191" name="object 189">
              <a:extLst>
                <a:ext uri="{FF2B5EF4-FFF2-40B4-BE49-F238E27FC236}">
                  <a16:creationId xmlns:a16="http://schemas.microsoft.com/office/drawing/2014/main" id="{2BC3A7E9-9089-4118-95DA-917EE1BD5703}"/>
                </a:ext>
              </a:extLst>
            </p:cNvPr>
            <p:cNvSpPr/>
            <p:nvPr/>
          </p:nvSpPr>
          <p:spPr>
            <a:xfrm>
              <a:off x="3897803" y="4657143"/>
              <a:ext cx="1427480" cy="0"/>
            </a:xfrm>
            <a:custGeom>
              <a:avLst/>
              <a:gdLst/>
              <a:ahLst/>
              <a:cxnLst/>
              <a:rect l="l" t="t" r="r" b="b"/>
              <a:pathLst>
                <a:path w="1427479">
                  <a:moveTo>
                    <a:pt x="0" y="0"/>
                  </a:moveTo>
                  <a:lnTo>
                    <a:pt x="1427299" y="0"/>
                  </a:lnTo>
                </a:path>
              </a:pathLst>
            </a:custGeom>
            <a:ln w="3175">
              <a:solidFill>
                <a:srgbClr val="FFFB73"/>
              </a:solidFill>
            </a:ln>
          </p:spPr>
          <p:txBody>
            <a:bodyPr wrap="square" lIns="0" tIns="0" rIns="0" bIns="0" rtlCol="0"/>
            <a:lstStyle/>
            <a:p>
              <a:endParaRPr/>
            </a:p>
          </p:txBody>
        </p:sp>
        <p:sp>
          <p:nvSpPr>
            <p:cNvPr id="192" name="object 190">
              <a:extLst>
                <a:ext uri="{FF2B5EF4-FFF2-40B4-BE49-F238E27FC236}">
                  <a16:creationId xmlns:a16="http://schemas.microsoft.com/office/drawing/2014/main" id="{19C4AA9C-2E92-4665-8993-1365546B973C}"/>
                </a:ext>
              </a:extLst>
            </p:cNvPr>
            <p:cNvSpPr/>
            <p:nvPr/>
          </p:nvSpPr>
          <p:spPr>
            <a:xfrm>
              <a:off x="3903478" y="4654762"/>
              <a:ext cx="1416050" cy="0"/>
            </a:xfrm>
            <a:custGeom>
              <a:avLst/>
              <a:gdLst/>
              <a:ahLst/>
              <a:cxnLst/>
              <a:rect l="l" t="t" r="r" b="b"/>
              <a:pathLst>
                <a:path w="1416050">
                  <a:moveTo>
                    <a:pt x="0" y="0"/>
                  </a:moveTo>
                  <a:lnTo>
                    <a:pt x="1415949" y="0"/>
                  </a:lnTo>
                </a:path>
              </a:pathLst>
            </a:custGeom>
            <a:ln w="3175">
              <a:solidFill>
                <a:srgbClr val="FFFB73"/>
              </a:solidFill>
            </a:ln>
          </p:spPr>
          <p:txBody>
            <a:bodyPr wrap="square" lIns="0" tIns="0" rIns="0" bIns="0" rtlCol="0"/>
            <a:lstStyle/>
            <a:p>
              <a:endParaRPr/>
            </a:p>
          </p:txBody>
        </p:sp>
        <p:sp>
          <p:nvSpPr>
            <p:cNvPr id="193" name="object 191">
              <a:extLst>
                <a:ext uri="{FF2B5EF4-FFF2-40B4-BE49-F238E27FC236}">
                  <a16:creationId xmlns:a16="http://schemas.microsoft.com/office/drawing/2014/main" id="{CC7BFAC3-FC1B-4590-9739-02E0728B7901}"/>
                </a:ext>
              </a:extLst>
            </p:cNvPr>
            <p:cNvSpPr/>
            <p:nvPr/>
          </p:nvSpPr>
          <p:spPr>
            <a:xfrm>
              <a:off x="3917665" y="4652380"/>
              <a:ext cx="1390650" cy="0"/>
            </a:xfrm>
            <a:custGeom>
              <a:avLst/>
              <a:gdLst/>
              <a:ahLst/>
              <a:cxnLst/>
              <a:rect l="l" t="t" r="r" b="b"/>
              <a:pathLst>
                <a:path w="1390650">
                  <a:moveTo>
                    <a:pt x="0" y="0"/>
                  </a:moveTo>
                  <a:lnTo>
                    <a:pt x="1390411" y="0"/>
                  </a:lnTo>
                </a:path>
              </a:pathLst>
            </a:custGeom>
            <a:ln w="3175">
              <a:solidFill>
                <a:srgbClr val="FFFB73"/>
              </a:solidFill>
            </a:ln>
          </p:spPr>
          <p:txBody>
            <a:bodyPr wrap="square" lIns="0" tIns="0" rIns="0" bIns="0" rtlCol="0"/>
            <a:lstStyle/>
            <a:p>
              <a:endParaRPr/>
            </a:p>
          </p:txBody>
        </p:sp>
        <p:sp>
          <p:nvSpPr>
            <p:cNvPr id="194" name="object 192">
              <a:extLst>
                <a:ext uri="{FF2B5EF4-FFF2-40B4-BE49-F238E27FC236}">
                  <a16:creationId xmlns:a16="http://schemas.microsoft.com/office/drawing/2014/main" id="{FE056F9B-CA2A-4D08-A39C-7010D26E93B8}"/>
                </a:ext>
              </a:extLst>
            </p:cNvPr>
            <p:cNvSpPr/>
            <p:nvPr/>
          </p:nvSpPr>
          <p:spPr>
            <a:xfrm>
              <a:off x="3446628" y="4596317"/>
              <a:ext cx="1873250" cy="59690"/>
            </a:xfrm>
            <a:custGeom>
              <a:avLst/>
              <a:gdLst/>
              <a:ahLst/>
              <a:cxnLst/>
              <a:rect l="l" t="t" r="r" b="b"/>
              <a:pathLst>
                <a:path w="1873250" h="59689">
                  <a:moveTo>
                    <a:pt x="209980" y="45247"/>
                  </a:moveTo>
                  <a:lnTo>
                    <a:pt x="0" y="45247"/>
                  </a:lnTo>
                  <a:lnTo>
                    <a:pt x="0" y="59635"/>
                  </a:lnTo>
                  <a:lnTo>
                    <a:pt x="212818" y="59635"/>
                  </a:lnTo>
                  <a:lnTo>
                    <a:pt x="209980" y="45247"/>
                  </a:lnTo>
                  <a:close/>
                </a:path>
                <a:path w="1873250" h="59689">
                  <a:moveTo>
                    <a:pt x="190117" y="38102"/>
                  </a:moveTo>
                  <a:lnTo>
                    <a:pt x="5675" y="38102"/>
                  </a:lnTo>
                  <a:lnTo>
                    <a:pt x="5675" y="45247"/>
                  </a:lnTo>
                  <a:lnTo>
                    <a:pt x="195792" y="45247"/>
                  </a:lnTo>
                  <a:lnTo>
                    <a:pt x="190117" y="38102"/>
                  </a:lnTo>
                  <a:close/>
                </a:path>
                <a:path w="1873250" h="59689">
                  <a:moveTo>
                    <a:pt x="173091" y="21432"/>
                  </a:moveTo>
                  <a:lnTo>
                    <a:pt x="11350" y="21432"/>
                  </a:lnTo>
                  <a:lnTo>
                    <a:pt x="11350" y="38102"/>
                  </a:lnTo>
                  <a:lnTo>
                    <a:pt x="175929" y="38102"/>
                  </a:lnTo>
                  <a:lnTo>
                    <a:pt x="173091" y="21432"/>
                  </a:lnTo>
                  <a:close/>
                </a:path>
                <a:path w="1873250" h="59689">
                  <a:moveTo>
                    <a:pt x="153228" y="7144"/>
                  </a:moveTo>
                  <a:lnTo>
                    <a:pt x="17025" y="7144"/>
                  </a:lnTo>
                  <a:lnTo>
                    <a:pt x="17025" y="21432"/>
                  </a:lnTo>
                  <a:lnTo>
                    <a:pt x="156066" y="21432"/>
                  </a:lnTo>
                  <a:lnTo>
                    <a:pt x="153228" y="7144"/>
                  </a:lnTo>
                  <a:close/>
                </a:path>
                <a:path w="1873250" h="59689">
                  <a:moveTo>
                    <a:pt x="130528" y="0"/>
                  </a:moveTo>
                  <a:lnTo>
                    <a:pt x="22700" y="0"/>
                  </a:lnTo>
                  <a:lnTo>
                    <a:pt x="22700" y="7144"/>
                  </a:lnTo>
                  <a:lnTo>
                    <a:pt x="136203" y="7144"/>
                  </a:lnTo>
                  <a:lnTo>
                    <a:pt x="130528" y="0"/>
                  </a:lnTo>
                  <a:close/>
                </a:path>
                <a:path w="1873250" h="59689">
                  <a:moveTo>
                    <a:pt x="1872798" y="45247"/>
                  </a:moveTo>
                  <a:lnTo>
                    <a:pt x="456849" y="45247"/>
                  </a:lnTo>
                  <a:lnTo>
                    <a:pt x="456849" y="59635"/>
                  </a:lnTo>
                  <a:lnTo>
                    <a:pt x="1872798" y="59635"/>
                  </a:lnTo>
                  <a:lnTo>
                    <a:pt x="1872798" y="45247"/>
                  </a:lnTo>
                  <a:close/>
                </a:path>
                <a:path w="1873250" h="59689">
                  <a:moveTo>
                    <a:pt x="1867123" y="38102"/>
                  </a:moveTo>
                  <a:lnTo>
                    <a:pt x="465362" y="38102"/>
                  </a:lnTo>
                  <a:lnTo>
                    <a:pt x="462524" y="45247"/>
                  </a:lnTo>
                  <a:lnTo>
                    <a:pt x="1867123" y="45247"/>
                  </a:lnTo>
                  <a:lnTo>
                    <a:pt x="1867123" y="38102"/>
                  </a:lnTo>
                  <a:close/>
                </a:path>
                <a:path w="1873250" h="59689">
                  <a:moveTo>
                    <a:pt x="1861448" y="21432"/>
                  </a:moveTo>
                  <a:lnTo>
                    <a:pt x="471037" y="21432"/>
                  </a:lnTo>
                  <a:lnTo>
                    <a:pt x="471037" y="38102"/>
                  </a:lnTo>
                  <a:lnTo>
                    <a:pt x="1861448" y="38102"/>
                  </a:lnTo>
                  <a:lnTo>
                    <a:pt x="1861448" y="21432"/>
                  </a:lnTo>
                  <a:close/>
                </a:path>
                <a:path w="1873250" h="59689">
                  <a:moveTo>
                    <a:pt x="1850098" y="0"/>
                  </a:moveTo>
                  <a:lnTo>
                    <a:pt x="482387" y="0"/>
                  </a:lnTo>
                  <a:lnTo>
                    <a:pt x="479549" y="7144"/>
                  </a:lnTo>
                  <a:lnTo>
                    <a:pt x="476712" y="21432"/>
                  </a:lnTo>
                  <a:lnTo>
                    <a:pt x="1855773" y="21432"/>
                  </a:lnTo>
                  <a:lnTo>
                    <a:pt x="1855773" y="7144"/>
                  </a:lnTo>
                  <a:lnTo>
                    <a:pt x="1850098" y="7144"/>
                  </a:lnTo>
                  <a:lnTo>
                    <a:pt x="1850098" y="0"/>
                  </a:lnTo>
                  <a:close/>
                </a:path>
              </a:pathLst>
            </a:custGeom>
            <a:solidFill>
              <a:srgbClr val="FFFB78"/>
            </a:solidFill>
          </p:spPr>
          <p:txBody>
            <a:bodyPr wrap="square" lIns="0" tIns="0" rIns="0" bIns="0" rtlCol="0"/>
            <a:lstStyle/>
            <a:p>
              <a:endParaRPr/>
            </a:p>
          </p:txBody>
        </p:sp>
        <p:sp>
          <p:nvSpPr>
            <p:cNvPr id="195" name="object 193">
              <a:extLst>
                <a:ext uri="{FF2B5EF4-FFF2-40B4-BE49-F238E27FC236}">
                  <a16:creationId xmlns:a16="http://schemas.microsoft.com/office/drawing/2014/main" id="{E8D5D0FD-98ED-4783-A515-28020E4614A4}"/>
                </a:ext>
              </a:extLst>
            </p:cNvPr>
            <p:cNvSpPr/>
            <p:nvPr/>
          </p:nvSpPr>
          <p:spPr>
            <a:xfrm>
              <a:off x="3463654" y="4648808"/>
              <a:ext cx="142240" cy="0"/>
            </a:xfrm>
            <a:custGeom>
              <a:avLst/>
              <a:gdLst/>
              <a:ahLst/>
              <a:cxnLst/>
              <a:rect l="l" t="t" r="r" b="b"/>
              <a:pathLst>
                <a:path w="142239">
                  <a:moveTo>
                    <a:pt x="0" y="0"/>
                  </a:moveTo>
                  <a:lnTo>
                    <a:pt x="141878" y="0"/>
                  </a:lnTo>
                </a:path>
              </a:pathLst>
            </a:custGeom>
            <a:ln w="4762">
              <a:solidFill>
                <a:srgbClr val="FFFB78"/>
              </a:solidFill>
            </a:ln>
          </p:spPr>
          <p:txBody>
            <a:bodyPr wrap="square" lIns="0" tIns="0" rIns="0" bIns="0" rtlCol="0"/>
            <a:lstStyle/>
            <a:p>
              <a:endParaRPr/>
            </a:p>
          </p:txBody>
        </p:sp>
        <p:sp>
          <p:nvSpPr>
            <p:cNvPr id="196" name="object 194">
              <a:extLst>
                <a:ext uri="{FF2B5EF4-FFF2-40B4-BE49-F238E27FC236}">
                  <a16:creationId xmlns:a16="http://schemas.microsoft.com/office/drawing/2014/main" id="{D911A619-CA42-49B8-9680-B8CEDA3E15B1}"/>
                </a:ext>
              </a:extLst>
            </p:cNvPr>
            <p:cNvSpPr/>
            <p:nvPr/>
          </p:nvSpPr>
          <p:spPr>
            <a:xfrm>
              <a:off x="3477841" y="4644045"/>
              <a:ext cx="82550" cy="2540"/>
            </a:xfrm>
            <a:custGeom>
              <a:avLst/>
              <a:gdLst/>
              <a:ahLst/>
              <a:cxnLst/>
              <a:rect l="l" t="t" r="r" b="b"/>
              <a:pathLst>
                <a:path w="82550" h="2539">
                  <a:moveTo>
                    <a:pt x="73776" y="0"/>
                  </a:moveTo>
                  <a:lnTo>
                    <a:pt x="0" y="0"/>
                  </a:lnTo>
                  <a:lnTo>
                    <a:pt x="0" y="2381"/>
                  </a:lnTo>
                  <a:lnTo>
                    <a:pt x="82289" y="2381"/>
                  </a:lnTo>
                  <a:lnTo>
                    <a:pt x="73776" y="0"/>
                  </a:lnTo>
                  <a:close/>
                </a:path>
              </a:pathLst>
            </a:custGeom>
            <a:solidFill>
              <a:srgbClr val="FFFB78"/>
            </a:solidFill>
          </p:spPr>
          <p:txBody>
            <a:bodyPr wrap="square" lIns="0" tIns="0" rIns="0" bIns="0" rtlCol="0"/>
            <a:lstStyle/>
            <a:p>
              <a:endParaRPr/>
            </a:p>
          </p:txBody>
        </p:sp>
        <p:sp>
          <p:nvSpPr>
            <p:cNvPr id="197" name="object 195">
              <a:extLst>
                <a:ext uri="{FF2B5EF4-FFF2-40B4-BE49-F238E27FC236}">
                  <a16:creationId xmlns:a16="http://schemas.microsoft.com/office/drawing/2014/main" id="{0C88A719-0A54-4F28-834D-1B9B908AD5CF}"/>
                </a:ext>
              </a:extLst>
            </p:cNvPr>
            <p:cNvSpPr/>
            <p:nvPr/>
          </p:nvSpPr>
          <p:spPr>
            <a:xfrm>
              <a:off x="3492029" y="4641565"/>
              <a:ext cx="20320" cy="2540"/>
            </a:xfrm>
            <a:custGeom>
              <a:avLst/>
              <a:gdLst/>
              <a:ahLst/>
              <a:cxnLst/>
              <a:rect l="l" t="t" r="r" b="b"/>
              <a:pathLst>
                <a:path w="20320" h="2539">
                  <a:moveTo>
                    <a:pt x="14187" y="0"/>
                  </a:moveTo>
                  <a:lnTo>
                    <a:pt x="0" y="0"/>
                  </a:lnTo>
                  <a:lnTo>
                    <a:pt x="0" y="2480"/>
                  </a:lnTo>
                  <a:lnTo>
                    <a:pt x="19863" y="2480"/>
                  </a:lnTo>
                  <a:lnTo>
                    <a:pt x="14187" y="0"/>
                  </a:lnTo>
                  <a:close/>
                </a:path>
              </a:pathLst>
            </a:custGeom>
            <a:solidFill>
              <a:srgbClr val="FFFB78"/>
            </a:solidFill>
          </p:spPr>
          <p:txBody>
            <a:bodyPr wrap="square" lIns="0" tIns="0" rIns="0" bIns="0" rtlCol="0"/>
            <a:lstStyle/>
            <a:p>
              <a:endParaRPr/>
            </a:p>
          </p:txBody>
        </p:sp>
        <p:sp>
          <p:nvSpPr>
            <p:cNvPr id="198" name="object 196">
              <a:extLst>
                <a:ext uri="{FF2B5EF4-FFF2-40B4-BE49-F238E27FC236}">
                  <a16:creationId xmlns:a16="http://schemas.microsoft.com/office/drawing/2014/main" id="{9D52DA7A-95BB-4F79-B5A5-031EAD6E5545}"/>
                </a:ext>
              </a:extLst>
            </p:cNvPr>
            <p:cNvSpPr/>
            <p:nvPr/>
          </p:nvSpPr>
          <p:spPr>
            <a:xfrm>
              <a:off x="3923341" y="4648808"/>
              <a:ext cx="1379220" cy="0"/>
            </a:xfrm>
            <a:custGeom>
              <a:avLst/>
              <a:gdLst/>
              <a:ahLst/>
              <a:cxnLst/>
              <a:rect l="l" t="t" r="r" b="b"/>
              <a:pathLst>
                <a:path w="1379220">
                  <a:moveTo>
                    <a:pt x="0" y="0"/>
                  </a:moveTo>
                  <a:lnTo>
                    <a:pt x="1379060" y="0"/>
                  </a:lnTo>
                </a:path>
              </a:pathLst>
            </a:custGeom>
            <a:ln w="4762">
              <a:solidFill>
                <a:srgbClr val="FFFB78"/>
              </a:solidFill>
            </a:ln>
          </p:spPr>
          <p:txBody>
            <a:bodyPr wrap="square" lIns="0" tIns="0" rIns="0" bIns="0" rtlCol="0"/>
            <a:lstStyle/>
            <a:p>
              <a:endParaRPr/>
            </a:p>
          </p:txBody>
        </p:sp>
        <p:sp>
          <p:nvSpPr>
            <p:cNvPr id="199" name="object 197">
              <a:extLst>
                <a:ext uri="{FF2B5EF4-FFF2-40B4-BE49-F238E27FC236}">
                  <a16:creationId xmlns:a16="http://schemas.microsoft.com/office/drawing/2014/main" id="{8CBC2038-809B-4060-8077-E0F461658321}"/>
                </a:ext>
              </a:extLst>
            </p:cNvPr>
            <p:cNvSpPr/>
            <p:nvPr/>
          </p:nvSpPr>
          <p:spPr>
            <a:xfrm>
              <a:off x="3934691" y="4645236"/>
              <a:ext cx="1359535" cy="0"/>
            </a:xfrm>
            <a:custGeom>
              <a:avLst/>
              <a:gdLst/>
              <a:ahLst/>
              <a:cxnLst/>
              <a:rect l="l" t="t" r="r" b="b"/>
              <a:pathLst>
                <a:path w="1359535">
                  <a:moveTo>
                    <a:pt x="0" y="0"/>
                  </a:moveTo>
                  <a:lnTo>
                    <a:pt x="1359197" y="0"/>
                  </a:lnTo>
                </a:path>
              </a:pathLst>
            </a:custGeom>
            <a:ln w="3175">
              <a:solidFill>
                <a:srgbClr val="FFFB78"/>
              </a:solidFill>
            </a:ln>
          </p:spPr>
          <p:txBody>
            <a:bodyPr wrap="square" lIns="0" tIns="0" rIns="0" bIns="0" rtlCol="0"/>
            <a:lstStyle/>
            <a:p>
              <a:endParaRPr/>
            </a:p>
          </p:txBody>
        </p:sp>
        <p:sp>
          <p:nvSpPr>
            <p:cNvPr id="200" name="object 198">
              <a:extLst>
                <a:ext uri="{FF2B5EF4-FFF2-40B4-BE49-F238E27FC236}">
                  <a16:creationId xmlns:a16="http://schemas.microsoft.com/office/drawing/2014/main" id="{B7AC73DA-9106-406A-A0E6-852C01A2A419}"/>
                </a:ext>
              </a:extLst>
            </p:cNvPr>
            <p:cNvSpPr/>
            <p:nvPr/>
          </p:nvSpPr>
          <p:spPr>
            <a:xfrm>
              <a:off x="3940366" y="4643203"/>
              <a:ext cx="1345565" cy="0"/>
            </a:xfrm>
            <a:custGeom>
              <a:avLst/>
              <a:gdLst/>
              <a:ahLst/>
              <a:cxnLst/>
              <a:rect l="l" t="t" r="r" b="b"/>
              <a:pathLst>
                <a:path w="1345564">
                  <a:moveTo>
                    <a:pt x="0" y="0"/>
                  </a:moveTo>
                  <a:lnTo>
                    <a:pt x="1345009" y="0"/>
                  </a:lnTo>
                </a:path>
              </a:pathLst>
            </a:custGeom>
            <a:ln w="3175">
              <a:solidFill>
                <a:srgbClr val="FFFB78"/>
              </a:solidFill>
            </a:ln>
          </p:spPr>
          <p:txBody>
            <a:bodyPr wrap="square" lIns="0" tIns="0" rIns="0" bIns="0" rtlCol="0"/>
            <a:lstStyle/>
            <a:p>
              <a:endParaRPr/>
            </a:p>
          </p:txBody>
        </p:sp>
        <p:sp>
          <p:nvSpPr>
            <p:cNvPr id="201" name="object 199">
              <a:extLst>
                <a:ext uri="{FF2B5EF4-FFF2-40B4-BE49-F238E27FC236}">
                  <a16:creationId xmlns:a16="http://schemas.microsoft.com/office/drawing/2014/main" id="{DBF517E5-DF0B-4C56-A719-E8D09A2BAAB2}"/>
                </a:ext>
              </a:extLst>
            </p:cNvPr>
            <p:cNvSpPr/>
            <p:nvPr/>
          </p:nvSpPr>
          <p:spPr>
            <a:xfrm>
              <a:off x="3946041" y="4640886"/>
              <a:ext cx="1338580" cy="0"/>
            </a:xfrm>
            <a:custGeom>
              <a:avLst/>
              <a:gdLst/>
              <a:ahLst/>
              <a:cxnLst/>
              <a:rect l="l" t="t" r="r" b="b"/>
              <a:pathLst>
                <a:path w="1338579">
                  <a:moveTo>
                    <a:pt x="0" y="0"/>
                  </a:moveTo>
                  <a:lnTo>
                    <a:pt x="1338525" y="0"/>
                  </a:lnTo>
                </a:path>
              </a:pathLst>
            </a:custGeom>
            <a:ln w="3175">
              <a:solidFill>
                <a:srgbClr val="FFFB78"/>
              </a:solidFill>
            </a:ln>
          </p:spPr>
          <p:txBody>
            <a:bodyPr wrap="square" lIns="0" tIns="0" rIns="0" bIns="0" rtlCol="0"/>
            <a:lstStyle/>
            <a:p>
              <a:endParaRPr/>
            </a:p>
          </p:txBody>
        </p:sp>
        <p:sp>
          <p:nvSpPr>
            <p:cNvPr id="202" name="object 200">
              <a:extLst>
                <a:ext uri="{FF2B5EF4-FFF2-40B4-BE49-F238E27FC236}">
                  <a16:creationId xmlns:a16="http://schemas.microsoft.com/office/drawing/2014/main" id="{6C0CE0AA-9374-43C4-9C9C-8A7D7B1592C1}"/>
                </a:ext>
              </a:extLst>
            </p:cNvPr>
            <p:cNvSpPr/>
            <p:nvPr/>
          </p:nvSpPr>
          <p:spPr>
            <a:xfrm>
              <a:off x="3477841" y="4644045"/>
              <a:ext cx="76835" cy="2540"/>
            </a:xfrm>
            <a:custGeom>
              <a:avLst/>
              <a:gdLst/>
              <a:ahLst/>
              <a:cxnLst/>
              <a:rect l="l" t="t" r="r" b="b"/>
              <a:pathLst>
                <a:path w="76835" h="2539">
                  <a:moveTo>
                    <a:pt x="73776" y="0"/>
                  </a:moveTo>
                  <a:lnTo>
                    <a:pt x="0" y="0"/>
                  </a:lnTo>
                  <a:lnTo>
                    <a:pt x="0" y="2381"/>
                  </a:lnTo>
                  <a:lnTo>
                    <a:pt x="76614" y="2381"/>
                  </a:lnTo>
                  <a:lnTo>
                    <a:pt x="73776" y="0"/>
                  </a:lnTo>
                  <a:close/>
                </a:path>
              </a:pathLst>
            </a:custGeom>
            <a:solidFill>
              <a:srgbClr val="FFFF7E"/>
            </a:solidFill>
          </p:spPr>
          <p:txBody>
            <a:bodyPr wrap="square" lIns="0" tIns="0" rIns="0" bIns="0" rtlCol="0"/>
            <a:lstStyle/>
            <a:p>
              <a:endParaRPr/>
            </a:p>
          </p:txBody>
        </p:sp>
        <p:sp>
          <p:nvSpPr>
            <p:cNvPr id="203" name="object 201">
              <a:extLst>
                <a:ext uri="{FF2B5EF4-FFF2-40B4-BE49-F238E27FC236}">
                  <a16:creationId xmlns:a16="http://schemas.microsoft.com/office/drawing/2014/main" id="{A5D367C5-1B08-4F87-A919-270440C846F2}"/>
                </a:ext>
              </a:extLst>
            </p:cNvPr>
            <p:cNvSpPr/>
            <p:nvPr/>
          </p:nvSpPr>
          <p:spPr>
            <a:xfrm>
              <a:off x="3492029" y="4641565"/>
              <a:ext cx="20320" cy="2540"/>
            </a:xfrm>
            <a:custGeom>
              <a:avLst/>
              <a:gdLst/>
              <a:ahLst/>
              <a:cxnLst/>
              <a:rect l="l" t="t" r="r" b="b"/>
              <a:pathLst>
                <a:path w="20320" h="2539">
                  <a:moveTo>
                    <a:pt x="17025" y="0"/>
                  </a:moveTo>
                  <a:lnTo>
                    <a:pt x="0" y="0"/>
                  </a:lnTo>
                  <a:lnTo>
                    <a:pt x="0" y="2480"/>
                  </a:lnTo>
                  <a:lnTo>
                    <a:pt x="19863" y="2480"/>
                  </a:lnTo>
                  <a:lnTo>
                    <a:pt x="17025" y="0"/>
                  </a:lnTo>
                  <a:close/>
                </a:path>
              </a:pathLst>
            </a:custGeom>
            <a:solidFill>
              <a:srgbClr val="FFFF7E"/>
            </a:solidFill>
          </p:spPr>
          <p:txBody>
            <a:bodyPr wrap="square" lIns="0" tIns="0" rIns="0" bIns="0" rtlCol="0"/>
            <a:lstStyle/>
            <a:p>
              <a:endParaRPr/>
            </a:p>
          </p:txBody>
        </p:sp>
        <p:sp>
          <p:nvSpPr>
            <p:cNvPr id="204" name="object 202">
              <a:extLst>
                <a:ext uri="{FF2B5EF4-FFF2-40B4-BE49-F238E27FC236}">
                  <a16:creationId xmlns:a16="http://schemas.microsoft.com/office/drawing/2014/main" id="{C5280A76-AF51-43EF-9411-39BC949A068F}"/>
                </a:ext>
              </a:extLst>
            </p:cNvPr>
            <p:cNvSpPr/>
            <p:nvPr/>
          </p:nvSpPr>
          <p:spPr>
            <a:xfrm>
              <a:off x="3934691" y="4645236"/>
              <a:ext cx="1359535" cy="0"/>
            </a:xfrm>
            <a:custGeom>
              <a:avLst/>
              <a:gdLst/>
              <a:ahLst/>
              <a:cxnLst/>
              <a:rect l="l" t="t" r="r" b="b"/>
              <a:pathLst>
                <a:path w="1359535">
                  <a:moveTo>
                    <a:pt x="0" y="0"/>
                  </a:moveTo>
                  <a:lnTo>
                    <a:pt x="1359197" y="0"/>
                  </a:lnTo>
                </a:path>
              </a:pathLst>
            </a:custGeom>
            <a:ln w="3175">
              <a:solidFill>
                <a:srgbClr val="FFFF7E"/>
              </a:solidFill>
            </a:ln>
          </p:spPr>
          <p:txBody>
            <a:bodyPr wrap="square" lIns="0" tIns="0" rIns="0" bIns="0" rtlCol="0"/>
            <a:lstStyle/>
            <a:p>
              <a:endParaRPr/>
            </a:p>
          </p:txBody>
        </p:sp>
        <p:sp>
          <p:nvSpPr>
            <p:cNvPr id="205" name="object 203">
              <a:extLst>
                <a:ext uri="{FF2B5EF4-FFF2-40B4-BE49-F238E27FC236}">
                  <a16:creationId xmlns:a16="http://schemas.microsoft.com/office/drawing/2014/main" id="{6E29EB6C-46CF-45E5-BE44-F3342244D189}"/>
                </a:ext>
              </a:extLst>
            </p:cNvPr>
            <p:cNvSpPr/>
            <p:nvPr/>
          </p:nvSpPr>
          <p:spPr>
            <a:xfrm>
              <a:off x="3940366" y="4643203"/>
              <a:ext cx="1345565" cy="0"/>
            </a:xfrm>
            <a:custGeom>
              <a:avLst/>
              <a:gdLst/>
              <a:ahLst/>
              <a:cxnLst/>
              <a:rect l="l" t="t" r="r" b="b"/>
              <a:pathLst>
                <a:path w="1345564">
                  <a:moveTo>
                    <a:pt x="0" y="0"/>
                  </a:moveTo>
                  <a:lnTo>
                    <a:pt x="1345009" y="0"/>
                  </a:lnTo>
                </a:path>
              </a:pathLst>
            </a:custGeom>
            <a:ln w="3175">
              <a:solidFill>
                <a:srgbClr val="FFFF7E"/>
              </a:solidFill>
            </a:ln>
          </p:spPr>
          <p:txBody>
            <a:bodyPr wrap="square" lIns="0" tIns="0" rIns="0" bIns="0" rtlCol="0"/>
            <a:lstStyle/>
            <a:p>
              <a:endParaRPr/>
            </a:p>
          </p:txBody>
        </p:sp>
        <p:sp>
          <p:nvSpPr>
            <p:cNvPr id="206" name="object 204">
              <a:extLst>
                <a:ext uri="{FF2B5EF4-FFF2-40B4-BE49-F238E27FC236}">
                  <a16:creationId xmlns:a16="http://schemas.microsoft.com/office/drawing/2014/main" id="{3D693618-EE41-48ED-B66C-0878D1D8D563}"/>
                </a:ext>
              </a:extLst>
            </p:cNvPr>
            <p:cNvSpPr/>
            <p:nvPr/>
          </p:nvSpPr>
          <p:spPr>
            <a:xfrm>
              <a:off x="3946041" y="4640886"/>
              <a:ext cx="1338580" cy="0"/>
            </a:xfrm>
            <a:custGeom>
              <a:avLst/>
              <a:gdLst/>
              <a:ahLst/>
              <a:cxnLst/>
              <a:rect l="l" t="t" r="r" b="b"/>
              <a:pathLst>
                <a:path w="1338579">
                  <a:moveTo>
                    <a:pt x="0" y="0"/>
                  </a:moveTo>
                  <a:lnTo>
                    <a:pt x="1338525" y="0"/>
                  </a:lnTo>
                </a:path>
              </a:pathLst>
            </a:custGeom>
            <a:ln w="3175">
              <a:solidFill>
                <a:srgbClr val="FFFF7E"/>
              </a:solidFill>
            </a:ln>
          </p:spPr>
          <p:txBody>
            <a:bodyPr wrap="square" lIns="0" tIns="0" rIns="0" bIns="0" rtlCol="0"/>
            <a:lstStyle/>
            <a:p>
              <a:endParaRPr/>
            </a:p>
          </p:txBody>
        </p:sp>
        <p:sp>
          <p:nvSpPr>
            <p:cNvPr id="207" name="object 205">
              <a:extLst>
                <a:ext uri="{FF2B5EF4-FFF2-40B4-BE49-F238E27FC236}">
                  <a16:creationId xmlns:a16="http://schemas.microsoft.com/office/drawing/2014/main" id="{32197F85-A7FA-43ED-BD72-66212409B386}"/>
                </a:ext>
              </a:extLst>
            </p:cNvPr>
            <p:cNvSpPr/>
            <p:nvPr/>
          </p:nvSpPr>
          <p:spPr>
            <a:xfrm>
              <a:off x="3951716" y="4637992"/>
              <a:ext cx="1325245" cy="0"/>
            </a:xfrm>
            <a:custGeom>
              <a:avLst/>
              <a:gdLst/>
              <a:ahLst/>
              <a:cxnLst/>
              <a:rect l="l" t="t" r="r" b="b"/>
              <a:pathLst>
                <a:path w="1325245">
                  <a:moveTo>
                    <a:pt x="0" y="0"/>
                  </a:moveTo>
                  <a:lnTo>
                    <a:pt x="1325146" y="0"/>
                  </a:lnTo>
                </a:path>
              </a:pathLst>
            </a:custGeom>
            <a:ln w="3175">
              <a:solidFill>
                <a:srgbClr val="FFFF7E"/>
              </a:solidFill>
            </a:ln>
          </p:spPr>
          <p:txBody>
            <a:bodyPr wrap="square" lIns="0" tIns="0" rIns="0" bIns="0" rtlCol="0"/>
            <a:lstStyle/>
            <a:p>
              <a:endParaRPr/>
            </a:p>
          </p:txBody>
        </p:sp>
        <p:sp>
          <p:nvSpPr>
            <p:cNvPr id="208" name="object 206">
              <a:extLst>
                <a:ext uri="{FF2B5EF4-FFF2-40B4-BE49-F238E27FC236}">
                  <a16:creationId xmlns:a16="http://schemas.microsoft.com/office/drawing/2014/main" id="{AED79448-8F59-47DC-8033-69737C7AD58D}"/>
                </a:ext>
              </a:extLst>
            </p:cNvPr>
            <p:cNvSpPr/>
            <p:nvPr/>
          </p:nvSpPr>
          <p:spPr>
            <a:xfrm>
              <a:off x="3957392" y="4635611"/>
              <a:ext cx="1316990" cy="0"/>
            </a:xfrm>
            <a:custGeom>
              <a:avLst/>
              <a:gdLst/>
              <a:ahLst/>
              <a:cxnLst/>
              <a:rect l="l" t="t" r="r" b="b"/>
              <a:pathLst>
                <a:path w="1316989">
                  <a:moveTo>
                    <a:pt x="0" y="0"/>
                  </a:moveTo>
                  <a:lnTo>
                    <a:pt x="1316634" y="0"/>
                  </a:lnTo>
                </a:path>
              </a:pathLst>
            </a:custGeom>
            <a:ln w="3175">
              <a:solidFill>
                <a:srgbClr val="FFFF7E"/>
              </a:solidFill>
            </a:ln>
          </p:spPr>
          <p:txBody>
            <a:bodyPr wrap="square" lIns="0" tIns="0" rIns="0" bIns="0" rtlCol="0"/>
            <a:lstStyle/>
            <a:p>
              <a:endParaRPr/>
            </a:p>
          </p:txBody>
        </p:sp>
        <p:sp>
          <p:nvSpPr>
            <p:cNvPr id="209" name="object 207">
              <a:extLst>
                <a:ext uri="{FF2B5EF4-FFF2-40B4-BE49-F238E27FC236}">
                  <a16:creationId xmlns:a16="http://schemas.microsoft.com/office/drawing/2014/main" id="{83C2DD56-ED04-482B-A6CF-08A5AD85E845}"/>
                </a:ext>
              </a:extLst>
            </p:cNvPr>
            <p:cNvSpPr/>
            <p:nvPr/>
          </p:nvSpPr>
          <p:spPr>
            <a:xfrm>
              <a:off x="3622558" y="4455812"/>
              <a:ext cx="1660525" cy="183515"/>
            </a:xfrm>
            <a:custGeom>
              <a:avLst/>
              <a:gdLst/>
              <a:ahLst/>
              <a:cxnLst/>
              <a:rect l="l" t="t" r="r" b="b"/>
              <a:pathLst>
                <a:path w="1660525" h="183514">
                  <a:moveTo>
                    <a:pt x="1520939" y="119071"/>
                  </a:moveTo>
                  <a:lnTo>
                    <a:pt x="113502" y="119071"/>
                  </a:lnTo>
                  <a:lnTo>
                    <a:pt x="90802" y="133360"/>
                  </a:lnTo>
                  <a:lnTo>
                    <a:pt x="82289" y="133360"/>
                  </a:lnTo>
                  <a:lnTo>
                    <a:pt x="0" y="183370"/>
                  </a:lnTo>
                  <a:lnTo>
                    <a:pt x="1659980" y="183370"/>
                  </a:lnTo>
                  <a:lnTo>
                    <a:pt x="1654305" y="178607"/>
                  </a:lnTo>
                  <a:lnTo>
                    <a:pt x="1645792" y="178607"/>
                  </a:lnTo>
                  <a:lnTo>
                    <a:pt x="1642955" y="176226"/>
                  </a:lnTo>
                  <a:lnTo>
                    <a:pt x="1597554" y="150030"/>
                  </a:lnTo>
                  <a:lnTo>
                    <a:pt x="1591878" y="150030"/>
                  </a:lnTo>
                  <a:lnTo>
                    <a:pt x="1577691" y="138123"/>
                  </a:lnTo>
                  <a:lnTo>
                    <a:pt x="1569178" y="138123"/>
                  </a:lnTo>
                  <a:lnTo>
                    <a:pt x="1554990" y="130978"/>
                  </a:lnTo>
                  <a:lnTo>
                    <a:pt x="1549315" y="130978"/>
                  </a:lnTo>
                  <a:lnTo>
                    <a:pt x="1543640" y="126216"/>
                  </a:lnTo>
                  <a:lnTo>
                    <a:pt x="1537964" y="126216"/>
                  </a:lnTo>
                  <a:lnTo>
                    <a:pt x="1535127" y="123834"/>
                  </a:lnTo>
                  <a:lnTo>
                    <a:pt x="1529452" y="123834"/>
                  </a:lnTo>
                  <a:lnTo>
                    <a:pt x="1520939" y="119071"/>
                  </a:lnTo>
                  <a:close/>
                </a:path>
                <a:path w="1660525" h="183514">
                  <a:moveTo>
                    <a:pt x="1506751" y="114308"/>
                  </a:moveTo>
                  <a:lnTo>
                    <a:pt x="127690" y="114308"/>
                  </a:lnTo>
                  <a:lnTo>
                    <a:pt x="119178" y="119071"/>
                  </a:lnTo>
                  <a:lnTo>
                    <a:pt x="1515264" y="119071"/>
                  </a:lnTo>
                  <a:lnTo>
                    <a:pt x="1506751" y="114308"/>
                  </a:lnTo>
                  <a:close/>
                </a:path>
                <a:path w="1660525" h="183514">
                  <a:moveTo>
                    <a:pt x="1486888" y="111927"/>
                  </a:moveTo>
                  <a:lnTo>
                    <a:pt x="139041" y="111927"/>
                  </a:lnTo>
                  <a:lnTo>
                    <a:pt x="133365" y="114308"/>
                  </a:lnTo>
                  <a:lnTo>
                    <a:pt x="1495401" y="114308"/>
                  </a:lnTo>
                  <a:lnTo>
                    <a:pt x="1486888" y="111927"/>
                  </a:lnTo>
                  <a:close/>
                </a:path>
                <a:path w="1660525" h="183514">
                  <a:moveTo>
                    <a:pt x="1396086" y="104783"/>
                  </a:moveTo>
                  <a:lnTo>
                    <a:pt x="167416" y="104783"/>
                  </a:lnTo>
                  <a:lnTo>
                    <a:pt x="161741" y="107164"/>
                  </a:lnTo>
                  <a:lnTo>
                    <a:pt x="153228" y="107164"/>
                  </a:lnTo>
                  <a:lnTo>
                    <a:pt x="144716" y="111927"/>
                  </a:lnTo>
                  <a:lnTo>
                    <a:pt x="1424462" y="111927"/>
                  </a:lnTo>
                  <a:lnTo>
                    <a:pt x="1396086" y="104783"/>
                  </a:lnTo>
                  <a:close/>
                </a:path>
                <a:path w="1660525" h="183514">
                  <a:moveTo>
                    <a:pt x="1078278" y="7144"/>
                  </a:moveTo>
                  <a:lnTo>
                    <a:pt x="916536" y="7144"/>
                  </a:lnTo>
                  <a:lnTo>
                    <a:pt x="899510" y="11907"/>
                  </a:lnTo>
                  <a:lnTo>
                    <a:pt x="888160" y="11907"/>
                  </a:lnTo>
                  <a:lnTo>
                    <a:pt x="862622" y="19051"/>
                  </a:lnTo>
                  <a:lnTo>
                    <a:pt x="848434" y="19051"/>
                  </a:lnTo>
                  <a:lnTo>
                    <a:pt x="820058" y="26195"/>
                  </a:lnTo>
                  <a:lnTo>
                    <a:pt x="805870" y="26195"/>
                  </a:lnTo>
                  <a:lnTo>
                    <a:pt x="780332" y="33340"/>
                  </a:lnTo>
                  <a:lnTo>
                    <a:pt x="768982" y="33340"/>
                  </a:lnTo>
                  <a:lnTo>
                    <a:pt x="737769" y="40484"/>
                  </a:lnTo>
                  <a:lnTo>
                    <a:pt x="726418" y="40484"/>
                  </a:lnTo>
                  <a:lnTo>
                    <a:pt x="700880" y="50010"/>
                  </a:lnTo>
                  <a:lnTo>
                    <a:pt x="686692" y="50010"/>
                  </a:lnTo>
                  <a:lnTo>
                    <a:pt x="675342" y="52391"/>
                  </a:lnTo>
                  <a:lnTo>
                    <a:pt x="661154" y="52391"/>
                  </a:lnTo>
                  <a:lnTo>
                    <a:pt x="649804" y="57154"/>
                  </a:lnTo>
                  <a:lnTo>
                    <a:pt x="593052" y="57154"/>
                  </a:lnTo>
                  <a:lnTo>
                    <a:pt x="581702" y="59535"/>
                  </a:lnTo>
                  <a:lnTo>
                    <a:pt x="519275" y="59535"/>
                  </a:lnTo>
                  <a:lnTo>
                    <a:pt x="507925" y="64298"/>
                  </a:lnTo>
                  <a:lnTo>
                    <a:pt x="485225" y="64298"/>
                  </a:lnTo>
                  <a:lnTo>
                    <a:pt x="473874" y="69061"/>
                  </a:lnTo>
                  <a:lnTo>
                    <a:pt x="462524" y="69061"/>
                  </a:lnTo>
                  <a:lnTo>
                    <a:pt x="448336" y="71443"/>
                  </a:lnTo>
                  <a:lnTo>
                    <a:pt x="439823" y="71443"/>
                  </a:lnTo>
                  <a:lnTo>
                    <a:pt x="425636" y="76205"/>
                  </a:lnTo>
                  <a:lnTo>
                    <a:pt x="417123" y="76205"/>
                  </a:lnTo>
                  <a:lnTo>
                    <a:pt x="394422" y="80968"/>
                  </a:lnTo>
                  <a:lnTo>
                    <a:pt x="383072" y="80968"/>
                  </a:lnTo>
                  <a:lnTo>
                    <a:pt x="371722" y="83350"/>
                  </a:lnTo>
                  <a:lnTo>
                    <a:pt x="357534" y="83350"/>
                  </a:lnTo>
                  <a:lnTo>
                    <a:pt x="349021" y="88113"/>
                  </a:lnTo>
                  <a:lnTo>
                    <a:pt x="334833" y="88113"/>
                  </a:lnTo>
                  <a:lnTo>
                    <a:pt x="326320" y="92875"/>
                  </a:lnTo>
                  <a:lnTo>
                    <a:pt x="312133" y="92875"/>
                  </a:lnTo>
                  <a:lnTo>
                    <a:pt x="300782" y="95257"/>
                  </a:lnTo>
                  <a:lnTo>
                    <a:pt x="278082" y="95257"/>
                  </a:lnTo>
                  <a:lnTo>
                    <a:pt x="269569" y="100020"/>
                  </a:lnTo>
                  <a:lnTo>
                    <a:pt x="215655" y="100020"/>
                  </a:lnTo>
                  <a:lnTo>
                    <a:pt x="204305" y="104783"/>
                  </a:lnTo>
                  <a:lnTo>
                    <a:pt x="1379060" y="104783"/>
                  </a:lnTo>
                  <a:lnTo>
                    <a:pt x="1339334" y="92875"/>
                  </a:lnTo>
                  <a:lnTo>
                    <a:pt x="1319471" y="83350"/>
                  </a:lnTo>
                  <a:lnTo>
                    <a:pt x="1279745" y="76205"/>
                  </a:lnTo>
                  <a:lnTo>
                    <a:pt x="1265557" y="69061"/>
                  </a:lnTo>
                  <a:lnTo>
                    <a:pt x="1251370" y="64298"/>
                  </a:lnTo>
                  <a:lnTo>
                    <a:pt x="1237182" y="57154"/>
                  </a:lnTo>
                  <a:lnTo>
                    <a:pt x="1208806" y="50010"/>
                  </a:lnTo>
                  <a:lnTo>
                    <a:pt x="1194618" y="40484"/>
                  </a:lnTo>
                  <a:lnTo>
                    <a:pt x="1163405" y="33340"/>
                  </a:lnTo>
                  <a:lnTo>
                    <a:pt x="1152054" y="26195"/>
                  </a:lnTo>
                  <a:lnTo>
                    <a:pt x="1078278" y="7144"/>
                  </a:lnTo>
                  <a:close/>
                </a:path>
                <a:path w="1660525" h="183514">
                  <a:moveTo>
                    <a:pt x="1049902" y="2381"/>
                  </a:moveTo>
                  <a:lnTo>
                    <a:pt x="942074" y="2381"/>
                  </a:lnTo>
                  <a:lnTo>
                    <a:pt x="927886" y="7144"/>
                  </a:lnTo>
                  <a:lnTo>
                    <a:pt x="1064090" y="7144"/>
                  </a:lnTo>
                  <a:lnTo>
                    <a:pt x="1049902" y="2381"/>
                  </a:lnTo>
                  <a:close/>
                </a:path>
                <a:path w="1660525" h="183514">
                  <a:moveTo>
                    <a:pt x="1007338" y="0"/>
                  </a:moveTo>
                  <a:lnTo>
                    <a:pt x="993150" y="2381"/>
                  </a:lnTo>
                  <a:lnTo>
                    <a:pt x="1021526" y="2381"/>
                  </a:lnTo>
                  <a:lnTo>
                    <a:pt x="1007338" y="0"/>
                  </a:lnTo>
                  <a:close/>
                </a:path>
              </a:pathLst>
            </a:custGeom>
            <a:solidFill>
              <a:srgbClr val="FFFF7E"/>
            </a:solidFill>
          </p:spPr>
          <p:txBody>
            <a:bodyPr wrap="square" lIns="0" tIns="0" rIns="0" bIns="0" rtlCol="0"/>
            <a:lstStyle/>
            <a:p>
              <a:endParaRPr/>
            </a:p>
          </p:txBody>
        </p:sp>
        <p:sp>
          <p:nvSpPr>
            <p:cNvPr id="210" name="object 208">
              <a:extLst>
                <a:ext uri="{FF2B5EF4-FFF2-40B4-BE49-F238E27FC236}">
                  <a16:creationId xmlns:a16="http://schemas.microsoft.com/office/drawing/2014/main" id="{A1CBD94A-0185-49F4-BFDE-3763D7AC6F41}"/>
                </a:ext>
              </a:extLst>
            </p:cNvPr>
            <p:cNvSpPr/>
            <p:nvPr/>
          </p:nvSpPr>
          <p:spPr>
            <a:xfrm>
              <a:off x="3497705" y="4727395"/>
              <a:ext cx="45720" cy="5080"/>
            </a:xfrm>
            <a:custGeom>
              <a:avLst/>
              <a:gdLst/>
              <a:ahLst/>
              <a:cxnLst/>
              <a:rect l="l" t="t" r="r" b="b"/>
              <a:pathLst>
                <a:path w="45720" h="5079">
                  <a:moveTo>
                    <a:pt x="45401" y="0"/>
                  </a:moveTo>
                  <a:lnTo>
                    <a:pt x="0" y="0"/>
                  </a:lnTo>
                  <a:lnTo>
                    <a:pt x="0" y="4762"/>
                  </a:lnTo>
                  <a:lnTo>
                    <a:pt x="45401" y="4762"/>
                  </a:lnTo>
                  <a:lnTo>
                    <a:pt x="45401" y="0"/>
                  </a:lnTo>
                  <a:close/>
                </a:path>
              </a:pathLst>
            </a:custGeom>
            <a:solidFill>
              <a:srgbClr val="FF200E"/>
            </a:solidFill>
          </p:spPr>
          <p:txBody>
            <a:bodyPr wrap="square" lIns="0" tIns="0" rIns="0" bIns="0" rtlCol="0"/>
            <a:lstStyle/>
            <a:p>
              <a:endParaRPr/>
            </a:p>
          </p:txBody>
        </p:sp>
        <p:sp>
          <p:nvSpPr>
            <p:cNvPr id="211" name="object 209">
              <a:extLst>
                <a:ext uri="{FF2B5EF4-FFF2-40B4-BE49-F238E27FC236}">
                  <a16:creationId xmlns:a16="http://schemas.microsoft.com/office/drawing/2014/main" id="{99AF0C0B-3298-4C91-A659-EF3EC032C59B}"/>
                </a:ext>
              </a:extLst>
            </p:cNvPr>
            <p:cNvSpPr/>
            <p:nvPr/>
          </p:nvSpPr>
          <p:spPr>
            <a:xfrm>
              <a:off x="3497705" y="4727395"/>
              <a:ext cx="45720" cy="5080"/>
            </a:xfrm>
            <a:custGeom>
              <a:avLst/>
              <a:gdLst/>
              <a:ahLst/>
              <a:cxnLst/>
              <a:rect l="l" t="t" r="r" b="b"/>
              <a:pathLst>
                <a:path w="45720" h="5079">
                  <a:moveTo>
                    <a:pt x="45401" y="0"/>
                  </a:moveTo>
                  <a:lnTo>
                    <a:pt x="0" y="0"/>
                  </a:lnTo>
                  <a:lnTo>
                    <a:pt x="0" y="4762"/>
                  </a:lnTo>
                  <a:lnTo>
                    <a:pt x="45401" y="4762"/>
                  </a:lnTo>
                  <a:lnTo>
                    <a:pt x="45401" y="0"/>
                  </a:lnTo>
                  <a:close/>
                </a:path>
              </a:pathLst>
            </a:custGeom>
            <a:solidFill>
              <a:srgbClr val="FF2512"/>
            </a:solidFill>
          </p:spPr>
          <p:txBody>
            <a:bodyPr wrap="square" lIns="0" tIns="0" rIns="0" bIns="0" rtlCol="0"/>
            <a:lstStyle/>
            <a:p>
              <a:endParaRPr/>
            </a:p>
          </p:txBody>
        </p:sp>
        <p:sp>
          <p:nvSpPr>
            <p:cNvPr id="212" name="object 210">
              <a:extLst>
                <a:ext uri="{FF2B5EF4-FFF2-40B4-BE49-F238E27FC236}">
                  <a16:creationId xmlns:a16="http://schemas.microsoft.com/office/drawing/2014/main" id="{466FD1B6-AD77-4E08-BE97-B6502C858014}"/>
                </a:ext>
              </a:extLst>
            </p:cNvPr>
            <p:cNvSpPr/>
            <p:nvPr/>
          </p:nvSpPr>
          <p:spPr>
            <a:xfrm>
              <a:off x="3466491" y="4725014"/>
              <a:ext cx="119380" cy="0"/>
            </a:xfrm>
            <a:custGeom>
              <a:avLst/>
              <a:gdLst/>
              <a:ahLst/>
              <a:cxnLst/>
              <a:rect l="l" t="t" r="r" b="b"/>
              <a:pathLst>
                <a:path w="119379">
                  <a:moveTo>
                    <a:pt x="0" y="0"/>
                  </a:moveTo>
                  <a:lnTo>
                    <a:pt x="119178" y="0"/>
                  </a:lnTo>
                </a:path>
              </a:pathLst>
            </a:custGeom>
            <a:ln w="4762">
              <a:solidFill>
                <a:srgbClr val="FF2D17"/>
              </a:solidFill>
            </a:ln>
          </p:spPr>
          <p:txBody>
            <a:bodyPr wrap="square" lIns="0" tIns="0" rIns="0" bIns="0" rtlCol="0"/>
            <a:lstStyle/>
            <a:p>
              <a:endParaRPr/>
            </a:p>
          </p:txBody>
        </p:sp>
        <p:sp>
          <p:nvSpPr>
            <p:cNvPr id="213" name="object 211">
              <a:extLst>
                <a:ext uri="{FF2B5EF4-FFF2-40B4-BE49-F238E27FC236}">
                  <a16:creationId xmlns:a16="http://schemas.microsoft.com/office/drawing/2014/main" id="{9C209190-5180-4338-89C8-5E45E1EED1FF}"/>
                </a:ext>
              </a:extLst>
            </p:cNvPr>
            <p:cNvSpPr/>
            <p:nvPr/>
          </p:nvSpPr>
          <p:spPr>
            <a:xfrm>
              <a:off x="3466491" y="4725014"/>
              <a:ext cx="122555" cy="0"/>
            </a:xfrm>
            <a:custGeom>
              <a:avLst/>
              <a:gdLst/>
              <a:ahLst/>
              <a:cxnLst/>
              <a:rect l="l" t="t" r="r" b="b"/>
              <a:pathLst>
                <a:path w="122554">
                  <a:moveTo>
                    <a:pt x="0" y="0"/>
                  </a:moveTo>
                  <a:lnTo>
                    <a:pt x="122015" y="0"/>
                  </a:lnTo>
                </a:path>
              </a:pathLst>
            </a:custGeom>
            <a:ln w="4762">
              <a:solidFill>
                <a:srgbClr val="FF3318"/>
              </a:solidFill>
            </a:ln>
          </p:spPr>
          <p:txBody>
            <a:bodyPr wrap="square" lIns="0" tIns="0" rIns="0" bIns="0" rtlCol="0"/>
            <a:lstStyle/>
            <a:p>
              <a:endParaRPr/>
            </a:p>
          </p:txBody>
        </p:sp>
        <p:sp>
          <p:nvSpPr>
            <p:cNvPr id="214" name="object 212">
              <a:extLst>
                <a:ext uri="{FF2B5EF4-FFF2-40B4-BE49-F238E27FC236}">
                  <a16:creationId xmlns:a16="http://schemas.microsoft.com/office/drawing/2014/main" id="{387B31AB-A080-4DEF-9D86-B7C3A9624F2E}"/>
                </a:ext>
              </a:extLst>
            </p:cNvPr>
            <p:cNvSpPr/>
            <p:nvPr/>
          </p:nvSpPr>
          <p:spPr>
            <a:xfrm>
              <a:off x="3460816" y="4721442"/>
              <a:ext cx="244475" cy="0"/>
            </a:xfrm>
            <a:custGeom>
              <a:avLst/>
              <a:gdLst/>
              <a:ahLst/>
              <a:cxnLst/>
              <a:rect l="l" t="t" r="r" b="b"/>
              <a:pathLst>
                <a:path w="244475">
                  <a:moveTo>
                    <a:pt x="0" y="0"/>
                  </a:moveTo>
                  <a:lnTo>
                    <a:pt x="244031" y="0"/>
                  </a:lnTo>
                </a:path>
              </a:pathLst>
            </a:custGeom>
            <a:ln w="3175">
              <a:solidFill>
                <a:srgbClr val="FF3318"/>
              </a:solidFill>
            </a:ln>
          </p:spPr>
          <p:txBody>
            <a:bodyPr wrap="square" lIns="0" tIns="0" rIns="0" bIns="0" rtlCol="0"/>
            <a:lstStyle/>
            <a:p>
              <a:endParaRPr/>
            </a:p>
          </p:txBody>
        </p:sp>
        <p:sp>
          <p:nvSpPr>
            <p:cNvPr id="215" name="object 213">
              <a:extLst>
                <a:ext uri="{FF2B5EF4-FFF2-40B4-BE49-F238E27FC236}">
                  <a16:creationId xmlns:a16="http://schemas.microsoft.com/office/drawing/2014/main" id="{79C03EDE-0B88-48F1-AFBB-560797596886}"/>
                </a:ext>
              </a:extLst>
            </p:cNvPr>
            <p:cNvSpPr/>
            <p:nvPr/>
          </p:nvSpPr>
          <p:spPr>
            <a:xfrm>
              <a:off x="3460816" y="4721442"/>
              <a:ext cx="244475" cy="0"/>
            </a:xfrm>
            <a:custGeom>
              <a:avLst/>
              <a:gdLst/>
              <a:ahLst/>
              <a:cxnLst/>
              <a:rect l="l" t="t" r="r" b="b"/>
              <a:pathLst>
                <a:path w="244475">
                  <a:moveTo>
                    <a:pt x="0" y="0"/>
                  </a:moveTo>
                  <a:lnTo>
                    <a:pt x="244031" y="0"/>
                  </a:lnTo>
                </a:path>
              </a:pathLst>
            </a:custGeom>
            <a:ln w="3175">
              <a:solidFill>
                <a:srgbClr val="FF3A1C"/>
              </a:solidFill>
            </a:ln>
          </p:spPr>
          <p:txBody>
            <a:bodyPr wrap="square" lIns="0" tIns="0" rIns="0" bIns="0" rtlCol="0"/>
            <a:lstStyle/>
            <a:p>
              <a:endParaRPr/>
            </a:p>
          </p:txBody>
        </p:sp>
        <p:sp>
          <p:nvSpPr>
            <p:cNvPr id="216" name="object 214">
              <a:extLst>
                <a:ext uri="{FF2B5EF4-FFF2-40B4-BE49-F238E27FC236}">
                  <a16:creationId xmlns:a16="http://schemas.microsoft.com/office/drawing/2014/main" id="{DEE48A53-D3EE-4B25-B469-092D1D586A2F}"/>
                </a:ext>
              </a:extLst>
            </p:cNvPr>
            <p:cNvSpPr/>
            <p:nvPr/>
          </p:nvSpPr>
          <p:spPr>
            <a:xfrm>
              <a:off x="3449466" y="4719060"/>
              <a:ext cx="264160" cy="0"/>
            </a:xfrm>
            <a:custGeom>
              <a:avLst/>
              <a:gdLst/>
              <a:ahLst/>
              <a:cxnLst/>
              <a:rect l="l" t="t" r="r" b="b"/>
              <a:pathLst>
                <a:path w="264160">
                  <a:moveTo>
                    <a:pt x="0" y="0"/>
                  </a:moveTo>
                  <a:lnTo>
                    <a:pt x="263894" y="0"/>
                  </a:lnTo>
                </a:path>
              </a:pathLst>
            </a:custGeom>
            <a:ln w="3175">
              <a:solidFill>
                <a:srgbClr val="FF3A1C"/>
              </a:solidFill>
            </a:ln>
          </p:spPr>
          <p:txBody>
            <a:bodyPr wrap="square" lIns="0" tIns="0" rIns="0" bIns="0" rtlCol="0"/>
            <a:lstStyle/>
            <a:p>
              <a:endParaRPr/>
            </a:p>
          </p:txBody>
        </p:sp>
        <p:sp>
          <p:nvSpPr>
            <p:cNvPr id="217" name="object 215">
              <a:extLst>
                <a:ext uri="{FF2B5EF4-FFF2-40B4-BE49-F238E27FC236}">
                  <a16:creationId xmlns:a16="http://schemas.microsoft.com/office/drawing/2014/main" id="{E2EAF47B-EFA9-426E-B788-22D434BF8643}"/>
                </a:ext>
              </a:extLst>
            </p:cNvPr>
            <p:cNvSpPr/>
            <p:nvPr/>
          </p:nvSpPr>
          <p:spPr>
            <a:xfrm>
              <a:off x="3449466" y="4719060"/>
              <a:ext cx="264160" cy="0"/>
            </a:xfrm>
            <a:custGeom>
              <a:avLst/>
              <a:gdLst/>
              <a:ahLst/>
              <a:cxnLst/>
              <a:rect l="l" t="t" r="r" b="b"/>
              <a:pathLst>
                <a:path w="264160">
                  <a:moveTo>
                    <a:pt x="0" y="0"/>
                  </a:moveTo>
                  <a:lnTo>
                    <a:pt x="263894" y="0"/>
                  </a:lnTo>
                </a:path>
              </a:pathLst>
            </a:custGeom>
            <a:ln w="3175">
              <a:solidFill>
                <a:srgbClr val="FF4020"/>
              </a:solidFill>
            </a:ln>
          </p:spPr>
          <p:txBody>
            <a:bodyPr wrap="square" lIns="0" tIns="0" rIns="0" bIns="0" rtlCol="0"/>
            <a:lstStyle/>
            <a:p>
              <a:endParaRPr/>
            </a:p>
          </p:txBody>
        </p:sp>
        <p:sp>
          <p:nvSpPr>
            <p:cNvPr id="218" name="object 216">
              <a:extLst>
                <a:ext uri="{FF2B5EF4-FFF2-40B4-BE49-F238E27FC236}">
                  <a16:creationId xmlns:a16="http://schemas.microsoft.com/office/drawing/2014/main" id="{7E5AECCF-E618-42F4-8406-9C22072F8EE3}"/>
                </a:ext>
              </a:extLst>
            </p:cNvPr>
            <p:cNvSpPr/>
            <p:nvPr/>
          </p:nvSpPr>
          <p:spPr>
            <a:xfrm>
              <a:off x="3440953" y="4716679"/>
              <a:ext cx="278130" cy="0"/>
            </a:xfrm>
            <a:custGeom>
              <a:avLst/>
              <a:gdLst/>
              <a:ahLst/>
              <a:cxnLst/>
              <a:rect l="l" t="t" r="r" b="b"/>
              <a:pathLst>
                <a:path w="278129">
                  <a:moveTo>
                    <a:pt x="0" y="0"/>
                  </a:moveTo>
                  <a:lnTo>
                    <a:pt x="278082" y="0"/>
                  </a:lnTo>
                </a:path>
              </a:pathLst>
            </a:custGeom>
            <a:ln w="3175">
              <a:solidFill>
                <a:srgbClr val="FF4020"/>
              </a:solidFill>
            </a:ln>
          </p:spPr>
          <p:txBody>
            <a:bodyPr wrap="square" lIns="0" tIns="0" rIns="0" bIns="0" rtlCol="0"/>
            <a:lstStyle/>
            <a:p>
              <a:endParaRPr/>
            </a:p>
          </p:txBody>
        </p:sp>
        <p:sp>
          <p:nvSpPr>
            <p:cNvPr id="219" name="object 217">
              <a:extLst>
                <a:ext uri="{FF2B5EF4-FFF2-40B4-BE49-F238E27FC236}">
                  <a16:creationId xmlns:a16="http://schemas.microsoft.com/office/drawing/2014/main" id="{3B51FDCB-AE1B-4D9D-AB93-BE97BFDA84A7}"/>
                </a:ext>
              </a:extLst>
            </p:cNvPr>
            <p:cNvSpPr/>
            <p:nvPr/>
          </p:nvSpPr>
          <p:spPr>
            <a:xfrm>
              <a:off x="3440953" y="4716221"/>
              <a:ext cx="278130" cy="0"/>
            </a:xfrm>
            <a:custGeom>
              <a:avLst/>
              <a:gdLst/>
              <a:ahLst/>
              <a:cxnLst/>
              <a:rect l="l" t="t" r="r" b="b"/>
              <a:pathLst>
                <a:path w="278129">
                  <a:moveTo>
                    <a:pt x="0" y="0"/>
                  </a:moveTo>
                  <a:lnTo>
                    <a:pt x="278082" y="0"/>
                  </a:lnTo>
                </a:path>
              </a:pathLst>
            </a:custGeom>
            <a:ln w="3175">
              <a:solidFill>
                <a:srgbClr val="FF4623"/>
              </a:solidFill>
            </a:ln>
          </p:spPr>
          <p:txBody>
            <a:bodyPr wrap="square" lIns="0" tIns="0" rIns="0" bIns="0" rtlCol="0"/>
            <a:lstStyle/>
            <a:p>
              <a:endParaRPr/>
            </a:p>
          </p:txBody>
        </p:sp>
        <p:sp>
          <p:nvSpPr>
            <p:cNvPr id="220" name="object 218">
              <a:extLst>
                <a:ext uri="{FF2B5EF4-FFF2-40B4-BE49-F238E27FC236}">
                  <a16:creationId xmlns:a16="http://schemas.microsoft.com/office/drawing/2014/main" id="{173D4039-2B19-4101-A84E-BF1A75F03F47}"/>
                </a:ext>
              </a:extLst>
            </p:cNvPr>
            <p:cNvSpPr/>
            <p:nvPr/>
          </p:nvSpPr>
          <p:spPr>
            <a:xfrm>
              <a:off x="3432440" y="4713902"/>
              <a:ext cx="287020" cy="0"/>
            </a:xfrm>
            <a:custGeom>
              <a:avLst/>
              <a:gdLst/>
              <a:ahLst/>
              <a:cxnLst/>
              <a:rect l="l" t="t" r="r" b="b"/>
              <a:pathLst>
                <a:path w="287020">
                  <a:moveTo>
                    <a:pt x="0" y="0"/>
                  </a:moveTo>
                  <a:lnTo>
                    <a:pt x="286594" y="0"/>
                  </a:lnTo>
                </a:path>
              </a:pathLst>
            </a:custGeom>
            <a:ln w="3175">
              <a:solidFill>
                <a:srgbClr val="FF4623"/>
              </a:solidFill>
            </a:ln>
          </p:spPr>
          <p:txBody>
            <a:bodyPr wrap="square" lIns="0" tIns="0" rIns="0" bIns="0" rtlCol="0"/>
            <a:lstStyle/>
            <a:p>
              <a:endParaRPr/>
            </a:p>
          </p:txBody>
        </p:sp>
        <p:sp>
          <p:nvSpPr>
            <p:cNvPr id="221" name="object 219">
              <a:extLst>
                <a:ext uri="{FF2B5EF4-FFF2-40B4-BE49-F238E27FC236}">
                  <a16:creationId xmlns:a16="http://schemas.microsoft.com/office/drawing/2014/main" id="{9293A3B5-DECC-4789-AC4A-428326F15C3D}"/>
                </a:ext>
              </a:extLst>
            </p:cNvPr>
            <p:cNvSpPr/>
            <p:nvPr/>
          </p:nvSpPr>
          <p:spPr>
            <a:xfrm>
              <a:off x="3432440" y="4714297"/>
              <a:ext cx="287020" cy="0"/>
            </a:xfrm>
            <a:custGeom>
              <a:avLst/>
              <a:gdLst/>
              <a:ahLst/>
              <a:cxnLst/>
              <a:rect l="l" t="t" r="r" b="b"/>
              <a:pathLst>
                <a:path w="287020">
                  <a:moveTo>
                    <a:pt x="0" y="0"/>
                  </a:moveTo>
                  <a:lnTo>
                    <a:pt x="286594" y="0"/>
                  </a:lnTo>
                </a:path>
              </a:pathLst>
            </a:custGeom>
            <a:ln w="3175">
              <a:solidFill>
                <a:srgbClr val="FF4F25"/>
              </a:solidFill>
            </a:ln>
          </p:spPr>
          <p:txBody>
            <a:bodyPr wrap="square" lIns="0" tIns="0" rIns="0" bIns="0" rtlCol="0"/>
            <a:lstStyle/>
            <a:p>
              <a:endParaRPr/>
            </a:p>
          </p:txBody>
        </p:sp>
        <p:sp>
          <p:nvSpPr>
            <p:cNvPr id="222" name="object 220">
              <a:extLst>
                <a:ext uri="{FF2B5EF4-FFF2-40B4-BE49-F238E27FC236}">
                  <a16:creationId xmlns:a16="http://schemas.microsoft.com/office/drawing/2014/main" id="{73CD3B30-CED0-4456-A3FC-DDCF13788A3C}"/>
                </a:ext>
              </a:extLst>
            </p:cNvPr>
            <p:cNvSpPr/>
            <p:nvPr/>
          </p:nvSpPr>
          <p:spPr>
            <a:xfrm>
              <a:off x="3426765" y="4711916"/>
              <a:ext cx="287020" cy="0"/>
            </a:xfrm>
            <a:custGeom>
              <a:avLst/>
              <a:gdLst/>
              <a:ahLst/>
              <a:cxnLst/>
              <a:rect l="l" t="t" r="r" b="b"/>
              <a:pathLst>
                <a:path w="287020">
                  <a:moveTo>
                    <a:pt x="0" y="0"/>
                  </a:moveTo>
                  <a:lnTo>
                    <a:pt x="286594" y="0"/>
                  </a:lnTo>
                </a:path>
              </a:pathLst>
            </a:custGeom>
            <a:ln w="3175">
              <a:solidFill>
                <a:srgbClr val="FF5329"/>
              </a:solidFill>
            </a:ln>
          </p:spPr>
          <p:txBody>
            <a:bodyPr wrap="square" lIns="0" tIns="0" rIns="0" bIns="0" rtlCol="0"/>
            <a:lstStyle/>
            <a:p>
              <a:endParaRPr/>
            </a:p>
          </p:txBody>
        </p:sp>
        <p:sp>
          <p:nvSpPr>
            <p:cNvPr id="223" name="object 221">
              <a:extLst>
                <a:ext uri="{FF2B5EF4-FFF2-40B4-BE49-F238E27FC236}">
                  <a16:creationId xmlns:a16="http://schemas.microsoft.com/office/drawing/2014/main" id="{E3B82466-F7CB-4825-810F-89A830B5D76C}"/>
                </a:ext>
              </a:extLst>
            </p:cNvPr>
            <p:cNvSpPr/>
            <p:nvPr/>
          </p:nvSpPr>
          <p:spPr>
            <a:xfrm>
              <a:off x="3415415" y="4710725"/>
              <a:ext cx="298450" cy="0"/>
            </a:xfrm>
            <a:custGeom>
              <a:avLst/>
              <a:gdLst/>
              <a:ahLst/>
              <a:cxnLst/>
              <a:rect l="l" t="t" r="r" b="b"/>
              <a:pathLst>
                <a:path w="298450">
                  <a:moveTo>
                    <a:pt x="0" y="0"/>
                  </a:moveTo>
                  <a:lnTo>
                    <a:pt x="297945" y="0"/>
                  </a:lnTo>
                </a:path>
              </a:pathLst>
            </a:custGeom>
            <a:ln w="4762">
              <a:solidFill>
                <a:srgbClr val="FF5C2D"/>
              </a:solidFill>
            </a:ln>
          </p:spPr>
          <p:txBody>
            <a:bodyPr wrap="square" lIns="0" tIns="0" rIns="0" bIns="0" rtlCol="0"/>
            <a:lstStyle/>
            <a:p>
              <a:endParaRPr/>
            </a:p>
          </p:txBody>
        </p:sp>
        <p:sp>
          <p:nvSpPr>
            <p:cNvPr id="224" name="object 222">
              <a:extLst>
                <a:ext uri="{FF2B5EF4-FFF2-40B4-BE49-F238E27FC236}">
                  <a16:creationId xmlns:a16="http://schemas.microsoft.com/office/drawing/2014/main" id="{AFBD99F4-E213-40B8-896D-DDAE798E480E}"/>
                </a:ext>
              </a:extLst>
            </p:cNvPr>
            <p:cNvSpPr/>
            <p:nvPr/>
          </p:nvSpPr>
          <p:spPr>
            <a:xfrm>
              <a:off x="3415415" y="4709535"/>
              <a:ext cx="298450" cy="0"/>
            </a:xfrm>
            <a:custGeom>
              <a:avLst/>
              <a:gdLst/>
              <a:ahLst/>
              <a:cxnLst/>
              <a:rect l="l" t="t" r="r" b="b"/>
              <a:pathLst>
                <a:path w="298450">
                  <a:moveTo>
                    <a:pt x="0" y="0"/>
                  </a:moveTo>
                  <a:lnTo>
                    <a:pt x="297945" y="0"/>
                  </a:lnTo>
                </a:path>
              </a:pathLst>
            </a:custGeom>
            <a:ln w="3175">
              <a:solidFill>
                <a:srgbClr val="FF602F"/>
              </a:solidFill>
            </a:ln>
          </p:spPr>
          <p:txBody>
            <a:bodyPr wrap="square" lIns="0" tIns="0" rIns="0" bIns="0" rtlCol="0"/>
            <a:lstStyle/>
            <a:p>
              <a:endParaRPr/>
            </a:p>
          </p:txBody>
        </p:sp>
        <p:sp>
          <p:nvSpPr>
            <p:cNvPr id="225" name="object 223">
              <a:extLst>
                <a:ext uri="{FF2B5EF4-FFF2-40B4-BE49-F238E27FC236}">
                  <a16:creationId xmlns:a16="http://schemas.microsoft.com/office/drawing/2014/main" id="{529C98AF-2928-4A56-AD2E-8BE9D620AF12}"/>
                </a:ext>
              </a:extLst>
            </p:cNvPr>
            <p:cNvSpPr/>
            <p:nvPr/>
          </p:nvSpPr>
          <p:spPr>
            <a:xfrm>
              <a:off x="3406902" y="4705963"/>
              <a:ext cx="300990" cy="0"/>
            </a:xfrm>
            <a:custGeom>
              <a:avLst/>
              <a:gdLst/>
              <a:ahLst/>
              <a:cxnLst/>
              <a:rect l="l" t="t" r="r" b="b"/>
              <a:pathLst>
                <a:path w="300989">
                  <a:moveTo>
                    <a:pt x="0" y="0"/>
                  </a:moveTo>
                  <a:lnTo>
                    <a:pt x="300782" y="0"/>
                  </a:lnTo>
                </a:path>
              </a:pathLst>
            </a:custGeom>
            <a:ln w="4762">
              <a:solidFill>
                <a:srgbClr val="FF602F"/>
              </a:solidFill>
            </a:ln>
          </p:spPr>
          <p:txBody>
            <a:bodyPr wrap="square" lIns="0" tIns="0" rIns="0" bIns="0" rtlCol="0"/>
            <a:lstStyle/>
            <a:p>
              <a:endParaRPr/>
            </a:p>
          </p:txBody>
        </p:sp>
        <p:sp>
          <p:nvSpPr>
            <p:cNvPr id="226" name="object 224">
              <a:extLst>
                <a:ext uri="{FF2B5EF4-FFF2-40B4-BE49-F238E27FC236}">
                  <a16:creationId xmlns:a16="http://schemas.microsoft.com/office/drawing/2014/main" id="{E69C74DC-0EF5-4ACA-AD7E-DDEC708FCF47}"/>
                </a:ext>
              </a:extLst>
            </p:cNvPr>
            <p:cNvSpPr/>
            <p:nvPr/>
          </p:nvSpPr>
          <p:spPr>
            <a:xfrm>
              <a:off x="3406902" y="4705963"/>
              <a:ext cx="300990" cy="0"/>
            </a:xfrm>
            <a:custGeom>
              <a:avLst/>
              <a:gdLst/>
              <a:ahLst/>
              <a:cxnLst/>
              <a:rect l="l" t="t" r="r" b="b"/>
              <a:pathLst>
                <a:path w="300989">
                  <a:moveTo>
                    <a:pt x="0" y="0"/>
                  </a:moveTo>
                  <a:lnTo>
                    <a:pt x="300782" y="0"/>
                  </a:lnTo>
                </a:path>
              </a:pathLst>
            </a:custGeom>
            <a:ln w="4762">
              <a:solidFill>
                <a:srgbClr val="FF6933"/>
              </a:solidFill>
            </a:ln>
          </p:spPr>
          <p:txBody>
            <a:bodyPr wrap="square" lIns="0" tIns="0" rIns="0" bIns="0" rtlCol="0"/>
            <a:lstStyle/>
            <a:p>
              <a:endParaRPr/>
            </a:p>
          </p:txBody>
        </p:sp>
        <p:sp>
          <p:nvSpPr>
            <p:cNvPr id="227" name="object 225">
              <a:extLst>
                <a:ext uri="{FF2B5EF4-FFF2-40B4-BE49-F238E27FC236}">
                  <a16:creationId xmlns:a16="http://schemas.microsoft.com/office/drawing/2014/main" id="{AE9A1305-AAFB-46D8-8275-EA5F09EB53D4}"/>
                </a:ext>
              </a:extLst>
            </p:cNvPr>
            <p:cNvSpPr/>
            <p:nvPr/>
          </p:nvSpPr>
          <p:spPr>
            <a:xfrm>
              <a:off x="3398389" y="4702390"/>
              <a:ext cx="304165" cy="0"/>
            </a:xfrm>
            <a:custGeom>
              <a:avLst/>
              <a:gdLst/>
              <a:ahLst/>
              <a:cxnLst/>
              <a:rect l="l" t="t" r="r" b="b"/>
              <a:pathLst>
                <a:path w="304164">
                  <a:moveTo>
                    <a:pt x="0" y="0"/>
                  </a:moveTo>
                  <a:lnTo>
                    <a:pt x="303620" y="0"/>
                  </a:lnTo>
                </a:path>
              </a:pathLst>
            </a:custGeom>
            <a:ln w="3175">
              <a:solidFill>
                <a:srgbClr val="FF6933"/>
              </a:solidFill>
            </a:ln>
          </p:spPr>
          <p:txBody>
            <a:bodyPr wrap="square" lIns="0" tIns="0" rIns="0" bIns="0" rtlCol="0"/>
            <a:lstStyle/>
            <a:p>
              <a:endParaRPr/>
            </a:p>
          </p:txBody>
        </p:sp>
        <p:sp>
          <p:nvSpPr>
            <p:cNvPr id="228" name="object 226">
              <a:extLst>
                <a:ext uri="{FF2B5EF4-FFF2-40B4-BE49-F238E27FC236}">
                  <a16:creationId xmlns:a16="http://schemas.microsoft.com/office/drawing/2014/main" id="{A6143778-EDFB-4766-8F53-68BDB4076144}"/>
                </a:ext>
              </a:extLst>
            </p:cNvPr>
            <p:cNvSpPr/>
            <p:nvPr/>
          </p:nvSpPr>
          <p:spPr>
            <a:xfrm>
              <a:off x="3398389" y="4702390"/>
              <a:ext cx="304165" cy="0"/>
            </a:xfrm>
            <a:custGeom>
              <a:avLst/>
              <a:gdLst/>
              <a:ahLst/>
              <a:cxnLst/>
              <a:rect l="l" t="t" r="r" b="b"/>
              <a:pathLst>
                <a:path w="304164">
                  <a:moveTo>
                    <a:pt x="0" y="0"/>
                  </a:moveTo>
                  <a:lnTo>
                    <a:pt x="303620" y="0"/>
                  </a:lnTo>
                </a:path>
              </a:pathLst>
            </a:custGeom>
            <a:ln w="3175">
              <a:solidFill>
                <a:srgbClr val="FF6F38"/>
              </a:solidFill>
            </a:ln>
          </p:spPr>
          <p:txBody>
            <a:bodyPr wrap="square" lIns="0" tIns="0" rIns="0" bIns="0" rtlCol="0"/>
            <a:lstStyle/>
            <a:p>
              <a:endParaRPr/>
            </a:p>
          </p:txBody>
        </p:sp>
        <p:sp>
          <p:nvSpPr>
            <p:cNvPr id="229" name="object 227">
              <a:extLst>
                <a:ext uri="{FF2B5EF4-FFF2-40B4-BE49-F238E27FC236}">
                  <a16:creationId xmlns:a16="http://schemas.microsoft.com/office/drawing/2014/main" id="{A81E5539-D7BC-4BF8-958C-53C6499F6BE5}"/>
                </a:ext>
              </a:extLst>
            </p:cNvPr>
            <p:cNvSpPr/>
            <p:nvPr/>
          </p:nvSpPr>
          <p:spPr>
            <a:xfrm>
              <a:off x="3387039" y="4700009"/>
              <a:ext cx="309880" cy="0"/>
            </a:xfrm>
            <a:custGeom>
              <a:avLst/>
              <a:gdLst/>
              <a:ahLst/>
              <a:cxnLst/>
              <a:rect l="l" t="t" r="r" b="b"/>
              <a:pathLst>
                <a:path w="309879">
                  <a:moveTo>
                    <a:pt x="0" y="0"/>
                  </a:moveTo>
                  <a:lnTo>
                    <a:pt x="309295" y="0"/>
                  </a:lnTo>
                </a:path>
              </a:pathLst>
            </a:custGeom>
            <a:ln w="3175">
              <a:solidFill>
                <a:srgbClr val="FF6F38"/>
              </a:solidFill>
            </a:ln>
          </p:spPr>
          <p:txBody>
            <a:bodyPr wrap="square" lIns="0" tIns="0" rIns="0" bIns="0" rtlCol="0"/>
            <a:lstStyle/>
            <a:p>
              <a:endParaRPr/>
            </a:p>
          </p:txBody>
        </p:sp>
        <p:sp>
          <p:nvSpPr>
            <p:cNvPr id="230" name="object 228">
              <a:extLst>
                <a:ext uri="{FF2B5EF4-FFF2-40B4-BE49-F238E27FC236}">
                  <a16:creationId xmlns:a16="http://schemas.microsoft.com/office/drawing/2014/main" id="{3384DE5A-1513-41B2-BA3A-71650D4BCC19}"/>
                </a:ext>
              </a:extLst>
            </p:cNvPr>
            <p:cNvSpPr/>
            <p:nvPr/>
          </p:nvSpPr>
          <p:spPr>
            <a:xfrm>
              <a:off x="3384201" y="4700009"/>
              <a:ext cx="312420" cy="0"/>
            </a:xfrm>
            <a:custGeom>
              <a:avLst/>
              <a:gdLst/>
              <a:ahLst/>
              <a:cxnLst/>
              <a:rect l="l" t="t" r="r" b="b"/>
              <a:pathLst>
                <a:path w="312420">
                  <a:moveTo>
                    <a:pt x="0" y="0"/>
                  </a:moveTo>
                  <a:lnTo>
                    <a:pt x="312133" y="0"/>
                  </a:lnTo>
                </a:path>
              </a:pathLst>
            </a:custGeom>
            <a:ln w="3175">
              <a:solidFill>
                <a:srgbClr val="FF753A"/>
              </a:solidFill>
            </a:ln>
          </p:spPr>
          <p:txBody>
            <a:bodyPr wrap="square" lIns="0" tIns="0" rIns="0" bIns="0" rtlCol="0"/>
            <a:lstStyle/>
            <a:p>
              <a:endParaRPr/>
            </a:p>
          </p:txBody>
        </p:sp>
        <p:sp>
          <p:nvSpPr>
            <p:cNvPr id="231" name="object 229">
              <a:extLst>
                <a:ext uri="{FF2B5EF4-FFF2-40B4-BE49-F238E27FC236}">
                  <a16:creationId xmlns:a16="http://schemas.microsoft.com/office/drawing/2014/main" id="{81F54782-A8E0-45CA-8EFD-707F11C19A32}"/>
                </a:ext>
              </a:extLst>
            </p:cNvPr>
            <p:cNvSpPr/>
            <p:nvPr/>
          </p:nvSpPr>
          <p:spPr>
            <a:xfrm>
              <a:off x="3344476" y="4696437"/>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FF753A"/>
            </a:solidFill>
          </p:spPr>
          <p:txBody>
            <a:bodyPr wrap="square" lIns="0" tIns="0" rIns="0" bIns="0" rtlCol="0"/>
            <a:lstStyle/>
            <a:p>
              <a:endParaRPr/>
            </a:p>
          </p:txBody>
        </p:sp>
        <p:sp>
          <p:nvSpPr>
            <p:cNvPr id="232" name="object 230">
              <a:extLst>
                <a:ext uri="{FF2B5EF4-FFF2-40B4-BE49-F238E27FC236}">
                  <a16:creationId xmlns:a16="http://schemas.microsoft.com/office/drawing/2014/main" id="{06695D37-51B5-46D3-B8FD-4CB705C063AB}"/>
                </a:ext>
              </a:extLst>
            </p:cNvPr>
            <p:cNvSpPr/>
            <p:nvPr/>
          </p:nvSpPr>
          <p:spPr>
            <a:xfrm>
              <a:off x="3364339" y="4697627"/>
              <a:ext cx="329565" cy="0"/>
            </a:xfrm>
            <a:custGeom>
              <a:avLst/>
              <a:gdLst/>
              <a:ahLst/>
              <a:cxnLst/>
              <a:rect l="l" t="t" r="r" b="b"/>
              <a:pathLst>
                <a:path w="329564">
                  <a:moveTo>
                    <a:pt x="0" y="0"/>
                  </a:moveTo>
                  <a:lnTo>
                    <a:pt x="329158" y="0"/>
                  </a:lnTo>
                </a:path>
              </a:pathLst>
            </a:custGeom>
            <a:ln w="3175">
              <a:solidFill>
                <a:srgbClr val="FF753A"/>
              </a:solidFill>
            </a:ln>
          </p:spPr>
          <p:txBody>
            <a:bodyPr wrap="square" lIns="0" tIns="0" rIns="0" bIns="0" rtlCol="0"/>
            <a:lstStyle/>
            <a:p>
              <a:endParaRPr/>
            </a:p>
          </p:txBody>
        </p:sp>
        <p:sp>
          <p:nvSpPr>
            <p:cNvPr id="233" name="object 231">
              <a:extLst>
                <a:ext uri="{FF2B5EF4-FFF2-40B4-BE49-F238E27FC236}">
                  <a16:creationId xmlns:a16="http://schemas.microsoft.com/office/drawing/2014/main" id="{85403B88-F21F-4489-AE51-C7CDA9BB7827}"/>
                </a:ext>
              </a:extLst>
            </p:cNvPr>
            <p:cNvSpPr/>
            <p:nvPr/>
          </p:nvSpPr>
          <p:spPr>
            <a:xfrm>
              <a:off x="3344476" y="4696437"/>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FF7C3C"/>
            </a:solidFill>
          </p:spPr>
          <p:txBody>
            <a:bodyPr wrap="square" lIns="0" tIns="0" rIns="0" bIns="0" rtlCol="0"/>
            <a:lstStyle/>
            <a:p>
              <a:endParaRPr/>
            </a:p>
          </p:txBody>
        </p:sp>
        <p:sp>
          <p:nvSpPr>
            <p:cNvPr id="234" name="object 232">
              <a:extLst>
                <a:ext uri="{FF2B5EF4-FFF2-40B4-BE49-F238E27FC236}">
                  <a16:creationId xmlns:a16="http://schemas.microsoft.com/office/drawing/2014/main" id="{33CB25CB-395B-43CE-80BA-5CC8A57B0514}"/>
                </a:ext>
              </a:extLst>
            </p:cNvPr>
            <p:cNvSpPr/>
            <p:nvPr/>
          </p:nvSpPr>
          <p:spPr>
            <a:xfrm>
              <a:off x="3364339" y="4697627"/>
              <a:ext cx="329565" cy="0"/>
            </a:xfrm>
            <a:custGeom>
              <a:avLst/>
              <a:gdLst/>
              <a:ahLst/>
              <a:cxnLst/>
              <a:rect l="l" t="t" r="r" b="b"/>
              <a:pathLst>
                <a:path w="329564">
                  <a:moveTo>
                    <a:pt x="0" y="0"/>
                  </a:moveTo>
                  <a:lnTo>
                    <a:pt x="329158" y="0"/>
                  </a:lnTo>
                </a:path>
              </a:pathLst>
            </a:custGeom>
            <a:ln w="3175">
              <a:solidFill>
                <a:srgbClr val="FF7C3C"/>
              </a:solidFill>
            </a:ln>
          </p:spPr>
          <p:txBody>
            <a:bodyPr wrap="square" lIns="0" tIns="0" rIns="0" bIns="0" rtlCol="0"/>
            <a:lstStyle/>
            <a:p>
              <a:endParaRPr/>
            </a:p>
          </p:txBody>
        </p:sp>
        <p:sp>
          <p:nvSpPr>
            <p:cNvPr id="235" name="object 233">
              <a:extLst>
                <a:ext uri="{FF2B5EF4-FFF2-40B4-BE49-F238E27FC236}">
                  <a16:creationId xmlns:a16="http://schemas.microsoft.com/office/drawing/2014/main" id="{5612CA6B-4E41-417B-839C-FF1B01356295}"/>
                </a:ext>
              </a:extLst>
            </p:cNvPr>
            <p:cNvSpPr/>
            <p:nvPr/>
          </p:nvSpPr>
          <p:spPr>
            <a:xfrm>
              <a:off x="3344476" y="4695246"/>
              <a:ext cx="343535" cy="0"/>
            </a:xfrm>
            <a:custGeom>
              <a:avLst/>
              <a:gdLst/>
              <a:ahLst/>
              <a:cxnLst/>
              <a:rect l="l" t="t" r="r" b="b"/>
              <a:pathLst>
                <a:path w="343535">
                  <a:moveTo>
                    <a:pt x="0" y="0"/>
                  </a:moveTo>
                  <a:lnTo>
                    <a:pt x="343346" y="0"/>
                  </a:lnTo>
                </a:path>
              </a:pathLst>
            </a:custGeom>
            <a:ln w="3175">
              <a:solidFill>
                <a:srgbClr val="FF8240"/>
              </a:solidFill>
            </a:ln>
          </p:spPr>
          <p:txBody>
            <a:bodyPr wrap="square" lIns="0" tIns="0" rIns="0" bIns="0" rtlCol="0"/>
            <a:lstStyle/>
            <a:p>
              <a:endParaRPr/>
            </a:p>
          </p:txBody>
        </p:sp>
        <p:sp>
          <p:nvSpPr>
            <p:cNvPr id="236" name="object 234">
              <a:extLst>
                <a:ext uri="{FF2B5EF4-FFF2-40B4-BE49-F238E27FC236}">
                  <a16:creationId xmlns:a16="http://schemas.microsoft.com/office/drawing/2014/main" id="{5DAB4143-877D-443D-A1A1-BE93E5FD3A3F}"/>
                </a:ext>
              </a:extLst>
            </p:cNvPr>
            <p:cNvSpPr/>
            <p:nvPr/>
          </p:nvSpPr>
          <p:spPr>
            <a:xfrm>
              <a:off x="3344476" y="4695246"/>
              <a:ext cx="343535" cy="0"/>
            </a:xfrm>
            <a:custGeom>
              <a:avLst/>
              <a:gdLst/>
              <a:ahLst/>
              <a:cxnLst/>
              <a:rect l="l" t="t" r="r" b="b"/>
              <a:pathLst>
                <a:path w="343535">
                  <a:moveTo>
                    <a:pt x="0" y="0"/>
                  </a:moveTo>
                  <a:lnTo>
                    <a:pt x="343346" y="0"/>
                  </a:lnTo>
                </a:path>
              </a:pathLst>
            </a:custGeom>
            <a:ln w="3175">
              <a:solidFill>
                <a:srgbClr val="FF8945"/>
              </a:solidFill>
            </a:ln>
          </p:spPr>
          <p:txBody>
            <a:bodyPr wrap="square" lIns="0" tIns="0" rIns="0" bIns="0" rtlCol="0"/>
            <a:lstStyle/>
            <a:p>
              <a:endParaRPr/>
            </a:p>
          </p:txBody>
        </p:sp>
        <p:sp>
          <p:nvSpPr>
            <p:cNvPr id="237" name="object 235">
              <a:extLst>
                <a:ext uri="{FF2B5EF4-FFF2-40B4-BE49-F238E27FC236}">
                  <a16:creationId xmlns:a16="http://schemas.microsoft.com/office/drawing/2014/main" id="{83283175-CDBC-4393-A149-C976365F9B09}"/>
                </a:ext>
              </a:extLst>
            </p:cNvPr>
            <p:cNvSpPr/>
            <p:nvPr/>
          </p:nvSpPr>
          <p:spPr>
            <a:xfrm>
              <a:off x="3347313" y="4692865"/>
              <a:ext cx="332105" cy="0"/>
            </a:xfrm>
            <a:custGeom>
              <a:avLst/>
              <a:gdLst/>
              <a:ahLst/>
              <a:cxnLst/>
              <a:rect l="l" t="t" r="r" b="b"/>
              <a:pathLst>
                <a:path w="332104">
                  <a:moveTo>
                    <a:pt x="0" y="0"/>
                  </a:moveTo>
                  <a:lnTo>
                    <a:pt x="331996" y="0"/>
                  </a:lnTo>
                </a:path>
              </a:pathLst>
            </a:custGeom>
            <a:ln w="3175">
              <a:solidFill>
                <a:srgbClr val="FF8945"/>
              </a:solidFill>
            </a:ln>
          </p:spPr>
          <p:txBody>
            <a:bodyPr wrap="square" lIns="0" tIns="0" rIns="0" bIns="0" rtlCol="0"/>
            <a:lstStyle/>
            <a:p>
              <a:endParaRPr/>
            </a:p>
          </p:txBody>
        </p:sp>
        <p:sp>
          <p:nvSpPr>
            <p:cNvPr id="238" name="object 236">
              <a:extLst>
                <a:ext uri="{FF2B5EF4-FFF2-40B4-BE49-F238E27FC236}">
                  <a16:creationId xmlns:a16="http://schemas.microsoft.com/office/drawing/2014/main" id="{78E47831-9AFA-4E8D-BD58-0377CCFDEA5B}"/>
                </a:ext>
              </a:extLst>
            </p:cNvPr>
            <p:cNvSpPr/>
            <p:nvPr/>
          </p:nvSpPr>
          <p:spPr>
            <a:xfrm>
              <a:off x="3347313" y="4693041"/>
              <a:ext cx="332105" cy="0"/>
            </a:xfrm>
            <a:custGeom>
              <a:avLst/>
              <a:gdLst/>
              <a:ahLst/>
              <a:cxnLst/>
              <a:rect l="l" t="t" r="r" b="b"/>
              <a:pathLst>
                <a:path w="332104">
                  <a:moveTo>
                    <a:pt x="0" y="0"/>
                  </a:moveTo>
                  <a:lnTo>
                    <a:pt x="331996" y="0"/>
                  </a:lnTo>
                </a:path>
              </a:pathLst>
            </a:custGeom>
            <a:ln w="3175">
              <a:solidFill>
                <a:srgbClr val="FF8F46"/>
              </a:solidFill>
            </a:ln>
          </p:spPr>
          <p:txBody>
            <a:bodyPr wrap="square" lIns="0" tIns="0" rIns="0" bIns="0" rtlCol="0"/>
            <a:lstStyle/>
            <a:p>
              <a:endParaRPr/>
            </a:p>
          </p:txBody>
        </p:sp>
        <p:sp>
          <p:nvSpPr>
            <p:cNvPr id="239" name="object 237">
              <a:extLst>
                <a:ext uri="{FF2B5EF4-FFF2-40B4-BE49-F238E27FC236}">
                  <a16:creationId xmlns:a16="http://schemas.microsoft.com/office/drawing/2014/main" id="{70A95912-D469-46C2-A6D2-8A9821330575}"/>
                </a:ext>
              </a:extLst>
            </p:cNvPr>
            <p:cNvSpPr/>
            <p:nvPr/>
          </p:nvSpPr>
          <p:spPr>
            <a:xfrm>
              <a:off x="3347313" y="4689564"/>
              <a:ext cx="326390" cy="0"/>
            </a:xfrm>
            <a:custGeom>
              <a:avLst/>
              <a:gdLst/>
              <a:ahLst/>
              <a:cxnLst/>
              <a:rect l="l" t="t" r="r" b="b"/>
              <a:pathLst>
                <a:path w="326389">
                  <a:moveTo>
                    <a:pt x="0" y="0"/>
                  </a:moveTo>
                  <a:lnTo>
                    <a:pt x="326320" y="0"/>
                  </a:lnTo>
                </a:path>
              </a:pathLst>
            </a:custGeom>
            <a:ln w="4636">
              <a:solidFill>
                <a:srgbClr val="FF8F46"/>
              </a:solidFill>
            </a:ln>
          </p:spPr>
          <p:txBody>
            <a:bodyPr wrap="square" lIns="0" tIns="0" rIns="0" bIns="0" rtlCol="0"/>
            <a:lstStyle/>
            <a:p>
              <a:endParaRPr/>
            </a:p>
          </p:txBody>
        </p:sp>
        <p:sp>
          <p:nvSpPr>
            <p:cNvPr id="240" name="object 238">
              <a:extLst>
                <a:ext uri="{FF2B5EF4-FFF2-40B4-BE49-F238E27FC236}">
                  <a16:creationId xmlns:a16="http://schemas.microsoft.com/office/drawing/2014/main" id="{F0F6EA6A-6586-4835-83E4-8815BF256346}"/>
                </a:ext>
              </a:extLst>
            </p:cNvPr>
            <p:cNvSpPr/>
            <p:nvPr/>
          </p:nvSpPr>
          <p:spPr>
            <a:xfrm>
              <a:off x="3347313" y="4689292"/>
              <a:ext cx="326390" cy="0"/>
            </a:xfrm>
            <a:custGeom>
              <a:avLst/>
              <a:gdLst/>
              <a:ahLst/>
              <a:cxnLst/>
              <a:rect l="l" t="t" r="r" b="b"/>
              <a:pathLst>
                <a:path w="326389">
                  <a:moveTo>
                    <a:pt x="0" y="0"/>
                  </a:moveTo>
                  <a:lnTo>
                    <a:pt x="326320" y="0"/>
                  </a:lnTo>
                </a:path>
              </a:pathLst>
            </a:custGeom>
            <a:ln w="4762">
              <a:solidFill>
                <a:srgbClr val="FF9549"/>
              </a:solidFill>
            </a:ln>
          </p:spPr>
          <p:txBody>
            <a:bodyPr wrap="square" lIns="0" tIns="0" rIns="0" bIns="0" rtlCol="0"/>
            <a:lstStyle/>
            <a:p>
              <a:endParaRPr/>
            </a:p>
          </p:txBody>
        </p:sp>
        <p:sp>
          <p:nvSpPr>
            <p:cNvPr id="241" name="object 239">
              <a:extLst>
                <a:ext uri="{FF2B5EF4-FFF2-40B4-BE49-F238E27FC236}">
                  <a16:creationId xmlns:a16="http://schemas.microsoft.com/office/drawing/2014/main" id="{AEBA401E-B944-4D5A-AC55-8C1B2D0251B8}"/>
                </a:ext>
              </a:extLst>
            </p:cNvPr>
            <p:cNvSpPr/>
            <p:nvPr/>
          </p:nvSpPr>
          <p:spPr>
            <a:xfrm>
              <a:off x="3347313" y="4684529"/>
              <a:ext cx="309880" cy="0"/>
            </a:xfrm>
            <a:custGeom>
              <a:avLst/>
              <a:gdLst/>
              <a:ahLst/>
              <a:cxnLst/>
              <a:rect l="l" t="t" r="r" b="b"/>
              <a:pathLst>
                <a:path w="309879">
                  <a:moveTo>
                    <a:pt x="0" y="0"/>
                  </a:moveTo>
                  <a:lnTo>
                    <a:pt x="309295" y="0"/>
                  </a:lnTo>
                </a:path>
              </a:pathLst>
            </a:custGeom>
            <a:ln w="4762">
              <a:solidFill>
                <a:srgbClr val="FF9C4F"/>
              </a:solidFill>
            </a:ln>
          </p:spPr>
          <p:txBody>
            <a:bodyPr wrap="square" lIns="0" tIns="0" rIns="0" bIns="0" rtlCol="0"/>
            <a:lstStyle/>
            <a:p>
              <a:endParaRPr/>
            </a:p>
          </p:txBody>
        </p:sp>
        <p:sp>
          <p:nvSpPr>
            <p:cNvPr id="242" name="object 240">
              <a:extLst>
                <a:ext uri="{FF2B5EF4-FFF2-40B4-BE49-F238E27FC236}">
                  <a16:creationId xmlns:a16="http://schemas.microsoft.com/office/drawing/2014/main" id="{E497FCE6-6CB6-4C6C-ADE6-68CE55C64615}"/>
                </a:ext>
              </a:extLst>
            </p:cNvPr>
            <p:cNvSpPr/>
            <p:nvPr/>
          </p:nvSpPr>
          <p:spPr>
            <a:xfrm>
              <a:off x="3347313" y="4684529"/>
              <a:ext cx="309880" cy="0"/>
            </a:xfrm>
            <a:custGeom>
              <a:avLst/>
              <a:gdLst/>
              <a:ahLst/>
              <a:cxnLst/>
              <a:rect l="l" t="t" r="r" b="b"/>
              <a:pathLst>
                <a:path w="309879">
                  <a:moveTo>
                    <a:pt x="0" y="0"/>
                  </a:moveTo>
                  <a:lnTo>
                    <a:pt x="309295" y="0"/>
                  </a:lnTo>
                </a:path>
              </a:pathLst>
            </a:custGeom>
            <a:ln w="4762">
              <a:solidFill>
                <a:srgbClr val="FFA252"/>
              </a:solidFill>
            </a:ln>
          </p:spPr>
          <p:txBody>
            <a:bodyPr wrap="square" lIns="0" tIns="0" rIns="0" bIns="0" rtlCol="0"/>
            <a:lstStyle/>
            <a:p>
              <a:endParaRPr/>
            </a:p>
          </p:txBody>
        </p:sp>
        <p:sp>
          <p:nvSpPr>
            <p:cNvPr id="243" name="object 241">
              <a:extLst>
                <a:ext uri="{FF2B5EF4-FFF2-40B4-BE49-F238E27FC236}">
                  <a16:creationId xmlns:a16="http://schemas.microsoft.com/office/drawing/2014/main" id="{43D2896D-7B96-4318-83D8-A60B1F5A8062}"/>
                </a:ext>
              </a:extLst>
            </p:cNvPr>
            <p:cNvSpPr/>
            <p:nvPr/>
          </p:nvSpPr>
          <p:spPr>
            <a:xfrm>
              <a:off x="3350151" y="4680958"/>
              <a:ext cx="281305" cy="0"/>
            </a:xfrm>
            <a:custGeom>
              <a:avLst/>
              <a:gdLst/>
              <a:ahLst/>
              <a:cxnLst/>
              <a:rect l="l" t="t" r="r" b="b"/>
              <a:pathLst>
                <a:path w="281304">
                  <a:moveTo>
                    <a:pt x="0" y="0"/>
                  </a:moveTo>
                  <a:lnTo>
                    <a:pt x="280919" y="0"/>
                  </a:lnTo>
                </a:path>
              </a:pathLst>
            </a:custGeom>
            <a:ln w="3175">
              <a:solidFill>
                <a:srgbClr val="FFA252"/>
              </a:solidFill>
            </a:ln>
          </p:spPr>
          <p:txBody>
            <a:bodyPr wrap="square" lIns="0" tIns="0" rIns="0" bIns="0" rtlCol="0"/>
            <a:lstStyle/>
            <a:p>
              <a:endParaRPr/>
            </a:p>
          </p:txBody>
        </p:sp>
        <p:sp>
          <p:nvSpPr>
            <p:cNvPr id="244" name="object 242">
              <a:extLst>
                <a:ext uri="{FF2B5EF4-FFF2-40B4-BE49-F238E27FC236}">
                  <a16:creationId xmlns:a16="http://schemas.microsoft.com/office/drawing/2014/main" id="{5910C116-3203-4C44-8704-BF1972217A21}"/>
                </a:ext>
              </a:extLst>
            </p:cNvPr>
            <p:cNvSpPr/>
            <p:nvPr/>
          </p:nvSpPr>
          <p:spPr>
            <a:xfrm>
              <a:off x="3350151" y="4680958"/>
              <a:ext cx="281305" cy="0"/>
            </a:xfrm>
            <a:custGeom>
              <a:avLst/>
              <a:gdLst/>
              <a:ahLst/>
              <a:cxnLst/>
              <a:rect l="l" t="t" r="r" b="b"/>
              <a:pathLst>
                <a:path w="281304">
                  <a:moveTo>
                    <a:pt x="0" y="0"/>
                  </a:moveTo>
                  <a:lnTo>
                    <a:pt x="280919" y="0"/>
                  </a:lnTo>
                </a:path>
              </a:pathLst>
            </a:custGeom>
            <a:ln w="3175">
              <a:solidFill>
                <a:srgbClr val="FFAB53"/>
              </a:solidFill>
            </a:ln>
          </p:spPr>
          <p:txBody>
            <a:bodyPr wrap="square" lIns="0" tIns="0" rIns="0" bIns="0" rtlCol="0"/>
            <a:lstStyle/>
            <a:p>
              <a:endParaRPr/>
            </a:p>
          </p:txBody>
        </p:sp>
        <p:sp>
          <p:nvSpPr>
            <p:cNvPr id="245" name="object 243">
              <a:extLst>
                <a:ext uri="{FF2B5EF4-FFF2-40B4-BE49-F238E27FC236}">
                  <a16:creationId xmlns:a16="http://schemas.microsoft.com/office/drawing/2014/main" id="{44544BE0-E9AA-4ABC-9A4F-8749BB9BE37A}"/>
                </a:ext>
              </a:extLst>
            </p:cNvPr>
            <p:cNvSpPr/>
            <p:nvPr/>
          </p:nvSpPr>
          <p:spPr>
            <a:xfrm>
              <a:off x="3355826" y="4678576"/>
              <a:ext cx="267335" cy="0"/>
            </a:xfrm>
            <a:custGeom>
              <a:avLst/>
              <a:gdLst/>
              <a:ahLst/>
              <a:cxnLst/>
              <a:rect l="l" t="t" r="r" b="b"/>
              <a:pathLst>
                <a:path w="267335">
                  <a:moveTo>
                    <a:pt x="0" y="0"/>
                  </a:moveTo>
                  <a:lnTo>
                    <a:pt x="266731" y="0"/>
                  </a:lnTo>
                </a:path>
              </a:pathLst>
            </a:custGeom>
            <a:ln w="3175">
              <a:solidFill>
                <a:srgbClr val="FFAB53"/>
              </a:solidFill>
            </a:ln>
          </p:spPr>
          <p:txBody>
            <a:bodyPr wrap="square" lIns="0" tIns="0" rIns="0" bIns="0" rtlCol="0"/>
            <a:lstStyle/>
            <a:p>
              <a:endParaRPr/>
            </a:p>
          </p:txBody>
        </p:sp>
        <p:sp>
          <p:nvSpPr>
            <p:cNvPr id="246" name="object 244">
              <a:extLst>
                <a:ext uri="{FF2B5EF4-FFF2-40B4-BE49-F238E27FC236}">
                  <a16:creationId xmlns:a16="http://schemas.microsoft.com/office/drawing/2014/main" id="{93D60191-91FC-468A-9C12-C21D2D4F613D}"/>
                </a:ext>
              </a:extLst>
            </p:cNvPr>
            <p:cNvSpPr/>
            <p:nvPr/>
          </p:nvSpPr>
          <p:spPr>
            <a:xfrm>
              <a:off x="3355826" y="4678576"/>
              <a:ext cx="267335" cy="0"/>
            </a:xfrm>
            <a:custGeom>
              <a:avLst/>
              <a:gdLst/>
              <a:ahLst/>
              <a:cxnLst/>
              <a:rect l="l" t="t" r="r" b="b"/>
              <a:pathLst>
                <a:path w="267335">
                  <a:moveTo>
                    <a:pt x="0" y="0"/>
                  </a:moveTo>
                  <a:lnTo>
                    <a:pt x="266731" y="0"/>
                  </a:lnTo>
                </a:path>
              </a:pathLst>
            </a:custGeom>
            <a:ln w="3175">
              <a:solidFill>
                <a:srgbClr val="FFAF56"/>
              </a:solidFill>
            </a:ln>
          </p:spPr>
          <p:txBody>
            <a:bodyPr wrap="square" lIns="0" tIns="0" rIns="0" bIns="0" rtlCol="0"/>
            <a:lstStyle/>
            <a:p>
              <a:endParaRPr/>
            </a:p>
          </p:txBody>
        </p:sp>
        <p:sp>
          <p:nvSpPr>
            <p:cNvPr id="247" name="object 245">
              <a:extLst>
                <a:ext uri="{FF2B5EF4-FFF2-40B4-BE49-F238E27FC236}">
                  <a16:creationId xmlns:a16="http://schemas.microsoft.com/office/drawing/2014/main" id="{20860F2D-B24E-4CC4-ACE7-0AD05237B60D}"/>
                </a:ext>
              </a:extLst>
            </p:cNvPr>
            <p:cNvSpPr/>
            <p:nvPr/>
          </p:nvSpPr>
          <p:spPr>
            <a:xfrm>
              <a:off x="3361501" y="4676195"/>
              <a:ext cx="252729" cy="0"/>
            </a:xfrm>
            <a:custGeom>
              <a:avLst/>
              <a:gdLst/>
              <a:ahLst/>
              <a:cxnLst/>
              <a:rect l="l" t="t" r="r" b="b"/>
              <a:pathLst>
                <a:path w="252729">
                  <a:moveTo>
                    <a:pt x="0" y="0"/>
                  </a:moveTo>
                  <a:lnTo>
                    <a:pt x="252544" y="0"/>
                  </a:lnTo>
                </a:path>
              </a:pathLst>
            </a:custGeom>
            <a:ln w="3175">
              <a:solidFill>
                <a:srgbClr val="FFB85C"/>
              </a:solidFill>
            </a:ln>
          </p:spPr>
          <p:txBody>
            <a:bodyPr wrap="square" lIns="0" tIns="0" rIns="0" bIns="0" rtlCol="0"/>
            <a:lstStyle/>
            <a:p>
              <a:endParaRPr/>
            </a:p>
          </p:txBody>
        </p:sp>
        <p:sp>
          <p:nvSpPr>
            <p:cNvPr id="248" name="object 246">
              <a:extLst>
                <a:ext uri="{FF2B5EF4-FFF2-40B4-BE49-F238E27FC236}">
                  <a16:creationId xmlns:a16="http://schemas.microsoft.com/office/drawing/2014/main" id="{ED2C68CC-BA06-44BF-936C-57278CF6AFE7}"/>
                </a:ext>
              </a:extLst>
            </p:cNvPr>
            <p:cNvSpPr/>
            <p:nvPr/>
          </p:nvSpPr>
          <p:spPr>
            <a:xfrm>
              <a:off x="3361501" y="4676195"/>
              <a:ext cx="252729" cy="0"/>
            </a:xfrm>
            <a:custGeom>
              <a:avLst/>
              <a:gdLst/>
              <a:ahLst/>
              <a:cxnLst/>
              <a:rect l="l" t="t" r="r" b="b"/>
              <a:pathLst>
                <a:path w="252729">
                  <a:moveTo>
                    <a:pt x="0" y="0"/>
                  </a:moveTo>
                  <a:lnTo>
                    <a:pt x="252544" y="0"/>
                  </a:lnTo>
                </a:path>
              </a:pathLst>
            </a:custGeom>
            <a:ln w="3175">
              <a:solidFill>
                <a:srgbClr val="FFBC5E"/>
              </a:solidFill>
            </a:ln>
          </p:spPr>
          <p:txBody>
            <a:bodyPr wrap="square" lIns="0" tIns="0" rIns="0" bIns="0" rtlCol="0"/>
            <a:lstStyle/>
            <a:p>
              <a:endParaRPr/>
            </a:p>
          </p:txBody>
        </p:sp>
        <p:sp>
          <p:nvSpPr>
            <p:cNvPr id="249" name="object 247">
              <a:extLst>
                <a:ext uri="{FF2B5EF4-FFF2-40B4-BE49-F238E27FC236}">
                  <a16:creationId xmlns:a16="http://schemas.microsoft.com/office/drawing/2014/main" id="{CB1A0534-7AE9-4BBD-B3E8-EC1A0CAC57C7}"/>
                </a:ext>
              </a:extLst>
            </p:cNvPr>
            <p:cNvSpPr/>
            <p:nvPr/>
          </p:nvSpPr>
          <p:spPr>
            <a:xfrm>
              <a:off x="3364339" y="4673813"/>
              <a:ext cx="229870" cy="0"/>
            </a:xfrm>
            <a:custGeom>
              <a:avLst/>
              <a:gdLst/>
              <a:ahLst/>
              <a:cxnLst/>
              <a:rect l="l" t="t" r="r" b="b"/>
              <a:pathLst>
                <a:path w="229870">
                  <a:moveTo>
                    <a:pt x="0" y="0"/>
                  </a:moveTo>
                  <a:lnTo>
                    <a:pt x="229843" y="0"/>
                  </a:lnTo>
                </a:path>
              </a:pathLst>
            </a:custGeom>
            <a:ln w="3175">
              <a:solidFill>
                <a:srgbClr val="FFBC5E"/>
              </a:solidFill>
            </a:ln>
          </p:spPr>
          <p:txBody>
            <a:bodyPr wrap="square" lIns="0" tIns="0" rIns="0" bIns="0" rtlCol="0"/>
            <a:lstStyle/>
            <a:p>
              <a:endParaRPr/>
            </a:p>
          </p:txBody>
        </p:sp>
        <p:sp>
          <p:nvSpPr>
            <p:cNvPr id="250" name="object 248">
              <a:extLst>
                <a:ext uri="{FF2B5EF4-FFF2-40B4-BE49-F238E27FC236}">
                  <a16:creationId xmlns:a16="http://schemas.microsoft.com/office/drawing/2014/main" id="{2BD6F84D-235A-4AC9-9C14-31BE0FCC759A}"/>
                </a:ext>
              </a:extLst>
            </p:cNvPr>
            <p:cNvSpPr/>
            <p:nvPr/>
          </p:nvSpPr>
          <p:spPr>
            <a:xfrm>
              <a:off x="3364339" y="4673813"/>
              <a:ext cx="229870" cy="0"/>
            </a:xfrm>
            <a:custGeom>
              <a:avLst/>
              <a:gdLst/>
              <a:ahLst/>
              <a:cxnLst/>
              <a:rect l="l" t="t" r="r" b="b"/>
              <a:pathLst>
                <a:path w="229870">
                  <a:moveTo>
                    <a:pt x="0" y="0"/>
                  </a:moveTo>
                  <a:lnTo>
                    <a:pt x="229843" y="0"/>
                  </a:lnTo>
                </a:path>
              </a:pathLst>
            </a:custGeom>
            <a:ln w="3175">
              <a:solidFill>
                <a:srgbClr val="FFC460"/>
              </a:solidFill>
            </a:ln>
          </p:spPr>
          <p:txBody>
            <a:bodyPr wrap="square" lIns="0" tIns="0" rIns="0" bIns="0" rtlCol="0"/>
            <a:lstStyle/>
            <a:p>
              <a:endParaRPr/>
            </a:p>
          </p:txBody>
        </p:sp>
        <p:sp>
          <p:nvSpPr>
            <p:cNvPr id="251" name="object 249">
              <a:extLst>
                <a:ext uri="{FF2B5EF4-FFF2-40B4-BE49-F238E27FC236}">
                  <a16:creationId xmlns:a16="http://schemas.microsoft.com/office/drawing/2014/main" id="{EEB3F782-EBD0-41B2-BC6B-F84BAB5C617E}"/>
                </a:ext>
              </a:extLst>
            </p:cNvPr>
            <p:cNvSpPr/>
            <p:nvPr/>
          </p:nvSpPr>
          <p:spPr>
            <a:xfrm>
              <a:off x="3370014" y="4671432"/>
              <a:ext cx="215900" cy="0"/>
            </a:xfrm>
            <a:custGeom>
              <a:avLst/>
              <a:gdLst/>
              <a:ahLst/>
              <a:cxnLst/>
              <a:rect l="l" t="t" r="r" b="b"/>
              <a:pathLst>
                <a:path w="215900">
                  <a:moveTo>
                    <a:pt x="0" y="0"/>
                  </a:moveTo>
                  <a:lnTo>
                    <a:pt x="215655" y="0"/>
                  </a:lnTo>
                </a:path>
              </a:pathLst>
            </a:custGeom>
            <a:ln w="3175">
              <a:solidFill>
                <a:srgbClr val="FFC460"/>
              </a:solidFill>
            </a:ln>
          </p:spPr>
          <p:txBody>
            <a:bodyPr wrap="square" lIns="0" tIns="0" rIns="0" bIns="0" rtlCol="0"/>
            <a:lstStyle/>
            <a:p>
              <a:endParaRPr/>
            </a:p>
          </p:txBody>
        </p:sp>
        <p:sp>
          <p:nvSpPr>
            <p:cNvPr id="252" name="object 250">
              <a:extLst>
                <a:ext uri="{FF2B5EF4-FFF2-40B4-BE49-F238E27FC236}">
                  <a16:creationId xmlns:a16="http://schemas.microsoft.com/office/drawing/2014/main" id="{FADF205C-E4E3-4729-B3D1-D28523602BC3}"/>
                </a:ext>
              </a:extLst>
            </p:cNvPr>
            <p:cNvSpPr/>
            <p:nvPr/>
          </p:nvSpPr>
          <p:spPr>
            <a:xfrm>
              <a:off x="3370014" y="4671432"/>
              <a:ext cx="215900" cy="0"/>
            </a:xfrm>
            <a:custGeom>
              <a:avLst/>
              <a:gdLst/>
              <a:ahLst/>
              <a:cxnLst/>
              <a:rect l="l" t="t" r="r" b="b"/>
              <a:pathLst>
                <a:path w="215900">
                  <a:moveTo>
                    <a:pt x="0" y="0"/>
                  </a:moveTo>
                  <a:lnTo>
                    <a:pt x="215655" y="0"/>
                  </a:lnTo>
                </a:path>
              </a:pathLst>
            </a:custGeom>
            <a:ln w="3175">
              <a:solidFill>
                <a:srgbClr val="FFC862"/>
              </a:solidFill>
            </a:ln>
          </p:spPr>
          <p:txBody>
            <a:bodyPr wrap="square" lIns="0" tIns="0" rIns="0" bIns="0" rtlCol="0"/>
            <a:lstStyle/>
            <a:p>
              <a:endParaRPr/>
            </a:p>
          </p:txBody>
        </p:sp>
        <p:sp>
          <p:nvSpPr>
            <p:cNvPr id="253" name="object 251">
              <a:extLst>
                <a:ext uri="{FF2B5EF4-FFF2-40B4-BE49-F238E27FC236}">
                  <a16:creationId xmlns:a16="http://schemas.microsoft.com/office/drawing/2014/main" id="{7286B40B-096B-4257-B5D3-EBA1DAD71F83}"/>
                </a:ext>
              </a:extLst>
            </p:cNvPr>
            <p:cNvSpPr/>
            <p:nvPr/>
          </p:nvSpPr>
          <p:spPr>
            <a:xfrm>
              <a:off x="3378527" y="4667860"/>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FFC862"/>
            </a:solidFill>
          </p:spPr>
          <p:txBody>
            <a:bodyPr wrap="square" lIns="0" tIns="0" rIns="0" bIns="0" rtlCol="0"/>
            <a:lstStyle/>
            <a:p>
              <a:endParaRPr/>
            </a:p>
          </p:txBody>
        </p:sp>
        <p:sp>
          <p:nvSpPr>
            <p:cNvPr id="254" name="object 252">
              <a:extLst>
                <a:ext uri="{FF2B5EF4-FFF2-40B4-BE49-F238E27FC236}">
                  <a16:creationId xmlns:a16="http://schemas.microsoft.com/office/drawing/2014/main" id="{7886F326-9682-48D9-89F1-F53E34C4EA4B}"/>
                </a:ext>
              </a:extLst>
            </p:cNvPr>
            <p:cNvSpPr/>
            <p:nvPr/>
          </p:nvSpPr>
          <p:spPr>
            <a:xfrm>
              <a:off x="3421090" y="4669050"/>
              <a:ext cx="159385" cy="0"/>
            </a:xfrm>
            <a:custGeom>
              <a:avLst/>
              <a:gdLst/>
              <a:ahLst/>
              <a:cxnLst/>
              <a:rect l="l" t="t" r="r" b="b"/>
              <a:pathLst>
                <a:path w="159385">
                  <a:moveTo>
                    <a:pt x="0" y="0"/>
                  </a:moveTo>
                  <a:lnTo>
                    <a:pt x="158904" y="0"/>
                  </a:lnTo>
                </a:path>
              </a:pathLst>
            </a:custGeom>
            <a:ln w="3175">
              <a:solidFill>
                <a:srgbClr val="FFC862"/>
              </a:solidFill>
            </a:ln>
          </p:spPr>
          <p:txBody>
            <a:bodyPr wrap="square" lIns="0" tIns="0" rIns="0" bIns="0" rtlCol="0"/>
            <a:lstStyle/>
            <a:p>
              <a:endParaRPr/>
            </a:p>
          </p:txBody>
        </p:sp>
        <p:sp>
          <p:nvSpPr>
            <p:cNvPr id="255" name="object 253">
              <a:extLst>
                <a:ext uri="{FF2B5EF4-FFF2-40B4-BE49-F238E27FC236}">
                  <a16:creationId xmlns:a16="http://schemas.microsoft.com/office/drawing/2014/main" id="{57359201-E361-4B00-93DD-A3D9021DF452}"/>
                </a:ext>
              </a:extLst>
            </p:cNvPr>
            <p:cNvSpPr/>
            <p:nvPr/>
          </p:nvSpPr>
          <p:spPr>
            <a:xfrm>
              <a:off x="3378527" y="4667860"/>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FFD169"/>
            </a:solidFill>
          </p:spPr>
          <p:txBody>
            <a:bodyPr wrap="square" lIns="0" tIns="0" rIns="0" bIns="0" rtlCol="0"/>
            <a:lstStyle/>
            <a:p>
              <a:endParaRPr/>
            </a:p>
          </p:txBody>
        </p:sp>
        <p:sp>
          <p:nvSpPr>
            <p:cNvPr id="256" name="object 254">
              <a:extLst>
                <a:ext uri="{FF2B5EF4-FFF2-40B4-BE49-F238E27FC236}">
                  <a16:creationId xmlns:a16="http://schemas.microsoft.com/office/drawing/2014/main" id="{16447892-94DC-4370-9E0C-B93F22A29751}"/>
                </a:ext>
              </a:extLst>
            </p:cNvPr>
            <p:cNvSpPr/>
            <p:nvPr/>
          </p:nvSpPr>
          <p:spPr>
            <a:xfrm>
              <a:off x="3421090" y="4669050"/>
              <a:ext cx="159385" cy="0"/>
            </a:xfrm>
            <a:custGeom>
              <a:avLst/>
              <a:gdLst/>
              <a:ahLst/>
              <a:cxnLst/>
              <a:rect l="l" t="t" r="r" b="b"/>
              <a:pathLst>
                <a:path w="159385">
                  <a:moveTo>
                    <a:pt x="0" y="0"/>
                  </a:moveTo>
                  <a:lnTo>
                    <a:pt x="158904" y="0"/>
                  </a:lnTo>
                </a:path>
              </a:pathLst>
            </a:custGeom>
            <a:ln w="3175">
              <a:solidFill>
                <a:srgbClr val="FFD169"/>
              </a:solidFill>
            </a:ln>
          </p:spPr>
          <p:txBody>
            <a:bodyPr wrap="square" lIns="0" tIns="0" rIns="0" bIns="0" rtlCol="0"/>
            <a:lstStyle/>
            <a:p>
              <a:endParaRPr/>
            </a:p>
          </p:txBody>
        </p:sp>
        <p:sp>
          <p:nvSpPr>
            <p:cNvPr id="257" name="object 255">
              <a:extLst>
                <a:ext uri="{FF2B5EF4-FFF2-40B4-BE49-F238E27FC236}">
                  <a16:creationId xmlns:a16="http://schemas.microsoft.com/office/drawing/2014/main" id="{B6165FC3-ADB0-448B-BDFA-679DFD515C5A}"/>
                </a:ext>
              </a:extLst>
            </p:cNvPr>
            <p:cNvSpPr/>
            <p:nvPr/>
          </p:nvSpPr>
          <p:spPr>
            <a:xfrm>
              <a:off x="3381364" y="4665478"/>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FFD169"/>
            </a:solidFill>
          </p:spPr>
          <p:txBody>
            <a:bodyPr wrap="square" lIns="0" tIns="0" rIns="0" bIns="0" rtlCol="0"/>
            <a:lstStyle/>
            <a:p>
              <a:endParaRPr/>
            </a:p>
          </p:txBody>
        </p:sp>
        <p:sp>
          <p:nvSpPr>
            <p:cNvPr id="258" name="object 256">
              <a:extLst>
                <a:ext uri="{FF2B5EF4-FFF2-40B4-BE49-F238E27FC236}">
                  <a16:creationId xmlns:a16="http://schemas.microsoft.com/office/drawing/2014/main" id="{E0AC787A-6272-475E-9874-9BA5E18600D1}"/>
                </a:ext>
              </a:extLst>
            </p:cNvPr>
            <p:cNvSpPr/>
            <p:nvPr/>
          </p:nvSpPr>
          <p:spPr>
            <a:xfrm>
              <a:off x="3432440" y="4666669"/>
              <a:ext cx="144780" cy="0"/>
            </a:xfrm>
            <a:custGeom>
              <a:avLst/>
              <a:gdLst/>
              <a:ahLst/>
              <a:cxnLst/>
              <a:rect l="l" t="t" r="r" b="b"/>
              <a:pathLst>
                <a:path w="144779">
                  <a:moveTo>
                    <a:pt x="0" y="0"/>
                  </a:moveTo>
                  <a:lnTo>
                    <a:pt x="144716" y="0"/>
                  </a:lnTo>
                </a:path>
              </a:pathLst>
            </a:custGeom>
            <a:ln w="3175">
              <a:solidFill>
                <a:srgbClr val="FFD169"/>
              </a:solidFill>
            </a:ln>
          </p:spPr>
          <p:txBody>
            <a:bodyPr wrap="square" lIns="0" tIns="0" rIns="0" bIns="0" rtlCol="0"/>
            <a:lstStyle/>
            <a:p>
              <a:endParaRPr/>
            </a:p>
          </p:txBody>
        </p:sp>
        <p:sp>
          <p:nvSpPr>
            <p:cNvPr id="259" name="object 257">
              <a:extLst>
                <a:ext uri="{FF2B5EF4-FFF2-40B4-BE49-F238E27FC236}">
                  <a16:creationId xmlns:a16="http://schemas.microsoft.com/office/drawing/2014/main" id="{A61437F4-6392-4A8D-90A2-961C591BC882}"/>
                </a:ext>
              </a:extLst>
            </p:cNvPr>
            <p:cNvSpPr/>
            <p:nvPr/>
          </p:nvSpPr>
          <p:spPr>
            <a:xfrm>
              <a:off x="3381364" y="4665478"/>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FFD56B"/>
            </a:solidFill>
          </p:spPr>
          <p:txBody>
            <a:bodyPr wrap="square" lIns="0" tIns="0" rIns="0" bIns="0" rtlCol="0"/>
            <a:lstStyle/>
            <a:p>
              <a:endParaRPr/>
            </a:p>
          </p:txBody>
        </p:sp>
        <p:sp>
          <p:nvSpPr>
            <p:cNvPr id="260" name="object 258">
              <a:extLst>
                <a:ext uri="{FF2B5EF4-FFF2-40B4-BE49-F238E27FC236}">
                  <a16:creationId xmlns:a16="http://schemas.microsoft.com/office/drawing/2014/main" id="{6397A99C-B331-425C-A5FA-EB72A103535C}"/>
                </a:ext>
              </a:extLst>
            </p:cNvPr>
            <p:cNvSpPr/>
            <p:nvPr/>
          </p:nvSpPr>
          <p:spPr>
            <a:xfrm>
              <a:off x="3432440" y="4666669"/>
              <a:ext cx="144780" cy="0"/>
            </a:xfrm>
            <a:custGeom>
              <a:avLst/>
              <a:gdLst/>
              <a:ahLst/>
              <a:cxnLst/>
              <a:rect l="l" t="t" r="r" b="b"/>
              <a:pathLst>
                <a:path w="144779">
                  <a:moveTo>
                    <a:pt x="0" y="0"/>
                  </a:moveTo>
                  <a:lnTo>
                    <a:pt x="144716" y="0"/>
                  </a:lnTo>
                </a:path>
              </a:pathLst>
            </a:custGeom>
            <a:ln w="3175">
              <a:solidFill>
                <a:srgbClr val="FFD56B"/>
              </a:solidFill>
            </a:ln>
          </p:spPr>
          <p:txBody>
            <a:bodyPr wrap="square" lIns="0" tIns="0" rIns="0" bIns="0" rtlCol="0"/>
            <a:lstStyle/>
            <a:p>
              <a:endParaRPr/>
            </a:p>
          </p:txBody>
        </p:sp>
        <p:sp>
          <p:nvSpPr>
            <p:cNvPr id="261" name="object 259">
              <a:extLst>
                <a:ext uri="{FF2B5EF4-FFF2-40B4-BE49-F238E27FC236}">
                  <a16:creationId xmlns:a16="http://schemas.microsoft.com/office/drawing/2014/main" id="{99009D35-4A69-4F41-AB79-6F6EDF9DAE12}"/>
                </a:ext>
              </a:extLst>
            </p:cNvPr>
            <p:cNvSpPr/>
            <p:nvPr/>
          </p:nvSpPr>
          <p:spPr>
            <a:xfrm>
              <a:off x="3438116" y="4663097"/>
              <a:ext cx="133985" cy="0"/>
            </a:xfrm>
            <a:custGeom>
              <a:avLst/>
              <a:gdLst/>
              <a:ahLst/>
              <a:cxnLst/>
              <a:rect l="l" t="t" r="r" b="b"/>
              <a:pathLst>
                <a:path w="133985">
                  <a:moveTo>
                    <a:pt x="0" y="0"/>
                  </a:moveTo>
                  <a:lnTo>
                    <a:pt x="133365" y="0"/>
                  </a:lnTo>
                </a:path>
              </a:pathLst>
            </a:custGeom>
            <a:ln w="4762">
              <a:solidFill>
                <a:srgbClr val="FFD56B"/>
              </a:solidFill>
            </a:ln>
          </p:spPr>
          <p:txBody>
            <a:bodyPr wrap="square" lIns="0" tIns="0" rIns="0" bIns="0" rtlCol="0"/>
            <a:lstStyle/>
            <a:p>
              <a:endParaRPr/>
            </a:p>
          </p:txBody>
        </p:sp>
        <p:sp>
          <p:nvSpPr>
            <p:cNvPr id="262" name="object 260">
              <a:extLst>
                <a:ext uri="{FF2B5EF4-FFF2-40B4-BE49-F238E27FC236}">
                  <a16:creationId xmlns:a16="http://schemas.microsoft.com/office/drawing/2014/main" id="{A7836A7B-20AD-45F3-8A7F-57A3D46EA956}"/>
                </a:ext>
              </a:extLst>
            </p:cNvPr>
            <p:cNvSpPr/>
            <p:nvPr/>
          </p:nvSpPr>
          <p:spPr>
            <a:xfrm>
              <a:off x="3438116" y="4663097"/>
              <a:ext cx="133985" cy="0"/>
            </a:xfrm>
            <a:custGeom>
              <a:avLst/>
              <a:gdLst/>
              <a:ahLst/>
              <a:cxnLst/>
              <a:rect l="l" t="t" r="r" b="b"/>
              <a:pathLst>
                <a:path w="133985">
                  <a:moveTo>
                    <a:pt x="0" y="0"/>
                  </a:moveTo>
                  <a:lnTo>
                    <a:pt x="133365" y="0"/>
                  </a:lnTo>
                </a:path>
              </a:pathLst>
            </a:custGeom>
            <a:ln w="4762">
              <a:solidFill>
                <a:srgbClr val="FFDE6D"/>
              </a:solidFill>
            </a:ln>
          </p:spPr>
          <p:txBody>
            <a:bodyPr wrap="square" lIns="0" tIns="0" rIns="0" bIns="0" rtlCol="0"/>
            <a:lstStyle/>
            <a:p>
              <a:endParaRPr/>
            </a:p>
          </p:txBody>
        </p:sp>
        <p:sp>
          <p:nvSpPr>
            <p:cNvPr id="263" name="object 261">
              <a:extLst>
                <a:ext uri="{FF2B5EF4-FFF2-40B4-BE49-F238E27FC236}">
                  <a16:creationId xmlns:a16="http://schemas.microsoft.com/office/drawing/2014/main" id="{6EA86B47-F188-4FA8-9D73-FE74FAEA6FE7}"/>
                </a:ext>
              </a:extLst>
            </p:cNvPr>
            <p:cNvSpPr/>
            <p:nvPr/>
          </p:nvSpPr>
          <p:spPr>
            <a:xfrm>
              <a:off x="3440953" y="4659524"/>
              <a:ext cx="125095" cy="0"/>
            </a:xfrm>
            <a:custGeom>
              <a:avLst/>
              <a:gdLst/>
              <a:ahLst/>
              <a:cxnLst/>
              <a:rect l="l" t="t" r="r" b="b"/>
              <a:pathLst>
                <a:path w="125095">
                  <a:moveTo>
                    <a:pt x="0" y="0"/>
                  </a:moveTo>
                  <a:lnTo>
                    <a:pt x="124853" y="0"/>
                  </a:lnTo>
                </a:path>
              </a:pathLst>
            </a:custGeom>
            <a:ln w="3175">
              <a:solidFill>
                <a:srgbClr val="FFDE6D"/>
              </a:solidFill>
            </a:ln>
          </p:spPr>
          <p:txBody>
            <a:bodyPr wrap="square" lIns="0" tIns="0" rIns="0" bIns="0" rtlCol="0"/>
            <a:lstStyle/>
            <a:p>
              <a:endParaRPr/>
            </a:p>
          </p:txBody>
        </p:sp>
        <p:sp>
          <p:nvSpPr>
            <p:cNvPr id="264" name="object 262">
              <a:extLst>
                <a:ext uri="{FF2B5EF4-FFF2-40B4-BE49-F238E27FC236}">
                  <a16:creationId xmlns:a16="http://schemas.microsoft.com/office/drawing/2014/main" id="{D64156E2-07F2-4877-88B6-FE6081D86D11}"/>
                </a:ext>
              </a:extLst>
            </p:cNvPr>
            <p:cNvSpPr/>
            <p:nvPr/>
          </p:nvSpPr>
          <p:spPr>
            <a:xfrm>
              <a:off x="3440953" y="4659524"/>
              <a:ext cx="125095" cy="0"/>
            </a:xfrm>
            <a:custGeom>
              <a:avLst/>
              <a:gdLst/>
              <a:ahLst/>
              <a:cxnLst/>
              <a:rect l="l" t="t" r="r" b="b"/>
              <a:pathLst>
                <a:path w="125095">
                  <a:moveTo>
                    <a:pt x="0" y="0"/>
                  </a:moveTo>
                  <a:lnTo>
                    <a:pt x="124853" y="0"/>
                  </a:lnTo>
                </a:path>
              </a:pathLst>
            </a:custGeom>
            <a:ln w="3175">
              <a:solidFill>
                <a:srgbClr val="FFE26F"/>
              </a:solidFill>
            </a:ln>
          </p:spPr>
          <p:txBody>
            <a:bodyPr wrap="square" lIns="0" tIns="0" rIns="0" bIns="0" rtlCol="0"/>
            <a:lstStyle/>
            <a:p>
              <a:endParaRPr/>
            </a:p>
          </p:txBody>
        </p:sp>
        <p:sp>
          <p:nvSpPr>
            <p:cNvPr id="265" name="object 263">
              <a:extLst>
                <a:ext uri="{FF2B5EF4-FFF2-40B4-BE49-F238E27FC236}">
                  <a16:creationId xmlns:a16="http://schemas.microsoft.com/office/drawing/2014/main" id="{332031F0-25C0-4452-9444-AA4D9FBAE2A8}"/>
                </a:ext>
              </a:extLst>
            </p:cNvPr>
            <p:cNvSpPr/>
            <p:nvPr/>
          </p:nvSpPr>
          <p:spPr>
            <a:xfrm>
              <a:off x="3463654" y="4655952"/>
              <a:ext cx="85725" cy="2540"/>
            </a:xfrm>
            <a:custGeom>
              <a:avLst/>
              <a:gdLst/>
              <a:ahLst/>
              <a:cxnLst/>
              <a:rect l="l" t="t" r="r" b="b"/>
              <a:pathLst>
                <a:path w="85725" h="2539">
                  <a:moveTo>
                    <a:pt x="85127" y="0"/>
                  </a:moveTo>
                  <a:lnTo>
                    <a:pt x="0" y="0"/>
                  </a:lnTo>
                  <a:lnTo>
                    <a:pt x="0" y="2381"/>
                  </a:lnTo>
                  <a:lnTo>
                    <a:pt x="85127" y="2381"/>
                  </a:lnTo>
                  <a:lnTo>
                    <a:pt x="85127" y="0"/>
                  </a:lnTo>
                  <a:close/>
                </a:path>
              </a:pathLst>
            </a:custGeom>
            <a:solidFill>
              <a:srgbClr val="FFEB75"/>
            </a:solidFill>
          </p:spPr>
          <p:txBody>
            <a:bodyPr wrap="square" lIns="0" tIns="0" rIns="0" bIns="0" rtlCol="0"/>
            <a:lstStyle/>
            <a:p>
              <a:endParaRPr/>
            </a:p>
          </p:txBody>
        </p:sp>
        <p:sp>
          <p:nvSpPr>
            <p:cNvPr id="266" name="object 264">
              <a:extLst>
                <a:ext uri="{FF2B5EF4-FFF2-40B4-BE49-F238E27FC236}">
                  <a16:creationId xmlns:a16="http://schemas.microsoft.com/office/drawing/2014/main" id="{D5E43822-0EBB-40D0-835B-1104742A2C76}"/>
                </a:ext>
              </a:extLst>
            </p:cNvPr>
            <p:cNvSpPr/>
            <p:nvPr/>
          </p:nvSpPr>
          <p:spPr>
            <a:xfrm>
              <a:off x="3463654" y="4653571"/>
              <a:ext cx="85725" cy="5080"/>
            </a:xfrm>
            <a:custGeom>
              <a:avLst/>
              <a:gdLst/>
              <a:ahLst/>
              <a:cxnLst/>
              <a:rect l="l" t="t" r="r" b="b"/>
              <a:pathLst>
                <a:path w="85725" h="5079">
                  <a:moveTo>
                    <a:pt x="85127" y="2381"/>
                  </a:moveTo>
                  <a:lnTo>
                    <a:pt x="0" y="2381"/>
                  </a:lnTo>
                  <a:lnTo>
                    <a:pt x="0" y="4762"/>
                  </a:lnTo>
                  <a:lnTo>
                    <a:pt x="85127" y="4762"/>
                  </a:lnTo>
                  <a:lnTo>
                    <a:pt x="85127" y="2381"/>
                  </a:lnTo>
                  <a:close/>
                </a:path>
                <a:path w="85725" h="5079">
                  <a:moveTo>
                    <a:pt x="76614" y="0"/>
                  </a:moveTo>
                  <a:lnTo>
                    <a:pt x="25538" y="0"/>
                  </a:lnTo>
                  <a:lnTo>
                    <a:pt x="22700" y="2381"/>
                  </a:lnTo>
                  <a:lnTo>
                    <a:pt x="76614" y="2381"/>
                  </a:lnTo>
                  <a:lnTo>
                    <a:pt x="76614" y="0"/>
                  </a:lnTo>
                  <a:close/>
                </a:path>
              </a:pathLst>
            </a:custGeom>
            <a:solidFill>
              <a:srgbClr val="FFF178"/>
            </a:solidFill>
          </p:spPr>
          <p:txBody>
            <a:bodyPr wrap="square" lIns="0" tIns="0" rIns="0" bIns="0" rtlCol="0"/>
            <a:lstStyle/>
            <a:p>
              <a:endParaRPr/>
            </a:p>
          </p:txBody>
        </p:sp>
        <p:sp>
          <p:nvSpPr>
            <p:cNvPr id="267" name="object 265">
              <a:extLst>
                <a:ext uri="{FF2B5EF4-FFF2-40B4-BE49-F238E27FC236}">
                  <a16:creationId xmlns:a16="http://schemas.microsoft.com/office/drawing/2014/main" id="{A4891F6B-F93A-4CEF-A4F7-7A4845899ED3}"/>
                </a:ext>
              </a:extLst>
            </p:cNvPr>
            <p:cNvSpPr/>
            <p:nvPr/>
          </p:nvSpPr>
          <p:spPr>
            <a:xfrm>
              <a:off x="3486354" y="4651190"/>
              <a:ext cx="53975" cy="5080"/>
            </a:xfrm>
            <a:custGeom>
              <a:avLst/>
              <a:gdLst/>
              <a:ahLst/>
              <a:cxnLst/>
              <a:rect l="l" t="t" r="r" b="b"/>
              <a:pathLst>
                <a:path w="53975" h="5079">
                  <a:moveTo>
                    <a:pt x="51076" y="2381"/>
                  </a:moveTo>
                  <a:lnTo>
                    <a:pt x="2837" y="2381"/>
                  </a:lnTo>
                  <a:lnTo>
                    <a:pt x="0" y="4762"/>
                  </a:lnTo>
                  <a:lnTo>
                    <a:pt x="53913" y="4762"/>
                  </a:lnTo>
                  <a:lnTo>
                    <a:pt x="51076" y="2381"/>
                  </a:lnTo>
                  <a:close/>
                </a:path>
                <a:path w="53975" h="5079">
                  <a:moveTo>
                    <a:pt x="42563" y="0"/>
                  </a:moveTo>
                  <a:lnTo>
                    <a:pt x="19863" y="0"/>
                  </a:lnTo>
                  <a:lnTo>
                    <a:pt x="17025" y="2381"/>
                  </a:lnTo>
                  <a:lnTo>
                    <a:pt x="42563" y="2381"/>
                  </a:lnTo>
                  <a:lnTo>
                    <a:pt x="42563" y="0"/>
                  </a:lnTo>
                  <a:close/>
                </a:path>
              </a:pathLst>
            </a:custGeom>
            <a:solidFill>
              <a:srgbClr val="FFF779"/>
            </a:solidFill>
          </p:spPr>
          <p:txBody>
            <a:bodyPr wrap="square" lIns="0" tIns="0" rIns="0" bIns="0" rtlCol="0"/>
            <a:lstStyle/>
            <a:p>
              <a:endParaRPr/>
            </a:p>
          </p:txBody>
        </p:sp>
        <p:sp>
          <p:nvSpPr>
            <p:cNvPr id="268" name="object 266">
              <a:extLst>
                <a:ext uri="{FF2B5EF4-FFF2-40B4-BE49-F238E27FC236}">
                  <a16:creationId xmlns:a16="http://schemas.microsoft.com/office/drawing/2014/main" id="{65A50DB8-7C10-4D05-90D8-9889EF8250CB}"/>
                </a:ext>
              </a:extLst>
            </p:cNvPr>
            <p:cNvSpPr/>
            <p:nvPr/>
          </p:nvSpPr>
          <p:spPr>
            <a:xfrm>
              <a:off x="3506217" y="4651190"/>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FFFF7E"/>
            </a:solidFill>
          </p:spPr>
          <p:txBody>
            <a:bodyPr wrap="square" lIns="0" tIns="0" rIns="0" bIns="0" rtlCol="0"/>
            <a:lstStyle/>
            <a:p>
              <a:endParaRPr/>
            </a:p>
          </p:txBody>
        </p:sp>
        <p:sp>
          <p:nvSpPr>
            <p:cNvPr id="269" name="object 267">
              <a:extLst>
                <a:ext uri="{FF2B5EF4-FFF2-40B4-BE49-F238E27FC236}">
                  <a16:creationId xmlns:a16="http://schemas.microsoft.com/office/drawing/2014/main" id="{8343E6E4-5AC6-4F7D-BB9B-67C88CF570CB}"/>
                </a:ext>
              </a:extLst>
            </p:cNvPr>
            <p:cNvSpPr/>
            <p:nvPr/>
          </p:nvSpPr>
          <p:spPr>
            <a:xfrm>
              <a:off x="3968742" y="4682148"/>
              <a:ext cx="26034" cy="5080"/>
            </a:xfrm>
            <a:custGeom>
              <a:avLst/>
              <a:gdLst/>
              <a:ahLst/>
              <a:cxnLst/>
              <a:rect l="l" t="t" r="r" b="b"/>
              <a:pathLst>
                <a:path w="26035" h="5079">
                  <a:moveTo>
                    <a:pt x="25538" y="0"/>
                  </a:moveTo>
                  <a:lnTo>
                    <a:pt x="0" y="0"/>
                  </a:lnTo>
                  <a:lnTo>
                    <a:pt x="0" y="4762"/>
                  </a:lnTo>
                  <a:lnTo>
                    <a:pt x="25538" y="4762"/>
                  </a:lnTo>
                  <a:lnTo>
                    <a:pt x="25538" y="0"/>
                  </a:lnTo>
                  <a:close/>
                </a:path>
              </a:pathLst>
            </a:custGeom>
            <a:solidFill>
              <a:srgbClr val="FF4000"/>
            </a:solidFill>
          </p:spPr>
          <p:txBody>
            <a:bodyPr wrap="square" lIns="0" tIns="0" rIns="0" bIns="0" rtlCol="0"/>
            <a:lstStyle/>
            <a:p>
              <a:endParaRPr/>
            </a:p>
          </p:txBody>
        </p:sp>
        <p:sp>
          <p:nvSpPr>
            <p:cNvPr id="270" name="object 268">
              <a:extLst>
                <a:ext uri="{FF2B5EF4-FFF2-40B4-BE49-F238E27FC236}">
                  <a16:creationId xmlns:a16="http://schemas.microsoft.com/office/drawing/2014/main" id="{3A94448E-714F-4393-9F7B-DECCABBD5F98}"/>
                </a:ext>
              </a:extLst>
            </p:cNvPr>
            <p:cNvSpPr/>
            <p:nvPr/>
          </p:nvSpPr>
          <p:spPr>
            <a:xfrm>
              <a:off x="3946041" y="4679767"/>
              <a:ext cx="57150" cy="7620"/>
            </a:xfrm>
            <a:custGeom>
              <a:avLst/>
              <a:gdLst/>
              <a:ahLst/>
              <a:cxnLst/>
              <a:rect l="l" t="t" r="r" b="b"/>
              <a:pathLst>
                <a:path w="57150" h="7620">
                  <a:moveTo>
                    <a:pt x="48238" y="2381"/>
                  </a:moveTo>
                  <a:lnTo>
                    <a:pt x="22700" y="2381"/>
                  </a:lnTo>
                  <a:lnTo>
                    <a:pt x="22700" y="7144"/>
                  </a:lnTo>
                  <a:lnTo>
                    <a:pt x="48238" y="7144"/>
                  </a:lnTo>
                  <a:lnTo>
                    <a:pt x="48238" y="2381"/>
                  </a:lnTo>
                  <a:close/>
                </a:path>
                <a:path w="57150" h="7620">
                  <a:moveTo>
                    <a:pt x="56751" y="0"/>
                  </a:moveTo>
                  <a:lnTo>
                    <a:pt x="0" y="0"/>
                  </a:lnTo>
                  <a:lnTo>
                    <a:pt x="0" y="2381"/>
                  </a:lnTo>
                  <a:lnTo>
                    <a:pt x="56751" y="2381"/>
                  </a:lnTo>
                  <a:lnTo>
                    <a:pt x="56751" y="0"/>
                  </a:lnTo>
                  <a:close/>
                </a:path>
              </a:pathLst>
            </a:custGeom>
            <a:solidFill>
              <a:srgbClr val="FF4F00"/>
            </a:solidFill>
          </p:spPr>
          <p:txBody>
            <a:bodyPr wrap="square" lIns="0" tIns="0" rIns="0" bIns="0" rtlCol="0"/>
            <a:lstStyle/>
            <a:p>
              <a:endParaRPr/>
            </a:p>
          </p:txBody>
        </p:sp>
        <p:sp>
          <p:nvSpPr>
            <p:cNvPr id="271" name="object 269">
              <a:extLst>
                <a:ext uri="{FF2B5EF4-FFF2-40B4-BE49-F238E27FC236}">
                  <a16:creationId xmlns:a16="http://schemas.microsoft.com/office/drawing/2014/main" id="{3DFEBABD-0326-4705-9EF8-2E624A3A5544}"/>
                </a:ext>
              </a:extLst>
            </p:cNvPr>
            <p:cNvSpPr/>
            <p:nvPr/>
          </p:nvSpPr>
          <p:spPr>
            <a:xfrm>
              <a:off x="3934691" y="4677385"/>
              <a:ext cx="82550" cy="5080"/>
            </a:xfrm>
            <a:custGeom>
              <a:avLst/>
              <a:gdLst/>
              <a:ahLst/>
              <a:cxnLst/>
              <a:rect l="l" t="t" r="r" b="b"/>
              <a:pathLst>
                <a:path w="82550" h="5079">
                  <a:moveTo>
                    <a:pt x="68101" y="2381"/>
                  </a:moveTo>
                  <a:lnTo>
                    <a:pt x="11350" y="2381"/>
                  </a:lnTo>
                  <a:lnTo>
                    <a:pt x="11350" y="4762"/>
                  </a:lnTo>
                  <a:lnTo>
                    <a:pt x="68101" y="4762"/>
                  </a:lnTo>
                  <a:lnTo>
                    <a:pt x="68101" y="2381"/>
                  </a:lnTo>
                  <a:close/>
                </a:path>
                <a:path w="82550" h="5079">
                  <a:moveTo>
                    <a:pt x="82289" y="0"/>
                  </a:moveTo>
                  <a:lnTo>
                    <a:pt x="0" y="0"/>
                  </a:lnTo>
                  <a:lnTo>
                    <a:pt x="0" y="2381"/>
                  </a:lnTo>
                  <a:lnTo>
                    <a:pt x="82289" y="2381"/>
                  </a:lnTo>
                  <a:lnTo>
                    <a:pt x="82289" y="0"/>
                  </a:lnTo>
                  <a:close/>
                </a:path>
              </a:pathLst>
            </a:custGeom>
            <a:solidFill>
              <a:srgbClr val="FF6000"/>
            </a:solidFill>
          </p:spPr>
          <p:txBody>
            <a:bodyPr wrap="square" lIns="0" tIns="0" rIns="0" bIns="0" rtlCol="0"/>
            <a:lstStyle/>
            <a:p>
              <a:endParaRPr/>
            </a:p>
          </p:txBody>
        </p:sp>
        <p:sp>
          <p:nvSpPr>
            <p:cNvPr id="272" name="object 270">
              <a:extLst>
                <a:ext uri="{FF2B5EF4-FFF2-40B4-BE49-F238E27FC236}">
                  <a16:creationId xmlns:a16="http://schemas.microsoft.com/office/drawing/2014/main" id="{2A1FAAE6-5EBB-44B1-8B35-5830D02210CF}"/>
                </a:ext>
              </a:extLst>
            </p:cNvPr>
            <p:cNvSpPr/>
            <p:nvPr/>
          </p:nvSpPr>
          <p:spPr>
            <a:xfrm>
              <a:off x="3934691" y="4677385"/>
              <a:ext cx="82550" cy="2540"/>
            </a:xfrm>
            <a:custGeom>
              <a:avLst/>
              <a:gdLst/>
              <a:ahLst/>
              <a:cxnLst/>
              <a:rect l="l" t="t" r="r" b="b"/>
              <a:pathLst>
                <a:path w="82550" h="2539">
                  <a:moveTo>
                    <a:pt x="82289" y="0"/>
                  </a:moveTo>
                  <a:lnTo>
                    <a:pt x="0" y="0"/>
                  </a:lnTo>
                  <a:lnTo>
                    <a:pt x="0" y="2381"/>
                  </a:lnTo>
                  <a:lnTo>
                    <a:pt x="79452" y="2381"/>
                  </a:lnTo>
                  <a:lnTo>
                    <a:pt x="82289" y="0"/>
                  </a:lnTo>
                  <a:close/>
                </a:path>
              </a:pathLst>
            </a:custGeom>
            <a:solidFill>
              <a:srgbClr val="FF6F00"/>
            </a:solidFill>
          </p:spPr>
          <p:txBody>
            <a:bodyPr wrap="square" lIns="0" tIns="0" rIns="0" bIns="0" rtlCol="0"/>
            <a:lstStyle/>
            <a:p>
              <a:endParaRPr/>
            </a:p>
          </p:txBody>
        </p:sp>
        <p:sp>
          <p:nvSpPr>
            <p:cNvPr id="273" name="object 271">
              <a:extLst>
                <a:ext uri="{FF2B5EF4-FFF2-40B4-BE49-F238E27FC236}">
                  <a16:creationId xmlns:a16="http://schemas.microsoft.com/office/drawing/2014/main" id="{7C1E1CB9-0891-4698-B1E8-35A8102A7110}"/>
                </a:ext>
              </a:extLst>
            </p:cNvPr>
            <p:cNvSpPr/>
            <p:nvPr/>
          </p:nvSpPr>
          <p:spPr>
            <a:xfrm>
              <a:off x="3920503" y="4676195"/>
              <a:ext cx="147955" cy="0"/>
            </a:xfrm>
            <a:custGeom>
              <a:avLst/>
              <a:gdLst/>
              <a:ahLst/>
              <a:cxnLst/>
              <a:rect l="l" t="t" r="r" b="b"/>
              <a:pathLst>
                <a:path w="147954">
                  <a:moveTo>
                    <a:pt x="0" y="0"/>
                  </a:moveTo>
                  <a:lnTo>
                    <a:pt x="147553" y="0"/>
                  </a:lnTo>
                </a:path>
              </a:pathLst>
            </a:custGeom>
            <a:ln w="3175">
              <a:solidFill>
                <a:srgbClr val="FF6F00"/>
              </a:solidFill>
            </a:ln>
          </p:spPr>
          <p:txBody>
            <a:bodyPr wrap="square" lIns="0" tIns="0" rIns="0" bIns="0" rtlCol="0"/>
            <a:lstStyle/>
            <a:p>
              <a:endParaRPr/>
            </a:p>
          </p:txBody>
        </p:sp>
        <p:sp>
          <p:nvSpPr>
            <p:cNvPr id="274" name="object 272">
              <a:extLst>
                <a:ext uri="{FF2B5EF4-FFF2-40B4-BE49-F238E27FC236}">
                  <a16:creationId xmlns:a16="http://schemas.microsoft.com/office/drawing/2014/main" id="{94428B3C-9498-4220-AEE9-7619C0013592}"/>
                </a:ext>
              </a:extLst>
            </p:cNvPr>
            <p:cNvSpPr/>
            <p:nvPr/>
          </p:nvSpPr>
          <p:spPr>
            <a:xfrm>
              <a:off x="3920503" y="4676195"/>
              <a:ext cx="147955" cy="0"/>
            </a:xfrm>
            <a:custGeom>
              <a:avLst/>
              <a:gdLst/>
              <a:ahLst/>
              <a:cxnLst/>
              <a:rect l="l" t="t" r="r" b="b"/>
              <a:pathLst>
                <a:path w="147954">
                  <a:moveTo>
                    <a:pt x="0" y="0"/>
                  </a:moveTo>
                  <a:lnTo>
                    <a:pt x="147553" y="0"/>
                  </a:lnTo>
                </a:path>
              </a:pathLst>
            </a:custGeom>
            <a:ln w="3175">
              <a:solidFill>
                <a:srgbClr val="FF8200"/>
              </a:solidFill>
            </a:ln>
          </p:spPr>
          <p:txBody>
            <a:bodyPr wrap="square" lIns="0" tIns="0" rIns="0" bIns="0" rtlCol="0"/>
            <a:lstStyle/>
            <a:p>
              <a:endParaRPr/>
            </a:p>
          </p:txBody>
        </p:sp>
        <p:sp>
          <p:nvSpPr>
            <p:cNvPr id="275" name="object 273">
              <a:extLst>
                <a:ext uri="{FF2B5EF4-FFF2-40B4-BE49-F238E27FC236}">
                  <a16:creationId xmlns:a16="http://schemas.microsoft.com/office/drawing/2014/main" id="{69743887-BE35-4FD7-9FF1-44B2F6AB7CB3}"/>
                </a:ext>
              </a:extLst>
            </p:cNvPr>
            <p:cNvSpPr/>
            <p:nvPr/>
          </p:nvSpPr>
          <p:spPr>
            <a:xfrm>
              <a:off x="3911990" y="4673813"/>
              <a:ext cx="255904" cy="0"/>
            </a:xfrm>
            <a:custGeom>
              <a:avLst/>
              <a:gdLst/>
              <a:ahLst/>
              <a:cxnLst/>
              <a:rect l="l" t="t" r="r" b="b"/>
              <a:pathLst>
                <a:path w="255904">
                  <a:moveTo>
                    <a:pt x="0" y="0"/>
                  </a:moveTo>
                  <a:lnTo>
                    <a:pt x="255381" y="0"/>
                  </a:lnTo>
                </a:path>
              </a:pathLst>
            </a:custGeom>
            <a:ln w="3175">
              <a:solidFill>
                <a:srgbClr val="FF8200"/>
              </a:solidFill>
            </a:ln>
          </p:spPr>
          <p:txBody>
            <a:bodyPr wrap="square" lIns="0" tIns="0" rIns="0" bIns="0" rtlCol="0"/>
            <a:lstStyle/>
            <a:p>
              <a:endParaRPr/>
            </a:p>
          </p:txBody>
        </p:sp>
        <p:sp>
          <p:nvSpPr>
            <p:cNvPr id="276" name="object 274">
              <a:extLst>
                <a:ext uri="{FF2B5EF4-FFF2-40B4-BE49-F238E27FC236}">
                  <a16:creationId xmlns:a16="http://schemas.microsoft.com/office/drawing/2014/main" id="{BC0B18FC-61B6-4F5D-B82B-A6E0B7BF03BA}"/>
                </a:ext>
              </a:extLst>
            </p:cNvPr>
            <p:cNvSpPr/>
            <p:nvPr/>
          </p:nvSpPr>
          <p:spPr>
            <a:xfrm>
              <a:off x="3911990" y="4673813"/>
              <a:ext cx="252729" cy="0"/>
            </a:xfrm>
            <a:custGeom>
              <a:avLst/>
              <a:gdLst/>
              <a:ahLst/>
              <a:cxnLst/>
              <a:rect l="l" t="t" r="r" b="b"/>
              <a:pathLst>
                <a:path w="252729">
                  <a:moveTo>
                    <a:pt x="0" y="0"/>
                  </a:moveTo>
                  <a:lnTo>
                    <a:pt x="252544" y="0"/>
                  </a:lnTo>
                </a:path>
              </a:pathLst>
            </a:custGeom>
            <a:ln w="3175">
              <a:solidFill>
                <a:srgbClr val="FF8F00"/>
              </a:solidFill>
            </a:ln>
          </p:spPr>
          <p:txBody>
            <a:bodyPr wrap="square" lIns="0" tIns="0" rIns="0" bIns="0" rtlCol="0"/>
            <a:lstStyle/>
            <a:p>
              <a:endParaRPr/>
            </a:p>
          </p:txBody>
        </p:sp>
        <p:sp>
          <p:nvSpPr>
            <p:cNvPr id="277" name="object 275">
              <a:extLst>
                <a:ext uri="{FF2B5EF4-FFF2-40B4-BE49-F238E27FC236}">
                  <a16:creationId xmlns:a16="http://schemas.microsoft.com/office/drawing/2014/main" id="{668F90F7-249A-451E-A642-03167B95082A}"/>
                </a:ext>
              </a:extLst>
            </p:cNvPr>
            <p:cNvSpPr/>
            <p:nvPr/>
          </p:nvSpPr>
          <p:spPr>
            <a:xfrm>
              <a:off x="3903478" y="4671432"/>
              <a:ext cx="269875" cy="0"/>
            </a:xfrm>
            <a:custGeom>
              <a:avLst/>
              <a:gdLst/>
              <a:ahLst/>
              <a:cxnLst/>
              <a:rect l="l" t="t" r="r" b="b"/>
              <a:pathLst>
                <a:path w="269875">
                  <a:moveTo>
                    <a:pt x="0" y="0"/>
                  </a:moveTo>
                  <a:lnTo>
                    <a:pt x="269569" y="0"/>
                  </a:lnTo>
                </a:path>
              </a:pathLst>
            </a:custGeom>
            <a:ln w="3175">
              <a:solidFill>
                <a:srgbClr val="FFA200"/>
              </a:solidFill>
            </a:ln>
          </p:spPr>
          <p:txBody>
            <a:bodyPr wrap="square" lIns="0" tIns="0" rIns="0" bIns="0" rtlCol="0"/>
            <a:lstStyle/>
            <a:p>
              <a:endParaRPr/>
            </a:p>
          </p:txBody>
        </p:sp>
        <p:sp>
          <p:nvSpPr>
            <p:cNvPr id="278" name="object 276">
              <a:extLst>
                <a:ext uri="{FF2B5EF4-FFF2-40B4-BE49-F238E27FC236}">
                  <a16:creationId xmlns:a16="http://schemas.microsoft.com/office/drawing/2014/main" id="{05ABE82D-CAB0-4B14-A098-06D7EB8FDCAC}"/>
                </a:ext>
              </a:extLst>
            </p:cNvPr>
            <p:cNvSpPr/>
            <p:nvPr/>
          </p:nvSpPr>
          <p:spPr>
            <a:xfrm>
              <a:off x="3903478" y="4671432"/>
              <a:ext cx="269875" cy="0"/>
            </a:xfrm>
            <a:custGeom>
              <a:avLst/>
              <a:gdLst/>
              <a:ahLst/>
              <a:cxnLst/>
              <a:rect l="l" t="t" r="r" b="b"/>
              <a:pathLst>
                <a:path w="269875">
                  <a:moveTo>
                    <a:pt x="0" y="0"/>
                  </a:moveTo>
                  <a:lnTo>
                    <a:pt x="269569" y="0"/>
                  </a:lnTo>
                </a:path>
              </a:pathLst>
            </a:custGeom>
            <a:ln w="3175">
              <a:solidFill>
                <a:srgbClr val="FFAF00"/>
              </a:solidFill>
            </a:ln>
          </p:spPr>
          <p:txBody>
            <a:bodyPr wrap="square" lIns="0" tIns="0" rIns="0" bIns="0" rtlCol="0"/>
            <a:lstStyle/>
            <a:p>
              <a:endParaRPr/>
            </a:p>
          </p:txBody>
        </p:sp>
        <p:sp>
          <p:nvSpPr>
            <p:cNvPr id="279" name="object 277">
              <a:extLst>
                <a:ext uri="{FF2B5EF4-FFF2-40B4-BE49-F238E27FC236}">
                  <a16:creationId xmlns:a16="http://schemas.microsoft.com/office/drawing/2014/main" id="{3B92A262-F056-4323-B35A-9DAA4B32F2F2}"/>
                </a:ext>
              </a:extLst>
            </p:cNvPr>
            <p:cNvSpPr/>
            <p:nvPr/>
          </p:nvSpPr>
          <p:spPr>
            <a:xfrm>
              <a:off x="3894965" y="4669050"/>
              <a:ext cx="281305" cy="0"/>
            </a:xfrm>
            <a:custGeom>
              <a:avLst/>
              <a:gdLst/>
              <a:ahLst/>
              <a:cxnLst/>
              <a:rect l="l" t="t" r="r" b="b"/>
              <a:pathLst>
                <a:path w="281304">
                  <a:moveTo>
                    <a:pt x="0" y="0"/>
                  </a:moveTo>
                  <a:lnTo>
                    <a:pt x="280919" y="0"/>
                  </a:lnTo>
                </a:path>
              </a:pathLst>
            </a:custGeom>
            <a:ln w="3175">
              <a:solidFill>
                <a:srgbClr val="FFAF00"/>
              </a:solidFill>
            </a:ln>
          </p:spPr>
          <p:txBody>
            <a:bodyPr wrap="square" lIns="0" tIns="0" rIns="0" bIns="0" rtlCol="0"/>
            <a:lstStyle/>
            <a:p>
              <a:endParaRPr/>
            </a:p>
          </p:txBody>
        </p:sp>
        <p:sp>
          <p:nvSpPr>
            <p:cNvPr id="280" name="object 278">
              <a:extLst>
                <a:ext uri="{FF2B5EF4-FFF2-40B4-BE49-F238E27FC236}">
                  <a16:creationId xmlns:a16="http://schemas.microsoft.com/office/drawing/2014/main" id="{15EA28ED-1798-451E-A54D-2A6A2C0D96DB}"/>
                </a:ext>
              </a:extLst>
            </p:cNvPr>
            <p:cNvSpPr/>
            <p:nvPr/>
          </p:nvSpPr>
          <p:spPr>
            <a:xfrm>
              <a:off x="3894965" y="4668701"/>
              <a:ext cx="281305" cy="0"/>
            </a:xfrm>
            <a:custGeom>
              <a:avLst/>
              <a:gdLst/>
              <a:ahLst/>
              <a:cxnLst/>
              <a:rect l="l" t="t" r="r" b="b"/>
              <a:pathLst>
                <a:path w="281304">
                  <a:moveTo>
                    <a:pt x="0" y="0"/>
                  </a:moveTo>
                  <a:lnTo>
                    <a:pt x="280919" y="0"/>
                  </a:lnTo>
                </a:path>
              </a:pathLst>
            </a:custGeom>
            <a:ln w="3175">
              <a:solidFill>
                <a:srgbClr val="FFC400"/>
              </a:solidFill>
            </a:ln>
          </p:spPr>
          <p:txBody>
            <a:bodyPr wrap="square" lIns="0" tIns="0" rIns="0" bIns="0" rtlCol="0"/>
            <a:lstStyle/>
            <a:p>
              <a:endParaRPr/>
            </a:p>
          </p:txBody>
        </p:sp>
        <p:sp>
          <p:nvSpPr>
            <p:cNvPr id="281" name="object 279">
              <a:extLst>
                <a:ext uri="{FF2B5EF4-FFF2-40B4-BE49-F238E27FC236}">
                  <a16:creationId xmlns:a16="http://schemas.microsoft.com/office/drawing/2014/main" id="{A859F795-D29C-4A8E-B1AD-F799B5DF44F1}"/>
                </a:ext>
              </a:extLst>
            </p:cNvPr>
            <p:cNvSpPr/>
            <p:nvPr/>
          </p:nvSpPr>
          <p:spPr>
            <a:xfrm>
              <a:off x="3886452" y="4666384"/>
              <a:ext cx="289560" cy="0"/>
            </a:xfrm>
            <a:custGeom>
              <a:avLst/>
              <a:gdLst/>
              <a:ahLst/>
              <a:cxnLst/>
              <a:rect l="l" t="t" r="r" b="b"/>
              <a:pathLst>
                <a:path w="289560">
                  <a:moveTo>
                    <a:pt x="0" y="0"/>
                  </a:moveTo>
                  <a:lnTo>
                    <a:pt x="289432" y="0"/>
                  </a:lnTo>
                </a:path>
              </a:pathLst>
            </a:custGeom>
            <a:ln w="3175">
              <a:solidFill>
                <a:srgbClr val="FFC400"/>
              </a:solidFill>
            </a:ln>
          </p:spPr>
          <p:txBody>
            <a:bodyPr wrap="square" lIns="0" tIns="0" rIns="0" bIns="0" rtlCol="0"/>
            <a:lstStyle/>
            <a:p>
              <a:endParaRPr/>
            </a:p>
          </p:txBody>
        </p:sp>
        <p:sp>
          <p:nvSpPr>
            <p:cNvPr id="282" name="object 280">
              <a:extLst>
                <a:ext uri="{FF2B5EF4-FFF2-40B4-BE49-F238E27FC236}">
                  <a16:creationId xmlns:a16="http://schemas.microsoft.com/office/drawing/2014/main" id="{B1043B8B-C356-492B-B749-4CBB7B076F69}"/>
                </a:ext>
              </a:extLst>
            </p:cNvPr>
            <p:cNvSpPr/>
            <p:nvPr/>
          </p:nvSpPr>
          <p:spPr>
            <a:xfrm>
              <a:off x="3886452" y="4666669"/>
              <a:ext cx="289560" cy="0"/>
            </a:xfrm>
            <a:custGeom>
              <a:avLst/>
              <a:gdLst/>
              <a:ahLst/>
              <a:cxnLst/>
              <a:rect l="l" t="t" r="r" b="b"/>
              <a:pathLst>
                <a:path w="289560">
                  <a:moveTo>
                    <a:pt x="0" y="0"/>
                  </a:moveTo>
                  <a:lnTo>
                    <a:pt x="289432" y="0"/>
                  </a:lnTo>
                </a:path>
              </a:pathLst>
            </a:custGeom>
            <a:ln w="3175">
              <a:solidFill>
                <a:srgbClr val="FFD100"/>
              </a:solidFill>
            </a:ln>
          </p:spPr>
          <p:txBody>
            <a:bodyPr wrap="square" lIns="0" tIns="0" rIns="0" bIns="0" rtlCol="0"/>
            <a:lstStyle/>
            <a:p>
              <a:endParaRPr/>
            </a:p>
          </p:txBody>
        </p:sp>
        <p:sp>
          <p:nvSpPr>
            <p:cNvPr id="283" name="object 281">
              <a:extLst>
                <a:ext uri="{FF2B5EF4-FFF2-40B4-BE49-F238E27FC236}">
                  <a16:creationId xmlns:a16="http://schemas.microsoft.com/office/drawing/2014/main" id="{8FD71147-A4AA-4F6B-A751-EF8FECBAF5A4}"/>
                </a:ext>
              </a:extLst>
            </p:cNvPr>
            <p:cNvSpPr/>
            <p:nvPr/>
          </p:nvSpPr>
          <p:spPr>
            <a:xfrm>
              <a:off x="3880777" y="4663097"/>
              <a:ext cx="292735" cy="0"/>
            </a:xfrm>
            <a:custGeom>
              <a:avLst/>
              <a:gdLst/>
              <a:ahLst/>
              <a:cxnLst/>
              <a:rect l="l" t="t" r="r" b="b"/>
              <a:pathLst>
                <a:path w="292735">
                  <a:moveTo>
                    <a:pt x="0" y="0"/>
                  </a:moveTo>
                  <a:lnTo>
                    <a:pt x="292270" y="0"/>
                  </a:lnTo>
                </a:path>
              </a:pathLst>
            </a:custGeom>
            <a:ln w="4762">
              <a:solidFill>
                <a:srgbClr val="FFD100"/>
              </a:solidFill>
            </a:ln>
          </p:spPr>
          <p:txBody>
            <a:bodyPr wrap="square" lIns="0" tIns="0" rIns="0" bIns="0" rtlCol="0"/>
            <a:lstStyle/>
            <a:p>
              <a:endParaRPr/>
            </a:p>
          </p:txBody>
        </p:sp>
        <p:sp>
          <p:nvSpPr>
            <p:cNvPr id="284" name="object 282">
              <a:extLst>
                <a:ext uri="{FF2B5EF4-FFF2-40B4-BE49-F238E27FC236}">
                  <a16:creationId xmlns:a16="http://schemas.microsoft.com/office/drawing/2014/main" id="{518F4F40-6076-4613-80D3-2095D13D3BF6}"/>
                </a:ext>
              </a:extLst>
            </p:cNvPr>
            <p:cNvSpPr/>
            <p:nvPr/>
          </p:nvSpPr>
          <p:spPr>
            <a:xfrm>
              <a:off x="3880777" y="4663097"/>
              <a:ext cx="292735" cy="0"/>
            </a:xfrm>
            <a:custGeom>
              <a:avLst/>
              <a:gdLst/>
              <a:ahLst/>
              <a:cxnLst/>
              <a:rect l="l" t="t" r="r" b="b"/>
              <a:pathLst>
                <a:path w="292735">
                  <a:moveTo>
                    <a:pt x="0" y="0"/>
                  </a:moveTo>
                  <a:lnTo>
                    <a:pt x="292270" y="0"/>
                  </a:lnTo>
                </a:path>
              </a:pathLst>
            </a:custGeom>
            <a:ln w="4762">
              <a:solidFill>
                <a:srgbClr val="FFE400"/>
              </a:solidFill>
            </a:ln>
          </p:spPr>
          <p:txBody>
            <a:bodyPr wrap="square" lIns="0" tIns="0" rIns="0" bIns="0" rtlCol="0"/>
            <a:lstStyle/>
            <a:p>
              <a:endParaRPr/>
            </a:p>
          </p:txBody>
        </p:sp>
        <p:sp>
          <p:nvSpPr>
            <p:cNvPr id="285" name="object 283">
              <a:extLst>
                <a:ext uri="{FF2B5EF4-FFF2-40B4-BE49-F238E27FC236}">
                  <a16:creationId xmlns:a16="http://schemas.microsoft.com/office/drawing/2014/main" id="{8F3822A7-7D15-41B1-825B-D8D6247F31C6}"/>
                </a:ext>
              </a:extLst>
            </p:cNvPr>
            <p:cNvSpPr/>
            <p:nvPr/>
          </p:nvSpPr>
          <p:spPr>
            <a:xfrm>
              <a:off x="3872264" y="4659524"/>
              <a:ext cx="295275" cy="0"/>
            </a:xfrm>
            <a:custGeom>
              <a:avLst/>
              <a:gdLst/>
              <a:ahLst/>
              <a:cxnLst/>
              <a:rect l="l" t="t" r="r" b="b"/>
              <a:pathLst>
                <a:path w="295275">
                  <a:moveTo>
                    <a:pt x="0" y="0"/>
                  </a:moveTo>
                  <a:lnTo>
                    <a:pt x="295107" y="0"/>
                  </a:lnTo>
                </a:path>
              </a:pathLst>
            </a:custGeom>
            <a:ln w="3175">
              <a:solidFill>
                <a:srgbClr val="FFE400"/>
              </a:solidFill>
            </a:ln>
          </p:spPr>
          <p:txBody>
            <a:bodyPr wrap="square" lIns="0" tIns="0" rIns="0" bIns="0" rtlCol="0"/>
            <a:lstStyle/>
            <a:p>
              <a:endParaRPr/>
            </a:p>
          </p:txBody>
        </p:sp>
        <p:sp>
          <p:nvSpPr>
            <p:cNvPr id="286" name="object 284">
              <a:extLst>
                <a:ext uri="{FF2B5EF4-FFF2-40B4-BE49-F238E27FC236}">
                  <a16:creationId xmlns:a16="http://schemas.microsoft.com/office/drawing/2014/main" id="{4FC186A0-C027-4773-B210-E9279D6BDAEE}"/>
                </a:ext>
              </a:extLst>
            </p:cNvPr>
            <p:cNvSpPr/>
            <p:nvPr/>
          </p:nvSpPr>
          <p:spPr>
            <a:xfrm>
              <a:off x="3872264" y="4659524"/>
              <a:ext cx="295275" cy="0"/>
            </a:xfrm>
            <a:custGeom>
              <a:avLst/>
              <a:gdLst/>
              <a:ahLst/>
              <a:cxnLst/>
              <a:rect l="l" t="t" r="r" b="b"/>
              <a:pathLst>
                <a:path w="295275">
                  <a:moveTo>
                    <a:pt x="0" y="0"/>
                  </a:moveTo>
                  <a:lnTo>
                    <a:pt x="295107" y="0"/>
                  </a:lnTo>
                </a:path>
              </a:pathLst>
            </a:custGeom>
            <a:ln w="3175">
              <a:solidFill>
                <a:srgbClr val="FFE403"/>
              </a:solidFill>
            </a:ln>
          </p:spPr>
          <p:txBody>
            <a:bodyPr wrap="square" lIns="0" tIns="0" rIns="0" bIns="0" rtlCol="0"/>
            <a:lstStyle/>
            <a:p>
              <a:endParaRPr/>
            </a:p>
          </p:txBody>
        </p:sp>
        <p:sp>
          <p:nvSpPr>
            <p:cNvPr id="287" name="object 285">
              <a:extLst>
                <a:ext uri="{FF2B5EF4-FFF2-40B4-BE49-F238E27FC236}">
                  <a16:creationId xmlns:a16="http://schemas.microsoft.com/office/drawing/2014/main" id="{613089F6-16B8-4345-98DE-96FCC39C4603}"/>
                </a:ext>
              </a:extLst>
            </p:cNvPr>
            <p:cNvSpPr/>
            <p:nvPr/>
          </p:nvSpPr>
          <p:spPr>
            <a:xfrm>
              <a:off x="3863752" y="4657143"/>
              <a:ext cx="300990" cy="0"/>
            </a:xfrm>
            <a:custGeom>
              <a:avLst/>
              <a:gdLst/>
              <a:ahLst/>
              <a:cxnLst/>
              <a:rect l="l" t="t" r="r" b="b"/>
              <a:pathLst>
                <a:path w="300989">
                  <a:moveTo>
                    <a:pt x="0" y="0"/>
                  </a:moveTo>
                  <a:lnTo>
                    <a:pt x="300782" y="0"/>
                  </a:lnTo>
                </a:path>
              </a:pathLst>
            </a:custGeom>
            <a:ln w="3175">
              <a:solidFill>
                <a:srgbClr val="FFE403"/>
              </a:solidFill>
            </a:ln>
          </p:spPr>
          <p:txBody>
            <a:bodyPr wrap="square" lIns="0" tIns="0" rIns="0" bIns="0" rtlCol="0"/>
            <a:lstStyle/>
            <a:p>
              <a:endParaRPr/>
            </a:p>
          </p:txBody>
        </p:sp>
        <p:sp>
          <p:nvSpPr>
            <p:cNvPr id="288" name="object 286">
              <a:extLst>
                <a:ext uri="{FF2B5EF4-FFF2-40B4-BE49-F238E27FC236}">
                  <a16:creationId xmlns:a16="http://schemas.microsoft.com/office/drawing/2014/main" id="{2F701EF2-479A-42B4-8447-FCC93AD0E76B}"/>
                </a:ext>
              </a:extLst>
            </p:cNvPr>
            <p:cNvSpPr/>
            <p:nvPr/>
          </p:nvSpPr>
          <p:spPr>
            <a:xfrm>
              <a:off x="3863752" y="4657143"/>
              <a:ext cx="300990" cy="0"/>
            </a:xfrm>
            <a:custGeom>
              <a:avLst/>
              <a:gdLst/>
              <a:ahLst/>
              <a:cxnLst/>
              <a:rect l="l" t="t" r="r" b="b"/>
              <a:pathLst>
                <a:path w="300989">
                  <a:moveTo>
                    <a:pt x="0" y="0"/>
                  </a:moveTo>
                  <a:lnTo>
                    <a:pt x="300782" y="0"/>
                  </a:lnTo>
                </a:path>
              </a:pathLst>
            </a:custGeom>
            <a:ln w="3175">
              <a:solidFill>
                <a:srgbClr val="FFE809"/>
              </a:solidFill>
            </a:ln>
          </p:spPr>
          <p:txBody>
            <a:bodyPr wrap="square" lIns="0" tIns="0" rIns="0" bIns="0" rtlCol="0"/>
            <a:lstStyle/>
            <a:p>
              <a:endParaRPr/>
            </a:p>
          </p:txBody>
        </p:sp>
        <p:sp>
          <p:nvSpPr>
            <p:cNvPr id="289" name="object 287">
              <a:extLst>
                <a:ext uri="{FF2B5EF4-FFF2-40B4-BE49-F238E27FC236}">
                  <a16:creationId xmlns:a16="http://schemas.microsoft.com/office/drawing/2014/main" id="{69BC9102-F246-4716-B490-DAE99B3296EE}"/>
                </a:ext>
              </a:extLst>
            </p:cNvPr>
            <p:cNvSpPr/>
            <p:nvPr/>
          </p:nvSpPr>
          <p:spPr>
            <a:xfrm>
              <a:off x="3852401" y="4654762"/>
              <a:ext cx="306705" cy="0"/>
            </a:xfrm>
            <a:custGeom>
              <a:avLst/>
              <a:gdLst/>
              <a:ahLst/>
              <a:cxnLst/>
              <a:rect l="l" t="t" r="r" b="b"/>
              <a:pathLst>
                <a:path w="306704">
                  <a:moveTo>
                    <a:pt x="0" y="0"/>
                  </a:moveTo>
                  <a:lnTo>
                    <a:pt x="306457" y="0"/>
                  </a:lnTo>
                </a:path>
              </a:pathLst>
            </a:custGeom>
            <a:ln w="3175">
              <a:solidFill>
                <a:srgbClr val="FFE809"/>
              </a:solidFill>
            </a:ln>
          </p:spPr>
          <p:txBody>
            <a:bodyPr wrap="square" lIns="0" tIns="0" rIns="0" bIns="0" rtlCol="0"/>
            <a:lstStyle/>
            <a:p>
              <a:endParaRPr/>
            </a:p>
          </p:txBody>
        </p:sp>
        <p:sp>
          <p:nvSpPr>
            <p:cNvPr id="290" name="object 288">
              <a:extLst>
                <a:ext uri="{FF2B5EF4-FFF2-40B4-BE49-F238E27FC236}">
                  <a16:creationId xmlns:a16="http://schemas.microsoft.com/office/drawing/2014/main" id="{C22C8300-6C7F-4056-8FEA-E665651AF7F7}"/>
                </a:ext>
              </a:extLst>
            </p:cNvPr>
            <p:cNvSpPr/>
            <p:nvPr/>
          </p:nvSpPr>
          <p:spPr>
            <a:xfrm>
              <a:off x="3852401" y="4654762"/>
              <a:ext cx="306705" cy="0"/>
            </a:xfrm>
            <a:custGeom>
              <a:avLst/>
              <a:gdLst/>
              <a:ahLst/>
              <a:cxnLst/>
              <a:rect l="l" t="t" r="r" b="b"/>
              <a:pathLst>
                <a:path w="306704">
                  <a:moveTo>
                    <a:pt x="0" y="0"/>
                  </a:moveTo>
                  <a:lnTo>
                    <a:pt x="306457" y="0"/>
                  </a:lnTo>
                </a:path>
              </a:pathLst>
            </a:custGeom>
            <a:ln w="3175">
              <a:solidFill>
                <a:srgbClr val="FFE80D"/>
              </a:solidFill>
            </a:ln>
          </p:spPr>
          <p:txBody>
            <a:bodyPr wrap="square" lIns="0" tIns="0" rIns="0" bIns="0" rtlCol="0"/>
            <a:lstStyle/>
            <a:p>
              <a:endParaRPr/>
            </a:p>
          </p:txBody>
        </p:sp>
        <p:sp>
          <p:nvSpPr>
            <p:cNvPr id="291" name="object 289">
              <a:extLst>
                <a:ext uri="{FF2B5EF4-FFF2-40B4-BE49-F238E27FC236}">
                  <a16:creationId xmlns:a16="http://schemas.microsoft.com/office/drawing/2014/main" id="{8DE1BAB9-9CF0-460C-A291-01734E47817D}"/>
                </a:ext>
              </a:extLst>
            </p:cNvPr>
            <p:cNvSpPr/>
            <p:nvPr/>
          </p:nvSpPr>
          <p:spPr>
            <a:xfrm>
              <a:off x="3838213" y="4652380"/>
              <a:ext cx="315595" cy="0"/>
            </a:xfrm>
            <a:custGeom>
              <a:avLst/>
              <a:gdLst/>
              <a:ahLst/>
              <a:cxnLst/>
              <a:rect l="l" t="t" r="r" b="b"/>
              <a:pathLst>
                <a:path w="315595">
                  <a:moveTo>
                    <a:pt x="0" y="0"/>
                  </a:moveTo>
                  <a:lnTo>
                    <a:pt x="314970" y="0"/>
                  </a:lnTo>
                </a:path>
              </a:pathLst>
            </a:custGeom>
            <a:ln w="3175">
              <a:solidFill>
                <a:srgbClr val="FFE812"/>
              </a:solidFill>
            </a:ln>
          </p:spPr>
          <p:txBody>
            <a:bodyPr wrap="square" lIns="0" tIns="0" rIns="0" bIns="0" rtlCol="0"/>
            <a:lstStyle/>
            <a:p>
              <a:endParaRPr/>
            </a:p>
          </p:txBody>
        </p:sp>
        <p:sp>
          <p:nvSpPr>
            <p:cNvPr id="292" name="object 290">
              <a:extLst>
                <a:ext uri="{FF2B5EF4-FFF2-40B4-BE49-F238E27FC236}">
                  <a16:creationId xmlns:a16="http://schemas.microsoft.com/office/drawing/2014/main" id="{BBFFE6A9-22EB-434C-A841-3A6DA3CC5D51}"/>
                </a:ext>
              </a:extLst>
            </p:cNvPr>
            <p:cNvSpPr/>
            <p:nvPr/>
          </p:nvSpPr>
          <p:spPr>
            <a:xfrm>
              <a:off x="3832538" y="4695246"/>
              <a:ext cx="315595" cy="0"/>
            </a:xfrm>
            <a:custGeom>
              <a:avLst/>
              <a:gdLst/>
              <a:ahLst/>
              <a:cxnLst/>
              <a:rect l="l" t="t" r="r" b="b"/>
              <a:pathLst>
                <a:path w="315595">
                  <a:moveTo>
                    <a:pt x="0" y="0"/>
                  </a:moveTo>
                  <a:lnTo>
                    <a:pt x="314970" y="0"/>
                  </a:lnTo>
                </a:path>
              </a:pathLst>
            </a:custGeom>
            <a:ln w="3175">
              <a:solidFill>
                <a:srgbClr val="FFE817"/>
              </a:solidFill>
            </a:ln>
          </p:spPr>
          <p:txBody>
            <a:bodyPr wrap="square" lIns="0" tIns="0" rIns="0" bIns="0" rtlCol="0"/>
            <a:lstStyle/>
            <a:p>
              <a:endParaRPr/>
            </a:p>
          </p:txBody>
        </p:sp>
        <p:sp>
          <p:nvSpPr>
            <p:cNvPr id="293" name="object 291">
              <a:extLst>
                <a:ext uri="{FF2B5EF4-FFF2-40B4-BE49-F238E27FC236}">
                  <a16:creationId xmlns:a16="http://schemas.microsoft.com/office/drawing/2014/main" id="{D33388AD-01D9-4506-B66C-DC8A00B7170E}"/>
                </a:ext>
              </a:extLst>
            </p:cNvPr>
            <p:cNvSpPr/>
            <p:nvPr/>
          </p:nvSpPr>
          <p:spPr>
            <a:xfrm>
              <a:off x="3792812" y="4692865"/>
              <a:ext cx="346710" cy="0"/>
            </a:xfrm>
            <a:custGeom>
              <a:avLst/>
              <a:gdLst/>
              <a:ahLst/>
              <a:cxnLst/>
              <a:rect l="l" t="t" r="r" b="b"/>
              <a:pathLst>
                <a:path w="346710">
                  <a:moveTo>
                    <a:pt x="0" y="0"/>
                  </a:moveTo>
                  <a:lnTo>
                    <a:pt x="346183" y="0"/>
                  </a:lnTo>
                </a:path>
              </a:pathLst>
            </a:custGeom>
            <a:ln w="3175">
              <a:solidFill>
                <a:srgbClr val="FFE817"/>
              </a:solidFill>
            </a:ln>
          </p:spPr>
          <p:txBody>
            <a:bodyPr wrap="square" lIns="0" tIns="0" rIns="0" bIns="0" rtlCol="0"/>
            <a:lstStyle/>
            <a:p>
              <a:endParaRPr/>
            </a:p>
          </p:txBody>
        </p:sp>
        <p:sp>
          <p:nvSpPr>
            <p:cNvPr id="294" name="object 292">
              <a:extLst>
                <a:ext uri="{FF2B5EF4-FFF2-40B4-BE49-F238E27FC236}">
                  <a16:creationId xmlns:a16="http://schemas.microsoft.com/office/drawing/2014/main" id="{58250BF1-1BFD-41CE-956A-855A3708F769}"/>
                </a:ext>
              </a:extLst>
            </p:cNvPr>
            <p:cNvSpPr/>
            <p:nvPr/>
          </p:nvSpPr>
          <p:spPr>
            <a:xfrm>
              <a:off x="3792812" y="4693041"/>
              <a:ext cx="346710" cy="0"/>
            </a:xfrm>
            <a:custGeom>
              <a:avLst/>
              <a:gdLst/>
              <a:ahLst/>
              <a:cxnLst/>
              <a:rect l="l" t="t" r="r" b="b"/>
              <a:pathLst>
                <a:path w="346710">
                  <a:moveTo>
                    <a:pt x="0" y="0"/>
                  </a:moveTo>
                  <a:lnTo>
                    <a:pt x="346183" y="0"/>
                  </a:lnTo>
                </a:path>
              </a:pathLst>
            </a:custGeom>
            <a:ln w="3175">
              <a:solidFill>
                <a:srgbClr val="FFEB1C"/>
              </a:solidFill>
            </a:ln>
          </p:spPr>
          <p:txBody>
            <a:bodyPr wrap="square" lIns="0" tIns="0" rIns="0" bIns="0" rtlCol="0"/>
            <a:lstStyle/>
            <a:p>
              <a:endParaRPr/>
            </a:p>
          </p:txBody>
        </p:sp>
        <p:sp>
          <p:nvSpPr>
            <p:cNvPr id="295" name="object 293">
              <a:extLst>
                <a:ext uri="{FF2B5EF4-FFF2-40B4-BE49-F238E27FC236}">
                  <a16:creationId xmlns:a16="http://schemas.microsoft.com/office/drawing/2014/main" id="{8BC54AA7-FFEF-49A2-9AC4-E45F883F8363}"/>
                </a:ext>
              </a:extLst>
            </p:cNvPr>
            <p:cNvSpPr/>
            <p:nvPr/>
          </p:nvSpPr>
          <p:spPr>
            <a:xfrm>
              <a:off x="3792812" y="4690722"/>
              <a:ext cx="340995" cy="0"/>
            </a:xfrm>
            <a:custGeom>
              <a:avLst/>
              <a:gdLst/>
              <a:ahLst/>
              <a:cxnLst/>
              <a:rect l="l" t="t" r="r" b="b"/>
              <a:pathLst>
                <a:path w="340995">
                  <a:moveTo>
                    <a:pt x="0" y="0"/>
                  </a:moveTo>
                  <a:lnTo>
                    <a:pt x="340508" y="0"/>
                  </a:lnTo>
                </a:path>
              </a:pathLst>
            </a:custGeom>
            <a:ln w="3175">
              <a:solidFill>
                <a:srgbClr val="FFEB1C"/>
              </a:solidFill>
            </a:ln>
          </p:spPr>
          <p:txBody>
            <a:bodyPr wrap="square" lIns="0" tIns="0" rIns="0" bIns="0" rtlCol="0"/>
            <a:lstStyle/>
            <a:p>
              <a:endParaRPr/>
            </a:p>
          </p:txBody>
        </p:sp>
        <p:sp>
          <p:nvSpPr>
            <p:cNvPr id="296" name="object 294">
              <a:extLst>
                <a:ext uri="{FF2B5EF4-FFF2-40B4-BE49-F238E27FC236}">
                  <a16:creationId xmlns:a16="http://schemas.microsoft.com/office/drawing/2014/main" id="{E97836BA-AB10-4D42-8F84-5AB3A8BFC5E4}"/>
                </a:ext>
              </a:extLst>
            </p:cNvPr>
            <p:cNvSpPr/>
            <p:nvPr/>
          </p:nvSpPr>
          <p:spPr>
            <a:xfrm>
              <a:off x="3792812" y="4690483"/>
              <a:ext cx="340995" cy="0"/>
            </a:xfrm>
            <a:custGeom>
              <a:avLst/>
              <a:gdLst/>
              <a:ahLst/>
              <a:cxnLst/>
              <a:rect l="l" t="t" r="r" b="b"/>
              <a:pathLst>
                <a:path w="340995">
                  <a:moveTo>
                    <a:pt x="0" y="0"/>
                  </a:moveTo>
                  <a:lnTo>
                    <a:pt x="340508" y="0"/>
                  </a:lnTo>
                </a:path>
              </a:pathLst>
            </a:custGeom>
            <a:ln w="3175">
              <a:solidFill>
                <a:srgbClr val="FFEB20"/>
              </a:solidFill>
            </a:ln>
          </p:spPr>
          <p:txBody>
            <a:bodyPr wrap="square" lIns="0" tIns="0" rIns="0" bIns="0" rtlCol="0"/>
            <a:lstStyle/>
            <a:p>
              <a:endParaRPr/>
            </a:p>
          </p:txBody>
        </p:sp>
        <p:sp>
          <p:nvSpPr>
            <p:cNvPr id="297" name="object 295">
              <a:extLst>
                <a:ext uri="{FF2B5EF4-FFF2-40B4-BE49-F238E27FC236}">
                  <a16:creationId xmlns:a16="http://schemas.microsoft.com/office/drawing/2014/main" id="{E291BE29-1055-4F34-BECE-F73E469A3F7D}"/>
                </a:ext>
              </a:extLst>
            </p:cNvPr>
            <p:cNvSpPr/>
            <p:nvPr/>
          </p:nvSpPr>
          <p:spPr>
            <a:xfrm>
              <a:off x="3795650" y="4688102"/>
              <a:ext cx="329565" cy="0"/>
            </a:xfrm>
            <a:custGeom>
              <a:avLst/>
              <a:gdLst/>
              <a:ahLst/>
              <a:cxnLst/>
              <a:rect l="l" t="t" r="r" b="b"/>
              <a:pathLst>
                <a:path w="329564">
                  <a:moveTo>
                    <a:pt x="0" y="0"/>
                  </a:moveTo>
                  <a:lnTo>
                    <a:pt x="329158" y="0"/>
                  </a:lnTo>
                </a:path>
              </a:pathLst>
            </a:custGeom>
            <a:ln w="3175">
              <a:solidFill>
                <a:srgbClr val="FFEB20"/>
              </a:solidFill>
            </a:ln>
          </p:spPr>
          <p:txBody>
            <a:bodyPr wrap="square" lIns="0" tIns="0" rIns="0" bIns="0" rtlCol="0"/>
            <a:lstStyle/>
            <a:p>
              <a:endParaRPr/>
            </a:p>
          </p:txBody>
        </p:sp>
        <p:sp>
          <p:nvSpPr>
            <p:cNvPr id="298" name="object 296">
              <a:extLst>
                <a:ext uri="{FF2B5EF4-FFF2-40B4-BE49-F238E27FC236}">
                  <a16:creationId xmlns:a16="http://schemas.microsoft.com/office/drawing/2014/main" id="{898FF191-443A-4E3D-B197-B84911DA9BF1}"/>
                </a:ext>
              </a:extLst>
            </p:cNvPr>
            <p:cNvSpPr/>
            <p:nvPr/>
          </p:nvSpPr>
          <p:spPr>
            <a:xfrm>
              <a:off x="3795650" y="4688404"/>
              <a:ext cx="329565" cy="0"/>
            </a:xfrm>
            <a:custGeom>
              <a:avLst/>
              <a:gdLst/>
              <a:ahLst/>
              <a:cxnLst/>
              <a:rect l="l" t="t" r="r" b="b"/>
              <a:pathLst>
                <a:path w="329564">
                  <a:moveTo>
                    <a:pt x="0" y="0"/>
                  </a:moveTo>
                  <a:lnTo>
                    <a:pt x="329158" y="0"/>
                  </a:lnTo>
                </a:path>
              </a:pathLst>
            </a:custGeom>
            <a:ln w="3175">
              <a:solidFill>
                <a:srgbClr val="FFEC25"/>
              </a:solidFill>
            </a:ln>
          </p:spPr>
          <p:txBody>
            <a:bodyPr wrap="square" lIns="0" tIns="0" rIns="0" bIns="0" rtlCol="0"/>
            <a:lstStyle/>
            <a:p>
              <a:endParaRPr/>
            </a:p>
          </p:txBody>
        </p:sp>
        <p:sp>
          <p:nvSpPr>
            <p:cNvPr id="299" name="object 297">
              <a:extLst>
                <a:ext uri="{FF2B5EF4-FFF2-40B4-BE49-F238E27FC236}">
                  <a16:creationId xmlns:a16="http://schemas.microsoft.com/office/drawing/2014/main" id="{EBA19C26-A003-4C12-9FD6-734326506140}"/>
                </a:ext>
              </a:extLst>
            </p:cNvPr>
            <p:cNvSpPr/>
            <p:nvPr/>
          </p:nvSpPr>
          <p:spPr>
            <a:xfrm>
              <a:off x="3795650" y="4686087"/>
              <a:ext cx="326390" cy="0"/>
            </a:xfrm>
            <a:custGeom>
              <a:avLst/>
              <a:gdLst/>
              <a:ahLst/>
              <a:cxnLst/>
              <a:rect l="l" t="t" r="r" b="b"/>
              <a:pathLst>
                <a:path w="326389">
                  <a:moveTo>
                    <a:pt x="0" y="0"/>
                  </a:moveTo>
                  <a:lnTo>
                    <a:pt x="326320" y="0"/>
                  </a:lnTo>
                </a:path>
              </a:pathLst>
            </a:custGeom>
            <a:ln w="3175">
              <a:solidFill>
                <a:srgbClr val="FFEC25"/>
              </a:solidFill>
            </a:ln>
          </p:spPr>
          <p:txBody>
            <a:bodyPr wrap="square" lIns="0" tIns="0" rIns="0" bIns="0" rtlCol="0"/>
            <a:lstStyle/>
            <a:p>
              <a:endParaRPr/>
            </a:p>
          </p:txBody>
        </p:sp>
        <p:sp>
          <p:nvSpPr>
            <p:cNvPr id="300" name="object 298">
              <a:extLst>
                <a:ext uri="{FF2B5EF4-FFF2-40B4-BE49-F238E27FC236}">
                  <a16:creationId xmlns:a16="http://schemas.microsoft.com/office/drawing/2014/main" id="{D5E828A8-B40D-4802-99CB-9884B1E32767}"/>
                </a:ext>
              </a:extLst>
            </p:cNvPr>
            <p:cNvSpPr/>
            <p:nvPr/>
          </p:nvSpPr>
          <p:spPr>
            <a:xfrm>
              <a:off x="3795650" y="4685720"/>
              <a:ext cx="326390" cy="0"/>
            </a:xfrm>
            <a:custGeom>
              <a:avLst/>
              <a:gdLst/>
              <a:ahLst/>
              <a:cxnLst/>
              <a:rect l="l" t="t" r="r" b="b"/>
              <a:pathLst>
                <a:path w="326389">
                  <a:moveTo>
                    <a:pt x="0" y="0"/>
                  </a:moveTo>
                  <a:lnTo>
                    <a:pt x="326320" y="0"/>
                  </a:lnTo>
                </a:path>
              </a:pathLst>
            </a:custGeom>
            <a:ln w="3175">
              <a:solidFill>
                <a:srgbClr val="FFEC29"/>
              </a:solidFill>
            </a:ln>
          </p:spPr>
          <p:txBody>
            <a:bodyPr wrap="square" lIns="0" tIns="0" rIns="0" bIns="0" rtlCol="0"/>
            <a:lstStyle/>
            <a:p>
              <a:endParaRPr/>
            </a:p>
          </p:txBody>
        </p:sp>
        <p:sp>
          <p:nvSpPr>
            <p:cNvPr id="301" name="object 299">
              <a:extLst>
                <a:ext uri="{FF2B5EF4-FFF2-40B4-BE49-F238E27FC236}">
                  <a16:creationId xmlns:a16="http://schemas.microsoft.com/office/drawing/2014/main" id="{4D3BF74C-2AEF-426D-9FC0-C43FB891198C}"/>
                </a:ext>
              </a:extLst>
            </p:cNvPr>
            <p:cNvSpPr/>
            <p:nvPr/>
          </p:nvSpPr>
          <p:spPr>
            <a:xfrm>
              <a:off x="3798487" y="4683339"/>
              <a:ext cx="315595" cy="0"/>
            </a:xfrm>
            <a:custGeom>
              <a:avLst/>
              <a:gdLst/>
              <a:ahLst/>
              <a:cxnLst/>
              <a:rect l="l" t="t" r="r" b="b"/>
              <a:pathLst>
                <a:path w="315595">
                  <a:moveTo>
                    <a:pt x="0" y="0"/>
                  </a:moveTo>
                  <a:lnTo>
                    <a:pt x="314970" y="0"/>
                  </a:lnTo>
                </a:path>
              </a:pathLst>
            </a:custGeom>
            <a:ln w="3175">
              <a:solidFill>
                <a:srgbClr val="FFEC29"/>
              </a:solidFill>
            </a:ln>
          </p:spPr>
          <p:txBody>
            <a:bodyPr wrap="square" lIns="0" tIns="0" rIns="0" bIns="0" rtlCol="0"/>
            <a:lstStyle/>
            <a:p>
              <a:endParaRPr/>
            </a:p>
          </p:txBody>
        </p:sp>
        <p:sp>
          <p:nvSpPr>
            <p:cNvPr id="302" name="object 300">
              <a:extLst>
                <a:ext uri="{FF2B5EF4-FFF2-40B4-BE49-F238E27FC236}">
                  <a16:creationId xmlns:a16="http://schemas.microsoft.com/office/drawing/2014/main" id="{C622C408-20C6-4717-945F-AB0753D24744}"/>
                </a:ext>
              </a:extLst>
            </p:cNvPr>
            <p:cNvSpPr/>
            <p:nvPr/>
          </p:nvSpPr>
          <p:spPr>
            <a:xfrm>
              <a:off x="3798487" y="4683339"/>
              <a:ext cx="315595" cy="0"/>
            </a:xfrm>
            <a:custGeom>
              <a:avLst/>
              <a:gdLst/>
              <a:ahLst/>
              <a:cxnLst/>
              <a:rect l="l" t="t" r="r" b="b"/>
              <a:pathLst>
                <a:path w="315595">
                  <a:moveTo>
                    <a:pt x="0" y="0"/>
                  </a:moveTo>
                  <a:lnTo>
                    <a:pt x="314970" y="0"/>
                  </a:lnTo>
                </a:path>
              </a:pathLst>
            </a:custGeom>
            <a:ln w="3175">
              <a:solidFill>
                <a:srgbClr val="FFEF2F"/>
              </a:solidFill>
            </a:ln>
          </p:spPr>
          <p:txBody>
            <a:bodyPr wrap="square" lIns="0" tIns="0" rIns="0" bIns="0" rtlCol="0"/>
            <a:lstStyle/>
            <a:p>
              <a:endParaRPr/>
            </a:p>
          </p:txBody>
        </p:sp>
        <p:sp>
          <p:nvSpPr>
            <p:cNvPr id="303" name="object 301">
              <a:extLst>
                <a:ext uri="{FF2B5EF4-FFF2-40B4-BE49-F238E27FC236}">
                  <a16:creationId xmlns:a16="http://schemas.microsoft.com/office/drawing/2014/main" id="{D6CEC537-1CCB-47AE-A5CF-90DD22DC415E}"/>
                </a:ext>
              </a:extLst>
            </p:cNvPr>
            <p:cNvSpPr/>
            <p:nvPr/>
          </p:nvSpPr>
          <p:spPr>
            <a:xfrm>
              <a:off x="3801325" y="4680958"/>
              <a:ext cx="298450" cy="0"/>
            </a:xfrm>
            <a:custGeom>
              <a:avLst/>
              <a:gdLst/>
              <a:ahLst/>
              <a:cxnLst/>
              <a:rect l="l" t="t" r="r" b="b"/>
              <a:pathLst>
                <a:path w="298450">
                  <a:moveTo>
                    <a:pt x="0" y="0"/>
                  </a:moveTo>
                  <a:lnTo>
                    <a:pt x="297945" y="0"/>
                  </a:lnTo>
                </a:path>
              </a:pathLst>
            </a:custGeom>
            <a:ln w="3175">
              <a:solidFill>
                <a:srgbClr val="FFEF2F"/>
              </a:solidFill>
            </a:ln>
          </p:spPr>
          <p:txBody>
            <a:bodyPr wrap="square" lIns="0" tIns="0" rIns="0" bIns="0" rtlCol="0"/>
            <a:lstStyle/>
            <a:p>
              <a:endParaRPr/>
            </a:p>
          </p:txBody>
        </p:sp>
        <p:sp>
          <p:nvSpPr>
            <p:cNvPr id="304" name="object 302">
              <a:extLst>
                <a:ext uri="{FF2B5EF4-FFF2-40B4-BE49-F238E27FC236}">
                  <a16:creationId xmlns:a16="http://schemas.microsoft.com/office/drawing/2014/main" id="{075DCA44-C31D-4C15-8260-0848AA4BE764}"/>
                </a:ext>
              </a:extLst>
            </p:cNvPr>
            <p:cNvSpPr/>
            <p:nvPr/>
          </p:nvSpPr>
          <p:spPr>
            <a:xfrm>
              <a:off x="3801325" y="4680958"/>
              <a:ext cx="298450" cy="0"/>
            </a:xfrm>
            <a:custGeom>
              <a:avLst/>
              <a:gdLst/>
              <a:ahLst/>
              <a:cxnLst/>
              <a:rect l="l" t="t" r="r" b="b"/>
              <a:pathLst>
                <a:path w="298450">
                  <a:moveTo>
                    <a:pt x="0" y="0"/>
                  </a:moveTo>
                  <a:lnTo>
                    <a:pt x="297945" y="0"/>
                  </a:lnTo>
                </a:path>
              </a:pathLst>
            </a:custGeom>
            <a:ln w="3175">
              <a:solidFill>
                <a:srgbClr val="FFEF33"/>
              </a:solidFill>
            </a:ln>
          </p:spPr>
          <p:txBody>
            <a:bodyPr wrap="square" lIns="0" tIns="0" rIns="0" bIns="0" rtlCol="0"/>
            <a:lstStyle/>
            <a:p>
              <a:endParaRPr/>
            </a:p>
          </p:txBody>
        </p:sp>
        <p:sp>
          <p:nvSpPr>
            <p:cNvPr id="305" name="object 303">
              <a:extLst>
                <a:ext uri="{FF2B5EF4-FFF2-40B4-BE49-F238E27FC236}">
                  <a16:creationId xmlns:a16="http://schemas.microsoft.com/office/drawing/2014/main" id="{6C19EAC2-F369-4146-85F2-EF125631C054}"/>
                </a:ext>
              </a:extLst>
            </p:cNvPr>
            <p:cNvSpPr/>
            <p:nvPr/>
          </p:nvSpPr>
          <p:spPr>
            <a:xfrm>
              <a:off x="3809838" y="4677385"/>
              <a:ext cx="258445" cy="0"/>
            </a:xfrm>
            <a:custGeom>
              <a:avLst/>
              <a:gdLst/>
              <a:ahLst/>
              <a:cxnLst/>
              <a:rect l="l" t="t" r="r" b="b"/>
              <a:pathLst>
                <a:path w="258445">
                  <a:moveTo>
                    <a:pt x="0" y="0"/>
                  </a:moveTo>
                  <a:lnTo>
                    <a:pt x="258219" y="0"/>
                  </a:lnTo>
                </a:path>
              </a:pathLst>
            </a:custGeom>
            <a:ln w="4762">
              <a:solidFill>
                <a:srgbClr val="FFF13C"/>
              </a:solidFill>
            </a:ln>
          </p:spPr>
          <p:txBody>
            <a:bodyPr wrap="square" lIns="0" tIns="0" rIns="0" bIns="0" rtlCol="0"/>
            <a:lstStyle/>
            <a:p>
              <a:endParaRPr/>
            </a:p>
          </p:txBody>
        </p:sp>
        <p:sp>
          <p:nvSpPr>
            <p:cNvPr id="306" name="object 304">
              <a:extLst>
                <a:ext uri="{FF2B5EF4-FFF2-40B4-BE49-F238E27FC236}">
                  <a16:creationId xmlns:a16="http://schemas.microsoft.com/office/drawing/2014/main" id="{53D905CC-2072-4DB9-8330-277A2509A973}"/>
                </a:ext>
              </a:extLst>
            </p:cNvPr>
            <p:cNvSpPr/>
            <p:nvPr/>
          </p:nvSpPr>
          <p:spPr>
            <a:xfrm>
              <a:off x="3807000" y="4677385"/>
              <a:ext cx="261620" cy="0"/>
            </a:xfrm>
            <a:custGeom>
              <a:avLst/>
              <a:gdLst/>
              <a:ahLst/>
              <a:cxnLst/>
              <a:rect l="l" t="t" r="r" b="b"/>
              <a:pathLst>
                <a:path w="261620">
                  <a:moveTo>
                    <a:pt x="0" y="0"/>
                  </a:moveTo>
                  <a:lnTo>
                    <a:pt x="261056" y="0"/>
                  </a:lnTo>
                </a:path>
              </a:pathLst>
            </a:custGeom>
            <a:ln w="4762">
              <a:solidFill>
                <a:srgbClr val="FFF145"/>
              </a:solidFill>
            </a:ln>
          </p:spPr>
          <p:txBody>
            <a:bodyPr wrap="square" lIns="0" tIns="0" rIns="0" bIns="0" rtlCol="0"/>
            <a:lstStyle/>
            <a:p>
              <a:endParaRPr/>
            </a:p>
          </p:txBody>
        </p:sp>
        <p:sp>
          <p:nvSpPr>
            <p:cNvPr id="307" name="object 305">
              <a:extLst>
                <a:ext uri="{FF2B5EF4-FFF2-40B4-BE49-F238E27FC236}">
                  <a16:creationId xmlns:a16="http://schemas.microsoft.com/office/drawing/2014/main" id="{51B41A89-F786-4830-AE27-B0860AAB7388}"/>
                </a:ext>
              </a:extLst>
            </p:cNvPr>
            <p:cNvSpPr/>
            <p:nvPr/>
          </p:nvSpPr>
          <p:spPr>
            <a:xfrm>
              <a:off x="3818351" y="4673813"/>
              <a:ext cx="224790" cy="0"/>
            </a:xfrm>
            <a:custGeom>
              <a:avLst/>
              <a:gdLst/>
              <a:ahLst/>
              <a:cxnLst/>
              <a:rect l="l" t="t" r="r" b="b"/>
              <a:pathLst>
                <a:path w="224789">
                  <a:moveTo>
                    <a:pt x="0" y="0"/>
                  </a:moveTo>
                  <a:lnTo>
                    <a:pt x="224168" y="0"/>
                  </a:lnTo>
                </a:path>
              </a:pathLst>
            </a:custGeom>
            <a:ln w="3175">
              <a:solidFill>
                <a:srgbClr val="FFF146"/>
              </a:solidFill>
            </a:ln>
          </p:spPr>
          <p:txBody>
            <a:bodyPr wrap="square" lIns="0" tIns="0" rIns="0" bIns="0" rtlCol="0"/>
            <a:lstStyle/>
            <a:p>
              <a:endParaRPr/>
            </a:p>
          </p:txBody>
        </p:sp>
        <p:sp>
          <p:nvSpPr>
            <p:cNvPr id="308" name="object 306">
              <a:extLst>
                <a:ext uri="{FF2B5EF4-FFF2-40B4-BE49-F238E27FC236}">
                  <a16:creationId xmlns:a16="http://schemas.microsoft.com/office/drawing/2014/main" id="{6117C1E3-95B8-4AE9-AC0D-D09FFCAC8EA0}"/>
                </a:ext>
              </a:extLst>
            </p:cNvPr>
            <p:cNvSpPr/>
            <p:nvPr/>
          </p:nvSpPr>
          <p:spPr>
            <a:xfrm>
              <a:off x="3818351" y="4673813"/>
              <a:ext cx="224790" cy="0"/>
            </a:xfrm>
            <a:custGeom>
              <a:avLst/>
              <a:gdLst/>
              <a:ahLst/>
              <a:cxnLst/>
              <a:rect l="l" t="t" r="r" b="b"/>
              <a:pathLst>
                <a:path w="224789">
                  <a:moveTo>
                    <a:pt x="0" y="0"/>
                  </a:moveTo>
                  <a:lnTo>
                    <a:pt x="224168" y="0"/>
                  </a:lnTo>
                </a:path>
              </a:pathLst>
            </a:custGeom>
            <a:ln w="3175">
              <a:solidFill>
                <a:srgbClr val="FFF54F"/>
              </a:solidFill>
            </a:ln>
          </p:spPr>
          <p:txBody>
            <a:bodyPr wrap="square" lIns="0" tIns="0" rIns="0" bIns="0" rtlCol="0"/>
            <a:lstStyle/>
            <a:p>
              <a:endParaRPr/>
            </a:p>
          </p:txBody>
        </p:sp>
        <p:sp>
          <p:nvSpPr>
            <p:cNvPr id="309" name="object 307">
              <a:extLst>
                <a:ext uri="{FF2B5EF4-FFF2-40B4-BE49-F238E27FC236}">
                  <a16:creationId xmlns:a16="http://schemas.microsoft.com/office/drawing/2014/main" id="{2B480FD9-CF16-4617-9E42-C9CE8E68787E}"/>
                </a:ext>
              </a:extLst>
            </p:cNvPr>
            <p:cNvSpPr/>
            <p:nvPr/>
          </p:nvSpPr>
          <p:spPr>
            <a:xfrm>
              <a:off x="3821188" y="4671432"/>
              <a:ext cx="213360" cy="0"/>
            </a:xfrm>
            <a:custGeom>
              <a:avLst/>
              <a:gdLst/>
              <a:ahLst/>
              <a:cxnLst/>
              <a:rect l="l" t="t" r="r" b="b"/>
              <a:pathLst>
                <a:path w="213360">
                  <a:moveTo>
                    <a:pt x="0" y="0"/>
                  </a:moveTo>
                  <a:lnTo>
                    <a:pt x="212818" y="0"/>
                  </a:lnTo>
                </a:path>
              </a:pathLst>
            </a:custGeom>
            <a:ln w="3175">
              <a:solidFill>
                <a:srgbClr val="FFF54F"/>
              </a:solidFill>
            </a:ln>
          </p:spPr>
          <p:txBody>
            <a:bodyPr wrap="square" lIns="0" tIns="0" rIns="0" bIns="0" rtlCol="0"/>
            <a:lstStyle/>
            <a:p>
              <a:endParaRPr/>
            </a:p>
          </p:txBody>
        </p:sp>
        <p:sp>
          <p:nvSpPr>
            <p:cNvPr id="310" name="object 308">
              <a:extLst>
                <a:ext uri="{FF2B5EF4-FFF2-40B4-BE49-F238E27FC236}">
                  <a16:creationId xmlns:a16="http://schemas.microsoft.com/office/drawing/2014/main" id="{9FB07154-C143-4819-91A0-018B5D804E88}"/>
                </a:ext>
              </a:extLst>
            </p:cNvPr>
            <p:cNvSpPr/>
            <p:nvPr/>
          </p:nvSpPr>
          <p:spPr>
            <a:xfrm>
              <a:off x="3821188" y="4671432"/>
              <a:ext cx="213360" cy="0"/>
            </a:xfrm>
            <a:custGeom>
              <a:avLst/>
              <a:gdLst/>
              <a:ahLst/>
              <a:cxnLst/>
              <a:rect l="l" t="t" r="r" b="b"/>
              <a:pathLst>
                <a:path w="213360">
                  <a:moveTo>
                    <a:pt x="0" y="0"/>
                  </a:moveTo>
                  <a:lnTo>
                    <a:pt x="212818" y="0"/>
                  </a:lnTo>
                </a:path>
              </a:pathLst>
            </a:custGeom>
            <a:ln w="3175">
              <a:solidFill>
                <a:srgbClr val="FFF552"/>
              </a:solidFill>
            </a:ln>
          </p:spPr>
          <p:txBody>
            <a:bodyPr wrap="square" lIns="0" tIns="0" rIns="0" bIns="0" rtlCol="0"/>
            <a:lstStyle/>
            <a:p>
              <a:endParaRPr/>
            </a:p>
          </p:txBody>
        </p:sp>
        <p:sp>
          <p:nvSpPr>
            <p:cNvPr id="311" name="object 309">
              <a:extLst>
                <a:ext uri="{FF2B5EF4-FFF2-40B4-BE49-F238E27FC236}">
                  <a16:creationId xmlns:a16="http://schemas.microsoft.com/office/drawing/2014/main" id="{05797490-8B92-44FB-97AC-D41CF0CDE0F2}"/>
                </a:ext>
              </a:extLst>
            </p:cNvPr>
            <p:cNvSpPr/>
            <p:nvPr/>
          </p:nvSpPr>
          <p:spPr>
            <a:xfrm>
              <a:off x="3829701" y="4667860"/>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FFF552"/>
            </a:solidFill>
          </p:spPr>
          <p:txBody>
            <a:bodyPr wrap="square" lIns="0" tIns="0" rIns="0" bIns="0" rtlCol="0"/>
            <a:lstStyle/>
            <a:p>
              <a:endParaRPr/>
            </a:p>
          </p:txBody>
        </p:sp>
        <p:sp>
          <p:nvSpPr>
            <p:cNvPr id="312" name="object 310">
              <a:extLst>
                <a:ext uri="{FF2B5EF4-FFF2-40B4-BE49-F238E27FC236}">
                  <a16:creationId xmlns:a16="http://schemas.microsoft.com/office/drawing/2014/main" id="{7B113824-C06A-41A4-BF96-A8876B63494A}"/>
                </a:ext>
              </a:extLst>
            </p:cNvPr>
            <p:cNvSpPr/>
            <p:nvPr/>
          </p:nvSpPr>
          <p:spPr>
            <a:xfrm>
              <a:off x="3875102" y="4669050"/>
              <a:ext cx="156210" cy="0"/>
            </a:xfrm>
            <a:custGeom>
              <a:avLst/>
              <a:gdLst/>
              <a:ahLst/>
              <a:cxnLst/>
              <a:rect l="l" t="t" r="r" b="b"/>
              <a:pathLst>
                <a:path w="156210">
                  <a:moveTo>
                    <a:pt x="0" y="0"/>
                  </a:moveTo>
                  <a:lnTo>
                    <a:pt x="156066" y="0"/>
                  </a:lnTo>
                </a:path>
              </a:pathLst>
            </a:custGeom>
            <a:ln w="3175">
              <a:solidFill>
                <a:srgbClr val="FFF552"/>
              </a:solidFill>
            </a:ln>
          </p:spPr>
          <p:txBody>
            <a:bodyPr wrap="square" lIns="0" tIns="0" rIns="0" bIns="0" rtlCol="0"/>
            <a:lstStyle/>
            <a:p>
              <a:endParaRPr/>
            </a:p>
          </p:txBody>
        </p:sp>
        <p:sp>
          <p:nvSpPr>
            <p:cNvPr id="313" name="object 311">
              <a:extLst>
                <a:ext uri="{FF2B5EF4-FFF2-40B4-BE49-F238E27FC236}">
                  <a16:creationId xmlns:a16="http://schemas.microsoft.com/office/drawing/2014/main" id="{4980844B-2BA5-42A7-B18D-0AA459C12A16}"/>
                </a:ext>
              </a:extLst>
            </p:cNvPr>
            <p:cNvSpPr/>
            <p:nvPr/>
          </p:nvSpPr>
          <p:spPr>
            <a:xfrm>
              <a:off x="3829701" y="4667860"/>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FFF756"/>
            </a:solidFill>
          </p:spPr>
          <p:txBody>
            <a:bodyPr wrap="square" lIns="0" tIns="0" rIns="0" bIns="0" rtlCol="0"/>
            <a:lstStyle/>
            <a:p>
              <a:endParaRPr/>
            </a:p>
          </p:txBody>
        </p:sp>
        <p:sp>
          <p:nvSpPr>
            <p:cNvPr id="314" name="object 312">
              <a:extLst>
                <a:ext uri="{FF2B5EF4-FFF2-40B4-BE49-F238E27FC236}">
                  <a16:creationId xmlns:a16="http://schemas.microsoft.com/office/drawing/2014/main" id="{F1CBD400-D227-4466-A3D3-0693D64714EF}"/>
                </a:ext>
              </a:extLst>
            </p:cNvPr>
            <p:cNvSpPr/>
            <p:nvPr/>
          </p:nvSpPr>
          <p:spPr>
            <a:xfrm>
              <a:off x="3875102" y="4669050"/>
              <a:ext cx="156210" cy="0"/>
            </a:xfrm>
            <a:custGeom>
              <a:avLst/>
              <a:gdLst/>
              <a:ahLst/>
              <a:cxnLst/>
              <a:rect l="l" t="t" r="r" b="b"/>
              <a:pathLst>
                <a:path w="156210">
                  <a:moveTo>
                    <a:pt x="0" y="0"/>
                  </a:moveTo>
                  <a:lnTo>
                    <a:pt x="156066" y="0"/>
                  </a:lnTo>
                </a:path>
              </a:pathLst>
            </a:custGeom>
            <a:ln w="3175">
              <a:solidFill>
                <a:srgbClr val="FFF756"/>
              </a:solidFill>
            </a:ln>
          </p:spPr>
          <p:txBody>
            <a:bodyPr wrap="square" lIns="0" tIns="0" rIns="0" bIns="0" rtlCol="0"/>
            <a:lstStyle/>
            <a:p>
              <a:endParaRPr/>
            </a:p>
          </p:txBody>
        </p:sp>
        <p:sp>
          <p:nvSpPr>
            <p:cNvPr id="315" name="object 313">
              <a:extLst>
                <a:ext uri="{FF2B5EF4-FFF2-40B4-BE49-F238E27FC236}">
                  <a16:creationId xmlns:a16="http://schemas.microsoft.com/office/drawing/2014/main" id="{E3E9259D-4D30-4A4E-A4B4-2900BBF5C52E}"/>
                </a:ext>
              </a:extLst>
            </p:cNvPr>
            <p:cNvSpPr/>
            <p:nvPr/>
          </p:nvSpPr>
          <p:spPr>
            <a:xfrm>
              <a:off x="3880777" y="4666669"/>
              <a:ext cx="144780" cy="0"/>
            </a:xfrm>
            <a:custGeom>
              <a:avLst/>
              <a:gdLst/>
              <a:ahLst/>
              <a:cxnLst/>
              <a:rect l="l" t="t" r="r" b="b"/>
              <a:pathLst>
                <a:path w="144779">
                  <a:moveTo>
                    <a:pt x="0" y="0"/>
                  </a:moveTo>
                  <a:lnTo>
                    <a:pt x="144716" y="0"/>
                  </a:lnTo>
                </a:path>
              </a:pathLst>
            </a:custGeom>
            <a:ln w="3175">
              <a:solidFill>
                <a:srgbClr val="FFF756"/>
              </a:solidFill>
            </a:ln>
          </p:spPr>
          <p:txBody>
            <a:bodyPr wrap="square" lIns="0" tIns="0" rIns="0" bIns="0" rtlCol="0"/>
            <a:lstStyle/>
            <a:p>
              <a:endParaRPr/>
            </a:p>
          </p:txBody>
        </p:sp>
        <p:sp>
          <p:nvSpPr>
            <p:cNvPr id="316" name="object 314">
              <a:extLst>
                <a:ext uri="{FF2B5EF4-FFF2-40B4-BE49-F238E27FC236}">
                  <a16:creationId xmlns:a16="http://schemas.microsoft.com/office/drawing/2014/main" id="{360E5C8F-EAD0-4BA1-BFD0-78CCD516CDED}"/>
                </a:ext>
              </a:extLst>
            </p:cNvPr>
            <p:cNvSpPr/>
            <p:nvPr/>
          </p:nvSpPr>
          <p:spPr>
            <a:xfrm>
              <a:off x="3880777" y="4666669"/>
              <a:ext cx="144780" cy="0"/>
            </a:xfrm>
            <a:custGeom>
              <a:avLst/>
              <a:gdLst/>
              <a:ahLst/>
              <a:cxnLst/>
              <a:rect l="l" t="t" r="r" b="b"/>
              <a:pathLst>
                <a:path w="144779">
                  <a:moveTo>
                    <a:pt x="0" y="0"/>
                  </a:moveTo>
                  <a:lnTo>
                    <a:pt x="144716" y="0"/>
                  </a:lnTo>
                </a:path>
              </a:pathLst>
            </a:custGeom>
            <a:ln w="3175">
              <a:solidFill>
                <a:srgbClr val="FFF75C"/>
              </a:solidFill>
            </a:ln>
          </p:spPr>
          <p:txBody>
            <a:bodyPr wrap="square" lIns="0" tIns="0" rIns="0" bIns="0" rtlCol="0"/>
            <a:lstStyle/>
            <a:p>
              <a:endParaRPr/>
            </a:p>
          </p:txBody>
        </p:sp>
        <p:sp>
          <p:nvSpPr>
            <p:cNvPr id="317" name="object 315">
              <a:extLst>
                <a:ext uri="{FF2B5EF4-FFF2-40B4-BE49-F238E27FC236}">
                  <a16:creationId xmlns:a16="http://schemas.microsoft.com/office/drawing/2014/main" id="{948AB66A-6659-42B8-AECD-4EADAF08691D}"/>
                </a:ext>
              </a:extLst>
            </p:cNvPr>
            <p:cNvSpPr/>
            <p:nvPr/>
          </p:nvSpPr>
          <p:spPr>
            <a:xfrm>
              <a:off x="3886452" y="4664287"/>
              <a:ext cx="133985" cy="0"/>
            </a:xfrm>
            <a:custGeom>
              <a:avLst/>
              <a:gdLst/>
              <a:ahLst/>
              <a:cxnLst/>
              <a:rect l="l" t="t" r="r" b="b"/>
              <a:pathLst>
                <a:path w="133985">
                  <a:moveTo>
                    <a:pt x="0" y="0"/>
                  </a:moveTo>
                  <a:lnTo>
                    <a:pt x="133365" y="0"/>
                  </a:lnTo>
                </a:path>
              </a:pathLst>
            </a:custGeom>
            <a:ln w="3175">
              <a:solidFill>
                <a:srgbClr val="FFF960"/>
              </a:solidFill>
            </a:ln>
          </p:spPr>
          <p:txBody>
            <a:bodyPr wrap="square" lIns="0" tIns="0" rIns="0" bIns="0" rtlCol="0"/>
            <a:lstStyle/>
            <a:p>
              <a:endParaRPr/>
            </a:p>
          </p:txBody>
        </p:sp>
        <p:sp>
          <p:nvSpPr>
            <p:cNvPr id="318" name="object 316">
              <a:extLst>
                <a:ext uri="{FF2B5EF4-FFF2-40B4-BE49-F238E27FC236}">
                  <a16:creationId xmlns:a16="http://schemas.microsoft.com/office/drawing/2014/main" id="{D4492187-9D17-47DD-9465-5FB137D308DA}"/>
                </a:ext>
              </a:extLst>
            </p:cNvPr>
            <p:cNvSpPr/>
            <p:nvPr/>
          </p:nvSpPr>
          <p:spPr>
            <a:xfrm>
              <a:off x="3889290" y="4664287"/>
              <a:ext cx="130810" cy="0"/>
            </a:xfrm>
            <a:custGeom>
              <a:avLst/>
              <a:gdLst/>
              <a:ahLst/>
              <a:cxnLst/>
              <a:rect l="l" t="t" r="r" b="b"/>
              <a:pathLst>
                <a:path w="130810">
                  <a:moveTo>
                    <a:pt x="0" y="0"/>
                  </a:moveTo>
                  <a:lnTo>
                    <a:pt x="130528" y="0"/>
                  </a:lnTo>
                </a:path>
              </a:pathLst>
            </a:custGeom>
            <a:ln w="3175">
              <a:solidFill>
                <a:srgbClr val="FFF966"/>
              </a:solidFill>
            </a:ln>
          </p:spPr>
          <p:txBody>
            <a:bodyPr wrap="square" lIns="0" tIns="0" rIns="0" bIns="0" rtlCol="0"/>
            <a:lstStyle/>
            <a:p>
              <a:endParaRPr/>
            </a:p>
          </p:txBody>
        </p:sp>
        <p:sp>
          <p:nvSpPr>
            <p:cNvPr id="319" name="object 317">
              <a:extLst>
                <a:ext uri="{FF2B5EF4-FFF2-40B4-BE49-F238E27FC236}">
                  <a16:creationId xmlns:a16="http://schemas.microsoft.com/office/drawing/2014/main" id="{FB7E34F2-7C93-4C1D-BAB8-CD12ED04CAD3}"/>
                </a:ext>
              </a:extLst>
            </p:cNvPr>
            <p:cNvSpPr/>
            <p:nvPr/>
          </p:nvSpPr>
          <p:spPr>
            <a:xfrm>
              <a:off x="3894965" y="4661906"/>
              <a:ext cx="116839" cy="0"/>
            </a:xfrm>
            <a:custGeom>
              <a:avLst/>
              <a:gdLst/>
              <a:ahLst/>
              <a:cxnLst/>
              <a:rect l="l" t="t" r="r" b="b"/>
              <a:pathLst>
                <a:path w="116839">
                  <a:moveTo>
                    <a:pt x="0" y="0"/>
                  </a:moveTo>
                  <a:lnTo>
                    <a:pt x="116340" y="0"/>
                  </a:lnTo>
                </a:path>
              </a:pathLst>
            </a:custGeom>
            <a:ln w="3175">
              <a:solidFill>
                <a:srgbClr val="FFF966"/>
              </a:solidFill>
            </a:ln>
          </p:spPr>
          <p:txBody>
            <a:bodyPr wrap="square" lIns="0" tIns="0" rIns="0" bIns="0" rtlCol="0"/>
            <a:lstStyle/>
            <a:p>
              <a:endParaRPr/>
            </a:p>
          </p:txBody>
        </p:sp>
        <p:sp>
          <p:nvSpPr>
            <p:cNvPr id="320" name="object 318">
              <a:extLst>
                <a:ext uri="{FF2B5EF4-FFF2-40B4-BE49-F238E27FC236}">
                  <a16:creationId xmlns:a16="http://schemas.microsoft.com/office/drawing/2014/main" id="{AEDD7EE2-8155-48F3-BD12-0D797024D412}"/>
                </a:ext>
              </a:extLst>
            </p:cNvPr>
            <p:cNvSpPr/>
            <p:nvPr/>
          </p:nvSpPr>
          <p:spPr>
            <a:xfrm>
              <a:off x="3894965" y="4661906"/>
              <a:ext cx="116839" cy="0"/>
            </a:xfrm>
            <a:custGeom>
              <a:avLst/>
              <a:gdLst/>
              <a:ahLst/>
              <a:cxnLst/>
              <a:rect l="l" t="t" r="r" b="b"/>
              <a:pathLst>
                <a:path w="116839">
                  <a:moveTo>
                    <a:pt x="0" y="0"/>
                  </a:moveTo>
                  <a:lnTo>
                    <a:pt x="116340" y="0"/>
                  </a:lnTo>
                </a:path>
              </a:pathLst>
            </a:custGeom>
            <a:ln w="3175">
              <a:solidFill>
                <a:srgbClr val="FFF96B"/>
              </a:solidFill>
            </a:ln>
          </p:spPr>
          <p:txBody>
            <a:bodyPr wrap="square" lIns="0" tIns="0" rIns="0" bIns="0" rtlCol="0"/>
            <a:lstStyle/>
            <a:p>
              <a:endParaRPr/>
            </a:p>
          </p:txBody>
        </p:sp>
        <p:sp>
          <p:nvSpPr>
            <p:cNvPr id="321" name="object 319">
              <a:extLst>
                <a:ext uri="{FF2B5EF4-FFF2-40B4-BE49-F238E27FC236}">
                  <a16:creationId xmlns:a16="http://schemas.microsoft.com/office/drawing/2014/main" id="{29B6747E-8EE9-48AC-A44A-4D991C3B396D}"/>
                </a:ext>
              </a:extLst>
            </p:cNvPr>
            <p:cNvSpPr/>
            <p:nvPr/>
          </p:nvSpPr>
          <p:spPr>
            <a:xfrm>
              <a:off x="3917665" y="4658334"/>
              <a:ext cx="76835" cy="2540"/>
            </a:xfrm>
            <a:custGeom>
              <a:avLst/>
              <a:gdLst/>
              <a:ahLst/>
              <a:cxnLst/>
              <a:rect l="l" t="t" r="r" b="b"/>
              <a:pathLst>
                <a:path w="76835" h="2539">
                  <a:moveTo>
                    <a:pt x="76614" y="0"/>
                  </a:moveTo>
                  <a:lnTo>
                    <a:pt x="0" y="0"/>
                  </a:lnTo>
                  <a:lnTo>
                    <a:pt x="0" y="2381"/>
                  </a:lnTo>
                  <a:lnTo>
                    <a:pt x="76614" y="2381"/>
                  </a:lnTo>
                  <a:lnTo>
                    <a:pt x="76614" y="0"/>
                  </a:lnTo>
                  <a:close/>
                </a:path>
              </a:pathLst>
            </a:custGeom>
            <a:solidFill>
              <a:srgbClr val="FFF96B"/>
            </a:solidFill>
          </p:spPr>
          <p:txBody>
            <a:bodyPr wrap="square" lIns="0" tIns="0" rIns="0" bIns="0" rtlCol="0"/>
            <a:lstStyle/>
            <a:p>
              <a:endParaRPr/>
            </a:p>
          </p:txBody>
        </p:sp>
        <p:sp>
          <p:nvSpPr>
            <p:cNvPr id="322" name="object 320">
              <a:extLst>
                <a:ext uri="{FF2B5EF4-FFF2-40B4-BE49-F238E27FC236}">
                  <a16:creationId xmlns:a16="http://schemas.microsoft.com/office/drawing/2014/main" id="{59B2846A-3262-4324-8900-98F8529C1ECB}"/>
                </a:ext>
              </a:extLst>
            </p:cNvPr>
            <p:cNvSpPr/>
            <p:nvPr/>
          </p:nvSpPr>
          <p:spPr>
            <a:xfrm>
              <a:off x="3914828" y="4655952"/>
              <a:ext cx="80010" cy="5080"/>
            </a:xfrm>
            <a:custGeom>
              <a:avLst/>
              <a:gdLst/>
              <a:ahLst/>
              <a:cxnLst/>
              <a:rect l="l" t="t" r="r" b="b"/>
              <a:pathLst>
                <a:path w="80010" h="5079">
                  <a:moveTo>
                    <a:pt x="79452" y="2381"/>
                  </a:moveTo>
                  <a:lnTo>
                    <a:pt x="2837" y="2381"/>
                  </a:lnTo>
                  <a:lnTo>
                    <a:pt x="0" y="4762"/>
                  </a:lnTo>
                  <a:lnTo>
                    <a:pt x="79452" y="4762"/>
                  </a:lnTo>
                  <a:lnTo>
                    <a:pt x="79452" y="2381"/>
                  </a:lnTo>
                  <a:close/>
                </a:path>
                <a:path w="80010" h="5079">
                  <a:moveTo>
                    <a:pt x="70939" y="0"/>
                  </a:moveTo>
                  <a:lnTo>
                    <a:pt x="28375" y="0"/>
                  </a:lnTo>
                  <a:lnTo>
                    <a:pt x="28375" y="2381"/>
                  </a:lnTo>
                  <a:lnTo>
                    <a:pt x="70939" y="2381"/>
                  </a:lnTo>
                  <a:lnTo>
                    <a:pt x="70939" y="0"/>
                  </a:lnTo>
                  <a:close/>
                </a:path>
              </a:pathLst>
            </a:custGeom>
            <a:solidFill>
              <a:srgbClr val="FFF96F"/>
            </a:solidFill>
          </p:spPr>
          <p:txBody>
            <a:bodyPr wrap="square" lIns="0" tIns="0" rIns="0" bIns="0" rtlCol="0"/>
            <a:lstStyle/>
            <a:p>
              <a:endParaRPr/>
            </a:p>
          </p:txBody>
        </p:sp>
        <p:sp>
          <p:nvSpPr>
            <p:cNvPr id="323" name="object 321">
              <a:extLst>
                <a:ext uri="{FF2B5EF4-FFF2-40B4-BE49-F238E27FC236}">
                  <a16:creationId xmlns:a16="http://schemas.microsoft.com/office/drawing/2014/main" id="{F7F233F9-1018-4C45-9CC9-5759681C4E73}"/>
                </a:ext>
              </a:extLst>
            </p:cNvPr>
            <p:cNvSpPr/>
            <p:nvPr/>
          </p:nvSpPr>
          <p:spPr>
            <a:xfrm>
              <a:off x="3943204" y="4653571"/>
              <a:ext cx="43180" cy="5080"/>
            </a:xfrm>
            <a:custGeom>
              <a:avLst/>
              <a:gdLst/>
              <a:ahLst/>
              <a:cxnLst/>
              <a:rect l="l" t="t" r="r" b="b"/>
              <a:pathLst>
                <a:path w="43179" h="5079">
                  <a:moveTo>
                    <a:pt x="42563" y="2381"/>
                  </a:moveTo>
                  <a:lnTo>
                    <a:pt x="0" y="2381"/>
                  </a:lnTo>
                  <a:lnTo>
                    <a:pt x="0" y="4762"/>
                  </a:lnTo>
                  <a:lnTo>
                    <a:pt x="42563" y="4762"/>
                  </a:lnTo>
                  <a:lnTo>
                    <a:pt x="42563" y="2381"/>
                  </a:lnTo>
                  <a:close/>
                </a:path>
                <a:path w="43179" h="5079">
                  <a:moveTo>
                    <a:pt x="34050" y="0"/>
                  </a:moveTo>
                  <a:lnTo>
                    <a:pt x="17025" y="0"/>
                  </a:lnTo>
                  <a:lnTo>
                    <a:pt x="14187" y="2381"/>
                  </a:lnTo>
                  <a:lnTo>
                    <a:pt x="34050" y="2381"/>
                  </a:lnTo>
                  <a:lnTo>
                    <a:pt x="34050" y="0"/>
                  </a:lnTo>
                  <a:close/>
                </a:path>
              </a:pathLst>
            </a:custGeom>
            <a:solidFill>
              <a:srgbClr val="FFFB75"/>
            </a:solidFill>
          </p:spPr>
          <p:txBody>
            <a:bodyPr wrap="square" lIns="0" tIns="0" rIns="0" bIns="0" rtlCol="0"/>
            <a:lstStyle/>
            <a:p>
              <a:endParaRPr/>
            </a:p>
          </p:txBody>
        </p:sp>
        <p:sp>
          <p:nvSpPr>
            <p:cNvPr id="324" name="object 322">
              <a:extLst>
                <a:ext uri="{FF2B5EF4-FFF2-40B4-BE49-F238E27FC236}">
                  <a16:creationId xmlns:a16="http://schemas.microsoft.com/office/drawing/2014/main" id="{88F196F5-579C-4BBD-8603-3B04C71F20E5}"/>
                </a:ext>
              </a:extLst>
            </p:cNvPr>
            <p:cNvSpPr/>
            <p:nvPr/>
          </p:nvSpPr>
          <p:spPr>
            <a:xfrm>
              <a:off x="3957392" y="4653571"/>
              <a:ext cx="20320" cy="2540"/>
            </a:xfrm>
            <a:custGeom>
              <a:avLst/>
              <a:gdLst/>
              <a:ahLst/>
              <a:cxnLst/>
              <a:rect l="l" t="t" r="r" b="b"/>
              <a:pathLst>
                <a:path w="20320" h="2539">
                  <a:moveTo>
                    <a:pt x="19863" y="0"/>
                  </a:moveTo>
                  <a:lnTo>
                    <a:pt x="2837" y="0"/>
                  </a:lnTo>
                  <a:lnTo>
                    <a:pt x="0" y="2381"/>
                  </a:lnTo>
                  <a:lnTo>
                    <a:pt x="19863" y="2381"/>
                  </a:lnTo>
                  <a:lnTo>
                    <a:pt x="19863" y="0"/>
                  </a:lnTo>
                  <a:close/>
                </a:path>
              </a:pathLst>
            </a:custGeom>
            <a:solidFill>
              <a:srgbClr val="FFFF7E"/>
            </a:solidFill>
          </p:spPr>
          <p:txBody>
            <a:bodyPr wrap="square" lIns="0" tIns="0" rIns="0" bIns="0" rtlCol="0"/>
            <a:lstStyle/>
            <a:p>
              <a:endParaRPr/>
            </a:p>
          </p:txBody>
        </p:sp>
        <p:sp>
          <p:nvSpPr>
            <p:cNvPr id="325" name="object 323">
              <a:extLst>
                <a:ext uri="{FF2B5EF4-FFF2-40B4-BE49-F238E27FC236}">
                  <a16:creationId xmlns:a16="http://schemas.microsoft.com/office/drawing/2014/main" id="{80190BDA-29BA-4ACB-9C5E-BD136EA64BAF}"/>
                </a:ext>
              </a:extLst>
            </p:cNvPr>
            <p:cNvSpPr/>
            <p:nvPr/>
          </p:nvSpPr>
          <p:spPr>
            <a:xfrm>
              <a:off x="3494867" y="4941794"/>
              <a:ext cx="76835" cy="2540"/>
            </a:xfrm>
            <a:custGeom>
              <a:avLst/>
              <a:gdLst/>
              <a:ahLst/>
              <a:cxnLst/>
              <a:rect l="l" t="t" r="r" b="b"/>
              <a:pathLst>
                <a:path w="76835" h="2539">
                  <a:moveTo>
                    <a:pt x="76614" y="0"/>
                  </a:moveTo>
                  <a:lnTo>
                    <a:pt x="0" y="0"/>
                  </a:lnTo>
                  <a:lnTo>
                    <a:pt x="0" y="2381"/>
                  </a:lnTo>
                  <a:lnTo>
                    <a:pt x="76614" y="2381"/>
                  </a:lnTo>
                  <a:lnTo>
                    <a:pt x="76614" y="0"/>
                  </a:lnTo>
                  <a:close/>
                </a:path>
              </a:pathLst>
            </a:custGeom>
            <a:solidFill>
              <a:srgbClr val="FF2512"/>
            </a:solidFill>
          </p:spPr>
          <p:txBody>
            <a:bodyPr wrap="square" lIns="0" tIns="0" rIns="0" bIns="0" rtlCol="0"/>
            <a:lstStyle/>
            <a:p>
              <a:endParaRPr/>
            </a:p>
          </p:txBody>
        </p:sp>
        <p:sp>
          <p:nvSpPr>
            <p:cNvPr id="326" name="object 324">
              <a:extLst>
                <a:ext uri="{FF2B5EF4-FFF2-40B4-BE49-F238E27FC236}">
                  <a16:creationId xmlns:a16="http://schemas.microsoft.com/office/drawing/2014/main" id="{1241B421-96CA-4C46-9C65-72768D6729F8}"/>
                </a:ext>
              </a:extLst>
            </p:cNvPr>
            <p:cNvSpPr/>
            <p:nvPr/>
          </p:nvSpPr>
          <p:spPr>
            <a:xfrm>
              <a:off x="3494867" y="4939413"/>
              <a:ext cx="80010" cy="5080"/>
            </a:xfrm>
            <a:custGeom>
              <a:avLst/>
              <a:gdLst/>
              <a:ahLst/>
              <a:cxnLst/>
              <a:rect l="l" t="t" r="r" b="b"/>
              <a:pathLst>
                <a:path w="80010" h="5079">
                  <a:moveTo>
                    <a:pt x="79452" y="0"/>
                  </a:moveTo>
                  <a:lnTo>
                    <a:pt x="0" y="0"/>
                  </a:lnTo>
                  <a:lnTo>
                    <a:pt x="0" y="4762"/>
                  </a:lnTo>
                  <a:lnTo>
                    <a:pt x="76614" y="4762"/>
                  </a:lnTo>
                  <a:lnTo>
                    <a:pt x="79452" y="0"/>
                  </a:lnTo>
                  <a:close/>
                </a:path>
              </a:pathLst>
            </a:custGeom>
            <a:solidFill>
              <a:srgbClr val="FF2D17"/>
            </a:solidFill>
          </p:spPr>
          <p:txBody>
            <a:bodyPr wrap="square" lIns="0" tIns="0" rIns="0" bIns="0" rtlCol="0"/>
            <a:lstStyle/>
            <a:p>
              <a:endParaRPr/>
            </a:p>
          </p:txBody>
        </p:sp>
        <p:sp>
          <p:nvSpPr>
            <p:cNvPr id="327" name="object 325">
              <a:extLst>
                <a:ext uri="{FF2B5EF4-FFF2-40B4-BE49-F238E27FC236}">
                  <a16:creationId xmlns:a16="http://schemas.microsoft.com/office/drawing/2014/main" id="{C0D85751-EE64-4BFB-9881-FDE38ABB7057}"/>
                </a:ext>
              </a:extLst>
            </p:cNvPr>
            <p:cNvSpPr/>
            <p:nvPr/>
          </p:nvSpPr>
          <p:spPr>
            <a:xfrm>
              <a:off x="3477841" y="4938222"/>
              <a:ext cx="241300" cy="0"/>
            </a:xfrm>
            <a:custGeom>
              <a:avLst/>
              <a:gdLst/>
              <a:ahLst/>
              <a:cxnLst/>
              <a:rect l="l" t="t" r="r" b="b"/>
              <a:pathLst>
                <a:path w="241300">
                  <a:moveTo>
                    <a:pt x="0" y="0"/>
                  </a:moveTo>
                  <a:lnTo>
                    <a:pt x="241193" y="0"/>
                  </a:lnTo>
                </a:path>
              </a:pathLst>
            </a:custGeom>
            <a:ln w="3175">
              <a:solidFill>
                <a:srgbClr val="FF3318"/>
              </a:solidFill>
            </a:ln>
          </p:spPr>
          <p:txBody>
            <a:bodyPr wrap="square" lIns="0" tIns="0" rIns="0" bIns="0" rtlCol="0"/>
            <a:lstStyle/>
            <a:p>
              <a:endParaRPr/>
            </a:p>
          </p:txBody>
        </p:sp>
        <p:sp>
          <p:nvSpPr>
            <p:cNvPr id="328" name="object 326">
              <a:extLst>
                <a:ext uri="{FF2B5EF4-FFF2-40B4-BE49-F238E27FC236}">
                  <a16:creationId xmlns:a16="http://schemas.microsoft.com/office/drawing/2014/main" id="{57543B43-2319-47C5-A8FC-2A22A488BB7F}"/>
                </a:ext>
              </a:extLst>
            </p:cNvPr>
            <p:cNvSpPr/>
            <p:nvPr/>
          </p:nvSpPr>
          <p:spPr>
            <a:xfrm>
              <a:off x="3477841" y="4938222"/>
              <a:ext cx="241300" cy="0"/>
            </a:xfrm>
            <a:custGeom>
              <a:avLst/>
              <a:gdLst/>
              <a:ahLst/>
              <a:cxnLst/>
              <a:rect l="l" t="t" r="r" b="b"/>
              <a:pathLst>
                <a:path w="241300">
                  <a:moveTo>
                    <a:pt x="0" y="0"/>
                  </a:moveTo>
                  <a:lnTo>
                    <a:pt x="241193" y="0"/>
                  </a:lnTo>
                </a:path>
              </a:pathLst>
            </a:custGeom>
            <a:ln w="3175">
              <a:solidFill>
                <a:srgbClr val="FF3A1C"/>
              </a:solidFill>
            </a:ln>
          </p:spPr>
          <p:txBody>
            <a:bodyPr wrap="square" lIns="0" tIns="0" rIns="0" bIns="0" rtlCol="0"/>
            <a:lstStyle/>
            <a:p>
              <a:endParaRPr/>
            </a:p>
          </p:txBody>
        </p:sp>
        <p:sp>
          <p:nvSpPr>
            <p:cNvPr id="329" name="object 327">
              <a:extLst>
                <a:ext uri="{FF2B5EF4-FFF2-40B4-BE49-F238E27FC236}">
                  <a16:creationId xmlns:a16="http://schemas.microsoft.com/office/drawing/2014/main" id="{F9A115E9-E4C1-4E97-92A3-761827BDC2D4}"/>
                </a:ext>
              </a:extLst>
            </p:cNvPr>
            <p:cNvSpPr/>
            <p:nvPr/>
          </p:nvSpPr>
          <p:spPr>
            <a:xfrm>
              <a:off x="3466491" y="4935840"/>
              <a:ext cx="264160" cy="0"/>
            </a:xfrm>
            <a:custGeom>
              <a:avLst/>
              <a:gdLst/>
              <a:ahLst/>
              <a:cxnLst/>
              <a:rect l="l" t="t" r="r" b="b"/>
              <a:pathLst>
                <a:path w="264160">
                  <a:moveTo>
                    <a:pt x="0" y="0"/>
                  </a:moveTo>
                  <a:lnTo>
                    <a:pt x="263894" y="0"/>
                  </a:lnTo>
                </a:path>
              </a:pathLst>
            </a:custGeom>
            <a:ln w="3175">
              <a:solidFill>
                <a:srgbClr val="FF3A1C"/>
              </a:solidFill>
            </a:ln>
          </p:spPr>
          <p:txBody>
            <a:bodyPr wrap="square" lIns="0" tIns="0" rIns="0" bIns="0" rtlCol="0"/>
            <a:lstStyle/>
            <a:p>
              <a:endParaRPr/>
            </a:p>
          </p:txBody>
        </p:sp>
        <p:sp>
          <p:nvSpPr>
            <p:cNvPr id="330" name="object 328">
              <a:extLst>
                <a:ext uri="{FF2B5EF4-FFF2-40B4-BE49-F238E27FC236}">
                  <a16:creationId xmlns:a16="http://schemas.microsoft.com/office/drawing/2014/main" id="{5C4BB81B-1885-4C0E-8404-E215A18842D4}"/>
                </a:ext>
              </a:extLst>
            </p:cNvPr>
            <p:cNvSpPr/>
            <p:nvPr/>
          </p:nvSpPr>
          <p:spPr>
            <a:xfrm>
              <a:off x="3466491" y="4934650"/>
              <a:ext cx="264160" cy="0"/>
            </a:xfrm>
            <a:custGeom>
              <a:avLst/>
              <a:gdLst/>
              <a:ahLst/>
              <a:cxnLst/>
              <a:rect l="l" t="t" r="r" b="b"/>
              <a:pathLst>
                <a:path w="264160">
                  <a:moveTo>
                    <a:pt x="0" y="0"/>
                  </a:moveTo>
                  <a:lnTo>
                    <a:pt x="263894" y="0"/>
                  </a:lnTo>
                </a:path>
              </a:pathLst>
            </a:custGeom>
            <a:ln w="4762">
              <a:solidFill>
                <a:srgbClr val="FF4020"/>
              </a:solidFill>
            </a:ln>
          </p:spPr>
          <p:txBody>
            <a:bodyPr wrap="square" lIns="0" tIns="0" rIns="0" bIns="0" rtlCol="0"/>
            <a:lstStyle/>
            <a:p>
              <a:endParaRPr/>
            </a:p>
          </p:txBody>
        </p:sp>
        <p:sp>
          <p:nvSpPr>
            <p:cNvPr id="331" name="object 329">
              <a:extLst>
                <a:ext uri="{FF2B5EF4-FFF2-40B4-BE49-F238E27FC236}">
                  <a16:creationId xmlns:a16="http://schemas.microsoft.com/office/drawing/2014/main" id="{D80171B5-32CB-4032-B413-70B864800075}"/>
                </a:ext>
              </a:extLst>
            </p:cNvPr>
            <p:cNvSpPr/>
            <p:nvPr/>
          </p:nvSpPr>
          <p:spPr>
            <a:xfrm>
              <a:off x="3449466" y="4931078"/>
              <a:ext cx="283845" cy="0"/>
            </a:xfrm>
            <a:custGeom>
              <a:avLst/>
              <a:gdLst/>
              <a:ahLst/>
              <a:cxnLst/>
              <a:rect l="l" t="t" r="r" b="b"/>
              <a:pathLst>
                <a:path w="283845">
                  <a:moveTo>
                    <a:pt x="0" y="0"/>
                  </a:moveTo>
                  <a:lnTo>
                    <a:pt x="283757" y="0"/>
                  </a:lnTo>
                </a:path>
              </a:pathLst>
            </a:custGeom>
            <a:ln w="3175">
              <a:solidFill>
                <a:srgbClr val="FF4F25"/>
              </a:solidFill>
            </a:ln>
          </p:spPr>
          <p:txBody>
            <a:bodyPr wrap="square" lIns="0" tIns="0" rIns="0" bIns="0" rtlCol="0"/>
            <a:lstStyle/>
            <a:p>
              <a:endParaRPr/>
            </a:p>
          </p:txBody>
        </p:sp>
        <p:sp>
          <p:nvSpPr>
            <p:cNvPr id="332" name="object 330">
              <a:extLst>
                <a:ext uri="{FF2B5EF4-FFF2-40B4-BE49-F238E27FC236}">
                  <a16:creationId xmlns:a16="http://schemas.microsoft.com/office/drawing/2014/main" id="{027A553E-8010-40CD-8095-3B4DB6090463}"/>
                </a:ext>
              </a:extLst>
            </p:cNvPr>
            <p:cNvSpPr/>
            <p:nvPr/>
          </p:nvSpPr>
          <p:spPr>
            <a:xfrm>
              <a:off x="3449466" y="4931078"/>
              <a:ext cx="283845" cy="0"/>
            </a:xfrm>
            <a:custGeom>
              <a:avLst/>
              <a:gdLst/>
              <a:ahLst/>
              <a:cxnLst/>
              <a:rect l="l" t="t" r="r" b="b"/>
              <a:pathLst>
                <a:path w="283845">
                  <a:moveTo>
                    <a:pt x="0" y="0"/>
                  </a:moveTo>
                  <a:lnTo>
                    <a:pt x="283757" y="0"/>
                  </a:lnTo>
                </a:path>
              </a:pathLst>
            </a:custGeom>
            <a:ln w="3175">
              <a:solidFill>
                <a:srgbClr val="FF5329"/>
              </a:solidFill>
            </a:ln>
          </p:spPr>
          <p:txBody>
            <a:bodyPr wrap="square" lIns="0" tIns="0" rIns="0" bIns="0" rtlCol="0"/>
            <a:lstStyle/>
            <a:p>
              <a:endParaRPr/>
            </a:p>
          </p:txBody>
        </p:sp>
        <p:sp>
          <p:nvSpPr>
            <p:cNvPr id="333" name="object 331">
              <a:extLst>
                <a:ext uri="{FF2B5EF4-FFF2-40B4-BE49-F238E27FC236}">
                  <a16:creationId xmlns:a16="http://schemas.microsoft.com/office/drawing/2014/main" id="{7311C229-0CAD-4E2A-ABD3-E06CB2A08EBA}"/>
                </a:ext>
              </a:extLst>
            </p:cNvPr>
            <p:cNvSpPr/>
            <p:nvPr/>
          </p:nvSpPr>
          <p:spPr>
            <a:xfrm>
              <a:off x="3443791" y="4928696"/>
              <a:ext cx="287020" cy="0"/>
            </a:xfrm>
            <a:custGeom>
              <a:avLst/>
              <a:gdLst/>
              <a:ahLst/>
              <a:cxnLst/>
              <a:rect l="l" t="t" r="r" b="b"/>
              <a:pathLst>
                <a:path w="287020">
                  <a:moveTo>
                    <a:pt x="0" y="0"/>
                  </a:moveTo>
                  <a:lnTo>
                    <a:pt x="286594" y="0"/>
                  </a:lnTo>
                </a:path>
              </a:pathLst>
            </a:custGeom>
            <a:ln w="3175">
              <a:solidFill>
                <a:srgbClr val="FF5329"/>
              </a:solidFill>
            </a:ln>
          </p:spPr>
          <p:txBody>
            <a:bodyPr wrap="square" lIns="0" tIns="0" rIns="0" bIns="0" rtlCol="0"/>
            <a:lstStyle/>
            <a:p>
              <a:endParaRPr/>
            </a:p>
          </p:txBody>
        </p:sp>
        <p:sp>
          <p:nvSpPr>
            <p:cNvPr id="334" name="object 332">
              <a:extLst>
                <a:ext uri="{FF2B5EF4-FFF2-40B4-BE49-F238E27FC236}">
                  <a16:creationId xmlns:a16="http://schemas.microsoft.com/office/drawing/2014/main" id="{ECBEC21C-CA12-46BC-91CB-505348F1462D}"/>
                </a:ext>
              </a:extLst>
            </p:cNvPr>
            <p:cNvSpPr/>
            <p:nvPr/>
          </p:nvSpPr>
          <p:spPr>
            <a:xfrm>
              <a:off x="3443791" y="4928696"/>
              <a:ext cx="287020" cy="0"/>
            </a:xfrm>
            <a:custGeom>
              <a:avLst/>
              <a:gdLst/>
              <a:ahLst/>
              <a:cxnLst/>
              <a:rect l="l" t="t" r="r" b="b"/>
              <a:pathLst>
                <a:path w="287020">
                  <a:moveTo>
                    <a:pt x="0" y="0"/>
                  </a:moveTo>
                  <a:lnTo>
                    <a:pt x="286594" y="0"/>
                  </a:lnTo>
                </a:path>
              </a:pathLst>
            </a:custGeom>
            <a:ln w="3175">
              <a:solidFill>
                <a:srgbClr val="FF5C2D"/>
              </a:solidFill>
            </a:ln>
          </p:spPr>
          <p:txBody>
            <a:bodyPr wrap="square" lIns="0" tIns="0" rIns="0" bIns="0" rtlCol="0"/>
            <a:lstStyle/>
            <a:p>
              <a:endParaRPr/>
            </a:p>
          </p:txBody>
        </p:sp>
        <p:sp>
          <p:nvSpPr>
            <p:cNvPr id="335" name="object 333">
              <a:extLst>
                <a:ext uri="{FF2B5EF4-FFF2-40B4-BE49-F238E27FC236}">
                  <a16:creationId xmlns:a16="http://schemas.microsoft.com/office/drawing/2014/main" id="{38617A67-4B29-4510-8A8D-0719BBD3F0A2}"/>
                </a:ext>
              </a:extLst>
            </p:cNvPr>
            <p:cNvSpPr/>
            <p:nvPr/>
          </p:nvSpPr>
          <p:spPr>
            <a:xfrm>
              <a:off x="3435278" y="4926310"/>
              <a:ext cx="292735" cy="0"/>
            </a:xfrm>
            <a:custGeom>
              <a:avLst/>
              <a:gdLst/>
              <a:ahLst/>
              <a:cxnLst/>
              <a:rect l="l" t="t" r="r" b="b"/>
              <a:pathLst>
                <a:path w="292735">
                  <a:moveTo>
                    <a:pt x="0" y="0"/>
                  </a:moveTo>
                  <a:lnTo>
                    <a:pt x="292270" y="0"/>
                  </a:lnTo>
                </a:path>
              </a:pathLst>
            </a:custGeom>
            <a:ln w="3175">
              <a:solidFill>
                <a:srgbClr val="FF5C2D"/>
              </a:solidFill>
            </a:ln>
          </p:spPr>
          <p:txBody>
            <a:bodyPr wrap="square" lIns="0" tIns="0" rIns="0" bIns="0" rtlCol="0"/>
            <a:lstStyle/>
            <a:p>
              <a:endParaRPr/>
            </a:p>
          </p:txBody>
        </p:sp>
        <p:sp>
          <p:nvSpPr>
            <p:cNvPr id="336" name="object 334">
              <a:extLst>
                <a:ext uri="{FF2B5EF4-FFF2-40B4-BE49-F238E27FC236}">
                  <a16:creationId xmlns:a16="http://schemas.microsoft.com/office/drawing/2014/main" id="{010DAC7D-2165-4A07-936F-FCB68F845DA0}"/>
                </a:ext>
              </a:extLst>
            </p:cNvPr>
            <p:cNvSpPr/>
            <p:nvPr/>
          </p:nvSpPr>
          <p:spPr>
            <a:xfrm>
              <a:off x="3435278" y="4926310"/>
              <a:ext cx="292735" cy="0"/>
            </a:xfrm>
            <a:custGeom>
              <a:avLst/>
              <a:gdLst/>
              <a:ahLst/>
              <a:cxnLst/>
              <a:rect l="l" t="t" r="r" b="b"/>
              <a:pathLst>
                <a:path w="292735">
                  <a:moveTo>
                    <a:pt x="0" y="0"/>
                  </a:moveTo>
                  <a:lnTo>
                    <a:pt x="292270" y="0"/>
                  </a:lnTo>
                </a:path>
              </a:pathLst>
            </a:custGeom>
            <a:ln w="3175">
              <a:solidFill>
                <a:srgbClr val="FF602F"/>
              </a:solidFill>
            </a:ln>
          </p:spPr>
          <p:txBody>
            <a:bodyPr wrap="square" lIns="0" tIns="0" rIns="0" bIns="0" rtlCol="0"/>
            <a:lstStyle/>
            <a:p>
              <a:endParaRPr/>
            </a:p>
          </p:txBody>
        </p:sp>
        <p:sp>
          <p:nvSpPr>
            <p:cNvPr id="337" name="object 335">
              <a:extLst>
                <a:ext uri="{FF2B5EF4-FFF2-40B4-BE49-F238E27FC236}">
                  <a16:creationId xmlns:a16="http://schemas.microsoft.com/office/drawing/2014/main" id="{5930CF8A-B9AA-44C9-9DCE-97FE0BD193E5}"/>
                </a:ext>
              </a:extLst>
            </p:cNvPr>
            <p:cNvSpPr/>
            <p:nvPr/>
          </p:nvSpPr>
          <p:spPr>
            <a:xfrm>
              <a:off x="3423928" y="4923923"/>
              <a:ext cx="300990" cy="0"/>
            </a:xfrm>
            <a:custGeom>
              <a:avLst/>
              <a:gdLst/>
              <a:ahLst/>
              <a:cxnLst/>
              <a:rect l="l" t="t" r="r" b="b"/>
              <a:pathLst>
                <a:path w="300989">
                  <a:moveTo>
                    <a:pt x="0" y="0"/>
                  </a:moveTo>
                  <a:lnTo>
                    <a:pt x="300782" y="0"/>
                  </a:lnTo>
                </a:path>
              </a:pathLst>
            </a:custGeom>
            <a:ln w="3175">
              <a:solidFill>
                <a:srgbClr val="FF602F"/>
              </a:solidFill>
            </a:ln>
          </p:spPr>
          <p:txBody>
            <a:bodyPr wrap="square" lIns="0" tIns="0" rIns="0" bIns="0" rtlCol="0"/>
            <a:lstStyle/>
            <a:p>
              <a:endParaRPr/>
            </a:p>
          </p:txBody>
        </p:sp>
        <p:sp>
          <p:nvSpPr>
            <p:cNvPr id="338" name="object 336">
              <a:extLst>
                <a:ext uri="{FF2B5EF4-FFF2-40B4-BE49-F238E27FC236}">
                  <a16:creationId xmlns:a16="http://schemas.microsoft.com/office/drawing/2014/main" id="{B479F5D4-AE27-4DF3-8F54-F4156C031401}"/>
                </a:ext>
              </a:extLst>
            </p:cNvPr>
            <p:cNvSpPr/>
            <p:nvPr/>
          </p:nvSpPr>
          <p:spPr>
            <a:xfrm>
              <a:off x="3423928" y="4923923"/>
              <a:ext cx="300990" cy="0"/>
            </a:xfrm>
            <a:custGeom>
              <a:avLst/>
              <a:gdLst/>
              <a:ahLst/>
              <a:cxnLst/>
              <a:rect l="l" t="t" r="r" b="b"/>
              <a:pathLst>
                <a:path w="300989">
                  <a:moveTo>
                    <a:pt x="0" y="0"/>
                  </a:moveTo>
                  <a:lnTo>
                    <a:pt x="300782" y="0"/>
                  </a:lnTo>
                </a:path>
              </a:pathLst>
            </a:custGeom>
            <a:ln w="3175">
              <a:solidFill>
                <a:srgbClr val="FF6933"/>
              </a:solidFill>
            </a:ln>
          </p:spPr>
          <p:txBody>
            <a:bodyPr wrap="square" lIns="0" tIns="0" rIns="0" bIns="0" rtlCol="0"/>
            <a:lstStyle/>
            <a:p>
              <a:endParaRPr/>
            </a:p>
          </p:txBody>
        </p:sp>
        <p:sp>
          <p:nvSpPr>
            <p:cNvPr id="339" name="object 337">
              <a:extLst>
                <a:ext uri="{FF2B5EF4-FFF2-40B4-BE49-F238E27FC236}">
                  <a16:creationId xmlns:a16="http://schemas.microsoft.com/office/drawing/2014/main" id="{332184EC-154F-454E-8B41-035865093F5E}"/>
                </a:ext>
              </a:extLst>
            </p:cNvPr>
            <p:cNvSpPr/>
            <p:nvPr/>
          </p:nvSpPr>
          <p:spPr>
            <a:xfrm>
              <a:off x="3418252" y="4921542"/>
              <a:ext cx="300990" cy="0"/>
            </a:xfrm>
            <a:custGeom>
              <a:avLst/>
              <a:gdLst/>
              <a:ahLst/>
              <a:cxnLst/>
              <a:rect l="l" t="t" r="r" b="b"/>
              <a:pathLst>
                <a:path w="300989">
                  <a:moveTo>
                    <a:pt x="0" y="0"/>
                  </a:moveTo>
                  <a:lnTo>
                    <a:pt x="300782" y="0"/>
                  </a:lnTo>
                </a:path>
              </a:pathLst>
            </a:custGeom>
            <a:ln w="3175">
              <a:solidFill>
                <a:srgbClr val="FF6933"/>
              </a:solidFill>
            </a:ln>
          </p:spPr>
          <p:txBody>
            <a:bodyPr wrap="square" lIns="0" tIns="0" rIns="0" bIns="0" rtlCol="0"/>
            <a:lstStyle/>
            <a:p>
              <a:endParaRPr/>
            </a:p>
          </p:txBody>
        </p:sp>
        <p:sp>
          <p:nvSpPr>
            <p:cNvPr id="340" name="object 338">
              <a:extLst>
                <a:ext uri="{FF2B5EF4-FFF2-40B4-BE49-F238E27FC236}">
                  <a16:creationId xmlns:a16="http://schemas.microsoft.com/office/drawing/2014/main" id="{2818D19D-65BB-4828-AA3B-F1C48BFA9CC9}"/>
                </a:ext>
              </a:extLst>
            </p:cNvPr>
            <p:cNvSpPr/>
            <p:nvPr/>
          </p:nvSpPr>
          <p:spPr>
            <a:xfrm>
              <a:off x="3418252" y="4921542"/>
              <a:ext cx="300990" cy="0"/>
            </a:xfrm>
            <a:custGeom>
              <a:avLst/>
              <a:gdLst/>
              <a:ahLst/>
              <a:cxnLst/>
              <a:rect l="l" t="t" r="r" b="b"/>
              <a:pathLst>
                <a:path w="300989">
                  <a:moveTo>
                    <a:pt x="0" y="0"/>
                  </a:moveTo>
                  <a:lnTo>
                    <a:pt x="300782" y="0"/>
                  </a:lnTo>
                </a:path>
              </a:pathLst>
            </a:custGeom>
            <a:ln w="3175">
              <a:solidFill>
                <a:srgbClr val="FF6F38"/>
              </a:solidFill>
            </a:ln>
          </p:spPr>
          <p:txBody>
            <a:bodyPr wrap="square" lIns="0" tIns="0" rIns="0" bIns="0" rtlCol="0"/>
            <a:lstStyle/>
            <a:p>
              <a:endParaRPr/>
            </a:p>
          </p:txBody>
        </p:sp>
        <p:sp>
          <p:nvSpPr>
            <p:cNvPr id="341" name="object 339">
              <a:extLst>
                <a:ext uri="{FF2B5EF4-FFF2-40B4-BE49-F238E27FC236}">
                  <a16:creationId xmlns:a16="http://schemas.microsoft.com/office/drawing/2014/main" id="{C032323E-5004-4782-9F05-C15DE5927887}"/>
                </a:ext>
              </a:extLst>
            </p:cNvPr>
            <p:cNvSpPr/>
            <p:nvPr/>
          </p:nvSpPr>
          <p:spPr>
            <a:xfrm>
              <a:off x="3404065" y="4919160"/>
              <a:ext cx="312420" cy="0"/>
            </a:xfrm>
            <a:custGeom>
              <a:avLst/>
              <a:gdLst/>
              <a:ahLst/>
              <a:cxnLst/>
              <a:rect l="l" t="t" r="r" b="b"/>
              <a:pathLst>
                <a:path w="312420">
                  <a:moveTo>
                    <a:pt x="0" y="0"/>
                  </a:moveTo>
                  <a:lnTo>
                    <a:pt x="312133" y="0"/>
                  </a:lnTo>
                </a:path>
              </a:pathLst>
            </a:custGeom>
            <a:ln w="3175">
              <a:solidFill>
                <a:srgbClr val="FF6F38"/>
              </a:solidFill>
            </a:ln>
          </p:spPr>
          <p:txBody>
            <a:bodyPr wrap="square" lIns="0" tIns="0" rIns="0" bIns="0" rtlCol="0"/>
            <a:lstStyle/>
            <a:p>
              <a:endParaRPr/>
            </a:p>
          </p:txBody>
        </p:sp>
        <p:sp>
          <p:nvSpPr>
            <p:cNvPr id="342" name="object 340">
              <a:extLst>
                <a:ext uri="{FF2B5EF4-FFF2-40B4-BE49-F238E27FC236}">
                  <a16:creationId xmlns:a16="http://schemas.microsoft.com/office/drawing/2014/main" id="{B7A48B99-02A5-4E4A-B81F-26F474BF81FF}"/>
                </a:ext>
              </a:extLst>
            </p:cNvPr>
            <p:cNvSpPr/>
            <p:nvPr/>
          </p:nvSpPr>
          <p:spPr>
            <a:xfrm>
              <a:off x="3404065" y="4919160"/>
              <a:ext cx="312420" cy="0"/>
            </a:xfrm>
            <a:custGeom>
              <a:avLst/>
              <a:gdLst/>
              <a:ahLst/>
              <a:cxnLst/>
              <a:rect l="l" t="t" r="r" b="b"/>
              <a:pathLst>
                <a:path w="312420">
                  <a:moveTo>
                    <a:pt x="0" y="0"/>
                  </a:moveTo>
                  <a:lnTo>
                    <a:pt x="312133" y="0"/>
                  </a:lnTo>
                </a:path>
              </a:pathLst>
            </a:custGeom>
            <a:ln w="3175">
              <a:solidFill>
                <a:srgbClr val="FF753A"/>
              </a:solidFill>
            </a:ln>
          </p:spPr>
          <p:txBody>
            <a:bodyPr wrap="square" lIns="0" tIns="0" rIns="0" bIns="0" rtlCol="0"/>
            <a:lstStyle/>
            <a:p>
              <a:endParaRPr/>
            </a:p>
          </p:txBody>
        </p:sp>
        <p:sp>
          <p:nvSpPr>
            <p:cNvPr id="343" name="object 341">
              <a:extLst>
                <a:ext uri="{FF2B5EF4-FFF2-40B4-BE49-F238E27FC236}">
                  <a16:creationId xmlns:a16="http://schemas.microsoft.com/office/drawing/2014/main" id="{95FC4B87-CFE1-4804-B120-2E1FC01CB9F1}"/>
                </a:ext>
              </a:extLst>
            </p:cNvPr>
            <p:cNvSpPr/>
            <p:nvPr/>
          </p:nvSpPr>
          <p:spPr>
            <a:xfrm>
              <a:off x="3361501" y="4915588"/>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FF753A"/>
            </a:solidFill>
          </p:spPr>
          <p:txBody>
            <a:bodyPr wrap="square" lIns="0" tIns="0" rIns="0" bIns="0" rtlCol="0"/>
            <a:lstStyle/>
            <a:p>
              <a:endParaRPr/>
            </a:p>
          </p:txBody>
        </p:sp>
        <p:sp>
          <p:nvSpPr>
            <p:cNvPr id="344" name="object 342">
              <a:extLst>
                <a:ext uri="{FF2B5EF4-FFF2-40B4-BE49-F238E27FC236}">
                  <a16:creationId xmlns:a16="http://schemas.microsoft.com/office/drawing/2014/main" id="{C30CA919-C2AA-472A-A922-B806A5EEC305}"/>
                </a:ext>
              </a:extLst>
            </p:cNvPr>
            <p:cNvSpPr/>
            <p:nvPr/>
          </p:nvSpPr>
          <p:spPr>
            <a:xfrm>
              <a:off x="3378527" y="4916779"/>
              <a:ext cx="329565" cy="0"/>
            </a:xfrm>
            <a:custGeom>
              <a:avLst/>
              <a:gdLst/>
              <a:ahLst/>
              <a:cxnLst/>
              <a:rect l="l" t="t" r="r" b="b"/>
              <a:pathLst>
                <a:path w="329564">
                  <a:moveTo>
                    <a:pt x="0" y="0"/>
                  </a:moveTo>
                  <a:lnTo>
                    <a:pt x="329158" y="0"/>
                  </a:lnTo>
                </a:path>
              </a:pathLst>
            </a:custGeom>
            <a:ln w="3175">
              <a:solidFill>
                <a:srgbClr val="FF753A"/>
              </a:solidFill>
            </a:ln>
          </p:spPr>
          <p:txBody>
            <a:bodyPr wrap="square" lIns="0" tIns="0" rIns="0" bIns="0" rtlCol="0"/>
            <a:lstStyle/>
            <a:p>
              <a:endParaRPr/>
            </a:p>
          </p:txBody>
        </p:sp>
        <p:sp>
          <p:nvSpPr>
            <p:cNvPr id="345" name="object 343">
              <a:extLst>
                <a:ext uri="{FF2B5EF4-FFF2-40B4-BE49-F238E27FC236}">
                  <a16:creationId xmlns:a16="http://schemas.microsoft.com/office/drawing/2014/main" id="{6CA34541-8381-400B-B549-CEDFD330E669}"/>
                </a:ext>
              </a:extLst>
            </p:cNvPr>
            <p:cNvSpPr/>
            <p:nvPr/>
          </p:nvSpPr>
          <p:spPr>
            <a:xfrm>
              <a:off x="3361501" y="4915588"/>
              <a:ext cx="17145" cy="2540"/>
            </a:xfrm>
            <a:custGeom>
              <a:avLst/>
              <a:gdLst/>
              <a:ahLst/>
              <a:cxnLst/>
              <a:rect l="l" t="t" r="r" b="b"/>
              <a:pathLst>
                <a:path w="17145" h="2539">
                  <a:moveTo>
                    <a:pt x="17025" y="0"/>
                  </a:moveTo>
                  <a:lnTo>
                    <a:pt x="0" y="0"/>
                  </a:lnTo>
                  <a:lnTo>
                    <a:pt x="0" y="2381"/>
                  </a:lnTo>
                  <a:lnTo>
                    <a:pt x="14187" y="2381"/>
                  </a:lnTo>
                  <a:lnTo>
                    <a:pt x="17025" y="0"/>
                  </a:lnTo>
                  <a:close/>
                </a:path>
              </a:pathLst>
            </a:custGeom>
            <a:solidFill>
              <a:srgbClr val="FF7C3C"/>
            </a:solidFill>
          </p:spPr>
          <p:txBody>
            <a:bodyPr wrap="square" lIns="0" tIns="0" rIns="0" bIns="0" rtlCol="0"/>
            <a:lstStyle/>
            <a:p>
              <a:endParaRPr/>
            </a:p>
          </p:txBody>
        </p:sp>
        <p:sp>
          <p:nvSpPr>
            <p:cNvPr id="346" name="object 344">
              <a:extLst>
                <a:ext uri="{FF2B5EF4-FFF2-40B4-BE49-F238E27FC236}">
                  <a16:creationId xmlns:a16="http://schemas.microsoft.com/office/drawing/2014/main" id="{10AA8ACC-9F9F-4342-804A-0B02726A9DBD}"/>
                </a:ext>
              </a:extLst>
            </p:cNvPr>
            <p:cNvSpPr/>
            <p:nvPr/>
          </p:nvSpPr>
          <p:spPr>
            <a:xfrm>
              <a:off x="3378527" y="4916779"/>
              <a:ext cx="329565" cy="0"/>
            </a:xfrm>
            <a:custGeom>
              <a:avLst/>
              <a:gdLst/>
              <a:ahLst/>
              <a:cxnLst/>
              <a:rect l="l" t="t" r="r" b="b"/>
              <a:pathLst>
                <a:path w="329564">
                  <a:moveTo>
                    <a:pt x="0" y="0"/>
                  </a:moveTo>
                  <a:lnTo>
                    <a:pt x="329158" y="0"/>
                  </a:lnTo>
                </a:path>
              </a:pathLst>
            </a:custGeom>
            <a:ln w="3175">
              <a:solidFill>
                <a:srgbClr val="FF7C3C"/>
              </a:solidFill>
            </a:ln>
          </p:spPr>
          <p:txBody>
            <a:bodyPr wrap="square" lIns="0" tIns="0" rIns="0" bIns="0" rtlCol="0"/>
            <a:lstStyle/>
            <a:p>
              <a:endParaRPr/>
            </a:p>
          </p:txBody>
        </p:sp>
        <p:sp>
          <p:nvSpPr>
            <p:cNvPr id="347" name="object 345">
              <a:extLst>
                <a:ext uri="{FF2B5EF4-FFF2-40B4-BE49-F238E27FC236}">
                  <a16:creationId xmlns:a16="http://schemas.microsoft.com/office/drawing/2014/main" id="{5F0F88BF-EDB9-442E-A4E4-92FB8AA6B731}"/>
                </a:ext>
              </a:extLst>
            </p:cNvPr>
            <p:cNvSpPr/>
            <p:nvPr/>
          </p:nvSpPr>
          <p:spPr>
            <a:xfrm>
              <a:off x="3361501" y="4913207"/>
              <a:ext cx="332105" cy="0"/>
            </a:xfrm>
            <a:custGeom>
              <a:avLst/>
              <a:gdLst/>
              <a:ahLst/>
              <a:cxnLst/>
              <a:rect l="l" t="t" r="r" b="b"/>
              <a:pathLst>
                <a:path w="332104">
                  <a:moveTo>
                    <a:pt x="0" y="0"/>
                  </a:moveTo>
                  <a:lnTo>
                    <a:pt x="331996" y="0"/>
                  </a:lnTo>
                </a:path>
              </a:pathLst>
            </a:custGeom>
            <a:ln w="4762">
              <a:solidFill>
                <a:srgbClr val="FF8945"/>
              </a:solidFill>
            </a:ln>
          </p:spPr>
          <p:txBody>
            <a:bodyPr wrap="square" lIns="0" tIns="0" rIns="0" bIns="0" rtlCol="0"/>
            <a:lstStyle/>
            <a:p>
              <a:endParaRPr/>
            </a:p>
          </p:txBody>
        </p:sp>
        <p:sp>
          <p:nvSpPr>
            <p:cNvPr id="348" name="object 346">
              <a:extLst>
                <a:ext uri="{FF2B5EF4-FFF2-40B4-BE49-F238E27FC236}">
                  <a16:creationId xmlns:a16="http://schemas.microsoft.com/office/drawing/2014/main" id="{2F7F4FDD-4A4C-45C4-9059-9187E1BFBA73}"/>
                </a:ext>
              </a:extLst>
            </p:cNvPr>
            <p:cNvSpPr/>
            <p:nvPr/>
          </p:nvSpPr>
          <p:spPr>
            <a:xfrm>
              <a:off x="3361501" y="4913207"/>
              <a:ext cx="332105" cy="0"/>
            </a:xfrm>
            <a:custGeom>
              <a:avLst/>
              <a:gdLst/>
              <a:ahLst/>
              <a:cxnLst/>
              <a:rect l="l" t="t" r="r" b="b"/>
              <a:pathLst>
                <a:path w="332104">
                  <a:moveTo>
                    <a:pt x="0" y="0"/>
                  </a:moveTo>
                  <a:lnTo>
                    <a:pt x="331996" y="0"/>
                  </a:lnTo>
                </a:path>
              </a:pathLst>
            </a:custGeom>
            <a:ln w="4762">
              <a:solidFill>
                <a:srgbClr val="FF8F46"/>
              </a:solidFill>
            </a:ln>
          </p:spPr>
          <p:txBody>
            <a:bodyPr wrap="square" lIns="0" tIns="0" rIns="0" bIns="0" rtlCol="0"/>
            <a:lstStyle/>
            <a:p>
              <a:endParaRPr/>
            </a:p>
          </p:txBody>
        </p:sp>
        <p:sp>
          <p:nvSpPr>
            <p:cNvPr id="349" name="object 347">
              <a:extLst>
                <a:ext uri="{FF2B5EF4-FFF2-40B4-BE49-F238E27FC236}">
                  <a16:creationId xmlns:a16="http://schemas.microsoft.com/office/drawing/2014/main" id="{AF259610-1893-451D-8129-1F6E67388995}"/>
                </a:ext>
              </a:extLst>
            </p:cNvPr>
            <p:cNvSpPr/>
            <p:nvPr/>
          </p:nvSpPr>
          <p:spPr>
            <a:xfrm>
              <a:off x="3364339" y="4909635"/>
              <a:ext cx="318135" cy="0"/>
            </a:xfrm>
            <a:custGeom>
              <a:avLst/>
              <a:gdLst/>
              <a:ahLst/>
              <a:cxnLst/>
              <a:rect l="l" t="t" r="r" b="b"/>
              <a:pathLst>
                <a:path w="318135">
                  <a:moveTo>
                    <a:pt x="0" y="0"/>
                  </a:moveTo>
                  <a:lnTo>
                    <a:pt x="317808" y="0"/>
                  </a:lnTo>
                </a:path>
              </a:pathLst>
            </a:custGeom>
            <a:ln w="3175">
              <a:solidFill>
                <a:srgbClr val="FF9549"/>
              </a:solidFill>
            </a:ln>
          </p:spPr>
          <p:txBody>
            <a:bodyPr wrap="square" lIns="0" tIns="0" rIns="0" bIns="0" rtlCol="0"/>
            <a:lstStyle/>
            <a:p>
              <a:endParaRPr/>
            </a:p>
          </p:txBody>
        </p:sp>
        <p:sp>
          <p:nvSpPr>
            <p:cNvPr id="350" name="object 348">
              <a:extLst>
                <a:ext uri="{FF2B5EF4-FFF2-40B4-BE49-F238E27FC236}">
                  <a16:creationId xmlns:a16="http://schemas.microsoft.com/office/drawing/2014/main" id="{3C77FCB8-42F3-4F0F-B36F-0F3DE3232C59}"/>
                </a:ext>
              </a:extLst>
            </p:cNvPr>
            <p:cNvSpPr/>
            <p:nvPr/>
          </p:nvSpPr>
          <p:spPr>
            <a:xfrm>
              <a:off x="3364339" y="4909635"/>
              <a:ext cx="318135" cy="0"/>
            </a:xfrm>
            <a:custGeom>
              <a:avLst/>
              <a:gdLst/>
              <a:ahLst/>
              <a:cxnLst/>
              <a:rect l="l" t="t" r="r" b="b"/>
              <a:pathLst>
                <a:path w="318135">
                  <a:moveTo>
                    <a:pt x="0" y="0"/>
                  </a:moveTo>
                  <a:lnTo>
                    <a:pt x="317808" y="0"/>
                  </a:lnTo>
                </a:path>
              </a:pathLst>
            </a:custGeom>
            <a:ln w="3175">
              <a:solidFill>
                <a:srgbClr val="FF9C4F"/>
              </a:solidFill>
            </a:ln>
          </p:spPr>
          <p:txBody>
            <a:bodyPr wrap="square" lIns="0" tIns="0" rIns="0" bIns="0" rtlCol="0"/>
            <a:lstStyle/>
            <a:p>
              <a:endParaRPr/>
            </a:p>
          </p:txBody>
        </p:sp>
        <p:sp>
          <p:nvSpPr>
            <p:cNvPr id="351" name="object 349">
              <a:extLst>
                <a:ext uri="{FF2B5EF4-FFF2-40B4-BE49-F238E27FC236}">
                  <a16:creationId xmlns:a16="http://schemas.microsoft.com/office/drawing/2014/main" id="{06F2B1E9-166A-4F7A-8518-DAC9B3B9165E}"/>
                </a:ext>
              </a:extLst>
            </p:cNvPr>
            <p:cNvSpPr/>
            <p:nvPr/>
          </p:nvSpPr>
          <p:spPr>
            <a:xfrm>
              <a:off x="3367176" y="4907253"/>
              <a:ext cx="304165" cy="0"/>
            </a:xfrm>
            <a:custGeom>
              <a:avLst/>
              <a:gdLst/>
              <a:ahLst/>
              <a:cxnLst/>
              <a:rect l="l" t="t" r="r" b="b"/>
              <a:pathLst>
                <a:path w="304164">
                  <a:moveTo>
                    <a:pt x="0" y="0"/>
                  </a:moveTo>
                  <a:lnTo>
                    <a:pt x="303620" y="0"/>
                  </a:lnTo>
                </a:path>
              </a:pathLst>
            </a:custGeom>
            <a:ln w="3175">
              <a:solidFill>
                <a:srgbClr val="FF9C4F"/>
              </a:solidFill>
            </a:ln>
          </p:spPr>
          <p:txBody>
            <a:bodyPr wrap="square" lIns="0" tIns="0" rIns="0" bIns="0" rtlCol="0"/>
            <a:lstStyle/>
            <a:p>
              <a:endParaRPr/>
            </a:p>
          </p:txBody>
        </p:sp>
        <p:sp>
          <p:nvSpPr>
            <p:cNvPr id="352" name="object 350">
              <a:extLst>
                <a:ext uri="{FF2B5EF4-FFF2-40B4-BE49-F238E27FC236}">
                  <a16:creationId xmlns:a16="http://schemas.microsoft.com/office/drawing/2014/main" id="{AAA6543F-6337-4FA4-8F4B-799CE2E445F9}"/>
                </a:ext>
              </a:extLst>
            </p:cNvPr>
            <p:cNvSpPr/>
            <p:nvPr/>
          </p:nvSpPr>
          <p:spPr>
            <a:xfrm>
              <a:off x="3367176" y="4907456"/>
              <a:ext cx="304165" cy="0"/>
            </a:xfrm>
            <a:custGeom>
              <a:avLst/>
              <a:gdLst/>
              <a:ahLst/>
              <a:cxnLst/>
              <a:rect l="l" t="t" r="r" b="b"/>
              <a:pathLst>
                <a:path w="304164">
                  <a:moveTo>
                    <a:pt x="0" y="0"/>
                  </a:moveTo>
                  <a:lnTo>
                    <a:pt x="303620" y="0"/>
                  </a:lnTo>
                </a:path>
              </a:pathLst>
            </a:custGeom>
            <a:ln w="3175">
              <a:solidFill>
                <a:srgbClr val="FFA252"/>
              </a:solidFill>
            </a:ln>
          </p:spPr>
          <p:txBody>
            <a:bodyPr wrap="square" lIns="0" tIns="0" rIns="0" bIns="0" rtlCol="0"/>
            <a:lstStyle/>
            <a:p>
              <a:endParaRPr/>
            </a:p>
          </p:txBody>
        </p:sp>
        <p:sp>
          <p:nvSpPr>
            <p:cNvPr id="353" name="object 351">
              <a:extLst>
                <a:ext uri="{FF2B5EF4-FFF2-40B4-BE49-F238E27FC236}">
                  <a16:creationId xmlns:a16="http://schemas.microsoft.com/office/drawing/2014/main" id="{CBFE8770-1CE5-4D4C-91C2-8D0067BC1139}"/>
                </a:ext>
              </a:extLst>
            </p:cNvPr>
            <p:cNvSpPr/>
            <p:nvPr/>
          </p:nvSpPr>
          <p:spPr>
            <a:xfrm>
              <a:off x="3367176" y="4905138"/>
              <a:ext cx="281305" cy="0"/>
            </a:xfrm>
            <a:custGeom>
              <a:avLst/>
              <a:gdLst/>
              <a:ahLst/>
              <a:cxnLst/>
              <a:rect l="l" t="t" r="r" b="b"/>
              <a:pathLst>
                <a:path w="281304">
                  <a:moveTo>
                    <a:pt x="0" y="0"/>
                  </a:moveTo>
                  <a:lnTo>
                    <a:pt x="280919" y="0"/>
                  </a:lnTo>
                </a:path>
              </a:pathLst>
            </a:custGeom>
            <a:ln w="3175">
              <a:solidFill>
                <a:srgbClr val="FFA252"/>
              </a:solidFill>
            </a:ln>
          </p:spPr>
          <p:txBody>
            <a:bodyPr wrap="square" lIns="0" tIns="0" rIns="0" bIns="0" rtlCol="0"/>
            <a:lstStyle/>
            <a:p>
              <a:endParaRPr/>
            </a:p>
          </p:txBody>
        </p:sp>
        <p:sp>
          <p:nvSpPr>
            <p:cNvPr id="354" name="object 352">
              <a:extLst>
                <a:ext uri="{FF2B5EF4-FFF2-40B4-BE49-F238E27FC236}">
                  <a16:creationId xmlns:a16="http://schemas.microsoft.com/office/drawing/2014/main" id="{2F306C58-D28E-4C8E-8CB0-A89841596557}"/>
                </a:ext>
              </a:extLst>
            </p:cNvPr>
            <p:cNvSpPr/>
            <p:nvPr/>
          </p:nvSpPr>
          <p:spPr>
            <a:xfrm>
              <a:off x="3367176" y="4904872"/>
              <a:ext cx="281305" cy="0"/>
            </a:xfrm>
            <a:custGeom>
              <a:avLst/>
              <a:gdLst/>
              <a:ahLst/>
              <a:cxnLst/>
              <a:rect l="l" t="t" r="r" b="b"/>
              <a:pathLst>
                <a:path w="281304">
                  <a:moveTo>
                    <a:pt x="0" y="0"/>
                  </a:moveTo>
                  <a:lnTo>
                    <a:pt x="280919" y="0"/>
                  </a:lnTo>
                </a:path>
              </a:pathLst>
            </a:custGeom>
            <a:ln w="3175">
              <a:solidFill>
                <a:srgbClr val="FFAB53"/>
              </a:solidFill>
            </a:ln>
          </p:spPr>
          <p:txBody>
            <a:bodyPr wrap="square" lIns="0" tIns="0" rIns="0" bIns="0" rtlCol="0"/>
            <a:lstStyle/>
            <a:p>
              <a:endParaRPr/>
            </a:p>
          </p:txBody>
        </p:sp>
        <p:sp>
          <p:nvSpPr>
            <p:cNvPr id="355" name="object 353">
              <a:extLst>
                <a:ext uri="{FF2B5EF4-FFF2-40B4-BE49-F238E27FC236}">
                  <a16:creationId xmlns:a16="http://schemas.microsoft.com/office/drawing/2014/main" id="{F341A626-61F3-4A8D-AC3F-4508455DD081}"/>
                </a:ext>
              </a:extLst>
            </p:cNvPr>
            <p:cNvSpPr/>
            <p:nvPr/>
          </p:nvSpPr>
          <p:spPr>
            <a:xfrm>
              <a:off x="3372851" y="4902491"/>
              <a:ext cx="264160" cy="0"/>
            </a:xfrm>
            <a:custGeom>
              <a:avLst/>
              <a:gdLst/>
              <a:ahLst/>
              <a:cxnLst/>
              <a:rect l="l" t="t" r="r" b="b"/>
              <a:pathLst>
                <a:path w="264160">
                  <a:moveTo>
                    <a:pt x="0" y="0"/>
                  </a:moveTo>
                  <a:lnTo>
                    <a:pt x="263894" y="0"/>
                  </a:lnTo>
                </a:path>
              </a:pathLst>
            </a:custGeom>
            <a:ln w="3175">
              <a:solidFill>
                <a:srgbClr val="FFAB53"/>
              </a:solidFill>
            </a:ln>
          </p:spPr>
          <p:txBody>
            <a:bodyPr wrap="square" lIns="0" tIns="0" rIns="0" bIns="0" rtlCol="0"/>
            <a:lstStyle/>
            <a:p>
              <a:endParaRPr/>
            </a:p>
          </p:txBody>
        </p:sp>
        <p:sp>
          <p:nvSpPr>
            <p:cNvPr id="356" name="object 354">
              <a:extLst>
                <a:ext uri="{FF2B5EF4-FFF2-40B4-BE49-F238E27FC236}">
                  <a16:creationId xmlns:a16="http://schemas.microsoft.com/office/drawing/2014/main" id="{8546B292-EB21-4D08-83D4-7EC24771CD58}"/>
                </a:ext>
              </a:extLst>
            </p:cNvPr>
            <p:cNvSpPr/>
            <p:nvPr/>
          </p:nvSpPr>
          <p:spPr>
            <a:xfrm>
              <a:off x="3372851" y="4902491"/>
              <a:ext cx="264160" cy="0"/>
            </a:xfrm>
            <a:custGeom>
              <a:avLst/>
              <a:gdLst/>
              <a:ahLst/>
              <a:cxnLst/>
              <a:rect l="l" t="t" r="r" b="b"/>
              <a:pathLst>
                <a:path w="264160">
                  <a:moveTo>
                    <a:pt x="0" y="0"/>
                  </a:moveTo>
                  <a:lnTo>
                    <a:pt x="263894" y="0"/>
                  </a:lnTo>
                </a:path>
              </a:pathLst>
            </a:custGeom>
            <a:ln w="3175">
              <a:solidFill>
                <a:srgbClr val="FFAF56"/>
              </a:solidFill>
            </a:ln>
          </p:spPr>
          <p:txBody>
            <a:bodyPr wrap="square" lIns="0" tIns="0" rIns="0" bIns="0" rtlCol="0"/>
            <a:lstStyle/>
            <a:p>
              <a:endParaRPr/>
            </a:p>
          </p:txBody>
        </p:sp>
        <p:sp>
          <p:nvSpPr>
            <p:cNvPr id="357" name="object 355">
              <a:extLst>
                <a:ext uri="{FF2B5EF4-FFF2-40B4-BE49-F238E27FC236}">
                  <a16:creationId xmlns:a16="http://schemas.microsoft.com/office/drawing/2014/main" id="{233449F9-B3BC-4594-B045-9D7CF226A374}"/>
                </a:ext>
              </a:extLst>
            </p:cNvPr>
            <p:cNvSpPr/>
            <p:nvPr/>
          </p:nvSpPr>
          <p:spPr>
            <a:xfrm>
              <a:off x="3378527" y="4900104"/>
              <a:ext cx="250190" cy="0"/>
            </a:xfrm>
            <a:custGeom>
              <a:avLst/>
              <a:gdLst/>
              <a:ahLst/>
              <a:cxnLst/>
              <a:rect l="l" t="t" r="r" b="b"/>
              <a:pathLst>
                <a:path w="250189">
                  <a:moveTo>
                    <a:pt x="0" y="0"/>
                  </a:moveTo>
                  <a:lnTo>
                    <a:pt x="249706" y="0"/>
                  </a:lnTo>
                </a:path>
              </a:pathLst>
            </a:custGeom>
            <a:ln w="3175">
              <a:solidFill>
                <a:srgbClr val="FFB85C"/>
              </a:solidFill>
            </a:ln>
          </p:spPr>
          <p:txBody>
            <a:bodyPr wrap="square" lIns="0" tIns="0" rIns="0" bIns="0" rtlCol="0"/>
            <a:lstStyle/>
            <a:p>
              <a:endParaRPr/>
            </a:p>
          </p:txBody>
        </p:sp>
        <p:sp>
          <p:nvSpPr>
            <p:cNvPr id="358" name="object 356">
              <a:extLst>
                <a:ext uri="{FF2B5EF4-FFF2-40B4-BE49-F238E27FC236}">
                  <a16:creationId xmlns:a16="http://schemas.microsoft.com/office/drawing/2014/main" id="{33762E91-860E-45C5-BE0A-88F6899FE231}"/>
                </a:ext>
              </a:extLst>
            </p:cNvPr>
            <p:cNvSpPr/>
            <p:nvPr/>
          </p:nvSpPr>
          <p:spPr>
            <a:xfrm>
              <a:off x="3378527" y="4900104"/>
              <a:ext cx="250190" cy="0"/>
            </a:xfrm>
            <a:custGeom>
              <a:avLst/>
              <a:gdLst/>
              <a:ahLst/>
              <a:cxnLst/>
              <a:rect l="l" t="t" r="r" b="b"/>
              <a:pathLst>
                <a:path w="250189">
                  <a:moveTo>
                    <a:pt x="0" y="0"/>
                  </a:moveTo>
                  <a:lnTo>
                    <a:pt x="249706" y="0"/>
                  </a:lnTo>
                </a:path>
              </a:pathLst>
            </a:custGeom>
            <a:ln w="3175">
              <a:solidFill>
                <a:srgbClr val="FFBC5E"/>
              </a:solidFill>
            </a:ln>
          </p:spPr>
          <p:txBody>
            <a:bodyPr wrap="square" lIns="0" tIns="0" rIns="0" bIns="0" rtlCol="0"/>
            <a:lstStyle/>
            <a:p>
              <a:endParaRPr/>
            </a:p>
          </p:txBody>
        </p:sp>
        <p:sp>
          <p:nvSpPr>
            <p:cNvPr id="359" name="object 357">
              <a:extLst>
                <a:ext uri="{FF2B5EF4-FFF2-40B4-BE49-F238E27FC236}">
                  <a16:creationId xmlns:a16="http://schemas.microsoft.com/office/drawing/2014/main" id="{B3C6C36D-473D-48A3-8F59-AD7679A34891}"/>
                </a:ext>
              </a:extLst>
            </p:cNvPr>
            <p:cNvSpPr/>
            <p:nvPr/>
          </p:nvSpPr>
          <p:spPr>
            <a:xfrm>
              <a:off x="3384201" y="4897718"/>
              <a:ext cx="227329" cy="0"/>
            </a:xfrm>
            <a:custGeom>
              <a:avLst/>
              <a:gdLst/>
              <a:ahLst/>
              <a:cxnLst/>
              <a:rect l="l" t="t" r="r" b="b"/>
              <a:pathLst>
                <a:path w="227329">
                  <a:moveTo>
                    <a:pt x="0" y="0"/>
                  </a:moveTo>
                  <a:lnTo>
                    <a:pt x="227005" y="0"/>
                  </a:lnTo>
                </a:path>
              </a:pathLst>
            </a:custGeom>
            <a:ln w="3175">
              <a:solidFill>
                <a:srgbClr val="FFBC5E"/>
              </a:solidFill>
            </a:ln>
          </p:spPr>
          <p:txBody>
            <a:bodyPr wrap="square" lIns="0" tIns="0" rIns="0" bIns="0" rtlCol="0"/>
            <a:lstStyle/>
            <a:p>
              <a:endParaRPr/>
            </a:p>
          </p:txBody>
        </p:sp>
        <p:sp>
          <p:nvSpPr>
            <p:cNvPr id="360" name="object 358">
              <a:extLst>
                <a:ext uri="{FF2B5EF4-FFF2-40B4-BE49-F238E27FC236}">
                  <a16:creationId xmlns:a16="http://schemas.microsoft.com/office/drawing/2014/main" id="{A5DD7291-1ABC-4658-8DB5-CFA0C92C48EC}"/>
                </a:ext>
              </a:extLst>
            </p:cNvPr>
            <p:cNvSpPr/>
            <p:nvPr/>
          </p:nvSpPr>
          <p:spPr>
            <a:xfrm>
              <a:off x="3384201" y="4897718"/>
              <a:ext cx="227329" cy="0"/>
            </a:xfrm>
            <a:custGeom>
              <a:avLst/>
              <a:gdLst/>
              <a:ahLst/>
              <a:cxnLst/>
              <a:rect l="l" t="t" r="r" b="b"/>
              <a:pathLst>
                <a:path w="227329">
                  <a:moveTo>
                    <a:pt x="0" y="0"/>
                  </a:moveTo>
                  <a:lnTo>
                    <a:pt x="227005" y="0"/>
                  </a:lnTo>
                </a:path>
              </a:pathLst>
            </a:custGeom>
            <a:ln w="3175">
              <a:solidFill>
                <a:srgbClr val="FFC460"/>
              </a:solidFill>
            </a:ln>
          </p:spPr>
          <p:txBody>
            <a:bodyPr wrap="square" lIns="0" tIns="0" rIns="0" bIns="0" rtlCol="0"/>
            <a:lstStyle/>
            <a:p>
              <a:endParaRPr/>
            </a:p>
          </p:txBody>
        </p:sp>
        <p:sp>
          <p:nvSpPr>
            <p:cNvPr id="361" name="object 359">
              <a:extLst>
                <a:ext uri="{FF2B5EF4-FFF2-40B4-BE49-F238E27FC236}">
                  <a16:creationId xmlns:a16="http://schemas.microsoft.com/office/drawing/2014/main" id="{3A65B5B9-7EB1-406F-9569-B8283EBF0508}"/>
                </a:ext>
              </a:extLst>
            </p:cNvPr>
            <p:cNvSpPr/>
            <p:nvPr/>
          </p:nvSpPr>
          <p:spPr>
            <a:xfrm>
              <a:off x="3392715" y="4891764"/>
              <a:ext cx="40005" cy="5080"/>
            </a:xfrm>
            <a:custGeom>
              <a:avLst/>
              <a:gdLst/>
              <a:ahLst/>
              <a:cxnLst/>
              <a:rect l="l" t="t" r="r" b="b"/>
              <a:pathLst>
                <a:path w="40004" h="5079">
                  <a:moveTo>
                    <a:pt x="39726" y="0"/>
                  </a:moveTo>
                  <a:lnTo>
                    <a:pt x="2837" y="0"/>
                  </a:lnTo>
                  <a:lnTo>
                    <a:pt x="0" y="4762"/>
                  </a:lnTo>
                  <a:lnTo>
                    <a:pt x="39726" y="4762"/>
                  </a:lnTo>
                  <a:lnTo>
                    <a:pt x="39726" y="0"/>
                  </a:lnTo>
                  <a:close/>
                </a:path>
              </a:pathLst>
            </a:custGeom>
            <a:solidFill>
              <a:srgbClr val="FFC862"/>
            </a:solidFill>
          </p:spPr>
          <p:txBody>
            <a:bodyPr wrap="square" lIns="0" tIns="0" rIns="0" bIns="0" rtlCol="0"/>
            <a:lstStyle/>
            <a:p>
              <a:endParaRPr/>
            </a:p>
          </p:txBody>
        </p:sp>
        <p:sp>
          <p:nvSpPr>
            <p:cNvPr id="362" name="object 360">
              <a:extLst>
                <a:ext uri="{FF2B5EF4-FFF2-40B4-BE49-F238E27FC236}">
                  <a16:creationId xmlns:a16="http://schemas.microsoft.com/office/drawing/2014/main" id="{BF24C085-85A5-4263-9545-7A7DEB6AF028}"/>
                </a:ext>
              </a:extLst>
            </p:cNvPr>
            <p:cNvSpPr/>
            <p:nvPr/>
          </p:nvSpPr>
          <p:spPr>
            <a:xfrm>
              <a:off x="3438116" y="4894145"/>
              <a:ext cx="161925" cy="0"/>
            </a:xfrm>
            <a:custGeom>
              <a:avLst/>
              <a:gdLst/>
              <a:ahLst/>
              <a:cxnLst/>
              <a:rect l="l" t="t" r="r" b="b"/>
              <a:pathLst>
                <a:path w="161925">
                  <a:moveTo>
                    <a:pt x="0" y="0"/>
                  </a:moveTo>
                  <a:lnTo>
                    <a:pt x="161741" y="0"/>
                  </a:lnTo>
                </a:path>
              </a:pathLst>
            </a:custGeom>
            <a:ln w="4762">
              <a:solidFill>
                <a:srgbClr val="FFC862"/>
              </a:solidFill>
            </a:ln>
          </p:spPr>
          <p:txBody>
            <a:bodyPr wrap="square" lIns="0" tIns="0" rIns="0" bIns="0" rtlCol="0"/>
            <a:lstStyle/>
            <a:p>
              <a:endParaRPr/>
            </a:p>
          </p:txBody>
        </p:sp>
        <p:sp>
          <p:nvSpPr>
            <p:cNvPr id="363" name="object 361">
              <a:extLst>
                <a:ext uri="{FF2B5EF4-FFF2-40B4-BE49-F238E27FC236}">
                  <a16:creationId xmlns:a16="http://schemas.microsoft.com/office/drawing/2014/main" id="{C0382AF4-F8AF-41B2-82A4-8E7BB2D3D2A0}"/>
                </a:ext>
              </a:extLst>
            </p:cNvPr>
            <p:cNvSpPr/>
            <p:nvPr/>
          </p:nvSpPr>
          <p:spPr>
            <a:xfrm>
              <a:off x="3392715" y="4891764"/>
              <a:ext cx="40005" cy="5080"/>
            </a:xfrm>
            <a:custGeom>
              <a:avLst/>
              <a:gdLst/>
              <a:ahLst/>
              <a:cxnLst/>
              <a:rect l="l" t="t" r="r" b="b"/>
              <a:pathLst>
                <a:path w="40004" h="5079">
                  <a:moveTo>
                    <a:pt x="36888" y="0"/>
                  </a:moveTo>
                  <a:lnTo>
                    <a:pt x="2837" y="0"/>
                  </a:lnTo>
                  <a:lnTo>
                    <a:pt x="0" y="4762"/>
                  </a:lnTo>
                  <a:lnTo>
                    <a:pt x="39726" y="4762"/>
                  </a:lnTo>
                  <a:lnTo>
                    <a:pt x="36888" y="0"/>
                  </a:lnTo>
                  <a:close/>
                </a:path>
              </a:pathLst>
            </a:custGeom>
            <a:solidFill>
              <a:srgbClr val="FFD169"/>
            </a:solidFill>
          </p:spPr>
          <p:txBody>
            <a:bodyPr wrap="square" lIns="0" tIns="0" rIns="0" bIns="0" rtlCol="0"/>
            <a:lstStyle/>
            <a:p>
              <a:endParaRPr/>
            </a:p>
          </p:txBody>
        </p:sp>
        <p:sp>
          <p:nvSpPr>
            <p:cNvPr id="364" name="object 362">
              <a:extLst>
                <a:ext uri="{FF2B5EF4-FFF2-40B4-BE49-F238E27FC236}">
                  <a16:creationId xmlns:a16="http://schemas.microsoft.com/office/drawing/2014/main" id="{D87DDE8D-5589-42FD-A3B2-BA3A842FD425}"/>
                </a:ext>
              </a:extLst>
            </p:cNvPr>
            <p:cNvSpPr/>
            <p:nvPr/>
          </p:nvSpPr>
          <p:spPr>
            <a:xfrm>
              <a:off x="3438116" y="4894145"/>
              <a:ext cx="161925" cy="0"/>
            </a:xfrm>
            <a:custGeom>
              <a:avLst/>
              <a:gdLst/>
              <a:ahLst/>
              <a:cxnLst/>
              <a:rect l="l" t="t" r="r" b="b"/>
              <a:pathLst>
                <a:path w="161925">
                  <a:moveTo>
                    <a:pt x="0" y="0"/>
                  </a:moveTo>
                  <a:lnTo>
                    <a:pt x="161741" y="0"/>
                  </a:lnTo>
                </a:path>
              </a:pathLst>
            </a:custGeom>
            <a:ln w="4762">
              <a:solidFill>
                <a:srgbClr val="FFD169"/>
              </a:solidFill>
            </a:ln>
          </p:spPr>
          <p:txBody>
            <a:bodyPr wrap="square" lIns="0" tIns="0" rIns="0" bIns="0" rtlCol="0"/>
            <a:lstStyle/>
            <a:p>
              <a:endParaRPr/>
            </a:p>
          </p:txBody>
        </p:sp>
        <p:sp>
          <p:nvSpPr>
            <p:cNvPr id="365" name="object 363">
              <a:extLst>
                <a:ext uri="{FF2B5EF4-FFF2-40B4-BE49-F238E27FC236}">
                  <a16:creationId xmlns:a16="http://schemas.microsoft.com/office/drawing/2014/main" id="{20B4304E-1995-4293-8FD2-D196C2AFBF5D}"/>
                </a:ext>
              </a:extLst>
            </p:cNvPr>
            <p:cNvSpPr/>
            <p:nvPr/>
          </p:nvSpPr>
          <p:spPr>
            <a:xfrm>
              <a:off x="3398389" y="4889382"/>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FFD169"/>
            </a:solidFill>
          </p:spPr>
          <p:txBody>
            <a:bodyPr wrap="square" lIns="0" tIns="0" rIns="0" bIns="0" rtlCol="0"/>
            <a:lstStyle/>
            <a:p>
              <a:endParaRPr/>
            </a:p>
          </p:txBody>
        </p:sp>
        <p:sp>
          <p:nvSpPr>
            <p:cNvPr id="366" name="object 364">
              <a:extLst>
                <a:ext uri="{FF2B5EF4-FFF2-40B4-BE49-F238E27FC236}">
                  <a16:creationId xmlns:a16="http://schemas.microsoft.com/office/drawing/2014/main" id="{5ED30B41-BD99-4381-BC0D-7AAB99300266}"/>
                </a:ext>
              </a:extLst>
            </p:cNvPr>
            <p:cNvSpPr/>
            <p:nvPr/>
          </p:nvSpPr>
          <p:spPr>
            <a:xfrm>
              <a:off x="3446628" y="4890573"/>
              <a:ext cx="147955" cy="0"/>
            </a:xfrm>
            <a:custGeom>
              <a:avLst/>
              <a:gdLst/>
              <a:ahLst/>
              <a:cxnLst/>
              <a:rect l="l" t="t" r="r" b="b"/>
              <a:pathLst>
                <a:path w="147954">
                  <a:moveTo>
                    <a:pt x="0" y="0"/>
                  </a:moveTo>
                  <a:lnTo>
                    <a:pt x="147553" y="0"/>
                  </a:lnTo>
                </a:path>
              </a:pathLst>
            </a:custGeom>
            <a:ln w="3175">
              <a:solidFill>
                <a:srgbClr val="FFD169"/>
              </a:solidFill>
            </a:ln>
          </p:spPr>
          <p:txBody>
            <a:bodyPr wrap="square" lIns="0" tIns="0" rIns="0" bIns="0" rtlCol="0"/>
            <a:lstStyle/>
            <a:p>
              <a:endParaRPr/>
            </a:p>
          </p:txBody>
        </p:sp>
        <p:sp>
          <p:nvSpPr>
            <p:cNvPr id="367" name="object 365">
              <a:extLst>
                <a:ext uri="{FF2B5EF4-FFF2-40B4-BE49-F238E27FC236}">
                  <a16:creationId xmlns:a16="http://schemas.microsoft.com/office/drawing/2014/main" id="{F29869AA-0782-4EB8-AC1F-3C6AA7D7980C}"/>
                </a:ext>
              </a:extLst>
            </p:cNvPr>
            <p:cNvSpPr/>
            <p:nvPr/>
          </p:nvSpPr>
          <p:spPr>
            <a:xfrm>
              <a:off x="3398389" y="4889382"/>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FFD56B"/>
            </a:solidFill>
          </p:spPr>
          <p:txBody>
            <a:bodyPr wrap="square" lIns="0" tIns="0" rIns="0" bIns="0" rtlCol="0"/>
            <a:lstStyle/>
            <a:p>
              <a:endParaRPr/>
            </a:p>
          </p:txBody>
        </p:sp>
        <p:sp>
          <p:nvSpPr>
            <p:cNvPr id="368" name="object 366">
              <a:extLst>
                <a:ext uri="{FF2B5EF4-FFF2-40B4-BE49-F238E27FC236}">
                  <a16:creationId xmlns:a16="http://schemas.microsoft.com/office/drawing/2014/main" id="{D41D055C-98DB-4C8A-B3F7-A3C6C0FA5A73}"/>
                </a:ext>
              </a:extLst>
            </p:cNvPr>
            <p:cNvSpPr/>
            <p:nvPr/>
          </p:nvSpPr>
          <p:spPr>
            <a:xfrm>
              <a:off x="3446628" y="4890573"/>
              <a:ext cx="147955" cy="0"/>
            </a:xfrm>
            <a:custGeom>
              <a:avLst/>
              <a:gdLst/>
              <a:ahLst/>
              <a:cxnLst/>
              <a:rect l="l" t="t" r="r" b="b"/>
              <a:pathLst>
                <a:path w="147954">
                  <a:moveTo>
                    <a:pt x="0" y="0"/>
                  </a:moveTo>
                  <a:lnTo>
                    <a:pt x="147553" y="0"/>
                  </a:lnTo>
                </a:path>
              </a:pathLst>
            </a:custGeom>
            <a:ln w="3175">
              <a:solidFill>
                <a:srgbClr val="FFD56B"/>
              </a:solidFill>
            </a:ln>
          </p:spPr>
          <p:txBody>
            <a:bodyPr wrap="square" lIns="0" tIns="0" rIns="0" bIns="0" rtlCol="0"/>
            <a:lstStyle/>
            <a:p>
              <a:endParaRPr/>
            </a:p>
          </p:txBody>
        </p:sp>
        <p:sp>
          <p:nvSpPr>
            <p:cNvPr id="369" name="object 367">
              <a:extLst>
                <a:ext uri="{FF2B5EF4-FFF2-40B4-BE49-F238E27FC236}">
                  <a16:creationId xmlns:a16="http://schemas.microsoft.com/office/drawing/2014/main" id="{EED4CFF0-E9ED-4EBE-B5EE-EB9E593EF5F0}"/>
                </a:ext>
              </a:extLst>
            </p:cNvPr>
            <p:cNvSpPr/>
            <p:nvPr/>
          </p:nvSpPr>
          <p:spPr>
            <a:xfrm>
              <a:off x="3460816" y="4888192"/>
              <a:ext cx="122555" cy="0"/>
            </a:xfrm>
            <a:custGeom>
              <a:avLst/>
              <a:gdLst/>
              <a:ahLst/>
              <a:cxnLst/>
              <a:rect l="l" t="t" r="r" b="b"/>
              <a:pathLst>
                <a:path w="122554">
                  <a:moveTo>
                    <a:pt x="0" y="0"/>
                  </a:moveTo>
                  <a:lnTo>
                    <a:pt x="122015" y="0"/>
                  </a:lnTo>
                </a:path>
              </a:pathLst>
            </a:custGeom>
            <a:ln w="3175">
              <a:solidFill>
                <a:srgbClr val="FFDE6D"/>
              </a:solidFill>
            </a:ln>
          </p:spPr>
          <p:txBody>
            <a:bodyPr wrap="square" lIns="0" tIns="0" rIns="0" bIns="0" rtlCol="0"/>
            <a:lstStyle/>
            <a:p>
              <a:endParaRPr/>
            </a:p>
          </p:txBody>
        </p:sp>
        <p:sp>
          <p:nvSpPr>
            <p:cNvPr id="370" name="object 368">
              <a:extLst>
                <a:ext uri="{FF2B5EF4-FFF2-40B4-BE49-F238E27FC236}">
                  <a16:creationId xmlns:a16="http://schemas.microsoft.com/office/drawing/2014/main" id="{86F15B19-1470-4A71-85C3-F0EDDEFC0F23}"/>
                </a:ext>
              </a:extLst>
            </p:cNvPr>
            <p:cNvSpPr/>
            <p:nvPr/>
          </p:nvSpPr>
          <p:spPr>
            <a:xfrm>
              <a:off x="3460816" y="4888192"/>
              <a:ext cx="122555" cy="0"/>
            </a:xfrm>
            <a:custGeom>
              <a:avLst/>
              <a:gdLst/>
              <a:ahLst/>
              <a:cxnLst/>
              <a:rect l="l" t="t" r="r" b="b"/>
              <a:pathLst>
                <a:path w="122554">
                  <a:moveTo>
                    <a:pt x="0" y="0"/>
                  </a:moveTo>
                  <a:lnTo>
                    <a:pt x="122015" y="0"/>
                  </a:lnTo>
                </a:path>
              </a:pathLst>
            </a:custGeom>
            <a:ln w="3175">
              <a:solidFill>
                <a:srgbClr val="FFE26F"/>
              </a:solidFill>
            </a:ln>
          </p:spPr>
          <p:txBody>
            <a:bodyPr wrap="square" lIns="0" tIns="0" rIns="0" bIns="0" rtlCol="0"/>
            <a:lstStyle/>
            <a:p>
              <a:endParaRPr/>
            </a:p>
          </p:txBody>
        </p:sp>
        <p:sp>
          <p:nvSpPr>
            <p:cNvPr id="371" name="object 369">
              <a:extLst>
                <a:ext uri="{FF2B5EF4-FFF2-40B4-BE49-F238E27FC236}">
                  <a16:creationId xmlns:a16="http://schemas.microsoft.com/office/drawing/2014/main" id="{D0DCAAC8-1D46-45F7-AFE3-B5C757E76957}"/>
                </a:ext>
              </a:extLst>
            </p:cNvPr>
            <p:cNvSpPr/>
            <p:nvPr/>
          </p:nvSpPr>
          <p:spPr>
            <a:xfrm>
              <a:off x="3477841" y="4882238"/>
              <a:ext cx="85725" cy="5080"/>
            </a:xfrm>
            <a:custGeom>
              <a:avLst/>
              <a:gdLst/>
              <a:ahLst/>
              <a:cxnLst/>
              <a:rect l="l" t="t" r="r" b="b"/>
              <a:pathLst>
                <a:path w="85725" h="5079">
                  <a:moveTo>
                    <a:pt x="85127" y="0"/>
                  </a:moveTo>
                  <a:lnTo>
                    <a:pt x="0" y="0"/>
                  </a:lnTo>
                  <a:lnTo>
                    <a:pt x="0" y="4762"/>
                  </a:lnTo>
                  <a:lnTo>
                    <a:pt x="85127" y="4762"/>
                  </a:lnTo>
                  <a:lnTo>
                    <a:pt x="85127" y="0"/>
                  </a:lnTo>
                  <a:close/>
                </a:path>
              </a:pathLst>
            </a:custGeom>
            <a:solidFill>
              <a:srgbClr val="FFEB75"/>
            </a:solidFill>
          </p:spPr>
          <p:txBody>
            <a:bodyPr wrap="square" lIns="0" tIns="0" rIns="0" bIns="0" rtlCol="0"/>
            <a:lstStyle/>
            <a:p>
              <a:endParaRPr/>
            </a:p>
          </p:txBody>
        </p:sp>
        <p:sp>
          <p:nvSpPr>
            <p:cNvPr id="372" name="object 370">
              <a:extLst>
                <a:ext uri="{FF2B5EF4-FFF2-40B4-BE49-F238E27FC236}">
                  <a16:creationId xmlns:a16="http://schemas.microsoft.com/office/drawing/2014/main" id="{DAF7962D-C785-487B-805F-6ECF79BC9BAB}"/>
                </a:ext>
              </a:extLst>
            </p:cNvPr>
            <p:cNvSpPr/>
            <p:nvPr/>
          </p:nvSpPr>
          <p:spPr>
            <a:xfrm>
              <a:off x="3477841" y="4882238"/>
              <a:ext cx="85725" cy="5080"/>
            </a:xfrm>
            <a:custGeom>
              <a:avLst/>
              <a:gdLst/>
              <a:ahLst/>
              <a:cxnLst/>
              <a:rect l="l" t="t" r="r" b="b"/>
              <a:pathLst>
                <a:path w="85725" h="5079">
                  <a:moveTo>
                    <a:pt x="85127" y="0"/>
                  </a:moveTo>
                  <a:lnTo>
                    <a:pt x="2837" y="0"/>
                  </a:lnTo>
                  <a:lnTo>
                    <a:pt x="0" y="4762"/>
                  </a:lnTo>
                  <a:lnTo>
                    <a:pt x="85127" y="4762"/>
                  </a:lnTo>
                  <a:lnTo>
                    <a:pt x="85127" y="0"/>
                  </a:lnTo>
                  <a:close/>
                </a:path>
              </a:pathLst>
            </a:custGeom>
            <a:solidFill>
              <a:srgbClr val="FFF178"/>
            </a:solidFill>
          </p:spPr>
          <p:txBody>
            <a:bodyPr wrap="square" lIns="0" tIns="0" rIns="0" bIns="0" rtlCol="0"/>
            <a:lstStyle/>
            <a:p>
              <a:endParaRPr/>
            </a:p>
          </p:txBody>
        </p:sp>
        <p:sp>
          <p:nvSpPr>
            <p:cNvPr id="373" name="object 371">
              <a:extLst>
                <a:ext uri="{FF2B5EF4-FFF2-40B4-BE49-F238E27FC236}">
                  <a16:creationId xmlns:a16="http://schemas.microsoft.com/office/drawing/2014/main" id="{3EADFC53-1BFC-4E12-B65C-630C59643419}"/>
                </a:ext>
              </a:extLst>
            </p:cNvPr>
            <p:cNvSpPr/>
            <p:nvPr/>
          </p:nvSpPr>
          <p:spPr>
            <a:xfrm>
              <a:off x="3523243" y="4879857"/>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FFF779"/>
            </a:solidFill>
          </p:spPr>
          <p:txBody>
            <a:bodyPr wrap="square" lIns="0" tIns="0" rIns="0" bIns="0" rtlCol="0"/>
            <a:lstStyle/>
            <a:p>
              <a:endParaRPr/>
            </a:p>
          </p:txBody>
        </p:sp>
        <p:sp>
          <p:nvSpPr>
            <p:cNvPr id="374" name="object 372">
              <a:extLst>
                <a:ext uri="{FF2B5EF4-FFF2-40B4-BE49-F238E27FC236}">
                  <a16:creationId xmlns:a16="http://schemas.microsoft.com/office/drawing/2014/main" id="{1177FBEA-2B49-4936-A1F7-AC6329C3464F}"/>
                </a:ext>
              </a:extLst>
            </p:cNvPr>
            <p:cNvSpPr/>
            <p:nvPr/>
          </p:nvSpPr>
          <p:spPr>
            <a:xfrm>
              <a:off x="3523243" y="4879857"/>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FFFF7E"/>
            </a:solidFill>
          </p:spPr>
          <p:txBody>
            <a:bodyPr wrap="square" lIns="0" tIns="0" rIns="0" bIns="0" rtlCol="0"/>
            <a:lstStyle/>
            <a:p>
              <a:endParaRPr/>
            </a:p>
          </p:txBody>
        </p:sp>
        <p:sp>
          <p:nvSpPr>
            <p:cNvPr id="375" name="object 373">
              <a:extLst>
                <a:ext uri="{FF2B5EF4-FFF2-40B4-BE49-F238E27FC236}">
                  <a16:creationId xmlns:a16="http://schemas.microsoft.com/office/drawing/2014/main" id="{562F412B-8559-470C-B7D7-F688F45F8C5E}"/>
                </a:ext>
              </a:extLst>
            </p:cNvPr>
            <p:cNvSpPr/>
            <p:nvPr/>
          </p:nvSpPr>
          <p:spPr>
            <a:xfrm>
              <a:off x="4834202" y="4672622"/>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200E"/>
            </a:solidFill>
          </p:spPr>
          <p:txBody>
            <a:bodyPr wrap="square" lIns="0" tIns="0" rIns="0" bIns="0" rtlCol="0"/>
            <a:lstStyle/>
            <a:p>
              <a:endParaRPr/>
            </a:p>
          </p:txBody>
        </p:sp>
        <p:sp>
          <p:nvSpPr>
            <p:cNvPr id="376" name="object 374">
              <a:extLst>
                <a:ext uri="{FF2B5EF4-FFF2-40B4-BE49-F238E27FC236}">
                  <a16:creationId xmlns:a16="http://schemas.microsoft.com/office/drawing/2014/main" id="{2DF7ABDE-025E-4C9A-BD57-977BEF3C36DA}"/>
                </a:ext>
              </a:extLst>
            </p:cNvPr>
            <p:cNvSpPr/>
            <p:nvPr/>
          </p:nvSpPr>
          <p:spPr>
            <a:xfrm>
              <a:off x="4834202" y="4672622"/>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2512"/>
            </a:solidFill>
          </p:spPr>
          <p:txBody>
            <a:bodyPr wrap="square" lIns="0" tIns="0" rIns="0" bIns="0" rtlCol="0"/>
            <a:lstStyle/>
            <a:p>
              <a:endParaRPr/>
            </a:p>
          </p:txBody>
        </p:sp>
        <p:sp>
          <p:nvSpPr>
            <p:cNvPr id="377" name="object 375">
              <a:extLst>
                <a:ext uri="{FF2B5EF4-FFF2-40B4-BE49-F238E27FC236}">
                  <a16:creationId xmlns:a16="http://schemas.microsoft.com/office/drawing/2014/main" id="{B1EB3FE9-B394-430A-9C6C-CCB6D635CC52}"/>
                </a:ext>
              </a:extLst>
            </p:cNvPr>
            <p:cNvSpPr/>
            <p:nvPr/>
          </p:nvSpPr>
          <p:spPr>
            <a:xfrm>
              <a:off x="4820014" y="4671432"/>
              <a:ext cx="90805" cy="0"/>
            </a:xfrm>
            <a:custGeom>
              <a:avLst/>
              <a:gdLst/>
              <a:ahLst/>
              <a:cxnLst/>
              <a:rect l="l" t="t" r="r" b="b"/>
              <a:pathLst>
                <a:path w="90804">
                  <a:moveTo>
                    <a:pt x="0" y="0"/>
                  </a:moveTo>
                  <a:lnTo>
                    <a:pt x="90802" y="0"/>
                  </a:lnTo>
                </a:path>
              </a:pathLst>
            </a:custGeom>
            <a:ln w="3175">
              <a:solidFill>
                <a:srgbClr val="FF2512"/>
              </a:solidFill>
            </a:ln>
          </p:spPr>
          <p:txBody>
            <a:bodyPr wrap="square" lIns="0" tIns="0" rIns="0" bIns="0" rtlCol="0"/>
            <a:lstStyle/>
            <a:p>
              <a:endParaRPr/>
            </a:p>
          </p:txBody>
        </p:sp>
        <p:sp>
          <p:nvSpPr>
            <p:cNvPr id="378" name="object 376">
              <a:extLst>
                <a:ext uri="{FF2B5EF4-FFF2-40B4-BE49-F238E27FC236}">
                  <a16:creationId xmlns:a16="http://schemas.microsoft.com/office/drawing/2014/main" id="{F1A3C127-7B0F-4210-B372-6F06E0025F8F}"/>
                </a:ext>
              </a:extLst>
            </p:cNvPr>
            <p:cNvSpPr/>
            <p:nvPr/>
          </p:nvSpPr>
          <p:spPr>
            <a:xfrm>
              <a:off x="4820014" y="4671432"/>
              <a:ext cx="90805" cy="0"/>
            </a:xfrm>
            <a:custGeom>
              <a:avLst/>
              <a:gdLst/>
              <a:ahLst/>
              <a:cxnLst/>
              <a:rect l="l" t="t" r="r" b="b"/>
              <a:pathLst>
                <a:path w="90804">
                  <a:moveTo>
                    <a:pt x="0" y="0"/>
                  </a:moveTo>
                  <a:lnTo>
                    <a:pt x="90802" y="0"/>
                  </a:lnTo>
                </a:path>
              </a:pathLst>
            </a:custGeom>
            <a:ln w="3175">
              <a:solidFill>
                <a:srgbClr val="FF2D17"/>
              </a:solidFill>
            </a:ln>
          </p:spPr>
          <p:txBody>
            <a:bodyPr wrap="square" lIns="0" tIns="0" rIns="0" bIns="0" rtlCol="0"/>
            <a:lstStyle/>
            <a:p>
              <a:endParaRPr/>
            </a:p>
          </p:txBody>
        </p:sp>
        <p:sp>
          <p:nvSpPr>
            <p:cNvPr id="379" name="object 377">
              <a:extLst>
                <a:ext uri="{FF2B5EF4-FFF2-40B4-BE49-F238E27FC236}">
                  <a16:creationId xmlns:a16="http://schemas.microsoft.com/office/drawing/2014/main" id="{4A4A1185-2E1B-4A55-865E-DF99BF0DC73B}"/>
                </a:ext>
              </a:extLst>
            </p:cNvPr>
            <p:cNvSpPr/>
            <p:nvPr/>
          </p:nvSpPr>
          <p:spPr>
            <a:xfrm>
              <a:off x="4811501" y="4669050"/>
              <a:ext cx="221615" cy="0"/>
            </a:xfrm>
            <a:custGeom>
              <a:avLst/>
              <a:gdLst/>
              <a:ahLst/>
              <a:cxnLst/>
              <a:rect l="l" t="t" r="r" b="b"/>
              <a:pathLst>
                <a:path w="221614">
                  <a:moveTo>
                    <a:pt x="0" y="0"/>
                  </a:moveTo>
                  <a:lnTo>
                    <a:pt x="221330" y="0"/>
                  </a:lnTo>
                </a:path>
              </a:pathLst>
            </a:custGeom>
            <a:ln w="3175">
              <a:solidFill>
                <a:srgbClr val="FF2D17"/>
              </a:solidFill>
            </a:ln>
          </p:spPr>
          <p:txBody>
            <a:bodyPr wrap="square" lIns="0" tIns="0" rIns="0" bIns="0" rtlCol="0"/>
            <a:lstStyle/>
            <a:p>
              <a:endParaRPr/>
            </a:p>
          </p:txBody>
        </p:sp>
        <p:sp>
          <p:nvSpPr>
            <p:cNvPr id="380" name="object 378">
              <a:extLst>
                <a:ext uri="{FF2B5EF4-FFF2-40B4-BE49-F238E27FC236}">
                  <a16:creationId xmlns:a16="http://schemas.microsoft.com/office/drawing/2014/main" id="{92E496AA-B9C9-4070-B565-9252688F3A8E}"/>
                </a:ext>
              </a:extLst>
            </p:cNvPr>
            <p:cNvSpPr/>
            <p:nvPr/>
          </p:nvSpPr>
          <p:spPr>
            <a:xfrm>
              <a:off x="4811501" y="4669050"/>
              <a:ext cx="215900" cy="0"/>
            </a:xfrm>
            <a:custGeom>
              <a:avLst/>
              <a:gdLst/>
              <a:ahLst/>
              <a:cxnLst/>
              <a:rect l="l" t="t" r="r" b="b"/>
              <a:pathLst>
                <a:path w="215900">
                  <a:moveTo>
                    <a:pt x="0" y="0"/>
                  </a:moveTo>
                  <a:lnTo>
                    <a:pt x="215655" y="0"/>
                  </a:lnTo>
                </a:path>
              </a:pathLst>
            </a:custGeom>
            <a:ln w="3175">
              <a:solidFill>
                <a:srgbClr val="FF3318"/>
              </a:solidFill>
            </a:ln>
          </p:spPr>
          <p:txBody>
            <a:bodyPr wrap="square" lIns="0" tIns="0" rIns="0" bIns="0" rtlCol="0"/>
            <a:lstStyle/>
            <a:p>
              <a:endParaRPr/>
            </a:p>
          </p:txBody>
        </p:sp>
        <p:sp>
          <p:nvSpPr>
            <p:cNvPr id="381" name="object 379">
              <a:extLst>
                <a:ext uri="{FF2B5EF4-FFF2-40B4-BE49-F238E27FC236}">
                  <a16:creationId xmlns:a16="http://schemas.microsoft.com/office/drawing/2014/main" id="{E7219450-1C2B-425A-9503-3B1A710947CB}"/>
                </a:ext>
              </a:extLst>
            </p:cNvPr>
            <p:cNvSpPr/>
            <p:nvPr/>
          </p:nvSpPr>
          <p:spPr>
            <a:xfrm>
              <a:off x="4800151" y="4666669"/>
              <a:ext cx="258445" cy="0"/>
            </a:xfrm>
            <a:custGeom>
              <a:avLst/>
              <a:gdLst/>
              <a:ahLst/>
              <a:cxnLst/>
              <a:rect l="l" t="t" r="r" b="b"/>
              <a:pathLst>
                <a:path w="258445">
                  <a:moveTo>
                    <a:pt x="0" y="0"/>
                  </a:moveTo>
                  <a:lnTo>
                    <a:pt x="258219" y="0"/>
                  </a:lnTo>
                </a:path>
              </a:pathLst>
            </a:custGeom>
            <a:ln w="3175">
              <a:solidFill>
                <a:srgbClr val="FF3A1C"/>
              </a:solidFill>
            </a:ln>
          </p:spPr>
          <p:txBody>
            <a:bodyPr wrap="square" lIns="0" tIns="0" rIns="0" bIns="0" rtlCol="0"/>
            <a:lstStyle/>
            <a:p>
              <a:endParaRPr/>
            </a:p>
          </p:txBody>
        </p:sp>
        <p:sp>
          <p:nvSpPr>
            <p:cNvPr id="382" name="object 380">
              <a:extLst>
                <a:ext uri="{FF2B5EF4-FFF2-40B4-BE49-F238E27FC236}">
                  <a16:creationId xmlns:a16="http://schemas.microsoft.com/office/drawing/2014/main" id="{28150117-AA6E-4FCA-8A49-4618E3FF1844}"/>
                </a:ext>
              </a:extLst>
            </p:cNvPr>
            <p:cNvSpPr/>
            <p:nvPr/>
          </p:nvSpPr>
          <p:spPr>
            <a:xfrm>
              <a:off x="4800151" y="4666669"/>
              <a:ext cx="258445" cy="0"/>
            </a:xfrm>
            <a:custGeom>
              <a:avLst/>
              <a:gdLst/>
              <a:ahLst/>
              <a:cxnLst/>
              <a:rect l="l" t="t" r="r" b="b"/>
              <a:pathLst>
                <a:path w="258445">
                  <a:moveTo>
                    <a:pt x="0" y="0"/>
                  </a:moveTo>
                  <a:lnTo>
                    <a:pt x="258219" y="0"/>
                  </a:lnTo>
                </a:path>
              </a:pathLst>
            </a:custGeom>
            <a:ln w="3175">
              <a:solidFill>
                <a:srgbClr val="FF4020"/>
              </a:solidFill>
            </a:ln>
          </p:spPr>
          <p:txBody>
            <a:bodyPr wrap="square" lIns="0" tIns="0" rIns="0" bIns="0" rtlCol="0"/>
            <a:lstStyle/>
            <a:p>
              <a:endParaRPr/>
            </a:p>
          </p:txBody>
        </p:sp>
        <p:sp>
          <p:nvSpPr>
            <p:cNvPr id="383" name="object 381">
              <a:extLst>
                <a:ext uri="{FF2B5EF4-FFF2-40B4-BE49-F238E27FC236}">
                  <a16:creationId xmlns:a16="http://schemas.microsoft.com/office/drawing/2014/main" id="{E1CDE84E-3BCC-4713-8EF5-C1AC8B58B217}"/>
                </a:ext>
              </a:extLst>
            </p:cNvPr>
            <p:cNvSpPr/>
            <p:nvPr/>
          </p:nvSpPr>
          <p:spPr>
            <a:xfrm>
              <a:off x="4791638" y="4664287"/>
              <a:ext cx="269875" cy="0"/>
            </a:xfrm>
            <a:custGeom>
              <a:avLst/>
              <a:gdLst/>
              <a:ahLst/>
              <a:cxnLst/>
              <a:rect l="l" t="t" r="r" b="b"/>
              <a:pathLst>
                <a:path w="269875">
                  <a:moveTo>
                    <a:pt x="0" y="0"/>
                  </a:moveTo>
                  <a:lnTo>
                    <a:pt x="269569" y="0"/>
                  </a:lnTo>
                </a:path>
              </a:pathLst>
            </a:custGeom>
            <a:ln w="3175">
              <a:solidFill>
                <a:srgbClr val="FF4020"/>
              </a:solidFill>
            </a:ln>
          </p:spPr>
          <p:txBody>
            <a:bodyPr wrap="square" lIns="0" tIns="0" rIns="0" bIns="0" rtlCol="0"/>
            <a:lstStyle/>
            <a:p>
              <a:endParaRPr/>
            </a:p>
          </p:txBody>
        </p:sp>
        <p:sp>
          <p:nvSpPr>
            <p:cNvPr id="384" name="object 382">
              <a:extLst>
                <a:ext uri="{FF2B5EF4-FFF2-40B4-BE49-F238E27FC236}">
                  <a16:creationId xmlns:a16="http://schemas.microsoft.com/office/drawing/2014/main" id="{EDC38BB6-3A7A-48EF-AE7F-03136577AEB6}"/>
                </a:ext>
              </a:extLst>
            </p:cNvPr>
            <p:cNvSpPr/>
            <p:nvPr/>
          </p:nvSpPr>
          <p:spPr>
            <a:xfrm>
              <a:off x="4791638" y="4664066"/>
              <a:ext cx="269875" cy="0"/>
            </a:xfrm>
            <a:custGeom>
              <a:avLst/>
              <a:gdLst/>
              <a:ahLst/>
              <a:cxnLst/>
              <a:rect l="l" t="t" r="r" b="b"/>
              <a:pathLst>
                <a:path w="269875">
                  <a:moveTo>
                    <a:pt x="0" y="0"/>
                  </a:moveTo>
                  <a:lnTo>
                    <a:pt x="269569" y="0"/>
                  </a:lnTo>
                </a:path>
              </a:pathLst>
            </a:custGeom>
            <a:ln w="3175">
              <a:solidFill>
                <a:srgbClr val="FF4623"/>
              </a:solidFill>
            </a:ln>
          </p:spPr>
          <p:txBody>
            <a:bodyPr wrap="square" lIns="0" tIns="0" rIns="0" bIns="0" rtlCol="0"/>
            <a:lstStyle/>
            <a:p>
              <a:endParaRPr/>
            </a:p>
          </p:txBody>
        </p:sp>
        <p:sp>
          <p:nvSpPr>
            <p:cNvPr id="385" name="object 383">
              <a:extLst>
                <a:ext uri="{FF2B5EF4-FFF2-40B4-BE49-F238E27FC236}">
                  <a16:creationId xmlns:a16="http://schemas.microsoft.com/office/drawing/2014/main" id="{4BE2CE70-A2E4-4611-B35C-03B8C45D3453}"/>
                </a:ext>
              </a:extLst>
            </p:cNvPr>
            <p:cNvSpPr/>
            <p:nvPr/>
          </p:nvSpPr>
          <p:spPr>
            <a:xfrm>
              <a:off x="4783125" y="4661748"/>
              <a:ext cx="278130" cy="0"/>
            </a:xfrm>
            <a:custGeom>
              <a:avLst/>
              <a:gdLst/>
              <a:ahLst/>
              <a:cxnLst/>
              <a:rect l="l" t="t" r="r" b="b"/>
              <a:pathLst>
                <a:path w="278129">
                  <a:moveTo>
                    <a:pt x="0" y="0"/>
                  </a:moveTo>
                  <a:lnTo>
                    <a:pt x="278082" y="0"/>
                  </a:lnTo>
                </a:path>
              </a:pathLst>
            </a:custGeom>
            <a:ln w="3175">
              <a:solidFill>
                <a:srgbClr val="FF4623"/>
              </a:solidFill>
            </a:ln>
          </p:spPr>
          <p:txBody>
            <a:bodyPr wrap="square" lIns="0" tIns="0" rIns="0" bIns="0" rtlCol="0"/>
            <a:lstStyle/>
            <a:p>
              <a:endParaRPr/>
            </a:p>
          </p:txBody>
        </p:sp>
        <p:sp>
          <p:nvSpPr>
            <p:cNvPr id="386" name="object 384">
              <a:extLst>
                <a:ext uri="{FF2B5EF4-FFF2-40B4-BE49-F238E27FC236}">
                  <a16:creationId xmlns:a16="http://schemas.microsoft.com/office/drawing/2014/main" id="{B346AF0E-061C-4AE6-8A52-EC72BDC7C1CD}"/>
                </a:ext>
              </a:extLst>
            </p:cNvPr>
            <p:cNvSpPr/>
            <p:nvPr/>
          </p:nvSpPr>
          <p:spPr>
            <a:xfrm>
              <a:off x="4783125" y="4661748"/>
              <a:ext cx="278130" cy="0"/>
            </a:xfrm>
            <a:custGeom>
              <a:avLst/>
              <a:gdLst/>
              <a:ahLst/>
              <a:cxnLst/>
              <a:rect l="l" t="t" r="r" b="b"/>
              <a:pathLst>
                <a:path w="278129">
                  <a:moveTo>
                    <a:pt x="0" y="0"/>
                  </a:moveTo>
                  <a:lnTo>
                    <a:pt x="278082" y="0"/>
                  </a:lnTo>
                </a:path>
              </a:pathLst>
            </a:custGeom>
            <a:ln w="3175">
              <a:solidFill>
                <a:srgbClr val="FF4F25"/>
              </a:solidFill>
            </a:ln>
          </p:spPr>
          <p:txBody>
            <a:bodyPr wrap="square" lIns="0" tIns="0" rIns="0" bIns="0" rtlCol="0"/>
            <a:lstStyle/>
            <a:p>
              <a:endParaRPr/>
            </a:p>
          </p:txBody>
        </p:sp>
        <p:sp>
          <p:nvSpPr>
            <p:cNvPr id="387" name="object 385">
              <a:extLst>
                <a:ext uri="{FF2B5EF4-FFF2-40B4-BE49-F238E27FC236}">
                  <a16:creationId xmlns:a16="http://schemas.microsoft.com/office/drawing/2014/main" id="{919875BB-36AD-4EDE-AF6F-0DF115F6E9CD}"/>
                </a:ext>
              </a:extLst>
            </p:cNvPr>
            <p:cNvSpPr/>
            <p:nvPr/>
          </p:nvSpPr>
          <p:spPr>
            <a:xfrm>
              <a:off x="4777451" y="4659429"/>
              <a:ext cx="283845" cy="0"/>
            </a:xfrm>
            <a:custGeom>
              <a:avLst/>
              <a:gdLst/>
              <a:ahLst/>
              <a:cxnLst/>
              <a:rect l="l" t="t" r="r" b="b"/>
              <a:pathLst>
                <a:path w="283845">
                  <a:moveTo>
                    <a:pt x="0" y="0"/>
                  </a:moveTo>
                  <a:lnTo>
                    <a:pt x="283757" y="0"/>
                  </a:lnTo>
                </a:path>
              </a:pathLst>
            </a:custGeom>
            <a:ln w="3175">
              <a:solidFill>
                <a:srgbClr val="FF4F25"/>
              </a:solidFill>
            </a:ln>
          </p:spPr>
          <p:txBody>
            <a:bodyPr wrap="square" lIns="0" tIns="0" rIns="0" bIns="0" rtlCol="0"/>
            <a:lstStyle/>
            <a:p>
              <a:endParaRPr/>
            </a:p>
          </p:txBody>
        </p:sp>
        <p:sp>
          <p:nvSpPr>
            <p:cNvPr id="388" name="object 386">
              <a:extLst>
                <a:ext uri="{FF2B5EF4-FFF2-40B4-BE49-F238E27FC236}">
                  <a16:creationId xmlns:a16="http://schemas.microsoft.com/office/drawing/2014/main" id="{F9C37F30-A00A-45DD-987D-8C050387CF25}"/>
                </a:ext>
              </a:extLst>
            </p:cNvPr>
            <p:cNvSpPr/>
            <p:nvPr/>
          </p:nvSpPr>
          <p:spPr>
            <a:xfrm>
              <a:off x="4766100" y="4658334"/>
              <a:ext cx="295275" cy="0"/>
            </a:xfrm>
            <a:custGeom>
              <a:avLst/>
              <a:gdLst/>
              <a:ahLst/>
              <a:cxnLst/>
              <a:rect l="l" t="t" r="r" b="b"/>
              <a:pathLst>
                <a:path w="295275">
                  <a:moveTo>
                    <a:pt x="0" y="0"/>
                  </a:moveTo>
                  <a:lnTo>
                    <a:pt x="295107" y="0"/>
                  </a:lnTo>
                </a:path>
              </a:pathLst>
            </a:custGeom>
            <a:ln w="4762">
              <a:solidFill>
                <a:srgbClr val="FF5329"/>
              </a:solidFill>
            </a:ln>
          </p:spPr>
          <p:txBody>
            <a:bodyPr wrap="square" lIns="0" tIns="0" rIns="0" bIns="0" rtlCol="0"/>
            <a:lstStyle/>
            <a:p>
              <a:endParaRPr/>
            </a:p>
          </p:txBody>
        </p:sp>
        <p:sp>
          <p:nvSpPr>
            <p:cNvPr id="389" name="object 387">
              <a:extLst>
                <a:ext uri="{FF2B5EF4-FFF2-40B4-BE49-F238E27FC236}">
                  <a16:creationId xmlns:a16="http://schemas.microsoft.com/office/drawing/2014/main" id="{759D96B4-65FB-4481-8E29-3667C4D5329B}"/>
                </a:ext>
              </a:extLst>
            </p:cNvPr>
            <p:cNvSpPr/>
            <p:nvPr/>
          </p:nvSpPr>
          <p:spPr>
            <a:xfrm>
              <a:off x="4768937" y="4657143"/>
              <a:ext cx="292735" cy="0"/>
            </a:xfrm>
            <a:custGeom>
              <a:avLst/>
              <a:gdLst/>
              <a:ahLst/>
              <a:cxnLst/>
              <a:rect l="l" t="t" r="r" b="b"/>
              <a:pathLst>
                <a:path w="292735">
                  <a:moveTo>
                    <a:pt x="0" y="0"/>
                  </a:moveTo>
                  <a:lnTo>
                    <a:pt x="292270" y="0"/>
                  </a:lnTo>
                </a:path>
              </a:pathLst>
            </a:custGeom>
            <a:ln w="3175">
              <a:solidFill>
                <a:srgbClr val="FF5C2D"/>
              </a:solidFill>
            </a:ln>
          </p:spPr>
          <p:txBody>
            <a:bodyPr wrap="square" lIns="0" tIns="0" rIns="0" bIns="0" rtlCol="0"/>
            <a:lstStyle/>
            <a:p>
              <a:endParaRPr/>
            </a:p>
          </p:txBody>
        </p:sp>
        <p:sp>
          <p:nvSpPr>
            <p:cNvPr id="390" name="object 388">
              <a:extLst>
                <a:ext uri="{FF2B5EF4-FFF2-40B4-BE49-F238E27FC236}">
                  <a16:creationId xmlns:a16="http://schemas.microsoft.com/office/drawing/2014/main" id="{91D167B3-EA1B-4B7E-B343-58BBA980F7A1}"/>
                </a:ext>
              </a:extLst>
            </p:cNvPr>
            <p:cNvSpPr/>
            <p:nvPr/>
          </p:nvSpPr>
          <p:spPr>
            <a:xfrm>
              <a:off x="4757587" y="4654762"/>
              <a:ext cx="300990" cy="0"/>
            </a:xfrm>
            <a:custGeom>
              <a:avLst/>
              <a:gdLst/>
              <a:ahLst/>
              <a:cxnLst/>
              <a:rect l="l" t="t" r="r" b="b"/>
              <a:pathLst>
                <a:path w="300989">
                  <a:moveTo>
                    <a:pt x="0" y="0"/>
                  </a:moveTo>
                  <a:lnTo>
                    <a:pt x="300782" y="0"/>
                  </a:lnTo>
                </a:path>
              </a:pathLst>
            </a:custGeom>
            <a:ln w="3175">
              <a:solidFill>
                <a:srgbClr val="FF5C2D"/>
              </a:solidFill>
            </a:ln>
          </p:spPr>
          <p:txBody>
            <a:bodyPr wrap="square" lIns="0" tIns="0" rIns="0" bIns="0" rtlCol="0"/>
            <a:lstStyle/>
            <a:p>
              <a:endParaRPr/>
            </a:p>
          </p:txBody>
        </p:sp>
        <p:sp>
          <p:nvSpPr>
            <p:cNvPr id="391" name="object 389">
              <a:extLst>
                <a:ext uri="{FF2B5EF4-FFF2-40B4-BE49-F238E27FC236}">
                  <a16:creationId xmlns:a16="http://schemas.microsoft.com/office/drawing/2014/main" id="{2E493000-0D21-451F-BD59-C16756DFDEE4}"/>
                </a:ext>
              </a:extLst>
            </p:cNvPr>
            <p:cNvSpPr/>
            <p:nvPr/>
          </p:nvSpPr>
          <p:spPr>
            <a:xfrm>
              <a:off x="4757587" y="4654762"/>
              <a:ext cx="298450" cy="0"/>
            </a:xfrm>
            <a:custGeom>
              <a:avLst/>
              <a:gdLst/>
              <a:ahLst/>
              <a:cxnLst/>
              <a:rect l="l" t="t" r="r" b="b"/>
              <a:pathLst>
                <a:path w="298450">
                  <a:moveTo>
                    <a:pt x="0" y="0"/>
                  </a:moveTo>
                  <a:lnTo>
                    <a:pt x="297945" y="0"/>
                  </a:lnTo>
                </a:path>
              </a:pathLst>
            </a:custGeom>
            <a:ln w="3175">
              <a:solidFill>
                <a:srgbClr val="FF602F"/>
              </a:solidFill>
            </a:ln>
          </p:spPr>
          <p:txBody>
            <a:bodyPr wrap="square" lIns="0" tIns="0" rIns="0" bIns="0" rtlCol="0"/>
            <a:lstStyle/>
            <a:p>
              <a:endParaRPr/>
            </a:p>
          </p:txBody>
        </p:sp>
        <p:sp>
          <p:nvSpPr>
            <p:cNvPr id="392" name="object 390">
              <a:extLst>
                <a:ext uri="{FF2B5EF4-FFF2-40B4-BE49-F238E27FC236}">
                  <a16:creationId xmlns:a16="http://schemas.microsoft.com/office/drawing/2014/main" id="{E8F9CA88-9080-4F17-93E6-CC2A36A7913A}"/>
                </a:ext>
              </a:extLst>
            </p:cNvPr>
            <p:cNvSpPr/>
            <p:nvPr/>
          </p:nvSpPr>
          <p:spPr>
            <a:xfrm>
              <a:off x="4740562" y="4652380"/>
              <a:ext cx="306705" cy="0"/>
            </a:xfrm>
            <a:custGeom>
              <a:avLst/>
              <a:gdLst/>
              <a:ahLst/>
              <a:cxnLst/>
              <a:rect l="l" t="t" r="r" b="b"/>
              <a:pathLst>
                <a:path w="306704">
                  <a:moveTo>
                    <a:pt x="0" y="0"/>
                  </a:moveTo>
                  <a:lnTo>
                    <a:pt x="306457" y="0"/>
                  </a:lnTo>
                </a:path>
              </a:pathLst>
            </a:custGeom>
            <a:ln w="3175">
              <a:solidFill>
                <a:srgbClr val="FF6F38"/>
              </a:solidFill>
            </a:ln>
          </p:spPr>
          <p:txBody>
            <a:bodyPr wrap="square" lIns="0" tIns="0" rIns="0" bIns="0" rtlCol="0"/>
            <a:lstStyle/>
            <a:p>
              <a:endParaRPr/>
            </a:p>
          </p:txBody>
        </p:sp>
        <p:sp>
          <p:nvSpPr>
            <p:cNvPr id="393" name="object 391">
              <a:extLst>
                <a:ext uri="{FF2B5EF4-FFF2-40B4-BE49-F238E27FC236}">
                  <a16:creationId xmlns:a16="http://schemas.microsoft.com/office/drawing/2014/main" id="{682040EB-F028-4AD1-AE31-F90501CF61A2}"/>
                </a:ext>
              </a:extLst>
            </p:cNvPr>
            <p:cNvSpPr/>
            <p:nvPr/>
          </p:nvSpPr>
          <p:spPr>
            <a:xfrm>
              <a:off x="4740562" y="4652380"/>
              <a:ext cx="306705" cy="0"/>
            </a:xfrm>
            <a:custGeom>
              <a:avLst/>
              <a:gdLst/>
              <a:ahLst/>
              <a:cxnLst/>
              <a:rect l="l" t="t" r="r" b="b"/>
              <a:pathLst>
                <a:path w="306704">
                  <a:moveTo>
                    <a:pt x="0" y="0"/>
                  </a:moveTo>
                  <a:lnTo>
                    <a:pt x="306457" y="0"/>
                  </a:lnTo>
                </a:path>
              </a:pathLst>
            </a:custGeom>
            <a:ln w="3175">
              <a:solidFill>
                <a:srgbClr val="FF753A"/>
              </a:solidFill>
            </a:ln>
          </p:spPr>
          <p:txBody>
            <a:bodyPr wrap="square" lIns="0" tIns="0" rIns="0" bIns="0" rtlCol="0"/>
            <a:lstStyle/>
            <a:p>
              <a:endParaRPr/>
            </a:p>
          </p:txBody>
        </p:sp>
        <p:sp>
          <p:nvSpPr>
            <p:cNvPr id="394" name="object 392">
              <a:extLst>
                <a:ext uri="{FF2B5EF4-FFF2-40B4-BE49-F238E27FC236}">
                  <a16:creationId xmlns:a16="http://schemas.microsoft.com/office/drawing/2014/main" id="{A8F922B7-7E3A-4DD8-8A29-7A1C760C23CF}"/>
                </a:ext>
              </a:extLst>
            </p:cNvPr>
            <p:cNvSpPr/>
            <p:nvPr/>
          </p:nvSpPr>
          <p:spPr>
            <a:xfrm>
              <a:off x="4723536" y="4648808"/>
              <a:ext cx="318135" cy="0"/>
            </a:xfrm>
            <a:custGeom>
              <a:avLst/>
              <a:gdLst/>
              <a:ahLst/>
              <a:cxnLst/>
              <a:rect l="l" t="t" r="r" b="b"/>
              <a:pathLst>
                <a:path w="318135">
                  <a:moveTo>
                    <a:pt x="0" y="0"/>
                  </a:moveTo>
                  <a:lnTo>
                    <a:pt x="317808" y="0"/>
                  </a:lnTo>
                </a:path>
              </a:pathLst>
            </a:custGeom>
            <a:ln w="4762">
              <a:solidFill>
                <a:srgbClr val="FF753A"/>
              </a:solidFill>
            </a:ln>
          </p:spPr>
          <p:txBody>
            <a:bodyPr wrap="square" lIns="0" tIns="0" rIns="0" bIns="0" rtlCol="0"/>
            <a:lstStyle/>
            <a:p>
              <a:endParaRPr/>
            </a:p>
          </p:txBody>
        </p:sp>
        <p:sp>
          <p:nvSpPr>
            <p:cNvPr id="395" name="object 393">
              <a:extLst>
                <a:ext uri="{FF2B5EF4-FFF2-40B4-BE49-F238E27FC236}">
                  <a16:creationId xmlns:a16="http://schemas.microsoft.com/office/drawing/2014/main" id="{41D5233B-A07F-426E-8C1E-8CCB2ED4520D}"/>
                </a:ext>
              </a:extLst>
            </p:cNvPr>
            <p:cNvSpPr/>
            <p:nvPr/>
          </p:nvSpPr>
          <p:spPr>
            <a:xfrm>
              <a:off x="4723536" y="4648808"/>
              <a:ext cx="318135" cy="0"/>
            </a:xfrm>
            <a:custGeom>
              <a:avLst/>
              <a:gdLst/>
              <a:ahLst/>
              <a:cxnLst/>
              <a:rect l="l" t="t" r="r" b="b"/>
              <a:pathLst>
                <a:path w="318135">
                  <a:moveTo>
                    <a:pt x="0" y="0"/>
                  </a:moveTo>
                  <a:lnTo>
                    <a:pt x="317808" y="0"/>
                  </a:lnTo>
                </a:path>
              </a:pathLst>
            </a:custGeom>
            <a:ln w="4762">
              <a:solidFill>
                <a:srgbClr val="FF7C3C"/>
              </a:solidFill>
            </a:ln>
          </p:spPr>
          <p:txBody>
            <a:bodyPr wrap="square" lIns="0" tIns="0" rIns="0" bIns="0" rtlCol="0"/>
            <a:lstStyle/>
            <a:p>
              <a:endParaRPr/>
            </a:p>
          </p:txBody>
        </p:sp>
        <p:sp>
          <p:nvSpPr>
            <p:cNvPr id="396" name="object 394">
              <a:extLst>
                <a:ext uri="{FF2B5EF4-FFF2-40B4-BE49-F238E27FC236}">
                  <a16:creationId xmlns:a16="http://schemas.microsoft.com/office/drawing/2014/main" id="{246F8025-0212-4A05-BAF1-E9A9519B1AEF}"/>
                </a:ext>
              </a:extLst>
            </p:cNvPr>
            <p:cNvSpPr/>
            <p:nvPr/>
          </p:nvSpPr>
          <p:spPr>
            <a:xfrm>
              <a:off x="4689486" y="4645236"/>
              <a:ext cx="337820" cy="0"/>
            </a:xfrm>
            <a:custGeom>
              <a:avLst/>
              <a:gdLst/>
              <a:ahLst/>
              <a:cxnLst/>
              <a:rect l="l" t="t" r="r" b="b"/>
              <a:pathLst>
                <a:path w="337820">
                  <a:moveTo>
                    <a:pt x="0" y="0"/>
                  </a:moveTo>
                  <a:lnTo>
                    <a:pt x="337671" y="0"/>
                  </a:lnTo>
                </a:path>
              </a:pathLst>
            </a:custGeom>
            <a:ln w="3175">
              <a:solidFill>
                <a:srgbClr val="FF8240"/>
              </a:solidFill>
            </a:ln>
          </p:spPr>
          <p:txBody>
            <a:bodyPr wrap="square" lIns="0" tIns="0" rIns="0" bIns="0" rtlCol="0"/>
            <a:lstStyle/>
            <a:p>
              <a:endParaRPr/>
            </a:p>
          </p:txBody>
        </p:sp>
        <p:sp>
          <p:nvSpPr>
            <p:cNvPr id="397" name="object 395">
              <a:extLst>
                <a:ext uri="{FF2B5EF4-FFF2-40B4-BE49-F238E27FC236}">
                  <a16:creationId xmlns:a16="http://schemas.microsoft.com/office/drawing/2014/main" id="{96877C9D-FA60-404A-B759-0E25410760DF}"/>
                </a:ext>
              </a:extLst>
            </p:cNvPr>
            <p:cNvSpPr/>
            <p:nvPr/>
          </p:nvSpPr>
          <p:spPr>
            <a:xfrm>
              <a:off x="4689486" y="4645521"/>
              <a:ext cx="337820" cy="0"/>
            </a:xfrm>
            <a:custGeom>
              <a:avLst/>
              <a:gdLst/>
              <a:ahLst/>
              <a:cxnLst/>
              <a:rect l="l" t="t" r="r" b="b"/>
              <a:pathLst>
                <a:path w="337820">
                  <a:moveTo>
                    <a:pt x="0" y="0"/>
                  </a:moveTo>
                  <a:lnTo>
                    <a:pt x="337671" y="0"/>
                  </a:lnTo>
                </a:path>
              </a:pathLst>
            </a:custGeom>
            <a:ln w="3175">
              <a:solidFill>
                <a:srgbClr val="FF8945"/>
              </a:solidFill>
            </a:ln>
          </p:spPr>
          <p:txBody>
            <a:bodyPr wrap="square" lIns="0" tIns="0" rIns="0" bIns="0" rtlCol="0"/>
            <a:lstStyle/>
            <a:p>
              <a:endParaRPr/>
            </a:p>
          </p:txBody>
        </p:sp>
        <p:sp>
          <p:nvSpPr>
            <p:cNvPr id="398" name="object 396">
              <a:extLst>
                <a:ext uri="{FF2B5EF4-FFF2-40B4-BE49-F238E27FC236}">
                  <a16:creationId xmlns:a16="http://schemas.microsoft.com/office/drawing/2014/main" id="{64EB19D5-D8FF-4922-B772-4544702F4B49}"/>
                </a:ext>
              </a:extLst>
            </p:cNvPr>
            <p:cNvSpPr/>
            <p:nvPr/>
          </p:nvSpPr>
          <p:spPr>
            <a:xfrm>
              <a:off x="4689486" y="4643203"/>
              <a:ext cx="332105" cy="0"/>
            </a:xfrm>
            <a:custGeom>
              <a:avLst/>
              <a:gdLst/>
              <a:ahLst/>
              <a:cxnLst/>
              <a:rect l="l" t="t" r="r" b="b"/>
              <a:pathLst>
                <a:path w="332104">
                  <a:moveTo>
                    <a:pt x="0" y="0"/>
                  </a:moveTo>
                  <a:lnTo>
                    <a:pt x="331996" y="0"/>
                  </a:lnTo>
                </a:path>
              </a:pathLst>
            </a:custGeom>
            <a:ln w="3175">
              <a:solidFill>
                <a:srgbClr val="FF8945"/>
              </a:solidFill>
            </a:ln>
          </p:spPr>
          <p:txBody>
            <a:bodyPr wrap="square" lIns="0" tIns="0" rIns="0" bIns="0" rtlCol="0"/>
            <a:lstStyle/>
            <a:p>
              <a:endParaRPr/>
            </a:p>
          </p:txBody>
        </p:sp>
        <p:sp>
          <p:nvSpPr>
            <p:cNvPr id="399" name="object 397">
              <a:extLst>
                <a:ext uri="{FF2B5EF4-FFF2-40B4-BE49-F238E27FC236}">
                  <a16:creationId xmlns:a16="http://schemas.microsoft.com/office/drawing/2014/main" id="{06B874D3-A7E7-450D-9425-DB83986E0B1F}"/>
                </a:ext>
              </a:extLst>
            </p:cNvPr>
            <p:cNvSpPr/>
            <p:nvPr/>
          </p:nvSpPr>
          <p:spPr>
            <a:xfrm>
              <a:off x="4689486" y="4642805"/>
              <a:ext cx="332105" cy="0"/>
            </a:xfrm>
            <a:custGeom>
              <a:avLst/>
              <a:gdLst/>
              <a:ahLst/>
              <a:cxnLst/>
              <a:rect l="l" t="t" r="r" b="b"/>
              <a:pathLst>
                <a:path w="332104">
                  <a:moveTo>
                    <a:pt x="0" y="0"/>
                  </a:moveTo>
                  <a:lnTo>
                    <a:pt x="331996" y="0"/>
                  </a:lnTo>
                </a:path>
              </a:pathLst>
            </a:custGeom>
            <a:ln w="3175">
              <a:solidFill>
                <a:srgbClr val="FF8F46"/>
              </a:solidFill>
            </a:ln>
          </p:spPr>
          <p:txBody>
            <a:bodyPr wrap="square" lIns="0" tIns="0" rIns="0" bIns="0" rtlCol="0"/>
            <a:lstStyle/>
            <a:p>
              <a:endParaRPr/>
            </a:p>
          </p:txBody>
        </p:sp>
        <p:sp>
          <p:nvSpPr>
            <p:cNvPr id="400" name="object 398">
              <a:extLst>
                <a:ext uri="{FF2B5EF4-FFF2-40B4-BE49-F238E27FC236}">
                  <a16:creationId xmlns:a16="http://schemas.microsoft.com/office/drawing/2014/main" id="{45848AA2-10C1-4709-BAB5-19986A7672C0}"/>
                </a:ext>
              </a:extLst>
            </p:cNvPr>
            <p:cNvSpPr/>
            <p:nvPr/>
          </p:nvSpPr>
          <p:spPr>
            <a:xfrm>
              <a:off x="4695161" y="4640374"/>
              <a:ext cx="320675" cy="0"/>
            </a:xfrm>
            <a:custGeom>
              <a:avLst/>
              <a:gdLst/>
              <a:ahLst/>
              <a:cxnLst/>
              <a:rect l="l" t="t" r="r" b="b"/>
              <a:pathLst>
                <a:path w="320675">
                  <a:moveTo>
                    <a:pt x="0" y="0"/>
                  </a:moveTo>
                  <a:lnTo>
                    <a:pt x="320645" y="0"/>
                  </a:lnTo>
                </a:path>
              </a:pathLst>
            </a:custGeom>
            <a:ln w="3175">
              <a:solidFill>
                <a:srgbClr val="FF8F46"/>
              </a:solidFill>
            </a:ln>
          </p:spPr>
          <p:txBody>
            <a:bodyPr wrap="square" lIns="0" tIns="0" rIns="0" bIns="0" rtlCol="0"/>
            <a:lstStyle/>
            <a:p>
              <a:endParaRPr/>
            </a:p>
          </p:txBody>
        </p:sp>
        <p:sp>
          <p:nvSpPr>
            <p:cNvPr id="401" name="object 399">
              <a:extLst>
                <a:ext uri="{FF2B5EF4-FFF2-40B4-BE49-F238E27FC236}">
                  <a16:creationId xmlns:a16="http://schemas.microsoft.com/office/drawing/2014/main" id="{8E1C0758-C472-4D49-BE0B-07001912D7D4}"/>
                </a:ext>
              </a:extLst>
            </p:cNvPr>
            <p:cNvSpPr/>
            <p:nvPr/>
          </p:nvSpPr>
          <p:spPr>
            <a:xfrm>
              <a:off x="4695161" y="4640374"/>
              <a:ext cx="320675" cy="0"/>
            </a:xfrm>
            <a:custGeom>
              <a:avLst/>
              <a:gdLst/>
              <a:ahLst/>
              <a:cxnLst/>
              <a:rect l="l" t="t" r="r" b="b"/>
              <a:pathLst>
                <a:path w="320675">
                  <a:moveTo>
                    <a:pt x="0" y="0"/>
                  </a:moveTo>
                  <a:lnTo>
                    <a:pt x="320645" y="0"/>
                  </a:lnTo>
                </a:path>
              </a:pathLst>
            </a:custGeom>
            <a:ln w="3175">
              <a:solidFill>
                <a:srgbClr val="FF9549"/>
              </a:solidFill>
            </a:ln>
          </p:spPr>
          <p:txBody>
            <a:bodyPr wrap="square" lIns="0" tIns="0" rIns="0" bIns="0" rtlCol="0"/>
            <a:lstStyle/>
            <a:p>
              <a:endParaRPr/>
            </a:p>
          </p:txBody>
        </p:sp>
        <p:sp>
          <p:nvSpPr>
            <p:cNvPr id="402" name="object 400">
              <a:extLst>
                <a:ext uri="{FF2B5EF4-FFF2-40B4-BE49-F238E27FC236}">
                  <a16:creationId xmlns:a16="http://schemas.microsoft.com/office/drawing/2014/main" id="{7352FC86-F849-4043-A7BC-EA90C87AFC6C}"/>
                </a:ext>
              </a:extLst>
            </p:cNvPr>
            <p:cNvSpPr/>
            <p:nvPr/>
          </p:nvSpPr>
          <p:spPr>
            <a:xfrm>
              <a:off x="4695161" y="4637992"/>
              <a:ext cx="315595" cy="0"/>
            </a:xfrm>
            <a:custGeom>
              <a:avLst/>
              <a:gdLst/>
              <a:ahLst/>
              <a:cxnLst/>
              <a:rect l="l" t="t" r="r" b="b"/>
              <a:pathLst>
                <a:path w="315595">
                  <a:moveTo>
                    <a:pt x="0" y="0"/>
                  </a:moveTo>
                  <a:lnTo>
                    <a:pt x="314970" y="0"/>
                  </a:lnTo>
                </a:path>
              </a:pathLst>
            </a:custGeom>
            <a:ln w="3175">
              <a:solidFill>
                <a:srgbClr val="FF9C4F"/>
              </a:solidFill>
            </a:ln>
          </p:spPr>
          <p:txBody>
            <a:bodyPr wrap="square" lIns="0" tIns="0" rIns="0" bIns="0" rtlCol="0"/>
            <a:lstStyle/>
            <a:p>
              <a:endParaRPr/>
            </a:p>
          </p:txBody>
        </p:sp>
        <p:sp>
          <p:nvSpPr>
            <p:cNvPr id="403" name="object 401">
              <a:extLst>
                <a:ext uri="{FF2B5EF4-FFF2-40B4-BE49-F238E27FC236}">
                  <a16:creationId xmlns:a16="http://schemas.microsoft.com/office/drawing/2014/main" id="{4EDDE76E-558E-4C49-A463-B10BA3945B45}"/>
                </a:ext>
              </a:extLst>
            </p:cNvPr>
            <p:cNvSpPr/>
            <p:nvPr/>
          </p:nvSpPr>
          <p:spPr>
            <a:xfrm>
              <a:off x="4695161" y="4637988"/>
              <a:ext cx="309880" cy="0"/>
            </a:xfrm>
            <a:custGeom>
              <a:avLst/>
              <a:gdLst/>
              <a:ahLst/>
              <a:cxnLst/>
              <a:rect l="l" t="t" r="r" b="b"/>
              <a:pathLst>
                <a:path w="309879">
                  <a:moveTo>
                    <a:pt x="0" y="0"/>
                  </a:moveTo>
                  <a:lnTo>
                    <a:pt x="309295" y="0"/>
                  </a:lnTo>
                </a:path>
              </a:pathLst>
            </a:custGeom>
            <a:ln w="3477">
              <a:solidFill>
                <a:srgbClr val="FFA252"/>
              </a:solidFill>
            </a:ln>
          </p:spPr>
          <p:txBody>
            <a:bodyPr wrap="square" lIns="0" tIns="0" rIns="0" bIns="0" rtlCol="0"/>
            <a:lstStyle/>
            <a:p>
              <a:endParaRPr/>
            </a:p>
          </p:txBody>
        </p:sp>
        <p:sp>
          <p:nvSpPr>
            <p:cNvPr id="404" name="object 402">
              <a:extLst>
                <a:ext uri="{FF2B5EF4-FFF2-40B4-BE49-F238E27FC236}">
                  <a16:creationId xmlns:a16="http://schemas.microsoft.com/office/drawing/2014/main" id="{60DE9431-BB61-422C-BF4E-7B0067BE3111}"/>
                </a:ext>
              </a:extLst>
            </p:cNvPr>
            <p:cNvSpPr/>
            <p:nvPr/>
          </p:nvSpPr>
          <p:spPr>
            <a:xfrm>
              <a:off x="4695161" y="4635091"/>
              <a:ext cx="298450" cy="0"/>
            </a:xfrm>
            <a:custGeom>
              <a:avLst/>
              <a:gdLst/>
              <a:ahLst/>
              <a:cxnLst/>
              <a:rect l="l" t="t" r="r" b="b"/>
              <a:pathLst>
                <a:path w="298450">
                  <a:moveTo>
                    <a:pt x="0" y="0"/>
                  </a:moveTo>
                  <a:lnTo>
                    <a:pt x="297945" y="0"/>
                  </a:lnTo>
                </a:path>
              </a:pathLst>
            </a:custGeom>
            <a:ln w="3175">
              <a:solidFill>
                <a:srgbClr val="FFA252"/>
              </a:solidFill>
            </a:ln>
          </p:spPr>
          <p:txBody>
            <a:bodyPr wrap="square" lIns="0" tIns="0" rIns="0" bIns="0" rtlCol="0"/>
            <a:lstStyle/>
            <a:p>
              <a:endParaRPr/>
            </a:p>
          </p:txBody>
        </p:sp>
        <p:sp>
          <p:nvSpPr>
            <p:cNvPr id="405" name="object 403">
              <a:extLst>
                <a:ext uri="{FF2B5EF4-FFF2-40B4-BE49-F238E27FC236}">
                  <a16:creationId xmlns:a16="http://schemas.microsoft.com/office/drawing/2014/main" id="{338824D2-F92D-44A8-B9E7-A024E675162C}"/>
                </a:ext>
              </a:extLst>
            </p:cNvPr>
            <p:cNvSpPr/>
            <p:nvPr/>
          </p:nvSpPr>
          <p:spPr>
            <a:xfrm>
              <a:off x="4695161" y="4635611"/>
              <a:ext cx="298450" cy="0"/>
            </a:xfrm>
            <a:custGeom>
              <a:avLst/>
              <a:gdLst/>
              <a:ahLst/>
              <a:cxnLst/>
              <a:rect l="l" t="t" r="r" b="b"/>
              <a:pathLst>
                <a:path w="298450">
                  <a:moveTo>
                    <a:pt x="0" y="0"/>
                  </a:moveTo>
                  <a:lnTo>
                    <a:pt x="297945" y="0"/>
                  </a:lnTo>
                </a:path>
              </a:pathLst>
            </a:custGeom>
            <a:ln w="3175">
              <a:solidFill>
                <a:srgbClr val="FFAB53"/>
              </a:solidFill>
            </a:ln>
          </p:spPr>
          <p:txBody>
            <a:bodyPr wrap="square" lIns="0" tIns="0" rIns="0" bIns="0" rtlCol="0"/>
            <a:lstStyle/>
            <a:p>
              <a:endParaRPr/>
            </a:p>
          </p:txBody>
        </p:sp>
        <p:sp>
          <p:nvSpPr>
            <p:cNvPr id="406" name="object 404">
              <a:extLst>
                <a:ext uri="{FF2B5EF4-FFF2-40B4-BE49-F238E27FC236}">
                  <a16:creationId xmlns:a16="http://schemas.microsoft.com/office/drawing/2014/main" id="{CD1CCE55-B47C-4538-911D-215C5F23CC1A}"/>
                </a:ext>
              </a:extLst>
            </p:cNvPr>
            <p:cNvSpPr/>
            <p:nvPr/>
          </p:nvSpPr>
          <p:spPr>
            <a:xfrm>
              <a:off x="4697998" y="4633229"/>
              <a:ext cx="272415" cy="0"/>
            </a:xfrm>
            <a:custGeom>
              <a:avLst/>
              <a:gdLst/>
              <a:ahLst/>
              <a:cxnLst/>
              <a:rect l="l" t="t" r="r" b="b"/>
              <a:pathLst>
                <a:path w="272414">
                  <a:moveTo>
                    <a:pt x="0" y="0"/>
                  </a:moveTo>
                  <a:lnTo>
                    <a:pt x="272407" y="0"/>
                  </a:lnTo>
                </a:path>
              </a:pathLst>
            </a:custGeom>
            <a:ln w="3175">
              <a:solidFill>
                <a:srgbClr val="FFAB53"/>
              </a:solidFill>
            </a:ln>
          </p:spPr>
          <p:txBody>
            <a:bodyPr wrap="square" lIns="0" tIns="0" rIns="0" bIns="0" rtlCol="0"/>
            <a:lstStyle/>
            <a:p>
              <a:endParaRPr/>
            </a:p>
          </p:txBody>
        </p:sp>
        <p:sp>
          <p:nvSpPr>
            <p:cNvPr id="407" name="object 405">
              <a:extLst>
                <a:ext uri="{FF2B5EF4-FFF2-40B4-BE49-F238E27FC236}">
                  <a16:creationId xmlns:a16="http://schemas.microsoft.com/office/drawing/2014/main" id="{B032198B-A27B-45C8-BE1C-B5FDC4E2CAD4}"/>
                </a:ext>
              </a:extLst>
            </p:cNvPr>
            <p:cNvSpPr/>
            <p:nvPr/>
          </p:nvSpPr>
          <p:spPr>
            <a:xfrm>
              <a:off x="4697998" y="4633229"/>
              <a:ext cx="272415" cy="0"/>
            </a:xfrm>
            <a:custGeom>
              <a:avLst/>
              <a:gdLst/>
              <a:ahLst/>
              <a:cxnLst/>
              <a:rect l="l" t="t" r="r" b="b"/>
              <a:pathLst>
                <a:path w="272414">
                  <a:moveTo>
                    <a:pt x="0" y="0"/>
                  </a:moveTo>
                  <a:lnTo>
                    <a:pt x="272407" y="0"/>
                  </a:lnTo>
                </a:path>
              </a:pathLst>
            </a:custGeom>
            <a:ln w="3175">
              <a:solidFill>
                <a:srgbClr val="FFAF56"/>
              </a:solidFill>
            </a:ln>
          </p:spPr>
          <p:txBody>
            <a:bodyPr wrap="square" lIns="0" tIns="0" rIns="0" bIns="0" rtlCol="0"/>
            <a:lstStyle/>
            <a:p>
              <a:endParaRPr/>
            </a:p>
          </p:txBody>
        </p:sp>
        <p:sp>
          <p:nvSpPr>
            <p:cNvPr id="408" name="object 406">
              <a:extLst>
                <a:ext uri="{FF2B5EF4-FFF2-40B4-BE49-F238E27FC236}">
                  <a16:creationId xmlns:a16="http://schemas.microsoft.com/office/drawing/2014/main" id="{4BB36374-46F5-4E14-82B9-045409C17216}"/>
                </a:ext>
              </a:extLst>
            </p:cNvPr>
            <p:cNvSpPr/>
            <p:nvPr/>
          </p:nvSpPr>
          <p:spPr>
            <a:xfrm>
              <a:off x="4709348" y="4629657"/>
              <a:ext cx="244475" cy="0"/>
            </a:xfrm>
            <a:custGeom>
              <a:avLst/>
              <a:gdLst/>
              <a:ahLst/>
              <a:cxnLst/>
              <a:rect l="l" t="t" r="r" b="b"/>
              <a:pathLst>
                <a:path w="244475">
                  <a:moveTo>
                    <a:pt x="0" y="0"/>
                  </a:moveTo>
                  <a:lnTo>
                    <a:pt x="244031" y="0"/>
                  </a:lnTo>
                </a:path>
              </a:pathLst>
            </a:custGeom>
            <a:ln w="4762">
              <a:solidFill>
                <a:srgbClr val="FFB85C"/>
              </a:solidFill>
            </a:ln>
          </p:spPr>
          <p:txBody>
            <a:bodyPr wrap="square" lIns="0" tIns="0" rIns="0" bIns="0" rtlCol="0"/>
            <a:lstStyle/>
            <a:p>
              <a:endParaRPr/>
            </a:p>
          </p:txBody>
        </p:sp>
        <p:sp>
          <p:nvSpPr>
            <p:cNvPr id="409" name="object 407">
              <a:extLst>
                <a:ext uri="{FF2B5EF4-FFF2-40B4-BE49-F238E27FC236}">
                  <a16:creationId xmlns:a16="http://schemas.microsoft.com/office/drawing/2014/main" id="{DB7E1712-797A-4B90-9C88-CCF410BC3814}"/>
                </a:ext>
              </a:extLst>
            </p:cNvPr>
            <p:cNvSpPr/>
            <p:nvPr/>
          </p:nvSpPr>
          <p:spPr>
            <a:xfrm>
              <a:off x="4709348" y="4629657"/>
              <a:ext cx="244475" cy="0"/>
            </a:xfrm>
            <a:custGeom>
              <a:avLst/>
              <a:gdLst/>
              <a:ahLst/>
              <a:cxnLst/>
              <a:rect l="l" t="t" r="r" b="b"/>
              <a:pathLst>
                <a:path w="244475">
                  <a:moveTo>
                    <a:pt x="0" y="0"/>
                  </a:moveTo>
                  <a:lnTo>
                    <a:pt x="244031" y="0"/>
                  </a:lnTo>
                </a:path>
              </a:pathLst>
            </a:custGeom>
            <a:ln w="4762">
              <a:solidFill>
                <a:srgbClr val="FFBC5E"/>
              </a:solidFill>
            </a:ln>
          </p:spPr>
          <p:txBody>
            <a:bodyPr wrap="square" lIns="0" tIns="0" rIns="0" bIns="0" rtlCol="0"/>
            <a:lstStyle/>
            <a:p>
              <a:endParaRPr/>
            </a:p>
          </p:txBody>
        </p:sp>
        <p:sp>
          <p:nvSpPr>
            <p:cNvPr id="410" name="object 408">
              <a:extLst>
                <a:ext uri="{FF2B5EF4-FFF2-40B4-BE49-F238E27FC236}">
                  <a16:creationId xmlns:a16="http://schemas.microsoft.com/office/drawing/2014/main" id="{77009E78-DD6E-40DD-95FD-373C3D0C554F}"/>
                </a:ext>
              </a:extLst>
            </p:cNvPr>
            <p:cNvSpPr/>
            <p:nvPr/>
          </p:nvSpPr>
          <p:spPr>
            <a:xfrm>
              <a:off x="4720699" y="4626085"/>
              <a:ext cx="210185" cy="0"/>
            </a:xfrm>
            <a:custGeom>
              <a:avLst/>
              <a:gdLst/>
              <a:ahLst/>
              <a:cxnLst/>
              <a:rect l="l" t="t" r="r" b="b"/>
              <a:pathLst>
                <a:path w="210185">
                  <a:moveTo>
                    <a:pt x="0" y="0"/>
                  </a:moveTo>
                  <a:lnTo>
                    <a:pt x="209980" y="0"/>
                  </a:lnTo>
                </a:path>
              </a:pathLst>
            </a:custGeom>
            <a:ln w="3175">
              <a:solidFill>
                <a:srgbClr val="FFC460"/>
              </a:solidFill>
            </a:ln>
          </p:spPr>
          <p:txBody>
            <a:bodyPr wrap="square" lIns="0" tIns="0" rIns="0" bIns="0" rtlCol="0"/>
            <a:lstStyle/>
            <a:p>
              <a:endParaRPr/>
            </a:p>
          </p:txBody>
        </p:sp>
        <p:sp>
          <p:nvSpPr>
            <p:cNvPr id="411" name="object 409">
              <a:extLst>
                <a:ext uri="{FF2B5EF4-FFF2-40B4-BE49-F238E27FC236}">
                  <a16:creationId xmlns:a16="http://schemas.microsoft.com/office/drawing/2014/main" id="{46AB4CAA-5A5F-4780-8129-3CACBC362166}"/>
                </a:ext>
              </a:extLst>
            </p:cNvPr>
            <p:cNvSpPr/>
            <p:nvPr/>
          </p:nvSpPr>
          <p:spPr>
            <a:xfrm>
              <a:off x="4720699" y="4626085"/>
              <a:ext cx="210185" cy="0"/>
            </a:xfrm>
            <a:custGeom>
              <a:avLst/>
              <a:gdLst/>
              <a:ahLst/>
              <a:cxnLst/>
              <a:rect l="l" t="t" r="r" b="b"/>
              <a:pathLst>
                <a:path w="210185">
                  <a:moveTo>
                    <a:pt x="0" y="0"/>
                  </a:moveTo>
                  <a:lnTo>
                    <a:pt x="209980" y="0"/>
                  </a:lnTo>
                </a:path>
              </a:pathLst>
            </a:custGeom>
            <a:ln w="3175">
              <a:solidFill>
                <a:srgbClr val="FFC862"/>
              </a:solidFill>
            </a:ln>
          </p:spPr>
          <p:txBody>
            <a:bodyPr wrap="square" lIns="0" tIns="0" rIns="0" bIns="0" rtlCol="0"/>
            <a:lstStyle/>
            <a:p>
              <a:endParaRPr/>
            </a:p>
          </p:txBody>
        </p:sp>
        <p:sp>
          <p:nvSpPr>
            <p:cNvPr id="412" name="object 410">
              <a:extLst>
                <a:ext uri="{FF2B5EF4-FFF2-40B4-BE49-F238E27FC236}">
                  <a16:creationId xmlns:a16="http://schemas.microsoft.com/office/drawing/2014/main" id="{AEFF3EE8-A438-4271-84B6-9E247BCCE81F}"/>
                </a:ext>
              </a:extLst>
            </p:cNvPr>
            <p:cNvSpPr/>
            <p:nvPr/>
          </p:nvSpPr>
          <p:spPr>
            <a:xfrm>
              <a:off x="4723536" y="4622513"/>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FFD169"/>
            </a:solidFill>
          </p:spPr>
          <p:txBody>
            <a:bodyPr wrap="square" lIns="0" tIns="0" rIns="0" bIns="0" rtlCol="0"/>
            <a:lstStyle/>
            <a:p>
              <a:endParaRPr/>
            </a:p>
          </p:txBody>
        </p:sp>
        <p:sp>
          <p:nvSpPr>
            <p:cNvPr id="413" name="object 411">
              <a:extLst>
                <a:ext uri="{FF2B5EF4-FFF2-40B4-BE49-F238E27FC236}">
                  <a16:creationId xmlns:a16="http://schemas.microsoft.com/office/drawing/2014/main" id="{9E1EF6FE-8125-44B9-B3AB-2A7F1BB0D642}"/>
                </a:ext>
              </a:extLst>
            </p:cNvPr>
            <p:cNvSpPr/>
            <p:nvPr/>
          </p:nvSpPr>
          <p:spPr>
            <a:xfrm>
              <a:off x="4771775" y="4623704"/>
              <a:ext cx="156210" cy="0"/>
            </a:xfrm>
            <a:custGeom>
              <a:avLst/>
              <a:gdLst/>
              <a:ahLst/>
              <a:cxnLst/>
              <a:rect l="l" t="t" r="r" b="b"/>
              <a:pathLst>
                <a:path w="156210">
                  <a:moveTo>
                    <a:pt x="0" y="0"/>
                  </a:moveTo>
                  <a:lnTo>
                    <a:pt x="156066" y="0"/>
                  </a:lnTo>
                </a:path>
              </a:pathLst>
            </a:custGeom>
            <a:ln w="3175">
              <a:solidFill>
                <a:srgbClr val="FFD169"/>
              </a:solidFill>
            </a:ln>
          </p:spPr>
          <p:txBody>
            <a:bodyPr wrap="square" lIns="0" tIns="0" rIns="0" bIns="0" rtlCol="0"/>
            <a:lstStyle/>
            <a:p>
              <a:endParaRPr/>
            </a:p>
          </p:txBody>
        </p:sp>
        <p:sp>
          <p:nvSpPr>
            <p:cNvPr id="414" name="object 412">
              <a:extLst>
                <a:ext uri="{FF2B5EF4-FFF2-40B4-BE49-F238E27FC236}">
                  <a16:creationId xmlns:a16="http://schemas.microsoft.com/office/drawing/2014/main" id="{8069AF2C-7ADA-44F1-8354-42DCFB3C8C06}"/>
                </a:ext>
              </a:extLst>
            </p:cNvPr>
            <p:cNvSpPr/>
            <p:nvPr/>
          </p:nvSpPr>
          <p:spPr>
            <a:xfrm>
              <a:off x="4723536" y="4622513"/>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FFD56B"/>
            </a:solidFill>
          </p:spPr>
          <p:txBody>
            <a:bodyPr wrap="square" lIns="0" tIns="0" rIns="0" bIns="0" rtlCol="0"/>
            <a:lstStyle/>
            <a:p>
              <a:endParaRPr/>
            </a:p>
          </p:txBody>
        </p:sp>
        <p:sp>
          <p:nvSpPr>
            <p:cNvPr id="415" name="object 413">
              <a:extLst>
                <a:ext uri="{FF2B5EF4-FFF2-40B4-BE49-F238E27FC236}">
                  <a16:creationId xmlns:a16="http://schemas.microsoft.com/office/drawing/2014/main" id="{22E28FF2-D684-4087-8FB7-FFC8FE3B1DED}"/>
                </a:ext>
              </a:extLst>
            </p:cNvPr>
            <p:cNvSpPr/>
            <p:nvPr/>
          </p:nvSpPr>
          <p:spPr>
            <a:xfrm>
              <a:off x="4771775" y="4623704"/>
              <a:ext cx="156210" cy="0"/>
            </a:xfrm>
            <a:custGeom>
              <a:avLst/>
              <a:gdLst/>
              <a:ahLst/>
              <a:cxnLst/>
              <a:rect l="l" t="t" r="r" b="b"/>
              <a:pathLst>
                <a:path w="156210">
                  <a:moveTo>
                    <a:pt x="0" y="0"/>
                  </a:moveTo>
                  <a:lnTo>
                    <a:pt x="156066" y="0"/>
                  </a:lnTo>
                </a:path>
              </a:pathLst>
            </a:custGeom>
            <a:ln w="3175">
              <a:solidFill>
                <a:srgbClr val="FFD56B"/>
              </a:solidFill>
            </a:ln>
          </p:spPr>
          <p:txBody>
            <a:bodyPr wrap="square" lIns="0" tIns="0" rIns="0" bIns="0" rtlCol="0"/>
            <a:lstStyle/>
            <a:p>
              <a:endParaRPr/>
            </a:p>
          </p:txBody>
        </p:sp>
        <p:sp>
          <p:nvSpPr>
            <p:cNvPr id="416" name="object 414">
              <a:extLst>
                <a:ext uri="{FF2B5EF4-FFF2-40B4-BE49-F238E27FC236}">
                  <a16:creationId xmlns:a16="http://schemas.microsoft.com/office/drawing/2014/main" id="{3C4C675D-D350-450F-8BE3-F957C085E212}"/>
                </a:ext>
              </a:extLst>
            </p:cNvPr>
            <p:cNvSpPr/>
            <p:nvPr/>
          </p:nvSpPr>
          <p:spPr>
            <a:xfrm>
              <a:off x="4780288" y="4621322"/>
              <a:ext cx="142240" cy="0"/>
            </a:xfrm>
            <a:custGeom>
              <a:avLst/>
              <a:gdLst/>
              <a:ahLst/>
              <a:cxnLst/>
              <a:rect l="l" t="t" r="r" b="b"/>
              <a:pathLst>
                <a:path w="142239">
                  <a:moveTo>
                    <a:pt x="0" y="0"/>
                  </a:moveTo>
                  <a:lnTo>
                    <a:pt x="141878" y="0"/>
                  </a:lnTo>
                </a:path>
              </a:pathLst>
            </a:custGeom>
            <a:ln w="3175">
              <a:solidFill>
                <a:srgbClr val="FFD56B"/>
              </a:solidFill>
            </a:ln>
          </p:spPr>
          <p:txBody>
            <a:bodyPr wrap="square" lIns="0" tIns="0" rIns="0" bIns="0" rtlCol="0"/>
            <a:lstStyle/>
            <a:p>
              <a:endParaRPr/>
            </a:p>
          </p:txBody>
        </p:sp>
        <p:sp>
          <p:nvSpPr>
            <p:cNvPr id="417" name="object 415">
              <a:extLst>
                <a:ext uri="{FF2B5EF4-FFF2-40B4-BE49-F238E27FC236}">
                  <a16:creationId xmlns:a16="http://schemas.microsoft.com/office/drawing/2014/main" id="{51CBB62D-3FAE-4751-8AEF-46F9B8FED498}"/>
                </a:ext>
              </a:extLst>
            </p:cNvPr>
            <p:cNvSpPr/>
            <p:nvPr/>
          </p:nvSpPr>
          <p:spPr>
            <a:xfrm>
              <a:off x="4780288" y="4621322"/>
              <a:ext cx="142240" cy="0"/>
            </a:xfrm>
            <a:custGeom>
              <a:avLst/>
              <a:gdLst/>
              <a:ahLst/>
              <a:cxnLst/>
              <a:rect l="l" t="t" r="r" b="b"/>
              <a:pathLst>
                <a:path w="142239">
                  <a:moveTo>
                    <a:pt x="0" y="0"/>
                  </a:moveTo>
                  <a:lnTo>
                    <a:pt x="141878" y="0"/>
                  </a:lnTo>
                </a:path>
              </a:pathLst>
            </a:custGeom>
            <a:ln w="3175">
              <a:solidFill>
                <a:srgbClr val="FFDE6D"/>
              </a:solidFill>
            </a:ln>
          </p:spPr>
          <p:txBody>
            <a:bodyPr wrap="square" lIns="0" tIns="0" rIns="0" bIns="0" rtlCol="0"/>
            <a:lstStyle/>
            <a:p>
              <a:endParaRPr/>
            </a:p>
          </p:txBody>
        </p:sp>
        <p:sp>
          <p:nvSpPr>
            <p:cNvPr id="418" name="object 416">
              <a:extLst>
                <a:ext uri="{FF2B5EF4-FFF2-40B4-BE49-F238E27FC236}">
                  <a16:creationId xmlns:a16="http://schemas.microsoft.com/office/drawing/2014/main" id="{41ADE671-CA66-4BB0-ACB4-71BAD1A1EA39}"/>
                </a:ext>
              </a:extLst>
            </p:cNvPr>
            <p:cNvSpPr/>
            <p:nvPr/>
          </p:nvSpPr>
          <p:spPr>
            <a:xfrm>
              <a:off x="4783125" y="4618941"/>
              <a:ext cx="133985" cy="0"/>
            </a:xfrm>
            <a:custGeom>
              <a:avLst/>
              <a:gdLst/>
              <a:ahLst/>
              <a:cxnLst/>
              <a:rect l="l" t="t" r="r" b="b"/>
              <a:pathLst>
                <a:path w="133985">
                  <a:moveTo>
                    <a:pt x="0" y="0"/>
                  </a:moveTo>
                  <a:lnTo>
                    <a:pt x="133365" y="0"/>
                  </a:lnTo>
                </a:path>
              </a:pathLst>
            </a:custGeom>
            <a:ln w="3175">
              <a:solidFill>
                <a:srgbClr val="FFDE6D"/>
              </a:solidFill>
            </a:ln>
          </p:spPr>
          <p:txBody>
            <a:bodyPr wrap="square" lIns="0" tIns="0" rIns="0" bIns="0" rtlCol="0"/>
            <a:lstStyle/>
            <a:p>
              <a:endParaRPr/>
            </a:p>
          </p:txBody>
        </p:sp>
        <p:sp>
          <p:nvSpPr>
            <p:cNvPr id="419" name="object 417">
              <a:extLst>
                <a:ext uri="{FF2B5EF4-FFF2-40B4-BE49-F238E27FC236}">
                  <a16:creationId xmlns:a16="http://schemas.microsoft.com/office/drawing/2014/main" id="{5F3FBBDF-529E-48E5-B9D6-0B263C484488}"/>
                </a:ext>
              </a:extLst>
            </p:cNvPr>
            <p:cNvSpPr/>
            <p:nvPr/>
          </p:nvSpPr>
          <p:spPr>
            <a:xfrm>
              <a:off x="4783125" y="4618941"/>
              <a:ext cx="133985" cy="0"/>
            </a:xfrm>
            <a:custGeom>
              <a:avLst/>
              <a:gdLst/>
              <a:ahLst/>
              <a:cxnLst/>
              <a:rect l="l" t="t" r="r" b="b"/>
              <a:pathLst>
                <a:path w="133985">
                  <a:moveTo>
                    <a:pt x="0" y="0"/>
                  </a:moveTo>
                  <a:lnTo>
                    <a:pt x="133365" y="0"/>
                  </a:lnTo>
                </a:path>
              </a:pathLst>
            </a:custGeom>
            <a:ln w="3175">
              <a:solidFill>
                <a:srgbClr val="FFE26F"/>
              </a:solidFill>
            </a:ln>
          </p:spPr>
          <p:txBody>
            <a:bodyPr wrap="square" lIns="0" tIns="0" rIns="0" bIns="0" rtlCol="0"/>
            <a:lstStyle/>
            <a:p>
              <a:endParaRPr/>
            </a:p>
          </p:txBody>
        </p:sp>
        <p:sp>
          <p:nvSpPr>
            <p:cNvPr id="420" name="object 418">
              <a:extLst>
                <a:ext uri="{FF2B5EF4-FFF2-40B4-BE49-F238E27FC236}">
                  <a16:creationId xmlns:a16="http://schemas.microsoft.com/office/drawing/2014/main" id="{185C8BE1-6326-44B3-9ABA-6AC6E0619940}"/>
                </a:ext>
              </a:extLst>
            </p:cNvPr>
            <p:cNvSpPr/>
            <p:nvPr/>
          </p:nvSpPr>
          <p:spPr>
            <a:xfrm>
              <a:off x="4791638" y="4616560"/>
              <a:ext cx="107950" cy="0"/>
            </a:xfrm>
            <a:custGeom>
              <a:avLst/>
              <a:gdLst/>
              <a:ahLst/>
              <a:cxnLst/>
              <a:rect l="l" t="t" r="r" b="b"/>
              <a:pathLst>
                <a:path w="107950">
                  <a:moveTo>
                    <a:pt x="0" y="0"/>
                  </a:moveTo>
                  <a:lnTo>
                    <a:pt x="107827" y="0"/>
                  </a:lnTo>
                </a:path>
              </a:pathLst>
            </a:custGeom>
            <a:ln w="3175">
              <a:solidFill>
                <a:srgbClr val="FFE26F"/>
              </a:solidFill>
            </a:ln>
          </p:spPr>
          <p:txBody>
            <a:bodyPr wrap="square" lIns="0" tIns="0" rIns="0" bIns="0" rtlCol="0"/>
            <a:lstStyle/>
            <a:p>
              <a:endParaRPr/>
            </a:p>
          </p:txBody>
        </p:sp>
        <p:sp>
          <p:nvSpPr>
            <p:cNvPr id="421" name="object 419">
              <a:extLst>
                <a:ext uri="{FF2B5EF4-FFF2-40B4-BE49-F238E27FC236}">
                  <a16:creationId xmlns:a16="http://schemas.microsoft.com/office/drawing/2014/main" id="{A9902594-E8D7-4133-B08F-617CD3371C12}"/>
                </a:ext>
              </a:extLst>
            </p:cNvPr>
            <p:cNvSpPr/>
            <p:nvPr/>
          </p:nvSpPr>
          <p:spPr>
            <a:xfrm>
              <a:off x="4791638" y="4616560"/>
              <a:ext cx="107950" cy="0"/>
            </a:xfrm>
            <a:custGeom>
              <a:avLst/>
              <a:gdLst/>
              <a:ahLst/>
              <a:cxnLst/>
              <a:rect l="l" t="t" r="r" b="b"/>
              <a:pathLst>
                <a:path w="107950">
                  <a:moveTo>
                    <a:pt x="0" y="0"/>
                  </a:moveTo>
                  <a:lnTo>
                    <a:pt x="107827" y="0"/>
                  </a:lnTo>
                </a:path>
              </a:pathLst>
            </a:custGeom>
            <a:ln w="3175">
              <a:solidFill>
                <a:srgbClr val="FFEB75"/>
              </a:solidFill>
            </a:ln>
          </p:spPr>
          <p:txBody>
            <a:bodyPr wrap="square" lIns="0" tIns="0" rIns="0" bIns="0" rtlCol="0"/>
            <a:lstStyle/>
            <a:p>
              <a:endParaRPr/>
            </a:p>
          </p:txBody>
        </p:sp>
        <p:sp>
          <p:nvSpPr>
            <p:cNvPr id="422" name="object 420">
              <a:extLst>
                <a:ext uri="{FF2B5EF4-FFF2-40B4-BE49-F238E27FC236}">
                  <a16:creationId xmlns:a16="http://schemas.microsoft.com/office/drawing/2014/main" id="{C0B546C2-84CC-4D60-A98D-89CEA008C440}"/>
                </a:ext>
              </a:extLst>
            </p:cNvPr>
            <p:cNvSpPr/>
            <p:nvPr/>
          </p:nvSpPr>
          <p:spPr>
            <a:xfrm>
              <a:off x="4814339" y="4612987"/>
              <a:ext cx="76835" cy="2540"/>
            </a:xfrm>
            <a:custGeom>
              <a:avLst/>
              <a:gdLst/>
              <a:ahLst/>
              <a:cxnLst/>
              <a:rect l="l" t="t" r="r" b="b"/>
              <a:pathLst>
                <a:path w="76835" h="2539">
                  <a:moveTo>
                    <a:pt x="76614" y="0"/>
                  </a:moveTo>
                  <a:lnTo>
                    <a:pt x="0" y="0"/>
                  </a:lnTo>
                  <a:lnTo>
                    <a:pt x="0" y="2381"/>
                  </a:lnTo>
                  <a:lnTo>
                    <a:pt x="76614" y="2381"/>
                  </a:lnTo>
                  <a:lnTo>
                    <a:pt x="76614" y="0"/>
                  </a:lnTo>
                  <a:close/>
                </a:path>
              </a:pathLst>
            </a:custGeom>
            <a:solidFill>
              <a:srgbClr val="FFEB75"/>
            </a:solidFill>
          </p:spPr>
          <p:txBody>
            <a:bodyPr wrap="square" lIns="0" tIns="0" rIns="0" bIns="0" rtlCol="0"/>
            <a:lstStyle/>
            <a:p>
              <a:endParaRPr/>
            </a:p>
          </p:txBody>
        </p:sp>
        <p:sp>
          <p:nvSpPr>
            <p:cNvPr id="423" name="object 421">
              <a:extLst>
                <a:ext uri="{FF2B5EF4-FFF2-40B4-BE49-F238E27FC236}">
                  <a16:creationId xmlns:a16="http://schemas.microsoft.com/office/drawing/2014/main" id="{7356724A-DC04-43FE-A8F1-6C493AF44047}"/>
                </a:ext>
              </a:extLst>
            </p:cNvPr>
            <p:cNvSpPr/>
            <p:nvPr/>
          </p:nvSpPr>
          <p:spPr>
            <a:xfrm>
              <a:off x="4814339" y="4610606"/>
              <a:ext cx="76835" cy="5080"/>
            </a:xfrm>
            <a:custGeom>
              <a:avLst/>
              <a:gdLst/>
              <a:ahLst/>
              <a:cxnLst/>
              <a:rect l="l" t="t" r="r" b="b"/>
              <a:pathLst>
                <a:path w="76835" h="5079">
                  <a:moveTo>
                    <a:pt x="76614" y="2381"/>
                  </a:moveTo>
                  <a:lnTo>
                    <a:pt x="0" y="2381"/>
                  </a:lnTo>
                  <a:lnTo>
                    <a:pt x="0" y="4762"/>
                  </a:lnTo>
                  <a:lnTo>
                    <a:pt x="76614" y="4762"/>
                  </a:lnTo>
                  <a:lnTo>
                    <a:pt x="76614" y="2381"/>
                  </a:lnTo>
                  <a:close/>
                </a:path>
                <a:path w="76835" h="5079">
                  <a:moveTo>
                    <a:pt x="65264" y="0"/>
                  </a:moveTo>
                  <a:lnTo>
                    <a:pt x="31213" y="0"/>
                  </a:lnTo>
                  <a:lnTo>
                    <a:pt x="31213" y="2381"/>
                  </a:lnTo>
                  <a:lnTo>
                    <a:pt x="65264" y="2381"/>
                  </a:lnTo>
                  <a:lnTo>
                    <a:pt x="65264" y="0"/>
                  </a:lnTo>
                  <a:close/>
                </a:path>
              </a:pathLst>
            </a:custGeom>
            <a:solidFill>
              <a:srgbClr val="FFF178"/>
            </a:solidFill>
          </p:spPr>
          <p:txBody>
            <a:bodyPr wrap="square" lIns="0" tIns="0" rIns="0" bIns="0" rtlCol="0"/>
            <a:lstStyle/>
            <a:p>
              <a:endParaRPr/>
            </a:p>
          </p:txBody>
        </p:sp>
        <p:sp>
          <p:nvSpPr>
            <p:cNvPr id="424" name="object 422">
              <a:extLst>
                <a:ext uri="{FF2B5EF4-FFF2-40B4-BE49-F238E27FC236}">
                  <a16:creationId xmlns:a16="http://schemas.microsoft.com/office/drawing/2014/main" id="{AB9F9012-5A80-4A91-A534-6D85F6DAD9AE}"/>
                </a:ext>
              </a:extLst>
            </p:cNvPr>
            <p:cNvSpPr/>
            <p:nvPr/>
          </p:nvSpPr>
          <p:spPr>
            <a:xfrm>
              <a:off x="4845552" y="4610606"/>
              <a:ext cx="37465" cy="2540"/>
            </a:xfrm>
            <a:custGeom>
              <a:avLst/>
              <a:gdLst/>
              <a:ahLst/>
              <a:cxnLst/>
              <a:rect l="l" t="t" r="r" b="b"/>
              <a:pathLst>
                <a:path w="37464" h="2539">
                  <a:moveTo>
                    <a:pt x="34050" y="0"/>
                  </a:moveTo>
                  <a:lnTo>
                    <a:pt x="0" y="0"/>
                  </a:lnTo>
                  <a:lnTo>
                    <a:pt x="0" y="2381"/>
                  </a:lnTo>
                  <a:lnTo>
                    <a:pt x="36888" y="2381"/>
                  </a:lnTo>
                  <a:lnTo>
                    <a:pt x="34050" y="0"/>
                  </a:lnTo>
                  <a:close/>
                </a:path>
              </a:pathLst>
            </a:custGeom>
            <a:solidFill>
              <a:srgbClr val="FFF779"/>
            </a:solidFill>
          </p:spPr>
          <p:txBody>
            <a:bodyPr wrap="square" lIns="0" tIns="0" rIns="0" bIns="0" rtlCol="0"/>
            <a:lstStyle/>
            <a:p>
              <a:endParaRPr/>
            </a:p>
          </p:txBody>
        </p:sp>
        <p:sp>
          <p:nvSpPr>
            <p:cNvPr id="425" name="object 423">
              <a:extLst>
                <a:ext uri="{FF2B5EF4-FFF2-40B4-BE49-F238E27FC236}">
                  <a16:creationId xmlns:a16="http://schemas.microsoft.com/office/drawing/2014/main" id="{8ACE8A22-FFA3-4C15-BA6A-967BADC877FC}"/>
                </a:ext>
              </a:extLst>
            </p:cNvPr>
            <p:cNvSpPr/>
            <p:nvPr/>
          </p:nvSpPr>
          <p:spPr>
            <a:xfrm>
              <a:off x="4371677" y="4660715"/>
              <a:ext cx="34290" cy="2540"/>
            </a:xfrm>
            <a:custGeom>
              <a:avLst/>
              <a:gdLst/>
              <a:ahLst/>
              <a:cxnLst/>
              <a:rect l="l" t="t" r="r" b="b"/>
              <a:pathLst>
                <a:path w="34289" h="2539">
                  <a:moveTo>
                    <a:pt x="34050" y="0"/>
                  </a:moveTo>
                  <a:lnTo>
                    <a:pt x="0" y="0"/>
                  </a:lnTo>
                  <a:lnTo>
                    <a:pt x="2837" y="2381"/>
                  </a:lnTo>
                  <a:lnTo>
                    <a:pt x="34050" y="2381"/>
                  </a:lnTo>
                  <a:lnTo>
                    <a:pt x="34050" y="0"/>
                  </a:lnTo>
                  <a:close/>
                </a:path>
              </a:pathLst>
            </a:custGeom>
            <a:solidFill>
              <a:srgbClr val="FF4000"/>
            </a:solidFill>
          </p:spPr>
          <p:txBody>
            <a:bodyPr wrap="square" lIns="0" tIns="0" rIns="0" bIns="0" rtlCol="0"/>
            <a:lstStyle/>
            <a:p>
              <a:endParaRPr/>
            </a:p>
          </p:txBody>
        </p:sp>
        <p:sp>
          <p:nvSpPr>
            <p:cNvPr id="426" name="object 424">
              <a:extLst>
                <a:ext uri="{FF2B5EF4-FFF2-40B4-BE49-F238E27FC236}">
                  <a16:creationId xmlns:a16="http://schemas.microsoft.com/office/drawing/2014/main" id="{349822D8-CF20-4924-9FB9-05018D40BEEE}"/>
                </a:ext>
              </a:extLst>
            </p:cNvPr>
            <p:cNvSpPr/>
            <p:nvPr/>
          </p:nvSpPr>
          <p:spPr>
            <a:xfrm>
              <a:off x="4354652" y="4658334"/>
              <a:ext cx="62865" cy="5080"/>
            </a:xfrm>
            <a:custGeom>
              <a:avLst/>
              <a:gdLst/>
              <a:ahLst/>
              <a:cxnLst/>
              <a:rect l="l" t="t" r="r" b="b"/>
              <a:pathLst>
                <a:path w="62864" h="5079">
                  <a:moveTo>
                    <a:pt x="51076" y="2381"/>
                  </a:moveTo>
                  <a:lnTo>
                    <a:pt x="17025" y="2381"/>
                  </a:lnTo>
                  <a:lnTo>
                    <a:pt x="19863" y="4762"/>
                  </a:lnTo>
                  <a:lnTo>
                    <a:pt x="51076" y="4762"/>
                  </a:lnTo>
                  <a:lnTo>
                    <a:pt x="51076" y="2381"/>
                  </a:lnTo>
                  <a:close/>
                </a:path>
                <a:path w="62864" h="5079">
                  <a:moveTo>
                    <a:pt x="62426" y="0"/>
                  </a:moveTo>
                  <a:lnTo>
                    <a:pt x="0" y="0"/>
                  </a:lnTo>
                  <a:lnTo>
                    <a:pt x="0" y="2381"/>
                  </a:lnTo>
                  <a:lnTo>
                    <a:pt x="59589" y="2381"/>
                  </a:lnTo>
                  <a:lnTo>
                    <a:pt x="62426" y="0"/>
                  </a:lnTo>
                  <a:close/>
                </a:path>
              </a:pathLst>
            </a:custGeom>
            <a:solidFill>
              <a:srgbClr val="FF4F00"/>
            </a:solidFill>
          </p:spPr>
          <p:txBody>
            <a:bodyPr wrap="square" lIns="0" tIns="0" rIns="0" bIns="0" rtlCol="0"/>
            <a:lstStyle/>
            <a:p>
              <a:endParaRPr/>
            </a:p>
          </p:txBody>
        </p:sp>
        <p:sp>
          <p:nvSpPr>
            <p:cNvPr id="427" name="object 425">
              <a:extLst>
                <a:ext uri="{FF2B5EF4-FFF2-40B4-BE49-F238E27FC236}">
                  <a16:creationId xmlns:a16="http://schemas.microsoft.com/office/drawing/2014/main" id="{411662A3-7AF9-42B6-A546-D0CD8C8FA451}"/>
                </a:ext>
              </a:extLst>
            </p:cNvPr>
            <p:cNvSpPr/>
            <p:nvPr/>
          </p:nvSpPr>
          <p:spPr>
            <a:xfrm>
              <a:off x="4354652" y="4658334"/>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6000"/>
            </a:solidFill>
          </p:spPr>
          <p:txBody>
            <a:bodyPr wrap="square" lIns="0" tIns="0" rIns="0" bIns="0" rtlCol="0"/>
            <a:lstStyle/>
            <a:p>
              <a:endParaRPr/>
            </a:p>
          </p:txBody>
        </p:sp>
        <p:sp>
          <p:nvSpPr>
            <p:cNvPr id="428" name="object 426">
              <a:extLst>
                <a:ext uri="{FF2B5EF4-FFF2-40B4-BE49-F238E27FC236}">
                  <a16:creationId xmlns:a16="http://schemas.microsoft.com/office/drawing/2014/main" id="{1B77051B-0132-404C-9689-C5E482EDBC1E}"/>
                </a:ext>
              </a:extLst>
            </p:cNvPr>
            <p:cNvSpPr/>
            <p:nvPr/>
          </p:nvSpPr>
          <p:spPr>
            <a:xfrm>
              <a:off x="4340464" y="4657143"/>
              <a:ext cx="96520" cy="0"/>
            </a:xfrm>
            <a:custGeom>
              <a:avLst/>
              <a:gdLst/>
              <a:ahLst/>
              <a:cxnLst/>
              <a:rect l="l" t="t" r="r" b="b"/>
              <a:pathLst>
                <a:path w="96520">
                  <a:moveTo>
                    <a:pt x="0" y="0"/>
                  </a:moveTo>
                  <a:lnTo>
                    <a:pt x="96477" y="0"/>
                  </a:lnTo>
                </a:path>
              </a:pathLst>
            </a:custGeom>
            <a:ln w="3175">
              <a:solidFill>
                <a:srgbClr val="FF6000"/>
              </a:solidFill>
            </a:ln>
          </p:spPr>
          <p:txBody>
            <a:bodyPr wrap="square" lIns="0" tIns="0" rIns="0" bIns="0" rtlCol="0"/>
            <a:lstStyle/>
            <a:p>
              <a:endParaRPr/>
            </a:p>
          </p:txBody>
        </p:sp>
        <p:sp>
          <p:nvSpPr>
            <p:cNvPr id="429" name="object 427">
              <a:extLst>
                <a:ext uri="{FF2B5EF4-FFF2-40B4-BE49-F238E27FC236}">
                  <a16:creationId xmlns:a16="http://schemas.microsoft.com/office/drawing/2014/main" id="{86C17E4A-FF0D-49C1-A0D5-81D358F322B1}"/>
                </a:ext>
              </a:extLst>
            </p:cNvPr>
            <p:cNvSpPr/>
            <p:nvPr/>
          </p:nvSpPr>
          <p:spPr>
            <a:xfrm>
              <a:off x="4340464" y="4657143"/>
              <a:ext cx="96520" cy="0"/>
            </a:xfrm>
            <a:custGeom>
              <a:avLst/>
              <a:gdLst/>
              <a:ahLst/>
              <a:cxnLst/>
              <a:rect l="l" t="t" r="r" b="b"/>
              <a:pathLst>
                <a:path w="96520">
                  <a:moveTo>
                    <a:pt x="0" y="0"/>
                  </a:moveTo>
                  <a:lnTo>
                    <a:pt x="96477" y="0"/>
                  </a:lnTo>
                </a:path>
              </a:pathLst>
            </a:custGeom>
            <a:ln w="3175">
              <a:solidFill>
                <a:srgbClr val="FF6F00"/>
              </a:solidFill>
            </a:ln>
          </p:spPr>
          <p:txBody>
            <a:bodyPr wrap="square" lIns="0" tIns="0" rIns="0" bIns="0" rtlCol="0"/>
            <a:lstStyle/>
            <a:p>
              <a:endParaRPr/>
            </a:p>
          </p:txBody>
        </p:sp>
        <p:sp>
          <p:nvSpPr>
            <p:cNvPr id="430" name="object 428">
              <a:extLst>
                <a:ext uri="{FF2B5EF4-FFF2-40B4-BE49-F238E27FC236}">
                  <a16:creationId xmlns:a16="http://schemas.microsoft.com/office/drawing/2014/main" id="{936E8324-4481-4943-89FA-CA6CFA41F684}"/>
                </a:ext>
              </a:extLst>
            </p:cNvPr>
            <p:cNvSpPr/>
            <p:nvPr/>
          </p:nvSpPr>
          <p:spPr>
            <a:xfrm>
              <a:off x="4331951" y="4654762"/>
              <a:ext cx="227329" cy="0"/>
            </a:xfrm>
            <a:custGeom>
              <a:avLst/>
              <a:gdLst/>
              <a:ahLst/>
              <a:cxnLst/>
              <a:rect l="l" t="t" r="r" b="b"/>
              <a:pathLst>
                <a:path w="227329">
                  <a:moveTo>
                    <a:pt x="0" y="0"/>
                  </a:moveTo>
                  <a:lnTo>
                    <a:pt x="227005" y="0"/>
                  </a:lnTo>
                </a:path>
              </a:pathLst>
            </a:custGeom>
            <a:ln w="3175">
              <a:solidFill>
                <a:srgbClr val="FF8200"/>
              </a:solidFill>
            </a:ln>
          </p:spPr>
          <p:txBody>
            <a:bodyPr wrap="square" lIns="0" tIns="0" rIns="0" bIns="0" rtlCol="0"/>
            <a:lstStyle/>
            <a:p>
              <a:endParaRPr/>
            </a:p>
          </p:txBody>
        </p:sp>
        <p:sp>
          <p:nvSpPr>
            <p:cNvPr id="431" name="object 429">
              <a:extLst>
                <a:ext uri="{FF2B5EF4-FFF2-40B4-BE49-F238E27FC236}">
                  <a16:creationId xmlns:a16="http://schemas.microsoft.com/office/drawing/2014/main" id="{64B61D01-1014-43BC-A65F-EA94AF4CB9D4}"/>
                </a:ext>
              </a:extLst>
            </p:cNvPr>
            <p:cNvSpPr/>
            <p:nvPr/>
          </p:nvSpPr>
          <p:spPr>
            <a:xfrm>
              <a:off x="4331951" y="4654762"/>
              <a:ext cx="227329" cy="0"/>
            </a:xfrm>
            <a:custGeom>
              <a:avLst/>
              <a:gdLst/>
              <a:ahLst/>
              <a:cxnLst/>
              <a:rect l="l" t="t" r="r" b="b"/>
              <a:pathLst>
                <a:path w="227329">
                  <a:moveTo>
                    <a:pt x="0" y="0"/>
                  </a:moveTo>
                  <a:lnTo>
                    <a:pt x="227005" y="0"/>
                  </a:lnTo>
                </a:path>
              </a:pathLst>
            </a:custGeom>
            <a:ln w="3175">
              <a:solidFill>
                <a:srgbClr val="FF8F00"/>
              </a:solidFill>
            </a:ln>
          </p:spPr>
          <p:txBody>
            <a:bodyPr wrap="square" lIns="0" tIns="0" rIns="0" bIns="0" rtlCol="0"/>
            <a:lstStyle/>
            <a:p>
              <a:endParaRPr/>
            </a:p>
          </p:txBody>
        </p:sp>
        <p:sp>
          <p:nvSpPr>
            <p:cNvPr id="432" name="object 430">
              <a:extLst>
                <a:ext uri="{FF2B5EF4-FFF2-40B4-BE49-F238E27FC236}">
                  <a16:creationId xmlns:a16="http://schemas.microsoft.com/office/drawing/2014/main" id="{12CDC2F6-1633-41CA-B19E-297B8C79E19D}"/>
                </a:ext>
              </a:extLst>
            </p:cNvPr>
            <p:cNvSpPr/>
            <p:nvPr/>
          </p:nvSpPr>
          <p:spPr>
            <a:xfrm>
              <a:off x="4312088" y="4652380"/>
              <a:ext cx="272415" cy="0"/>
            </a:xfrm>
            <a:custGeom>
              <a:avLst/>
              <a:gdLst/>
              <a:ahLst/>
              <a:cxnLst/>
              <a:rect l="l" t="t" r="r" b="b"/>
              <a:pathLst>
                <a:path w="272414">
                  <a:moveTo>
                    <a:pt x="0" y="0"/>
                  </a:moveTo>
                  <a:lnTo>
                    <a:pt x="272407" y="0"/>
                  </a:lnTo>
                </a:path>
              </a:pathLst>
            </a:custGeom>
            <a:ln w="3175">
              <a:solidFill>
                <a:srgbClr val="FFA200"/>
              </a:solidFill>
            </a:ln>
          </p:spPr>
          <p:txBody>
            <a:bodyPr wrap="square" lIns="0" tIns="0" rIns="0" bIns="0" rtlCol="0"/>
            <a:lstStyle/>
            <a:p>
              <a:endParaRPr/>
            </a:p>
          </p:txBody>
        </p:sp>
        <p:sp>
          <p:nvSpPr>
            <p:cNvPr id="433" name="object 431">
              <a:extLst>
                <a:ext uri="{FF2B5EF4-FFF2-40B4-BE49-F238E27FC236}">
                  <a16:creationId xmlns:a16="http://schemas.microsoft.com/office/drawing/2014/main" id="{9650C70D-FA8A-4B52-AAA1-0351AF17BCE9}"/>
                </a:ext>
              </a:extLst>
            </p:cNvPr>
            <p:cNvSpPr/>
            <p:nvPr/>
          </p:nvSpPr>
          <p:spPr>
            <a:xfrm>
              <a:off x="4312088" y="4652476"/>
              <a:ext cx="272415" cy="0"/>
            </a:xfrm>
            <a:custGeom>
              <a:avLst/>
              <a:gdLst/>
              <a:ahLst/>
              <a:cxnLst/>
              <a:rect l="l" t="t" r="r" b="b"/>
              <a:pathLst>
                <a:path w="272414">
                  <a:moveTo>
                    <a:pt x="0" y="0"/>
                  </a:moveTo>
                  <a:lnTo>
                    <a:pt x="272407" y="0"/>
                  </a:lnTo>
                </a:path>
              </a:pathLst>
            </a:custGeom>
            <a:ln w="3175">
              <a:solidFill>
                <a:srgbClr val="FFAF00"/>
              </a:solidFill>
            </a:ln>
          </p:spPr>
          <p:txBody>
            <a:bodyPr wrap="square" lIns="0" tIns="0" rIns="0" bIns="0" rtlCol="0"/>
            <a:lstStyle/>
            <a:p>
              <a:endParaRPr/>
            </a:p>
          </p:txBody>
        </p:sp>
        <p:sp>
          <p:nvSpPr>
            <p:cNvPr id="434" name="object 432">
              <a:extLst>
                <a:ext uri="{FF2B5EF4-FFF2-40B4-BE49-F238E27FC236}">
                  <a16:creationId xmlns:a16="http://schemas.microsoft.com/office/drawing/2014/main" id="{EB51191D-F43C-4816-9E4F-24C9EDED57C7}"/>
                </a:ext>
              </a:extLst>
            </p:cNvPr>
            <p:cNvSpPr/>
            <p:nvPr/>
          </p:nvSpPr>
          <p:spPr>
            <a:xfrm>
              <a:off x="4303576" y="4648999"/>
              <a:ext cx="281305" cy="0"/>
            </a:xfrm>
            <a:custGeom>
              <a:avLst/>
              <a:gdLst/>
              <a:ahLst/>
              <a:cxnLst/>
              <a:rect l="l" t="t" r="r" b="b"/>
              <a:pathLst>
                <a:path w="281304">
                  <a:moveTo>
                    <a:pt x="0" y="0"/>
                  </a:moveTo>
                  <a:lnTo>
                    <a:pt x="280919" y="0"/>
                  </a:lnTo>
                </a:path>
              </a:pathLst>
            </a:custGeom>
            <a:ln w="4636">
              <a:solidFill>
                <a:srgbClr val="FFAF00"/>
              </a:solidFill>
            </a:ln>
          </p:spPr>
          <p:txBody>
            <a:bodyPr wrap="square" lIns="0" tIns="0" rIns="0" bIns="0" rtlCol="0"/>
            <a:lstStyle/>
            <a:p>
              <a:endParaRPr/>
            </a:p>
          </p:txBody>
        </p:sp>
        <p:sp>
          <p:nvSpPr>
            <p:cNvPr id="435" name="object 433">
              <a:extLst>
                <a:ext uri="{FF2B5EF4-FFF2-40B4-BE49-F238E27FC236}">
                  <a16:creationId xmlns:a16="http://schemas.microsoft.com/office/drawing/2014/main" id="{16D0F568-9A9C-428E-97B1-86DBA787A093}"/>
                </a:ext>
              </a:extLst>
            </p:cNvPr>
            <p:cNvSpPr/>
            <p:nvPr/>
          </p:nvSpPr>
          <p:spPr>
            <a:xfrm>
              <a:off x="4303576" y="4648808"/>
              <a:ext cx="281305" cy="0"/>
            </a:xfrm>
            <a:custGeom>
              <a:avLst/>
              <a:gdLst/>
              <a:ahLst/>
              <a:cxnLst/>
              <a:rect l="l" t="t" r="r" b="b"/>
              <a:pathLst>
                <a:path w="281304">
                  <a:moveTo>
                    <a:pt x="0" y="0"/>
                  </a:moveTo>
                  <a:lnTo>
                    <a:pt x="280919" y="0"/>
                  </a:lnTo>
                </a:path>
              </a:pathLst>
            </a:custGeom>
            <a:ln w="4762">
              <a:solidFill>
                <a:srgbClr val="FFC400"/>
              </a:solidFill>
            </a:ln>
          </p:spPr>
          <p:txBody>
            <a:bodyPr wrap="square" lIns="0" tIns="0" rIns="0" bIns="0" rtlCol="0"/>
            <a:lstStyle/>
            <a:p>
              <a:endParaRPr/>
            </a:p>
          </p:txBody>
        </p:sp>
        <p:sp>
          <p:nvSpPr>
            <p:cNvPr id="436" name="object 434">
              <a:extLst>
                <a:ext uri="{FF2B5EF4-FFF2-40B4-BE49-F238E27FC236}">
                  <a16:creationId xmlns:a16="http://schemas.microsoft.com/office/drawing/2014/main" id="{D4FEE630-2C27-4E63-9ECA-3C8F180B5D88}"/>
                </a:ext>
              </a:extLst>
            </p:cNvPr>
            <p:cNvSpPr/>
            <p:nvPr/>
          </p:nvSpPr>
          <p:spPr>
            <a:xfrm>
              <a:off x="4289388" y="4645236"/>
              <a:ext cx="289560" cy="0"/>
            </a:xfrm>
            <a:custGeom>
              <a:avLst/>
              <a:gdLst/>
              <a:ahLst/>
              <a:cxnLst/>
              <a:rect l="l" t="t" r="r" b="b"/>
              <a:pathLst>
                <a:path w="289560">
                  <a:moveTo>
                    <a:pt x="0" y="0"/>
                  </a:moveTo>
                  <a:lnTo>
                    <a:pt x="289432" y="0"/>
                  </a:lnTo>
                </a:path>
              </a:pathLst>
            </a:custGeom>
            <a:ln w="3175">
              <a:solidFill>
                <a:srgbClr val="FFD100"/>
              </a:solidFill>
            </a:ln>
          </p:spPr>
          <p:txBody>
            <a:bodyPr wrap="square" lIns="0" tIns="0" rIns="0" bIns="0" rtlCol="0"/>
            <a:lstStyle/>
            <a:p>
              <a:endParaRPr/>
            </a:p>
          </p:txBody>
        </p:sp>
        <p:sp>
          <p:nvSpPr>
            <p:cNvPr id="437" name="object 435">
              <a:extLst>
                <a:ext uri="{FF2B5EF4-FFF2-40B4-BE49-F238E27FC236}">
                  <a16:creationId xmlns:a16="http://schemas.microsoft.com/office/drawing/2014/main" id="{791D0E28-4463-4073-8F56-37C3B3495122}"/>
                </a:ext>
              </a:extLst>
            </p:cNvPr>
            <p:cNvSpPr/>
            <p:nvPr/>
          </p:nvSpPr>
          <p:spPr>
            <a:xfrm>
              <a:off x="4289388" y="4645521"/>
              <a:ext cx="289560" cy="0"/>
            </a:xfrm>
            <a:custGeom>
              <a:avLst/>
              <a:gdLst/>
              <a:ahLst/>
              <a:cxnLst/>
              <a:rect l="l" t="t" r="r" b="b"/>
              <a:pathLst>
                <a:path w="289560">
                  <a:moveTo>
                    <a:pt x="0" y="0"/>
                  </a:moveTo>
                  <a:lnTo>
                    <a:pt x="289432" y="0"/>
                  </a:lnTo>
                </a:path>
              </a:pathLst>
            </a:custGeom>
            <a:ln w="3175">
              <a:solidFill>
                <a:srgbClr val="FFE400"/>
              </a:solidFill>
            </a:ln>
          </p:spPr>
          <p:txBody>
            <a:bodyPr wrap="square" lIns="0" tIns="0" rIns="0" bIns="0" rtlCol="0"/>
            <a:lstStyle/>
            <a:p>
              <a:endParaRPr/>
            </a:p>
          </p:txBody>
        </p:sp>
        <p:sp>
          <p:nvSpPr>
            <p:cNvPr id="438" name="object 436">
              <a:extLst>
                <a:ext uri="{FF2B5EF4-FFF2-40B4-BE49-F238E27FC236}">
                  <a16:creationId xmlns:a16="http://schemas.microsoft.com/office/drawing/2014/main" id="{E8A4CE31-6C79-415C-8F24-034004CE5D8F}"/>
                </a:ext>
              </a:extLst>
            </p:cNvPr>
            <p:cNvSpPr/>
            <p:nvPr/>
          </p:nvSpPr>
          <p:spPr>
            <a:xfrm>
              <a:off x="4280875" y="4643203"/>
              <a:ext cx="298450" cy="0"/>
            </a:xfrm>
            <a:custGeom>
              <a:avLst/>
              <a:gdLst/>
              <a:ahLst/>
              <a:cxnLst/>
              <a:rect l="l" t="t" r="r" b="b"/>
              <a:pathLst>
                <a:path w="298450">
                  <a:moveTo>
                    <a:pt x="0" y="0"/>
                  </a:moveTo>
                  <a:lnTo>
                    <a:pt x="297945" y="0"/>
                  </a:lnTo>
                </a:path>
              </a:pathLst>
            </a:custGeom>
            <a:ln w="3175">
              <a:solidFill>
                <a:srgbClr val="FFE400"/>
              </a:solidFill>
            </a:ln>
          </p:spPr>
          <p:txBody>
            <a:bodyPr wrap="square" lIns="0" tIns="0" rIns="0" bIns="0" rtlCol="0"/>
            <a:lstStyle/>
            <a:p>
              <a:endParaRPr/>
            </a:p>
          </p:txBody>
        </p:sp>
        <p:sp>
          <p:nvSpPr>
            <p:cNvPr id="439" name="object 437">
              <a:extLst>
                <a:ext uri="{FF2B5EF4-FFF2-40B4-BE49-F238E27FC236}">
                  <a16:creationId xmlns:a16="http://schemas.microsoft.com/office/drawing/2014/main" id="{6859343B-2173-4EBC-9937-7ED7B1BB3881}"/>
                </a:ext>
              </a:extLst>
            </p:cNvPr>
            <p:cNvSpPr/>
            <p:nvPr/>
          </p:nvSpPr>
          <p:spPr>
            <a:xfrm>
              <a:off x="4280875" y="4642805"/>
              <a:ext cx="298450" cy="0"/>
            </a:xfrm>
            <a:custGeom>
              <a:avLst/>
              <a:gdLst/>
              <a:ahLst/>
              <a:cxnLst/>
              <a:rect l="l" t="t" r="r" b="b"/>
              <a:pathLst>
                <a:path w="298450">
                  <a:moveTo>
                    <a:pt x="0" y="0"/>
                  </a:moveTo>
                  <a:lnTo>
                    <a:pt x="297945" y="0"/>
                  </a:lnTo>
                </a:path>
              </a:pathLst>
            </a:custGeom>
            <a:ln w="3175">
              <a:solidFill>
                <a:srgbClr val="FFE403"/>
              </a:solidFill>
            </a:ln>
          </p:spPr>
          <p:txBody>
            <a:bodyPr wrap="square" lIns="0" tIns="0" rIns="0" bIns="0" rtlCol="0"/>
            <a:lstStyle/>
            <a:p>
              <a:endParaRPr/>
            </a:p>
          </p:txBody>
        </p:sp>
        <p:sp>
          <p:nvSpPr>
            <p:cNvPr id="440" name="object 438">
              <a:extLst>
                <a:ext uri="{FF2B5EF4-FFF2-40B4-BE49-F238E27FC236}">
                  <a16:creationId xmlns:a16="http://schemas.microsoft.com/office/drawing/2014/main" id="{82FBBE4B-71FE-404E-B852-A37838840064}"/>
                </a:ext>
              </a:extLst>
            </p:cNvPr>
            <p:cNvSpPr/>
            <p:nvPr/>
          </p:nvSpPr>
          <p:spPr>
            <a:xfrm>
              <a:off x="4272362" y="4640374"/>
              <a:ext cx="300990" cy="0"/>
            </a:xfrm>
            <a:custGeom>
              <a:avLst/>
              <a:gdLst/>
              <a:ahLst/>
              <a:cxnLst/>
              <a:rect l="l" t="t" r="r" b="b"/>
              <a:pathLst>
                <a:path w="300989">
                  <a:moveTo>
                    <a:pt x="0" y="0"/>
                  </a:moveTo>
                  <a:lnTo>
                    <a:pt x="300782" y="0"/>
                  </a:lnTo>
                </a:path>
              </a:pathLst>
            </a:custGeom>
            <a:ln w="3175">
              <a:solidFill>
                <a:srgbClr val="FFE809"/>
              </a:solidFill>
            </a:ln>
          </p:spPr>
          <p:txBody>
            <a:bodyPr wrap="square" lIns="0" tIns="0" rIns="0" bIns="0" rtlCol="0"/>
            <a:lstStyle/>
            <a:p>
              <a:endParaRPr/>
            </a:p>
          </p:txBody>
        </p:sp>
        <p:sp>
          <p:nvSpPr>
            <p:cNvPr id="441" name="object 439">
              <a:extLst>
                <a:ext uri="{FF2B5EF4-FFF2-40B4-BE49-F238E27FC236}">
                  <a16:creationId xmlns:a16="http://schemas.microsoft.com/office/drawing/2014/main" id="{BB85B02B-9C9F-4FDC-B982-E6B78A9EBE9B}"/>
                </a:ext>
              </a:extLst>
            </p:cNvPr>
            <p:cNvSpPr/>
            <p:nvPr/>
          </p:nvSpPr>
          <p:spPr>
            <a:xfrm>
              <a:off x="4272362" y="4640374"/>
              <a:ext cx="300990" cy="0"/>
            </a:xfrm>
            <a:custGeom>
              <a:avLst/>
              <a:gdLst/>
              <a:ahLst/>
              <a:cxnLst/>
              <a:rect l="l" t="t" r="r" b="b"/>
              <a:pathLst>
                <a:path w="300989">
                  <a:moveTo>
                    <a:pt x="0" y="0"/>
                  </a:moveTo>
                  <a:lnTo>
                    <a:pt x="300782" y="0"/>
                  </a:lnTo>
                </a:path>
              </a:pathLst>
            </a:custGeom>
            <a:ln w="3175">
              <a:solidFill>
                <a:srgbClr val="FFE80D"/>
              </a:solidFill>
            </a:ln>
          </p:spPr>
          <p:txBody>
            <a:bodyPr wrap="square" lIns="0" tIns="0" rIns="0" bIns="0" rtlCol="0"/>
            <a:lstStyle/>
            <a:p>
              <a:endParaRPr/>
            </a:p>
          </p:txBody>
        </p:sp>
        <p:sp>
          <p:nvSpPr>
            <p:cNvPr id="442" name="object 440">
              <a:extLst>
                <a:ext uri="{FF2B5EF4-FFF2-40B4-BE49-F238E27FC236}">
                  <a16:creationId xmlns:a16="http://schemas.microsoft.com/office/drawing/2014/main" id="{AC81D276-1837-49B7-B36D-F2D95BF66113}"/>
                </a:ext>
              </a:extLst>
            </p:cNvPr>
            <p:cNvSpPr/>
            <p:nvPr/>
          </p:nvSpPr>
          <p:spPr>
            <a:xfrm>
              <a:off x="4261012" y="4637992"/>
              <a:ext cx="306705" cy="0"/>
            </a:xfrm>
            <a:custGeom>
              <a:avLst/>
              <a:gdLst/>
              <a:ahLst/>
              <a:cxnLst/>
              <a:rect l="l" t="t" r="r" b="b"/>
              <a:pathLst>
                <a:path w="306704">
                  <a:moveTo>
                    <a:pt x="0" y="0"/>
                  </a:moveTo>
                  <a:lnTo>
                    <a:pt x="306457" y="0"/>
                  </a:lnTo>
                </a:path>
              </a:pathLst>
            </a:custGeom>
            <a:ln w="3175">
              <a:solidFill>
                <a:srgbClr val="FFE80D"/>
              </a:solidFill>
            </a:ln>
          </p:spPr>
          <p:txBody>
            <a:bodyPr wrap="square" lIns="0" tIns="0" rIns="0" bIns="0" rtlCol="0"/>
            <a:lstStyle/>
            <a:p>
              <a:endParaRPr/>
            </a:p>
          </p:txBody>
        </p:sp>
        <p:sp>
          <p:nvSpPr>
            <p:cNvPr id="443" name="object 441">
              <a:extLst>
                <a:ext uri="{FF2B5EF4-FFF2-40B4-BE49-F238E27FC236}">
                  <a16:creationId xmlns:a16="http://schemas.microsoft.com/office/drawing/2014/main" id="{55A38378-1FA8-45CE-912D-3F480D60D246}"/>
                </a:ext>
              </a:extLst>
            </p:cNvPr>
            <p:cNvSpPr/>
            <p:nvPr/>
          </p:nvSpPr>
          <p:spPr>
            <a:xfrm>
              <a:off x="4261012" y="4637992"/>
              <a:ext cx="306705" cy="0"/>
            </a:xfrm>
            <a:custGeom>
              <a:avLst/>
              <a:gdLst/>
              <a:ahLst/>
              <a:cxnLst/>
              <a:rect l="l" t="t" r="r" b="b"/>
              <a:pathLst>
                <a:path w="306704">
                  <a:moveTo>
                    <a:pt x="0" y="0"/>
                  </a:moveTo>
                  <a:lnTo>
                    <a:pt x="306457" y="0"/>
                  </a:lnTo>
                </a:path>
              </a:pathLst>
            </a:custGeom>
            <a:ln w="3175">
              <a:solidFill>
                <a:srgbClr val="FFE812"/>
              </a:solidFill>
            </a:ln>
          </p:spPr>
          <p:txBody>
            <a:bodyPr wrap="square" lIns="0" tIns="0" rIns="0" bIns="0" rtlCol="0"/>
            <a:lstStyle/>
            <a:p>
              <a:endParaRPr/>
            </a:p>
          </p:txBody>
        </p:sp>
        <p:sp>
          <p:nvSpPr>
            <p:cNvPr id="444" name="object 442">
              <a:extLst>
                <a:ext uri="{FF2B5EF4-FFF2-40B4-BE49-F238E27FC236}">
                  <a16:creationId xmlns:a16="http://schemas.microsoft.com/office/drawing/2014/main" id="{A70662A9-3496-4382-ADD0-C636C4E597BB}"/>
                </a:ext>
              </a:extLst>
            </p:cNvPr>
            <p:cNvSpPr/>
            <p:nvPr/>
          </p:nvSpPr>
          <p:spPr>
            <a:xfrm>
              <a:off x="4243987" y="4635611"/>
              <a:ext cx="318135" cy="0"/>
            </a:xfrm>
            <a:custGeom>
              <a:avLst/>
              <a:gdLst/>
              <a:ahLst/>
              <a:cxnLst/>
              <a:rect l="l" t="t" r="r" b="b"/>
              <a:pathLst>
                <a:path w="318135">
                  <a:moveTo>
                    <a:pt x="0" y="0"/>
                  </a:moveTo>
                  <a:lnTo>
                    <a:pt x="317808" y="0"/>
                  </a:lnTo>
                </a:path>
              </a:pathLst>
            </a:custGeom>
            <a:ln w="3175">
              <a:solidFill>
                <a:srgbClr val="FFE812"/>
              </a:solidFill>
            </a:ln>
          </p:spPr>
          <p:txBody>
            <a:bodyPr wrap="square" lIns="0" tIns="0" rIns="0" bIns="0" rtlCol="0"/>
            <a:lstStyle/>
            <a:p>
              <a:endParaRPr/>
            </a:p>
          </p:txBody>
        </p:sp>
        <p:sp>
          <p:nvSpPr>
            <p:cNvPr id="445" name="object 443">
              <a:extLst>
                <a:ext uri="{FF2B5EF4-FFF2-40B4-BE49-F238E27FC236}">
                  <a16:creationId xmlns:a16="http://schemas.microsoft.com/office/drawing/2014/main" id="{69BD57FB-F92C-4995-A9FB-B11A6DBC492D}"/>
                </a:ext>
              </a:extLst>
            </p:cNvPr>
            <p:cNvSpPr/>
            <p:nvPr/>
          </p:nvSpPr>
          <p:spPr>
            <a:xfrm>
              <a:off x="4243987" y="4635611"/>
              <a:ext cx="318135" cy="0"/>
            </a:xfrm>
            <a:custGeom>
              <a:avLst/>
              <a:gdLst/>
              <a:ahLst/>
              <a:cxnLst/>
              <a:rect l="l" t="t" r="r" b="b"/>
              <a:pathLst>
                <a:path w="318135">
                  <a:moveTo>
                    <a:pt x="0" y="0"/>
                  </a:moveTo>
                  <a:lnTo>
                    <a:pt x="317808" y="0"/>
                  </a:lnTo>
                </a:path>
              </a:pathLst>
            </a:custGeom>
            <a:ln w="3175">
              <a:solidFill>
                <a:srgbClr val="FFE817"/>
              </a:solidFill>
            </a:ln>
          </p:spPr>
          <p:txBody>
            <a:bodyPr wrap="square" lIns="0" tIns="0" rIns="0" bIns="0" rtlCol="0"/>
            <a:lstStyle/>
            <a:p>
              <a:endParaRPr/>
            </a:p>
          </p:txBody>
        </p:sp>
        <p:sp>
          <p:nvSpPr>
            <p:cNvPr id="446" name="object 444">
              <a:extLst>
                <a:ext uri="{FF2B5EF4-FFF2-40B4-BE49-F238E27FC236}">
                  <a16:creationId xmlns:a16="http://schemas.microsoft.com/office/drawing/2014/main" id="{EA10D26E-7B22-4F58-80BD-BAAFFD05E4C2}"/>
                </a:ext>
              </a:extLst>
            </p:cNvPr>
            <p:cNvSpPr/>
            <p:nvPr/>
          </p:nvSpPr>
          <p:spPr>
            <a:xfrm>
              <a:off x="4209936" y="4633229"/>
              <a:ext cx="346710" cy="0"/>
            </a:xfrm>
            <a:custGeom>
              <a:avLst/>
              <a:gdLst/>
              <a:ahLst/>
              <a:cxnLst/>
              <a:rect l="l" t="t" r="r" b="b"/>
              <a:pathLst>
                <a:path w="346710">
                  <a:moveTo>
                    <a:pt x="0" y="0"/>
                  </a:moveTo>
                  <a:lnTo>
                    <a:pt x="346183" y="0"/>
                  </a:lnTo>
                </a:path>
              </a:pathLst>
            </a:custGeom>
            <a:ln w="3175">
              <a:solidFill>
                <a:srgbClr val="FFE817"/>
              </a:solidFill>
            </a:ln>
          </p:spPr>
          <p:txBody>
            <a:bodyPr wrap="square" lIns="0" tIns="0" rIns="0" bIns="0" rtlCol="0"/>
            <a:lstStyle/>
            <a:p>
              <a:endParaRPr/>
            </a:p>
          </p:txBody>
        </p:sp>
        <p:sp>
          <p:nvSpPr>
            <p:cNvPr id="447" name="object 445">
              <a:extLst>
                <a:ext uri="{FF2B5EF4-FFF2-40B4-BE49-F238E27FC236}">
                  <a16:creationId xmlns:a16="http://schemas.microsoft.com/office/drawing/2014/main" id="{CFB77AB7-2600-4652-BA98-350E875B12D3}"/>
                </a:ext>
              </a:extLst>
            </p:cNvPr>
            <p:cNvSpPr/>
            <p:nvPr/>
          </p:nvSpPr>
          <p:spPr>
            <a:xfrm>
              <a:off x="4209936" y="4633229"/>
              <a:ext cx="346710" cy="0"/>
            </a:xfrm>
            <a:custGeom>
              <a:avLst/>
              <a:gdLst/>
              <a:ahLst/>
              <a:cxnLst/>
              <a:rect l="l" t="t" r="r" b="b"/>
              <a:pathLst>
                <a:path w="346710">
                  <a:moveTo>
                    <a:pt x="0" y="0"/>
                  </a:moveTo>
                  <a:lnTo>
                    <a:pt x="346183" y="0"/>
                  </a:lnTo>
                </a:path>
              </a:pathLst>
            </a:custGeom>
            <a:ln w="3175">
              <a:solidFill>
                <a:srgbClr val="FFEB1C"/>
              </a:solidFill>
            </a:ln>
          </p:spPr>
          <p:txBody>
            <a:bodyPr wrap="square" lIns="0" tIns="0" rIns="0" bIns="0" rtlCol="0"/>
            <a:lstStyle/>
            <a:p>
              <a:endParaRPr/>
            </a:p>
          </p:txBody>
        </p:sp>
        <p:sp>
          <p:nvSpPr>
            <p:cNvPr id="448" name="object 446">
              <a:extLst>
                <a:ext uri="{FF2B5EF4-FFF2-40B4-BE49-F238E27FC236}">
                  <a16:creationId xmlns:a16="http://schemas.microsoft.com/office/drawing/2014/main" id="{213A84BB-D49C-4E8B-B402-09EFFC68388F}"/>
                </a:ext>
              </a:extLst>
            </p:cNvPr>
            <p:cNvSpPr/>
            <p:nvPr/>
          </p:nvSpPr>
          <p:spPr>
            <a:xfrm>
              <a:off x="4215611" y="4629657"/>
              <a:ext cx="329565" cy="0"/>
            </a:xfrm>
            <a:custGeom>
              <a:avLst/>
              <a:gdLst/>
              <a:ahLst/>
              <a:cxnLst/>
              <a:rect l="l" t="t" r="r" b="b"/>
              <a:pathLst>
                <a:path w="329564">
                  <a:moveTo>
                    <a:pt x="0" y="0"/>
                  </a:moveTo>
                  <a:lnTo>
                    <a:pt x="329158" y="0"/>
                  </a:lnTo>
                </a:path>
              </a:pathLst>
            </a:custGeom>
            <a:ln w="4762">
              <a:solidFill>
                <a:srgbClr val="FFEB20"/>
              </a:solidFill>
            </a:ln>
          </p:spPr>
          <p:txBody>
            <a:bodyPr wrap="square" lIns="0" tIns="0" rIns="0" bIns="0" rtlCol="0"/>
            <a:lstStyle/>
            <a:p>
              <a:endParaRPr/>
            </a:p>
          </p:txBody>
        </p:sp>
        <p:sp>
          <p:nvSpPr>
            <p:cNvPr id="449" name="object 447">
              <a:extLst>
                <a:ext uri="{FF2B5EF4-FFF2-40B4-BE49-F238E27FC236}">
                  <a16:creationId xmlns:a16="http://schemas.microsoft.com/office/drawing/2014/main" id="{B06D07F6-A148-42A7-9D8A-F03AFA5B0B75}"/>
                </a:ext>
              </a:extLst>
            </p:cNvPr>
            <p:cNvSpPr/>
            <p:nvPr/>
          </p:nvSpPr>
          <p:spPr>
            <a:xfrm>
              <a:off x="4215611" y="4629657"/>
              <a:ext cx="329565" cy="0"/>
            </a:xfrm>
            <a:custGeom>
              <a:avLst/>
              <a:gdLst/>
              <a:ahLst/>
              <a:cxnLst/>
              <a:rect l="l" t="t" r="r" b="b"/>
              <a:pathLst>
                <a:path w="329564">
                  <a:moveTo>
                    <a:pt x="0" y="0"/>
                  </a:moveTo>
                  <a:lnTo>
                    <a:pt x="329158" y="0"/>
                  </a:lnTo>
                </a:path>
              </a:pathLst>
            </a:custGeom>
            <a:ln w="4762">
              <a:solidFill>
                <a:srgbClr val="FFEC25"/>
              </a:solidFill>
            </a:ln>
          </p:spPr>
          <p:txBody>
            <a:bodyPr wrap="square" lIns="0" tIns="0" rIns="0" bIns="0" rtlCol="0"/>
            <a:lstStyle/>
            <a:p>
              <a:endParaRPr/>
            </a:p>
          </p:txBody>
        </p:sp>
        <p:sp>
          <p:nvSpPr>
            <p:cNvPr id="450" name="object 448">
              <a:extLst>
                <a:ext uri="{FF2B5EF4-FFF2-40B4-BE49-F238E27FC236}">
                  <a16:creationId xmlns:a16="http://schemas.microsoft.com/office/drawing/2014/main" id="{45DB1B0D-D0D0-430F-825F-3C598171E7CA}"/>
                </a:ext>
              </a:extLst>
            </p:cNvPr>
            <p:cNvSpPr/>
            <p:nvPr/>
          </p:nvSpPr>
          <p:spPr>
            <a:xfrm>
              <a:off x="4215611" y="4626085"/>
              <a:ext cx="315595" cy="0"/>
            </a:xfrm>
            <a:custGeom>
              <a:avLst/>
              <a:gdLst/>
              <a:ahLst/>
              <a:cxnLst/>
              <a:rect l="l" t="t" r="r" b="b"/>
              <a:pathLst>
                <a:path w="315595">
                  <a:moveTo>
                    <a:pt x="0" y="0"/>
                  </a:moveTo>
                  <a:lnTo>
                    <a:pt x="314970" y="0"/>
                  </a:lnTo>
                </a:path>
              </a:pathLst>
            </a:custGeom>
            <a:ln w="3175">
              <a:solidFill>
                <a:srgbClr val="FFEF2F"/>
              </a:solidFill>
            </a:ln>
          </p:spPr>
          <p:txBody>
            <a:bodyPr wrap="square" lIns="0" tIns="0" rIns="0" bIns="0" rtlCol="0"/>
            <a:lstStyle/>
            <a:p>
              <a:endParaRPr/>
            </a:p>
          </p:txBody>
        </p:sp>
        <p:sp>
          <p:nvSpPr>
            <p:cNvPr id="451" name="object 449">
              <a:extLst>
                <a:ext uri="{FF2B5EF4-FFF2-40B4-BE49-F238E27FC236}">
                  <a16:creationId xmlns:a16="http://schemas.microsoft.com/office/drawing/2014/main" id="{A35EF795-EBD0-4F7D-8860-8E139E985BE7}"/>
                </a:ext>
              </a:extLst>
            </p:cNvPr>
            <p:cNvSpPr/>
            <p:nvPr/>
          </p:nvSpPr>
          <p:spPr>
            <a:xfrm>
              <a:off x="4215611" y="4626085"/>
              <a:ext cx="315595" cy="0"/>
            </a:xfrm>
            <a:custGeom>
              <a:avLst/>
              <a:gdLst/>
              <a:ahLst/>
              <a:cxnLst/>
              <a:rect l="l" t="t" r="r" b="b"/>
              <a:pathLst>
                <a:path w="315595">
                  <a:moveTo>
                    <a:pt x="0" y="0"/>
                  </a:moveTo>
                  <a:lnTo>
                    <a:pt x="314970" y="0"/>
                  </a:lnTo>
                </a:path>
              </a:pathLst>
            </a:custGeom>
            <a:ln w="3175">
              <a:solidFill>
                <a:srgbClr val="FFEF33"/>
              </a:solidFill>
            </a:ln>
          </p:spPr>
          <p:txBody>
            <a:bodyPr wrap="square" lIns="0" tIns="0" rIns="0" bIns="0" rtlCol="0"/>
            <a:lstStyle/>
            <a:p>
              <a:endParaRPr/>
            </a:p>
          </p:txBody>
        </p:sp>
        <p:sp>
          <p:nvSpPr>
            <p:cNvPr id="452" name="object 450">
              <a:extLst>
                <a:ext uri="{FF2B5EF4-FFF2-40B4-BE49-F238E27FC236}">
                  <a16:creationId xmlns:a16="http://schemas.microsoft.com/office/drawing/2014/main" id="{174E9299-CE09-4994-BE7D-580ADC2777FC}"/>
                </a:ext>
              </a:extLst>
            </p:cNvPr>
            <p:cNvSpPr/>
            <p:nvPr/>
          </p:nvSpPr>
          <p:spPr>
            <a:xfrm>
              <a:off x="4218448" y="4623704"/>
              <a:ext cx="289560" cy="0"/>
            </a:xfrm>
            <a:custGeom>
              <a:avLst/>
              <a:gdLst/>
              <a:ahLst/>
              <a:cxnLst/>
              <a:rect l="l" t="t" r="r" b="b"/>
              <a:pathLst>
                <a:path w="289560">
                  <a:moveTo>
                    <a:pt x="0" y="0"/>
                  </a:moveTo>
                  <a:lnTo>
                    <a:pt x="289432" y="0"/>
                  </a:lnTo>
                </a:path>
              </a:pathLst>
            </a:custGeom>
            <a:ln w="3175">
              <a:solidFill>
                <a:srgbClr val="FFEF33"/>
              </a:solidFill>
            </a:ln>
          </p:spPr>
          <p:txBody>
            <a:bodyPr wrap="square" lIns="0" tIns="0" rIns="0" bIns="0" rtlCol="0"/>
            <a:lstStyle/>
            <a:p>
              <a:endParaRPr/>
            </a:p>
          </p:txBody>
        </p:sp>
        <p:sp>
          <p:nvSpPr>
            <p:cNvPr id="453" name="object 451">
              <a:extLst>
                <a:ext uri="{FF2B5EF4-FFF2-40B4-BE49-F238E27FC236}">
                  <a16:creationId xmlns:a16="http://schemas.microsoft.com/office/drawing/2014/main" id="{F5603052-A985-46BC-AD46-9EF963A60631}"/>
                </a:ext>
              </a:extLst>
            </p:cNvPr>
            <p:cNvSpPr/>
            <p:nvPr/>
          </p:nvSpPr>
          <p:spPr>
            <a:xfrm>
              <a:off x="4218448" y="4623704"/>
              <a:ext cx="289560" cy="0"/>
            </a:xfrm>
            <a:custGeom>
              <a:avLst/>
              <a:gdLst/>
              <a:ahLst/>
              <a:cxnLst/>
              <a:rect l="l" t="t" r="r" b="b"/>
              <a:pathLst>
                <a:path w="289560">
                  <a:moveTo>
                    <a:pt x="0" y="0"/>
                  </a:moveTo>
                  <a:lnTo>
                    <a:pt x="289432" y="0"/>
                  </a:lnTo>
                </a:path>
              </a:pathLst>
            </a:custGeom>
            <a:ln w="3175">
              <a:solidFill>
                <a:srgbClr val="FFF13A"/>
              </a:solidFill>
            </a:ln>
          </p:spPr>
          <p:txBody>
            <a:bodyPr wrap="square" lIns="0" tIns="0" rIns="0" bIns="0" rtlCol="0"/>
            <a:lstStyle/>
            <a:p>
              <a:endParaRPr/>
            </a:p>
          </p:txBody>
        </p:sp>
        <p:sp>
          <p:nvSpPr>
            <p:cNvPr id="454" name="object 452">
              <a:extLst>
                <a:ext uri="{FF2B5EF4-FFF2-40B4-BE49-F238E27FC236}">
                  <a16:creationId xmlns:a16="http://schemas.microsoft.com/office/drawing/2014/main" id="{2520459B-E320-4B69-A85F-C55DCA2BE89E}"/>
                </a:ext>
              </a:extLst>
            </p:cNvPr>
            <p:cNvSpPr/>
            <p:nvPr/>
          </p:nvSpPr>
          <p:spPr>
            <a:xfrm>
              <a:off x="4221286" y="4621322"/>
              <a:ext cx="275590" cy="0"/>
            </a:xfrm>
            <a:custGeom>
              <a:avLst/>
              <a:gdLst/>
              <a:ahLst/>
              <a:cxnLst/>
              <a:rect l="l" t="t" r="r" b="b"/>
              <a:pathLst>
                <a:path w="275589">
                  <a:moveTo>
                    <a:pt x="0" y="0"/>
                  </a:moveTo>
                  <a:lnTo>
                    <a:pt x="275244" y="0"/>
                  </a:lnTo>
                </a:path>
              </a:pathLst>
            </a:custGeom>
            <a:ln w="3175">
              <a:solidFill>
                <a:srgbClr val="FFF13A"/>
              </a:solidFill>
            </a:ln>
          </p:spPr>
          <p:txBody>
            <a:bodyPr wrap="square" lIns="0" tIns="0" rIns="0" bIns="0" rtlCol="0"/>
            <a:lstStyle/>
            <a:p>
              <a:endParaRPr/>
            </a:p>
          </p:txBody>
        </p:sp>
        <p:sp>
          <p:nvSpPr>
            <p:cNvPr id="455" name="object 453">
              <a:extLst>
                <a:ext uri="{FF2B5EF4-FFF2-40B4-BE49-F238E27FC236}">
                  <a16:creationId xmlns:a16="http://schemas.microsoft.com/office/drawing/2014/main" id="{C9E5A584-4024-4976-96B8-D64EFFDD21F7}"/>
                </a:ext>
              </a:extLst>
            </p:cNvPr>
            <p:cNvSpPr/>
            <p:nvPr/>
          </p:nvSpPr>
          <p:spPr>
            <a:xfrm>
              <a:off x="4221286" y="4621322"/>
              <a:ext cx="275590" cy="0"/>
            </a:xfrm>
            <a:custGeom>
              <a:avLst/>
              <a:gdLst/>
              <a:ahLst/>
              <a:cxnLst/>
              <a:rect l="l" t="t" r="r" b="b"/>
              <a:pathLst>
                <a:path w="275589">
                  <a:moveTo>
                    <a:pt x="0" y="0"/>
                  </a:moveTo>
                  <a:lnTo>
                    <a:pt x="275244" y="0"/>
                  </a:lnTo>
                </a:path>
              </a:pathLst>
            </a:custGeom>
            <a:ln w="3175">
              <a:solidFill>
                <a:srgbClr val="FFF13C"/>
              </a:solidFill>
            </a:ln>
          </p:spPr>
          <p:txBody>
            <a:bodyPr wrap="square" lIns="0" tIns="0" rIns="0" bIns="0" rtlCol="0"/>
            <a:lstStyle/>
            <a:p>
              <a:endParaRPr/>
            </a:p>
          </p:txBody>
        </p:sp>
        <p:sp>
          <p:nvSpPr>
            <p:cNvPr id="456" name="object 454">
              <a:extLst>
                <a:ext uri="{FF2B5EF4-FFF2-40B4-BE49-F238E27FC236}">
                  <a16:creationId xmlns:a16="http://schemas.microsoft.com/office/drawing/2014/main" id="{D89BF488-1BCB-4C9D-902A-13A9E06F5265}"/>
                </a:ext>
              </a:extLst>
            </p:cNvPr>
            <p:cNvSpPr/>
            <p:nvPr/>
          </p:nvSpPr>
          <p:spPr>
            <a:xfrm>
              <a:off x="4226961" y="4618941"/>
              <a:ext cx="258445" cy="0"/>
            </a:xfrm>
            <a:custGeom>
              <a:avLst/>
              <a:gdLst/>
              <a:ahLst/>
              <a:cxnLst/>
              <a:rect l="l" t="t" r="r" b="b"/>
              <a:pathLst>
                <a:path w="258445">
                  <a:moveTo>
                    <a:pt x="0" y="0"/>
                  </a:moveTo>
                  <a:lnTo>
                    <a:pt x="258219" y="0"/>
                  </a:lnTo>
                </a:path>
              </a:pathLst>
            </a:custGeom>
            <a:ln w="3175">
              <a:solidFill>
                <a:srgbClr val="FFF13C"/>
              </a:solidFill>
            </a:ln>
          </p:spPr>
          <p:txBody>
            <a:bodyPr wrap="square" lIns="0" tIns="0" rIns="0" bIns="0" rtlCol="0"/>
            <a:lstStyle/>
            <a:p>
              <a:endParaRPr/>
            </a:p>
          </p:txBody>
        </p:sp>
        <p:sp>
          <p:nvSpPr>
            <p:cNvPr id="457" name="object 455">
              <a:extLst>
                <a:ext uri="{FF2B5EF4-FFF2-40B4-BE49-F238E27FC236}">
                  <a16:creationId xmlns:a16="http://schemas.microsoft.com/office/drawing/2014/main" id="{A3555AB7-A114-495C-9FB9-1B984071A907}"/>
                </a:ext>
              </a:extLst>
            </p:cNvPr>
            <p:cNvSpPr/>
            <p:nvPr/>
          </p:nvSpPr>
          <p:spPr>
            <a:xfrm>
              <a:off x="4226961" y="4618941"/>
              <a:ext cx="258445" cy="0"/>
            </a:xfrm>
            <a:custGeom>
              <a:avLst/>
              <a:gdLst/>
              <a:ahLst/>
              <a:cxnLst/>
              <a:rect l="l" t="t" r="r" b="b"/>
              <a:pathLst>
                <a:path w="258445">
                  <a:moveTo>
                    <a:pt x="0" y="0"/>
                  </a:moveTo>
                  <a:lnTo>
                    <a:pt x="258219" y="0"/>
                  </a:lnTo>
                </a:path>
              </a:pathLst>
            </a:custGeom>
            <a:ln w="3175">
              <a:solidFill>
                <a:srgbClr val="FFF145"/>
              </a:solidFill>
            </a:ln>
          </p:spPr>
          <p:txBody>
            <a:bodyPr wrap="square" lIns="0" tIns="0" rIns="0" bIns="0" rtlCol="0"/>
            <a:lstStyle/>
            <a:p>
              <a:endParaRPr/>
            </a:p>
          </p:txBody>
        </p:sp>
        <p:sp>
          <p:nvSpPr>
            <p:cNvPr id="458" name="object 456">
              <a:extLst>
                <a:ext uri="{FF2B5EF4-FFF2-40B4-BE49-F238E27FC236}">
                  <a16:creationId xmlns:a16="http://schemas.microsoft.com/office/drawing/2014/main" id="{5BEFEDBC-195D-4FD8-A2FF-5A1D8BA6334C}"/>
                </a:ext>
              </a:extLst>
            </p:cNvPr>
            <p:cNvSpPr/>
            <p:nvPr/>
          </p:nvSpPr>
          <p:spPr>
            <a:xfrm>
              <a:off x="4232636" y="4616560"/>
              <a:ext cx="241300" cy="0"/>
            </a:xfrm>
            <a:custGeom>
              <a:avLst/>
              <a:gdLst/>
              <a:ahLst/>
              <a:cxnLst/>
              <a:rect l="l" t="t" r="r" b="b"/>
              <a:pathLst>
                <a:path w="241300">
                  <a:moveTo>
                    <a:pt x="0" y="0"/>
                  </a:moveTo>
                  <a:lnTo>
                    <a:pt x="241193" y="0"/>
                  </a:lnTo>
                </a:path>
              </a:pathLst>
            </a:custGeom>
            <a:ln w="3175">
              <a:solidFill>
                <a:srgbClr val="FFF145"/>
              </a:solidFill>
            </a:ln>
          </p:spPr>
          <p:txBody>
            <a:bodyPr wrap="square" lIns="0" tIns="0" rIns="0" bIns="0" rtlCol="0"/>
            <a:lstStyle/>
            <a:p>
              <a:endParaRPr/>
            </a:p>
          </p:txBody>
        </p:sp>
        <p:sp>
          <p:nvSpPr>
            <p:cNvPr id="459" name="object 457">
              <a:extLst>
                <a:ext uri="{FF2B5EF4-FFF2-40B4-BE49-F238E27FC236}">
                  <a16:creationId xmlns:a16="http://schemas.microsoft.com/office/drawing/2014/main" id="{12D59BC1-30D9-48C1-8C7D-22C194A4BC18}"/>
                </a:ext>
              </a:extLst>
            </p:cNvPr>
            <p:cNvSpPr/>
            <p:nvPr/>
          </p:nvSpPr>
          <p:spPr>
            <a:xfrm>
              <a:off x="4232636" y="4616546"/>
              <a:ext cx="241300" cy="0"/>
            </a:xfrm>
            <a:custGeom>
              <a:avLst/>
              <a:gdLst/>
              <a:ahLst/>
              <a:cxnLst/>
              <a:rect l="l" t="t" r="r" b="b"/>
              <a:pathLst>
                <a:path w="241300">
                  <a:moveTo>
                    <a:pt x="0" y="0"/>
                  </a:moveTo>
                  <a:lnTo>
                    <a:pt x="241193" y="0"/>
                  </a:lnTo>
                </a:path>
              </a:pathLst>
            </a:custGeom>
            <a:ln w="3175">
              <a:solidFill>
                <a:srgbClr val="FFF146"/>
              </a:solidFill>
            </a:ln>
          </p:spPr>
          <p:txBody>
            <a:bodyPr wrap="square" lIns="0" tIns="0" rIns="0" bIns="0" rtlCol="0"/>
            <a:lstStyle/>
            <a:p>
              <a:endParaRPr/>
            </a:p>
          </p:txBody>
        </p:sp>
        <p:sp>
          <p:nvSpPr>
            <p:cNvPr id="460" name="object 458">
              <a:extLst>
                <a:ext uri="{FF2B5EF4-FFF2-40B4-BE49-F238E27FC236}">
                  <a16:creationId xmlns:a16="http://schemas.microsoft.com/office/drawing/2014/main" id="{44512DC4-4ACE-49BE-A8A1-4C0F1328D25A}"/>
                </a:ext>
              </a:extLst>
            </p:cNvPr>
            <p:cNvSpPr/>
            <p:nvPr/>
          </p:nvSpPr>
          <p:spPr>
            <a:xfrm>
              <a:off x="4232636" y="4614228"/>
              <a:ext cx="224790" cy="0"/>
            </a:xfrm>
            <a:custGeom>
              <a:avLst/>
              <a:gdLst/>
              <a:ahLst/>
              <a:cxnLst/>
              <a:rect l="l" t="t" r="r" b="b"/>
              <a:pathLst>
                <a:path w="224789">
                  <a:moveTo>
                    <a:pt x="0" y="0"/>
                  </a:moveTo>
                  <a:lnTo>
                    <a:pt x="224168" y="0"/>
                  </a:lnTo>
                </a:path>
              </a:pathLst>
            </a:custGeom>
            <a:ln w="3175">
              <a:solidFill>
                <a:srgbClr val="FFF146"/>
              </a:solidFill>
            </a:ln>
          </p:spPr>
          <p:txBody>
            <a:bodyPr wrap="square" lIns="0" tIns="0" rIns="0" bIns="0" rtlCol="0"/>
            <a:lstStyle/>
            <a:p>
              <a:endParaRPr/>
            </a:p>
          </p:txBody>
        </p:sp>
        <p:sp>
          <p:nvSpPr>
            <p:cNvPr id="461" name="object 459">
              <a:extLst>
                <a:ext uri="{FF2B5EF4-FFF2-40B4-BE49-F238E27FC236}">
                  <a16:creationId xmlns:a16="http://schemas.microsoft.com/office/drawing/2014/main" id="{E4AFDFEF-8C85-41F3-979C-808C8EAEC3B1}"/>
                </a:ext>
              </a:extLst>
            </p:cNvPr>
            <p:cNvSpPr/>
            <p:nvPr/>
          </p:nvSpPr>
          <p:spPr>
            <a:xfrm>
              <a:off x="4232636" y="4614178"/>
              <a:ext cx="224790" cy="0"/>
            </a:xfrm>
            <a:custGeom>
              <a:avLst/>
              <a:gdLst/>
              <a:ahLst/>
              <a:cxnLst/>
              <a:rect l="l" t="t" r="r" b="b"/>
              <a:pathLst>
                <a:path w="224789">
                  <a:moveTo>
                    <a:pt x="0" y="0"/>
                  </a:moveTo>
                  <a:lnTo>
                    <a:pt x="224168" y="0"/>
                  </a:lnTo>
                </a:path>
              </a:pathLst>
            </a:custGeom>
            <a:ln w="3175">
              <a:solidFill>
                <a:srgbClr val="FFF54F"/>
              </a:solidFill>
            </a:ln>
          </p:spPr>
          <p:txBody>
            <a:bodyPr wrap="square" lIns="0" tIns="0" rIns="0" bIns="0" rtlCol="0"/>
            <a:lstStyle/>
            <a:p>
              <a:endParaRPr/>
            </a:p>
          </p:txBody>
        </p:sp>
        <p:sp>
          <p:nvSpPr>
            <p:cNvPr id="462" name="object 460">
              <a:extLst>
                <a:ext uri="{FF2B5EF4-FFF2-40B4-BE49-F238E27FC236}">
                  <a16:creationId xmlns:a16="http://schemas.microsoft.com/office/drawing/2014/main" id="{AA514DE3-952B-4D2A-B948-F81158DDCE41}"/>
                </a:ext>
              </a:extLst>
            </p:cNvPr>
            <p:cNvSpPr/>
            <p:nvPr/>
          </p:nvSpPr>
          <p:spPr>
            <a:xfrm>
              <a:off x="4241149" y="4611797"/>
              <a:ext cx="210185" cy="0"/>
            </a:xfrm>
            <a:custGeom>
              <a:avLst/>
              <a:gdLst/>
              <a:ahLst/>
              <a:cxnLst/>
              <a:rect l="l" t="t" r="r" b="b"/>
              <a:pathLst>
                <a:path w="210185">
                  <a:moveTo>
                    <a:pt x="0" y="0"/>
                  </a:moveTo>
                  <a:lnTo>
                    <a:pt x="209980" y="0"/>
                  </a:lnTo>
                </a:path>
              </a:pathLst>
            </a:custGeom>
            <a:ln w="3175">
              <a:solidFill>
                <a:srgbClr val="FFF552"/>
              </a:solidFill>
            </a:ln>
          </p:spPr>
          <p:txBody>
            <a:bodyPr wrap="square" lIns="0" tIns="0" rIns="0" bIns="0" rtlCol="0"/>
            <a:lstStyle/>
            <a:p>
              <a:endParaRPr/>
            </a:p>
          </p:txBody>
        </p:sp>
        <p:sp>
          <p:nvSpPr>
            <p:cNvPr id="463" name="object 461">
              <a:extLst>
                <a:ext uri="{FF2B5EF4-FFF2-40B4-BE49-F238E27FC236}">
                  <a16:creationId xmlns:a16="http://schemas.microsoft.com/office/drawing/2014/main" id="{EEDABBBA-0FAF-4B50-8F53-91B6C93B92B2}"/>
                </a:ext>
              </a:extLst>
            </p:cNvPr>
            <p:cNvSpPr/>
            <p:nvPr/>
          </p:nvSpPr>
          <p:spPr>
            <a:xfrm>
              <a:off x="4241149" y="4611797"/>
              <a:ext cx="210185" cy="0"/>
            </a:xfrm>
            <a:custGeom>
              <a:avLst/>
              <a:gdLst/>
              <a:ahLst/>
              <a:cxnLst/>
              <a:rect l="l" t="t" r="r" b="b"/>
              <a:pathLst>
                <a:path w="210185">
                  <a:moveTo>
                    <a:pt x="0" y="0"/>
                  </a:moveTo>
                  <a:lnTo>
                    <a:pt x="209980" y="0"/>
                  </a:lnTo>
                </a:path>
              </a:pathLst>
            </a:custGeom>
            <a:ln w="3175">
              <a:solidFill>
                <a:srgbClr val="FFF756"/>
              </a:solidFill>
            </a:ln>
          </p:spPr>
          <p:txBody>
            <a:bodyPr wrap="square" lIns="0" tIns="0" rIns="0" bIns="0" rtlCol="0"/>
            <a:lstStyle/>
            <a:p>
              <a:endParaRPr/>
            </a:p>
          </p:txBody>
        </p:sp>
        <p:sp>
          <p:nvSpPr>
            <p:cNvPr id="464" name="object 462">
              <a:extLst>
                <a:ext uri="{FF2B5EF4-FFF2-40B4-BE49-F238E27FC236}">
                  <a16:creationId xmlns:a16="http://schemas.microsoft.com/office/drawing/2014/main" id="{BB5B40F4-8C92-4A86-A32B-57DBDDCDB39B}"/>
                </a:ext>
              </a:extLst>
            </p:cNvPr>
            <p:cNvSpPr/>
            <p:nvPr/>
          </p:nvSpPr>
          <p:spPr>
            <a:xfrm>
              <a:off x="4300738" y="4608224"/>
              <a:ext cx="139065" cy="0"/>
            </a:xfrm>
            <a:custGeom>
              <a:avLst/>
              <a:gdLst/>
              <a:ahLst/>
              <a:cxnLst/>
              <a:rect l="l" t="t" r="r" b="b"/>
              <a:pathLst>
                <a:path w="139064">
                  <a:moveTo>
                    <a:pt x="0" y="0"/>
                  </a:moveTo>
                  <a:lnTo>
                    <a:pt x="139041" y="0"/>
                  </a:lnTo>
                </a:path>
              </a:pathLst>
            </a:custGeom>
            <a:ln w="4762">
              <a:solidFill>
                <a:srgbClr val="FFF75C"/>
              </a:solidFill>
            </a:ln>
          </p:spPr>
          <p:txBody>
            <a:bodyPr wrap="square" lIns="0" tIns="0" rIns="0" bIns="0" rtlCol="0"/>
            <a:lstStyle/>
            <a:p>
              <a:endParaRPr/>
            </a:p>
          </p:txBody>
        </p:sp>
        <p:sp>
          <p:nvSpPr>
            <p:cNvPr id="465" name="object 463">
              <a:extLst>
                <a:ext uri="{FF2B5EF4-FFF2-40B4-BE49-F238E27FC236}">
                  <a16:creationId xmlns:a16="http://schemas.microsoft.com/office/drawing/2014/main" id="{DE5C92DA-8928-42F4-A971-875F0DB6D924}"/>
                </a:ext>
              </a:extLst>
            </p:cNvPr>
            <p:cNvSpPr/>
            <p:nvPr/>
          </p:nvSpPr>
          <p:spPr>
            <a:xfrm>
              <a:off x="4300738" y="4608224"/>
              <a:ext cx="139065" cy="0"/>
            </a:xfrm>
            <a:custGeom>
              <a:avLst/>
              <a:gdLst/>
              <a:ahLst/>
              <a:cxnLst/>
              <a:rect l="l" t="t" r="r" b="b"/>
              <a:pathLst>
                <a:path w="139064">
                  <a:moveTo>
                    <a:pt x="0" y="0"/>
                  </a:moveTo>
                  <a:lnTo>
                    <a:pt x="139041" y="0"/>
                  </a:lnTo>
                </a:path>
              </a:pathLst>
            </a:custGeom>
            <a:ln w="4762">
              <a:solidFill>
                <a:srgbClr val="FFF960"/>
              </a:solidFill>
            </a:ln>
          </p:spPr>
          <p:txBody>
            <a:bodyPr wrap="square" lIns="0" tIns="0" rIns="0" bIns="0" rtlCol="0"/>
            <a:lstStyle/>
            <a:p>
              <a:endParaRPr/>
            </a:p>
          </p:txBody>
        </p:sp>
        <p:sp>
          <p:nvSpPr>
            <p:cNvPr id="466" name="object 464">
              <a:extLst>
                <a:ext uri="{FF2B5EF4-FFF2-40B4-BE49-F238E27FC236}">
                  <a16:creationId xmlns:a16="http://schemas.microsoft.com/office/drawing/2014/main" id="{79DE75E5-4A3E-41E5-A692-D8A7CDD9E05C}"/>
                </a:ext>
              </a:extLst>
            </p:cNvPr>
            <p:cNvSpPr/>
            <p:nvPr/>
          </p:nvSpPr>
          <p:spPr>
            <a:xfrm>
              <a:off x="4314926" y="4604652"/>
              <a:ext cx="105410" cy="0"/>
            </a:xfrm>
            <a:custGeom>
              <a:avLst/>
              <a:gdLst/>
              <a:ahLst/>
              <a:cxnLst/>
              <a:rect l="l" t="t" r="r" b="b"/>
              <a:pathLst>
                <a:path w="105410">
                  <a:moveTo>
                    <a:pt x="0" y="0"/>
                  </a:moveTo>
                  <a:lnTo>
                    <a:pt x="104990" y="0"/>
                  </a:lnTo>
                </a:path>
              </a:pathLst>
            </a:custGeom>
            <a:ln w="3175">
              <a:solidFill>
                <a:srgbClr val="FFF966"/>
              </a:solidFill>
            </a:ln>
          </p:spPr>
          <p:txBody>
            <a:bodyPr wrap="square" lIns="0" tIns="0" rIns="0" bIns="0" rtlCol="0"/>
            <a:lstStyle/>
            <a:p>
              <a:endParaRPr/>
            </a:p>
          </p:txBody>
        </p:sp>
        <p:sp>
          <p:nvSpPr>
            <p:cNvPr id="467" name="object 465">
              <a:extLst>
                <a:ext uri="{FF2B5EF4-FFF2-40B4-BE49-F238E27FC236}">
                  <a16:creationId xmlns:a16="http://schemas.microsoft.com/office/drawing/2014/main" id="{F54B1165-682E-4D98-9242-BE6D14326B36}"/>
                </a:ext>
              </a:extLst>
            </p:cNvPr>
            <p:cNvSpPr/>
            <p:nvPr/>
          </p:nvSpPr>
          <p:spPr>
            <a:xfrm>
              <a:off x="4314926" y="4604652"/>
              <a:ext cx="105410" cy="0"/>
            </a:xfrm>
            <a:custGeom>
              <a:avLst/>
              <a:gdLst/>
              <a:ahLst/>
              <a:cxnLst/>
              <a:rect l="l" t="t" r="r" b="b"/>
              <a:pathLst>
                <a:path w="105410">
                  <a:moveTo>
                    <a:pt x="0" y="0"/>
                  </a:moveTo>
                  <a:lnTo>
                    <a:pt x="104990" y="0"/>
                  </a:lnTo>
                </a:path>
              </a:pathLst>
            </a:custGeom>
            <a:ln w="3175">
              <a:solidFill>
                <a:srgbClr val="FFF96B"/>
              </a:solidFill>
            </a:ln>
          </p:spPr>
          <p:txBody>
            <a:bodyPr wrap="square" lIns="0" tIns="0" rIns="0" bIns="0" rtlCol="0"/>
            <a:lstStyle/>
            <a:p>
              <a:endParaRPr/>
            </a:p>
          </p:txBody>
        </p:sp>
        <p:sp>
          <p:nvSpPr>
            <p:cNvPr id="468" name="object 466">
              <a:extLst>
                <a:ext uri="{FF2B5EF4-FFF2-40B4-BE49-F238E27FC236}">
                  <a16:creationId xmlns:a16="http://schemas.microsoft.com/office/drawing/2014/main" id="{86AD0580-DC95-47C7-A857-2902DCCD6374}"/>
                </a:ext>
              </a:extLst>
            </p:cNvPr>
            <p:cNvSpPr/>
            <p:nvPr/>
          </p:nvSpPr>
          <p:spPr>
            <a:xfrm>
              <a:off x="4337627" y="4601080"/>
              <a:ext cx="71120" cy="2540"/>
            </a:xfrm>
            <a:custGeom>
              <a:avLst/>
              <a:gdLst/>
              <a:ahLst/>
              <a:cxnLst/>
              <a:rect l="l" t="t" r="r" b="b"/>
              <a:pathLst>
                <a:path w="71120" h="2539">
                  <a:moveTo>
                    <a:pt x="70939" y="0"/>
                  </a:moveTo>
                  <a:lnTo>
                    <a:pt x="2837" y="0"/>
                  </a:lnTo>
                  <a:lnTo>
                    <a:pt x="0" y="2381"/>
                  </a:lnTo>
                  <a:lnTo>
                    <a:pt x="70939" y="2381"/>
                  </a:lnTo>
                  <a:lnTo>
                    <a:pt x="70939" y="0"/>
                  </a:lnTo>
                  <a:close/>
                </a:path>
              </a:pathLst>
            </a:custGeom>
            <a:solidFill>
              <a:srgbClr val="FFF96B"/>
            </a:solidFill>
          </p:spPr>
          <p:txBody>
            <a:bodyPr wrap="square" lIns="0" tIns="0" rIns="0" bIns="0" rtlCol="0"/>
            <a:lstStyle/>
            <a:p>
              <a:endParaRPr/>
            </a:p>
          </p:txBody>
        </p:sp>
        <p:sp>
          <p:nvSpPr>
            <p:cNvPr id="469" name="object 467">
              <a:extLst>
                <a:ext uri="{FF2B5EF4-FFF2-40B4-BE49-F238E27FC236}">
                  <a16:creationId xmlns:a16="http://schemas.microsoft.com/office/drawing/2014/main" id="{8A1FED8D-D5D1-4A95-8C35-0261E98AAF1F}"/>
                </a:ext>
              </a:extLst>
            </p:cNvPr>
            <p:cNvSpPr/>
            <p:nvPr/>
          </p:nvSpPr>
          <p:spPr>
            <a:xfrm>
              <a:off x="4337627" y="4598699"/>
              <a:ext cx="71120" cy="5080"/>
            </a:xfrm>
            <a:custGeom>
              <a:avLst/>
              <a:gdLst/>
              <a:ahLst/>
              <a:cxnLst/>
              <a:rect l="l" t="t" r="r" b="b"/>
              <a:pathLst>
                <a:path w="71120" h="5079">
                  <a:moveTo>
                    <a:pt x="70939" y="2381"/>
                  </a:moveTo>
                  <a:lnTo>
                    <a:pt x="2837" y="2381"/>
                  </a:lnTo>
                  <a:lnTo>
                    <a:pt x="0" y="4762"/>
                  </a:lnTo>
                  <a:lnTo>
                    <a:pt x="70939" y="4762"/>
                  </a:lnTo>
                  <a:lnTo>
                    <a:pt x="70939" y="2381"/>
                  </a:lnTo>
                  <a:close/>
                </a:path>
                <a:path w="71120" h="5079">
                  <a:moveTo>
                    <a:pt x="65264" y="0"/>
                  </a:moveTo>
                  <a:lnTo>
                    <a:pt x="28375" y="0"/>
                  </a:lnTo>
                  <a:lnTo>
                    <a:pt x="28375" y="2381"/>
                  </a:lnTo>
                  <a:lnTo>
                    <a:pt x="65264" y="2381"/>
                  </a:lnTo>
                  <a:lnTo>
                    <a:pt x="65264" y="0"/>
                  </a:lnTo>
                  <a:close/>
                </a:path>
              </a:pathLst>
            </a:custGeom>
            <a:solidFill>
              <a:srgbClr val="FFF96F"/>
            </a:solidFill>
          </p:spPr>
          <p:txBody>
            <a:bodyPr wrap="square" lIns="0" tIns="0" rIns="0" bIns="0" rtlCol="0"/>
            <a:lstStyle/>
            <a:p>
              <a:endParaRPr/>
            </a:p>
          </p:txBody>
        </p:sp>
        <p:sp>
          <p:nvSpPr>
            <p:cNvPr id="470" name="object 468">
              <a:extLst>
                <a:ext uri="{FF2B5EF4-FFF2-40B4-BE49-F238E27FC236}">
                  <a16:creationId xmlns:a16="http://schemas.microsoft.com/office/drawing/2014/main" id="{994B7EC7-720F-4204-A7ED-DF34F84E41D9}"/>
                </a:ext>
              </a:extLst>
            </p:cNvPr>
            <p:cNvSpPr/>
            <p:nvPr/>
          </p:nvSpPr>
          <p:spPr>
            <a:xfrm>
              <a:off x="4366002" y="4598699"/>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FFFB75"/>
            </a:solidFill>
          </p:spPr>
          <p:txBody>
            <a:bodyPr wrap="square" lIns="0" tIns="0" rIns="0" bIns="0" rtlCol="0"/>
            <a:lstStyle/>
            <a:p>
              <a:endParaRPr/>
            </a:p>
          </p:txBody>
        </p:sp>
        <p:sp>
          <p:nvSpPr>
            <p:cNvPr id="471" name="object 469">
              <a:extLst>
                <a:ext uri="{FF2B5EF4-FFF2-40B4-BE49-F238E27FC236}">
                  <a16:creationId xmlns:a16="http://schemas.microsoft.com/office/drawing/2014/main" id="{81C10F92-5AE6-41AD-B7DC-AEDF0E6007C7}"/>
                </a:ext>
              </a:extLst>
            </p:cNvPr>
            <p:cNvSpPr/>
            <p:nvPr/>
          </p:nvSpPr>
          <p:spPr>
            <a:xfrm>
              <a:off x="4045356" y="4665478"/>
              <a:ext cx="11430" cy="2540"/>
            </a:xfrm>
            <a:custGeom>
              <a:avLst/>
              <a:gdLst/>
              <a:ahLst/>
              <a:cxnLst/>
              <a:rect l="l" t="t" r="r" b="b"/>
              <a:pathLst>
                <a:path w="11429" h="2539">
                  <a:moveTo>
                    <a:pt x="11350" y="0"/>
                  </a:moveTo>
                  <a:lnTo>
                    <a:pt x="11350" y="2381"/>
                  </a:lnTo>
                  <a:lnTo>
                    <a:pt x="0" y="2381"/>
                  </a:lnTo>
                  <a:lnTo>
                    <a:pt x="0" y="0"/>
                  </a:lnTo>
                  <a:lnTo>
                    <a:pt x="11350" y="0"/>
                  </a:lnTo>
                  <a:close/>
                </a:path>
              </a:pathLst>
            </a:custGeom>
            <a:solidFill>
              <a:srgbClr val="DE0000"/>
            </a:solidFill>
          </p:spPr>
          <p:txBody>
            <a:bodyPr wrap="square" lIns="0" tIns="0" rIns="0" bIns="0" rtlCol="0"/>
            <a:lstStyle/>
            <a:p>
              <a:endParaRPr/>
            </a:p>
          </p:txBody>
        </p:sp>
        <p:sp>
          <p:nvSpPr>
            <p:cNvPr id="472" name="object 470">
              <a:extLst>
                <a:ext uri="{FF2B5EF4-FFF2-40B4-BE49-F238E27FC236}">
                  <a16:creationId xmlns:a16="http://schemas.microsoft.com/office/drawing/2014/main" id="{6684E4FE-180A-4683-967E-0F866AF6523A}"/>
                </a:ext>
              </a:extLst>
            </p:cNvPr>
            <p:cNvSpPr/>
            <p:nvPr/>
          </p:nvSpPr>
          <p:spPr>
            <a:xfrm>
              <a:off x="4045356" y="4665478"/>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90000"/>
            </a:solidFill>
          </p:spPr>
          <p:txBody>
            <a:bodyPr wrap="square" lIns="0" tIns="0" rIns="0" bIns="0" rtlCol="0"/>
            <a:lstStyle/>
            <a:p>
              <a:endParaRPr/>
            </a:p>
          </p:txBody>
        </p:sp>
        <p:sp>
          <p:nvSpPr>
            <p:cNvPr id="473" name="object 471">
              <a:extLst>
                <a:ext uri="{FF2B5EF4-FFF2-40B4-BE49-F238E27FC236}">
                  <a16:creationId xmlns:a16="http://schemas.microsoft.com/office/drawing/2014/main" id="{86B0AED6-24FB-4D24-AAA8-D1A14105BCAF}"/>
                </a:ext>
              </a:extLst>
            </p:cNvPr>
            <p:cNvSpPr/>
            <p:nvPr/>
          </p:nvSpPr>
          <p:spPr>
            <a:xfrm>
              <a:off x="4042519" y="4663097"/>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D10000"/>
            </a:solidFill>
          </p:spPr>
          <p:txBody>
            <a:bodyPr wrap="square" lIns="0" tIns="0" rIns="0" bIns="0" rtlCol="0"/>
            <a:lstStyle/>
            <a:p>
              <a:endParaRPr/>
            </a:p>
          </p:txBody>
        </p:sp>
        <p:sp>
          <p:nvSpPr>
            <p:cNvPr id="474" name="object 472">
              <a:extLst>
                <a:ext uri="{FF2B5EF4-FFF2-40B4-BE49-F238E27FC236}">
                  <a16:creationId xmlns:a16="http://schemas.microsoft.com/office/drawing/2014/main" id="{2FDB6FBB-E7D6-4F05-812E-9F4549E66BD5}"/>
                </a:ext>
              </a:extLst>
            </p:cNvPr>
            <p:cNvSpPr/>
            <p:nvPr/>
          </p:nvSpPr>
          <p:spPr>
            <a:xfrm>
              <a:off x="4042519" y="4663097"/>
              <a:ext cx="37465" cy="2540"/>
            </a:xfrm>
            <a:custGeom>
              <a:avLst/>
              <a:gdLst/>
              <a:ahLst/>
              <a:cxnLst/>
              <a:rect l="l" t="t" r="r" b="b"/>
              <a:pathLst>
                <a:path w="37464" h="2539">
                  <a:moveTo>
                    <a:pt x="36888" y="0"/>
                  </a:moveTo>
                  <a:lnTo>
                    <a:pt x="0" y="0"/>
                  </a:lnTo>
                  <a:lnTo>
                    <a:pt x="0" y="2381"/>
                  </a:lnTo>
                  <a:lnTo>
                    <a:pt x="34050" y="2381"/>
                  </a:lnTo>
                  <a:lnTo>
                    <a:pt x="36888" y="0"/>
                  </a:lnTo>
                  <a:close/>
                </a:path>
              </a:pathLst>
            </a:custGeom>
            <a:solidFill>
              <a:srgbClr val="CC0000"/>
            </a:solidFill>
          </p:spPr>
          <p:txBody>
            <a:bodyPr wrap="square" lIns="0" tIns="0" rIns="0" bIns="0" rtlCol="0"/>
            <a:lstStyle/>
            <a:p>
              <a:endParaRPr/>
            </a:p>
          </p:txBody>
        </p:sp>
        <p:sp>
          <p:nvSpPr>
            <p:cNvPr id="475" name="object 473">
              <a:extLst>
                <a:ext uri="{FF2B5EF4-FFF2-40B4-BE49-F238E27FC236}">
                  <a16:creationId xmlns:a16="http://schemas.microsoft.com/office/drawing/2014/main" id="{1FB7C964-9E6C-4CF6-BE1B-11D3F6173C03}"/>
                </a:ext>
              </a:extLst>
            </p:cNvPr>
            <p:cNvSpPr/>
            <p:nvPr/>
          </p:nvSpPr>
          <p:spPr>
            <a:xfrm>
              <a:off x="4042519" y="4660715"/>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C40000"/>
            </a:solidFill>
          </p:spPr>
          <p:txBody>
            <a:bodyPr wrap="square" lIns="0" tIns="0" rIns="0" bIns="0" rtlCol="0"/>
            <a:lstStyle/>
            <a:p>
              <a:endParaRPr/>
            </a:p>
          </p:txBody>
        </p:sp>
        <p:sp>
          <p:nvSpPr>
            <p:cNvPr id="476" name="object 474">
              <a:extLst>
                <a:ext uri="{FF2B5EF4-FFF2-40B4-BE49-F238E27FC236}">
                  <a16:creationId xmlns:a16="http://schemas.microsoft.com/office/drawing/2014/main" id="{FC97C1CB-A56C-445A-8B34-E958174941C1}"/>
                </a:ext>
              </a:extLst>
            </p:cNvPr>
            <p:cNvSpPr/>
            <p:nvPr/>
          </p:nvSpPr>
          <p:spPr>
            <a:xfrm>
              <a:off x="4042519" y="4660715"/>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BE0000"/>
            </a:solidFill>
          </p:spPr>
          <p:txBody>
            <a:bodyPr wrap="square" lIns="0" tIns="0" rIns="0" bIns="0" rtlCol="0"/>
            <a:lstStyle/>
            <a:p>
              <a:endParaRPr/>
            </a:p>
          </p:txBody>
        </p:sp>
        <p:sp>
          <p:nvSpPr>
            <p:cNvPr id="477" name="object 475">
              <a:extLst>
                <a:ext uri="{FF2B5EF4-FFF2-40B4-BE49-F238E27FC236}">
                  <a16:creationId xmlns:a16="http://schemas.microsoft.com/office/drawing/2014/main" id="{7A06F9D5-11D9-4ECD-9409-3351F662D428}"/>
                </a:ext>
              </a:extLst>
            </p:cNvPr>
            <p:cNvSpPr/>
            <p:nvPr/>
          </p:nvSpPr>
          <p:spPr>
            <a:xfrm>
              <a:off x="4039681" y="4658334"/>
              <a:ext cx="45720" cy="2540"/>
            </a:xfrm>
            <a:custGeom>
              <a:avLst/>
              <a:gdLst/>
              <a:ahLst/>
              <a:cxnLst/>
              <a:rect l="l" t="t" r="r" b="b"/>
              <a:pathLst>
                <a:path w="45720" h="2539">
                  <a:moveTo>
                    <a:pt x="45401" y="2381"/>
                  </a:moveTo>
                  <a:lnTo>
                    <a:pt x="45401" y="0"/>
                  </a:lnTo>
                  <a:lnTo>
                    <a:pt x="0" y="0"/>
                  </a:lnTo>
                  <a:lnTo>
                    <a:pt x="0" y="2381"/>
                  </a:lnTo>
                  <a:lnTo>
                    <a:pt x="45401" y="2381"/>
                  </a:lnTo>
                  <a:close/>
                </a:path>
              </a:pathLst>
            </a:custGeom>
            <a:solidFill>
              <a:srgbClr val="B80000"/>
            </a:solidFill>
          </p:spPr>
          <p:txBody>
            <a:bodyPr wrap="square" lIns="0" tIns="0" rIns="0" bIns="0" rtlCol="0"/>
            <a:lstStyle/>
            <a:p>
              <a:endParaRPr/>
            </a:p>
          </p:txBody>
        </p:sp>
        <p:sp>
          <p:nvSpPr>
            <p:cNvPr id="478" name="object 476">
              <a:extLst>
                <a:ext uri="{FF2B5EF4-FFF2-40B4-BE49-F238E27FC236}">
                  <a16:creationId xmlns:a16="http://schemas.microsoft.com/office/drawing/2014/main" id="{FC5B4472-BF8A-4929-A1B0-438421B211A6}"/>
                </a:ext>
              </a:extLst>
            </p:cNvPr>
            <p:cNvSpPr/>
            <p:nvPr/>
          </p:nvSpPr>
          <p:spPr>
            <a:xfrm>
              <a:off x="4039681" y="4658334"/>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AF0000"/>
            </a:solidFill>
          </p:spPr>
          <p:txBody>
            <a:bodyPr wrap="square" lIns="0" tIns="0" rIns="0" bIns="0" rtlCol="0"/>
            <a:lstStyle/>
            <a:p>
              <a:endParaRPr/>
            </a:p>
          </p:txBody>
        </p:sp>
        <p:sp>
          <p:nvSpPr>
            <p:cNvPr id="479" name="object 477">
              <a:extLst>
                <a:ext uri="{FF2B5EF4-FFF2-40B4-BE49-F238E27FC236}">
                  <a16:creationId xmlns:a16="http://schemas.microsoft.com/office/drawing/2014/main" id="{8674F7FB-3C0C-4239-BD08-03013ABBB35C}"/>
                </a:ext>
              </a:extLst>
            </p:cNvPr>
            <p:cNvSpPr/>
            <p:nvPr/>
          </p:nvSpPr>
          <p:spPr>
            <a:xfrm>
              <a:off x="4034006" y="4655952"/>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AB0000"/>
            </a:solidFill>
          </p:spPr>
          <p:txBody>
            <a:bodyPr wrap="square" lIns="0" tIns="0" rIns="0" bIns="0" rtlCol="0"/>
            <a:lstStyle/>
            <a:p>
              <a:endParaRPr/>
            </a:p>
          </p:txBody>
        </p:sp>
        <p:sp>
          <p:nvSpPr>
            <p:cNvPr id="480" name="object 478">
              <a:extLst>
                <a:ext uri="{FF2B5EF4-FFF2-40B4-BE49-F238E27FC236}">
                  <a16:creationId xmlns:a16="http://schemas.microsoft.com/office/drawing/2014/main" id="{BC62F9D4-0CBF-49FF-A986-431E84D9CAE3}"/>
                </a:ext>
              </a:extLst>
            </p:cNvPr>
            <p:cNvSpPr/>
            <p:nvPr/>
          </p:nvSpPr>
          <p:spPr>
            <a:xfrm>
              <a:off x="4034006" y="4655952"/>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A20000"/>
            </a:solidFill>
          </p:spPr>
          <p:txBody>
            <a:bodyPr wrap="square" lIns="0" tIns="0" rIns="0" bIns="0" rtlCol="0"/>
            <a:lstStyle/>
            <a:p>
              <a:endParaRPr/>
            </a:p>
          </p:txBody>
        </p:sp>
        <p:sp>
          <p:nvSpPr>
            <p:cNvPr id="481" name="object 479">
              <a:extLst>
                <a:ext uri="{FF2B5EF4-FFF2-40B4-BE49-F238E27FC236}">
                  <a16:creationId xmlns:a16="http://schemas.microsoft.com/office/drawing/2014/main" id="{0489D512-407D-4A2F-B3C3-CA93B4F62C4F}"/>
                </a:ext>
              </a:extLst>
            </p:cNvPr>
            <p:cNvSpPr/>
            <p:nvPr/>
          </p:nvSpPr>
          <p:spPr>
            <a:xfrm>
              <a:off x="4034006" y="4653570"/>
              <a:ext cx="48260" cy="2540"/>
            </a:xfrm>
            <a:custGeom>
              <a:avLst/>
              <a:gdLst/>
              <a:ahLst/>
              <a:cxnLst/>
              <a:rect l="l" t="t" r="r" b="b"/>
              <a:pathLst>
                <a:path w="48260" h="2539">
                  <a:moveTo>
                    <a:pt x="0" y="2382"/>
                  </a:moveTo>
                  <a:lnTo>
                    <a:pt x="48238" y="2382"/>
                  </a:lnTo>
                  <a:lnTo>
                    <a:pt x="48238" y="0"/>
                  </a:lnTo>
                  <a:lnTo>
                    <a:pt x="0" y="0"/>
                  </a:lnTo>
                  <a:lnTo>
                    <a:pt x="0" y="2382"/>
                  </a:lnTo>
                  <a:close/>
                </a:path>
              </a:pathLst>
            </a:custGeom>
            <a:solidFill>
              <a:srgbClr val="9E0000"/>
            </a:solidFill>
          </p:spPr>
          <p:txBody>
            <a:bodyPr wrap="square" lIns="0" tIns="0" rIns="0" bIns="0" rtlCol="0"/>
            <a:lstStyle/>
            <a:p>
              <a:endParaRPr/>
            </a:p>
          </p:txBody>
        </p:sp>
        <p:sp>
          <p:nvSpPr>
            <p:cNvPr id="482" name="object 480">
              <a:extLst>
                <a:ext uri="{FF2B5EF4-FFF2-40B4-BE49-F238E27FC236}">
                  <a16:creationId xmlns:a16="http://schemas.microsoft.com/office/drawing/2014/main" id="{D7C3FD2A-79FA-4F78-91D9-BD1DFDD8817B}"/>
                </a:ext>
              </a:extLst>
            </p:cNvPr>
            <p:cNvSpPr/>
            <p:nvPr/>
          </p:nvSpPr>
          <p:spPr>
            <a:xfrm>
              <a:off x="4034006" y="4653571"/>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50000"/>
            </a:solidFill>
          </p:spPr>
          <p:txBody>
            <a:bodyPr wrap="square" lIns="0" tIns="0" rIns="0" bIns="0" rtlCol="0"/>
            <a:lstStyle/>
            <a:p>
              <a:endParaRPr/>
            </a:p>
          </p:txBody>
        </p:sp>
        <p:sp>
          <p:nvSpPr>
            <p:cNvPr id="483" name="object 481">
              <a:extLst>
                <a:ext uri="{FF2B5EF4-FFF2-40B4-BE49-F238E27FC236}">
                  <a16:creationId xmlns:a16="http://schemas.microsoft.com/office/drawing/2014/main" id="{1C236CDA-3D7B-484C-BC5F-ED7E4B6437E8}"/>
                </a:ext>
              </a:extLst>
            </p:cNvPr>
            <p:cNvSpPr/>
            <p:nvPr/>
          </p:nvSpPr>
          <p:spPr>
            <a:xfrm>
              <a:off x="4022656" y="4651190"/>
              <a:ext cx="57150" cy="2540"/>
            </a:xfrm>
            <a:custGeom>
              <a:avLst/>
              <a:gdLst/>
              <a:ahLst/>
              <a:cxnLst/>
              <a:rect l="l" t="t" r="r" b="b"/>
              <a:pathLst>
                <a:path w="57150" h="2539">
                  <a:moveTo>
                    <a:pt x="0" y="0"/>
                  </a:moveTo>
                  <a:lnTo>
                    <a:pt x="0" y="2381"/>
                  </a:lnTo>
                  <a:lnTo>
                    <a:pt x="56751" y="2381"/>
                  </a:lnTo>
                  <a:lnTo>
                    <a:pt x="56751" y="0"/>
                  </a:lnTo>
                  <a:lnTo>
                    <a:pt x="0" y="0"/>
                  </a:lnTo>
                  <a:close/>
                </a:path>
              </a:pathLst>
            </a:custGeom>
            <a:solidFill>
              <a:srgbClr val="7C0000"/>
            </a:solidFill>
          </p:spPr>
          <p:txBody>
            <a:bodyPr wrap="square" lIns="0" tIns="0" rIns="0" bIns="0" rtlCol="0"/>
            <a:lstStyle/>
            <a:p>
              <a:endParaRPr/>
            </a:p>
          </p:txBody>
        </p:sp>
        <p:sp>
          <p:nvSpPr>
            <p:cNvPr id="484" name="object 482">
              <a:extLst>
                <a:ext uri="{FF2B5EF4-FFF2-40B4-BE49-F238E27FC236}">
                  <a16:creationId xmlns:a16="http://schemas.microsoft.com/office/drawing/2014/main" id="{7E8B654D-C16D-4270-8D65-56B89FDF731D}"/>
                </a:ext>
              </a:extLst>
            </p:cNvPr>
            <p:cNvSpPr/>
            <p:nvPr/>
          </p:nvSpPr>
          <p:spPr>
            <a:xfrm>
              <a:off x="4022656" y="4651190"/>
              <a:ext cx="57150" cy="2540"/>
            </a:xfrm>
            <a:custGeom>
              <a:avLst/>
              <a:gdLst/>
              <a:ahLst/>
              <a:cxnLst/>
              <a:rect l="l" t="t" r="r" b="b"/>
              <a:pathLst>
                <a:path w="57150" h="2539">
                  <a:moveTo>
                    <a:pt x="0" y="0"/>
                  </a:moveTo>
                  <a:lnTo>
                    <a:pt x="0" y="2381"/>
                  </a:lnTo>
                  <a:lnTo>
                    <a:pt x="56751" y="2381"/>
                  </a:lnTo>
                  <a:lnTo>
                    <a:pt x="56751" y="0"/>
                  </a:lnTo>
                  <a:lnTo>
                    <a:pt x="0" y="0"/>
                  </a:lnTo>
                  <a:close/>
                </a:path>
              </a:pathLst>
            </a:custGeom>
            <a:solidFill>
              <a:srgbClr val="750000"/>
            </a:solidFill>
          </p:spPr>
          <p:txBody>
            <a:bodyPr wrap="square" lIns="0" tIns="0" rIns="0" bIns="0" rtlCol="0"/>
            <a:lstStyle/>
            <a:p>
              <a:endParaRPr/>
            </a:p>
          </p:txBody>
        </p:sp>
        <p:sp>
          <p:nvSpPr>
            <p:cNvPr id="485" name="object 483">
              <a:extLst>
                <a:ext uri="{FF2B5EF4-FFF2-40B4-BE49-F238E27FC236}">
                  <a16:creationId xmlns:a16="http://schemas.microsoft.com/office/drawing/2014/main" id="{6228D1B0-E161-4F80-9218-0C5F268FBB98}"/>
                </a:ext>
              </a:extLst>
            </p:cNvPr>
            <p:cNvSpPr/>
            <p:nvPr/>
          </p:nvSpPr>
          <p:spPr>
            <a:xfrm>
              <a:off x="4022656" y="4646425"/>
              <a:ext cx="53975" cy="5080"/>
            </a:xfrm>
            <a:custGeom>
              <a:avLst/>
              <a:gdLst/>
              <a:ahLst/>
              <a:cxnLst/>
              <a:rect l="l" t="t" r="r" b="b"/>
              <a:pathLst>
                <a:path w="53975" h="5079">
                  <a:moveTo>
                    <a:pt x="0" y="4764"/>
                  </a:moveTo>
                  <a:lnTo>
                    <a:pt x="53913" y="4764"/>
                  </a:lnTo>
                  <a:lnTo>
                    <a:pt x="53913" y="0"/>
                  </a:lnTo>
                  <a:lnTo>
                    <a:pt x="0" y="0"/>
                  </a:lnTo>
                  <a:lnTo>
                    <a:pt x="0" y="4764"/>
                  </a:lnTo>
                  <a:close/>
                </a:path>
              </a:pathLst>
            </a:custGeom>
            <a:solidFill>
              <a:srgbClr val="6F0000"/>
            </a:solidFill>
          </p:spPr>
          <p:txBody>
            <a:bodyPr wrap="square" lIns="0" tIns="0" rIns="0" bIns="0" rtlCol="0"/>
            <a:lstStyle/>
            <a:p>
              <a:endParaRPr/>
            </a:p>
          </p:txBody>
        </p:sp>
        <p:sp>
          <p:nvSpPr>
            <p:cNvPr id="486" name="object 484">
              <a:extLst>
                <a:ext uri="{FF2B5EF4-FFF2-40B4-BE49-F238E27FC236}">
                  <a16:creationId xmlns:a16="http://schemas.microsoft.com/office/drawing/2014/main" id="{7E295463-056C-4425-AC07-A8F22109EB0E}"/>
                </a:ext>
              </a:extLst>
            </p:cNvPr>
            <p:cNvSpPr/>
            <p:nvPr/>
          </p:nvSpPr>
          <p:spPr>
            <a:xfrm>
              <a:off x="4022656" y="4646427"/>
              <a:ext cx="53975" cy="5080"/>
            </a:xfrm>
            <a:custGeom>
              <a:avLst/>
              <a:gdLst/>
              <a:ahLst/>
              <a:cxnLst/>
              <a:rect l="l" t="t" r="r" b="b"/>
              <a:pathLst>
                <a:path w="53975" h="5079">
                  <a:moveTo>
                    <a:pt x="0" y="0"/>
                  </a:moveTo>
                  <a:lnTo>
                    <a:pt x="0" y="4762"/>
                  </a:lnTo>
                  <a:lnTo>
                    <a:pt x="53913" y="4762"/>
                  </a:lnTo>
                  <a:lnTo>
                    <a:pt x="53913" y="0"/>
                  </a:lnTo>
                  <a:lnTo>
                    <a:pt x="0" y="0"/>
                  </a:lnTo>
                  <a:close/>
                </a:path>
              </a:pathLst>
            </a:custGeom>
            <a:solidFill>
              <a:srgbClr val="690000"/>
            </a:solidFill>
          </p:spPr>
          <p:txBody>
            <a:bodyPr wrap="square" lIns="0" tIns="0" rIns="0" bIns="0" rtlCol="0"/>
            <a:lstStyle/>
            <a:p>
              <a:endParaRPr/>
            </a:p>
          </p:txBody>
        </p:sp>
        <p:sp>
          <p:nvSpPr>
            <p:cNvPr id="487" name="object 485">
              <a:extLst>
                <a:ext uri="{FF2B5EF4-FFF2-40B4-BE49-F238E27FC236}">
                  <a16:creationId xmlns:a16="http://schemas.microsoft.com/office/drawing/2014/main" id="{1B109A9D-DD08-442F-A05C-29DD3704CEDB}"/>
                </a:ext>
              </a:extLst>
            </p:cNvPr>
            <p:cNvSpPr/>
            <p:nvPr/>
          </p:nvSpPr>
          <p:spPr>
            <a:xfrm>
              <a:off x="4025493" y="4644045"/>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530000"/>
            </a:solidFill>
          </p:spPr>
          <p:txBody>
            <a:bodyPr wrap="square" lIns="0" tIns="0" rIns="0" bIns="0" rtlCol="0"/>
            <a:lstStyle/>
            <a:p>
              <a:endParaRPr/>
            </a:p>
          </p:txBody>
        </p:sp>
        <p:sp>
          <p:nvSpPr>
            <p:cNvPr id="488" name="object 486">
              <a:extLst>
                <a:ext uri="{FF2B5EF4-FFF2-40B4-BE49-F238E27FC236}">
                  <a16:creationId xmlns:a16="http://schemas.microsoft.com/office/drawing/2014/main" id="{59005401-28E5-4747-84CB-8276D9FACA7B}"/>
                </a:ext>
              </a:extLst>
            </p:cNvPr>
            <p:cNvSpPr/>
            <p:nvPr/>
          </p:nvSpPr>
          <p:spPr>
            <a:xfrm>
              <a:off x="4022656" y="4644045"/>
              <a:ext cx="45720" cy="2540"/>
            </a:xfrm>
            <a:custGeom>
              <a:avLst/>
              <a:gdLst/>
              <a:ahLst/>
              <a:cxnLst/>
              <a:rect l="l" t="t" r="r" b="b"/>
              <a:pathLst>
                <a:path w="45720" h="2539">
                  <a:moveTo>
                    <a:pt x="45401" y="0"/>
                  </a:moveTo>
                  <a:lnTo>
                    <a:pt x="2837" y="0"/>
                  </a:lnTo>
                  <a:lnTo>
                    <a:pt x="0" y="2381"/>
                  </a:lnTo>
                  <a:lnTo>
                    <a:pt x="45401" y="2381"/>
                  </a:lnTo>
                  <a:lnTo>
                    <a:pt x="45401" y="0"/>
                  </a:lnTo>
                  <a:close/>
                </a:path>
              </a:pathLst>
            </a:custGeom>
            <a:solidFill>
              <a:srgbClr val="4F0000"/>
            </a:solidFill>
          </p:spPr>
          <p:txBody>
            <a:bodyPr wrap="square" lIns="0" tIns="0" rIns="0" bIns="0" rtlCol="0"/>
            <a:lstStyle/>
            <a:p>
              <a:endParaRPr/>
            </a:p>
          </p:txBody>
        </p:sp>
        <p:sp>
          <p:nvSpPr>
            <p:cNvPr id="489" name="object 487">
              <a:extLst>
                <a:ext uri="{FF2B5EF4-FFF2-40B4-BE49-F238E27FC236}">
                  <a16:creationId xmlns:a16="http://schemas.microsoft.com/office/drawing/2014/main" id="{7BE80987-1A10-4B74-A1E4-A6706C1A0B24}"/>
                </a:ext>
              </a:extLst>
            </p:cNvPr>
            <p:cNvSpPr/>
            <p:nvPr/>
          </p:nvSpPr>
          <p:spPr>
            <a:xfrm>
              <a:off x="4025493" y="4641565"/>
              <a:ext cx="43180" cy="2540"/>
            </a:xfrm>
            <a:custGeom>
              <a:avLst/>
              <a:gdLst/>
              <a:ahLst/>
              <a:cxnLst/>
              <a:rect l="l" t="t" r="r" b="b"/>
              <a:pathLst>
                <a:path w="43179" h="2539">
                  <a:moveTo>
                    <a:pt x="0" y="2480"/>
                  </a:moveTo>
                  <a:lnTo>
                    <a:pt x="0" y="0"/>
                  </a:lnTo>
                  <a:lnTo>
                    <a:pt x="42563" y="0"/>
                  </a:lnTo>
                  <a:lnTo>
                    <a:pt x="42563" y="2480"/>
                  </a:lnTo>
                  <a:lnTo>
                    <a:pt x="0" y="2480"/>
                  </a:lnTo>
                  <a:close/>
                </a:path>
              </a:pathLst>
            </a:custGeom>
            <a:solidFill>
              <a:srgbClr val="460000"/>
            </a:solidFill>
          </p:spPr>
          <p:txBody>
            <a:bodyPr wrap="square" lIns="0" tIns="0" rIns="0" bIns="0" rtlCol="0"/>
            <a:lstStyle/>
            <a:p>
              <a:endParaRPr/>
            </a:p>
          </p:txBody>
        </p:sp>
        <p:sp>
          <p:nvSpPr>
            <p:cNvPr id="490" name="object 488">
              <a:extLst>
                <a:ext uri="{FF2B5EF4-FFF2-40B4-BE49-F238E27FC236}">
                  <a16:creationId xmlns:a16="http://schemas.microsoft.com/office/drawing/2014/main" id="{08474E7D-424F-4677-B296-0426E8F9A914}"/>
                </a:ext>
              </a:extLst>
            </p:cNvPr>
            <p:cNvSpPr/>
            <p:nvPr/>
          </p:nvSpPr>
          <p:spPr>
            <a:xfrm>
              <a:off x="4025493" y="4641565"/>
              <a:ext cx="43180" cy="2540"/>
            </a:xfrm>
            <a:custGeom>
              <a:avLst/>
              <a:gdLst/>
              <a:ahLst/>
              <a:cxnLst/>
              <a:rect l="l" t="t" r="r" b="b"/>
              <a:pathLst>
                <a:path w="43179" h="2539">
                  <a:moveTo>
                    <a:pt x="0" y="0"/>
                  </a:moveTo>
                  <a:lnTo>
                    <a:pt x="0" y="2480"/>
                  </a:lnTo>
                  <a:lnTo>
                    <a:pt x="42563" y="2480"/>
                  </a:lnTo>
                  <a:lnTo>
                    <a:pt x="42563" y="0"/>
                  </a:lnTo>
                  <a:lnTo>
                    <a:pt x="0" y="0"/>
                  </a:lnTo>
                  <a:close/>
                </a:path>
              </a:pathLst>
            </a:custGeom>
            <a:solidFill>
              <a:srgbClr val="420000"/>
            </a:solidFill>
          </p:spPr>
          <p:txBody>
            <a:bodyPr wrap="square" lIns="0" tIns="0" rIns="0" bIns="0" rtlCol="0"/>
            <a:lstStyle/>
            <a:p>
              <a:endParaRPr/>
            </a:p>
          </p:txBody>
        </p:sp>
        <p:sp>
          <p:nvSpPr>
            <p:cNvPr id="491" name="object 489">
              <a:extLst>
                <a:ext uri="{FF2B5EF4-FFF2-40B4-BE49-F238E27FC236}">
                  <a16:creationId xmlns:a16="http://schemas.microsoft.com/office/drawing/2014/main" id="{D71AA714-0BE4-4EDE-8683-2FC2858EC0E9}"/>
                </a:ext>
              </a:extLst>
            </p:cNvPr>
            <p:cNvSpPr/>
            <p:nvPr/>
          </p:nvSpPr>
          <p:spPr>
            <a:xfrm>
              <a:off x="4028331" y="4639183"/>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3A0000"/>
            </a:solidFill>
          </p:spPr>
          <p:txBody>
            <a:bodyPr wrap="square" lIns="0" tIns="0" rIns="0" bIns="0" rtlCol="0"/>
            <a:lstStyle/>
            <a:p>
              <a:endParaRPr/>
            </a:p>
          </p:txBody>
        </p:sp>
        <p:sp>
          <p:nvSpPr>
            <p:cNvPr id="492" name="object 490">
              <a:extLst>
                <a:ext uri="{FF2B5EF4-FFF2-40B4-BE49-F238E27FC236}">
                  <a16:creationId xmlns:a16="http://schemas.microsoft.com/office/drawing/2014/main" id="{A2839838-E8D3-45E5-944F-3938AEAEB3CC}"/>
                </a:ext>
              </a:extLst>
            </p:cNvPr>
            <p:cNvSpPr/>
            <p:nvPr/>
          </p:nvSpPr>
          <p:spPr>
            <a:xfrm>
              <a:off x="4028331" y="4639183"/>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360000"/>
            </a:solidFill>
          </p:spPr>
          <p:txBody>
            <a:bodyPr wrap="square" lIns="0" tIns="0" rIns="0" bIns="0" rtlCol="0"/>
            <a:lstStyle/>
            <a:p>
              <a:endParaRPr/>
            </a:p>
          </p:txBody>
        </p:sp>
        <p:sp>
          <p:nvSpPr>
            <p:cNvPr id="493" name="object 491">
              <a:extLst>
                <a:ext uri="{FF2B5EF4-FFF2-40B4-BE49-F238E27FC236}">
                  <a16:creationId xmlns:a16="http://schemas.microsoft.com/office/drawing/2014/main" id="{AC19D4E0-A264-4940-92C4-F208B337CDA0}"/>
                </a:ext>
              </a:extLst>
            </p:cNvPr>
            <p:cNvSpPr/>
            <p:nvPr/>
          </p:nvSpPr>
          <p:spPr>
            <a:xfrm>
              <a:off x="4028331" y="4636802"/>
              <a:ext cx="34290" cy="2540"/>
            </a:xfrm>
            <a:custGeom>
              <a:avLst/>
              <a:gdLst/>
              <a:ahLst/>
              <a:cxnLst/>
              <a:rect l="l" t="t" r="r" b="b"/>
              <a:pathLst>
                <a:path w="34289" h="2539">
                  <a:moveTo>
                    <a:pt x="5675" y="0"/>
                  </a:moveTo>
                  <a:lnTo>
                    <a:pt x="0" y="0"/>
                  </a:lnTo>
                  <a:lnTo>
                    <a:pt x="0" y="2381"/>
                  </a:lnTo>
                  <a:lnTo>
                    <a:pt x="5675" y="2381"/>
                  </a:lnTo>
                  <a:lnTo>
                    <a:pt x="5675" y="0"/>
                  </a:lnTo>
                  <a:close/>
                </a:path>
                <a:path w="34289" h="2539">
                  <a:moveTo>
                    <a:pt x="34050" y="0"/>
                  </a:moveTo>
                  <a:lnTo>
                    <a:pt x="5675" y="0"/>
                  </a:lnTo>
                  <a:lnTo>
                    <a:pt x="5675" y="2381"/>
                  </a:lnTo>
                  <a:lnTo>
                    <a:pt x="34050" y="2381"/>
                  </a:lnTo>
                  <a:lnTo>
                    <a:pt x="34050" y="0"/>
                  </a:lnTo>
                  <a:close/>
                </a:path>
              </a:pathLst>
            </a:custGeom>
            <a:solidFill>
              <a:srgbClr val="2D0000"/>
            </a:solidFill>
          </p:spPr>
          <p:txBody>
            <a:bodyPr wrap="square" lIns="0" tIns="0" rIns="0" bIns="0" rtlCol="0"/>
            <a:lstStyle/>
            <a:p>
              <a:endParaRPr/>
            </a:p>
          </p:txBody>
        </p:sp>
        <p:sp>
          <p:nvSpPr>
            <p:cNvPr id="494" name="object 492">
              <a:extLst>
                <a:ext uri="{FF2B5EF4-FFF2-40B4-BE49-F238E27FC236}">
                  <a16:creationId xmlns:a16="http://schemas.microsoft.com/office/drawing/2014/main" id="{9CD8222A-CC65-4D3B-9245-AA59DE496DC9}"/>
                </a:ext>
              </a:extLst>
            </p:cNvPr>
            <p:cNvSpPr/>
            <p:nvPr/>
          </p:nvSpPr>
          <p:spPr>
            <a:xfrm>
              <a:off x="4028331" y="4636802"/>
              <a:ext cx="34290" cy="2540"/>
            </a:xfrm>
            <a:custGeom>
              <a:avLst/>
              <a:gdLst/>
              <a:ahLst/>
              <a:cxnLst/>
              <a:rect l="l" t="t" r="r" b="b"/>
              <a:pathLst>
                <a:path w="34289" h="2539">
                  <a:moveTo>
                    <a:pt x="5675" y="0"/>
                  </a:moveTo>
                  <a:lnTo>
                    <a:pt x="0" y="0"/>
                  </a:lnTo>
                  <a:lnTo>
                    <a:pt x="0" y="2381"/>
                  </a:lnTo>
                  <a:lnTo>
                    <a:pt x="5675" y="2381"/>
                  </a:lnTo>
                  <a:lnTo>
                    <a:pt x="5675" y="0"/>
                  </a:lnTo>
                  <a:close/>
                </a:path>
                <a:path w="34289" h="2539">
                  <a:moveTo>
                    <a:pt x="34050" y="0"/>
                  </a:moveTo>
                  <a:lnTo>
                    <a:pt x="5675" y="0"/>
                  </a:lnTo>
                  <a:lnTo>
                    <a:pt x="5675" y="2381"/>
                  </a:lnTo>
                  <a:lnTo>
                    <a:pt x="34050" y="2381"/>
                  </a:lnTo>
                  <a:lnTo>
                    <a:pt x="34050" y="0"/>
                  </a:lnTo>
                  <a:close/>
                </a:path>
              </a:pathLst>
            </a:custGeom>
            <a:solidFill>
              <a:srgbClr val="290000"/>
            </a:solidFill>
          </p:spPr>
          <p:txBody>
            <a:bodyPr wrap="square" lIns="0" tIns="0" rIns="0" bIns="0" rtlCol="0"/>
            <a:lstStyle/>
            <a:p>
              <a:endParaRPr/>
            </a:p>
          </p:txBody>
        </p:sp>
        <p:sp>
          <p:nvSpPr>
            <p:cNvPr id="495" name="object 493">
              <a:extLst>
                <a:ext uri="{FF2B5EF4-FFF2-40B4-BE49-F238E27FC236}">
                  <a16:creationId xmlns:a16="http://schemas.microsoft.com/office/drawing/2014/main" id="{568657DF-C2A6-4534-B7C5-75CC0C117599}"/>
                </a:ext>
              </a:extLst>
            </p:cNvPr>
            <p:cNvSpPr/>
            <p:nvPr/>
          </p:nvSpPr>
          <p:spPr>
            <a:xfrm>
              <a:off x="4039681" y="4634420"/>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200000"/>
            </a:solidFill>
          </p:spPr>
          <p:txBody>
            <a:bodyPr wrap="square" lIns="0" tIns="0" rIns="0" bIns="0" rtlCol="0"/>
            <a:lstStyle/>
            <a:p>
              <a:endParaRPr/>
            </a:p>
          </p:txBody>
        </p:sp>
        <p:sp>
          <p:nvSpPr>
            <p:cNvPr id="496" name="object 494">
              <a:extLst>
                <a:ext uri="{FF2B5EF4-FFF2-40B4-BE49-F238E27FC236}">
                  <a16:creationId xmlns:a16="http://schemas.microsoft.com/office/drawing/2014/main" id="{6E5B2D70-4B53-4DA5-8F9A-61829A4B1901}"/>
                </a:ext>
              </a:extLst>
            </p:cNvPr>
            <p:cNvSpPr/>
            <p:nvPr/>
          </p:nvSpPr>
          <p:spPr>
            <a:xfrm>
              <a:off x="4039681" y="4634420"/>
              <a:ext cx="20320" cy="2540"/>
            </a:xfrm>
            <a:custGeom>
              <a:avLst/>
              <a:gdLst/>
              <a:ahLst/>
              <a:cxnLst/>
              <a:rect l="l" t="t" r="r" b="b"/>
              <a:pathLst>
                <a:path w="20320" h="2539">
                  <a:moveTo>
                    <a:pt x="0" y="2381"/>
                  </a:moveTo>
                  <a:lnTo>
                    <a:pt x="0" y="0"/>
                  </a:lnTo>
                  <a:lnTo>
                    <a:pt x="19863" y="0"/>
                  </a:lnTo>
                  <a:lnTo>
                    <a:pt x="19863" y="2381"/>
                  </a:lnTo>
                  <a:lnTo>
                    <a:pt x="0" y="2381"/>
                  </a:lnTo>
                  <a:close/>
                </a:path>
              </a:pathLst>
            </a:custGeom>
            <a:solidFill>
              <a:srgbClr val="1C0000"/>
            </a:solidFill>
          </p:spPr>
          <p:txBody>
            <a:bodyPr wrap="square" lIns="0" tIns="0" rIns="0" bIns="0" rtlCol="0"/>
            <a:lstStyle/>
            <a:p>
              <a:endParaRPr/>
            </a:p>
          </p:txBody>
        </p:sp>
        <p:sp>
          <p:nvSpPr>
            <p:cNvPr id="497" name="object 495">
              <a:extLst>
                <a:ext uri="{FF2B5EF4-FFF2-40B4-BE49-F238E27FC236}">
                  <a16:creationId xmlns:a16="http://schemas.microsoft.com/office/drawing/2014/main" id="{279CFA4E-9447-4885-B3A5-3A7BF88F1683}"/>
                </a:ext>
              </a:extLst>
            </p:cNvPr>
            <p:cNvSpPr/>
            <p:nvPr/>
          </p:nvSpPr>
          <p:spPr>
            <a:xfrm>
              <a:off x="4042519" y="4632039"/>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130000"/>
            </a:solidFill>
          </p:spPr>
          <p:txBody>
            <a:bodyPr wrap="square" lIns="0" tIns="0" rIns="0" bIns="0" rtlCol="0"/>
            <a:lstStyle/>
            <a:p>
              <a:endParaRPr/>
            </a:p>
          </p:txBody>
        </p:sp>
        <p:sp>
          <p:nvSpPr>
            <p:cNvPr id="498" name="object 496">
              <a:extLst>
                <a:ext uri="{FF2B5EF4-FFF2-40B4-BE49-F238E27FC236}">
                  <a16:creationId xmlns:a16="http://schemas.microsoft.com/office/drawing/2014/main" id="{9F1FC310-178F-4836-A27F-F811D536AA2B}"/>
                </a:ext>
              </a:extLst>
            </p:cNvPr>
            <p:cNvSpPr/>
            <p:nvPr/>
          </p:nvSpPr>
          <p:spPr>
            <a:xfrm>
              <a:off x="4042519" y="4632039"/>
              <a:ext cx="14604" cy="2540"/>
            </a:xfrm>
            <a:custGeom>
              <a:avLst/>
              <a:gdLst/>
              <a:ahLst/>
              <a:cxnLst/>
              <a:rect l="l" t="t" r="r" b="b"/>
              <a:pathLst>
                <a:path w="14604" h="2539">
                  <a:moveTo>
                    <a:pt x="0" y="2381"/>
                  </a:moveTo>
                  <a:lnTo>
                    <a:pt x="0" y="0"/>
                  </a:lnTo>
                  <a:lnTo>
                    <a:pt x="14187" y="0"/>
                  </a:lnTo>
                  <a:lnTo>
                    <a:pt x="14187" y="2381"/>
                  </a:lnTo>
                  <a:lnTo>
                    <a:pt x="0" y="2381"/>
                  </a:lnTo>
                  <a:close/>
                </a:path>
              </a:pathLst>
            </a:custGeom>
            <a:solidFill>
              <a:srgbClr val="0D0000"/>
            </a:solidFill>
          </p:spPr>
          <p:txBody>
            <a:bodyPr wrap="square" lIns="0" tIns="0" rIns="0" bIns="0" rtlCol="0"/>
            <a:lstStyle/>
            <a:p>
              <a:endParaRPr/>
            </a:p>
          </p:txBody>
        </p:sp>
        <p:sp>
          <p:nvSpPr>
            <p:cNvPr id="499" name="object 497">
              <a:extLst>
                <a:ext uri="{FF2B5EF4-FFF2-40B4-BE49-F238E27FC236}">
                  <a16:creationId xmlns:a16="http://schemas.microsoft.com/office/drawing/2014/main" id="{52E6AE2D-900A-45E7-BDE3-F0052F17CC11}"/>
                </a:ext>
              </a:extLst>
            </p:cNvPr>
            <p:cNvSpPr/>
            <p:nvPr/>
          </p:nvSpPr>
          <p:spPr>
            <a:xfrm>
              <a:off x="4499368" y="4620131"/>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E0000"/>
            </a:solidFill>
          </p:spPr>
          <p:txBody>
            <a:bodyPr wrap="square" lIns="0" tIns="0" rIns="0" bIns="0" rtlCol="0"/>
            <a:lstStyle/>
            <a:p>
              <a:endParaRPr/>
            </a:p>
          </p:txBody>
        </p:sp>
        <p:sp>
          <p:nvSpPr>
            <p:cNvPr id="500" name="object 498">
              <a:extLst>
                <a:ext uri="{FF2B5EF4-FFF2-40B4-BE49-F238E27FC236}">
                  <a16:creationId xmlns:a16="http://schemas.microsoft.com/office/drawing/2014/main" id="{A43EB374-1A83-4D75-8314-6EEBFA75980E}"/>
                </a:ext>
              </a:extLst>
            </p:cNvPr>
            <p:cNvSpPr/>
            <p:nvPr/>
          </p:nvSpPr>
          <p:spPr>
            <a:xfrm>
              <a:off x="4499368" y="4620131"/>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90000"/>
            </a:solidFill>
          </p:spPr>
          <p:txBody>
            <a:bodyPr wrap="square" lIns="0" tIns="0" rIns="0" bIns="0" rtlCol="0"/>
            <a:lstStyle/>
            <a:p>
              <a:endParaRPr/>
            </a:p>
          </p:txBody>
        </p:sp>
        <p:sp>
          <p:nvSpPr>
            <p:cNvPr id="501" name="object 499">
              <a:extLst>
                <a:ext uri="{FF2B5EF4-FFF2-40B4-BE49-F238E27FC236}">
                  <a16:creationId xmlns:a16="http://schemas.microsoft.com/office/drawing/2014/main" id="{9828AF12-1BD7-4FE7-B1C0-74FB87E0538E}"/>
                </a:ext>
              </a:extLst>
            </p:cNvPr>
            <p:cNvSpPr/>
            <p:nvPr/>
          </p:nvSpPr>
          <p:spPr>
            <a:xfrm>
              <a:off x="4496530" y="4617750"/>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D10000"/>
            </a:solidFill>
          </p:spPr>
          <p:txBody>
            <a:bodyPr wrap="square" lIns="0" tIns="0" rIns="0" bIns="0" rtlCol="0"/>
            <a:lstStyle/>
            <a:p>
              <a:endParaRPr/>
            </a:p>
          </p:txBody>
        </p:sp>
        <p:sp>
          <p:nvSpPr>
            <p:cNvPr id="502" name="object 500">
              <a:extLst>
                <a:ext uri="{FF2B5EF4-FFF2-40B4-BE49-F238E27FC236}">
                  <a16:creationId xmlns:a16="http://schemas.microsoft.com/office/drawing/2014/main" id="{72D3C01A-F74D-4211-BADF-225E25665A10}"/>
                </a:ext>
              </a:extLst>
            </p:cNvPr>
            <p:cNvSpPr/>
            <p:nvPr/>
          </p:nvSpPr>
          <p:spPr>
            <a:xfrm>
              <a:off x="4496530" y="4617750"/>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CC0000"/>
            </a:solidFill>
          </p:spPr>
          <p:txBody>
            <a:bodyPr wrap="square" lIns="0" tIns="0" rIns="0" bIns="0" rtlCol="0"/>
            <a:lstStyle/>
            <a:p>
              <a:endParaRPr/>
            </a:p>
          </p:txBody>
        </p:sp>
        <p:sp>
          <p:nvSpPr>
            <p:cNvPr id="503" name="object 501">
              <a:extLst>
                <a:ext uri="{FF2B5EF4-FFF2-40B4-BE49-F238E27FC236}">
                  <a16:creationId xmlns:a16="http://schemas.microsoft.com/office/drawing/2014/main" id="{1D3F17FD-B4CC-46DC-B380-0CD576C8593D}"/>
                </a:ext>
              </a:extLst>
            </p:cNvPr>
            <p:cNvSpPr/>
            <p:nvPr/>
          </p:nvSpPr>
          <p:spPr>
            <a:xfrm>
              <a:off x="4490855" y="4615369"/>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C40000"/>
            </a:solidFill>
          </p:spPr>
          <p:txBody>
            <a:bodyPr wrap="square" lIns="0" tIns="0" rIns="0" bIns="0" rtlCol="0"/>
            <a:lstStyle/>
            <a:p>
              <a:endParaRPr/>
            </a:p>
          </p:txBody>
        </p:sp>
        <p:sp>
          <p:nvSpPr>
            <p:cNvPr id="504" name="object 502">
              <a:extLst>
                <a:ext uri="{FF2B5EF4-FFF2-40B4-BE49-F238E27FC236}">
                  <a16:creationId xmlns:a16="http://schemas.microsoft.com/office/drawing/2014/main" id="{B30F89D2-24B3-4C17-8EA1-9CAF387EEF87}"/>
                </a:ext>
              </a:extLst>
            </p:cNvPr>
            <p:cNvSpPr/>
            <p:nvPr/>
          </p:nvSpPr>
          <p:spPr>
            <a:xfrm>
              <a:off x="4490855" y="4615368"/>
              <a:ext cx="45720" cy="2540"/>
            </a:xfrm>
            <a:custGeom>
              <a:avLst/>
              <a:gdLst/>
              <a:ahLst/>
              <a:cxnLst/>
              <a:rect l="l" t="t" r="r" b="b"/>
              <a:pathLst>
                <a:path w="45720" h="2539">
                  <a:moveTo>
                    <a:pt x="0" y="2382"/>
                  </a:moveTo>
                  <a:lnTo>
                    <a:pt x="45401" y="2382"/>
                  </a:lnTo>
                  <a:lnTo>
                    <a:pt x="45401" y="0"/>
                  </a:lnTo>
                  <a:lnTo>
                    <a:pt x="0" y="0"/>
                  </a:lnTo>
                  <a:lnTo>
                    <a:pt x="0" y="2382"/>
                  </a:lnTo>
                  <a:close/>
                </a:path>
              </a:pathLst>
            </a:custGeom>
            <a:solidFill>
              <a:srgbClr val="BE0000"/>
            </a:solidFill>
          </p:spPr>
          <p:txBody>
            <a:bodyPr wrap="square" lIns="0" tIns="0" rIns="0" bIns="0" rtlCol="0"/>
            <a:lstStyle/>
            <a:p>
              <a:endParaRPr/>
            </a:p>
          </p:txBody>
        </p:sp>
        <p:sp>
          <p:nvSpPr>
            <p:cNvPr id="505" name="object 503">
              <a:extLst>
                <a:ext uri="{FF2B5EF4-FFF2-40B4-BE49-F238E27FC236}">
                  <a16:creationId xmlns:a16="http://schemas.microsoft.com/office/drawing/2014/main" id="{C9B0B650-511B-41F4-A10D-E2928C63BB28}"/>
                </a:ext>
              </a:extLst>
            </p:cNvPr>
            <p:cNvSpPr/>
            <p:nvPr/>
          </p:nvSpPr>
          <p:spPr>
            <a:xfrm>
              <a:off x="4490855" y="4612986"/>
              <a:ext cx="45720" cy="2540"/>
            </a:xfrm>
            <a:custGeom>
              <a:avLst/>
              <a:gdLst/>
              <a:ahLst/>
              <a:cxnLst/>
              <a:rect l="l" t="t" r="r" b="b"/>
              <a:pathLst>
                <a:path w="45720" h="2539">
                  <a:moveTo>
                    <a:pt x="0" y="2382"/>
                  </a:moveTo>
                  <a:lnTo>
                    <a:pt x="45401" y="2382"/>
                  </a:lnTo>
                  <a:lnTo>
                    <a:pt x="45401" y="0"/>
                  </a:lnTo>
                  <a:lnTo>
                    <a:pt x="0" y="0"/>
                  </a:lnTo>
                  <a:lnTo>
                    <a:pt x="0" y="2382"/>
                  </a:lnTo>
                  <a:close/>
                </a:path>
              </a:pathLst>
            </a:custGeom>
            <a:solidFill>
              <a:srgbClr val="B80000"/>
            </a:solidFill>
          </p:spPr>
          <p:txBody>
            <a:bodyPr wrap="square" lIns="0" tIns="0" rIns="0" bIns="0" rtlCol="0"/>
            <a:lstStyle/>
            <a:p>
              <a:endParaRPr/>
            </a:p>
          </p:txBody>
        </p:sp>
        <p:sp>
          <p:nvSpPr>
            <p:cNvPr id="506" name="object 504">
              <a:extLst>
                <a:ext uri="{FF2B5EF4-FFF2-40B4-BE49-F238E27FC236}">
                  <a16:creationId xmlns:a16="http://schemas.microsoft.com/office/drawing/2014/main" id="{334AC8FA-830B-468C-986F-A8316839E0DA}"/>
                </a:ext>
              </a:extLst>
            </p:cNvPr>
            <p:cNvSpPr/>
            <p:nvPr/>
          </p:nvSpPr>
          <p:spPr>
            <a:xfrm>
              <a:off x="4490855" y="4612986"/>
              <a:ext cx="45720" cy="2540"/>
            </a:xfrm>
            <a:custGeom>
              <a:avLst/>
              <a:gdLst/>
              <a:ahLst/>
              <a:cxnLst/>
              <a:rect l="l" t="t" r="r" b="b"/>
              <a:pathLst>
                <a:path w="45720" h="2539">
                  <a:moveTo>
                    <a:pt x="0" y="2382"/>
                  </a:moveTo>
                  <a:lnTo>
                    <a:pt x="45401" y="2382"/>
                  </a:lnTo>
                  <a:lnTo>
                    <a:pt x="45401" y="0"/>
                  </a:lnTo>
                  <a:lnTo>
                    <a:pt x="0" y="0"/>
                  </a:lnTo>
                  <a:lnTo>
                    <a:pt x="0" y="2382"/>
                  </a:lnTo>
                  <a:close/>
                </a:path>
              </a:pathLst>
            </a:custGeom>
            <a:solidFill>
              <a:srgbClr val="AF0000"/>
            </a:solidFill>
          </p:spPr>
          <p:txBody>
            <a:bodyPr wrap="square" lIns="0" tIns="0" rIns="0" bIns="0" rtlCol="0"/>
            <a:lstStyle/>
            <a:p>
              <a:endParaRPr/>
            </a:p>
          </p:txBody>
        </p:sp>
        <p:sp>
          <p:nvSpPr>
            <p:cNvPr id="507" name="object 505">
              <a:extLst>
                <a:ext uri="{FF2B5EF4-FFF2-40B4-BE49-F238E27FC236}">
                  <a16:creationId xmlns:a16="http://schemas.microsoft.com/office/drawing/2014/main" id="{4B940E94-7726-4333-B708-F5C977C8AE77}"/>
                </a:ext>
              </a:extLst>
            </p:cNvPr>
            <p:cNvSpPr/>
            <p:nvPr/>
          </p:nvSpPr>
          <p:spPr>
            <a:xfrm>
              <a:off x="4490855" y="4610606"/>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AB0000"/>
            </a:solidFill>
          </p:spPr>
          <p:txBody>
            <a:bodyPr wrap="square" lIns="0" tIns="0" rIns="0" bIns="0" rtlCol="0"/>
            <a:lstStyle/>
            <a:p>
              <a:endParaRPr/>
            </a:p>
          </p:txBody>
        </p:sp>
        <p:sp>
          <p:nvSpPr>
            <p:cNvPr id="508" name="object 506">
              <a:extLst>
                <a:ext uri="{FF2B5EF4-FFF2-40B4-BE49-F238E27FC236}">
                  <a16:creationId xmlns:a16="http://schemas.microsoft.com/office/drawing/2014/main" id="{5B305AFD-9E81-4A3A-8B08-A872F41F9FE4}"/>
                </a:ext>
              </a:extLst>
            </p:cNvPr>
            <p:cNvSpPr/>
            <p:nvPr/>
          </p:nvSpPr>
          <p:spPr>
            <a:xfrm>
              <a:off x="4490855" y="4610606"/>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A20000"/>
            </a:solidFill>
          </p:spPr>
          <p:txBody>
            <a:bodyPr wrap="square" lIns="0" tIns="0" rIns="0" bIns="0" rtlCol="0"/>
            <a:lstStyle/>
            <a:p>
              <a:endParaRPr/>
            </a:p>
          </p:txBody>
        </p:sp>
        <p:sp>
          <p:nvSpPr>
            <p:cNvPr id="509" name="object 507">
              <a:extLst>
                <a:ext uri="{FF2B5EF4-FFF2-40B4-BE49-F238E27FC236}">
                  <a16:creationId xmlns:a16="http://schemas.microsoft.com/office/drawing/2014/main" id="{562F8E4A-2DC6-40F4-A959-03BE3C2487B9}"/>
                </a:ext>
              </a:extLst>
            </p:cNvPr>
            <p:cNvSpPr/>
            <p:nvPr/>
          </p:nvSpPr>
          <p:spPr>
            <a:xfrm>
              <a:off x="4485180" y="4605843"/>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8F0000"/>
            </a:solidFill>
          </p:spPr>
          <p:txBody>
            <a:bodyPr wrap="square" lIns="0" tIns="0" rIns="0" bIns="0" rtlCol="0"/>
            <a:lstStyle/>
            <a:p>
              <a:endParaRPr/>
            </a:p>
          </p:txBody>
        </p:sp>
        <p:sp>
          <p:nvSpPr>
            <p:cNvPr id="510" name="object 508">
              <a:extLst>
                <a:ext uri="{FF2B5EF4-FFF2-40B4-BE49-F238E27FC236}">
                  <a16:creationId xmlns:a16="http://schemas.microsoft.com/office/drawing/2014/main" id="{CAFCF71B-2063-4323-AA64-0F394FF724F8}"/>
                </a:ext>
              </a:extLst>
            </p:cNvPr>
            <p:cNvSpPr/>
            <p:nvPr/>
          </p:nvSpPr>
          <p:spPr>
            <a:xfrm>
              <a:off x="4485180" y="4605843"/>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890000"/>
            </a:solidFill>
          </p:spPr>
          <p:txBody>
            <a:bodyPr wrap="square" lIns="0" tIns="0" rIns="0" bIns="0" rtlCol="0"/>
            <a:lstStyle/>
            <a:p>
              <a:endParaRPr/>
            </a:p>
          </p:txBody>
        </p:sp>
        <p:sp>
          <p:nvSpPr>
            <p:cNvPr id="511" name="object 509">
              <a:extLst>
                <a:ext uri="{FF2B5EF4-FFF2-40B4-BE49-F238E27FC236}">
                  <a16:creationId xmlns:a16="http://schemas.microsoft.com/office/drawing/2014/main" id="{C9EF4CE2-FBEF-4437-9642-A1CBF548CFB2}"/>
                </a:ext>
              </a:extLst>
            </p:cNvPr>
            <p:cNvSpPr/>
            <p:nvPr/>
          </p:nvSpPr>
          <p:spPr>
            <a:xfrm>
              <a:off x="4473830" y="4603462"/>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750000"/>
            </a:solidFill>
          </p:spPr>
          <p:txBody>
            <a:bodyPr wrap="square" lIns="0" tIns="0" rIns="0" bIns="0" rtlCol="0"/>
            <a:lstStyle/>
            <a:p>
              <a:endParaRPr/>
            </a:p>
          </p:txBody>
        </p:sp>
        <p:sp>
          <p:nvSpPr>
            <p:cNvPr id="512" name="object 510">
              <a:extLst>
                <a:ext uri="{FF2B5EF4-FFF2-40B4-BE49-F238E27FC236}">
                  <a16:creationId xmlns:a16="http://schemas.microsoft.com/office/drawing/2014/main" id="{859F5133-4876-414F-A396-23DD7FC97DAC}"/>
                </a:ext>
              </a:extLst>
            </p:cNvPr>
            <p:cNvSpPr/>
            <p:nvPr/>
          </p:nvSpPr>
          <p:spPr>
            <a:xfrm>
              <a:off x="4473830" y="4603462"/>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6F0000"/>
            </a:solidFill>
          </p:spPr>
          <p:txBody>
            <a:bodyPr wrap="square" lIns="0" tIns="0" rIns="0" bIns="0" rtlCol="0"/>
            <a:lstStyle/>
            <a:p>
              <a:endParaRPr/>
            </a:p>
          </p:txBody>
        </p:sp>
        <p:sp>
          <p:nvSpPr>
            <p:cNvPr id="513" name="object 511">
              <a:extLst>
                <a:ext uri="{FF2B5EF4-FFF2-40B4-BE49-F238E27FC236}">
                  <a16:creationId xmlns:a16="http://schemas.microsoft.com/office/drawing/2014/main" id="{4C28C107-36F7-4E2E-9AF8-87B7D4B0765F}"/>
                </a:ext>
              </a:extLst>
            </p:cNvPr>
            <p:cNvSpPr/>
            <p:nvPr/>
          </p:nvSpPr>
          <p:spPr>
            <a:xfrm>
              <a:off x="4476668" y="4601079"/>
              <a:ext cx="53975" cy="2540"/>
            </a:xfrm>
            <a:custGeom>
              <a:avLst/>
              <a:gdLst/>
              <a:ahLst/>
              <a:cxnLst/>
              <a:rect l="l" t="t" r="r" b="b"/>
              <a:pathLst>
                <a:path w="53975" h="2539">
                  <a:moveTo>
                    <a:pt x="0" y="2382"/>
                  </a:moveTo>
                  <a:lnTo>
                    <a:pt x="53913" y="2382"/>
                  </a:lnTo>
                  <a:lnTo>
                    <a:pt x="53913" y="0"/>
                  </a:lnTo>
                  <a:lnTo>
                    <a:pt x="0" y="0"/>
                  </a:lnTo>
                  <a:lnTo>
                    <a:pt x="0" y="2382"/>
                  </a:lnTo>
                  <a:close/>
                </a:path>
              </a:pathLst>
            </a:custGeom>
            <a:solidFill>
              <a:srgbClr val="690000"/>
            </a:solidFill>
          </p:spPr>
          <p:txBody>
            <a:bodyPr wrap="square" lIns="0" tIns="0" rIns="0" bIns="0" rtlCol="0"/>
            <a:lstStyle/>
            <a:p>
              <a:endParaRPr/>
            </a:p>
          </p:txBody>
        </p:sp>
        <p:sp>
          <p:nvSpPr>
            <p:cNvPr id="514" name="object 512">
              <a:extLst>
                <a:ext uri="{FF2B5EF4-FFF2-40B4-BE49-F238E27FC236}">
                  <a16:creationId xmlns:a16="http://schemas.microsoft.com/office/drawing/2014/main" id="{6ACBEDE7-8EC3-498F-A157-CD27A95FCA45}"/>
                </a:ext>
              </a:extLst>
            </p:cNvPr>
            <p:cNvSpPr/>
            <p:nvPr/>
          </p:nvSpPr>
          <p:spPr>
            <a:xfrm>
              <a:off x="4476668" y="4601080"/>
              <a:ext cx="53975" cy="2540"/>
            </a:xfrm>
            <a:custGeom>
              <a:avLst/>
              <a:gdLst/>
              <a:ahLst/>
              <a:cxnLst/>
              <a:rect l="l" t="t" r="r" b="b"/>
              <a:pathLst>
                <a:path w="53975" h="2539">
                  <a:moveTo>
                    <a:pt x="0" y="0"/>
                  </a:moveTo>
                  <a:lnTo>
                    <a:pt x="0" y="2381"/>
                  </a:lnTo>
                  <a:lnTo>
                    <a:pt x="53913" y="2381"/>
                  </a:lnTo>
                  <a:lnTo>
                    <a:pt x="53913" y="0"/>
                  </a:lnTo>
                  <a:lnTo>
                    <a:pt x="0" y="0"/>
                  </a:lnTo>
                  <a:close/>
                </a:path>
              </a:pathLst>
            </a:custGeom>
            <a:solidFill>
              <a:srgbClr val="620000"/>
            </a:solidFill>
          </p:spPr>
          <p:txBody>
            <a:bodyPr wrap="square" lIns="0" tIns="0" rIns="0" bIns="0" rtlCol="0"/>
            <a:lstStyle/>
            <a:p>
              <a:endParaRPr/>
            </a:p>
          </p:txBody>
        </p:sp>
        <p:sp>
          <p:nvSpPr>
            <p:cNvPr id="515" name="object 513">
              <a:extLst>
                <a:ext uri="{FF2B5EF4-FFF2-40B4-BE49-F238E27FC236}">
                  <a16:creationId xmlns:a16="http://schemas.microsoft.com/office/drawing/2014/main" id="{59FA53E1-2093-41B4-A5CA-2268AEA59EE3}"/>
                </a:ext>
              </a:extLst>
            </p:cNvPr>
            <p:cNvSpPr/>
            <p:nvPr/>
          </p:nvSpPr>
          <p:spPr>
            <a:xfrm>
              <a:off x="4476668" y="4598699"/>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5C0000"/>
            </a:solidFill>
          </p:spPr>
          <p:txBody>
            <a:bodyPr wrap="square" lIns="0" tIns="0" rIns="0" bIns="0" rtlCol="0"/>
            <a:lstStyle/>
            <a:p>
              <a:endParaRPr/>
            </a:p>
          </p:txBody>
        </p:sp>
        <p:sp>
          <p:nvSpPr>
            <p:cNvPr id="516" name="object 514">
              <a:extLst>
                <a:ext uri="{FF2B5EF4-FFF2-40B4-BE49-F238E27FC236}">
                  <a16:creationId xmlns:a16="http://schemas.microsoft.com/office/drawing/2014/main" id="{BF1299C1-8E62-445B-8F12-2EF8AA6D6A7A}"/>
                </a:ext>
              </a:extLst>
            </p:cNvPr>
            <p:cNvSpPr/>
            <p:nvPr/>
          </p:nvSpPr>
          <p:spPr>
            <a:xfrm>
              <a:off x="4476668" y="4598699"/>
              <a:ext cx="48260" cy="2540"/>
            </a:xfrm>
            <a:custGeom>
              <a:avLst/>
              <a:gdLst/>
              <a:ahLst/>
              <a:cxnLst/>
              <a:rect l="l" t="t" r="r" b="b"/>
              <a:pathLst>
                <a:path w="48260" h="2539">
                  <a:moveTo>
                    <a:pt x="0" y="0"/>
                  </a:moveTo>
                  <a:lnTo>
                    <a:pt x="0" y="2381"/>
                  </a:lnTo>
                  <a:lnTo>
                    <a:pt x="48238" y="2381"/>
                  </a:lnTo>
                  <a:lnTo>
                    <a:pt x="48238" y="0"/>
                  </a:lnTo>
                  <a:lnTo>
                    <a:pt x="0" y="0"/>
                  </a:lnTo>
                  <a:close/>
                </a:path>
              </a:pathLst>
            </a:custGeom>
            <a:solidFill>
              <a:srgbClr val="530000"/>
            </a:solidFill>
          </p:spPr>
          <p:txBody>
            <a:bodyPr wrap="square" lIns="0" tIns="0" rIns="0" bIns="0" rtlCol="0"/>
            <a:lstStyle/>
            <a:p>
              <a:endParaRPr/>
            </a:p>
          </p:txBody>
        </p:sp>
        <p:sp>
          <p:nvSpPr>
            <p:cNvPr id="517" name="object 515">
              <a:extLst>
                <a:ext uri="{FF2B5EF4-FFF2-40B4-BE49-F238E27FC236}">
                  <a16:creationId xmlns:a16="http://schemas.microsoft.com/office/drawing/2014/main" id="{822824AD-3CDD-4509-B7F2-BC2A4308D3A2}"/>
                </a:ext>
              </a:extLst>
            </p:cNvPr>
            <p:cNvSpPr/>
            <p:nvPr/>
          </p:nvSpPr>
          <p:spPr>
            <a:xfrm>
              <a:off x="4476668" y="4596317"/>
              <a:ext cx="45720" cy="2540"/>
            </a:xfrm>
            <a:custGeom>
              <a:avLst/>
              <a:gdLst/>
              <a:ahLst/>
              <a:cxnLst/>
              <a:rect l="l" t="t" r="r" b="b"/>
              <a:pathLst>
                <a:path w="45720" h="2539">
                  <a:moveTo>
                    <a:pt x="0" y="2381"/>
                  </a:moveTo>
                  <a:lnTo>
                    <a:pt x="0" y="0"/>
                  </a:lnTo>
                  <a:lnTo>
                    <a:pt x="45401" y="0"/>
                  </a:lnTo>
                  <a:lnTo>
                    <a:pt x="45401" y="2381"/>
                  </a:lnTo>
                  <a:lnTo>
                    <a:pt x="0" y="2381"/>
                  </a:lnTo>
                  <a:close/>
                </a:path>
              </a:pathLst>
            </a:custGeom>
            <a:solidFill>
              <a:srgbClr val="4F0000"/>
            </a:solidFill>
          </p:spPr>
          <p:txBody>
            <a:bodyPr wrap="square" lIns="0" tIns="0" rIns="0" bIns="0" rtlCol="0"/>
            <a:lstStyle/>
            <a:p>
              <a:endParaRPr/>
            </a:p>
          </p:txBody>
        </p:sp>
        <p:sp>
          <p:nvSpPr>
            <p:cNvPr id="518" name="object 516">
              <a:extLst>
                <a:ext uri="{FF2B5EF4-FFF2-40B4-BE49-F238E27FC236}">
                  <a16:creationId xmlns:a16="http://schemas.microsoft.com/office/drawing/2014/main" id="{94A5A6F6-A5B5-4AF2-9B33-41BDA439A6B8}"/>
                </a:ext>
              </a:extLst>
            </p:cNvPr>
            <p:cNvSpPr/>
            <p:nvPr/>
          </p:nvSpPr>
          <p:spPr>
            <a:xfrm>
              <a:off x="4476668" y="4596317"/>
              <a:ext cx="45720" cy="2540"/>
            </a:xfrm>
            <a:custGeom>
              <a:avLst/>
              <a:gdLst/>
              <a:ahLst/>
              <a:cxnLst/>
              <a:rect l="l" t="t" r="r" b="b"/>
              <a:pathLst>
                <a:path w="45720" h="2539">
                  <a:moveTo>
                    <a:pt x="0" y="2381"/>
                  </a:moveTo>
                  <a:lnTo>
                    <a:pt x="0" y="0"/>
                  </a:lnTo>
                  <a:lnTo>
                    <a:pt x="45401" y="0"/>
                  </a:lnTo>
                  <a:lnTo>
                    <a:pt x="45401" y="2381"/>
                  </a:lnTo>
                  <a:lnTo>
                    <a:pt x="0" y="2381"/>
                  </a:lnTo>
                  <a:close/>
                </a:path>
              </a:pathLst>
            </a:custGeom>
            <a:solidFill>
              <a:srgbClr val="460000"/>
            </a:solidFill>
          </p:spPr>
          <p:txBody>
            <a:bodyPr wrap="square" lIns="0" tIns="0" rIns="0" bIns="0" rtlCol="0"/>
            <a:lstStyle/>
            <a:p>
              <a:endParaRPr/>
            </a:p>
          </p:txBody>
        </p:sp>
        <p:sp>
          <p:nvSpPr>
            <p:cNvPr id="519" name="object 517">
              <a:extLst>
                <a:ext uri="{FF2B5EF4-FFF2-40B4-BE49-F238E27FC236}">
                  <a16:creationId xmlns:a16="http://schemas.microsoft.com/office/drawing/2014/main" id="{46F34A59-BA40-4E4A-817E-29E356420937}"/>
                </a:ext>
              </a:extLst>
            </p:cNvPr>
            <p:cNvSpPr/>
            <p:nvPr/>
          </p:nvSpPr>
          <p:spPr>
            <a:xfrm>
              <a:off x="4479505" y="4593936"/>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420000"/>
            </a:solidFill>
          </p:spPr>
          <p:txBody>
            <a:bodyPr wrap="square" lIns="0" tIns="0" rIns="0" bIns="0" rtlCol="0"/>
            <a:lstStyle/>
            <a:p>
              <a:endParaRPr/>
            </a:p>
          </p:txBody>
        </p:sp>
        <p:sp>
          <p:nvSpPr>
            <p:cNvPr id="520" name="object 518">
              <a:extLst>
                <a:ext uri="{FF2B5EF4-FFF2-40B4-BE49-F238E27FC236}">
                  <a16:creationId xmlns:a16="http://schemas.microsoft.com/office/drawing/2014/main" id="{1435BFF4-9DCB-4140-A2E1-3B91F1C99A50}"/>
                </a:ext>
              </a:extLst>
            </p:cNvPr>
            <p:cNvSpPr/>
            <p:nvPr/>
          </p:nvSpPr>
          <p:spPr>
            <a:xfrm>
              <a:off x="4479505" y="4593935"/>
              <a:ext cx="37465" cy="2540"/>
            </a:xfrm>
            <a:custGeom>
              <a:avLst/>
              <a:gdLst/>
              <a:ahLst/>
              <a:cxnLst/>
              <a:rect l="l" t="t" r="r" b="b"/>
              <a:pathLst>
                <a:path w="37464" h="2539">
                  <a:moveTo>
                    <a:pt x="0" y="2382"/>
                  </a:moveTo>
                  <a:lnTo>
                    <a:pt x="36888" y="2382"/>
                  </a:lnTo>
                  <a:lnTo>
                    <a:pt x="36888" y="0"/>
                  </a:lnTo>
                  <a:lnTo>
                    <a:pt x="0" y="0"/>
                  </a:lnTo>
                  <a:lnTo>
                    <a:pt x="0" y="2382"/>
                  </a:lnTo>
                  <a:close/>
                </a:path>
              </a:pathLst>
            </a:custGeom>
            <a:solidFill>
              <a:srgbClr val="3A0000"/>
            </a:solidFill>
          </p:spPr>
          <p:txBody>
            <a:bodyPr wrap="square" lIns="0" tIns="0" rIns="0" bIns="0" rtlCol="0"/>
            <a:lstStyle/>
            <a:p>
              <a:endParaRPr/>
            </a:p>
          </p:txBody>
        </p:sp>
        <p:sp>
          <p:nvSpPr>
            <p:cNvPr id="521" name="object 519">
              <a:extLst>
                <a:ext uri="{FF2B5EF4-FFF2-40B4-BE49-F238E27FC236}">
                  <a16:creationId xmlns:a16="http://schemas.microsoft.com/office/drawing/2014/main" id="{B2C58637-6D64-4099-81D2-C59D5E60380D}"/>
                </a:ext>
              </a:extLst>
            </p:cNvPr>
            <p:cNvSpPr/>
            <p:nvPr/>
          </p:nvSpPr>
          <p:spPr>
            <a:xfrm>
              <a:off x="4479505" y="4591555"/>
              <a:ext cx="37465" cy="2540"/>
            </a:xfrm>
            <a:custGeom>
              <a:avLst/>
              <a:gdLst/>
              <a:ahLst/>
              <a:cxnLst/>
              <a:rect l="l" t="t" r="r" b="b"/>
              <a:pathLst>
                <a:path w="37464" h="2539">
                  <a:moveTo>
                    <a:pt x="0" y="2381"/>
                  </a:moveTo>
                  <a:lnTo>
                    <a:pt x="0" y="0"/>
                  </a:lnTo>
                  <a:lnTo>
                    <a:pt x="36888" y="0"/>
                  </a:lnTo>
                  <a:lnTo>
                    <a:pt x="36888" y="2381"/>
                  </a:lnTo>
                  <a:lnTo>
                    <a:pt x="0" y="2381"/>
                  </a:lnTo>
                  <a:close/>
                </a:path>
              </a:pathLst>
            </a:custGeom>
            <a:solidFill>
              <a:srgbClr val="360000"/>
            </a:solidFill>
          </p:spPr>
          <p:txBody>
            <a:bodyPr wrap="square" lIns="0" tIns="0" rIns="0" bIns="0" rtlCol="0"/>
            <a:lstStyle/>
            <a:p>
              <a:endParaRPr/>
            </a:p>
          </p:txBody>
        </p:sp>
        <p:sp>
          <p:nvSpPr>
            <p:cNvPr id="522" name="object 520">
              <a:extLst>
                <a:ext uri="{FF2B5EF4-FFF2-40B4-BE49-F238E27FC236}">
                  <a16:creationId xmlns:a16="http://schemas.microsoft.com/office/drawing/2014/main" id="{E8DB8477-EFD8-4B94-BF77-20DE48DCCFFC}"/>
                </a:ext>
              </a:extLst>
            </p:cNvPr>
            <p:cNvSpPr/>
            <p:nvPr/>
          </p:nvSpPr>
          <p:spPr>
            <a:xfrm>
              <a:off x="4479505" y="4591555"/>
              <a:ext cx="37465" cy="2540"/>
            </a:xfrm>
            <a:custGeom>
              <a:avLst/>
              <a:gdLst/>
              <a:ahLst/>
              <a:cxnLst/>
              <a:rect l="l" t="t" r="r" b="b"/>
              <a:pathLst>
                <a:path w="37464" h="2539">
                  <a:moveTo>
                    <a:pt x="0" y="2381"/>
                  </a:moveTo>
                  <a:lnTo>
                    <a:pt x="0" y="0"/>
                  </a:lnTo>
                  <a:lnTo>
                    <a:pt x="36888" y="0"/>
                  </a:lnTo>
                  <a:lnTo>
                    <a:pt x="36888" y="2381"/>
                  </a:lnTo>
                  <a:lnTo>
                    <a:pt x="0" y="2381"/>
                  </a:lnTo>
                  <a:close/>
                </a:path>
              </a:pathLst>
            </a:custGeom>
            <a:solidFill>
              <a:srgbClr val="2D0000"/>
            </a:solidFill>
          </p:spPr>
          <p:txBody>
            <a:bodyPr wrap="square" lIns="0" tIns="0" rIns="0" bIns="0" rtlCol="0"/>
            <a:lstStyle/>
            <a:p>
              <a:endParaRPr/>
            </a:p>
          </p:txBody>
        </p:sp>
        <p:sp>
          <p:nvSpPr>
            <p:cNvPr id="523" name="object 521">
              <a:extLst>
                <a:ext uri="{FF2B5EF4-FFF2-40B4-BE49-F238E27FC236}">
                  <a16:creationId xmlns:a16="http://schemas.microsoft.com/office/drawing/2014/main" id="{4B92776E-284B-4937-BF66-EFC06B918423}"/>
                </a:ext>
              </a:extLst>
            </p:cNvPr>
            <p:cNvSpPr/>
            <p:nvPr/>
          </p:nvSpPr>
          <p:spPr>
            <a:xfrm>
              <a:off x="4490855" y="4589173"/>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290000"/>
            </a:solidFill>
          </p:spPr>
          <p:txBody>
            <a:bodyPr wrap="square" lIns="0" tIns="0" rIns="0" bIns="0" rtlCol="0"/>
            <a:lstStyle/>
            <a:p>
              <a:endParaRPr/>
            </a:p>
          </p:txBody>
        </p:sp>
        <p:sp>
          <p:nvSpPr>
            <p:cNvPr id="524" name="object 522">
              <a:extLst>
                <a:ext uri="{FF2B5EF4-FFF2-40B4-BE49-F238E27FC236}">
                  <a16:creationId xmlns:a16="http://schemas.microsoft.com/office/drawing/2014/main" id="{DA135905-BD49-4481-AFE1-12404A427E7B}"/>
                </a:ext>
              </a:extLst>
            </p:cNvPr>
            <p:cNvSpPr/>
            <p:nvPr/>
          </p:nvSpPr>
          <p:spPr>
            <a:xfrm>
              <a:off x="4490855" y="4589173"/>
              <a:ext cx="22860" cy="2540"/>
            </a:xfrm>
            <a:custGeom>
              <a:avLst/>
              <a:gdLst/>
              <a:ahLst/>
              <a:cxnLst/>
              <a:rect l="l" t="t" r="r" b="b"/>
              <a:pathLst>
                <a:path w="22860" h="2539">
                  <a:moveTo>
                    <a:pt x="0" y="0"/>
                  </a:moveTo>
                  <a:lnTo>
                    <a:pt x="0" y="2381"/>
                  </a:lnTo>
                  <a:lnTo>
                    <a:pt x="22700" y="2381"/>
                  </a:lnTo>
                  <a:lnTo>
                    <a:pt x="22700" y="0"/>
                  </a:lnTo>
                  <a:lnTo>
                    <a:pt x="0" y="0"/>
                  </a:lnTo>
                  <a:close/>
                </a:path>
              </a:pathLst>
            </a:custGeom>
            <a:solidFill>
              <a:srgbClr val="200000"/>
            </a:solidFill>
          </p:spPr>
          <p:txBody>
            <a:bodyPr wrap="square" lIns="0" tIns="0" rIns="0" bIns="0" rtlCol="0"/>
            <a:lstStyle/>
            <a:p>
              <a:endParaRPr/>
            </a:p>
          </p:txBody>
        </p:sp>
        <p:sp>
          <p:nvSpPr>
            <p:cNvPr id="525" name="object 523">
              <a:extLst>
                <a:ext uri="{FF2B5EF4-FFF2-40B4-BE49-F238E27FC236}">
                  <a16:creationId xmlns:a16="http://schemas.microsoft.com/office/drawing/2014/main" id="{BE13CF7E-9767-4EF0-AB36-863D1E89F6C0}"/>
                </a:ext>
              </a:extLst>
            </p:cNvPr>
            <p:cNvSpPr/>
            <p:nvPr/>
          </p:nvSpPr>
          <p:spPr>
            <a:xfrm>
              <a:off x="4490855" y="4586792"/>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1C0000"/>
            </a:solidFill>
          </p:spPr>
          <p:txBody>
            <a:bodyPr wrap="square" lIns="0" tIns="0" rIns="0" bIns="0" rtlCol="0"/>
            <a:lstStyle/>
            <a:p>
              <a:endParaRPr/>
            </a:p>
          </p:txBody>
        </p:sp>
        <p:sp>
          <p:nvSpPr>
            <p:cNvPr id="526" name="object 524">
              <a:extLst>
                <a:ext uri="{FF2B5EF4-FFF2-40B4-BE49-F238E27FC236}">
                  <a16:creationId xmlns:a16="http://schemas.microsoft.com/office/drawing/2014/main" id="{3F340342-7F1E-4EFD-8105-09C3EDC86FFA}"/>
                </a:ext>
              </a:extLst>
            </p:cNvPr>
            <p:cNvSpPr/>
            <p:nvPr/>
          </p:nvSpPr>
          <p:spPr>
            <a:xfrm>
              <a:off x="4490855" y="4586792"/>
              <a:ext cx="20320" cy="2540"/>
            </a:xfrm>
            <a:custGeom>
              <a:avLst/>
              <a:gdLst/>
              <a:ahLst/>
              <a:cxnLst/>
              <a:rect l="l" t="t" r="r" b="b"/>
              <a:pathLst>
                <a:path w="20320" h="2539">
                  <a:moveTo>
                    <a:pt x="0" y="2381"/>
                  </a:moveTo>
                  <a:lnTo>
                    <a:pt x="0" y="0"/>
                  </a:lnTo>
                  <a:lnTo>
                    <a:pt x="19863" y="0"/>
                  </a:lnTo>
                  <a:lnTo>
                    <a:pt x="19863" y="2381"/>
                  </a:lnTo>
                  <a:lnTo>
                    <a:pt x="0" y="2381"/>
                  </a:lnTo>
                  <a:close/>
                </a:path>
              </a:pathLst>
            </a:custGeom>
            <a:solidFill>
              <a:srgbClr val="130000"/>
            </a:solidFill>
          </p:spPr>
          <p:txBody>
            <a:bodyPr wrap="square" lIns="0" tIns="0" rIns="0" bIns="0" rtlCol="0"/>
            <a:lstStyle/>
            <a:p>
              <a:endParaRPr/>
            </a:p>
          </p:txBody>
        </p:sp>
        <p:sp>
          <p:nvSpPr>
            <p:cNvPr id="527" name="object 525">
              <a:extLst>
                <a:ext uri="{FF2B5EF4-FFF2-40B4-BE49-F238E27FC236}">
                  <a16:creationId xmlns:a16="http://schemas.microsoft.com/office/drawing/2014/main" id="{C6F574CE-316B-42E5-AB12-DA08206B7E55}"/>
                </a:ext>
              </a:extLst>
            </p:cNvPr>
            <p:cNvSpPr/>
            <p:nvPr/>
          </p:nvSpPr>
          <p:spPr>
            <a:xfrm>
              <a:off x="4499368" y="4584410"/>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0D0000"/>
            </a:solidFill>
          </p:spPr>
          <p:txBody>
            <a:bodyPr wrap="square" lIns="0" tIns="0" rIns="0" bIns="0" rtlCol="0"/>
            <a:lstStyle/>
            <a:p>
              <a:endParaRPr/>
            </a:p>
          </p:txBody>
        </p:sp>
        <p:sp>
          <p:nvSpPr>
            <p:cNvPr id="528" name="object 526">
              <a:extLst>
                <a:ext uri="{FF2B5EF4-FFF2-40B4-BE49-F238E27FC236}">
                  <a16:creationId xmlns:a16="http://schemas.microsoft.com/office/drawing/2014/main" id="{CD4CAD5D-BD21-4E8F-9A08-FCF7973DD371}"/>
                </a:ext>
              </a:extLst>
            </p:cNvPr>
            <p:cNvSpPr/>
            <p:nvPr/>
          </p:nvSpPr>
          <p:spPr>
            <a:xfrm>
              <a:off x="4499368" y="4584410"/>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080000"/>
            </a:solidFill>
          </p:spPr>
          <p:txBody>
            <a:bodyPr wrap="square" lIns="0" tIns="0" rIns="0" bIns="0" rtlCol="0"/>
            <a:lstStyle/>
            <a:p>
              <a:endParaRPr/>
            </a:p>
          </p:txBody>
        </p:sp>
        <p:sp>
          <p:nvSpPr>
            <p:cNvPr id="529" name="object 527">
              <a:extLst>
                <a:ext uri="{FF2B5EF4-FFF2-40B4-BE49-F238E27FC236}">
                  <a16:creationId xmlns:a16="http://schemas.microsoft.com/office/drawing/2014/main" id="{93D62773-69D5-4BF3-AA87-16B9E1BCAD77}"/>
                </a:ext>
              </a:extLst>
            </p:cNvPr>
            <p:cNvSpPr/>
            <p:nvPr/>
          </p:nvSpPr>
          <p:spPr>
            <a:xfrm>
              <a:off x="4675298" y="4620131"/>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E0000"/>
            </a:solidFill>
          </p:spPr>
          <p:txBody>
            <a:bodyPr wrap="square" lIns="0" tIns="0" rIns="0" bIns="0" rtlCol="0"/>
            <a:lstStyle/>
            <a:p>
              <a:endParaRPr/>
            </a:p>
          </p:txBody>
        </p:sp>
        <p:sp>
          <p:nvSpPr>
            <p:cNvPr id="530" name="object 528">
              <a:extLst>
                <a:ext uri="{FF2B5EF4-FFF2-40B4-BE49-F238E27FC236}">
                  <a16:creationId xmlns:a16="http://schemas.microsoft.com/office/drawing/2014/main" id="{F6EFA6CF-6975-49E6-A39D-365FF0FB5204}"/>
                </a:ext>
              </a:extLst>
            </p:cNvPr>
            <p:cNvSpPr/>
            <p:nvPr/>
          </p:nvSpPr>
          <p:spPr>
            <a:xfrm>
              <a:off x="4675298" y="4620131"/>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90000"/>
            </a:solidFill>
          </p:spPr>
          <p:txBody>
            <a:bodyPr wrap="square" lIns="0" tIns="0" rIns="0" bIns="0" rtlCol="0"/>
            <a:lstStyle/>
            <a:p>
              <a:endParaRPr/>
            </a:p>
          </p:txBody>
        </p:sp>
        <p:sp>
          <p:nvSpPr>
            <p:cNvPr id="531" name="object 529">
              <a:extLst>
                <a:ext uri="{FF2B5EF4-FFF2-40B4-BE49-F238E27FC236}">
                  <a16:creationId xmlns:a16="http://schemas.microsoft.com/office/drawing/2014/main" id="{797913B9-45D0-4702-A5B7-4322C87307ED}"/>
                </a:ext>
              </a:extLst>
            </p:cNvPr>
            <p:cNvSpPr/>
            <p:nvPr/>
          </p:nvSpPr>
          <p:spPr>
            <a:xfrm>
              <a:off x="4672460" y="4617750"/>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D10000"/>
            </a:solidFill>
          </p:spPr>
          <p:txBody>
            <a:bodyPr wrap="square" lIns="0" tIns="0" rIns="0" bIns="0" rtlCol="0"/>
            <a:lstStyle/>
            <a:p>
              <a:endParaRPr/>
            </a:p>
          </p:txBody>
        </p:sp>
        <p:sp>
          <p:nvSpPr>
            <p:cNvPr id="532" name="object 530">
              <a:extLst>
                <a:ext uri="{FF2B5EF4-FFF2-40B4-BE49-F238E27FC236}">
                  <a16:creationId xmlns:a16="http://schemas.microsoft.com/office/drawing/2014/main" id="{E8BCF98C-34BA-4C7E-9C41-257D9D3CFFAE}"/>
                </a:ext>
              </a:extLst>
            </p:cNvPr>
            <p:cNvSpPr/>
            <p:nvPr/>
          </p:nvSpPr>
          <p:spPr>
            <a:xfrm>
              <a:off x="4672460" y="4617750"/>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CC0000"/>
            </a:solidFill>
          </p:spPr>
          <p:txBody>
            <a:bodyPr wrap="square" lIns="0" tIns="0" rIns="0" bIns="0" rtlCol="0"/>
            <a:lstStyle/>
            <a:p>
              <a:endParaRPr/>
            </a:p>
          </p:txBody>
        </p:sp>
        <p:sp>
          <p:nvSpPr>
            <p:cNvPr id="533" name="object 531">
              <a:extLst>
                <a:ext uri="{FF2B5EF4-FFF2-40B4-BE49-F238E27FC236}">
                  <a16:creationId xmlns:a16="http://schemas.microsoft.com/office/drawing/2014/main" id="{25341D74-6686-4CD2-97C4-4ECB8CDC19C7}"/>
                </a:ext>
              </a:extLst>
            </p:cNvPr>
            <p:cNvSpPr/>
            <p:nvPr/>
          </p:nvSpPr>
          <p:spPr>
            <a:xfrm>
              <a:off x="4672460" y="4615369"/>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C40000"/>
            </a:solidFill>
          </p:spPr>
          <p:txBody>
            <a:bodyPr wrap="square" lIns="0" tIns="0" rIns="0" bIns="0" rtlCol="0"/>
            <a:lstStyle/>
            <a:p>
              <a:endParaRPr/>
            </a:p>
          </p:txBody>
        </p:sp>
        <p:sp>
          <p:nvSpPr>
            <p:cNvPr id="534" name="object 532">
              <a:extLst>
                <a:ext uri="{FF2B5EF4-FFF2-40B4-BE49-F238E27FC236}">
                  <a16:creationId xmlns:a16="http://schemas.microsoft.com/office/drawing/2014/main" id="{5B518450-C994-4B81-A698-D0F7AA430307}"/>
                </a:ext>
              </a:extLst>
            </p:cNvPr>
            <p:cNvSpPr/>
            <p:nvPr/>
          </p:nvSpPr>
          <p:spPr>
            <a:xfrm>
              <a:off x="4672460" y="4615369"/>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BE0000"/>
            </a:solidFill>
          </p:spPr>
          <p:txBody>
            <a:bodyPr wrap="square" lIns="0" tIns="0" rIns="0" bIns="0" rtlCol="0"/>
            <a:lstStyle/>
            <a:p>
              <a:endParaRPr/>
            </a:p>
          </p:txBody>
        </p:sp>
        <p:sp>
          <p:nvSpPr>
            <p:cNvPr id="535" name="object 533">
              <a:extLst>
                <a:ext uri="{FF2B5EF4-FFF2-40B4-BE49-F238E27FC236}">
                  <a16:creationId xmlns:a16="http://schemas.microsoft.com/office/drawing/2014/main" id="{19558A16-9093-40CD-9683-B81F51E67F27}"/>
                </a:ext>
              </a:extLst>
            </p:cNvPr>
            <p:cNvSpPr/>
            <p:nvPr/>
          </p:nvSpPr>
          <p:spPr>
            <a:xfrm>
              <a:off x="4666785" y="4612987"/>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B80000"/>
            </a:solidFill>
          </p:spPr>
          <p:txBody>
            <a:bodyPr wrap="square" lIns="0" tIns="0" rIns="0" bIns="0" rtlCol="0"/>
            <a:lstStyle/>
            <a:p>
              <a:endParaRPr/>
            </a:p>
          </p:txBody>
        </p:sp>
        <p:sp>
          <p:nvSpPr>
            <p:cNvPr id="536" name="object 534">
              <a:extLst>
                <a:ext uri="{FF2B5EF4-FFF2-40B4-BE49-F238E27FC236}">
                  <a16:creationId xmlns:a16="http://schemas.microsoft.com/office/drawing/2014/main" id="{96F1AFAB-F922-40D1-8AA7-9945C401D469}"/>
                </a:ext>
              </a:extLst>
            </p:cNvPr>
            <p:cNvSpPr/>
            <p:nvPr/>
          </p:nvSpPr>
          <p:spPr>
            <a:xfrm>
              <a:off x="4666785" y="4612987"/>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AF0000"/>
            </a:solidFill>
          </p:spPr>
          <p:txBody>
            <a:bodyPr wrap="square" lIns="0" tIns="0" rIns="0" bIns="0" rtlCol="0"/>
            <a:lstStyle/>
            <a:p>
              <a:endParaRPr/>
            </a:p>
          </p:txBody>
        </p:sp>
        <p:sp>
          <p:nvSpPr>
            <p:cNvPr id="537" name="object 535">
              <a:extLst>
                <a:ext uri="{FF2B5EF4-FFF2-40B4-BE49-F238E27FC236}">
                  <a16:creationId xmlns:a16="http://schemas.microsoft.com/office/drawing/2014/main" id="{656465FB-BBBD-4B11-8F50-959BFA3A8040}"/>
                </a:ext>
              </a:extLst>
            </p:cNvPr>
            <p:cNvSpPr/>
            <p:nvPr/>
          </p:nvSpPr>
          <p:spPr>
            <a:xfrm>
              <a:off x="4663947" y="4610605"/>
              <a:ext cx="48260" cy="2540"/>
            </a:xfrm>
            <a:custGeom>
              <a:avLst/>
              <a:gdLst/>
              <a:ahLst/>
              <a:cxnLst/>
              <a:rect l="l" t="t" r="r" b="b"/>
              <a:pathLst>
                <a:path w="48260" h="2539">
                  <a:moveTo>
                    <a:pt x="0" y="2382"/>
                  </a:moveTo>
                  <a:lnTo>
                    <a:pt x="48238" y="2382"/>
                  </a:lnTo>
                  <a:lnTo>
                    <a:pt x="48238" y="0"/>
                  </a:lnTo>
                  <a:lnTo>
                    <a:pt x="0" y="0"/>
                  </a:lnTo>
                  <a:lnTo>
                    <a:pt x="0" y="2382"/>
                  </a:lnTo>
                  <a:close/>
                </a:path>
              </a:pathLst>
            </a:custGeom>
            <a:solidFill>
              <a:srgbClr val="AB0000"/>
            </a:solidFill>
          </p:spPr>
          <p:txBody>
            <a:bodyPr wrap="square" lIns="0" tIns="0" rIns="0" bIns="0" rtlCol="0"/>
            <a:lstStyle/>
            <a:p>
              <a:endParaRPr/>
            </a:p>
          </p:txBody>
        </p:sp>
        <p:sp>
          <p:nvSpPr>
            <p:cNvPr id="538" name="object 536">
              <a:extLst>
                <a:ext uri="{FF2B5EF4-FFF2-40B4-BE49-F238E27FC236}">
                  <a16:creationId xmlns:a16="http://schemas.microsoft.com/office/drawing/2014/main" id="{0C9B56FA-8E68-40E1-84AB-30D326DBE939}"/>
                </a:ext>
              </a:extLst>
            </p:cNvPr>
            <p:cNvSpPr/>
            <p:nvPr/>
          </p:nvSpPr>
          <p:spPr>
            <a:xfrm>
              <a:off x="4663947" y="4610605"/>
              <a:ext cx="48260" cy="2540"/>
            </a:xfrm>
            <a:custGeom>
              <a:avLst/>
              <a:gdLst/>
              <a:ahLst/>
              <a:cxnLst/>
              <a:rect l="l" t="t" r="r" b="b"/>
              <a:pathLst>
                <a:path w="48260" h="2539">
                  <a:moveTo>
                    <a:pt x="0" y="2382"/>
                  </a:moveTo>
                  <a:lnTo>
                    <a:pt x="48238" y="2382"/>
                  </a:lnTo>
                  <a:lnTo>
                    <a:pt x="48238" y="0"/>
                  </a:lnTo>
                  <a:lnTo>
                    <a:pt x="0" y="0"/>
                  </a:lnTo>
                  <a:lnTo>
                    <a:pt x="0" y="2382"/>
                  </a:lnTo>
                  <a:close/>
                </a:path>
              </a:pathLst>
            </a:custGeom>
            <a:solidFill>
              <a:srgbClr val="A20000"/>
            </a:solidFill>
          </p:spPr>
          <p:txBody>
            <a:bodyPr wrap="square" lIns="0" tIns="0" rIns="0" bIns="0" rtlCol="0"/>
            <a:lstStyle/>
            <a:p>
              <a:endParaRPr/>
            </a:p>
          </p:txBody>
        </p:sp>
        <p:sp>
          <p:nvSpPr>
            <p:cNvPr id="539" name="object 537">
              <a:extLst>
                <a:ext uri="{FF2B5EF4-FFF2-40B4-BE49-F238E27FC236}">
                  <a16:creationId xmlns:a16="http://schemas.microsoft.com/office/drawing/2014/main" id="{721FE9CB-394F-4330-B0A3-46BB485C1CE2}"/>
                </a:ext>
              </a:extLst>
            </p:cNvPr>
            <p:cNvSpPr/>
            <p:nvPr/>
          </p:nvSpPr>
          <p:spPr>
            <a:xfrm>
              <a:off x="4661110" y="4605843"/>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8F0000"/>
            </a:solidFill>
          </p:spPr>
          <p:txBody>
            <a:bodyPr wrap="square" lIns="0" tIns="0" rIns="0" bIns="0" rtlCol="0"/>
            <a:lstStyle/>
            <a:p>
              <a:endParaRPr/>
            </a:p>
          </p:txBody>
        </p:sp>
        <p:sp>
          <p:nvSpPr>
            <p:cNvPr id="540" name="object 538">
              <a:extLst>
                <a:ext uri="{FF2B5EF4-FFF2-40B4-BE49-F238E27FC236}">
                  <a16:creationId xmlns:a16="http://schemas.microsoft.com/office/drawing/2014/main" id="{6CCDF53F-968F-4DBD-A2BD-C2388498C53B}"/>
                </a:ext>
              </a:extLst>
            </p:cNvPr>
            <p:cNvSpPr/>
            <p:nvPr/>
          </p:nvSpPr>
          <p:spPr>
            <a:xfrm>
              <a:off x="4661110" y="4605843"/>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890000"/>
            </a:solidFill>
          </p:spPr>
          <p:txBody>
            <a:bodyPr wrap="square" lIns="0" tIns="0" rIns="0" bIns="0" rtlCol="0"/>
            <a:lstStyle/>
            <a:p>
              <a:endParaRPr/>
            </a:p>
          </p:txBody>
        </p:sp>
        <p:sp>
          <p:nvSpPr>
            <p:cNvPr id="541" name="object 539">
              <a:extLst>
                <a:ext uri="{FF2B5EF4-FFF2-40B4-BE49-F238E27FC236}">
                  <a16:creationId xmlns:a16="http://schemas.microsoft.com/office/drawing/2014/main" id="{99E87B2A-B9EB-4240-BEA0-CA10460D5181}"/>
                </a:ext>
              </a:extLst>
            </p:cNvPr>
            <p:cNvSpPr/>
            <p:nvPr/>
          </p:nvSpPr>
          <p:spPr>
            <a:xfrm>
              <a:off x="4652597" y="4603461"/>
              <a:ext cx="53975" cy="2540"/>
            </a:xfrm>
            <a:custGeom>
              <a:avLst/>
              <a:gdLst/>
              <a:ahLst/>
              <a:cxnLst/>
              <a:rect l="l" t="t" r="r" b="b"/>
              <a:pathLst>
                <a:path w="53975" h="2539">
                  <a:moveTo>
                    <a:pt x="0" y="2382"/>
                  </a:moveTo>
                  <a:lnTo>
                    <a:pt x="53913" y="2382"/>
                  </a:lnTo>
                  <a:lnTo>
                    <a:pt x="53913" y="0"/>
                  </a:lnTo>
                  <a:lnTo>
                    <a:pt x="0" y="0"/>
                  </a:lnTo>
                  <a:lnTo>
                    <a:pt x="0" y="2382"/>
                  </a:lnTo>
                  <a:close/>
                </a:path>
              </a:pathLst>
            </a:custGeom>
            <a:solidFill>
              <a:srgbClr val="750000"/>
            </a:solidFill>
          </p:spPr>
          <p:txBody>
            <a:bodyPr wrap="square" lIns="0" tIns="0" rIns="0" bIns="0" rtlCol="0"/>
            <a:lstStyle/>
            <a:p>
              <a:endParaRPr/>
            </a:p>
          </p:txBody>
        </p:sp>
        <p:sp>
          <p:nvSpPr>
            <p:cNvPr id="542" name="object 540">
              <a:extLst>
                <a:ext uri="{FF2B5EF4-FFF2-40B4-BE49-F238E27FC236}">
                  <a16:creationId xmlns:a16="http://schemas.microsoft.com/office/drawing/2014/main" id="{BC8CE12C-DAAE-4B5F-96D9-7FB8E4F37BBE}"/>
                </a:ext>
              </a:extLst>
            </p:cNvPr>
            <p:cNvSpPr/>
            <p:nvPr/>
          </p:nvSpPr>
          <p:spPr>
            <a:xfrm>
              <a:off x="4652597" y="4603462"/>
              <a:ext cx="53975" cy="2540"/>
            </a:xfrm>
            <a:custGeom>
              <a:avLst/>
              <a:gdLst/>
              <a:ahLst/>
              <a:cxnLst/>
              <a:rect l="l" t="t" r="r" b="b"/>
              <a:pathLst>
                <a:path w="53975" h="2539">
                  <a:moveTo>
                    <a:pt x="0" y="0"/>
                  </a:moveTo>
                  <a:lnTo>
                    <a:pt x="0" y="2381"/>
                  </a:lnTo>
                  <a:lnTo>
                    <a:pt x="53913" y="2381"/>
                  </a:lnTo>
                  <a:lnTo>
                    <a:pt x="53913" y="0"/>
                  </a:lnTo>
                  <a:lnTo>
                    <a:pt x="0" y="0"/>
                  </a:lnTo>
                  <a:close/>
                </a:path>
              </a:pathLst>
            </a:custGeom>
            <a:solidFill>
              <a:srgbClr val="6F0000"/>
            </a:solidFill>
          </p:spPr>
          <p:txBody>
            <a:bodyPr wrap="square" lIns="0" tIns="0" rIns="0" bIns="0" rtlCol="0"/>
            <a:lstStyle/>
            <a:p>
              <a:endParaRPr/>
            </a:p>
          </p:txBody>
        </p:sp>
        <p:sp>
          <p:nvSpPr>
            <p:cNvPr id="543" name="object 541">
              <a:extLst>
                <a:ext uri="{FF2B5EF4-FFF2-40B4-BE49-F238E27FC236}">
                  <a16:creationId xmlns:a16="http://schemas.microsoft.com/office/drawing/2014/main" id="{49E3AB9A-A0D7-44B5-BF39-408693E7405F}"/>
                </a:ext>
              </a:extLst>
            </p:cNvPr>
            <p:cNvSpPr/>
            <p:nvPr/>
          </p:nvSpPr>
          <p:spPr>
            <a:xfrm>
              <a:off x="4652597" y="4601080"/>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90000"/>
            </a:solidFill>
          </p:spPr>
          <p:txBody>
            <a:bodyPr wrap="square" lIns="0" tIns="0" rIns="0" bIns="0" rtlCol="0"/>
            <a:lstStyle/>
            <a:p>
              <a:endParaRPr/>
            </a:p>
          </p:txBody>
        </p:sp>
        <p:sp>
          <p:nvSpPr>
            <p:cNvPr id="544" name="object 542">
              <a:extLst>
                <a:ext uri="{FF2B5EF4-FFF2-40B4-BE49-F238E27FC236}">
                  <a16:creationId xmlns:a16="http://schemas.microsoft.com/office/drawing/2014/main" id="{AF6E4B16-90D7-4035-A5F3-0D275201139D}"/>
                </a:ext>
              </a:extLst>
            </p:cNvPr>
            <p:cNvSpPr/>
            <p:nvPr/>
          </p:nvSpPr>
          <p:spPr>
            <a:xfrm>
              <a:off x="4652597" y="4601080"/>
              <a:ext cx="51435" cy="2540"/>
            </a:xfrm>
            <a:custGeom>
              <a:avLst/>
              <a:gdLst/>
              <a:ahLst/>
              <a:cxnLst/>
              <a:rect l="l" t="t" r="r" b="b"/>
              <a:pathLst>
                <a:path w="51435" h="2539">
                  <a:moveTo>
                    <a:pt x="0" y="0"/>
                  </a:moveTo>
                  <a:lnTo>
                    <a:pt x="0" y="2381"/>
                  </a:lnTo>
                  <a:lnTo>
                    <a:pt x="51076" y="2381"/>
                  </a:lnTo>
                  <a:lnTo>
                    <a:pt x="51076" y="0"/>
                  </a:lnTo>
                  <a:lnTo>
                    <a:pt x="0" y="0"/>
                  </a:lnTo>
                  <a:close/>
                </a:path>
              </a:pathLst>
            </a:custGeom>
            <a:solidFill>
              <a:srgbClr val="620000"/>
            </a:solidFill>
          </p:spPr>
          <p:txBody>
            <a:bodyPr wrap="square" lIns="0" tIns="0" rIns="0" bIns="0" rtlCol="0"/>
            <a:lstStyle/>
            <a:p>
              <a:endParaRPr/>
            </a:p>
          </p:txBody>
        </p:sp>
        <p:sp>
          <p:nvSpPr>
            <p:cNvPr id="545" name="object 543">
              <a:extLst>
                <a:ext uri="{FF2B5EF4-FFF2-40B4-BE49-F238E27FC236}">
                  <a16:creationId xmlns:a16="http://schemas.microsoft.com/office/drawing/2014/main" id="{293C739A-F185-4992-BA52-9F6846446AAA}"/>
                </a:ext>
              </a:extLst>
            </p:cNvPr>
            <p:cNvSpPr/>
            <p:nvPr/>
          </p:nvSpPr>
          <p:spPr>
            <a:xfrm>
              <a:off x="4652597" y="4598699"/>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5C0000"/>
            </a:solidFill>
          </p:spPr>
          <p:txBody>
            <a:bodyPr wrap="square" lIns="0" tIns="0" rIns="0" bIns="0" rtlCol="0"/>
            <a:lstStyle/>
            <a:p>
              <a:endParaRPr/>
            </a:p>
          </p:txBody>
        </p:sp>
        <p:sp>
          <p:nvSpPr>
            <p:cNvPr id="546" name="object 544">
              <a:extLst>
                <a:ext uri="{FF2B5EF4-FFF2-40B4-BE49-F238E27FC236}">
                  <a16:creationId xmlns:a16="http://schemas.microsoft.com/office/drawing/2014/main" id="{82403C0C-6006-4B00-852D-FF9CFD136A63}"/>
                </a:ext>
              </a:extLst>
            </p:cNvPr>
            <p:cNvSpPr/>
            <p:nvPr/>
          </p:nvSpPr>
          <p:spPr>
            <a:xfrm>
              <a:off x="4652597" y="4598699"/>
              <a:ext cx="48260" cy="2540"/>
            </a:xfrm>
            <a:custGeom>
              <a:avLst/>
              <a:gdLst/>
              <a:ahLst/>
              <a:cxnLst/>
              <a:rect l="l" t="t" r="r" b="b"/>
              <a:pathLst>
                <a:path w="48260" h="2539">
                  <a:moveTo>
                    <a:pt x="0" y="0"/>
                  </a:moveTo>
                  <a:lnTo>
                    <a:pt x="0" y="2381"/>
                  </a:lnTo>
                  <a:lnTo>
                    <a:pt x="48238" y="2381"/>
                  </a:lnTo>
                  <a:lnTo>
                    <a:pt x="48238" y="0"/>
                  </a:lnTo>
                  <a:lnTo>
                    <a:pt x="0" y="0"/>
                  </a:lnTo>
                  <a:close/>
                </a:path>
              </a:pathLst>
            </a:custGeom>
            <a:solidFill>
              <a:srgbClr val="530000"/>
            </a:solidFill>
          </p:spPr>
          <p:txBody>
            <a:bodyPr wrap="square" lIns="0" tIns="0" rIns="0" bIns="0" rtlCol="0"/>
            <a:lstStyle/>
            <a:p>
              <a:endParaRPr/>
            </a:p>
          </p:txBody>
        </p:sp>
        <p:sp>
          <p:nvSpPr>
            <p:cNvPr id="547" name="object 545">
              <a:extLst>
                <a:ext uri="{FF2B5EF4-FFF2-40B4-BE49-F238E27FC236}">
                  <a16:creationId xmlns:a16="http://schemas.microsoft.com/office/drawing/2014/main" id="{4297D08C-2195-402A-8AFD-B68BB394FF66}"/>
                </a:ext>
              </a:extLst>
            </p:cNvPr>
            <p:cNvSpPr/>
            <p:nvPr/>
          </p:nvSpPr>
          <p:spPr>
            <a:xfrm>
              <a:off x="4655435" y="4596317"/>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4F0000"/>
            </a:solidFill>
          </p:spPr>
          <p:txBody>
            <a:bodyPr wrap="square" lIns="0" tIns="0" rIns="0" bIns="0" rtlCol="0"/>
            <a:lstStyle/>
            <a:p>
              <a:endParaRPr/>
            </a:p>
          </p:txBody>
        </p:sp>
        <p:sp>
          <p:nvSpPr>
            <p:cNvPr id="548" name="object 546">
              <a:extLst>
                <a:ext uri="{FF2B5EF4-FFF2-40B4-BE49-F238E27FC236}">
                  <a16:creationId xmlns:a16="http://schemas.microsoft.com/office/drawing/2014/main" id="{0ACA26C4-2E62-4C35-A6D7-62EFCCD4BA60}"/>
                </a:ext>
              </a:extLst>
            </p:cNvPr>
            <p:cNvSpPr/>
            <p:nvPr/>
          </p:nvSpPr>
          <p:spPr>
            <a:xfrm>
              <a:off x="4655435" y="4596317"/>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460000"/>
            </a:solidFill>
          </p:spPr>
          <p:txBody>
            <a:bodyPr wrap="square" lIns="0" tIns="0" rIns="0" bIns="0" rtlCol="0"/>
            <a:lstStyle/>
            <a:p>
              <a:endParaRPr/>
            </a:p>
          </p:txBody>
        </p:sp>
        <p:sp>
          <p:nvSpPr>
            <p:cNvPr id="549" name="object 547">
              <a:extLst>
                <a:ext uri="{FF2B5EF4-FFF2-40B4-BE49-F238E27FC236}">
                  <a16:creationId xmlns:a16="http://schemas.microsoft.com/office/drawing/2014/main" id="{13759D24-C3EC-49E7-9255-F55955361CF6}"/>
                </a:ext>
              </a:extLst>
            </p:cNvPr>
            <p:cNvSpPr/>
            <p:nvPr/>
          </p:nvSpPr>
          <p:spPr>
            <a:xfrm>
              <a:off x="4655435" y="4593936"/>
              <a:ext cx="40005" cy="2540"/>
            </a:xfrm>
            <a:custGeom>
              <a:avLst/>
              <a:gdLst/>
              <a:ahLst/>
              <a:cxnLst/>
              <a:rect l="l" t="t" r="r" b="b"/>
              <a:pathLst>
                <a:path w="40004" h="2539">
                  <a:moveTo>
                    <a:pt x="0" y="0"/>
                  </a:moveTo>
                  <a:lnTo>
                    <a:pt x="0" y="2381"/>
                  </a:lnTo>
                  <a:lnTo>
                    <a:pt x="39726" y="2381"/>
                  </a:lnTo>
                  <a:lnTo>
                    <a:pt x="39726" y="0"/>
                  </a:lnTo>
                  <a:lnTo>
                    <a:pt x="0" y="0"/>
                  </a:lnTo>
                  <a:close/>
                </a:path>
              </a:pathLst>
            </a:custGeom>
            <a:solidFill>
              <a:srgbClr val="420000"/>
            </a:solidFill>
          </p:spPr>
          <p:txBody>
            <a:bodyPr wrap="square" lIns="0" tIns="0" rIns="0" bIns="0" rtlCol="0"/>
            <a:lstStyle/>
            <a:p>
              <a:endParaRPr/>
            </a:p>
          </p:txBody>
        </p:sp>
        <p:sp>
          <p:nvSpPr>
            <p:cNvPr id="550" name="object 548">
              <a:extLst>
                <a:ext uri="{FF2B5EF4-FFF2-40B4-BE49-F238E27FC236}">
                  <a16:creationId xmlns:a16="http://schemas.microsoft.com/office/drawing/2014/main" id="{16E4C01B-0C51-42B3-B6AF-430DB97A9507}"/>
                </a:ext>
              </a:extLst>
            </p:cNvPr>
            <p:cNvSpPr/>
            <p:nvPr/>
          </p:nvSpPr>
          <p:spPr>
            <a:xfrm>
              <a:off x="4655435" y="4593936"/>
              <a:ext cx="40005" cy="2540"/>
            </a:xfrm>
            <a:custGeom>
              <a:avLst/>
              <a:gdLst/>
              <a:ahLst/>
              <a:cxnLst/>
              <a:rect l="l" t="t" r="r" b="b"/>
              <a:pathLst>
                <a:path w="40004" h="2539">
                  <a:moveTo>
                    <a:pt x="0" y="2381"/>
                  </a:moveTo>
                  <a:lnTo>
                    <a:pt x="0" y="0"/>
                  </a:lnTo>
                  <a:lnTo>
                    <a:pt x="39726" y="0"/>
                  </a:lnTo>
                  <a:lnTo>
                    <a:pt x="39726" y="2381"/>
                  </a:lnTo>
                  <a:lnTo>
                    <a:pt x="0" y="2381"/>
                  </a:lnTo>
                  <a:close/>
                </a:path>
              </a:pathLst>
            </a:custGeom>
            <a:solidFill>
              <a:srgbClr val="3A0000"/>
            </a:solidFill>
          </p:spPr>
          <p:txBody>
            <a:bodyPr wrap="square" lIns="0" tIns="0" rIns="0" bIns="0" rtlCol="0"/>
            <a:lstStyle/>
            <a:p>
              <a:endParaRPr/>
            </a:p>
          </p:txBody>
        </p:sp>
        <p:sp>
          <p:nvSpPr>
            <p:cNvPr id="551" name="object 549">
              <a:extLst>
                <a:ext uri="{FF2B5EF4-FFF2-40B4-BE49-F238E27FC236}">
                  <a16:creationId xmlns:a16="http://schemas.microsoft.com/office/drawing/2014/main" id="{FA15CF0E-4F71-4A68-80EB-4CCF22D7B3DB}"/>
                </a:ext>
              </a:extLst>
            </p:cNvPr>
            <p:cNvSpPr/>
            <p:nvPr/>
          </p:nvSpPr>
          <p:spPr>
            <a:xfrm>
              <a:off x="4658272" y="4591555"/>
              <a:ext cx="31750" cy="2540"/>
            </a:xfrm>
            <a:custGeom>
              <a:avLst/>
              <a:gdLst/>
              <a:ahLst/>
              <a:cxnLst/>
              <a:rect l="l" t="t" r="r" b="b"/>
              <a:pathLst>
                <a:path w="31750" h="2539">
                  <a:moveTo>
                    <a:pt x="31213" y="0"/>
                  </a:moveTo>
                  <a:lnTo>
                    <a:pt x="0" y="0"/>
                  </a:lnTo>
                  <a:lnTo>
                    <a:pt x="0" y="2381"/>
                  </a:lnTo>
                  <a:lnTo>
                    <a:pt x="31213" y="2381"/>
                  </a:lnTo>
                  <a:lnTo>
                    <a:pt x="31213" y="0"/>
                  </a:lnTo>
                  <a:close/>
                </a:path>
              </a:pathLst>
            </a:custGeom>
            <a:solidFill>
              <a:srgbClr val="360000"/>
            </a:solidFill>
          </p:spPr>
          <p:txBody>
            <a:bodyPr wrap="square" lIns="0" tIns="0" rIns="0" bIns="0" rtlCol="0"/>
            <a:lstStyle/>
            <a:p>
              <a:endParaRPr/>
            </a:p>
          </p:txBody>
        </p:sp>
        <p:sp>
          <p:nvSpPr>
            <p:cNvPr id="552" name="object 550">
              <a:extLst>
                <a:ext uri="{FF2B5EF4-FFF2-40B4-BE49-F238E27FC236}">
                  <a16:creationId xmlns:a16="http://schemas.microsoft.com/office/drawing/2014/main" id="{9FF8DE32-9E80-4585-BB86-D1E6DA39A4C0}"/>
                </a:ext>
              </a:extLst>
            </p:cNvPr>
            <p:cNvSpPr/>
            <p:nvPr/>
          </p:nvSpPr>
          <p:spPr>
            <a:xfrm>
              <a:off x="4658272" y="4591555"/>
              <a:ext cx="31750" cy="2540"/>
            </a:xfrm>
            <a:custGeom>
              <a:avLst/>
              <a:gdLst/>
              <a:ahLst/>
              <a:cxnLst/>
              <a:rect l="l" t="t" r="r" b="b"/>
              <a:pathLst>
                <a:path w="31750" h="2539">
                  <a:moveTo>
                    <a:pt x="0" y="2381"/>
                  </a:moveTo>
                  <a:lnTo>
                    <a:pt x="0" y="0"/>
                  </a:lnTo>
                  <a:lnTo>
                    <a:pt x="31213" y="0"/>
                  </a:lnTo>
                  <a:lnTo>
                    <a:pt x="31213" y="2381"/>
                  </a:lnTo>
                  <a:lnTo>
                    <a:pt x="0" y="2381"/>
                  </a:lnTo>
                  <a:close/>
                </a:path>
              </a:pathLst>
            </a:custGeom>
            <a:solidFill>
              <a:srgbClr val="2D0000"/>
            </a:solidFill>
          </p:spPr>
          <p:txBody>
            <a:bodyPr wrap="square" lIns="0" tIns="0" rIns="0" bIns="0" rtlCol="0"/>
            <a:lstStyle/>
            <a:p>
              <a:endParaRPr/>
            </a:p>
          </p:txBody>
        </p:sp>
        <p:sp>
          <p:nvSpPr>
            <p:cNvPr id="553" name="object 551">
              <a:extLst>
                <a:ext uri="{FF2B5EF4-FFF2-40B4-BE49-F238E27FC236}">
                  <a16:creationId xmlns:a16="http://schemas.microsoft.com/office/drawing/2014/main" id="{08E60124-C54F-44DC-B9B6-18B420AECD2D}"/>
                </a:ext>
              </a:extLst>
            </p:cNvPr>
            <p:cNvSpPr/>
            <p:nvPr/>
          </p:nvSpPr>
          <p:spPr>
            <a:xfrm>
              <a:off x="4663947" y="4589173"/>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290000"/>
            </a:solidFill>
          </p:spPr>
          <p:txBody>
            <a:bodyPr wrap="square" lIns="0" tIns="0" rIns="0" bIns="0" rtlCol="0"/>
            <a:lstStyle/>
            <a:p>
              <a:endParaRPr/>
            </a:p>
          </p:txBody>
        </p:sp>
        <p:sp>
          <p:nvSpPr>
            <p:cNvPr id="554" name="object 552">
              <a:extLst>
                <a:ext uri="{FF2B5EF4-FFF2-40B4-BE49-F238E27FC236}">
                  <a16:creationId xmlns:a16="http://schemas.microsoft.com/office/drawing/2014/main" id="{4AB5AEA3-6E6E-4A20-98D1-70A29659FF4C}"/>
                </a:ext>
              </a:extLst>
            </p:cNvPr>
            <p:cNvSpPr/>
            <p:nvPr/>
          </p:nvSpPr>
          <p:spPr>
            <a:xfrm>
              <a:off x="4663947" y="4589173"/>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200000"/>
            </a:solidFill>
          </p:spPr>
          <p:txBody>
            <a:bodyPr wrap="square" lIns="0" tIns="0" rIns="0" bIns="0" rtlCol="0"/>
            <a:lstStyle/>
            <a:p>
              <a:endParaRPr/>
            </a:p>
          </p:txBody>
        </p:sp>
        <p:sp>
          <p:nvSpPr>
            <p:cNvPr id="555" name="object 553">
              <a:extLst>
                <a:ext uri="{FF2B5EF4-FFF2-40B4-BE49-F238E27FC236}">
                  <a16:creationId xmlns:a16="http://schemas.microsoft.com/office/drawing/2014/main" id="{164EA21A-4CE7-455D-8CE4-9A816CB88B50}"/>
                </a:ext>
              </a:extLst>
            </p:cNvPr>
            <p:cNvSpPr/>
            <p:nvPr/>
          </p:nvSpPr>
          <p:spPr>
            <a:xfrm>
              <a:off x="4666785" y="4586792"/>
              <a:ext cx="22860" cy="2540"/>
            </a:xfrm>
            <a:custGeom>
              <a:avLst/>
              <a:gdLst/>
              <a:ahLst/>
              <a:cxnLst/>
              <a:rect l="l" t="t" r="r" b="b"/>
              <a:pathLst>
                <a:path w="22860" h="2539">
                  <a:moveTo>
                    <a:pt x="19863" y="0"/>
                  </a:moveTo>
                  <a:lnTo>
                    <a:pt x="0" y="0"/>
                  </a:lnTo>
                  <a:lnTo>
                    <a:pt x="0" y="2381"/>
                  </a:lnTo>
                  <a:lnTo>
                    <a:pt x="22700" y="2381"/>
                  </a:lnTo>
                  <a:lnTo>
                    <a:pt x="19863" y="0"/>
                  </a:lnTo>
                  <a:close/>
                </a:path>
              </a:pathLst>
            </a:custGeom>
            <a:solidFill>
              <a:srgbClr val="1C0000"/>
            </a:solidFill>
          </p:spPr>
          <p:txBody>
            <a:bodyPr wrap="square" lIns="0" tIns="0" rIns="0" bIns="0" rtlCol="0"/>
            <a:lstStyle/>
            <a:p>
              <a:endParaRPr/>
            </a:p>
          </p:txBody>
        </p:sp>
        <p:sp>
          <p:nvSpPr>
            <p:cNvPr id="556" name="object 554">
              <a:extLst>
                <a:ext uri="{FF2B5EF4-FFF2-40B4-BE49-F238E27FC236}">
                  <a16:creationId xmlns:a16="http://schemas.microsoft.com/office/drawing/2014/main" id="{F63FF6CD-A202-40F4-BE9F-FD08C03C28E7}"/>
                </a:ext>
              </a:extLst>
            </p:cNvPr>
            <p:cNvSpPr/>
            <p:nvPr/>
          </p:nvSpPr>
          <p:spPr>
            <a:xfrm>
              <a:off x="4666785" y="4586792"/>
              <a:ext cx="22860" cy="2540"/>
            </a:xfrm>
            <a:custGeom>
              <a:avLst/>
              <a:gdLst/>
              <a:ahLst/>
              <a:cxnLst/>
              <a:rect l="l" t="t" r="r" b="b"/>
              <a:pathLst>
                <a:path w="22860" h="2539">
                  <a:moveTo>
                    <a:pt x="0" y="2381"/>
                  </a:moveTo>
                  <a:lnTo>
                    <a:pt x="0" y="0"/>
                  </a:lnTo>
                  <a:lnTo>
                    <a:pt x="22700" y="0"/>
                  </a:lnTo>
                  <a:lnTo>
                    <a:pt x="22700" y="2381"/>
                  </a:lnTo>
                  <a:lnTo>
                    <a:pt x="0" y="2381"/>
                  </a:lnTo>
                  <a:close/>
                </a:path>
              </a:pathLst>
            </a:custGeom>
            <a:solidFill>
              <a:srgbClr val="130000"/>
            </a:solidFill>
          </p:spPr>
          <p:txBody>
            <a:bodyPr wrap="square" lIns="0" tIns="0" rIns="0" bIns="0" rtlCol="0"/>
            <a:lstStyle/>
            <a:p>
              <a:endParaRPr/>
            </a:p>
          </p:txBody>
        </p:sp>
        <p:sp>
          <p:nvSpPr>
            <p:cNvPr id="557" name="object 555">
              <a:extLst>
                <a:ext uri="{FF2B5EF4-FFF2-40B4-BE49-F238E27FC236}">
                  <a16:creationId xmlns:a16="http://schemas.microsoft.com/office/drawing/2014/main" id="{4A214DB3-B2DC-49C4-8431-EF1EAEF4BBA9}"/>
                </a:ext>
              </a:extLst>
            </p:cNvPr>
            <p:cNvSpPr/>
            <p:nvPr/>
          </p:nvSpPr>
          <p:spPr>
            <a:xfrm>
              <a:off x="4675298" y="4584410"/>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0D0000"/>
            </a:solidFill>
          </p:spPr>
          <p:txBody>
            <a:bodyPr wrap="square" lIns="0" tIns="0" rIns="0" bIns="0" rtlCol="0"/>
            <a:lstStyle/>
            <a:p>
              <a:endParaRPr/>
            </a:p>
          </p:txBody>
        </p:sp>
        <p:sp>
          <p:nvSpPr>
            <p:cNvPr id="558" name="object 556">
              <a:extLst>
                <a:ext uri="{FF2B5EF4-FFF2-40B4-BE49-F238E27FC236}">
                  <a16:creationId xmlns:a16="http://schemas.microsoft.com/office/drawing/2014/main" id="{BBD65A85-9AC7-4D60-9981-3A881751163F}"/>
                </a:ext>
              </a:extLst>
            </p:cNvPr>
            <p:cNvSpPr/>
            <p:nvPr/>
          </p:nvSpPr>
          <p:spPr>
            <a:xfrm>
              <a:off x="4675298" y="4584410"/>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080000"/>
            </a:solidFill>
          </p:spPr>
          <p:txBody>
            <a:bodyPr wrap="square" lIns="0" tIns="0" rIns="0" bIns="0" rtlCol="0"/>
            <a:lstStyle/>
            <a:p>
              <a:endParaRPr/>
            </a:p>
          </p:txBody>
        </p:sp>
        <p:sp>
          <p:nvSpPr>
            <p:cNvPr id="559" name="object 557">
              <a:extLst>
                <a:ext uri="{FF2B5EF4-FFF2-40B4-BE49-F238E27FC236}">
                  <a16:creationId xmlns:a16="http://schemas.microsoft.com/office/drawing/2014/main" id="{352A94B2-EB50-4D9A-B176-1E9ECED69D00}"/>
                </a:ext>
              </a:extLst>
            </p:cNvPr>
            <p:cNvSpPr/>
            <p:nvPr/>
          </p:nvSpPr>
          <p:spPr>
            <a:xfrm>
              <a:off x="3415415" y="4722633"/>
              <a:ext cx="37465" cy="5080"/>
            </a:xfrm>
            <a:custGeom>
              <a:avLst/>
              <a:gdLst/>
              <a:ahLst/>
              <a:cxnLst/>
              <a:rect l="l" t="t" r="r" b="b"/>
              <a:pathLst>
                <a:path w="37464" h="5079">
                  <a:moveTo>
                    <a:pt x="36888" y="0"/>
                  </a:moveTo>
                  <a:lnTo>
                    <a:pt x="0" y="0"/>
                  </a:lnTo>
                  <a:lnTo>
                    <a:pt x="0" y="4762"/>
                  </a:lnTo>
                  <a:lnTo>
                    <a:pt x="36888" y="4762"/>
                  </a:lnTo>
                  <a:lnTo>
                    <a:pt x="36888" y="0"/>
                  </a:lnTo>
                  <a:close/>
                </a:path>
              </a:pathLst>
            </a:custGeom>
            <a:solidFill>
              <a:srgbClr val="D10000"/>
            </a:solidFill>
          </p:spPr>
          <p:txBody>
            <a:bodyPr wrap="square" lIns="0" tIns="0" rIns="0" bIns="0" rtlCol="0"/>
            <a:lstStyle/>
            <a:p>
              <a:endParaRPr/>
            </a:p>
          </p:txBody>
        </p:sp>
        <p:sp>
          <p:nvSpPr>
            <p:cNvPr id="560" name="object 558">
              <a:extLst>
                <a:ext uri="{FF2B5EF4-FFF2-40B4-BE49-F238E27FC236}">
                  <a16:creationId xmlns:a16="http://schemas.microsoft.com/office/drawing/2014/main" id="{DF128ECB-A3E9-4384-815F-BF59D64613E0}"/>
                </a:ext>
              </a:extLst>
            </p:cNvPr>
            <p:cNvSpPr/>
            <p:nvPr/>
          </p:nvSpPr>
          <p:spPr>
            <a:xfrm>
              <a:off x="3415415" y="4722633"/>
              <a:ext cx="37465" cy="5080"/>
            </a:xfrm>
            <a:custGeom>
              <a:avLst/>
              <a:gdLst/>
              <a:ahLst/>
              <a:cxnLst/>
              <a:rect l="l" t="t" r="r" b="b"/>
              <a:pathLst>
                <a:path w="37464" h="5079">
                  <a:moveTo>
                    <a:pt x="36888" y="0"/>
                  </a:moveTo>
                  <a:lnTo>
                    <a:pt x="0" y="0"/>
                  </a:lnTo>
                  <a:lnTo>
                    <a:pt x="0" y="4762"/>
                  </a:lnTo>
                  <a:lnTo>
                    <a:pt x="34050" y="4762"/>
                  </a:lnTo>
                  <a:lnTo>
                    <a:pt x="36888" y="0"/>
                  </a:lnTo>
                  <a:close/>
                </a:path>
              </a:pathLst>
            </a:custGeom>
            <a:solidFill>
              <a:srgbClr val="CC0000"/>
            </a:solidFill>
          </p:spPr>
          <p:txBody>
            <a:bodyPr wrap="square" lIns="0" tIns="0" rIns="0" bIns="0" rtlCol="0"/>
            <a:lstStyle/>
            <a:p>
              <a:endParaRPr/>
            </a:p>
          </p:txBody>
        </p:sp>
        <p:sp>
          <p:nvSpPr>
            <p:cNvPr id="561" name="object 559">
              <a:extLst>
                <a:ext uri="{FF2B5EF4-FFF2-40B4-BE49-F238E27FC236}">
                  <a16:creationId xmlns:a16="http://schemas.microsoft.com/office/drawing/2014/main" id="{C3E7B5D8-761F-48CE-B21B-FF1444E57B28}"/>
                </a:ext>
              </a:extLst>
            </p:cNvPr>
            <p:cNvSpPr/>
            <p:nvPr/>
          </p:nvSpPr>
          <p:spPr>
            <a:xfrm>
              <a:off x="3415415" y="4720251"/>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C40000"/>
            </a:solidFill>
          </p:spPr>
          <p:txBody>
            <a:bodyPr wrap="square" lIns="0" tIns="0" rIns="0" bIns="0" rtlCol="0"/>
            <a:lstStyle/>
            <a:p>
              <a:endParaRPr/>
            </a:p>
          </p:txBody>
        </p:sp>
        <p:sp>
          <p:nvSpPr>
            <p:cNvPr id="562" name="object 560">
              <a:extLst>
                <a:ext uri="{FF2B5EF4-FFF2-40B4-BE49-F238E27FC236}">
                  <a16:creationId xmlns:a16="http://schemas.microsoft.com/office/drawing/2014/main" id="{9C302EDB-4A10-4511-BDF4-DFD3C6042FA9}"/>
                </a:ext>
              </a:extLst>
            </p:cNvPr>
            <p:cNvSpPr/>
            <p:nvPr/>
          </p:nvSpPr>
          <p:spPr>
            <a:xfrm>
              <a:off x="3415415" y="4720250"/>
              <a:ext cx="40005" cy="2540"/>
            </a:xfrm>
            <a:custGeom>
              <a:avLst/>
              <a:gdLst/>
              <a:ahLst/>
              <a:cxnLst/>
              <a:rect l="l" t="t" r="r" b="b"/>
              <a:pathLst>
                <a:path w="40004" h="2539">
                  <a:moveTo>
                    <a:pt x="0" y="2382"/>
                  </a:moveTo>
                  <a:lnTo>
                    <a:pt x="39726" y="2382"/>
                  </a:lnTo>
                  <a:lnTo>
                    <a:pt x="39726" y="0"/>
                  </a:lnTo>
                  <a:lnTo>
                    <a:pt x="0" y="0"/>
                  </a:lnTo>
                  <a:lnTo>
                    <a:pt x="0" y="2382"/>
                  </a:lnTo>
                  <a:close/>
                </a:path>
              </a:pathLst>
            </a:custGeom>
            <a:solidFill>
              <a:srgbClr val="BE0000"/>
            </a:solidFill>
          </p:spPr>
          <p:txBody>
            <a:bodyPr wrap="square" lIns="0" tIns="0" rIns="0" bIns="0" rtlCol="0"/>
            <a:lstStyle/>
            <a:p>
              <a:endParaRPr/>
            </a:p>
          </p:txBody>
        </p:sp>
        <p:sp>
          <p:nvSpPr>
            <p:cNvPr id="563" name="object 561">
              <a:extLst>
                <a:ext uri="{FF2B5EF4-FFF2-40B4-BE49-F238E27FC236}">
                  <a16:creationId xmlns:a16="http://schemas.microsoft.com/office/drawing/2014/main" id="{2072B97F-0576-40E7-AFE5-2EF6C85C4489}"/>
                </a:ext>
              </a:extLst>
            </p:cNvPr>
            <p:cNvSpPr/>
            <p:nvPr/>
          </p:nvSpPr>
          <p:spPr>
            <a:xfrm>
              <a:off x="3412577" y="4717870"/>
              <a:ext cx="43180" cy="2540"/>
            </a:xfrm>
            <a:custGeom>
              <a:avLst/>
              <a:gdLst/>
              <a:ahLst/>
              <a:cxnLst/>
              <a:rect l="l" t="t" r="r" b="b"/>
              <a:pathLst>
                <a:path w="43179" h="2539">
                  <a:moveTo>
                    <a:pt x="42563" y="2381"/>
                  </a:moveTo>
                  <a:lnTo>
                    <a:pt x="42563" y="0"/>
                  </a:lnTo>
                  <a:lnTo>
                    <a:pt x="0" y="0"/>
                  </a:lnTo>
                  <a:lnTo>
                    <a:pt x="0" y="2381"/>
                  </a:lnTo>
                  <a:lnTo>
                    <a:pt x="42563" y="2381"/>
                  </a:lnTo>
                  <a:close/>
                </a:path>
              </a:pathLst>
            </a:custGeom>
            <a:solidFill>
              <a:srgbClr val="B80000"/>
            </a:solidFill>
          </p:spPr>
          <p:txBody>
            <a:bodyPr wrap="square" lIns="0" tIns="0" rIns="0" bIns="0" rtlCol="0"/>
            <a:lstStyle/>
            <a:p>
              <a:endParaRPr/>
            </a:p>
          </p:txBody>
        </p:sp>
        <p:sp>
          <p:nvSpPr>
            <p:cNvPr id="564" name="object 562">
              <a:extLst>
                <a:ext uri="{FF2B5EF4-FFF2-40B4-BE49-F238E27FC236}">
                  <a16:creationId xmlns:a16="http://schemas.microsoft.com/office/drawing/2014/main" id="{0E3BD0EB-2F82-4721-974A-31883597E52F}"/>
                </a:ext>
              </a:extLst>
            </p:cNvPr>
            <p:cNvSpPr/>
            <p:nvPr/>
          </p:nvSpPr>
          <p:spPr>
            <a:xfrm>
              <a:off x="3412577" y="4717870"/>
              <a:ext cx="43180" cy="2540"/>
            </a:xfrm>
            <a:custGeom>
              <a:avLst/>
              <a:gdLst/>
              <a:ahLst/>
              <a:cxnLst/>
              <a:rect l="l" t="t" r="r" b="b"/>
              <a:pathLst>
                <a:path w="43179" h="2539">
                  <a:moveTo>
                    <a:pt x="42563" y="2381"/>
                  </a:moveTo>
                  <a:lnTo>
                    <a:pt x="42563" y="0"/>
                  </a:lnTo>
                  <a:lnTo>
                    <a:pt x="0" y="0"/>
                  </a:lnTo>
                  <a:lnTo>
                    <a:pt x="0" y="2381"/>
                  </a:lnTo>
                  <a:lnTo>
                    <a:pt x="42563" y="2381"/>
                  </a:lnTo>
                  <a:close/>
                </a:path>
              </a:pathLst>
            </a:custGeom>
            <a:solidFill>
              <a:srgbClr val="AF0000"/>
            </a:solidFill>
          </p:spPr>
          <p:txBody>
            <a:bodyPr wrap="square" lIns="0" tIns="0" rIns="0" bIns="0" rtlCol="0"/>
            <a:lstStyle/>
            <a:p>
              <a:endParaRPr/>
            </a:p>
          </p:txBody>
        </p:sp>
        <p:sp>
          <p:nvSpPr>
            <p:cNvPr id="565" name="object 563">
              <a:extLst>
                <a:ext uri="{FF2B5EF4-FFF2-40B4-BE49-F238E27FC236}">
                  <a16:creationId xmlns:a16="http://schemas.microsoft.com/office/drawing/2014/main" id="{A3038929-C4B4-4EDC-AB73-2186BCCF4633}"/>
                </a:ext>
              </a:extLst>
            </p:cNvPr>
            <p:cNvSpPr/>
            <p:nvPr/>
          </p:nvSpPr>
          <p:spPr>
            <a:xfrm>
              <a:off x="3406902" y="4715488"/>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B0000"/>
            </a:solidFill>
          </p:spPr>
          <p:txBody>
            <a:bodyPr wrap="square" lIns="0" tIns="0" rIns="0" bIns="0" rtlCol="0"/>
            <a:lstStyle/>
            <a:p>
              <a:endParaRPr/>
            </a:p>
          </p:txBody>
        </p:sp>
        <p:sp>
          <p:nvSpPr>
            <p:cNvPr id="566" name="object 564">
              <a:extLst>
                <a:ext uri="{FF2B5EF4-FFF2-40B4-BE49-F238E27FC236}">
                  <a16:creationId xmlns:a16="http://schemas.microsoft.com/office/drawing/2014/main" id="{F14781B5-F467-4C61-B9D2-E1B9238BC1EB}"/>
                </a:ext>
              </a:extLst>
            </p:cNvPr>
            <p:cNvSpPr/>
            <p:nvPr/>
          </p:nvSpPr>
          <p:spPr>
            <a:xfrm>
              <a:off x="3406902" y="4715488"/>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20000"/>
            </a:solidFill>
          </p:spPr>
          <p:txBody>
            <a:bodyPr wrap="square" lIns="0" tIns="0" rIns="0" bIns="0" rtlCol="0"/>
            <a:lstStyle/>
            <a:p>
              <a:endParaRPr/>
            </a:p>
          </p:txBody>
        </p:sp>
        <p:sp>
          <p:nvSpPr>
            <p:cNvPr id="567" name="object 565">
              <a:extLst>
                <a:ext uri="{FF2B5EF4-FFF2-40B4-BE49-F238E27FC236}">
                  <a16:creationId xmlns:a16="http://schemas.microsoft.com/office/drawing/2014/main" id="{4E899DC9-FA3F-4053-BC8E-83798E260404}"/>
                </a:ext>
              </a:extLst>
            </p:cNvPr>
            <p:cNvSpPr/>
            <p:nvPr/>
          </p:nvSpPr>
          <p:spPr>
            <a:xfrm>
              <a:off x="3406902" y="4713106"/>
              <a:ext cx="48260" cy="2540"/>
            </a:xfrm>
            <a:custGeom>
              <a:avLst/>
              <a:gdLst/>
              <a:ahLst/>
              <a:cxnLst/>
              <a:rect l="l" t="t" r="r" b="b"/>
              <a:pathLst>
                <a:path w="48260" h="2539">
                  <a:moveTo>
                    <a:pt x="0" y="2382"/>
                  </a:moveTo>
                  <a:lnTo>
                    <a:pt x="48238" y="2382"/>
                  </a:lnTo>
                  <a:lnTo>
                    <a:pt x="48238" y="0"/>
                  </a:lnTo>
                  <a:lnTo>
                    <a:pt x="0" y="0"/>
                  </a:lnTo>
                  <a:lnTo>
                    <a:pt x="0" y="2382"/>
                  </a:lnTo>
                  <a:close/>
                </a:path>
              </a:pathLst>
            </a:custGeom>
            <a:solidFill>
              <a:srgbClr val="9E0000"/>
            </a:solidFill>
          </p:spPr>
          <p:txBody>
            <a:bodyPr wrap="square" lIns="0" tIns="0" rIns="0" bIns="0" rtlCol="0"/>
            <a:lstStyle/>
            <a:p>
              <a:endParaRPr/>
            </a:p>
          </p:txBody>
        </p:sp>
        <p:sp>
          <p:nvSpPr>
            <p:cNvPr id="568" name="object 566">
              <a:extLst>
                <a:ext uri="{FF2B5EF4-FFF2-40B4-BE49-F238E27FC236}">
                  <a16:creationId xmlns:a16="http://schemas.microsoft.com/office/drawing/2014/main" id="{C1F342D1-19EA-4715-B258-31455FDD7CB7}"/>
                </a:ext>
              </a:extLst>
            </p:cNvPr>
            <p:cNvSpPr/>
            <p:nvPr/>
          </p:nvSpPr>
          <p:spPr>
            <a:xfrm>
              <a:off x="3406902" y="4713106"/>
              <a:ext cx="48260" cy="2540"/>
            </a:xfrm>
            <a:custGeom>
              <a:avLst/>
              <a:gdLst/>
              <a:ahLst/>
              <a:cxnLst/>
              <a:rect l="l" t="t" r="r" b="b"/>
              <a:pathLst>
                <a:path w="48260" h="2539">
                  <a:moveTo>
                    <a:pt x="0" y="2382"/>
                  </a:moveTo>
                  <a:lnTo>
                    <a:pt x="48238" y="2382"/>
                  </a:lnTo>
                  <a:lnTo>
                    <a:pt x="48238" y="0"/>
                  </a:lnTo>
                  <a:lnTo>
                    <a:pt x="0" y="0"/>
                  </a:lnTo>
                  <a:lnTo>
                    <a:pt x="0" y="2382"/>
                  </a:lnTo>
                  <a:close/>
                </a:path>
              </a:pathLst>
            </a:custGeom>
            <a:solidFill>
              <a:srgbClr val="950000"/>
            </a:solidFill>
          </p:spPr>
          <p:txBody>
            <a:bodyPr wrap="square" lIns="0" tIns="0" rIns="0" bIns="0" rtlCol="0"/>
            <a:lstStyle/>
            <a:p>
              <a:endParaRPr/>
            </a:p>
          </p:txBody>
        </p:sp>
        <p:sp>
          <p:nvSpPr>
            <p:cNvPr id="569" name="object 567">
              <a:extLst>
                <a:ext uri="{FF2B5EF4-FFF2-40B4-BE49-F238E27FC236}">
                  <a16:creationId xmlns:a16="http://schemas.microsoft.com/office/drawing/2014/main" id="{40CE2C8D-A505-4C67-BAFA-AA5E9828D512}"/>
                </a:ext>
              </a:extLst>
            </p:cNvPr>
            <p:cNvSpPr/>
            <p:nvPr/>
          </p:nvSpPr>
          <p:spPr>
            <a:xfrm>
              <a:off x="3404065" y="4710725"/>
              <a:ext cx="51435" cy="2540"/>
            </a:xfrm>
            <a:custGeom>
              <a:avLst/>
              <a:gdLst/>
              <a:ahLst/>
              <a:cxnLst/>
              <a:rect l="l" t="t" r="r" b="b"/>
              <a:pathLst>
                <a:path w="51435" h="2539">
                  <a:moveTo>
                    <a:pt x="51076" y="2381"/>
                  </a:moveTo>
                  <a:lnTo>
                    <a:pt x="51076" y="0"/>
                  </a:lnTo>
                  <a:lnTo>
                    <a:pt x="0" y="0"/>
                  </a:lnTo>
                  <a:lnTo>
                    <a:pt x="0" y="2381"/>
                  </a:lnTo>
                  <a:lnTo>
                    <a:pt x="51076" y="2381"/>
                  </a:lnTo>
                  <a:close/>
                </a:path>
              </a:pathLst>
            </a:custGeom>
            <a:solidFill>
              <a:srgbClr val="8F0000"/>
            </a:solidFill>
          </p:spPr>
          <p:txBody>
            <a:bodyPr wrap="square" lIns="0" tIns="0" rIns="0" bIns="0" rtlCol="0"/>
            <a:lstStyle/>
            <a:p>
              <a:endParaRPr/>
            </a:p>
          </p:txBody>
        </p:sp>
        <p:sp>
          <p:nvSpPr>
            <p:cNvPr id="570" name="object 568">
              <a:extLst>
                <a:ext uri="{FF2B5EF4-FFF2-40B4-BE49-F238E27FC236}">
                  <a16:creationId xmlns:a16="http://schemas.microsoft.com/office/drawing/2014/main" id="{4AFF566F-155B-41DE-8338-8EB003B2F2CA}"/>
                </a:ext>
              </a:extLst>
            </p:cNvPr>
            <p:cNvSpPr/>
            <p:nvPr/>
          </p:nvSpPr>
          <p:spPr>
            <a:xfrm>
              <a:off x="3404065" y="4710725"/>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890000"/>
            </a:solidFill>
          </p:spPr>
          <p:txBody>
            <a:bodyPr wrap="square" lIns="0" tIns="0" rIns="0" bIns="0" rtlCol="0"/>
            <a:lstStyle/>
            <a:p>
              <a:endParaRPr/>
            </a:p>
          </p:txBody>
        </p:sp>
        <p:sp>
          <p:nvSpPr>
            <p:cNvPr id="571" name="object 569">
              <a:extLst>
                <a:ext uri="{FF2B5EF4-FFF2-40B4-BE49-F238E27FC236}">
                  <a16:creationId xmlns:a16="http://schemas.microsoft.com/office/drawing/2014/main" id="{0351BD3D-3D36-47DC-AAE5-9B5F39CCC990}"/>
                </a:ext>
              </a:extLst>
            </p:cNvPr>
            <p:cNvSpPr/>
            <p:nvPr/>
          </p:nvSpPr>
          <p:spPr>
            <a:xfrm>
              <a:off x="3395552" y="4708343"/>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C0000"/>
            </a:solidFill>
          </p:spPr>
          <p:txBody>
            <a:bodyPr wrap="square" lIns="0" tIns="0" rIns="0" bIns="0" rtlCol="0"/>
            <a:lstStyle/>
            <a:p>
              <a:endParaRPr/>
            </a:p>
          </p:txBody>
        </p:sp>
        <p:sp>
          <p:nvSpPr>
            <p:cNvPr id="572" name="object 570">
              <a:extLst>
                <a:ext uri="{FF2B5EF4-FFF2-40B4-BE49-F238E27FC236}">
                  <a16:creationId xmlns:a16="http://schemas.microsoft.com/office/drawing/2014/main" id="{A8B5B8D8-957D-4453-8B44-A10F69FA102B}"/>
                </a:ext>
              </a:extLst>
            </p:cNvPr>
            <p:cNvSpPr/>
            <p:nvPr/>
          </p:nvSpPr>
          <p:spPr>
            <a:xfrm>
              <a:off x="3395552" y="4708344"/>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750000"/>
            </a:solidFill>
          </p:spPr>
          <p:txBody>
            <a:bodyPr wrap="square" lIns="0" tIns="0" rIns="0" bIns="0" rtlCol="0"/>
            <a:lstStyle/>
            <a:p>
              <a:endParaRPr/>
            </a:p>
          </p:txBody>
        </p:sp>
        <p:sp>
          <p:nvSpPr>
            <p:cNvPr id="573" name="object 571">
              <a:extLst>
                <a:ext uri="{FF2B5EF4-FFF2-40B4-BE49-F238E27FC236}">
                  <a16:creationId xmlns:a16="http://schemas.microsoft.com/office/drawing/2014/main" id="{8804DB3A-FE3D-4948-A806-B29DAA10158D}"/>
                </a:ext>
              </a:extLst>
            </p:cNvPr>
            <p:cNvSpPr/>
            <p:nvPr/>
          </p:nvSpPr>
          <p:spPr>
            <a:xfrm>
              <a:off x="3398389" y="4703581"/>
              <a:ext cx="51435" cy="5080"/>
            </a:xfrm>
            <a:custGeom>
              <a:avLst/>
              <a:gdLst/>
              <a:ahLst/>
              <a:cxnLst/>
              <a:rect l="l" t="t" r="r" b="b"/>
              <a:pathLst>
                <a:path w="51435" h="5079">
                  <a:moveTo>
                    <a:pt x="51076" y="0"/>
                  </a:moveTo>
                  <a:lnTo>
                    <a:pt x="0" y="0"/>
                  </a:lnTo>
                  <a:lnTo>
                    <a:pt x="0" y="4762"/>
                  </a:lnTo>
                  <a:lnTo>
                    <a:pt x="51076" y="4762"/>
                  </a:lnTo>
                  <a:lnTo>
                    <a:pt x="51076" y="0"/>
                  </a:lnTo>
                  <a:close/>
                </a:path>
              </a:pathLst>
            </a:custGeom>
            <a:solidFill>
              <a:srgbClr val="6F0000"/>
            </a:solidFill>
          </p:spPr>
          <p:txBody>
            <a:bodyPr wrap="square" lIns="0" tIns="0" rIns="0" bIns="0" rtlCol="0"/>
            <a:lstStyle/>
            <a:p>
              <a:endParaRPr/>
            </a:p>
          </p:txBody>
        </p:sp>
        <p:sp>
          <p:nvSpPr>
            <p:cNvPr id="574" name="object 572">
              <a:extLst>
                <a:ext uri="{FF2B5EF4-FFF2-40B4-BE49-F238E27FC236}">
                  <a16:creationId xmlns:a16="http://schemas.microsoft.com/office/drawing/2014/main" id="{0DB82E8D-B6D4-4F90-BF81-65C8CD2B1717}"/>
                </a:ext>
              </a:extLst>
            </p:cNvPr>
            <p:cNvSpPr/>
            <p:nvPr/>
          </p:nvSpPr>
          <p:spPr>
            <a:xfrm>
              <a:off x="3398389" y="4703579"/>
              <a:ext cx="51435" cy="5080"/>
            </a:xfrm>
            <a:custGeom>
              <a:avLst/>
              <a:gdLst/>
              <a:ahLst/>
              <a:cxnLst/>
              <a:rect l="l" t="t" r="r" b="b"/>
              <a:pathLst>
                <a:path w="51435" h="5079">
                  <a:moveTo>
                    <a:pt x="0" y="4764"/>
                  </a:moveTo>
                  <a:lnTo>
                    <a:pt x="51076" y="4764"/>
                  </a:lnTo>
                  <a:lnTo>
                    <a:pt x="51076" y="0"/>
                  </a:lnTo>
                  <a:lnTo>
                    <a:pt x="0" y="0"/>
                  </a:lnTo>
                  <a:lnTo>
                    <a:pt x="0" y="4764"/>
                  </a:lnTo>
                  <a:close/>
                </a:path>
              </a:pathLst>
            </a:custGeom>
            <a:solidFill>
              <a:srgbClr val="690000"/>
            </a:solidFill>
          </p:spPr>
          <p:txBody>
            <a:bodyPr wrap="square" lIns="0" tIns="0" rIns="0" bIns="0" rtlCol="0"/>
            <a:lstStyle/>
            <a:p>
              <a:endParaRPr/>
            </a:p>
          </p:txBody>
        </p:sp>
        <p:sp>
          <p:nvSpPr>
            <p:cNvPr id="575" name="object 573">
              <a:extLst>
                <a:ext uri="{FF2B5EF4-FFF2-40B4-BE49-F238E27FC236}">
                  <a16:creationId xmlns:a16="http://schemas.microsoft.com/office/drawing/2014/main" id="{7B8391C5-3419-478D-B931-23CC22718F06}"/>
                </a:ext>
              </a:extLst>
            </p:cNvPr>
            <p:cNvSpPr/>
            <p:nvPr/>
          </p:nvSpPr>
          <p:spPr>
            <a:xfrm>
              <a:off x="3398389" y="4701200"/>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620000"/>
            </a:solidFill>
          </p:spPr>
          <p:txBody>
            <a:bodyPr wrap="square" lIns="0" tIns="0" rIns="0" bIns="0" rtlCol="0"/>
            <a:lstStyle/>
            <a:p>
              <a:endParaRPr/>
            </a:p>
          </p:txBody>
        </p:sp>
        <p:sp>
          <p:nvSpPr>
            <p:cNvPr id="576" name="object 574">
              <a:extLst>
                <a:ext uri="{FF2B5EF4-FFF2-40B4-BE49-F238E27FC236}">
                  <a16:creationId xmlns:a16="http://schemas.microsoft.com/office/drawing/2014/main" id="{CA3F84D0-C686-4389-B59D-86EF06EF963B}"/>
                </a:ext>
              </a:extLst>
            </p:cNvPr>
            <p:cNvSpPr/>
            <p:nvPr/>
          </p:nvSpPr>
          <p:spPr>
            <a:xfrm>
              <a:off x="3398389" y="4701200"/>
              <a:ext cx="51435" cy="2540"/>
            </a:xfrm>
            <a:custGeom>
              <a:avLst/>
              <a:gdLst/>
              <a:ahLst/>
              <a:cxnLst/>
              <a:rect l="l" t="t" r="r" b="b"/>
              <a:pathLst>
                <a:path w="51435" h="2539">
                  <a:moveTo>
                    <a:pt x="48238" y="0"/>
                  </a:moveTo>
                  <a:lnTo>
                    <a:pt x="0" y="0"/>
                  </a:lnTo>
                  <a:lnTo>
                    <a:pt x="0" y="2381"/>
                  </a:lnTo>
                  <a:lnTo>
                    <a:pt x="51076" y="2381"/>
                  </a:lnTo>
                  <a:lnTo>
                    <a:pt x="48238" y="0"/>
                  </a:lnTo>
                  <a:close/>
                </a:path>
              </a:pathLst>
            </a:custGeom>
            <a:solidFill>
              <a:srgbClr val="5C0000"/>
            </a:solidFill>
          </p:spPr>
          <p:txBody>
            <a:bodyPr wrap="square" lIns="0" tIns="0" rIns="0" bIns="0" rtlCol="0"/>
            <a:lstStyle/>
            <a:p>
              <a:endParaRPr/>
            </a:p>
          </p:txBody>
        </p:sp>
        <p:sp>
          <p:nvSpPr>
            <p:cNvPr id="577" name="object 575">
              <a:extLst>
                <a:ext uri="{FF2B5EF4-FFF2-40B4-BE49-F238E27FC236}">
                  <a16:creationId xmlns:a16="http://schemas.microsoft.com/office/drawing/2014/main" id="{4456D9F7-27F9-411C-B5AC-26FB79BA3811}"/>
                </a:ext>
              </a:extLst>
            </p:cNvPr>
            <p:cNvSpPr/>
            <p:nvPr/>
          </p:nvSpPr>
          <p:spPr>
            <a:xfrm>
              <a:off x="3398389" y="4698818"/>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578" name="object 576">
              <a:extLst>
                <a:ext uri="{FF2B5EF4-FFF2-40B4-BE49-F238E27FC236}">
                  <a16:creationId xmlns:a16="http://schemas.microsoft.com/office/drawing/2014/main" id="{5D773D13-AE8E-45AC-9ACB-37C2B7EC0661}"/>
                </a:ext>
              </a:extLst>
            </p:cNvPr>
            <p:cNvSpPr/>
            <p:nvPr/>
          </p:nvSpPr>
          <p:spPr>
            <a:xfrm>
              <a:off x="3398389" y="4698818"/>
              <a:ext cx="45720" cy="2540"/>
            </a:xfrm>
            <a:custGeom>
              <a:avLst/>
              <a:gdLst/>
              <a:ahLst/>
              <a:cxnLst/>
              <a:rect l="l" t="t" r="r" b="b"/>
              <a:pathLst>
                <a:path w="45720" h="2539">
                  <a:moveTo>
                    <a:pt x="42563" y="0"/>
                  </a:moveTo>
                  <a:lnTo>
                    <a:pt x="0" y="0"/>
                  </a:lnTo>
                  <a:lnTo>
                    <a:pt x="0" y="2381"/>
                  </a:lnTo>
                  <a:lnTo>
                    <a:pt x="45401" y="2381"/>
                  </a:lnTo>
                  <a:lnTo>
                    <a:pt x="42563" y="0"/>
                  </a:lnTo>
                  <a:close/>
                </a:path>
              </a:pathLst>
            </a:custGeom>
            <a:solidFill>
              <a:srgbClr val="4F0000"/>
            </a:solidFill>
          </p:spPr>
          <p:txBody>
            <a:bodyPr wrap="square" lIns="0" tIns="0" rIns="0" bIns="0" rtlCol="0"/>
            <a:lstStyle/>
            <a:p>
              <a:endParaRPr/>
            </a:p>
          </p:txBody>
        </p:sp>
        <p:sp>
          <p:nvSpPr>
            <p:cNvPr id="579" name="object 577">
              <a:extLst>
                <a:ext uri="{FF2B5EF4-FFF2-40B4-BE49-F238E27FC236}">
                  <a16:creationId xmlns:a16="http://schemas.microsoft.com/office/drawing/2014/main" id="{37D33958-9427-40E0-814B-1338D51E4713}"/>
                </a:ext>
              </a:extLst>
            </p:cNvPr>
            <p:cNvSpPr/>
            <p:nvPr/>
          </p:nvSpPr>
          <p:spPr>
            <a:xfrm>
              <a:off x="3398389" y="4696437"/>
              <a:ext cx="40005" cy="2540"/>
            </a:xfrm>
            <a:custGeom>
              <a:avLst/>
              <a:gdLst/>
              <a:ahLst/>
              <a:cxnLst/>
              <a:rect l="l" t="t" r="r" b="b"/>
              <a:pathLst>
                <a:path w="40004" h="2539">
                  <a:moveTo>
                    <a:pt x="39726" y="0"/>
                  </a:moveTo>
                  <a:lnTo>
                    <a:pt x="2837" y="0"/>
                  </a:lnTo>
                  <a:lnTo>
                    <a:pt x="0" y="2381"/>
                  </a:lnTo>
                  <a:lnTo>
                    <a:pt x="39726" y="2381"/>
                  </a:lnTo>
                  <a:lnTo>
                    <a:pt x="39726" y="0"/>
                  </a:lnTo>
                  <a:close/>
                </a:path>
              </a:pathLst>
            </a:custGeom>
            <a:solidFill>
              <a:srgbClr val="460000"/>
            </a:solidFill>
          </p:spPr>
          <p:txBody>
            <a:bodyPr wrap="square" lIns="0" tIns="0" rIns="0" bIns="0" rtlCol="0"/>
            <a:lstStyle/>
            <a:p>
              <a:endParaRPr/>
            </a:p>
          </p:txBody>
        </p:sp>
        <p:sp>
          <p:nvSpPr>
            <p:cNvPr id="580" name="object 578">
              <a:extLst>
                <a:ext uri="{FF2B5EF4-FFF2-40B4-BE49-F238E27FC236}">
                  <a16:creationId xmlns:a16="http://schemas.microsoft.com/office/drawing/2014/main" id="{ACD8DF88-38E0-4D19-8875-09DA0D1EBDA7}"/>
                </a:ext>
              </a:extLst>
            </p:cNvPr>
            <p:cNvSpPr/>
            <p:nvPr/>
          </p:nvSpPr>
          <p:spPr>
            <a:xfrm>
              <a:off x="3398389" y="4696437"/>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420000"/>
            </a:solidFill>
          </p:spPr>
          <p:txBody>
            <a:bodyPr wrap="square" lIns="0" tIns="0" rIns="0" bIns="0" rtlCol="0"/>
            <a:lstStyle/>
            <a:p>
              <a:endParaRPr/>
            </a:p>
          </p:txBody>
        </p:sp>
        <p:sp>
          <p:nvSpPr>
            <p:cNvPr id="581" name="object 579">
              <a:extLst>
                <a:ext uri="{FF2B5EF4-FFF2-40B4-BE49-F238E27FC236}">
                  <a16:creationId xmlns:a16="http://schemas.microsoft.com/office/drawing/2014/main" id="{5215E729-9473-4F79-B676-760242F5BDB4}"/>
                </a:ext>
              </a:extLst>
            </p:cNvPr>
            <p:cNvSpPr/>
            <p:nvPr/>
          </p:nvSpPr>
          <p:spPr>
            <a:xfrm>
              <a:off x="3401227" y="4694054"/>
              <a:ext cx="37465" cy="2540"/>
            </a:xfrm>
            <a:custGeom>
              <a:avLst/>
              <a:gdLst/>
              <a:ahLst/>
              <a:cxnLst/>
              <a:rect l="l" t="t" r="r" b="b"/>
              <a:pathLst>
                <a:path w="37464" h="2539">
                  <a:moveTo>
                    <a:pt x="0" y="2382"/>
                  </a:moveTo>
                  <a:lnTo>
                    <a:pt x="36888" y="2382"/>
                  </a:lnTo>
                  <a:lnTo>
                    <a:pt x="36888" y="0"/>
                  </a:lnTo>
                  <a:lnTo>
                    <a:pt x="0" y="0"/>
                  </a:lnTo>
                  <a:lnTo>
                    <a:pt x="0" y="2382"/>
                  </a:lnTo>
                  <a:close/>
                </a:path>
              </a:pathLst>
            </a:custGeom>
            <a:solidFill>
              <a:srgbClr val="3A0000"/>
            </a:solidFill>
          </p:spPr>
          <p:txBody>
            <a:bodyPr wrap="square" lIns="0" tIns="0" rIns="0" bIns="0" rtlCol="0"/>
            <a:lstStyle/>
            <a:p>
              <a:endParaRPr/>
            </a:p>
          </p:txBody>
        </p:sp>
        <p:sp>
          <p:nvSpPr>
            <p:cNvPr id="582" name="object 580">
              <a:extLst>
                <a:ext uri="{FF2B5EF4-FFF2-40B4-BE49-F238E27FC236}">
                  <a16:creationId xmlns:a16="http://schemas.microsoft.com/office/drawing/2014/main" id="{5330AF31-39D3-49B2-8A4B-52BFAD3998E8}"/>
                </a:ext>
              </a:extLst>
            </p:cNvPr>
            <p:cNvSpPr/>
            <p:nvPr/>
          </p:nvSpPr>
          <p:spPr>
            <a:xfrm>
              <a:off x="3401227" y="4694055"/>
              <a:ext cx="37465" cy="2540"/>
            </a:xfrm>
            <a:custGeom>
              <a:avLst/>
              <a:gdLst/>
              <a:ahLst/>
              <a:cxnLst/>
              <a:rect l="l" t="t" r="r" b="b"/>
              <a:pathLst>
                <a:path w="37464" h="2539">
                  <a:moveTo>
                    <a:pt x="0" y="2381"/>
                  </a:moveTo>
                  <a:lnTo>
                    <a:pt x="0" y="0"/>
                  </a:lnTo>
                  <a:lnTo>
                    <a:pt x="36888" y="0"/>
                  </a:lnTo>
                  <a:lnTo>
                    <a:pt x="36888" y="2381"/>
                  </a:lnTo>
                  <a:lnTo>
                    <a:pt x="0" y="2381"/>
                  </a:lnTo>
                  <a:close/>
                </a:path>
              </a:pathLst>
            </a:custGeom>
            <a:solidFill>
              <a:srgbClr val="360000"/>
            </a:solidFill>
          </p:spPr>
          <p:txBody>
            <a:bodyPr wrap="square" lIns="0" tIns="0" rIns="0" bIns="0" rtlCol="0"/>
            <a:lstStyle/>
            <a:p>
              <a:endParaRPr/>
            </a:p>
          </p:txBody>
        </p:sp>
        <p:sp>
          <p:nvSpPr>
            <p:cNvPr id="583" name="object 581">
              <a:extLst>
                <a:ext uri="{FF2B5EF4-FFF2-40B4-BE49-F238E27FC236}">
                  <a16:creationId xmlns:a16="http://schemas.microsoft.com/office/drawing/2014/main" id="{C96C4064-F337-4E10-AF74-99ACAC3C575F}"/>
                </a:ext>
              </a:extLst>
            </p:cNvPr>
            <p:cNvSpPr/>
            <p:nvPr/>
          </p:nvSpPr>
          <p:spPr>
            <a:xfrm>
              <a:off x="3404065" y="4691674"/>
              <a:ext cx="28575" cy="2540"/>
            </a:xfrm>
            <a:custGeom>
              <a:avLst/>
              <a:gdLst/>
              <a:ahLst/>
              <a:cxnLst/>
              <a:rect l="l" t="t" r="r" b="b"/>
              <a:pathLst>
                <a:path w="28575" h="2539">
                  <a:moveTo>
                    <a:pt x="2837" y="0"/>
                  </a:moveTo>
                  <a:lnTo>
                    <a:pt x="0" y="0"/>
                  </a:lnTo>
                  <a:lnTo>
                    <a:pt x="0" y="2381"/>
                  </a:lnTo>
                  <a:lnTo>
                    <a:pt x="2837" y="2381"/>
                  </a:lnTo>
                  <a:lnTo>
                    <a:pt x="2837" y="0"/>
                  </a:lnTo>
                  <a:close/>
                </a:path>
                <a:path w="28575" h="2539">
                  <a:moveTo>
                    <a:pt x="28375" y="0"/>
                  </a:moveTo>
                  <a:lnTo>
                    <a:pt x="8512" y="0"/>
                  </a:lnTo>
                  <a:lnTo>
                    <a:pt x="8512" y="2381"/>
                  </a:lnTo>
                  <a:lnTo>
                    <a:pt x="28375" y="2381"/>
                  </a:lnTo>
                  <a:lnTo>
                    <a:pt x="28375" y="0"/>
                  </a:lnTo>
                  <a:close/>
                </a:path>
              </a:pathLst>
            </a:custGeom>
            <a:solidFill>
              <a:srgbClr val="2D0000"/>
            </a:solidFill>
          </p:spPr>
          <p:txBody>
            <a:bodyPr wrap="square" lIns="0" tIns="0" rIns="0" bIns="0" rtlCol="0"/>
            <a:lstStyle/>
            <a:p>
              <a:endParaRPr/>
            </a:p>
          </p:txBody>
        </p:sp>
        <p:sp>
          <p:nvSpPr>
            <p:cNvPr id="584" name="object 582">
              <a:extLst>
                <a:ext uri="{FF2B5EF4-FFF2-40B4-BE49-F238E27FC236}">
                  <a16:creationId xmlns:a16="http://schemas.microsoft.com/office/drawing/2014/main" id="{6F16D1F4-0948-402F-BC55-2CC4FB7F24E8}"/>
                </a:ext>
              </a:extLst>
            </p:cNvPr>
            <p:cNvSpPr/>
            <p:nvPr/>
          </p:nvSpPr>
          <p:spPr>
            <a:xfrm>
              <a:off x="3404065" y="4691674"/>
              <a:ext cx="28575" cy="2540"/>
            </a:xfrm>
            <a:custGeom>
              <a:avLst/>
              <a:gdLst/>
              <a:ahLst/>
              <a:cxnLst/>
              <a:rect l="l" t="t" r="r" b="b"/>
              <a:pathLst>
                <a:path w="28575" h="2539">
                  <a:moveTo>
                    <a:pt x="2837" y="0"/>
                  </a:moveTo>
                  <a:lnTo>
                    <a:pt x="0" y="0"/>
                  </a:lnTo>
                  <a:lnTo>
                    <a:pt x="0" y="2381"/>
                  </a:lnTo>
                  <a:lnTo>
                    <a:pt x="2837" y="2381"/>
                  </a:lnTo>
                  <a:lnTo>
                    <a:pt x="2837" y="0"/>
                  </a:lnTo>
                  <a:close/>
                </a:path>
                <a:path w="28575" h="2539">
                  <a:moveTo>
                    <a:pt x="28375" y="0"/>
                  </a:moveTo>
                  <a:lnTo>
                    <a:pt x="8512" y="0"/>
                  </a:lnTo>
                  <a:lnTo>
                    <a:pt x="8512" y="2381"/>
                  </a:lnTo>
                  <a:lnTo>
                    <a:pt x="28375" y="2381"/>
                  </a:lnTo>
                  <a:lnTo>
                    <a:pt x="28375" y="0"/>
                  </a:lnTo>
                  <a:close/>
                </a:path>
              </a:pathLst>
            </a:custGeom>
            <a:solidFill>
              <a:srgbClr val="290000"/>
            </a:solidFill>
          </p:spPr>
          <p:txBody>
            <a:bodyPr wrap="square" lIns="0" tIns="0" rIns="0" bIns="0" rtlCol="0"/>
            <a:lstStyle/>
            <a:p>
              <a:endParaRPr/>
            </a:p>
          </p:txBody>
        </p:sp>
        <p:sp>
          <p:nvSpPr>
            <p:cNvPr id="585" name="object 583">
              <a:extLst>
                <a:ext uri="{FF2B5EF4-FFF2-40B4-BE49-F238E27FC236}">
                  <a16:creationId xmlns:a16="http://schemas.microsoft.com/office/drawing/2014/main" id="{E4E026B2-CCA2-4EB4-9BF8-86CEC7DC890F}"/>
                </a:ext>
              </a:extLst>
            </p:cNvPr>
            <p:cNvSpPr/>
            <p:nvPr/>
          </p:nvSpPr>
          <p:spPr>
            <a:xfrm>
              <a:off x="3412577" y="4686911"/>
              <a:ext cx="20320" cy="5080"/>
            </a:xfrm>
            <a:custGeom>
              <a:avLst/>
              <a:gdLst/>
              <a:ahLst/>
              <a:cxnLst/>
              <a:rect l="l" t="t" r="r" b="b"/>
              <a:pathLst>
                <a:path w="20320" h="5079">
                  <a:moveTo>
                    <a:pt x="19863" y="0"/>
                  </a:moveTo>
                  <a:lnTo>
                    <a:pt x="0" y="0"/>
                  </a:lnTo>
                  <a:lnTo>
                    <a:pt x="0" y="4762"/>
                  </a:lnTo>
                  <a:lnTo>
                    <a:pt x="19863" y="4762"/>
                  </a:lnTo>
                  <a:lnTo>
                    <a:pt x="19863" y="0"/>
                  </a:lnTo>
                  <a:close/>
                </a:path>
              </a:pathLst>
            </a:custGeom>
            <a:solidFill>
              <a:srgbClr val="200000"/>
            </a:solidFill>
          </p:spPr>
          <p:txBody>
            <a:bodyPr wrap="square" lIns="0" tIns="0" rIns="0" bIns="0" rtlCol="0"/>
            <a:lstStyle/>
            <a:p>
              <a:endParaRPr/>
            </a:p>
          </p:txBody>
        </p:sp>
        <p:sp>
          <p:nvSpPr>
            <p:cNvPr id="586" name="object 584">
              <a:extLst>
                <a:ext uri="{FF2B5EF4-FFF2-40B4-BE49-F238E27FC236}">
                  <a16:creationId xmlns:a16="http://schemas.microsoft.com/office/drawing/2014/main" id="{4435EFB7-17EB-40E8-9540-95992096108E}"/>
                </a:ext>
              </a:extLst>
            </p:cNvPr>
            <p:cNvSpPr/>
            <p:nvPr/>
          </p:nvSpPr>
          <p:spPr>
            <a:xfrm>
              <a:off x="3412577" y="4686911"/>
              <a:ext cx="20320" cy="5080"/>
            </a:xfrm>
            <a:custGeom>
              <a:avLst/>
              <a:gdLst/>
              <a:ahLst/>
              <a:cxnLst/>
              <a:rect l="l" t="t" r="r" b="b"/>
              <a:pathLst>
                <a:path w="20320" h="5079">
                  <a:moveTo>
                    <a:pt x="0" y="4762"/>
                  </a:moveTo>
                  <a:lnTo>
                    <a:pt x="0" y="0"/>
                  </a:lnTo>
                  <a:lnTo>
                    <a:pt x="19863" y="0"/>
                  </a:lnTo>
                  <a:lnTo>
                    <a:pt x="19863" y="4762"/>
                  </a:lnTo>
                  <a:lnTo>
                    <a:pt x="0" y="4762"/>
                  </a:lnTo>
                  <a:close/>
                </a:path>
              </a:pathLst>
            </a:custGeom>
            <a:solidFill>
              <a:srgbClr val="1C0000"/>
            </a:solidFill>
          </p:spPr>
          <p:txBody>
            <a:bodyPr wrap="square" lIns="0" tIns="0" rIns="0" bIns="0" rtlCol="0"/>
            <a:lstStyle/>
            <a:p>
              <a:endParaRPr/>
            </a:p>
          </p:txBody>
        </p:sp>
        <p:sp>
          <p:nvSpPr>
            <p:cNvPr id="587" name="object 585">
              <a:extLst>
                <a:ext uri="{FF2B5EF4-FFF2-40B4-BE49-F238E27FC236}">
                  <a16:creationId xmlns:a16="http://schemas.microsoft.com/office/drawing/2014/main" id="{DC012212-B1CB-430C-B9B8-5DE46CF9B4FC}"/>
                </a:ext>
              </a:extLst>
            </p:cNvPr>
            <p:cNvSpPr/>
            <p:nvPr/>
          </p:nvSpPr>
          <p:spPr>
            <a:xfrm>
              <a:off x="3421090" y="4682148"/>
              <a:ext cx="5715" cy="5080"/>
            </a:xfrm>
            <a:custGeom>
              <a:avLst/>
              <a:gdLst/>
              <a:ahLst/>
              <a:cxnLst/>
              <a:rect l="l" t="t" r="r" b="b"/>
              <a:pathLst>
                <a:path w="5714" h="5079">
                  <a:moveTo>
                    <a:pt x="5675" y="0"/>
                  </a:moveTo>
                  <a:lnTo>
                    <a:pt x="0" y="0"/>
                  </a:lnTo>
                  <a:lnTo>
                    <a:pt x="0" y="4762"/>
                  </a:lnTo>
                  <a:lnTo>
                    <a:pt x="5675" y="4762"/>
                  </a:lnTo>
                  <a:lnTo>
                    <a:pt x="5675" y="0"/>
                  </a:lnTo>
                  <a:close/>
                </a:path>
              </a:pathLst>
            </a:custGeom>
            <a:solidFill>
              <a:srgbClr val="080000"/>
            </a:solidFill>
          </p:spPr>
          <p:txBody>
            <a:bodyPr wrap="square" lIns="0" tIns="0" rIns="0" bIns="0" rtlCol="0"/>
            <a:lstStyle/>
            <a:p>
              <a:endParaRPr/>
            </a:p>
          </p:txBody>
        </p:sp>
        <p:sp>
          <p:nvSpPr>
            <p:cNvPr id="588" name="object 586">
              <a:extLst>
                <a:ext uri="{FF2B5EF4-FFF2-40B4-BE49-F238E27FC236}">
                  <a16:creationId xmlns:a16="http://schemas.microsoft.com/office/drawing/2014/main" id="{CEB22627-5B8E-44DB-9879-419CD8174B9E}"/>
                </a:ext>
              </a:extLst>
            </p:cNvPr>
            <p:cNvSpPr/>
            <p:nvPr/>
          </p:nvSpPr>
          <p:spPr>
            <a:xfrm>
              <a:off x="3421090" y="4682148"/>
              <a:ext cx="5715" cy="5080"/>
            </a:xfrm>
            <a:custGeom>
              <a:avLst/>
              <a:gdLst/>
              <a:ahLst/>
              <a:cxnLst/>
              <a:rect l="l" t="t" r="r" b="b"/>
              <a:pathLst>
                <a:path w="5714" h="5079">
                  <a:moveTo>
                    <a:pt x="0" y="4762"/>
                  </a:moveTo>
                  <a:lnTo>
                    <a:pt x="0" y="0"/>
                  </a:lnTo>
                  <a:lnTo>
                    <a:pt x="5675" y="0"/>
                  </a:lnTo>
                  <a:lnTo>
                    <a:pt x="5675" y="4762"/>
                  </a:lnTo>
                  <a:lnTo>
                    <a:pt x="0" y="4762"/>
                  </a:lnTo>
                  <a:close/>
                </a:path>
              </a:pathLst>
            </a:custGeom>
            <a:solidFill>
              <a:srgbClr val="000000"/>
            </a:solidFill>
          </p:spPr>
          <p:txBody>
            <a:bodyPr wrap="square" lIns="0" tIns="0" rIns="0" bIns="0" rtlCol="0"/>
            <a:lstStyle/>
            <a:p>
              <a:endParaRPr/>
            </a:p>
          </p:txBody>
        </p:sp>
        <p:sp>
          <p:nvSpPr>
            <p:cNvPr id="589" name="object 587">
              <a:extLst>
                <a:ext uri="{FF2B5EF4-FFF2-40B4-BE49-F238E27FC236}">
                  <a16:creationId xmlns:a16="http://schemas.microsoft.com/office/drawing/2014/main" id="{4AB8ECCF-9A33-4317-9746-9C9347D35919}"/>
                </a:ext>
              </a:extLst>
            </p:cNvPr>
            <p:cNvSpPr/>
            <p:nvPr/>
          </p:nvSpPr>
          <p:spPr>
            <a:xfrm>
              <a:off x="3605533" y="4682148"/>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D10000"/>
            </a:solidFill>
          </p:spPr>
          <p:txBody>
            <a:bodyPr wrap="square" lIns="0" tIns="0" rIns="0" bIns="0" rtlCol="0"/>
            <a:lstStyle/>
            <a:p>
              <a:endParaRPr/>
            </a:p>
          </p:txBody>
        </p:sp>
        <p:sp>
          <p:nvSpPr>
            <p:cNvPr id="590" name="object 588">
              <a:extLst>
                <a:ext uri="{FF2B5EF4-FFF2-40B4-BE49-F238E27FC236}">
                  <a16:creationId xmlns:a16="http://schemas.microsoft.com/office/drawing/2014/main" id="{10654E67-2576-4DFB-9655-FDE6F92CEB28}"/>
                </a:ext>
              </a:extLst>
            </p:cNvPr>
            <p:cNvSpPr/>
            <p:nvPr/>
          </p:nvSpPr>
          <p:spPr>
            <a:xfrm>
              <a:off x="3605533" y="4682148"/>
              <a:ext cx="22860" cy="5080"/>
            </a:xfrm>
            <a:custGeom>
              <a:avLst/>
              <a:gdLst/>
              <a:ahLst/>
              <a:cxnLst/>
              <a:rect l="l" t="t" r="r" b="b"/>
              <a:pathLst>
                <a:path w="22860" h="5079">
                  <a:moveTo>
                    <a:pt x="22700" y="0"/>
                  </a:moveTo>
                  <a:lnTo>
                    <a:pt x="0" y="0"/>
                  </a:lnTo>
                  <a:lnTo>
                    <a:pt x="0" y="4762"/>
                  </a:lnTo>
                  <a:lnTo>
                    <a:pt x="19863" y="4762"/>
                  </a:lnTo>
                  <a:lnTo>
                    <a:pt x="22700" y="0"/>
                  </a:lnTo>
                  <a:close/>
                </a:path>
              </a:pathLst>
            </a:custGeom>
            <a:solidFill>
              <a:srgbClr val="CC0000"/>
            </a:solidFill>
          </p:spPr>
          <p:txBody>
            <a:bodyPr wrap="square" lIns="0" tIns="0" rIns="0" bIns="0" rtlCol="0"/>
            <a:lstStyle/>
            <a:p>
              <a:endParaRPr/>
            </a:p>
          </p:txBody>
        </p:sp>
        <p:sp>
          <p:nvSpPr>
            <p:cNvPr id="591" name="object 589">
              <a:extLst>
                <a:ext uri="{FF2B5EF4-FFF2-40B4-BE49-F238E27FC236}">
                  <a16:creationId xmlns:a16="http://schemas.microsoft.com/office/drawing/2014/main" id="{569ED8B9-6850-4721-815D-18A516384BA6}"/>
                </a:ext>
              </a:extLst>
            </p:cNvPr>
            <p:cNvSpPr/>
            <p:nvPr/>
          </p:nvSpPr>
          <p:spPr>
            <a:xfrm>
              <a:off x="3605533" y="4679767"/>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C40000"/>
            </a:solidFill>
          </p:spPr>
          <p:txBody>
            <a:bodyPr wrap="square" lIns="0" tIns="0" rIns="0" bIns="0" rtlCol="0"/>
            <a:lstStyle/>
            <a:p>
              <a:endParaRPr/>
            </a:p>
          </p:txBody>
        </p:sp>
        <p:sp>
          <p:nvSpPr>
            <p:cNvPr id="592" name="object 590">
              <a:extLst>
                <a:ext uri="{FF2B5EF4-FFF2-40B4-BE49-F238E27FC236}">
                  <a16:creationId xmlns:a16="http://schemas.microsoft.com/office/drawing/2014/main" id="{45588034-F0EE-4EBA-B883-18440B8150FE}"/>
                </a:ext>
              </a:extLst>
            </p:cNvPr>
            <p:cNvSpPr/>
            <p:nvPr/>
          </p:nvSpPr>
          <p:spPr>
            <a:xfrm>
              <a:off x="3605533" y="4679767"/>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BE0000"/>
            </a:solidFill>
          </p:spPr>
          <p:txBody>
            <a:bodyPr wrap="square" lIns="0" tIns="0" rIns="0" bIns="0" rtlCol="0"/>
            <a:lstStyle/>
            <a:p>
              <a:endParaRPr/>
            </a:p>
          </p:txBody>
        </p:sp>
        <p:sp>
          <p:nvSpPr>
            <p:cNvPr id="593" name="object 591">
              <a:extLst>
                <a:ext uri="{FF2B5EF4-FFF2-40B4-BE49-F238E27FC236}">
                  <a16:creationId xmlns:a16="http://schemas.microsoft.com/office/drawing/2014/main" id="{C35E5A4D-3453-4D6E-9AD9-8B7300869832}"/>
                </a:ext>
              </a:extLst>
            </p:cNvPr>
            <p:cNvSpPr/>
            <p:nvPr/>
          </p:nvSpPr>
          <p:spPr>
            <a:xfrm>
              <a:off x="3602695" y="4677385"/>
              <a:ext cx="45720" cy="2540"/>
            </a:xfrm>
            <a:custGeom>
              <a:avLst/>
              <a:gdLst/>
              <a:ahLst/>
              <a:cxnLst/>
              <a:rect l="l" t="t" r="r" b="b"/>
              <a:pathLst>
                <a:path w="45720" h="2539">
                  <a:moveTo>
                    <a:pt x="45401" y="2381"/>
                  </a:moveTo>
                  <a:lnTo>
                    <a:pt x="45401" y="0"/>
                  </a:lnTo>
                  <a:lnTo>
                    <a:pt x="0" y="0"/>
                  </a:lnTo>
                  <a:lnTo>
                    <a:pt x="0" y="2381"/>
                  </a:lnTo>
                  <a:lnTo>
                    <a:pt x="45401" y="2381"/>
                  </a:lnTo>
                  <a:close/>
                </a:path>
              </a:pathLst>
            </a:custGeom>
            <a:solidFill>
              <a:srgbClr val="B80000"/>
            </a:solidFill>
          </p:spPr>
          <p:txBody>
            <a:bodyPr wrap="square" lIns="0" tIns="0" rIns="0" bIns="0" rtlCol="0"/>
            <a:lstStyle/>
            <a:p>
              <a:endParaRPr/>
            </a:p>
          </p:txBody>
        </p:sp>
        <p:sp>
          <p:nvSpPr>
            <p:cNvPr id="594" name="object 592">
              <a:extLst>
                <a:ext uri="{FF2B5EF4-FFF2-40B4-BE49-F238E27FC236}">
                  <a16:creationId xmlns:a16="http://schemas.microsoft.com/office/drawing/2014/main" id="{5B6A2EF3-762B-4AE8-9B52-AAC24C63C7E0}"/>
                </a:ext>
              </a:extLst>
            </p:cNvPr>
            <p:cNvSpPr/>
            <p:nvPr/>
          </p:nvSpPr>
          <p:spPr>
            <a:xfrm>
              <a:off x="3602695" y="4677385"/>
              <a:ext cx="45720" cy="2540"/>
            </a:xfrm>
            <a:custGeom>
              <a:avLst/>
              <a:gdLst/>
              <a:ahLst/>
              <a:cxnLst/>
              <a:rect l="l" t="t" r="r" b="b"/>
              <a:pathLst>
                <a:path w="45720" h="2539">
                  <a:moveTo>
                    <a:pt x="0" y="2382"/>
                  </a:moveTo>
                  <a:lnTo>
                    <a:pt x="45401" y="2382"/>
                  </a:lnTo>
                  <a:lnTo>
                    <a:pt x="45401" y="0"/>
                  </a:lnTo>
                  <a:lnTo>
                    <a:pt x="0" y="0"/>
                  </a:lnTo>
                  <a:lnTo>
                    <a:pt x="0" y="2382"/>
                  </a:lnTo>
                  <a:close/>
                </a:path>
              </a:pathLst>
            </a:custGeom>
            <a:solidFill>
              <a:srgbClr val="AF0000"/>
            </a:solidFill>
          </p:spPr>
          <p:txBody>
            <a:bodyPr wrap="square" lIns="0" tIns="0" rIns="0" bIns="0" rtlCol="0"/>
            <a:lstStyle/>
            <a:p>
              <a:endParaRPr/>
            </a:p>
          </p:txBody>
        </p:sp>
        <p:sp>
          <p:nvSpPr>
            <p:cNvPr id="595" name="object 593">
              <a:extLst>
                <a:ext uri="{FF2B5EF4-FFF2-40B4-BE49-F238E27FC236}">
                  <a16:creationId xmlns:a16="http://schemas.microsoft.com/office/drawing/2014/main" id="{9A6F4505-74DC-46E5-9820-BC5FFDEC46AD}"/>
                </a:ext>
              </a:extLst>
            </p:cNvPr>
            <p:cNvSpPr/>
            <p:nvPr/>
          </p:nvSpPr>
          <p:spPr>
            <a:xfrm>
              <a:off x="3599857" y="4675004"/>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B0000"/>
            </a:solidFill>
          </p:spPr>
          <p:txBody>
            <a:bodyPr wrap="square" lIns="0" tIns="0" rIns="0" bIns="0" rtlCol="0"/>
            <a:lstStyle/>
            <a:p>
              <a:endParaRPr/>
            </a:p>
          </p:txBody>
        </p:sp>
        <p:sp>
          <p:nvSpPr>
            <p:cNvPr id="596" name="object 594">
              <a:extLst>
                <a:ext uri="{FF2B5EF4-FFF2-40B4-BE49-F238E27FC236}">
                  <a16:creationId xmlns:a16="http://schemas.microsoft.com/office/drawing/2014/main" id="{846D6479-8DC7-4E3B-A1DC-C05ADAB2B26B}"/>
                </a:ext>
              </a:extLst>
            </p:cNvPr>
            <p:cNvSpPr/>
            <p:nvPr/>
          </p:nvSpPr>
          <p:spPr>
            <a:xfrm>
              <a:off x="3599857" y="4675004"/>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20000"/>
            </a:solidFill>
          </p:spPr>
          <p:txBody>
            <a:bodyPr wrap="square" lIns="0" tIns="0" rIns="0" bIns="0" rtlCol="0"/>
            <a:lstStyle/>
            <a:p>
              <a:endParaRPr/>
            </a:p>
          </p:txBody>
        </p:sp>
        <p:sp>
          <p:nvSpPr>
            <p:cNvPr id="597" name="object 595">
              <a:extLst>
                <a:ext uri="{FF2B5EF4-FFF2-40B4-BE49-F238E27FC236}">
                  <a16:creationId xmlns:a16="http://schemas.microsoft.com/office/drawing/2014/main" id="{FA52C52F-0C95-48B7-9769-787B06B9E292}"/>
                </a:ext>
              </a:extLst>
            </p:cNvPr>
            <p:cNvSpPr/>
            <p:nvPr/>
          </p:nvSpPr>
          <p:spPr>
            <a:xfrm>
              <a:off x="3597020" y="4672622"/>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E0000"/>
            </a:solidFill>
          </p:spPr>
          <p:txBody>
            <a:bodyPr wrap="square" lIns="0" tIns="0" rIns="0" bIns="0" rtlCol="0"/>
            <a:lstStyle/>
            <a:p>
              <a:endParaRPr/>
            </a:p>
          </p:txBody>
        </p:sp>
        <p:sp>
          <p:nvSpPr>
            <p:cNvPr id="598" name="object 596">
              <a:extLst>
                <a:ext uri="{FF2B5EF4-FFF2-40B4-BE49-F238E27FC236}">
                  <a16:creationId xmlns:a16="http://schemas.microsoft.com/office/drawing/2014/main" id="{F2D05803-A1FD-4281-A8B1-373C782E6E18}"/>
                </a:ext>
              </a:extLst>
            </p:cNvPr>
            <p:cNvSpPr/>
            <p:nvPr/>
          </p:nvSpPr>
          <p:spPr>
            <a:xfrm>
              <a:off x="3597020" y="4672622"/>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950000"/>
            </a:solidFill>
          </p:spPr>
          <p:txBody>
            <a:bodyPr wrap="square" lIns="0" tIns="0" rIns="0" bIns="0" rtlCol="0"/>
            <a:lstStyle/>
            <a:p>
              <a:endParaRPr/>
            </a:p>
          </p:txBody>
        </p:sp>
        <p:sp>
          <p:nvSpPr>
            <p:cNvPr id="599" name="object 597">
              <a:extLst>
                <a:ext uri="{FF2B5EF4-FFF2-40B4-BE49-F238E27FC236}">
                  <a16:creationId xmlns:a16="http://schemas.microsoft.com/office/drawing/2014/main" id="{D8AFE347-A863-403A-B046-3C8FBE004A5E}"/>
                </a:ext>
              </a:extLst>
            </p:cNvPr>
            <p:cNvSpPr/>
            <p:nvPr/>
          </p:nvSpPr>
          <p:spPr>
            <a:xfrm>
              <a:off x="3594182" y="4670241"/>
              <a:ext cx="51435" cy="2540"/>
            </a:xfrm>
            <a:custGeom>
              <a:avLst/>
              <a:gdLst/>
              <a:ahLst/>
              <a:cxnLst/>
              <a:rect l="l" t="t" r="r" b="b"/>
              <a:pathLst>
                <a:path w="51435" h="2539">
                  <a:moveTo>
                    <a:pt x="51076" y="2381"/>
                  </a:moveTo>
                  <a:lnTo>
                    <a:pt x="51076" y="0"/>
                  </a:lnTo>
                  <a:lnTo>
                    <a:pt x="0" y="0"/>
                  </a:lnTo>
                  <a:lnTo>
                    <a:pt x="0" y="2381"/>
                  </a:lnTo>
                  <a:lnTo>
                    <a:pt x="51076" y="2381"/>
                  </a:lnTo>
                  <a:close/>
                </a:path>
              </a:pathLst>
            </a:custGeom>
            <a:solidFill>
              <a:srgbClr val="8F0000"/>
            </a:solidFill>
          </p:spPr>
          <p:txBody>
            <a:bodyPr wrap="square" lIns="0" tIns="0" rIns="0" bIns="0" rtlCol="0"/>
            <a:lstStyle/>
            <a:p>
              <a:endParaRPr/>
            </a:p>
          </p:txBody>
        </p:sp>
        <p:sp>
          <p:nvSpPr>
            <p:cNvPr id="600" name="object 598">
              <a:extLst>
                <a:ext uri="{FF2B5EF4-FFF2-40B4-BE49-F238E27FC236}">
                  <a16:creationId xmlns:a16="http://schemas.microsoft.com/office/drawing/2014/main" id="{B9ECFE3C-E2A6-4E39-AD4A-33C5A0CF50A0}"/>
                </a:ext>
              </a:extLst>
            </p:cNvPr>
            <p:cNvSpPr/>
            <p:nvPr/>
          </p:nvSpPr>
          <p:spPr>
            <a:xfrm>
              <a:off x="3594182" y="4670241"/>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890000"/>
            </a:solidFill>
          </p:spPr>
          <p:txBody>
            <a:bodyPr wrap="square" lIns="0" tIns="0" rIns="0" bIns="0" rtlCol="0"/>
            <a:lstStyle/>
            <a:p>
              <a:endParaRPr/>
            </a:p>
          </p:txBody>
        </p:sp>
        <p:sp>
          <p:nvSpPr>
            <p:cNvPr id="601" name="object 599">
              <a:extLst>
                <a:ext uri="{FF2B5EF4-FFF2-40B4-BE49-F238E27FC236}">
                  <a16:creationId xmlns:a16="http://schemas.microsoft.com/office/drawing/2014/main" id="{CEAAFBC9-FB58-4469-9948-17D637A1B562}"/>
                </a:ext>
              </a:extLst>
            </p:cNvPr>
            <p:cNvSpPr/>
            <p:nvPr/>
          </p:nvSpPr>
          <p:spPr>
            <a:xfrm>
              <a:off x="3585669" y="4667860"/>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820000"/>
            </a:solidFill>
          </p:spPr>
          <p:txBody>
            <a:bodyPr wrap="square" lIns="0" tIns="0" rIns="0" bIns="0" rtlCol="0"/>
            <a:lstStyle/>
            <a:p>
              <a:endParaRPr/>
            </a:p>
          </p:txBody>
        </p:sp>
        <p:sp>
          <p:nvSpPr>
            <p:cNvPr id="602" name="object 600">
              <a:extLst>
                <a:ext uri="{FF2B5EF4-FFF2-40B4-BE49-F238E27FC236}">
                  <a16:creationId xmlns:a16="http://schemas.microsoft.com/office/drawing/2014/main" id="{FA267FE2-B0BF-4DFB-8520-8E651A5A3CBB}"/>
                </a:ext>
              </a:extLst>
            </p:cNvPr>
            <p:cNvSpPr/>
            <p:nvPr/>
          </p:nvSpPr>
          <p:spPr>
            <a:xfrm>
              <a:off x="3585669" y="4667859"/>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C0000"/>
            </a:solidFill>
          </p:spPr>
          <p:txBody>
            <a:bodyPr wrap="square" lIns="0" tIns="0" rIns="0" bIns="0" rtlCol="0"/>
            <a:lstStyle/>
            <a:p>
              <a:endParaRPr/>
            </a:p>
          </p:txBody>
        </p:sp>
        <p:sp>
          <p:nvSpPr>
            <p:cNvPr id="603" name="object 601">
              <a:extLst>
                <a:ext uri="{FF2B5EF4-FFF2-40B4-BE49-F238E27FC236}">
                  <a16:creationId xmlns:a16="http://schemas.microsoft.com/office/drawing/2014/main" id="{5F9E7C95-D1B9-48DC-80E2-12FA1B532E67}"/>
                </a:ext>
              </a:extLst>
            </p:cNvPr>
            <p:cNvSpPr/>
            <p:nvPr/>
          </p:nvSpPr>
          <p:spPr>
            <a:xfrm>
              <a:off x="3585669" y="4665478"/>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750000"/>
            </a:solidFill>
          </p:spPr>
          <p:txBody>
            <a:bodyPr wrap="square" lIns="0" tIns="0" rIns="0" bIns="0" rtlCol="0"/>
            <a:lstStyle/>
            <a:p>
              <a:endParaRPr/>
            </a:p>
          </p:txBody>
        </p:sp>
        <p:sp>
          <p:nvSpPr>
            <p:cNvPr id="604" name="object 602">
              <a:extLst>
                <a:ext uri="{FF2B5EF4-FFF2-40B4-BE49-F238E27FC236}">
                  <a16:creationId xmlns:a16="http://schemas.microsoft.com/office/drawing/2014/main" id="{4024B123-0D69-4AD0-B722-5DCFFB6039A5}"/>
                </a:ext>
              </a:extLst>
            </p:cNvPr>
            <p:cNvSpPr/>
            <p:nvPr/>
          </p:nvSpPr>
          <p:spPr>
            <a:xfrm>
              <a:off x="3585669" y="4665478"/>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6F0000"/>
            </a:solidFill>
          </p:spPr>
          <p:txBody>
            <a:bodyPr wrap="square" lIns="0" tIns="0" rIns="0" bIns="0" rtlCol="0"/>
            <a:lstStyle/>
            <a:p>
              <a:endParaRPr/>
            </a:p>
          </p:txBody>
        </p:sp>
        <p:sp>
          <p:nvSpPr>
            <p:cNvPr id="605" name="object 603">
              <a:extLst>
                <a:ext uri="{FF2B5EF4-FFF2-40B4-BE49-F238E27FC236}">
                  <a16:creationId xmlns:a16="http://schemas.microsoft.com/office/drawing/2014/main" id="{8E51898D-6826-49D6-A64B-18C242D8EA3F}"/>
                </a:ext>
              </a:extLst>
            </p:cNvPr>
            <p:cNvSpPr/>
            <p:nvPr/>
          </p:nvSpPr>
          <p:spPr>
            <a:xfrm>
              <a:off x="3588507" y="4660715"/>
              <a:ext cx="51435" cy="5080"/>
            </a:xfrm>
            <a:custGeom>
              <a:avLst/>
              <a:gdLst/>
              <a:ahLst/>
              <a:cxnLst/>
              <a:rect l="l" t="t" r="r" b="b"/>
              <a:pathLst>
                <a:path w="51435" h="5079">
                  <a:moveTo>
                    <a:pt x="51076" y="0"/>
                  </a:moveTo>
                  <a:lnTo>
                    <a:pt x="0" y="0"/>
                  </a:lnTo>
                  <a:lnTo>
                    <a:pt x="0" y="4762"/>
                  </a:lnTo>
                  <a:lnTo>
                    <a:pt x="51076" y="4762"/>
                  </a:lnTo>
                  <a:lnTo>
                    <a:pt x="51076" y="0"/>
                  </a:lnTo>
                  <a:close/>
                </a:path>
              </a:pathLst>
            </a:custGeom>
            <a:solidFill>
              <a:srgbClr val="690000"/>
            </a:solidFill>
          </p:spPr>
          <p:txBody>
            <a:bodyPr wrap="square" lIns="0" tIns="0" rIns="0" bIns="0" rtlCol="0"/>
            <a:lstStyle/>
            <a:p>
              <a:endParaRPr/>
            </a:p>
          </p:txBody>
        </p:sp>
        <p:sp>
          <p:nvSpPr>
            <p:cNvPr id="606" name="object 604">
              <a:extLst>
                <a:ext uri="{FF2B5EF4-FFF2-40B4-BE49-F238E27FC236}">
                  <a16:creationId xmlns:a16="http://schemas.microsoft.com/office/drawing/2014/main" id="{B534A0DA-5520-4542-9147-9F2F9E5394D0}"/>
                </a:ext>
              </a:extLst>
            </p:cNvPr>
            <p:cNvSpPr/>
            <p:nvPr/>
          </p:nvSpPr>
          <p:spPr>
            <a:xfrm>
              <a:off x="3588507" y="4660715"/>
              <a:ext cx="51435" cy="5080"/>
            </a:xfrm>
            <a:custGeom>
              <a:avLst/>
              <a:gdLst/>
              <a:ahLst/>
              <a:cxnLst/>
              <a:rect l="l" t="t" r="r" b="b"/>
              <a:pathLst>
                <a:path w="51435" h="5079">
                  <a:moveTo>
                    <a:pt x="51076" y="0"/>
                  </a:moveTo>
                  <a:lnTo>
                    <a:pt x="0" y="0"/>
                  </a:lnTo>
                  <a:lnTo>
                    <a:pt x="0" y="4762"/>
                  </a:lnTo>
                  <a:lnTo>
                    <a:pt x="51076" y="4762"/>
                  </a:lnTo>
                  <a:lnTo>
                    <a:pt x="51076" y="0"/>
                  </a:lnTo>
                  <a:close/>
                </a:path>
              </a:pathLst>
            </a:custGeom>
            <a:solidFill>
              <a:srgbClr val="620000"/>
            </a:solidFill>
          </p:spPr>
          <p:txBody>
            <a:bodyPr wrap="square" lIns="0" tIns="0" rIns="0" bIns="0" rtlCol="0"/>
            <a:lstStyle/>
            <a:p>
              <a:endParaRPr/>
            </a:p>
          </p:txBody>
        </p:sp>
        <p:sp>
          <p:nvSpPr>
            <p:cNvPr id="607" name="object 605">
              <a:extLst>
                <a:ext uri="{FF2B5EF4-FFF2-40B4-BE49-F238E27FC236}">
                  <a16:creationId xmlns:a16="http://schemas.microsoft.com/office/drawing/2014/main" id="{79C10757-78C8-4555-999D-7304DB6FBB31}"/>
                </a:ext>
              </a:extLst>
            </p:cNvPr>
            <p:cNvSpPr/>
            <p:nvPr/>
          </p:nvSpPr>
          <p:spPr>
            <a:xfrm>
              <a:off x="3588507" y="4658334"/>
              <a:ext cx="48260" cy="2540"/>
            </a:xfrm>
            <a:custGeom>
              <a:avLst/>
              <a:gdLst/>
              <a:ahLst/>
              <a:cxnLst/>
              <a:rect l="l" t="t" r="r" b="b"/>
              <a:pathLst>
                <a:path w="48260" h="2539">
                  <a:moveTo>
                    <a:pt x="0" y="0"/>
                  </a:moveTo>
                  <a:lnTo>
                    <a:pt x="0" y="2381"/>
                  </a:lnTo>
                  <a:lnTo>
                    <a:pt x="48238" y="2381"/>
                  </a:lnTo>
                  <a:lnTo>
                    <a:pt x="48238" y="0"/>
                  </a:lnTo>
                  <a:lnTo>
                    <a:pt x="0" y="0"/>
                  </a:lnTo>
                  <a:close/>
                </a:path>
              </a:pathLst>
            </a:custGeom>
            <a:solidFill>
              <a:srgbClr val="5C0000"/>
            </a:solidFill>
          </p:spPr>
          <p:txBody>
            <a:bodyPr wrap="square" lIns="0" tIns="0" rIns="0" bIns="0" rtlCol="0"/>
            <a:lstStyle/>
            <a:p>
              <a:endParaRPr/>
            </a:p>
          </p:txBody>
        </p:sp>
        <p:sp>
          <p:nvSpPr>
            <p:cNvPr id="608" name="object 606">
              <a:extLst>
                <a:ext uri="{FF2B5EF4-FFF2-40B4-BE49-F238E27FC236}">
                  <a16:creationId xmlns:a16="http://schemas.microsoft.com/office/drawing/2014/main" id="{D0FCDA11-6E5C-40F6-BCDD-E84831DEC69E}"/>
                </a:ext>
              </a:extLst>
            </p:cNvPr>
            <p:cNvSpPr/>
            <p:nvPr/>
          </p:nvSpPr>
          <p:spPr>
            <a:xfrm>
              <a:off x="3588507" y="4658334"/>
              <a:ext cx="48260" cy="2540"/>
            </a:xfrm>
            <a:custGeom>
              <a:avLst/>
              <a:gdLst/>
              <a:ahLst/>
              <a:cxnLst/>
              <a:rect l="l" t="t" r="r" b="b"/>
              <a:pathLst>
                <a:path w="48260" h="2539">
                  <a:moveTo>
                    <a:pt x="0" y="0"/>
                  </a:moveTo>
                  <a:lnTo>
                    <a:pt x="0" y="2381"/>
                  </a:lnTo>
                  <a:lnTo>
                    <a:pt x="48238" y="2381"/>
                  </a:lnTo>
                  <a:lnTo>
                    <a:pt x="48238" y="0"/>
                  </a:lnTo>
                  <a:lnTo>
                    <a:pt x="0" y="0"/>
                  </a:lnTo>
                  <a:close/>
                </a:path>
              </a:pathLst>
            </a:custGeom>
            <a:solidFill>
              <a:srgbClr val="530000"/>
            </a:solidFill>
          </p:spPr>
          <p:txBody>
            <a:bodyPr wrap="square" lIns="0" tIns="0" rIns="0" bIns="0" rtlCol="0"/>
            <a:lstStyle/>
            <a:p>
              <a:endParaRPr/>
            </a:p>
          </p:txBody>
        </p:sp>
        <p:sp>
          <p:nvSpPr>
            <p:cNvPr id="609" name="object 607">
              <a:extLst>
                <a:ext uri="{FF2B5EF4-FFF2-40B4-BE49-F238E27FC236}">
                  <a16:creationId xmlns:a16="http://schemas.microsoft.com/office/drawing/2014/main" id="{8546D1D6-1AE1-4F48-8281-589294FFE1E9}"/>
                </a:ext>
              </a:extLst>
            </p:cNvPr>
            <p:cNvSpPr/>
            <p:nvPr/>
          </p:nvSpPr>
          <p:spPr>
            <a:xfrm>
              <a:off x="3588507" y="4655951"/>
              <a:ext cx="43180" cy="2540"/>
            </a:xfrm>
            <a:custGeom>
              <a:avLst/>
              <a:gdLst/>
              <a:ahLst/>
              <a:cxnLst/>
              <a:rect l="l" t="t" r="r" b="b"/>
              <a:pathLst>
                <a:path w="43179" h="2539">
                  <a:moveTo>
                    <a:pt x="0" y="2382"/>
                  </a:moveTo>
                  <a:lnTo>
                    <a:pt x="42563" y="2382"/>
                  </a:lnTo>
                  <a:lnTo>
                    <a:pt x="42563" y="0"/>
                  </a:lnTo>
                  <a:lnTo>
                    <a:pt x="0" y="0"/>
                  </a:lnTo>
                  <a:lnTo>
                    <a:pt x="0" y="2382"/>
                  </a:lnTo>
                  <a:close/>
                </a:path>
              </a:pathLst>
            </a:custGeom>
            <a:solidFill>
              <a:srgbClr val="4F0000"/>
            </a:solidFill>
          </p:spPr>
          <p:txBody>
            <a:bodyPr wrap="square" lIns="0" tIns="0" rIns="0" bIns="0" rtlCol="0"/>
            <a:lstStyle/>
            <a:p>
              <a:endParaRPr/>
            </a:p>
          </p:txBody>
        </p:sp>
        <p:sp>
          <p:nvSpPr>
            <p:cNvPr id="610" name="object 608">
              <a:extLst>
                <a:ext uri="{FF2B5EF4-FFF2-40B4-BE49-F238E27FC236}">
                  <a16:creationId xmlns:a16="http://schemas.microsoft.com/office/drawing/2014/main" id="{DC25FA35-7D65-4FBD-9EF8-42989E8DC680}"/>
                </a:ext>
              </a:extLst>
            </p:cNvPr>
            <p:cNvSpPr/>
            <p:nvPr/>
          </p:nvSpPr>
          <p:spPr>
            <a:xfrm>
              <a:off x="3588507" y="4655952"/>
              <a:ext cx="43180" cy="2540"/>
            </a:xfrm>
            <a:custGeom>
              <a:avLst/>
              <a:gdLst/>
              <a:ahLst/>
              <a:cxnLst/>
              <a:rect l="l" t="t" r="r" b="b"/>
              <a:pathLst>
                <a:path w="43179" h="2539">
                  <a:moveTo>
                    <a:pt x="0" y="2381"/>
                  </a:moveTo>
                  <a:lnTo>
                    <a:pt x="0" y="0"/>
                  </a:lnTo>
                  <a:lnTo>
                    <a:pt x="42563" y="0"/>
                  </a:lnTo>
                  <a:lnTo>
                    <a:pt x="42563" y="2381"/>
                  </a:lnTo>
                  <a:lnTo>
                    <a:pt x="0" y="2381"/>
                  </a:lnTo>
                  <a:close/>
                </a:path>
              </a:pathLst>
            </a:custGeom>
            <a:solidFill>
              <a:srgbClr val="460000"/>
            </a:solidFill>
          </p:spPr>
          <p:txBody>
            <a:bodyPr wrap="square" lIns="0" tIns="0" rIns="0" bIns="0" rtlCol="0"/>
            <a:lstStyle/>
            <a:p>
              <a:endParaRPr/>
            </a:p>
          </p:txBody>
        </p:sp>
        <p:sp>
          <p:nvSpPr>
            <p:cNvPr id="611" name="object 609">
              <a:extLst>
                <a:ext uri="{FF2B5EF4-FFF2-40B4-BE49-F238E27FC236}">
                  <a16:creationId xmlns:a16="http://schemas.microsoft.com/office/drawing/2014/main" id="{5FEFF186-C868-4A78-AD58-651699ABA427}"/>
                </a:ext>
              </a:extLst>
            </p:cNvPr>
            <p:cNvSpPr/>
            <p:nvPr/>
          </p:nvSpPr>
          <p:spPr>
            <a:xfrm>
              <a:off x="3591345" y="4653571"/>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420000"/>
            </a:solidFill>
          </p:spPr>
          <p:txBody>
            <a:bodyPr wrap="square" lIns="0" tIns="0" rIns="0" bIns="0" rtlCol="0"/>
            <a:lstStyle/>
            <a:p>
              <a:endParaRPr/>
            </a:p>
          </p:txBody>
        </p:sp>
        <p:sp>
          <p:nvSpPr>
            <p:cNvPr id="612" name="object 610">
              <a:extLst>
                <a:ext uri="{FF2B5EF4-FFF2-40B4-BE49-F238E27FC236}">
                  <a16:creationId xmlns:a16="http://schemas.microsoft.com/office/drawing/2014/main" id="{CAE31BB4-E714-4497-8FE5-0BA29B88AA65}"/>
                </a:ext>
              </a:extLst>
            </p:cNvPr>
            <p:cNvSpPr/>
            <p:nvPr/>
          </p:nvSpPr>
          <p:spPr>
            <a:xfrm>
              <a:off x="3591345" y="4653570"/>
              <a:ext cx="37465" cy="2540"/>
            </a:xfrm>
            <a:custGeom>
              <a:avLst/>
              <a:gdLst/>
              <a:ahLst/>
              <a:cxnLst/>
              <a:rect l="l" t="t" r="r" b="b"/>
              <a:pathLst>
                <a:path w="37464" h="2539">
                  <a:moveTo>
                    <a:pt x="0" y="2382"/>
                  </a:moveTo>
                  <a:lnTo>
                    <a:pt x="36888" y="2382"/>
                  </a:lnTo>
                  <a:lnTo>
                    <a:pt x="36888" y="0"/>
                  </a:lnTo>
                  <a:lnTo>
                    <a:pt x="0" y="0"/>
                  </a:lnTo>
                  <a:lnTo>
                    <a:pt x="0" y="2382"/>
                  </a:lnTo>
                  <a:close/>
                </a:path>
              </a:pathLst>
            </a:custGeom>
            <a:solidFill>
              <a:srgbClr val="3A0000"/>
            </a:solidFill>
          </p:spPr>
          <p:txBody>
            <a:bodyPr wrap="square" lIns="0" tIns="0" rIns="0" bIns="0" rtlCol="0"/>
            <a:lstStyle/>
            <a:p>
              <a:endParaRPr/>
            </a:p>
          </p:txBody>
        </p:sp>
        <p:sp>
          <p:nvSpPr>
            <p:cNvPr id="613" name="object 611">
              <a:extLst>
                <a:ext uri="{FF2B5EF4-FFF2-40B4-BE49-F238E27FC236}">
                  <a16:creationId xmlns:a16="http://schemas.microsoft.com/office/drawing/2014/main" id="{150D9760-AA22-4696-9DE9-813693A2F49C}"/>
                </a:ext>
              </a:extLst>
            </p:cNvPr>
            <p:cNvSpPr/>
            <p:nvPr/>
          </p:nvSpPr>
          <p:spPr>
            <a:xfrm>
              <a:off x="3591345" y="4651190"/>
              <a:ext cx="34290" cy="2540"/>
            </a:xfrm>
            <a:custGeom>
              <a:avLst/>
              <a:gdLst/>
              <a:ahLst/>
              <a:cxnLst/>
              <a:rect l="l" t="t" r="r" b="b"/>
              <a:pathLst>
                <a:path w="34289" h="2539">
                  <a:moveTo>
                    <a:pt x="8512" y="0"/>
                  </a:moveTo>
                  <a:lnTo>
                    <a:pt x="0" y="0"/>
                  </a:lnTo>
                  <a:lnTo>
                    <a:pt x="0" y="2381"/>
                  </a:lnTo>
                  <a:lnTo>
                    <a:pt x="8512" y="2381"/>
                  </a:lnTo>
                  <a:lnTo>
                    <a:pt x="8512" y="0"/>
                  </a:lnTo>
                  <a:close/>
                </a:path>
                <a:path w="34289" h="2539">
                  <a:moveTo>
                    <a:pt x="34050" y="0"/>
                  </a:moveTo>
                  <a:lnTo>
                    <a:pt x="8512" y="0"/>
                  </a:lnTo>
                  <a:lnTo>
                    <a:pt x="8512" y="2381"/>
                  </a:lnTo>
                  <a:lnTo>
                    <a:pt x="34050" y="2381"/>
                  </a:lnTo>
                  <a:lnTo>
                    <a:pt x="34050" y="0"/>
                  </a:lnTo>
                  <a:close/>
                </a:path>
              </a:pathLst>
            </a:custGeom>
            <a:solidFill>
              <a:srgbClr val="360000"/>
            </a:solidFill>
          </p:spPr>
          <p:txBody>
            <a:bodyPr wrap="square" lIns="0" tIns="0" rIns="0" bIns="0" rtlCol="0"/>
            <a:lstStyle/>
            <a:p>
              <a:endParaRPr/>
            </a:p>
          </p:txBody>
        </p:sp>
        <p:sp>
          <p:nvSpPr>
            <p:cNvPr id="614" name="object 612">
              <a:extLst>
                <a:ext uri="{FF2B5EF4-FFF2-40B4-BE49-F238E27FC236}">
                  <a16:creationId xmlns:a16="http://schemas.microsoft.com/office/drawing/2014/main" id="{69D7FEBA-C021-4130-8137-4302A19E9518}"/>
                </a:ext>
              </a:extLst>
            </p:cNvPr>
            <p:cNvSpPr/>
            <p:nvPr/>
          </p:nvSpPr>
          <p:spPr>
            <a:xfrm>
              <a:off x="3591345" y="4651190"/>
              <a:ext cx="34290" cy="2540"/>
            </a:xfrm>
            <a:custGeom>
              <a:avLst/>
              <a:gdLst/>
              <a:ahLst/>
              <a:cxnLst/>
              <a:rect l="l" t="t" r="r" b="b"/>
              <a:pathLst>
                <a:path w="34289" h="2539">
                  <a:moveTo>
                    <a:pt x="5675" y="0"/>
                  </a:moveTo>
                  <a:lnTo>
                    <a:pt x="0" y="0"/>
                  </a:lnTo>
                  <a:lnTo>
                    <a:pt x="0" y="2381"/>
                  </a:lnTo>
                  <a:lnTo>
                    <a:pt x="8512" y="2381"/>
                  </a:lnTo>
                  <a:lnTo>
                    <a:pt x="5675" y="0"/>
                  </a:lnTo>
                  <a:close/>
                </a:path>
                <a:path w="34289" h="2539">
                  <a:moveTo>
                    <a:pt x="34050" y="0"/>
                  </a:moveTo>
                  <a:lnTo>
                    <a:pt x="8512" y="0"/>
                  </a:lnTo>
                  <a:lnTo>
                    <a:pt x="8512" y="2381"/>
                  </a:lnTo>
                  <a:lnTo>
                    <a:pt x="34050" y="2381"/>
                  </a:lnTo>
                  <a:lnTo>
                    <a:pt x="34050" y="0"/>
                  </a:lnTo>
                  <a:close/>
                </a:path>
              </a:pathLst>
            </a:custGeom>
            <a:solidFill>
              <a:srgbClr val="2D0000"/>
            </a:solidFill>
          </p:spPr>
          <p:txBody>
            <a:bodyPr wrap="square" lIns="0" tIns="0" rIns="0" bIns="0" rtlCol="0"/>
            <a:lstStyle/>
            <a:p>
              <a:endParaRPr/>
            </a:p>
          </p:txBody>
        </p:sp>
        <p:sp>
          <p:nvSpPr>
            <p:cNvPr id="615" name="object 613">
              <a:extLst>
                <a:ext uri="{FF2B5EF4-FFF2-40B4-BE49-F238E27FC236}">
                  <a16:creationId xmlns:a16="http://schemas.microsoft.com/office/drawing/2014/main" id="{87ADAEBA-BE77-4FCC-911C-1B0C85193067}"/>
                </a:ext>
              </a:extLst>
            </p:cNvPr>
            <p:cNvSpPr/>
            <p:nvPr/>
          </p:nvSpPr>
          <p:spPr>
            <a:xfrm>
              <a:off x="3594182" y="469167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290000"/>
            </a:solidFill>
          </p:spPr>
          <p:txBody>
            <a:bodyPr wrap="square" lIns="0" tIns="0" rIns="0" bIns="0" rtlCol="0"/>
            <a:lstStyle/>
            <a:p>
              <a:endParaRPr/>
            </a:p>
          </p:txBody>
        </p:sp>
        <p:sp>
          <p:nvSpPr>
            <p:cNvPr id="616" name="object 614">
              <a:extLst>
                <a:ext uri="{FF2B5EF4-FFF2-40B4-BE49-F238E27FC236}">
                  <a16:creationId xmlns:a16="http://schemas.microsoft.com/office/drawing/2014/main" id="{C0CD054F-E20C-4BF7-AFC1-3062466CAD66}"/>
                </a:ext>
              </a:extLst>
            </p:cNvPr>
            <p:cNvSpPr/>
            <p:nvPr/>
          </p:nvSpPr>
          <p:spPr>
            <a:xfrm>
              <a:off x="3594182" y="469167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200000"/>
            </a:solidFill>
          </p:spPr>
          <p:txBody>
            <a:bodyPr wrap="square" lIns="0" tIns="0" rIns="0" bIns="0" rtlCol="0"/>
            <a:lstStyle/>
            <a:p>
              <a:endParaRPr/>
            </a:p>
          </p:txBody>
        </p:sp>
        <p:sp>
          <p:nvSpPr>
            <p:cNvPr id="617" name="object 615">
              <a:extLst>
                <a:ext uri="{FF2B5EF4-FFF2-40B4-BE49-F238E27FC236}">
                  <a16:creationId xmlns:a16="http://schemas.microsoft.com/office/drawing/2014/main" id="{B893FADB-BE16-467F-A548-EF606DC44236}"/>
                </a:ext>
              </a:extLst>
            </p:cNvPr>
            <p:cNvSpPr/>
            <p:nvPr/>
          </p:nvSpPr>
          <p:spPr>
            <a:xfrm>
              <a:off x="3597020" y="4689292"/>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1C0000"/>
            </a:solidFill>
          </p:spPr>
          <p:txBody>
            <a:bodyPr wrap="square" lIns="0" tIns="0" rIns="0" bIns="0" rtlCol="0"/>
            <a:lstStyle/>
            <a:p>
              <a:endParaRPr/>
            </a:p>
          </p:txBody>
        </p:sp>
        <p:sp>
          <p:nvSpPr>
            <p:cNvPr id="618" name="object 616">
              <a:extLst>
                <a:ext uri="{FF2B5EF4-FFF2-40B4-BE49-F238E27FC236}">
                  <a16:creationId xmlns:a16="http://schemas.microsoft.com/office/drawing/2014/main" id="{17EC0626-FD68-4453-B605-3F4E18DE1D8D}"/>
                </a:ext>
              </a:extLst>
            </p:cNvPr>
            <p:cNvSpPr/>
            <p:nvPr/>
          </p:nvSpPr>
          <p:spPr>
            <a:xfrm>
              <a:off x="3597020" y="4689292"/>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130000"/>
            </a:solidFill>
          </p:spPr>
          <p:txBody>
            <a:bodyPr wrap="square" lIns="0" tIns="0" rIns="0" bIns="0" rtlCol="0"/>
            <a:lstStyle/>
            <a:p>
              <a:endParaRPr/>
            </a:p>
          </p:txBody>
        </p:sp>
        <p:sp>
          <p:nvSpPr>
            <p:cNvPr id="619" name="object 617">
              <a:extLst>
                <a:ext uri="{FF2B5EF4-FFF2-40B4-BE49-F238E27FC236}">
                  <a16:creationId xmlns:a16="http://schemas.microsoft.com/office/drawing/2014/main" id="{AB8A0F3F-43A7-41EC-A6DA-78CE33E327B2}"/>
                </a:ext>
              </a:extLst>
            </p:cNvPr>
            <p:cNvSpPr/>
            <p:nvPr/>
          </p:nvSpPr>
          <p:spPr>
            <a:xfrm>
              <a:off x="3605533" y="4686911"/>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0D0000"/>
            </a:solidFill>
          </p:spPr>
          <p:txBody>
            <a:bodyPr wrap="square" lIns="0" tIns="0" rIns="0" bIns="0" rtlCol="0"/>
            <a:lstStyle/>
            <a:p>
              <a:endParaRPr/>
            </a:p>
          </p:txBody>
        </p:sp>
        <p:sp>
          <p:nvSpPr>
            <p:cNvPr id="620" name="object 618">
              <a:extLst>
                <a:ext uri="{FF2B5EF4-FFF2-40B4-BE49-F238E27FC236}">
                  <a16:creationId xmlns:a16="http://schemas.microsoft.com/office/drawing/2014/main" id="{8A4B4B7F-E2FF-4418-8E89-76E1DF914D15}"/>
                </a:ext>
              </a:extLst>
            </p:cNvPr>
            <p:cNvSpPr/>
            <p:nvPr/>
          </p:nvSpPr>
          <p:spPr>
            <a:xfrm>
              <a:off x="3605533" y="4686911"/>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080000"/>
            </a:solidFill>
          </p:spPr>
          <p:txBody>
            <a:bodyPr wrap="square" lIns="0" tIns="0" rIns="0" bIns="0" rtlCol="0"/>
            <a:lstStyle/>
            <a:p>
              <a:endParaRPr/>
            </a:p>
          </p:txBody>
        </p:sp>
        <p:sp>
          <p:nvSpPr>
            <p:cNvPr id="621" name="object 619">
              <a:extLst>
                <a:ext uri="{FF2B5EF4-FFF2-40B4-BE49-F238E27FC236}">
                  <a16:creationId xmlns:a16="http://schemas.microsoft.com/office/drawing/2014/main" id="{10B5AF1A-5C49-4411-9FBB-FCB1D7E79DD5}"/>
                </a:ext>
              </a:extLst>
            </p:cNvPr>
            <p:cNvSpPr/>
            <p:nvPr/>
          </p:nvSpPr>
          <p:spPr>
            <a:xfrm>
              <a:off x="3554456" y="4846497"/>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E40000"/>
            </a:solidFill>
          </p:spPr>
          <p:txBody>
            <a:bodyPr wrap="square" lIns="0" tIns="0" rIns="0" bIns="0" rtlCol="0"/>
            <a:lstStyle/>
            <a:p>
              <a:endParaRPr/>
            </a:p>
          </p:txBody>
        </p:sp>
        <p:sp>
          <p:nvSpPr>
            <p:cNvPr id="622" name="object 620">
              <a:extLst>
                <a:ext uri="{FF2B5EF4-FFF2-40B4-BE49-F238E27FC236}">
                  <a16:creationId xmlns:a16="http://schemas.microsoft.com/office/drawing/2014/main" id="{13FA5722-F81F-4959-BD59-4197A5D24460}"/>
                </a:ext>
              </a:extLst>
            </p:cNvPr>
            <p:cNvSpPr/>
            <p:nvPr/>
          </p:nvSpPr>
          <p:spPr>
            <a:xfrm>
              <a:off x="3554456" y="4846497"/>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DE0000"/>
            </a:solidFill>
          </p:spPr>
          <p:txBody>
            <a:bodyPr wrap="square" lIns="0" tIns="0" rIns="0" bIns="0" rtlCol="0"/>
            <a:lstStyle/>
            <a:p>
              <a:endParaRPr/>
            </a:p>
          </p:txBody>
        </p:sp>
        <p:sp>
          <p:nvSpPr>
            <p:cNvPr id="623" name="object 621">
              <a:extLst>
                <a:ext uri="{FF2B5EF4-FFF2-40B4-BE49-F238E27FC236}">
                  <a16:creationId xmlns:a16="http://schemas.microsoft.com/office/drawing/2014/main" id="{B20D1DE6-CE6C-4B75-B997-96268BB53952}"/>
                </a:ext>
              </a:extLst>
            </p:cNvPr>
            <p:cNvSpPr/>
            <p:nvPr/>
          </p:nvSpPr>
          <p:spPr>
            <a:xfrm>
              <a:off x="3548781" y="4844115"/>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D90000"/>
            </a:solidFill>
          </p:spPr>
          <p:txBody>
            <a:bodyPr wrap="square" lIns="0" tIns="0" rIns="0" bIns="0" rtlCol="0"/>
            <a:lstStyle/>
            <a:p>
              <a:endParaRPr/>
            </a:p>
          </p:txBody>
        </p:sp>
        <p:sp>
          <p:nvSpPr>
            <p:cNvPr id="624" name="object 622">
              <a:extLst>
                <a:ext uri="{FF2B5EF4-FFF2-40B4-BE49-F238E27FC236}">
                  <a16:creationId xmlns:a16="http://schemas.microsoft.com/office/drawing/2014/main" id="{33B90D44-280F-44D2-8FAC-A017318F2235}"/>
                </a:ext>
              </a:extLst>
            </p:cNvPr>
            <p:cNvSpPr/>
            <p:nvPr/>
          </p:nvSpPr>
          <p:spPr>
            <a:xfrm>
              <a:off x="3548781" y="4844115"/>
              <a:ext cx="14604" cy="2540"/>
            </a:xfrm>
            <a:custGeom>
              <a:avLst/>
              <a:gdLst/>
              <a:ahLst/>
              <a:cxnLst/>
              <a:rect l="l" t="t" r="r" b="b"/>
              <a:pathLst>
                <a:path w="14604" h="2539">
                  <a:moveTo>
                    <a:pt x="14187" y="0"/>
                  </a:moveTo>
                  <a:lnTo>
                    <a:pt x="0" y="0"/>
                  </a:lnTo>
                  <a:lnTo>
                    <a:pt x="0" y="2381"/>
                  </a:lnTo>
                  <a:lnTo>
                    <a:pt x="11350" y="2381"/>
                  </a:lnTo>
                  <a:lnTo>
                    <a:pt x="14187" y="0"/>
                  </a:lnTo>
                  <a:close/>
                </a:path>
              </a:pathLst>
            </a:custGeom>
            <a:solidFill>
              <a:srgbClr val="D10000"/>
            </a:solidFill>
          </p:spPr>
          <p:txBody>
            <a:bodyPr wrap="square" lIns="0" tIns="0" rIns="0" bIns="0" rtlCol="0"/>
            <a:lstStyle/>
            <a:p>
              <a:endParaRPr/>
            </a:p>
          </p:txBody>
        </p:sp>
        <p:sp>
          <p:nvSpPr>
            <p:cNvPr id="625" name="object 623">
              <a:extLst>
                <a:ext uri="{FF2B5EF4-FFF2-40B4-BE49-F238E27FC236}">
                  <a16:creationId xmlns:a16="http://schemas.microsoft.com/office/drawing/2014/main" id="{4C171D43-666D-4676-BA90-18EAE8C7B641}"/>
                </a:ext>
              </a:extLst>
            </p:cNvPr>
            <p:cNvSpPr/>
            <p:nvPr/>
          </p:nvSpPr>
          <p:spPr>
            <a:xfrm>
              <a:off x="3545944" y="4841734"/>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CC0000"/>
            </a:solidFill>
          </p:spPr>
          <p:txBody>
            <a:bodyPr wrap="square" lIns="0" tIns="0" rIns="0" bIns="0" rtlCol="0"/>
            <a:lstStyle/>
            <a:p>
              <a:endParaRPr/>
            </a:p>
          </p:txBody>
        </p:sp>
        <p:sp>
          <p:nvSpPr>
            <p:cNvPr id="626" name="object 624">
              <a:extLst>
                <a:ext uri="{FF2B5EF4-FFF2-40B4-BE49-F238E27FC236}">
                  <a16:creationId xmlns:a16="http://schemas.microsoft.com/office/drawing/2014/main" id="{AD561D32-C535-4F41-BDE7-2FB8E1C353CA}"/>
                </a:ext>
              </a:extLst>
            </p:cNvPr>
            <p:cNvSpPr/>
            <p:nvPr/>
          </p:nvSpPr>
          <p:spPr>
            <a:xfrm>
              <a:off x="3545944" y="4841734"/>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C40000"/>
            </a:solidFill>
          </p:spPr>
          <p:txBody>
            <a:bodyPr wrap="square" lIns="0" tIns="0" rIns="0" bIns="0" rtlCol="0"/>
            <a:lstStyle/>
            <a:p>
              <a:endParaRPr/>
            </a:p>
          </p:txBody>
        </p:sp>
        <p:sp>
          <p:nvSpPr>
            <p:cNvPr id="627" name="object 625">
              <a:extLst>
                <a:ext uri="{FF2B5EF4-FFF2-40B4-BE49-F238E27FC236}">
                  <a16:creationId xmlns:a16="http://schemas.microsoft.com/office/drawing/2014/main" id="{91A18CE8-8AF6-4217-B450-E4CF8AA58EF1}"/>
                </a:ext>
              </a:extLst>
            </p:cNvPr>
            <p:cNvSpPr/>
            <p:nvPr/>
          </p:nvSpPr>
          <p:spPr>
            <a:xfrm>
              <a:off x="3543106" y="4839353"/>
              <a:ext cx="43180" cy="2540"/>
            </a:xfrm>
            <a:custGeom>
              <a:avLst/>
              <a:gdLst/>
              <a:ahLst/>
              <a:cxnLst/>
              <a:rect l="l" t="t" r="r" b="b"/>
              <a:pathLst>
                <a:path w="43179" h="2539">
                  <a:moveTo>
                    <a:pt x="42563" y="2381"/>
                  </a:moveTo>
                  <a:lnTo>
                    <a:pt x="42563" y="0"/>
                  </a:lnTo>
                  <a:lnTo>
                    <a:pt x="0" y="0"/>
                  </a:lnTo>
                  <a:lnTo>
                    <a:pt x="0" y="2381"/>
                  </a:lnTo>
                  <a:lnTo>
                    <a:pt x="42563" y="2381"/>
                  </a:lnTo>
                  <a:close/>
                </a:path>
              </a:pathLst>
            </a:custGeom>
            <a:solidFill>
              <a:srgbClr val="BE0000"/>
            </a:solidFill>
          </p:spPr>
          <p:txBody>
            <a:bodyPr wrap="square" lIns="0" tIns="0" rIns="0" bIns="0" rtlCol="0"/>
            <a:lstStyle/>
            <a:p>
              <a:endParaRPr/>
            </a:p>
          </p:txBody>
        </p:sp>
        <p:sp>
          <p:nvSpPr>
            <p:cNvPr id="628" name="object 626">
              <a:extLst>
                <a:ext uri="{FF2B5EF4-FFF2-40B4-BE49-F238E27FC236}">
                  <a16:creationId xmlns:a16="http://schemas.microsoft.com/office/drawing/2014/main" id="{5F03618F-613F-49E1-BF61-FD86068DDE36}"/>
                </a:ext>
              </a:extLst>
            </p:cNvPr>
            <p:cNvSpPr/>
            <p:nvPr/>
          </p:nvSpPr>
          <p:spPr>
            <a:xfrm>
              <a:off x="3543106" y="4839353"/>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B80000"/>
            </a:solidFill>
          </p:spPr>
          <p:txBody>
            <a:bodyPr wrap="square" lIns="0" tIns="0" rIns="0" bIns="0" rtlCol="0"/>
            <a:lstStyle/>
            <a:p>
              <a:endParaRPr/>
            </a:p>
          </p:txBody>
        </p:sp>
        <p:sp>
          <p:nvSpPr>
            <p:cNvPr id="629" name="object 627">
              <a:extLst>
                <a:ext uri="{FF2B5EF4-FFF2-40B4-BE49-F238E27FC236}">
                  <a16:creationId xmlns:a16="http://schemas.microsoft.com/office/drawing/2014/main" id="{C773E17B-51BB-425A-A0B1-D0BC71BF4090}"/>
                </a:ext>
              </a:extLst>
            </p:cNvPr>
            <p:cNvSpPr/>
            <p:nvPr/>
          </p:nvSpPr>
          <p:spPr>
            <a:xfrm>
              <a:off x="3540268" y="4834590"/>
              <a:ext cx="45720" cy="5080"/>
            </a:xfrm>
            <a:custGeom>
              <a:avLst/>
              <a:gdLst/>
              <a:ahLst/>
              <a:cxnLst/>
              <a:rect l="l" t="t" r="r" b="b"/>
              <a:pathLst>
                <a:path w="45720" h="5079">
                  <a:moveTo>
                    <a:pt x="45401" y="4762"/>
                  </a:moveTo>
                  <a:lnTo>
                    <a:pt x="45401" y="0"/>
                  </a:lnTo>
                  <a:lnTo>
                    <a:pt x="0" y="0"/>
                  </a:lnTo>
                  <a:lnTo>
                    <a:pt x="0" y="4762"/>
                  </a:lnTo>
                  <a:lnTo>
                    <a:pt x="45401" y="4762"/>
                  </a:lnTo>
                  <a:close/>
                </a:path>
              </a:pathLst>
            </a:custGeom>
            <a:solidFill>
              <a:srgbClr val="AF0000"/>
            </a:solidFill>
          </p:spPr>
          <p:txBody>
            <a:bodyPr wrap="square" lIns="0" tIns="0" rIns="0" bIns="0" rtlCol="0"/>
            <a:lstStyle/>
            <a:p>
              <a:endParaRPr/>
            </a:p>
          </p:txBody>
        </p:sp>
        <p:sp>
          <p:nvSpPr>
            <p:cNvPr id="630" name="object 628">
              <a:extLst>
                <a:ext uri="{FF2B5EF4-FFF2-40B4-BE49-F238E27FC236}">
                  <a16:creationId xmlns:a16="http://schemas.microsoft.com/office/drawing/2014/main" id="{BAEA9178-2ACD-4637-BD62-1930A0BB65EC}"/>
                </a:ext>
              </a:extLst>
            </p:cNvPr>
            <p:cNvSpPr/>
            <p:nvPr/>
          </p:nvSpPr>
          <p:spPr>
            <a:xfrm>
              <a:off x="3540268" y="4834590"/>
              <a:ext cx="45720" cy="5080"/>
            </a:xfrm>
            <a:custGeom>
              <a:avLst/>
              <a:gdLst/>
              <a:ahLst/>
              <a:cxnLst/>
              <a:rect l="l" t="t" r="r" b="b"/>
              <a:pathLst>
                <a:path w="45720" h="5079">
                  <a:moveTo>
                    <a:pt x="45401" y="0"/>
                  </a:moveTo>
                  <a:lnTo>
                    <a:pt x="0" y="0"/>
                  </a:lnTo>
                  <a:lnTo>
                    <a:pt x="0" y="4762"/>
                  </a:lnTo>
                  <a:lnTo>
                    <a:pt x="45401" y="4762"/>
                  </a:lnTo>
                  <a:lnTo>
                    <a:pt x="45401" y="0"/>
                  </a:lnTo>
                  <a:close/>
                </a:path>
              </a:pathLst>
            </a:custGeom>
            <a:solidFill>
              <a:srgbClr val="AB0000"/>
            </a:solidFill>
          </p:spPr>
          <p:txBody>
            <a:bodyPr wrap="square" lIns="0" tIns="0" rIns="0" bIns="0" rtlCol="0"/>
            <a:lstStyle/>
            <a:p>
              <a:endParaRPr/>
            </a:p>
          </p:txBody>
        </p:sp>
        <p:sp>
          <p:nvSpPr>
            <p:cNvPr id="631" name="object 629">
              <a:extLst>
                <a:ext uri="{FF2B5EF4-FFF2-40B4-BE49-F238E27FC236}">
                  <a16:creationId xmlns:a16="http://schemas.microsoft.com/office/drawing/2014/main" id="{37AD6F59-D31D-4990-AF15-A2C5BF547C18}"/>
                </a:ext>
              </a:extLst>
            </p:cNvPr>
            <p:cNvSpPr/>
            <p:nvPr/>
          </p:nvSpPr>
          <p:spPr>
            <a:xfrm>
              <a:off x="3534593" y="4829827"/>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950000"/>
            </a:solidFill>
          </p:spPr>
          <p:txBody>
            <a:bodyPr wrap="square" lIns="0" tIns="0" rIns="0" bIns="0" rtlCol="0"/>
            <a:lstStyle/>
            <a:p>
              <a:endParaRPr/>
            </a:p>
          </p:txBody>
        </p:sp>
        <p:sp>
          <p:nvSpPr>
            <p:cNvPr id="632" name="object 630">
              <a:extLst>
                <a:ext uri="{FF2B5EF4-FFF2-40B4-BE49-F238E27FC236}">
                  <a16:creationId xmlns:a16="http://schemas.microsoft.com/office/drawing/2014/main" id="{B808D90D-F8E5-461D-B8FD-96873701179B}"/>
                </a:ext>
              </a:extLst>
            </p:cNvPr>
            <p:cNvSpPr/>
            <p:nvPr/>
          </p:nvSpPr>
          <p:spPr>
            <a:xfrm>
              <a:off x="3534593" y="4829827"/>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8F0000"/>
            </a:solidFill>
          </p:spPr>
          <p:txBody>
            <a:bodyPr wrap="square" lIns="0" tIns="0" rIns="0" bIns="0" rtlCol="0"/>
            <a:lstStyle/>
            <a:p>
              <a:endParaRPr/>
            </a:p>
          </p:txBody>
        </p:sp>
        <p:sp>
          <p:nvSpPr>
            <p:cNvPr id="633" name="object 631">
              <a:extLst>
                <a:ext uri="{FF2B5EF4-FFF2-40B4-BE49-F238E27FC236}">
                  <a16:creationId xmlns:a16="http://schemas.microsoft.com/office/drawing/2014/main" id="{E83F8297-2A06-47F5-BDC3-2D8D8A3449E7}"/>
                </a:ext>
              </a:extLst>
            </p:cNvPr>
            <p:cNvSpPr/>
            <p:nvPr/>
          </p:nvSpPr>
          <p:spPr>
            <a:xfrm>
              <a:off x="3528918" y="4827435"/>
              <a:ext cx="53975" cy="2540"/>
            </a:xfrm>
            <a:custGeom>
              <a:avLst/>
              <a:gdLst/>
              <a:ahLst/>
              <a:cxnLst/>
              <a:rect l="l" t="t" r="r" b="b"/>
              <a:pathLst>
                <a:path w="53975" h="2539">
                  <a:moveTo>
                    <a:pt x="53913" y="0"/>
                  </a:moveTo>
                  <a:lnTo>
                    <a:pt x="0" y="0"/>
                  </a:lnTo>
                  <a:lnTo>
                    <a:pt x="0" y="2391"/>
                  </a:lnTo>
                  <a:lnTo>
                    <a:pt x="53913" y="2391"/>
                  </a:lnTo>
                  <a:lnTo>
                    <a:pt x="53913" y="0"/>
                  </a:lnTo>
                  <a:close/>
                </a:path>
              </a:pathLst>
            </a:custGeom>
            <a:solidFill>
              <a:srgbClr val="890000"/>
            </a:solidFill>
          </p:spPr>
          <p:txBody>
            <a:bodyPr wrap="square" lIns="0" tIns="0" rIns="0" bIns="0" rtlCol="0"/>
            <a:lstStyle/>
            <a:p>
              <a:endParaRPr/>
            </a:p>
          </p:txBody>
        </p:sp>
        <p:sp>
          <p:nvSpPr>
            <p:cNvPr id="634" name="object 632">
              <a:extLst>
                <a:ext uri="{FF2B5EF4-FFF2-40B4-BE49-F238E27FC236}">
                  <a16:creationId xmlns:a16="http://schemas.microsoft.com/office/drawing/2014/main" id="{44009E5B-AC94-4090-9801-BBBD1B1EFD9C}"/>
                </a:ext>
              </a:extLst>
            </p:cNvPr>
            <p:cNvSpPr/>
            <p:nvPr/>
          </p:nvSpPr>
          <p:spPr>
            <a:xfrm>
              <a:off x="3528918" y="4827435"/>
              <a:ext cx="53975" cy="2540"/>
            </a:xfrm>
            <a:custGeom>
              <a:avLst/>
              <a:gdLst/>
              <a:ahLst/>
              <a:cxnLst/>
              <a:rect l="l" t="t" r="r" b="b"/>
              <a:pathLst>
                <a:path w="53975" h="2539">
                  <a:moveTo>
                    <a:pt x="53913" y="0"/>
                  </a:moveTo>
                  <a:lnTo>
                    <a:pt x="0" y="0"/>
                  </a:lnTo>
                  <a:lnTo>
                    <a:pt x="0" y="2391"/>
                  </a:lnTo>
                  <a:lnTo>
                    <a:pt x="53913" y="2391"/>
                  </a:lnTo>
                  <a:lnTo>
                    <a:pt x="53913" y="0"/>
                  </a:lnTo>
                  <a:close/>
                </a:path>
              </a:pathLst>
            </a:custGeom>
            <a:solidFill>
              <a:srgbClr val="820000"/>
            </a:solidFill>
          </p:spPr>
          <p:txBody>
            <a:bodyPr wrap="square" lIns="0" tIns="0" rIns="0" bIns="0" rtlCol="0"/>
            <a:lstStyle/>
            <a:p>
              <a:endParaRPr/>
            </a:p>
          </p:txBody>
        </p:sp>
        <p:sp>
          <p:nvSpPr>
            <p:cNvPr id="635" name="object 633">
              <a:extLst>
                <a:ext uri="{FF2B5EF4-FFF2-40B4-BE49-F238E27FC236}">
                  <a16:creationId xmlns:a16="http://schemas.microsoft.com/office/drawing/2014/main" id="{D9191EB8-F0C3-4078-BC43-D0B5645636A5}"/>
                </a:ext>
              </a:extLst>
            </p:cNvPr>
            <p:cNvSpPr/>
            <p:nvPr/>
          </p:nvSpPr>
          <p:spPr>
            <a:xfrm>
              <a:off x="3526080" y="4825054"/>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7C0000"/>
            </a:solidFill>
          </p:spPr>
          <p:txBody>
            <a:bodyPr wrap="square" lIns="0" tIns="0" rIns="0" bIns="0" rtlCol="0"/>
            <a:lstStyle/>
            <a:p>
              <a:endParaRPr/>
            </a:p>
          </p:txBody>
        </p:sp>
        <p:sp>
          <p:nvSpPr>
            <p:cNvPr id="636" name="object 634">
              <a:extLst>
                <a:ext uri="{FF2B5EF4-FFF2-40B4-BE49-F238E27FC236}">
                  <a16:creationId xmlns:a16="http://schemas.microsoft.com/office/drawing/2014/main" id="{7E7E59FC-9D80-46BF-A8BF-808E3DE165E0}"/>
                </a:ext>
              </a:extLst>
            </p:cNvPr>
            <p:cNvSpPr/>
            <p:nvPr/>
          </p:nvSpPr>
          <p:spPr>
            <a:xfrm>
              <a:off x="3526080" y="4825053"/>
              <a:ext cx="53975" cy="2540"/>
            </a:xfrm>
            <a:custGeom>
              <a:avLst/>
              <a:gdLst/>
              <a:ahLst/>
              <a:cxnLst/>
              <a:rect l="l" t="t" r="r" b="b"/>
              <a:pathLst>
                <a:path w="53975" h="2539">
                  <a:moveTo>
                    <a:pt x="0" y="2382"/>
                  </a:moveTo>
                  <a:lnTo>
                    <a:pt x="53913" y="2382"/>
                  </a:lnTo>
                  <a:lnTo>
                    <a:pt x="53913" y="0"/>
                  </a:lnTo>
                  <a:lnTo>
                    <a:pt x="0" y="0"/>
                  </a:lnTo>
                  <a:lnTo>
                    <a:pt x="0" y="2382"/>
                  </a:lnTo>
                  <a:close/>
                </a:path>
              </a:pathLst>
            </a:custGeom>
            <a:solidFill>
              <a:srgbClr val="750000"/>
            </a:solidFill>
          </p:spPr>
          <p:txBody>
            <a:bodyPr wrap="square" lIns="0" tIns="0" rIns="0" bIns="0" rtlCol="0"/>
            <a:lstStyle/>
            <a:p>
              <a:endParaRPr/>
            </a:p>
          </p:txBody>
        </p:sp>
        <p:sp>
          <p:nvSpPr>
            <p:cNvPr id="637" name="object 635">
              <a:extLst>
                <a:ext uri="{FF2B5EF4-FFF2-40B4-BE49-F238E27FC236}">
                  <a16:creationId xmlns:a16="http://schemas.microsoft.com/office/drawing/2014/main" id="{0EE65A0C-9393-4AFA-BC4C-F0A1E5B239A4}"/>
                </a:ext>
              </a:extLst>
            </p:cNvPr>
            <p:cNvSpPr/>
            <p:nvPr/>
          </p:nvSpPr>
          <p:spPr>
            <a:xfrm>
              <a:off x="3526080" y="4822671"/>
              <a:ext cx="53975" cy="2540"/>
            </a:xfrm>
            <a:custGeom>
              <a:avLst/>
              <a:gdLst/>
              <a:ahLst/>
              <a:cxnLst/>
              <a:rect l="l" t="t" r="r" b="b"/>
              <a:pathLst>
                <a:path w="53975" h="2539">
                  <a:moveTo>
                    <a:pt x="0" y="2382"/>
                  </a:moveTo>
                  <a:lnTo>
                    <a:pt x="53913" y="2382"/>
                  </a:lnTo>
                  <a:lnTo>
                    <a:pt x="53913" y="0"/>
                  </a:lnTo>
                  <a:lnTo>
                    <a:pt x="0" y="0"/>
                  </a:lnTo>
                  <a:lnTo>
                    <a:pt x="0" y="2382"/>
                  </a:lnTo>
                  <a:close/>
                </a:path>
              </a:pathLst>
            </a:custGeom>
            <a:solidFill>
              <a:srgbClr val="6F0000"/>
            </a:solidFill>
          </p:spPr>
          <p:txBody>
            <a:bodyPr wrap="square" lIns="0" tIns="0" rIns="0" bIns="0" rtlCol="0"/>
            <a:lstStyle/>
            <a:p>
              <a:endParaRPr/>
            </a:p>
          </p:txBody>
        </p:sp>
        <p:sp>
          <p:nvSpPr>
            <p:cNvPr id="638" name="object 636">
              <a:extLst>
                <a:ext uri="{FF2B5EF4-FFF2-40B4-BE49-F238E27FC236}">
                  <a16:creationId xmlns:a16="http://schemas.microsoft.com/office/drawing/2014/main" id="{BB1E807F-6DF7-40E7-AB4E-E906D0A1E68E}"/>
                </a:ext>
              </a:extLst>
            </p:cNvPr>
            <p:cNvSpPr/>
            <p:nvPr/>
          </p:nvSpPr>
          <p:spPr>
            <a:xfrm>
              <a:off x="3526080" y="4822671"/>
              <a:ext cx="53975" cy="2540"/>
            </a:xfrm>
            <a:custGeom>
              <a:avLst/>
              <a:gdLst/>
              <a:ahLst/>
              <a:cxnLst/>
              <a:rect l="l" t="t" r="r" b="b"/>
              <a:pathLst>
                <a:path w="53975" h="2539">
                  <a:moveTo>
                    <a:pt x="0" y="2382"/>
                  </a:moveTo>
                  <a:lnTo>
                    <a:pt x="53913" y="2382"/>
                  </a:lnTo>
                  <a:lnTo>
                    <a:pt x="53913" y="0"/>
                  </a:lnTo>
                  <a:lnTo>
                    <a:pt x="0" y="0"/>
                  </a:lnTo>
                  <a:lnTo>
                    <a:pt x="0" y="2382"/>
                  </a:lnTo>
                  <a:close/>
                </a:path>
              </a:pathLst>
            </a:custGeom>
            <a:solidFill>
              <a:srgbClr val="690000"/>
            </a:solidFill>
          </p:spPr>
          <p:txBody>
            <a:bodyPr wrap="square" lIns="0" tIns="0" rIns="0" bIns="0" rtlCol="0"/>
            <a:lstStyle/>
            <a:p>
              <a:endParaRPr/>
            </a:p>
          </p:txBody>
        </p:sp>
        <p:sp>
          <p:nvSpPr>
            <p:cNvPr id="639" name="object 637">
              <a:extLst>
                <a:ext uri="{FF2B5EF4-FFF2-40B4-BE49-F238E27FC236}">
                  <a16:creationId xmlns:a16="http://schemas.microsoft.com/office/drawing/2014/main" id="{44CB2FB7-5ADE-43A2-8670-BE34EA176572}"/>
                </a:ext>
              </a:extLst>
            </p:cNvPr>
            <p:cNvSpPr/>
            <p:nvPr/>
          </p:nvSpPr>
          <p:spPr>
            <a:xfrm>
              <a:off x="3526080" y="4820291"/>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20000"/>
            </a:solidFill>
          </p:spPr>
          <p:txBody>
            <a:bodyPr wrap="square" lIns="0" tIns="0" rIns="0" bIns="0" rtlCol="0"/>
            <a:lstStyle/>
            <a:p>
              <a:endParaRPr/>
            </a:p>
          </p:txBody>
        </p:sp>
        <p:sp>
          <p:nvSpPr>
            <p:cNvPr id="640" name="object 638">
              <a:extLst>
                <a:ext uri="{FF2B5EF4-FFF2-40B4-BE49-F238E27FC236}">
                  <a16:creationId xmlns:a16="http://schemas.microsoft.com/office/drawing/2014/main" id="{E55C3518-2292-4145-AE9F-1F0680CC99E5}"/>
                </a:ext>
              </a:extLst>
            </p:cNvPr>
            <p:cNvSpPr/>
            <p:nvPr/>
          </p:nvSpPr>
          <p:spPr>
            <a:xfrm>
              <a:off x="3526080" y="4820291"/>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5C0000"/>
            </a:solidFill>
          </p:spPr>
          <p:txBody>
            <a:bodyPr wrap="square" lIns="0" tIns="0" rIns="0" bIns="0" rtlCol="0"/>
            <a:lstStyle/>
            <a:p>
              <a:endParaRPr/>
            </a:p>
          </p:txBody>
        </p:sp>
        <p:sp>
          <p:nvSpPr>
            <p:cNvPr id="641" name="object 639">
              <a:extLst>
                <a:ext uri="{FF2B5EF4-FFF2-40B4-BE49-F238E27FC236}">
                  <a16:creationId xmlns:a16="http://schemas.microsoft.com/office/drawing/2014/main" id="{EB8E1E1F-5B8A-4BA9-897E-F65CF1BB2950}"/>
                </a:ext>
              </a:extLst>
            </p:cNvPr>
            <p:cNvSpPr/>
            <p:nvPr/>
          </p:nvSpPr>
          <p:spPr>
            <a:xfrm>
              <a:off x="3526080" y="4817910"/>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642" name="object 640">
              <a:extLst>
                <a:ext uri="{FF2B5EF4-FFF2-40B4-BE49-F238E27FC236}">
                  <a16:creationId xmlns:a16="http://schemas.microsoft.com/office/drawing/2014/main" id="{333801BB-A3E4-4D99-865B-567BFE686C69}"/>
                </a:ext>
              </a:extLst>
            </p:cNvPr>
            <p:cNvSpPr/>
            <p:nvPr/>
          </p:nvSpPr>
          <p:spPr>
            <a:xfrm>
              <a:off x="3526080" y="4817910"/>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4F0000"/>
            </a:solidFill>
          </p:spPr>
          <p:txBody>
            <a:bodyPr wrap="square" lIns="0" tIns="0" rIns="0" bIns="0" rtlCol="0"/>
            <a:lstStyle/>
            <a:p>
              <a:endParaRPr/>
            </a:p>
          </p:txBody>
        </p:sp>
        <p:sp>
          <p:nvSpPr>
            <p:cNvPr id="643" name="object 641">
              <a:extLst>
                <a:ext uri="{FF2B5EF4-FFF2-40B4-BE49-F238E27FC236}">
                  <a16:creationId xmlns:a16="http://schemas.microsoft.com/office/drawing/2014/main" id="{B23E1B46-208A-4379-AE0E-07A029916505}"/>
                </a:ext>
              </a:extLst>
            </p:cNvPr>
            <p:cNvSpPr/>
            <p:nvPr/>
          </p:nvSpPr>
          <p:spPr>
            <a:xfrm>
              <a:off x="3528918" y="4813147"/>
              <a:ext cx="40005" cy="5080"/>
            </a:xfrm>
            <a:custGeom>
              <a:avLst/>
              <a:gdLst/>
              <a:ahLst/>
              <a:cxnLst/>
              <a:rect l="l" t="t" r="r" b="b"/>
              <a:pathLst>
                <a:path w="40004" h="5079">
                  <a:moveTo>
                    <a:pt x="39726" y="0"/>
                  </a:moveTo>
                  <a:lnTo>
                    <a:pt x="0" y="0"/>
                  </a:lnTo>
                  <a:lnTo>
                    <a:pt x="0" y="4762"/>
                  </a:lnTo>
                  <a:lnTo>
                    <a:pt x="39726" y="4762"/>
                  </a:lnTo>
                  <a:lnTo>
                    <a:pt x="39726" y="0"/>
                  </a:lnTo>
                  <a:close/>
                </a:path>
              </a:pathLst>
            </a:custGeom>
            <a:solidFill>
              <a:srgbClr val="460000"/>
            </a:solidFill>
          </p:spPr>
          <p:txBody>
            <a:bodyPr wrap="square" lIns="0" tIns="0" rIns="0" bIns="0" rtlCol="0"/>
            <a:lstStyle/>
            <a:p>
              <a:endParaRPr/>
            </a:p>
          </p:txBody>
        </p:sp>
        <p:sp>
          <p:nvSpPr>
            <p:cNvPr id="644" name="object 642">
              <a:extLst>
                <a:ext uri="{FF2B5EF4-FFF2-40B4-BE49-F238E27FC236}">
                  <a16:creationId xmlns:a16="http://schemas.microsoft.com/office/drawing/2014/main" id="{1C869776-D3C3-437E-A211-34053AC7FDC2}"/>
                </a:ext>
              </a:extLst>
            </p:cNvPr>
            <p:cNvSpPr/>
            <p:nvPr/>
          </p:nvSpPr>
          <p:spPr>
            <a:xfrm>
              <a:off x="3528918" y="4813147"/>
              <a:ext cx="40005" cy="5080"/>
            </a:xfrm>
            <a:custGeom>
              <a:avLst/>
              <a:gdLst/>
              <a:ahLst/>
              <a:cxnLst/>
              <a:rect l="l" t="t" r="r" b="b"/>
              <a:pathLst>
                <a:path w="40004" h="5079">
                  <a:moveTo>
                    <a:pt x="39726" y="0"/>
                  </a:moveTo>
                  <a:lnTo>
                    <a:pt x="0" y="0"/>
                  </a:lnTo>
                  <a:lnTo>
                    <a:pt x="0" y="4762"/>
                  </a:lnTo>
                  <a:lnTo>
                    <a:pt x="39726" y="4762"/>
                  </a:lnTo>
                  <a:lnTo>
                    <a:pt x="39726" y="0"/>
                  </a:lnTo>
                  <a:close/>
                </a:path>
              </a:pathLst>
            </a:custGeom>
            <a:solidFill>
              <a:srgbClr val="420000"/>
            </a:solidFill>
          </p:spPr>
          <p:txBody>
            <a:bodyPr wrap="square" lIns="0" tIns="0" rIns="0" bIns="0" rtlCol="0"/>
            <a:lstStyle/>
            <a:p>
              <a:endParaRPr/>
            </a:p>
          </p:txBody>
        </p:sp>
        <p:sp>
          <p:nvSpPr>
            <p:cNvPr id="645" name="object 643">
              <a:extLst>
                <a:ext uri="{FF2B5EF4-FFF2-40B4-BE49-F238E27FC236}">
                  <a16:creationId xmlns:a16="http://schemas.microsoft.com/office/drawing/2014/main" id="{D302D6A4-ACB1-483E-A14F-9561683E534F}"/>
                </a:ext>
              </a:extLst>
            </p:cNvPr>
            <p:cNvSpPr/>
            <p:nvPr/>
          </p:nvSpPr>
          <p:spPr>
            <a:xfrm>
              <a:off x="3531756" y="4810766"/>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3A0000"/>
            </a:solidFill>
          </p:spPr>
          <p:txBody>
            <a:bodyPr wrap="square" lIns="0" tIns="0" rIns="0" bIns="0" rtlCol="0"/>
            <a:lstStyle/>
            <a:p>
              <a:endParaRPr/>
            </a:p>
          </p:txBody>
        </p:sp>
        <p:sp>
          <p:nvSpPr>
            <p:cNvPr id="646" name="object 644">
              <a:extLst>
                <a:ext uri="{FF2B5EF4-FFF2-40B4-BE49-F238E27FC236}">
                  <a16:creationId xmlns:a16="http://schemas.microsoft.com/office/drawing/2014/main" id="{8ECB0B63-C6DE-4460-8F5D-C13934E98AF0}"/>
                </a:ext>
              </a:extLst>
            </p:cNvPr>
            <p:cNvSpPr/>
            <p:nvPr/>
          </p:nvSpPr>
          <p:spPr>
            <a:xfrm>
              <a:off x="3531756" y="4810766"/>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360000"/>
            </a:solidFill>
          </p:spPr>
          <p:txBody>
            <a:bodyPr wrap="square" lIns="0" tIns="0" rIns="0" bIns="0" rtlCol="0"/>
            <a:lstStyle/>
            <a:p>
              <a:endParaRPr/>
            </a:p>
          </p:txBody>
        </p:sp>
        <p:sp>
          <p:nvSpPr>
            <p:cNvPr id="647" name="object 645">
              <a:extLst>
                <a:ext uri="{FF2B5EF4-FFF2-40B4-BE49-F238E27FC236}">
                  <a16:creationId xmlns:a16="http://schemas.microsoft.com/office/drawing/2014/main" id="{1B9A38C0-A76E-41E5-86F1-0AF80FFE2C80}"/>
                </a:ext>
              </a:extLst>
            </p:cNvPr>
            <p:cNvSpPr/>
            <p:nvPr/>
          </p:nvSpPr>
          <p:spPr>
            <a:xfrm>
              <a:off x="3540268" y="480838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2D0000"/>
            </a:solidFill>
          </p:spPr>
          <p:txBody>
            <a:bodyPr wrap="square" lIns="0" tIns="0" rIns="0" bIns="0" rtlCol="0"/>
            <a:lstStyle/>
            <a:p>
              <a:endParaRPr/>
            </a:p>
          </p:txBody>
        </p:sp>
        <p:sp>
          <p:nvSpPr>
            <p:cNvPr id="648" name="object 646">
              <a:extLst>
                <a:ext uri="{FF2B5EF4-FFF2-40B4-BE49-F238E27FC236}">
                  <a16:creationId xmlns:a16="http://schemas.microsoft.com/office/drawing/2014/main" id="{25F14043-4E99-4301-A6AC-34BDFCC74049}"/>
                </a:ext>
              </a:extLst>
            </p:cNvPr>
            <p:cNvSpPr/>
            <p:nvPr/>
          </p:nvSpPr>
          <p:spPr>
            <a:xfrm>
              <a:off x="3540268" y="480838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290000"/>
            </a:solidFill>
          </p:spPr>
          <p:txBody>
            <a:bodyPr wrap="square" lIns="0" tIns="0" rIns="0" bIns="0" rtlCol="0"/>
            <a:lstStyle/>
            <a:p>
              <a:endParaRPr/>
            </a:p>
          </p:txBody>
        </p:sp>
        <p:sp>
          <p:nvSpPr>
            <p:cNvPr id="649" name="object 647">
              <a:extLst>
                <a:ext uri="{FF2B5EF4-FFF2-40B4-BE49-F238E27FC236}">
                  <a16:creationId xmlns:a16="http://schemas.microsoft.com/office/drawing/2014/main" id="{4DF2552C-6E3F-46E5-812D-431E3814ED9B}"/>
                </a:ext>
              </a:extLst>
            </p:cNvPr>
            <p:cNvSpPr/>
            <p:nvPr/>
          </p:nvSpPr>
          <p:spPr>
            <a:xfrm>
              <a:off x="3543106" y="4806003"/>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200000"/>
            </a:solidFill>
          </p:spPr>
          <p:txBody>
            <a:bodyPr wrap="square" lIns="0" tIns="0" rIns="0" bIns="0" rtlCol="0"/>
            <a:lstStyle/>
            <a:p>
              <a:endParaRPr/>
            </a:p>
          </p:txBody>
        </p:sp>
        <p:sp>
          <p:nvSpPr>
            <p:cNvPr id="650" name="object 648">
              <a:extLst>
                <a:ext uri="{FF2B5EF4-FFF2-40B4-BE49-F238E27FC236}">
                  <a16:creationId xmlns:a16="http://schemas.microsoft.com/office/drawing/2014/main" id="{9B9B02A3-21DB-4081-BC0B-89A2A367E861}"/>
                </a:ext>
              </a:extLst>
            </p:cNvPr>
            <p:cNvSpPr/>
            <p:nvPr/>
          </p:nvSpPr>
          <p:spPr>
            <a:xfrm>
              <a:off x="3543106" y="4806003"/>
              <a:ext cx="20320" cy="2540"/>
            </a:xfrm>
            <a:custGeom>
              <a:avLst/>
              <a:gdLst/>
              <a:ahLst/>
              <a:cxnLst/>
              <a:rect l="l" t="t" r="r" b="b"/>
              <a:pathLst>
                <a:path w="20320" h="2539">
                  <a:moveTo>
                    <a:pt x="0" y="2381"/>
                  </a:moveTo>
                  <a:lnTo>
                    <a:pt x="0" y="0"/>
                  </a:lnTo>
                  <a:lnTo>
                    <a:pt x="19863" y="0"/>
                  </a:lnTo>
                  <a:lnTo>
                    <a:pt x="19863" y="2381"/>
                  </a:lnTo>
                  <a:lnTo>
                    <a:pt x="0" y="2381"/>
                  </a:lnTo>
                  <a:close/>
                </a:path>
              </a:pathLst>
            </a:custGeom>
            <a:solidFill>
              <a:srgbClr val="1C0000"/>
            </a:solidFill>
          </p:spPr>
          <p:txBody>
            <a:bodyPr wrap="square" lIns="0" tIns="0" rIns="0" bIns="0" rtlCol="0"/>
            <a:lstStyle/>
            <a:p>
              <a:endParaRPr/>
            </a:p>
          </p:txBody>
        </p:sp>
        <p:sp>
          <p:nvSpPr>
            <p:cNvPr id="651" name="object 649">
              <a:extLst>
                <a:ext uri="{FF2B5EF4-FFF2-40B4-BE49-F238E27FC236}">
                  <a16:creationId xmlns:a16="http://schemas.microsoft.com/office/drawing/2014/main" id="{81C40B7F-7954-4B5E-A3E7-3FB79CE8ECAD}"/>
                </a:ext>
              </a:extLst>
            </p:cNvPr>
            <p:cNvSpPr/>
            <p:nvPr/>
          </p:nvSpPr>
          <p:spPr>
            <a:xfrm>
              <a:off x="3548781" y="4803621"/>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130000"/>
            </a:solidFill>
          </p:spPr>
          <p:txBody>
            <a:bodyPr wrap="square" lIns="0" tIns="0" rIns="0" bIns="0" rtlCol="0"/>
            <a:lstStyle/>
            <a:p>
              <a:endParaRPr/>
            </a:p>
          </p:txBody>
        </p:sp>
        <p:sp>
          <p:nvSpPr>
            <p:cNvPr id="652" name="object 650">
              <a:extLst>
                <a:ext uri="{FF2B5EF4-FFF2-40B4-BE49-F238E27FC236}">
                  <a16:creationId xmlns:a16="http://schemas.microsoft.com/office/drawing/2014/main" id="{483D6A04-888B-499F-ADAC-73F36EC4AFC8}"/>
                </a:ext>
              </a:extLst>
            </p:cNvPr>
            <p:cNvSpPr/>
            <p:nvPr/>
          </p:nvSpPr>
          <p:spPr>
            <a:xfrm>
              <a:off x="3548781" y="4803621"/>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0D0000"/>
            </a:solidFill>
          </p:spPr>
          <p:txBody>
            <a:bodyPr wrap="square" lIns="0" tIns="0" rIns="0" bIns="0" rtlCol="0"/>
            <a:lstStyle/>
            <a:p>
              <a:endParaRPr/>
            </a:p>
          </p:txBody>
        </p:sp>
        <p:sp>
          <p:nvSpPr>
            <p:cNvPr id="653" name="object 651">
              <a:extLst>
                <a:ext uri="{FF2B5EF4-FFF2-40B4-BE49-F238E27FC236}">
                  <a16:creationId xmlns:a16="http://schemas.microsoft.com/office/drawing/2014/main" id="{5965D16C-FBAB-43AD-8F4E-332294F73856}"/>
                </a:ext>
              </a:extLst>
            </p:cNvPr>
            <p:cNvSpPr/>
            <p:nvPr/>
          </p:nvSpPr>
          <p:spPr>
            <a:xfrm>
              <a:off x="3554456" y="4801230"/>
              <a:ext cx="3175" cy="2540"/>
            </a:xfrm>
            <a:custGeom>
              <a:avLst/>
              <a:gdLst/>
              <a:ahLst/>
              <a:cxnLst/>
              <a:rect l="l" t="t" r="r" b="b"/>
              <a:pathLst>
                <a:path w="3175" h="2539">
                  <a:moveTo>
                    <a:pt x="0" y="2391"/>
                  </a:moveTo>
                  <a:lnTo>
                    <a:pt x="0" y="0"/>
                  </a:lnTo>
                  <a:lnTo>
                    <a:pt x="0" y="2391"/>
                  </a:lnTo>
                  <a:lnTo>
                    <a:pt x="2837" y="2391"/>
                  </a:lnTo>
                  <a:lnTo>
                    <a:pt x="0" y="2391"/>
                  </a:lnTo>
                  <a:close/>
                </a:path>
              </a:pathLst>
            </a:custGeom>
            <a:solidFill>
              <a:srgbClr val="000000"/>
            </a:solidFill>
          </p:spPr>
          <p:txBody>
            <a:bodyPr wrap="square" lIns="0" tIns="0" rIns="0" bIns="0" rtlCol="0"/>
            <a:lstStyle/>
            <a:p>
              <a:endParaRPr/>
            </a:p>
          </p:txBody>
        </p:sp>
        <p:sp>
          <p:nvSpPr>
            <p:cNvPr id="654" name="object 652">
              <a:extLst>
                <a:ext uri="{FF2B5EF4-FFF2-40B4-BE49-F238E27FC236}">
                  <a16:creationId xmlns:a16="http://schemas.microsoft.com/office/drawing/2014/main" id="{6DCAA71F-69E7-4B60-8F49-C7344747A7AB}"/>
                </a:ext>
              </a:extLst>
            </p:cNvPr>
            <p:cNvSpPr/>
            <p:nvPr/>
          </p:nvSpPr>
          <p:spPr>
            <a:xfrm>
              <a:off x="3299074" y="4867940"/>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90000"/>
            </a:solidFill>
          </p:spPr>
          <p:txBody>
            <a:bodyPr wrap="square" lIns="0" tIns="0" rIns="0" bIns="0" rtlCol="0"/>
            <a:lstStyle/>
            <a:p>
              <a:endParaRPr/>
            </a:p>
          </p:txBody>
        </p:sp>
        <p:sp>
          <p:nvSpPr>
            <p:cNvPr id="655" name="object 653">
              <a:extLst>
                <a:ext uri="{FF2B5EF4-FFF2-40B4-BE49-F238E27FC236}">
                  <a16:creationId xmlns:a16="http://schemas.microsoft.com/office/drawing/2014/main" id="{DB6AEB78-5A74-4F22-A7ED-BD6A9ADD4EB8}"/>
                </a:ext>
              </a:extLst>
            </p:cNvPr>
            <p:cNvSpPr/>
            <p:nvPr/>
          </p:nvSpPr>
          <p:spPr>
            <a:xfrm>
              <a:off x="3299074" y="4867940"/>
              <a:ext cx="11430" cy="2540"/>
            </a:xfrm>
            <a:custGeom>
              <a:avLst/>
              <a:gdLst/>
              <a:ahLst/>
              <a:cxnLst/>
              <a:rect l="l" t="t" r="r" b="b"/>
              <a:pathLst>
                <a:path w="11429" h="2539">
                  <a:moveTo>
                    <a:pt x="11350" y="0"/>
                  </a:moveTo>
                  <a:lnTo>
                    <a:pt x="0" y="0"/>
                  </a:lnTo>
                  <a:lnTo>
                    <a:pt x="0" y="2381"/>
                  </a:lnTo>
                  <a:lnTo>
                    <a:pt x="8512" y="2381"/>
                  </a:lnTo>
                  <a:lnTo>
                    <a:pt x="11350" y="0"/>
                  </a:lnTo>
                  <a:close/>
                </a:path>
              </a:pathLst>
            </a:custGeom>
            <a:solidFill>
              <a:srgbClr val="D10000"/>
            </a:solidFill>
          </p:spPr>
          <p:txBody>
            <a:bodyPr wrap="square" lIns="0" tIns="0" rIns="0" bIns="0" rtlCol="0"/>
            <a:lstStyle/>
            <a:p>
              <a:endParaRPr/>
            </a:p>
          </p:txBody>
        </p:sp>
        <p:sp>
          <p:nvSpPr>
            <p:cNvPr id="656" name="object 654">
              <a:extLst>
                <a:ext uri="{FF2B5EF4-FFF2-40B4-BE49-F238E27FC236}">
                  <a16:creationId xmlns:a16="http://schemas.microsoft.com/office/drawing/2014/main" id="{E6559AFD-26DB-41EC-9CAF-3B05DEA59E91}"/>
                </a:ext>
              </a:extLst>
            </p:cNvPr>
            <p:cNvSpPr/>
            <p:nvPr/>
          </p:nvSpPr>
          <p:spPr>
            <a:xfrm>
              <a:off x="3296237" y="4865558"/>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CC0000"/>
            </a:solidFill>
          </p:spPr>
          <p:txBody>
            <a:bodyPr wrap="square" lIns="0" tIns="0" rIns="0" bIns="0" rtlCol="0"/>
            <a:lstStyle/>
            <a:p>
              <a:endParaRPr/>
            </a:p>
          </p:txBody>
        </p:sp>
        <p:sp>
          <p:nvSpPr>
            <p:cNvPr id="657" name="object 655">
              <a:extLst>
                <a:ext uri="{FF2B5EF4-FFF2-40B4-BE49-F238E27FC236}">
                  <a16:creationId xmlns:a16="http://schemas.microsoft.com/office/drawing/2014/main" id="{914D7D26-0954-43BC-9133-B3E4C9A6FBCA}"/>
                </a:ext>
              </a:extLst>
            </p:cNvPr>
            <p:cNvSpPr/>
            <p:nvPr/>
          </p:nvSpPr>
          <p:spPr>
            <a:xfrm>
              <a:off x="3296237" y="4865558"/>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C40000"/>
            </a:solidFill>
          </p:spPr>
          <p:txBody>
            <a:bodyPr wrap="square" lIns="0" tIns="0" rIns="0" bIns="0" rtlCol="0"/>
            <a:lstStyle/>
            <a:p>
              <a:endParaRPr/>
            </a:p>
          </p:txBody>
        </p:sp>
        <p:sp>
          <p:nvSpPr>
            <p:cNvPr id="658" name="object 656">
              <a:extLst>
                <a:ext uri="{FF2B5EF4-FFF2-40B4-BE49-F238E27FC236}">
                  <a16:creationId xmlns:a16="http://schemas.microsoft.com/office/drawing/2014/main" id="{495948D6-77E6-4099-83F5-CDE7004271B9}"/>
                </a:ext>
              </a:extLst>
            </p:cNvPr>
            <p:cNvSpPr/>
            <p:nvPr/>
          </p:nvSpPr>
          <p:spPr>
            <a:xfrm>
              <a:off x="3290562" y="4863177"/>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BE0000"/>
            </a:solidFill>
          </p:spPr>
          <p:txBody>
            <a:bodyPr wrap="square" lIns="0" tIns="0" rIns="0" bIns="0" rtlCol="0"/>
            <a:lstStyle/>
            <a:p>
              <a:endParaRPr/>
            </a:p>
          </p:txBody>
        </p:sp>
        <p:sp>
          <p:nvSpPr>
            <p:cNvPr id="659" name="object 657">
              <a:extLst>
                <a:ext uri="{FF2B5EF4-FFF2-40B4-BE49-F238E27FC236}">
                  <a16:creationId xmlns:a16="http://schemas.microsoft.com/office/drawing/2014/main" id="{C601D352-D4EB-4535-962F-3BE2D25ACDB4}"/>
                </a:ext>
              </a:extLst>
            </p:cNvPr>
            <p:cNvSpPr/>
            <p:nvPr/>
          </p:nvSpPr>
          <p:spPr>
            <a:xfrm>
              <a:off x="3290562" y="4863176"/>
              <a:ext cx="45720" cy="2540"/>
            </a:xfrm>
            <a:custGeom>
              <a:avLst/>
              <a:gdLst/>
              <a:ahLst/>
              <a:cxnLst/>
              <a:rect l="l" t="t" r="r" b="b"/>
              <a:pathLst>
                <a:path w="45720" h="2539">
                  <a:moveTo>
                    <a:pt x="0" y="2382"/>
                  </a:moveTo>
                  <a:lnTo>
                    <a:pt x="45401" y="2382"/>
                  </a:lnTo>
                  <a:lnTo>
                    <a:pt x="45401" y="0"/>
                  </a:lnTo>
                  <a:lnTo>
                    <a:pt x="0" y="0"/>
                  </a:lnTo>
                  <a:lnTo>
                    <a:pt x="0" y="2382"/>
                  </a:lnTo>
                  <a:close/>
                </a:path>
              </a:pathLst>
            </a:custGeom>
            <a:solidFill>
              <a:srgbClr val="B80000"/>
            </a:solidFill>
          </p:spPr>
          <p:txBody>
            <a:bodyPr wrap="square" lIns="0" tIns="0" rIns="0" bIns="0" rtlCol="0"/>
            <a:lstStyle/>
            <a:p>
              <a:endParaRPr/>
            </a:p>
          </p:txBody>
        </p:sp>
        <p:sp>
          <p:nvSpPr>
            <p:cNvPr id="660" name="object 658">
              <a:extLst>
                <a:ext uri="{FF2B5EF4-FFF2-40B4-BE49-F238E27FC236}">
                  <a16:creationId xmlns:a16="http://schemas.microsoft.com/office/drawing/2014/main" id="{F55D51BB-2607-4ECE-BBA1-C7C37F0E7E15}"/>
                </a:ext>
              </a:extLst>
            </p:cNvPr>
            <p:cNvSpPr/>
            <p:nvPr/>
          </p:nvSpPr>
          <p:spPr>
            <a:xfrm>
              <a:off x="3290562" y="4860795"/>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AF0000"/>
            </a:solidFill>
          </p:spPr>
          <p:txBody>
            <a:bodyPr wrap="square" lIns="0" tIns="0" rIns="0" bIns="0" rtlCol="0"/>
            <a:lstStyle/>
            <a:p>
              <a:endParaRPr/>
            </a:p>
          </p:txBody>
        </p:sp>
        <p:sp>
          <p:nvSpPr>
            <p:cNvPr id="661" name="object 659">
              <a:extLst>
                <a:ext uri="{FF2B5EF4-FFF2-40B4-BE49-F238E27FC236}">
                  <a16:creationId xmlns:a16="http://schemas.microsoft.com/office/drawing/2014/main" id="{53B57CF3-D44F-4718-839A-982AF0DA6197}"/>
                </a:ext>
              </a:extLst>
            </p:cNvPr>
            <p:cNvSpPr/>
            <p:nvPr/>
          </p:nvSpPr>
          <p:spPr>
            <a:xfrm>
              <a:off x="3290562" y="4860795"/>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AB0000"/>
            </a:solidFill>
          </p:spPr>
          <p:txBody>
            <a:bodyPr wrap="square" lIns="0" tIns="0" rIns="0" bIns="0" rtlCol="0"/>
            <a:lstStyle/>
            <a:p>
              <a:endParaRPr/>
            </a:p>
          </p:txBody>
        </p:sp>
        <p:sp>
          <p:nvSpPr>
            <p:cNvPr id="662" name="object 660">
              <a:extLst>
                <a:ext uri="{FF2B5EF4-FFF2-40B4-BE49-F238E27FC236}">
                  <a16:creationId xmlns:a16="http://schemas.microsoft.com/office/drawing/2014/main" id="{ABE8C9B2-AD4B-4358-94DF-DBA964294C98}"/>
                </a:ext>
              </a:extLst>
            </p:cNvPr>
            <p:cNvSpPr/>
            <p:nvPr/>
          </p:nvSpPr>
          <p:spPr>
            <a:xfrm>
              <a:off x="3287724" y="4856033"/>
              <a:ext cx="48260" cy="5080"/>
            </a:xfrm>
            <a:custGeom>
              <a:avLst/>
              <a:gdLst/>
              <a:ahLst/>
              <a:cxnLst/>
              <a:rect l="l" t="t" r="r" b="b"/>
              <a:pathLst>
                <a:path w="48260" h="5079">
                  <a:moveTo>
                    <a:pt x="48238" y="4762"/>
                  </a:moveTo>
                  <a:lnTo>
                    <a:pt x="48238" y="0"/>
                  </a:lnTo>
                  <a:lnTo>
                    <a:pt x="0" y="0"/>
                  </a:lnTo>
                  <a:lnTo>
                    <a:pt x="0" y="4762"/>
                  </a:lnTo>
                  <a:lnTo>
                    <a:pt x="48238" y="4762"/>
                  </a:lnTo>
                  <a:close/>
                </a:path>
              </a:pathLst>
            </a:custGeom>
            <a:solidFill>
              <a:srgbClr val="A20000"/>
            </a:solidFill>
          </p:spPr>
          <p:txBody>
            <a:bodyPr wrap="square" lIns="0" tIns="0" rIns="0" bIns="0" rtlCol="0"/>
            <a:lstStyle/>
            <a:p>
              <a:endParaRPr/>
            </a:p>
          </p:txBody>
        </p:sp>
        <p:sp>
          <p:nvSpPr>
            <p:cNvPr id="663" name="object 661">
              <a:extLst>
                <a:ext uri="{FF2B5EF4-FFF2-40B4-BE49-F238E27FC236}">
                  <a16:creationId xmlns:a16="http://schemas.microsoft.com/office/drawing/2014/main" id="{FB622E33-ECD3-4464-94BF-4C6627C19D61}"/>
                </a:ext>
              </a:extLst>
            </p:cNvPr>
            <p:cNvSpPr/>
            <p:nvPr/>
          </p:nvSpPr>
          <p:spPr>
            <a:xfrm>
              <a:off x="3287724" y="4856033"/>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9E0000"/>
            </a:solidFill>
          </p:spPr>
          <p:txBody>
            <a:bodyPr wrap="square" lIns="0" tIns="0" rIns="0" bIns="0" rtlCol="0"/>
            <a:lstStyle/>
            <a:p>
              <a:endParaRPr/>
            </a:p>
          </p:txBody>
        </p:sp>
        <p:sp>
          <p:nvSpPr>
            <p:cNvPr id="664" name="object 662">
              <a:extLst>
                <a:ext uri="{FF2B5EF4-FFF2-40B4-BE49-F238E27FC236}">
                  <a16:creationId xmlns:a16="http://schemas.microsoft.com/office/drawing/2014/main" id="{AAB3417F-C36C-488E-A764-937CDE93679A}"/>
                </a:ext>
              </a:extLst>
            </p:cNvPr>
            <p:cNvSpPr/>
            <p:nvPr/>
          </p:nvSpPr>
          <p:spPr>
            <a:xfrm>
              <a:off x="3284887" y="4853651"/>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50000"/>
            </a:solidFill>
          </p:spPr>
          <p:txBody>
            <a:bodyPr wrap="square" lIns="0" tIns="0" rIns="0" bIns="0" rtlCol="0"/>
            <a:lstStyle/>
            <a:p>
              <a:endParaRPr/>
            </a:p>
          </p:txBody>
        </p:sp>
        <p:sp>
          <p:nvSpPr>
            <p:cNvPr id="665" name="object 663">
              <a:extLst>
                <a:ext uri="{FF2B5EF4-FFF2-40B4-BE49-F238E27FC236}">
                  <a16:creationId xmlns:a16="http://schemas.microsoft.com/office/drawing/2014/main" id="{EE5B4C8A-C694-4727-BA68-4A63A9CADCDF}"/>
                </a:ext>
              </a:extLst>
            </p:cNvPr>
            <p:cNvSpPr/>
            <p:nvPr/>
          </p:nvSpPr>
          <p:spPr>
            <a:xfrm>
              <a:off x="3284887" y="4853651"/>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8F0000"/>
            </a:solidFill>
          </p:spPr>
          <p:txBody>
            <a:bodyPr wrap="square" lIns="0" tIns="0" rIns="0" bIns="0" rtlCol="0"/>
            <a:lstStyle/>
            <a:p>
              <a:endParaRPr/>
            </a:p>
          </p:txBody>
        </p:sp>
        <p:sp>
          <p:nvSpPr>
            <p:cNvPr id="666" name="object 664">
              <a:extLst>
                <a:ext uri="{FF2B5EF4-FFF2-40B4-BE49-F238E27FC236}">
                  <a16:creationId xmlns:a16="http://schemas.microsoft.com/office/drawing/2014/main" id="{288D535A-8701-4633-98FE-F4C3626CFE67}"/>
                </a:ext>
              </a:extLst>
            </p:cNvPr>
            <p:cNvSpPr/>
            <p:nvPr/>
          </p:nvSpPr>
          <p:spPr>
            <a:xfrm>
              <a:off x="3279211" y="4851260"/>
              <a:ext cx="53975" cy="2540"/>
            </a:xfrm>
            <a:custGeom>
              <a:avLst/>
              <a:gdLst/>
              <a:ahLst/>
              <a:cxnLst/>
              <a:rect l="l" t="t" r="r" b="b"/>
              <a:pathLst>
                <a:path w="53975" h="2539">
                  <a:moveTo>
                    <a:pt x="51076" y="0"/>
                  </a:moveTo>
                  <a:lnTo>
                    <a:pt x="0" y="0"/>
                  </a:lnTo>
                  <a:lnTo>
                    <a:pt x="2837" y="2391"/>
                  </a:lnTo>
                  <a:lnTo>
                    <a:pt x="53913" y="2391"/>
                  </a:lnTo>
                  <a:lnTo>
                    <a:pt x="51076" y="0"/>
                  </a:lnTo>
                  <a:close/>
                </a:path>
              </a:pathLst>
            </a:custGeom>
            <a:solidFill>
              <a:srgbClr val="890000"/>
            </a:solidFill>
          </p:spPr>
          <p:txBody>
            <a:bodyPr wrap="square" lIns="0" tIns="0" rIns="0" bIns="0" rtlCol="0"/>
            <a:lstStyle/>
            <a:p>
              <a:endParaRPr/>
            </a:p>
          </p:txBody>
        </p:sp>
        <p:sp>
          <p:nvSpPr>
            <p:cNvPr id="667" name="object 665">
              <a:extLst>
                <a:ext uri="{FF2B5EF4-FFF2-40B4-BE49-F238E27FC236}">
                  <a16:creationId xmlns:a16="http://schemas.microsoft.com/office/drawing/2014/main" id="{0F25A66D-6E86-47FA-826C-F124CBA997BD}"/>
                </a:ext>
              </a:extLst>
            </p:cNvPr>
            <p:cNvSpPr/>
            <p:nvPr/>
          </p:nvSpPr>
          <p:spPr>
            <a:xfrm>
              <a:off x="3282049" y="4851260"/>
              <a:ext cx="51435" cy="2540"/>
            </a:xfrm>
            <a:custGeom>
              <a:avLst/>
              <a:gdLst/>
              <a:ahLst/>
              <a:cxnLst/>
              <a:rect l="l" t="t" r="r" b="b"/>
              <a:pathLst>
                <a:path w="51435" h="2539">
                  <a:moveTo>
                    <a:pt x="48238" y="0"/>
                  </a:moveTo>
                  <a:lnTo>
                    <a:pt x="0" y="0"/>
                  </a:lnTo>
                  <a:lnTo>
                    <a:pt x="0" y="2391"/>
                  </a:lnTo>
                  <a:lnTo>
                    <a:pt x="51076" y="2391"/>
                  </a:lnTo>
                  <a:lnTo>
                    <a:pt x="48238" y="0"/>
                  </a:lnTo>
                  <a:close/>
                </a:path>
              </a:pathLst>
            </a:custGeom>
            <a:solidFill>
              <a:srgbClr val="820000"/>
            </a:solidFill>
          </p:spPr>
          <p:txBody>
            <a:bodyPr wrap="square" lIns="0" tIns="0" rIns="0" bIns="0" rtlCol="0"/>
            <a:lstStyle/>
            <a:p>
              <a:endParaRPr/>
            </a:p>
          </p:txBody>
        </p:sp>
        <p:sp>
          <p:nvSpPr>
            <p:cNvPr id="668" name="object 666">
              <a:extLst>
                <a:ext uri="{FF2B5EF4-FFF2-40B4-BE49-F238E27FC236}">
                  <a16:creationId xmlns:a16="http://schemas.microsoft.com/office/drawing/2014/main" id="{81C918B8-3B7C-4008-B354-A967CED73AFE}"/>
                </a:ext>
              </a:extLst>
            </p:cNvPr>
            <p:cNvSpPr/>
            <p:nvPr/>
          </p:nvSpPr>
          <p:spPr>
            <a:xfrm>
              <a:off x="3273536" y="4848878"/>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C0000"/>
            </a:solidFill>
          </p:spPr>
          <p:txBody>
            <a:bodyPr wrap="square" lIns="0" tIns="0" rIns="0" bIns="0" rtlCol="0"/>
            <a:lstStyle/>
            <a:p>
              <a:endParaRPr/>
            </a:p>
          </p:txBody>
        </p:sp>
        <p:sp>
          <p:nvSpPr>
            <p:cNvPr id="669" name="object 667">
              <a:extLst>
                <a:ext uri="{FF2B5EF4-FFF2-40B4-BE49-F238E27FC236}">
                  <a16:creationId xmlns:a16="http://schemas.microsoft.com/office/drawing/2014/main" id="{78DC4069-8C7F-4F42-A731-9AA2BE35CD05}"/>
                </a:ext>
              </a:extLst>
            </p:cNvPr>
            <p:cNvSpPr/>
            <p:nvPr/>
          </p:nvSpPr>
          <p:spPr>
            <a:xfrm>
              <a:off x="3273536" y="4848878"/>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50000"/>
            </a:solidFill>
          </p:spPr>
          <p:txBody>
            <a:bodyPr wrap="square" lIns="0" tIns="0" rIns="0" bIns="0" rtlCol="0"/>
            <a:lstStyle/>
            <a:p>
              <a:endParaRPr/>
            </a:p>
          </p:txBody>
        </p:sp>
        <p:sp>
          <p:nvSpPr>
            <p:cNvPr id="670" name="object 668">
              <a:extLst>
                <a:ext uri="{FF2B5EF4-FFF2-40B4-BE49-F238E27FC236}">
                  <a16:creationId xmlns:a16="http://schemas.microsoft.com/office/drawing/2014/main" id="{2D959920-F868-4918-9724-E024FB50500B}"/>
                </a:ext>
              </a:extLst>
            </p:cNvPr>
            <p:cNvSpPr/>
            <p:nvPr/>
          </p:nvSpPr>
          <p:spPr>
            <a:xfrm>
              <a:off x="3273536" y="4846496"/>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6F0000"/>
            </a:solidFill>
          </p:spPr>
          <p:txBody>
            <a:bodyPr wrap="square" lIns="0" tIns="0" rIns="0" bIns="0" rtlCol="0"/>
            <a:lstStyle/>
            <a:p>
              <a:endParaRPr/>
            </a:p>
          </p:txBody>
        </p:sp>
        <p:sp>
          <p:nvSpPr>
            <p:cNvPr id="671" name="object 669">
              <a:extLst>
                <a:ext uri="{FF2B5EF4-FFF2-40B4-BE49-F238E27FC236}">
                  <a16:creationId xmlns:a16="http://schemas.microsoft.com/office/drawing/2014/main" id="{58228DD0-A917-4270-AF12-4E08F6C979F5}"/>
                </a:ext>
              </a:extLst>
            </p:cNvPr>
            <p:cNvSpPr/>
            <p:nvPr/>
          </p:nvSpPr>
          <p:spPr>
            <a:xfrm>
              <a:off x="3273536" y="4846497"/>
              <a:ext cx="57150" cy="2540"/>
            </a:xfrm>
            <a:custGeom>
              <a:avLst/>
              <a:gdLst/>
              <a:ahLst/>
              <a:cxnLst/>
              <a:rect l="l" t="t" r="r" b="b"/>
              <a:pathLst>
                <a:path w="57150" h="2539">
                  <a:moveTo>
                    <a:pt x="0" y="0"/>
                  </a:moveTo>
                  <a:lnTo>
                    <a:pt x="0" y="2381"/>
                  </a:lnTo>
                  <a:lnTo>
                    <a:pt x="56751" y="2381"/>
                  </a:lnTo>
                  <a:lnTo>
                    <a:pt x="56751" y="0"/>
                  </a:lnTo>
                  <a:lnTo>
                    <a:pt x="0" y="0"/>
                  </a:lnTo>
                  <a:close/>
                </a:path>
              </a:pathLst>
            </a:custGeom>
            <a:solidFill>
              <a:srgbClr val="690000"/>
            </a:solidFill>
          </p:spPr>
          <p:txBody>
            <a:bodyPr wrap="square" lIns="0" tIns="0" rIns="0" bIns="0" rtlCol="0"/>
            <a:lstStyle/>
            <a:p>
              <a:endParaRPr/>
            </a:p>
          </p:txBody>
        </p:sp>
        <p:sp>
          <p:nvSpPr>
            <p:cNvPr id="672" name="object 670">
              <a:extLst>
                <a:ext uri="{FF2B5EF4-FFF2-40B4-BE49-F238E27FC236}">
                  <a16:creationId xmlns:a16="http://schemas.microsoft.com/office/drawing/2014/main" id="{C7B680FE-4C11-4C60-BE83-7941584D4CCB}"/>
                </a:ext>
              </a:extLst>
            </p:cNvPr>
            <p:cNvSpPr/>
            <p:nvPr/>
          </p:nvSpPr>
          <p:spPr>
            <a:xfrm>
              <a:off x="3276374" y="4844115"/>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620000"/>
            </a:solidFill>
          </p:spPr>
          <p:txBody>
            <a:bodyPr wrap="square" lIns="0" tIns="0" rIns="0" bIns="0" rtlCol="0"/>
            <a:lstStyle/>
            <a:p>
              <a:endParaRPr/>
            </a:p>
          </p:txBody>
        </p:sp>
        <p:sp>
          <p:nvSpPr>
            <p:cNvPr id="673" name="object 671">
              <a:extLst>
                <a:ext uri="{FF2B5EF4-FFF2-40B4-BE49-F238E27FC236}">
                  <a16:creationId xmlns:a16="http://schemas.microsoft.com/office/drawing/2014/main" id="{A6F7E925-7917-4B14-85C1-CAC560B3E957}"/>
                </a:ext>
              </a:extLst>
            </p:cNvPr>
            <p:cNvSpPr/>
            <p:nvPr/>
          </p:nvSpPr>
          <p:spPr>
            <a:xfrm>
              <a:off x="3276374" y="4844115"/>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5C0000"/>
            </a:solidFill>
          </p:spPr>
          <p:txBody>
            <a:bodyPr wrap="square" lIns="0" tIns="0" rIns="0" bIns="0" rtlCol="0"/>
            <a:lstStyle/>
            <a:p>
              <a:endParaRPr/>
            </a:p>
          </p:txBody>
        </p:sp>
        <p:sp>
          <p:nvSpPr>
            <p:cNvPr id="674" name="object 672">
              <a:extLst>
                <a:ext uri="{FF2B5EF4-FFF2-40B4-BE49-F238E27FC236}">
                  <a16:creationId xmlns:a16="http://schemas.microsoft.com/office/drawing/2014/main" id="{CECAF5A1-7659-4FD9-9C8E-B8A48F321A88}"/>
                </a:ext>
              </a:extLst>
            </p:cNvPr>
            <p:cNvSpPr/>
            <p:nvPr/>
          </p:nvSpPr>
          <p:spPr>
            <a:xfrm>
              <a:off x="3276374" y="4841734"/>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675" name="object 673">
              <a:extLst>
                <a:ext uri="{FF2B5EF4-FFF2-40B4-BE49-F238E27FC236}">
                  <a16:creationId xmlns:a16="http://schemas.microsoft.com/office/drawing/2014/main" id="{70B90027-C470-42B0-9AA9-591FF1D0B96A}"/>
                </a:ext>
              </a:extLst>
            </p:cNvPr>
            <p:cNvSpPr/>
            <p:nvPr/>
          </p:nvSpPr>
          <p:spPr>
            <a:xfrm>
              <a:off x="3276374" y="4841734"/>
              <a:ext cx="45720" cy="2540"/>
            </a:xfrm>
            <a:custGeom>
              <a:avLst/>
              <a:gdLst/>
              <a:ahLst/>
              <a:cxnLst/>
              <a:rect l="l" t="t" r="r" b="b"/>
              <a:pathLst>
                <a:path w="45720" h="2539">
                  <a:moveTo>
                    <a:pt x="0" y="2381"/>
                  </a:moveTo>
                  <a:lnTo>
                    <a:pt x="0" y="0"/>
                  </a:lnTo>
                  <a:lnTo>
                    <a:pt x="45401" y="0"/>
                  </a:lnTo>
                  <a:lnTo>
                    <a:pt x="45401" y="2381"/>
                  </a:lnTo>
                  <a:lnTo>
                    <a:pt x="0" y="2381"/>
                  </a:lnTo>
                  <a:close/>
                </a:path>
              </a:pathLst>
            </a:custGeom>
            <a:solidFill>
              <a:srgbClr val="4F0000"/>
            </a:solidFill>
          </p:spPr>
          <p:txBody>
            <a:bodyPr wrap="square" lIns="0" tIns="0" rIns="0" bIns="0" rtlCol="0"/>
            <a:lstStyle/>
            <a:p>
              <a:endParaRPr/>
            </a:p>
          </p:txBody>
        </p:sp>
        <p:sp>
          <p:nvSpPr>
            <p:cNvPr id="676" name="object 674">
              <a:extLst>
                <a:ext uri="{FF2B5EF4-FFF2-40B4-BE49-F238E27FC236}">
                  <a16:creationId xmlns:a16="http://schemas.microsoft.com/office/drawing/2014/main" id="{DF30BE97-53C4-46A3-BD0B-40D1CCC49748}"/>
                </a:ext>
              </a:extLst>
            </p:cNvPr>
            <p:cNvSpPr/>
            <p:nvPr/>
          </p:nvSpPr>
          <p:spPr>
            <a:xfrm>
              <a:off x="3276374" y="4839353"/>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460000"/>
            </a:solidFill>
          </p:spPr>
          <p:txBody>
            <a:bodyPr wrap="square" lIns="0" tIns="0" rIns="0" bIns="0" rtlCol="0"/>
            <a:lstStyle/>
            <a:p>
              <a:endParaRPr/>
            </a:p>
          </p:txBody>
        </p:sp>
        <p:sp>
          <p:nvSpPr>
            <p:cNvPr id="677" name="object 675">
              <a:extLst>
                <a:ext uri="{FF2B5EF4-FFF2-40B4-BE49-F238E27FC236}">
                  <a16:creationId xmlns:a16="http://schemas.microsoft.com/office/drawing/2014/main" id="{48DA102C-1E43-49D3-A433-0A2E02A6B371}"/>
                </a:ext>
              </a:extLst>
            </p:cNvPr>
            <p:cNvSpPr/>
            <p:nvPr/>
          </p:nvSpPr>
          <p:spPr>
            <a:xfrm>
              <a:off x="3276374" y="4839353"/>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420000"/>
            </a:solidFill>
          </p:spPr>
          <p:txBody>
            <a:bodyPr wrap="square" lIns="0" tIns="0" rIns="0" bIns="0" rtlCol="0"/>
            <a:lstStyle/>
            <a:p>
              <a:endParaRPr/>
            </a:p>
          </p:txBody>
        </p:sp>
        <p:sp>
          <p:nvSpPr>
            <p:cNvPr id="678" name="object 676">
              <a:extLst>
                <a:ext uri="{FF2B5EF4-FFF2-40B4-BE49-F238E27FC236}">
                  <a16:creationId xmlns:a16="http://schemas.microsoft.com/office/drawing/2014/main" id="{755CCF9C-3B1B-4E32-AF99-E5092DBB6799}"/>
                </a:ext>
              </a:extLst>
            </p:cNvPr>
            <p:cNvSpPr/>
            <p:nvPr/>
          </p:nvSpPr>
          <p:spPr>
            <a:xfrm>
              <a:off x="3279211" y="4834590"/>
              <a:ext cx="37465" cy="5080"/>
            </a:xfrm>
            <a:custGeom>
              <a:avLst/>
              <a:gdLst/>
              <a:ahLst/>
              <a:cxnLst/>
              <a:rect l="l" t="t" r="r" b="b"/>
              <a:pathLst>
                <a:path w="37464" h="5079">
                  <a:moveTo>
                    <a:pt x="36888" y="0"/>
                  </a:moveTo>
                  <a:lnTo>
                    <a:pt x="0" y="0"/>
                  </a:lnTo>
                  <a:lnTo>
                    <a:pt x="0" y="4762"/>
                  </a:lnTo>
                  <a:lnTo>
                    <a:pt x="36888" y="4762"/>
                  </a:lnTo>
                  <a:lnTo>
                    <a:pt x="36888" y="0"/>
                  </a:lnTo>
                  <a:close/>
                </a:path>
              </a:pathLst>
            </a:custGeom>
            <a:solidFill>
              <a:srgbClr val="3A0000"/>
            </a:solidFill>
          </p:spPr>
          <p:txBody>
            <a:bodyPr wrap="square" lIns="0" tIns="0" rIns="0" bIns="0" rtlCol="0"/>
            <a:lstStyle/>
            <a:p>
              <a:endParaRPr/>
            </a:p>
          </p:txBody>
        </p:sp>
        <p:sp>
          <p:nvSpPr>
            <p:cNvPr id="679" name="object 677">
              <a:extLst>
                <a:ext uri="{FF2B5EF4-FFF2-40B4-BE49-F238E27FC236}">
                  <a16:creationId xmlns:a16="http://schemas.microsoft.com/office/drawing/2014/main" id="{C9DC2A0E-FF51-4EF7-9822-704E17D3C878}"/>
                </a:ext>
              </a:extLst>
            </p:cNvPr>
            <p:cNvSpPr/>
            <p:nvPr/>
          </p:nvSpPr>
          <p:spPr>
            <a:xfrm>
              <a:off x="3279211" y="4834590"/>
              <a:ext cx="37465" cy="5080"/>
            </a:xfrm>
            <a:custGeom>
              <a:avLst/>
              <a:gdLst/>
              <a:ahLst/>
              <a:cxnLst/>
              <a:rect l="l" t="t" r="r" b="b"/>
              <a:pathLst>
                <a:path w="37464" h="5079">
                  <a:moveTo>
                    <a:pt x="0" y="4762"/>
                  </a:moveTo>
                  <a:lnTo>
                    <a:pt x="0" y="0"/>
                  </a:lnTo>
                  <a:lnTo>
                    <a:pt x="36888" y="0"/>
                  </a:lnTo>
                  <a:lnTo>
                    <a:pt x="36888" y="4762"/>
                  </a:lnTo>
                  <a:lnTo>
                    <a:pt x="0" y="4762"/>
                  </a:lnTo>
                  <a:close/>
                </a:path>
              </a:pathLst>
            </a:custGeom>
            <a:solidFill>
              <a:srgbClr val="360000"/>
            </a:solidFill>
          </p:spPr>
          <p:txBody>
            <a:bodyPr wrap="square" lIns="0" tIns="0" rIns="0" bIns="0" rtlCol="0"/>
            <a:lstStyle/>
            <a:p>
              <a:endParaRPr/>
            </a:p>
          </p:txBody>
        </p:sp>
        <p:sp>
          <p:nvSpPr>
            <p:cNvPr id="680" name="object 678">
              <a:extLst>
                <a:ext uri="{FF2B5EF4-FFF2-40B4-BE49-F238E27FC236}">
                  <a16:creationId xmlns:a16="http://schemas.microsoft.com/office/drawing/2014/main" id="{CF7B03B0-5CB8-4CE2-B696-F3DC33AEC41A}"/>
                </a:ext>
              </a:extLst>
            </p:cNvPr>
            <p:cNvSpPr/>
            <p:nvPr/>
          </p:nvSpPr>
          <p:spPr>
            <a:xfrm>
              <a:off x="3290562" y="4829827"/>
              <a:ext cx="20320" cy="5080"/>
            </a:xfrm>
            <a:custGeom>
              <a:avLst/>
              <a:gdLst/>
              <a:ahLst/>
              <a:cxnLst/>
              <a:rect l="l" t="t" r="r" b="b"/>
              <a:pathLst>
                <a:path w="20320" h="5079">
                  <a:moveTo>
                    <a:pt x="19863" y="0"/>
                  </a:moveTo>
                  <a:lnTo>
                    <a:pt x="0" y="0"/>
                  </a:lnTo>
                  <a:lnTo>
                    <a:pt x="0" y="4762"/>
                  </a:lnTo>
                  <a:lnTo>
                    <a:pt x="19863" y="4762"/>
                  </a:lnTo>
                  <a:lnTo>
                    <a:pt x="19863" y="0"/>
                  </a:lnTo>
                  <a:close/>
                </a:path>
              </a:pathLst>
            </a:custGeom>
            <a:solidFill>
              <a:srgbClr val="200000"/>
            </a:solidFill>
          </p:spPr>
          <p:txBody>
            <a:bodyPr wrap="square" lIns="0" tIns="0" rIns="0" bIns="0" rtlCol="0"/>
            <a:lstStyle/>
            <a:p>
              <a:endParaRPr/>
            </a:p>
          </p:txBody>
        </p:sp>
        <p:sp>
          <p:nvSpPr>
            <p:cNvPr id="681" name="object 679">
              <a:extLst>
                <a:ext uri="{FF2B5EF4-FFF2-40B4-BE49-F238E27FC236}">
                  <a16:creationId xmlns:a16="http://schemas.microsoft.com/office/drawing/2014/main" id="{3B59EA1B-913E-4DFD-BD4A-59CF7FF821C6}"/>
                </a:ext>
              </a:extLst>
            </p:cNvPr>
            <p:cNvSpPr/>
            <p:nvPr/>
          </p:nvSpPr>
          <p:spPr>
            <a:xfrm>
              <a:off x="3290562" y="4829827"/>
              <a:ext cx="20320" cy="5080"/>
            </a:xfrm>
            <a:custGeom>
              <a:avLst/>
              <a:gdLst/>
              <a:ahLst/>
              <a:cxnLst/>
              <a:rect l="l" t="t" r="r" b="b"/>
              <a:pathLst>
                <a:path w="20320" h="5079">
                  <a:moveTo>
                    <a:pt x="19863" y="0"/>
                  </a:moveTo>
                  <a:lnTo>
                    <a:pt x="0" y="0"/>
                  </a:lnTo>
                  <a:lnTo>
                    <a:pt x="0" y="4762"/>
                  </a:lnTo>
                  <a:lnTo>
                    <a:pt x="19863" y="4762"/>
                  </a:lnTo>
                  <a:lnTo>
                    <a:pt x="19863" y="0"/>
                  </a:lnTo>
                  <a:close/>
                </a:path>
              </a:pathLst>
            </a:custGeom>
            <a:solidFill>
              <a:srgbClr val="1C0000"/>
            </a:solidFill>
          </p:spPr>
          <p:txBody>
            <a:bodyPr wrap="square" lIns="0" tIns="0" rIns="0" bIns="0" rtlCol="0"/>
            <a:lstStyle/>
            <a:p>
              <a:endParaRPr/>
            </a:p>
          </p:txBody>
        </p:sp>
        <p:sp>
          <p:nvSpPr>
            <p:cNvPr id="682" name="object 680">
              <a:extLst>
                <a:ext uri="{FF2B5EF4-FFF2-40B4-BE49-F238E27FC236}">
                  <a16:creationId xmlns:a16="http://schemas.microsoft.com/office/drawing/2014/main" id="{2E2BF859-5EF6-42DF-8D4E-3FF7EAD9AE67}"/>
                </a:ext>
              </a:extLst>
            </p:cNvPr>
            <p:cNvSpPr/>
            <p:nvPr/>
          </p:nvSpPr>
          <p:spPr>
            <a:xfrm>
              <a:off x="3296237" y="4827435"/>
              <a:ext cx="11430" cy="2540"/>
            </a:xfrm>
            <a:custGeom>
              <a:avLst/>
              <a:gdLst/>
              <a:ahLst/>
              <a:cxnLst/>
              <a:rect l="l" t="t" r="r" b="b"/>
              <a:pathLst>
                <a:path w="11429" h="2539">
                  <a:moveTo>
                    <a:pt x="11350" y="0"/>
                  </a:moveTo>
                  <a:lnTo>
                    <a:pt x="0" y="0"/>
                  </a:lnTo>
                  <a:lnTo>
                    <a:pt x="0" y="2391"/>
                  </a:lnTo>
                  <a:lnTo>
                    <a:pt x="11350" y="2391"/>
                  </a:lnTo>
                  <a:lnTo>
                    <a:pt x="11350" y="0"/>
                  </a:lnTo>
                  <a:close/>
                </a:path>
              </a:pathLst>
            </a:custGeom>
            <a:solidFill>
              <a:srgbClr val="130000"/>
            </a:solidFill>
          </p:spPr>
          <p:txBody>
            <a:bodyPr wrap="square" lIns="0" tIns="0" rIns="0" bIns="0" rtlCol="0"/>
            <a:lstStyle/>
            <a:p>
              <a:endParaRPr/>
            </a:p>
          </p:txBody>
        </p:sp>
        <p:sp>
          <p:nvSpPr>
            <p:cNvPr id="683" name="object 681">
              <a:extLst>
                <a:ext uri="{FF2B5EF4-FFF2-40B4-BE49-F238E27FC236}">
                  <a16:creationId xmlns:a16="http://schemas.microsoft.com/office/drawing/2014/main" id="{BBD26F4E-0166-48BC-BB91-F9850CD7D371}"/>
                </a:ext>
              </a:extLst>
            </p:cNvPr>
            <p:cNvSpPr/>
            <p:nvPr/>
          </p:nvSpPr>
          <p:spPr>
            <a:xfrm>
              <a:off x="3296237" y="4827435"/>
              <a:ext cx="11430" cy="2540"/>
            </a:xfrm>
            <a:custGeom>
              <a:avLst/>
              <a:gdLst/>
              <a:ahLst/>
              <a:cxnLst/>
              <a:rect l="l" t="t" r="r" b="b"/>
              <a:pathLst>
                <a:path w="11429" h="2539">
                  <a:moveTo>
                    <a:pt x="0" y="2391"/>
                  </a:moveTo>
                  <a:lnTo>
                    <a:pt x="0" y="0"/>
                  </a:lnTo>
                  <a:lnTo>
                    <a:pt x="11350" y="0"/>
                  </a:lnTo>
                  <a:lnTo>
                    <a:pt x="11350" y="2391"/>
                  </a:lnTo>
                  <a:lnTo>
                    <a:pt x="0" y="2391"/>
                  </a:lnTo>
                  <a:close/>
                </a:path>
              </a:pathLst>
            </a:custGeom>
            <a:solidFill>
              <a:srgbClr val="0D0000"/>
            </a:solidFill>
          </p:spPr>
          <p:txBody>
            <a:bodyPr wrap="square" lIns="0" tIns="0" rIns="0" bIns="0" rtlCol="0"/>
            <a:lstStyle/>
            <a:p>
              <a:endParaRPr/>
            </a:p>
          </p:txBody>
        </p:sp>
        <p:sp>
          <p:nvSpPr>
            <p:cNvPr id="684" name="object 682">
              <a:extLst>
                <a:ext uri="{FF2B5EF4-FFF2-40B4-BE49-F238E27FC236}">
                  <a16:creationId xmlns:a16="http://schemas.microsoft.com/office/drawing/2014/main" id="{8EF6BA43-78D3-4803-92FB-794458E76DD7}"/>
                </a:ext>
              </a:extLst>
            </p:cNvPr>
            <p:cNvSpPr/>
            <p:nvPr/>
          </p:nvSpPr>
          <p:spPr>
            <a:xfrm>
              <a:off x="3299074" y="4825054"/>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080000"/>
            </a:solidFill>
          </p:spPr>
          <p:txBody>
            <a:bodyPr wrap="square" lIns="0" tIns="0" rIns="0" bIns="0" rtlCol="0"/>
            <a:lstStyle/>
            <a:p>
              <a:endParaRPr/>
            </a:p>
          </p:txBody>
        </p:sp>
        <p:sp>
          <p:nvSpPr>
            <p:cNvPr id="685" name="object 683">
              <a:extLst>
                <a:ext uri="{FF2B5EF4-FFF2-40B4-BE49-F238E27FC236}">
                  <a16:creationId xmlns:a16="http://schemas.microsoft.com/office/drawing/2014/main" id="{3504A52B-34EC-4394-92DE-35B699776D54}"/>
                </a:ext>
              </a:extLst>
            </p:cNvPr>
            <p:cNvSpPr/>
            <p:nvPr/>
          </p:nvSpPr>
          <p:spPr>
            <a:xfrm>
              <a:off x="3299074" y="4825054"/>
              <a:ext cx="5715" cy="2540"/>
            </a:xfrm>
            <a:custGeom>
              <a:avLst/>
              <a:gdLst/>
              <a:ahLst/>
              <a:cxnLst/>
              <a:rect l="l" t="t" r="r" b="b"/>
              <a:pathLst>
                <a:path w="5714" h="2539">
                  <a:moveTo>
                    <a:pt x="0" y="2381"/>
                  </a:moveTo>
                  <a:lnTo>
                    <a:pt x="0" y="0"/>
                  </a:lnTo>
                  <a:lnTo>
                    <a:pt x="5675" y="0"/>
                  </a:lnTo>
                  <a:lnTo>
                    <a:pt x="5675" y="2381"/>
                  </a:lnTo>
                  <a:lnTo>
                    <a:pt x="0" y="2381"/>
                  </a:lnTo>
                  <a:close/>
                </a:path>
              </a:pathLst>
            </a:custGeom>
            <a:solidFill>
              <a:srgbClr val="000000"/>
            </a:solidFill>
          </p:spPr>
          <p:txBody>
            <a:bodyPr wrap="square" lIns="0" tIns="0" rIns="0" bIns="0" rtlCol="0"/>
            <a:lstStyle/>
            <a:p>
              <a:endParaRPr/>
            </a:p>
          </p:txBody>
        </p:sp>
        <p:sp>
          <p:nvSpPr>
            <p:cNvPr id="686" name="object 684">
              <a:extLst>
                <a:ext uri="{FF2B5EF4-FFF2-40B4-BE49-F238E27FC236}">
                  <a16:creationId xmlns:a16="http://schemas.microsoft.com/office/drawing/2014/main" id="{9296E060-DA36-4857-9708-8B1F627C7E87}"/>
                </a:ext>
              </a:extLst>
            </p:cNvPr>
            <p:cNvSpPr/>
            <p:nvPr/>
          </p:nvSpPr>
          <p:spPr>
            <a:xfrm>
              <a:off x="3035180" y="4887001"/>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CC0000"/>
            </a:solidFill>
          </p:spPr>
          <p:txBody>
            <a:bodyPr wrap="square" lIns="0" tIns="0" rIns="0" bIns="0" rtlCol="0"/>
            <a:lstStyle/>
            <a:p>
              <a:endParaRPr/>
            </a:p>
          </p:txBody>
        </p:sp>
        <p:sp>
          <p:nvSpPr>
            <p:cNvPr id="687" name="object 685">
              <a:extLst>
                <a:ext uri="{FF2B5EF4-FFF2-40B4-BE49-F238E27FC236}">
                  <a16:creationId xmlns:a16="http://schemas.microsoft.com/office/drawing/2014/main" id="{DDC5802F-F29C-4BB1-9C64-BBC03C3ED798}"/>
                </a:ext>
              </a:extLst>
            </p:cNvPr>
            <p:cNvSpPr/>
            <p:nvPr/>
          </p:nvSpPr>
          <p:spPr>
            <a:xfrm>
              <a:off x="3035180" y="4887001"/>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C40000"/>
            </a:solidFill>
          </p:spPr>
          <p:txBody>
            <a:bodyPr wrap="square" lIns="0" tIns="0" rIns="0" bIns="0" rtlCol="0"/>
            <a:lstStyle/>
            <a:p>
              <a:endParaRPr/>
            </a:p>
          </p:txBody>
        </p:sp>
        <p:sp>
          <p:nvSpPr>
            <p:cNvPr id="688" name="object 686">
              <a:extLst>
                <a:ext uri="{FF2B5EF4-FFF2-40B4-BE49-F238E27FC236}">
                  <a16:creationId xmlns:a16="http://schemas.microsoft.com/office/drawing/2014/main" id="{85AE7916-BFCD-4453-A178-DE8172FA9950}"/>
                </a:ext>
              </a:extLst>
            </p:cNvPr>
            <p:cNvSpPr/>
            <p:nvPr/>
          </p:nvSpPr>
          <p:spPr>
            <a:xfrm>
              <a:off x="3032343" y="4882238"/>
              <a:ext cx="43180" cy="5080"/>
            </a:xfrm>
            <a:custGeom>
              <a:avLst/>
              <a:gdLst/>
              <a:ahLst/>
              <a:cxnLst/>
              <a:rect l="l" t="t" r="r" b="b"/>
              <a:pathLst>
                <a:path w="43180" h="5079">
                  <a:moveTo>
                    <a:pt x="42563" y="4762"/>
                  </a:moveTo>
                  <a:lnTo>
                    <a:pt x="42563" y="0"/>
                  </a:lnTo>
                  <a:lnTo>
                    <a:pt x="0" y="0"/>
                  </a:lnTo>
                  <a:lnTo>
                    <a:pt x="0" y="4762"/>
                  </a:lnTo>
                  <a:lnTo>
                    <a:pt x="42563" y="4762"/>
                  </a:lnTo>
                  <a:close/>
                </a:path>
              </a:pathLst>
            </a:custGeom>
            <a:solidFill>
              <a:srgbClr val="BE0000"/>
            </a:solidFill>
          </p:spPr>
          <p:txBody>
            <a:bodyPr wrap="square" lIns="0" tIns="0" rIns="0" bIns="0" rtlCol="0"/>
            <a:lstStyle/>
            <a:p>
              <a:endParaRPr/>
            </a:p>
          </p:txBody>
        </p:sp>
        <p:sp>
          <p:nvSpPr>
            <p:cNvPr id="689" name="object 687">
              <a:extLst>
                <a:ext uri="{FF2B5EF4-FFF2-40B4-BE49-F238E27FC236}">
                  <a16:creationId xmlns:a16="http://schemas.microsoft.com/office/drawing/2014/main" id="{A44A8DD9-45E7-4FEF-A7A4-10F831D9C0C7}"/>
                </a:ext>
              </a:extLst>
            </p:cNvPr>
            <p:cNvSpPr/>
            <p:nvPr/>
          </p:nvSpPr>
          <p:spPr>
            <a:xfrm>
              <a:off x="3032343" y="4882238"/>
              <a:ext cx="43180" cy="5080"/>
            </a:xfrm>
            <a:custGeom>
              <a:avLst/>
              <a:gdLst/>
              <a:ahLst/>
              <a:cxnLst/>
              <a:rect l="l" t="t" r="r" b="b"/>
              <a:pathLst>
                <a:path w="43180" h="5079">
                  <a:moveTo>
                    <a:pt x="42563" y="0"/>
                  </a:moveTo>
                  <a:lnTo>
                    <a:pt x="0" y="0"/>
                  </a:lnTo>
                  <a:lnTo>
                    <a:pt x="0" y="4762"/>
                  </a:lnTo>
                  <a:lnTo>
                    <a:pt x="42563" y="4762"/>
                  </a:lnTo>
                  <a:lnTo>
                    <a:pt x="42563" y="0"/>
                  </a:lnTo>
                  <a:close/>
                </a:path>
              </a:pathLst>
            </a:custGeom>
            <a:solidFill>
              <a:srgbClr val="B80000"/>
            </a:solidFill>
          </p:spPr>
          <p:txBody>
            <a:bodyPr wrap="square" lIns="0" tIns="0" rIns="0" bIns="0" rtlCol="0"/>
            <a:lstStyle/>
            <a:p>
              <a:endParaRPr/>
            </a:p>
          </p:txBody>
        </p:sp>
        <p:sp>
          <p:nvSpPr>
            <p:cNvPr id="690" name="object 688">
              <a:extLst>
                <a:ext uri="{FF2B5EF4-FFF2-40B4-BE49-F238E27FC236}">
                  <a16:creationId xmlns:a16="http://schemas.microsoft.com/office/drawing/2014/main" id="{4F5E399C-9B8E-4AD8-92EA-33B2AE4A7DDF}"/>
                </a:ext>
              </a:extLst>
            </p:cNvPr>
            <p:cNvSpPr/>
            <p:nvPr/>
          </p:nvSpPr>
          <p:spPr>
            <a:xfrm>
              <a:off x="3026667" y="4879857"/>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20000"/>
            </a:solidFill>
          </p:spPr>
          <p:txBody>
            <a:bodyPr wrap="square" lIns="0" tIns="0" rIns="0" bIns="0" rtlCol="0"/>
            <a:lstStyle/>
            <a:p>
              <a:endParaRPr/>
            </a:p>
          </p:txBody>
        </p:sp>
        <p:sp>
          <p:nvSpPr>
            <p:cNvPr id="691" name="object 689">
              <a:extLst>
                <a:ext uri="{FF2B5EF4-FFF2-40B4-BE49-F238E27FC236}">
                  <a16:creationId xmlns:a16="http://schemas.microsoft.com/office/drawing/2014/main" id="{AFF9FEB3-8F34-444C-A746-8930DCC4D2EE}"/>
                </a:ext>
              </a:extLst>
            </p:cNvPr>
            <p:cNvSpPr/>
            <p:nvPr/>
          </p:nvSpPr>
          <p:spPr>
            <a:xfrm>
              <a:off x="3026667" y="4879856"/>
              <a:ext cx="48260" cy="2540"/>
            </a:xfrm>
            <a:custGeom>
              <a:avLst/>
              <a:gdLst/>
              <a:ahLst/>
              <a:cxnLst/>
              <a:rect l="l" t="t" r="r" b="b"/>
              <a:pathLst>
                <a:path w="48260" h="2539">
                  <a:moveTo>
                    <a:pt x="0" y="2382"/>
                  </a:moveTo>
                  <a:lnTo>
                    <a:pt x="48238" y="2382"/>
                  </a:lnTo>
                  <a:lnTo>
                    <a:pt x="48238" y="0"/>
                  </a:lnTo>
                  <a:lnTo>
                    <a:pt x="0" y="0"/>
                  </a:lnTo>
                  <a:lnTo>
                    <a:pt x="0" y="2382"/>
                  </a:lnTo>
                  <a:close/>
                </a:path>
              </a:pathLst>
            </a:custGeom>
            <a:solidFill>
              <a:srgbClr val="9E0000"/>
            </a:solidFill>
          </p:spPr>
          <p:txBody>
            <a:bodyPr wrap="square" lIns="0" tIns="0" rIns="0" bIns="0" rtlCol="0"/>
            <a:lstStyle/>
            <a:p>
              <a:endParaRPr/>
            </a:p>
          </p:txBody>
        </p:sp>
        <p:sp>
          <p:nvSpPr>
            <p:cNvPr id="692" name="object 690">
              <a:extLst>
                <a:ext uri="{FF2B5EF4-FFF2-40B4-BE49-F238E27FC236}">
                  <a16:creationId xmlns:a16="http://schemas.microsoft.com/office/drawing/2014/main" id="{D59ACA14-4A82-458E-8E0B-7FADF13908BC}"/>
                </a:ext>
              </a:extLst>
            </p:cNvPr>
            <p:cNvSpPr/>
            <p:nvPr/>
          </p:nvSpPr>
          <p:spPr>
            <a:xfrm>
              <a:off x="3023830" y="4877475"/>
              <a:ext cx="51435" cy="2540"/>
            </a:xfrm>
            <a:custGeom>
              <a:avLst/>
              <a:gdLst/>
              <a:ahLst/>
              <a:cxnLst/>
              <a:rect l="l" t="t" r="r" b="b"/>
              <a:pathLst>
                <a:path w="51435" h="2539">
                  <a:moveTo>
                    <a:pt x="51076" y="2381"/>
                  </a:moveTo>
                  <a:lnTo>
                    <a:pt x="51076" y="0"/>
                  </a:lnTo>
                  <a:lnTo>
                    <a:pt x="0" y="0"/>
                  </a:lnTo>
                  <a:lnTo>
                    <a:pt x="0" y="2381"/>
                  </a:lnTo>
                  <a:lnTo>
                    <a:pt x="51076" y="2381"/>
                  </a:lnTo>
                  <a:close/>
                </a:path>
              </a:pathLst>
            </a:custGeom>
            <a:solidFill>
              <a:srgbClr val="950000"/>
            </a:solidFill>
          </p:spPr>
          <p:txBody>
            <a:bodyPr wrap="square" lIns="0" tIns="0" rIns="0" bIns="0" rtlCol="0"/>
            <a:lstStyle/>
            <a:p>
              <a:endParaRPr/>
            </a:p>
          </p:txBody>
        </p:sp>
        <p:sp>
          <p:nvSpPr>
            <p:cNvPr id="693" name="object 691">
              <a:extLst>
                <a:ext uri="{FF2B5EF4-FFF2-40B4-BE49-F238E27FC236}">
                  <a16:creationId xmlns:a16="http://schemas.microsoft.com/office/drawing/2014/main" id="{FD061826-1DC5-43D5-B1CE-542BB4763DF7}"/>
                </a:ext>
              </a:extLst>
            </p:cNvPr>
            <p:cNvSpPr/>
            <p:nvPr/>
          </p:nvSpPr>
          <p:spPr>
            <a:xfrm>
              <a:off x="3023830" y="4877475"/>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8F0000"/>
            </a:solidFill>
          </p:spPr>
          <p:txBody>
            <a:bodyPr wrap="square" lIns="0" tIns="0" rIns="0" bIns="0" rtlCol="0"/>
            <a:lstStyle/>
            <a:p>
              <a:endParaRPr/>
            </a:p>
          </p:txBody>
        </p:sp>
        <p:sp>
          <p:nvSpPr>
            <p:cNvPr id="694" name="object 692">
              <a:extLst>
                <a:ext uri="{FF2B5EF4-FFF2-40B4-BE49-F238E27FC236}">
                  <a16:creationId xmlns:a16="http://schemas.microsoft.com/office/drawing/2014/main" id="{975E9D61-9114-4681-89DF-01D9D76915B2}"/>
                </a:ext>
              </a:extLst>
            </p:cNvPr>
            <p:cNvSpPr/>
            <p:nvPr/>
          </p:nvSpPr>
          <p:spPr>
            <a:xfrm>
              <a:off x="3020992" y="4875084"/>
              <a:ext cx="51435" cy="2540"/>
            </a:xfrm>
            <a:custGeom>
              <a:avLst/>
              <a:gdLst/>
              <a:ahLst/>
              <a:cxnLst/>
              <a:rect l="l" t="t" r="r" b="b"/>
              <a:pathLst>
                <a:path w="51435" h="2539">
                  <a:moveTo>
                    <a:pt x="51076" y="0"/>
                  </a:moveTo>
                  <a:lnTo>
                    <a:pt x="0" y="0"/>
                  </a:lnTo>
                  <a:lnTo>
                    <a:pt x="0" y="2391"/>
                  </a:lnTo>
                  <a:lnTo>
                    <a:pt x="51076" y="2391"/>
                  </a:lnTo>
                  <a:lnTo>
                    <a:pt x="51076" y="0"/>
                  </a:lnTo>
                  <a:close/>
                </a:path>
              </a:pathLst>
            </a:custGeom>
            <a:solidFill>
              <a:srgbClr val="890000"/>
            </a:solidFill>
          </p:spPr>
          <p:txBody>
            <a:bodyPr wrap="square" lIns="0" tIns="0" rIns="0" bIns="0" rtlCol="0"/>
            <a:lstStyle/>
            <a:p>
              <a:endParaRPr/>
            </a:p>
          </p:txBody>
        </p:sp>
        <p:sp>
          <p:nvSpPr>
            <p:cNvPr id="695" name="object 693">
              <a:extLst>
                <a:ext uri="{FF2B5EF4-FFF2-40B4-BE49-F238E27FC236}">
                  <a16:creationId xmlns:a16="http://schemas.microsoft.com/office/drawing/2014/main" id="{0A7BAB3F-2C5D-48C8-BBA1-D964F1F89723}"/>
                </a:ext>
              </a:extLst>
            </p:cNvPr>
            <p:cNvSpPr/>
            <p:nvPr/>
          </p:nvSpPr>
          <p:spPr>
            <a:xfrm>
              <a:off x="3020992" y="4875084"/>
              <a:ext cx="51435" cy="2540"/>
            </a:xfrm>
            <a:custGeom>
              <a:avLst/>
              <a:gdLst/>
              <a:ahLst/>
              <a:cxnLst/>
              <a:rect l="l" t="t" r="r" b="b"/>
              <a:pathLst>
                <a:path w="51435" h="2539">
                  <a:moveTo>
                    <a:pt x="51076" y="0"/>
                  </a:moveTo>
                  <a:lnTo>
                    <a:pt x="0" y="0"/>
                  </a:lnTo>
                  <a:lnTo>
                    <a:pt x="0" y="2391"/>
                  </a:lnTo>
                  <a:lnTo>
                    <a:pt x="51076" y="2391"/>
                  </a:lnTo>
                  <a:lnTo>
                    <a:pt x="51076" y="0"/>
                  </a:lnTo>
                  <a:close/>
                </a:path>
              </a:pathLst>
            </a:custGeom>
            <a:solidFill>
              <a:srgbClr val="820000"/>
            </a:solidFill>
          </p:spPr>
          <p:txBody>
            <a:bodyPr wrap="square" lIns="0" tIns="0" rIns="0" bIns="0" rtlCol="0"/>
            <a:lstStyle/>
            <a:p>
              <a:endParaRPr/>
            </a:p>
          </p:txBody>
        </p:sp>
        <p:sp>
          <p:nvSpPr>
            <p:cNvPr id="696" name="object 694">
              <a:extLst>
                <a:ext uri="{FF2B5EF4-FFF2-40B4-BE49-F238E27FC236}">
                  <a16:creationId xmlns:a16="http://schemas.microsoft.com/office/drawing/2014/main" id="{443CA75D-188F-4BDB-821A-C636496E49C1}"/>
                </a:ext>
              </a:extLst>
            </p:cNvPr>
            <p:cNvSpPr/>
            <p:nvPr/>
          </p:nvSpPr>
          <p:spPr>
            <a:xfrm>
              <a:off x="3015317" y="4872702"/>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C0000"/>
            </a:solidFill>
          </p:spPr>
          <p:txBody>
            <a:bodyPr wrap="square" lIns="0" tIns="0" rIns="0" bIns="0" rtlCol="0"/>
            <a:lstStyle/>
            <a:p>
              <a:endParaRPr/>
            </a:p>
          </p:txBody>
        </p:sp>
        <p:sp>
          <p:nvSpPr>
            <p:cNvPr id="697" name="object 695">
              <a:extLst>
                <a:ext uri="{FF2B5EF4-FFF2-40B4-BE49-F238E27FC236}">
                  <a16:creationId xmlns:a16="http://schemas.microsoft.com/office/drawing/2014/main" id="{C15EC3F2-D2F9-4B74-96F0-D7424081E2AC}"/>
                </a:ext>
              </a:extLst>
            </p:cNvPr>
            <p:cNvSpPr/>
            <p:nvPr/>
          </p:nvSpPr>
          <p:spPr>
            <a:xfrm>
              <a:off x="3015317" y="4872702"/>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50000"/>
            </a:solidFill>
          </p:spPr>
          <p:txBody>
            <a:bodyPr wrap="square" lIns="0" tIns="0" rIns="0" bIns="0" rtlCol="0"/>
            <a:lstStyle/>
            <a:p>
              <a:endParaRPr/>
            </a:p>
          </p:txBody>
        </p:sp>
        <p:sp>
          <p:nvSpPr>
            <p:cNvPr id="698" name="object 696">
              <a:extLst>
                <a:ext uri="{FF2B5EF4-FFF2-40B4-BE49-F238E27FC236}">
                  <a16:creationId xmlns:a16="http://schemas.microsoft.com/office/drawing/2014/main" id="{885EBB9C-9E42-45C2-9B51-CAECDC5625DF}"/>
                </a:ext>
              </a:extLst>
            </p:cNvPr>
            <p:cNvSpPr/>
            <p:nvPr/>
          </p:nvSpPr>
          <p:spPr>
            <a:xfrm>
              <a:off x="3023830" y="4870321"/>
              <a:ext cx="53975" cy="5080"/>
            </a:xfrm>
            <a:custGeom>
              <a:avLst/>
              <a:gdLst/>
              <a:ahLst/>
              <a:cxnLst/>
              <a:rect l="l" t="t" r="r" b="b"/>
              <a:pathLst>
                <a:path w="53975" h="5079">
                  <a:moveTo>
                    <a:pt x="0" y="0"/>
                  </a:moveTo>
                  <a:lnTo>
                    <a:pt x="0" y="4762"/>
                  </a:lnTo>
                  <a:lnTo>
                    <a:pt x="53913" y="4762"/>
                  </a:lnTo>
                  <a:lnTo>
                    <a:pt x="53913" y="0"/>
                  </a:lnTo>
                  <a:lnTo>
                    <a:pt x="0" y="0"/>
                  </a:lnTo>
                  <a:close/>
                </a:path>
              </a:pathLst>
            </a:custGeom>
            <a:solidFill>
              <a:srgbClr val="6F0000"/>
            </a:solidFill>
          </p:spPr>
          <p:txBody>
            <a:bodyPr wrap="square" lIns="0" tIns="0" rIns="0" bIns="0" rtlCol="0"/>
            <a:lstStyle/>
            <a:p>
              <a:endParaRPr/>
            </a:p>
          </p:txBody>
        </p:sp>
        <p:sp>
          <p:nvSpPr>
            <p:cNvPr id="699" name="object 697">
              <a:extLst>
                <a:ext uri="{FF2B5EF4-FFF2-40B4-BE49-F238E27FC236}">
                  <a16:creationId xmlns:a16="http://schemas.microsoft.com/office/drawing/2014/main" id="{D60C6002-1F11-4D47-9A4C-1715B827C017}"/>
                </a:ext>
              </a:extLst>
            </p:cNvPr>
            <p:cNvSpPr/>
            <p:nvPr/>
          </p:nvSpPr>
          <p:spPr>
            <a:xfrm>
              <a:off x="3023830" y="4870321"/>
              <a:ext cx="53975" cy="5080"/>
            </a:xfrm>
            <a:custGeom>
              <a:avLst/>
              <a:gdLst/>
              <a:ahLst/>
              <a:cxnLst/>
              <a:rect l="l" t="t" r="r" b="b"/>
              <a:pathLst>
                <a:path w="53975" h="5079">
                  <a:moveTo>
                    <a:pt x="0" y="0"/>
                  </a:moveTo>
                  <a:lnTo>
                    <a:pt x="0" y="4762"/>
                  </a:lnTo>
                  <a:lnTo>
                    <a:pt x="53913" y="4762"/>
                  </a:lnTo>
                  <a:lnTo>
                    <a:pt x="53913" y="0"/>
                  </a:lnTo>
                  <a:lnTo>
                    <a:pt x="0" y="0"/>
                  </a:lnTo>
                  <a:close/>
                </a:path>
              </a:pathLst>
            </a:custGeom>
            <a:solidFill>
              <a:srgbClr val="690000"/>
            </a:solidFill>
          </p:spPr>
          <p:txBody>
            <a:bodyPr wrap="square" lIns="0" tIns="0" rIns="0" bIns="0" rtlCol="0"/>
            <a:lstStyle/>
            <a:p>
              <a:endParaRPr/>
            </a:p>
          </p:txBody>
        </p:sp>
        <p:sp>
          <p:nvSpPr>
            <p:cNvPr id="700" name="object 698">
              <a:extLst>
                <a:ext uri="{FF2B5EF4-FFF2-40B4-BE49-F238E27FC236}">
                  <a16:creationId xmlns:a16="http://schemas.microsoft.com/office/drawing/2014/main" id="{1A5A4181-F00D-45BB-9CB6-1D51F02122E6}"/>
                </a:ext>
              </a:extLst>
            </p:cNvPr>
            <p:cNvSpPr/>
            <p:nvPr/>
          </p:nvSpPr>
          <p:spPr>
            <a:xfrm>
              <a:off x="3023830" y="4867940"/>
              <a:ext cx="51435" cy="2540"/>
            </a:xfrm>
            <a:custGeom>
              <a:avLst/>
              <a:gdLst/>
              <a:ahLst/>
              <a:cxnLst/>
              <a:rect l="l" t="t" r="r" b="b"/>
              <a:pathLst>
                <a:path w="51435" h="2539">
                  <a:moveTo>
                    <a:pt x="0" y="0"/>
                  </a:moveTo>
                  <a:lnTo>
                    <a:pt x="0" y="2381"/>
                  </a:lnTo>
                  <a:lnTo>
                    <a:pt x="51076" y="2381"/>
                  </a:lnTo>
                  <a:lnTo>
                    <a:pt x="51076" y="0"/>
                  </a:lnTo>
                  <a:lnTo>
                    <a:pt x="0" y="0"/>
                  </a:lnTo>
                  <a:close/>
                </a:path>
              </a:pathLst>
            </a:custGeom>
            <a:solidFill>
              <a:srgbClr val="620000"/>
            </a:solidFill>
          </p:spPr>
          <p:txBody>
            <a:bodyPr wrap="square" lIns="0" tIns="0" rIns="0" bIns="0" rtlCol="0"/>
            <a:lstStyle/>
            <a:p>
              <a:endParaRPr/>
            </a:p>
          </p:txBody>
        </p:sp>
        <p:sp>
          <p:nvSpPr>
            <p:cNvPr id="701" name="object 699">
              <a:extLst>
                <a:ext uri="{FF2B5EF4-FFF2-40B4-BE49-F238E27FC236}">
                  <a16:creationId xmlns:a16="http://schemas.microsoft.com/office/drawing/2014/main" id="{F6F46A42-77AE-4124-B086-778AE8F7A3A3}"/>
                </a:ext>
              </a:extLst>
            </p:cNvPr>
            <p:cNvSpPr/>
            <p:nvPr/>
          </p:nvSpPr>
          <p:spPr>
            <a:xfrm>
              <a:off x="3023830" y="4867940"/>
              <a:ext cx="51435" cy="2540"/>
            </a:xfrm>
            <a:custGeom>
              <a:avLst/>
              <a:gdLst/>
              <a:ahLst/>
              <a:cxnLst/>
              <a:rect l="l" t="t" r="r" b="b"/>
              <a:pathLst>
                <a:path w="51435" h="2539">
                  <a:moveTo>
                    <a:pt x="0" y="0"/>
                  </a:moveTo>
                  <a:lnTo>
                    <a:pt x="0" y="2381"/>
                  </a:lnTo>
                  <a:lnTo>
                    <a:pt x="51076" y="2381"/>
                  </a:lnTo>
                  <a:lnTo>
                    <a:pt x="51076" y="0"/>
                  </a:lnTo>
                  <a:lnTo>
                    <a:pt x="0" y="0"/>
                  </a:lnTo>
                  <a:close/>
                </a:path>
              </a:pathLst>
            </a:custGeom>
            <a:solidFill>
              <a:srgbClr val="5C0000"/>
            </a:solidFill>
          </p:spPr>
          <p:txBody>
            <a:bodyPr wrap="square" lIns="0" tIns="0" rIns="0" bIns="0" rtlCol="0"/>
            <a:lstStyle/>
            <a:p>
              <a:endParaRPr/>
            </a:p>
          </p:txBody>
        </p:sp>
        <p:sp>
          <p:nvSpPr>
            <p:cNvPr id="702" name="object 700">
              <a:extLst>
                <a:ext uri="{FF2B5EF4-FFF2-40B4-BE49-F238E27FC236}">
                  <a16:creationId xmlns:a16="http://schemas.microsoft.com/office/drawing/2014/main" id="{1FCE6C92-F473-4A26-86B2-70D5CD1F70D2}"/>
                </a:ext>
              </a:extLst>
            </p:cNvPr>
            <p:cNvSpPr/>
            <p:nvPr/>
          </p:nvSpPr>
          <p:spPr>
            <a:xfrm>
              <a:off x="3023830" y="4865558"/>
              <a:ext cx="45720" cy="2540"/>
            </a:xfrm>
            <a:custGeom>
              <a:avLst/>
              <a:gdLst/>
              <a:ahLst/>
              <a:cxnLst/>
              <a:rect l="l" t="t" r="r" b="b"/>
              <a:pathLst>
                <a:path w="45719"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703" name="object 701">
              <a:extLst>
                <a:ext uri="{FF2B5EF4-FFF2-40B4-BE49-F238E27FC236}">
                  <a16:creationId xmlns:a16="http://schemas.microsoft.com/office/drawing/2014/main" id="{61F82CE8-F693-4F53-A3B2-E7F74EC4B98D}"/>
                </a:ext>
              </a:extLst>
            </p:cNvPr>
            <p:cNvSpPr/>
            <p:nvPr/>
          </p:nvSpPr>
          <p:spPr>
            <a:xfrm>
              <a:off x="3023830" y="4865558"/>
              <a:ext cx="45720" cy="2540"/>
            </a:xfrm>
            <a:custGeom>
              <a:avLst/>
              <a:gdLst/>
              <a:ahLst/>
              <a:cxnLst/>
              <a:rect l="l" t="t" r="r" b="b"/>
              <a:pathLst>
                <a:path w="45719" h="2539">
                  <a:moveTo>
                    <a:pt x="0" y="2381"/>
                  </a:moveTo>
                  <a:lnTo>
                    <a:pt x="0" y="0"/>
                  </a:lnTo>
                  <a:lnTo>
                    <a:pt x="45401" y="0"/>
                  </a:lnTo>
                  <a:lnTo>
                    <a:pt x="45401" y="2381"/>
                  </a:lnTo>
                  <a:lnTo>
                    <a:pt x="0" y="2381"/>
                  </a:lnTo>
                  <a:close/>
                </a:path>
              </a:pathLst>
            </a:custGeom>
            <a:solidFill>
              <a:srgbClr val="4F0000"/>
            </a:solidFill>
          </p:spPr>
          <p:txBody>
            <a:bodyPr wrap="square" lIns="0" tIns="0" rIns="0" bIns="0" rtlCol="0"/>
            <a:lstStyle/>
            <a:p>
              <a:endParaRPr/>
            </a:p>
          </p:txBody>
        </p:sp>
        <p:sp>
          <p:nvSpPr>
            <p:cNvPr id="704" name="object 702">
              <a:extLst>
                <a:ext uri="{FF2B5EF4-FFF2-40B4-BE49-F238E27FC236}">
                  <a16:creationId xmlns:a16="http://schemas.microsoft.com/office/drawing/2014/main" id="{DA99D24A-3C55-4AC4-8FEC-A54CF20AF46F}"/>
                </a:ext>
              </a:extLst>
            </p:cNvPr>
            <p:cNvSpPr/>
            <p:nvPr/>
          </p:nvSpPr>
          <p:spPr>
            <a:xfrm>
              <a:off x="3026667" y="4863177"/>
              <a:ext cx="40005" cy="2540"/>
            </a:xfrm>
            <a:custGeom>
              <a:avLst/>
              <a:gdLst/>
              <a:ahLst/>
              <a:cxnLst/>
              <a:rect l="l" t="t" r="r" b="b"/>
              <a:pathLst>
                <a:path w="40005" h="2539">
                  <a:moveTo>
                    <a:pt x="39726" y="0"/>
                  </a:moveTo>
                  <a:lnTo>
                    <a:pt x="0" y="0"/>
                  </a:lnTo>
                  <a:lnTo>
                    <a:pt x="0" y="2381"/>
                  </a:lnTo>
                  <a:lnTo>
                    <a:pt x="39726" y="2381"/>
                  </a:lnTo>
                  <a:lnTo>
                    <a:pt x="39726" y="0"/>
                  </a:lnTo>
                  <a:close/>
                </a:path>
              </a:pathLst>
            </a:custGeom>
            <a:solidFill>
              <a:srgbClr val="460000"/>
            </a:solidFill>
          </p:spPr>
          <p:txBody>
            <a:bodyPr wrap="square" lIns="0" tIns="0" rIns="0" bIns="0" rtlCol="0"/>
            <a:lstStyle/>
            <a:p>
              <a:endParaRPr/>
            </a:p>
          </p:txBody>
        </p:sp>
        <p:sp>
          <p:nvSpPr>
            <p:cNvPr id="705" name="object 703">
              <a:extLst>
                <a:ext uri="{FF2B5EF4-FFF2-40B4-BE49-F238E27FC236}">
                  <a16:creationId xmlns:a16="http://schemas.microsoft.com/office/drawing/2014/main" id="{3800E454-D8E0-43C7-B4A3-EA89F9A70660}"/>
                </a:ext>
              </a:extLst>
            </p:cNvPr>
            <p:cNvSpPr/>
            <p:nvPr/>
          </p:nvSpPr>
          <p:spPr>
            <a:xfrm>
              <a:off x="3026667" y="4863177"/>
              <a:ext cx="40005" cy="2540"/>
            </a:xfrm>
            <a:custGeom>
              <a:avLst/>
              <a:gdLst/>
              <a:ahLst/>
              <a:cxnLst/>
              <a:rect l="l" t="t" r="r" b="b"/>
              <a:pathLst>
                <a:path w="40005" h="2539">
                  <a:moveTo>
                    <a:pt x="0" y="0"/>
                  </a:moveTo>
                  <a:lnTo>
                    <a:pt x="0" y="2381"/>
                  </a:lnTo>
                  <a:lnTo>
                    <a:pt x="39726" y="2381"/>
                  </a:lnTo>
                  <a:lnTo>
                    <a:pt x="39726" y="0"/>
                  </a:lnTo>
                  <a:lnTo>
                    <a:pt x="0" y="0"/>
                  </a:lnTo>
                  <a:close/>
                </a:path>
              </a:pathLst>
            </a:custGeom>
            <a:solidFill>
              <a:srgbClr val="420000"/>
            </a:solidFill>
          </p:spPr>
          <p:txBody>
            <a:bodyPr wrap="square" lIns="0" tIns="0" rIns="0" bIns="0" rtlCol="0"/>
            <a:lstStyle/>
            <a:p>
              <a:endParaRPr/>
            </a:p>
          </p:txBody>
        </p:sp>
        <p:sp>
          <p:nvSpPr>
            <p:cNvPr id="706" name="object 704">
              <a:extLst>
                <a:ext uri="{FF2B5EF4-FFF2-40B4-BE49-F238E27FC236}">
                  <a16:creationId xmlns:a16="http://schemas.microsoft.com/office/drawing/2014/main" id="{BDFE03A7-8DB4-41B2-B80F-24FEBAF99B49}"/>
                </a:ext>
              </a:extLst>
            </p:cNvPr>
            <p:cNvSpPr/>
            <p:nvPr/>
          </p:nvSpPr>
          <p:spPr>
            <a:xfrm>
              <a:off x="3026667" y="4860795"/>
              <a:ext cx="37465" cy="2540"/>
            </a:xfrm>
            <a:custGeom>
              <a:avLst/>
              <a:gdLst/>
              <a:ahLst/>
              <a:cxnLst/>
              <a:rect l="l" t="t" r="r" b="b"/>
              <a:pathLst>
                <a:path w="37464" h="2539">
                  <a:moveTo>
                    <a:pt x="0" y="2381"/>
                  </a:moveTo>
                  <a:lnTo>
                    <a:pt x="0" y="0"/>
                  </a:lnTo>
                  <a:lnTo>
                    <a:pt x="36888" y="0"/>
                  </a:lnTo>
                  <a:lnTo>
                    <a:pt x="36888" y="2381"/>
                  </a:lnTo>
                  <a:lnTo>
                    <a:pt x="0" y="2381"/>
                  </a:lnTo>
                  <a:close/>
                </a:path>
              </a:pathLst>
            </a:custGeom>
            <a:solidFill>
              <a:srgbClr val="3A0000"/>
            </a:solidFill>
          </p:spPr>
          <p:txBody>
            <a:bodyPr wrap="square" lIns="0" tIns="0" rIns="0" bIns="0" rtlCol="0"/>
            <a:lstStyle/>
            <a:p>
              <a:endParaRPr/>
            </a:p>
          </p:txBody>
        </p:sp>
        <p:sp>
          <p:nvSpPr>
            <p:cNvPr id="707" name="object 705">
              <a:extLst>
                <a:ext uri="{FF2B5EF4-FFF2-40B4-BE49-F238E27FC236}">
                  <a16:creationId xmlns:a16="http://schemas.microsoft.com/office/drawing/2014/main" id="{73894144-E13D-4850-92AE-58618598851B}"/>
                </a:ext>
              </a:extLst>
            </p:cNvPr>
            <p:cNvSpPr/>
            <p:nvPr/>
          </p:nvSpPr>
          <p:spPr>
            <a:xfrm>
              <a:off x="3026667" y="4860795"/>
              <a:ext cx="37465" cy="2540"/>
            </a:xfrm>
            <a:custGeom>
              <a:avLst/>
              <a:gdLst/>
              <a:ahLst/>
              <a:cxnLst/>
              <a:rect l="l" t="t" r="r" b="b"/>
              <a:pathLst>
                <a:path w="37464" h="2539">
                  <a:moveTo>
                    <a:pt x="0" y="2381"/>
                  </a:moveTo>
                  <a:lnTo>
                    <a:pt x="0" y="0"/>
                  </a:lnTo>
                  <a:lnTo>
                    <a:pt x="36888" y="0"/>
                  </a:lnTo>
                  <a:lnTo>
                    <a:pt x="36888" y="2381"/>
                  </a:lnTo>
                  <a:lnTo>
                    <a:pt x="0" y="2381"/>
                  </a:lnTo>
                  <a:close/>
                </a:path>
              </a:pathLst>
            </a:custGeom>
            <a:solidFill>
              <a:srgbClr val="360000"/>
            </a:solidFill>
          </p:spPr>
          <p:txBody>
            <a:bodyPr wrap="square" lIns="0" tIns="0" rIns="0" bIns="0" rtlCol="0"/>
            <a:lstStyle/>
            <a:p>
              <a:endParaRPr/>
            </a:p>
          </p:txBody>
        </p:sp>
        <p:sp>
          <p:nvSpPr>
            <p:cNvPr id="708" name="object 706">
              <a:extLst>
                <a:ext uri="{FF2B5EF4-FFF2-40B4-BE49-F238E27FC236}">
                  <a16:creationId xmlns:a16="http://schemas.microsoft.com/office/drawing/2014/main" id="{6BC72E70-5413-4CC4-B067-567B569D8C6B}"/>
                </a:ext>
              </a:extLst>
            </p:cNvPr>
            <p:cNvSpPr/>
            <p:nvPr/>
          </p:nvSpPr>
          <p:spPr>
            <a:xfrm>
              <a:off x="3029505" y="4856033"/>
              <a:ext cx="34290" cy="5080"/>
            </a:xfrm>
            <a:custGeom>
              <a:avLst/>
              <a:gdLst/>
              <a:ahLst/>
              <a:cxnLst/>
              <a:rect l="l" t="t" r="r" b="b"/>
              <a:pathLst>
                <a:path w="34289" h="5079">
                  <a:moveTo>
                    <a:pt x="2837" y="0"/>
                  </a:moveTo>
                  <a:lnTo>
                    <a:pt x="0" y="0"/>
                  </a:lnTo>
                  <a:lnTo>
                    <a:pt x="0" y="4762"/>
                  </a:lnTo>
                  <a:lnTo>
                    <a:pt x="2837" y="4762"/>
                  </a:lnTo>
                  <a:lnTo>
                    <a:pt x="2837" y="0"/>
                  </a:lnTo>
                  <a:close/>
                </a:path>
                <a:path w="34289" h="5079">
                  <a:moveTo>
                    <a:pt x="34050" y="0"/>
                  </a:moveTo>
                  <a:lnTo>
                    <a:pt x="8512" y="0"/>
                  </a:lnTo>
                  <a:lnTo>
                    <a:pt x="8512" y="4762"/>
                  </a:lnTo>
                  <a:lnTo>
                    <a:pt x="34050" y="4762"/>
                  </a:lnTo>
                  <a:lnTo>
                    <a:pt x="34050" y="0"/>
                  </a:lnTo>
                  <a:close/>
                </a:path>
              </a:pathLst>
            </a:custGeom>
            <a:solidFill>
              <a:srgbClr val="2D0000"/>
            </a:solidFill>
          </p:spPr>
          <p:txBody>
            <a:bodyPr wrap="square" lIns="0" tIns="0" rIns="0" bIns="0" rtlCol="0"/>
            <a:lstStyle/>
            <a:p>
              <a:endParaRPr/>
            </a:p>
          </p:txBody>
        </p:sp>
        <p:sp>
          <p:nvSpPr>
            <p:cNvPr id="709" name="object 707">
              <a:extLst>
                <a:ext uri="{FF2B5EF4-FFF2-40B4-BE49-F238E27FC236}">
                  <a16:creationId xmlns:a16="http://schemas.microsoft.com/office/drawing/2014/main" id="{0E9C1C21-91EB-4B2D-9EEA-865CF8F1E5E8}"/>
                </a:ext>
              </a:extLst>
            </p:cNvPr>
            <p:cNvSpPr/>
            <p:nvPr/>
          </p:nvSpPr>
          <p:spPr>
            <a:xfrm>
              <a:off x="3029505" y="4856033"/>
              <a:ext cx="34290" cy="5080"/>
            </a:xfrm>
            <a:custGeom>
              <a:avLst/>
              <a:gdLst/>
              <a:ahLst/>
              <a:cxnLst/>
              <a:rect l="l" t="t" r="r" b="b"/>
              <a:pathLst>
                <a:path w="34289" h="5079">
                  <a:moveTo>
                    <a:pt x="2837" y="0"/>
                  </a:moveTo>
                  <a:lnTo>
                    <a:pt x="0" y="0"/>
                  </a:lnTo>
                  <a:lnTo>
                    <a:pt x="0" y="4762"/>
                  </a:lnTo>
                  <a:lnTo>
                    <a:pt x="2837" y="4762"/>
                  </a:lnTo>
                  <a:lnTo>
                    <a:pt x="2837" y="0"/>
                  </a:lnTo>
                  <a:close/>
                </a:path>
                <a:path w="34289" h="5079">
                  <a:moveTo>
                    <a:pt x="34050" y="0"/>
                  </a:moveTo>
                  <a:lnTo>
                    <a:pt x="8512" y="0"/>
                  </a:lnTo>
                  <a:lnTo>
                    <a:pt x="8512" y="4762"/>
                  </a:lnTo>
                  <a:lnTo>
                    <a:pt x="34050" y="4762"/>
                  </a:lnTo>
                  <a:lnTo>
                    <a:pt x="34050" y="0"/>
                  </a:lnTo>
                  <a:close/>
                </a:path>
              </a:pathLst>
            </a:custGeom>
            <a:solidFill>
              <a:srgbClr val="290000"/>
            </a:solidFill>
          </p:spPr>
          <p:txBody>
            <a:bodyPr wrap="square" lIns="0" tIns="0" rIns="0" bIns="0" rtlCol="0"/>
            <a:lstStyle/>
            <a:p>
              <a:endParaRPr/>
            </a:p>
          </p:txBody>
        </p:sp>
        <p:sp>
          <p:nvSpPr>
            <p:cNvPr id="710" name="object 708">
              <a:extLst>
                <a:ext uri="{FF2B5EF4-FFF2-40B4-BE49-F238E27FC236}">
                  <a16:creationId xmlns:a16="http://schemas.microsoft.com/office/drawing/2014/main" id="{68E027A2-E238-4C48-9D42-F16C5D0DC822}"/>
                </a:ext>
              </a:extLst>
            </p:cNvPr>
            <p:cNvSpPr/>
            <p:nvPr/>
          </p:nvSpPr>
          <p:spPr>
            <a:xfrm>
              <a:off x="3040855" y="4853651"/>
              <a:ext cx="17145" cy="2540"/>
            </a:xfrm>
            <a:custGeom>
              <a:avLst/>
              <a:gdLst/>
              <a:ahLst/>
              <a:cxnLst/>
              <a:rect l="l" t="t" r="r" b="b"/>
              <a:pathLst>
                <a:path w="17144" h="2539">
                  <a:moveTo>
                    <a:pt x="17025" y="0"/>
                  </a:moveTo>
                  <a:lnTo>
                    <a:pt x="0" y="0"/>
                  </a:lnTo>
                  <a:lnTo>
                    <a:pt x="0" y="2381"/>
                  </a:lnTo>
                  <a:lnTo>
                    <a:pt x="17025" y="2381"/>
                  </a:lnTo>
                  <a:lnTo>
                    <a:pt x="17025" y="0"/>
                  </a:lnTo>
                  <a:close/>
                </a:path>
              </a:pathLst>
            </a:custGeom>
            <a:solidFill>
              <a:srgbClr val="200000"/>
            </a:solidFill>
          </p:spPr>
          <p:txBody>
            <a:bodyPr wrap="square" lIns="0" tIns="0" rIns="0" bIns="0" rtlCol="0"/>
            <a:lstStyle/>
            <a:p>
              <a:endParaRPr/>
            </a:p>
          </p:txBody>
        </p:sp>
        <p:sp>
          <p:nvSpPr>
            <p:cNvPr id="711" name="object 709">
              <a:extLst>
                <a:ext uri="{FF2B5EF4-FFF2-40B4-BE49-F238E27FC236}">
                  <a16:creationId xmlns:a16="http://schemas.microsoft.com/office/drawing/2014/main" id="{9A272AE2-6306-4A20-AD80-F8D042F482BC}"/>
                </a:ext>
              </a:extLst>
            </p:cNvPr>
            <p:cNvSpPr/>
            <p:nvPr/>
          </p:nvSpPr>
          <p:spPr>
            <a:xfrm>
              <a:off x="3040855" y="4853650"/>
              <a:ext cx="17145" cy="2540"/>
            </a:xfrm>
            <a:custGeom>
              <a:avLst/>
              <a:gdLst/>
              <a:ahLst/>
              <a:cxnLst/>
              <a:rect l="l" t="t" r="r" b="b"/>
              <a:pathLst>
                <a:path w="17144" h="2539">
                  <a:moveTo>
                    <a:pt x="0" y="2382"/>
                  </a:moveTo>
                  <a:lnTo>
                    <a:pt x="17025" y="2382"/>
                  </a:lnTo>
                  <a:lnTo>
                    <a:pt x="17025" y="0"/>
                  </a:lnTo>
                  <a:lnTo>
                    <a:pt x="0" y="0"/>
                  </a:lnTo>
                  <a:lnTo>
                    <a:pt x="0" y="2382"/>
                  </a:lnTo>
                  <a:close/>
                </a:path>
              </a:pathLst>
            </a:custGeom>
            <a:solidFill>
              <a:srgbClr val="1C0000"/>
            </a:solidFill>
          </p:spPr>
          <p:txBody>
            <a:bodyPr wrap="square" lIns="0" tIns="0" rIns="0" bIns="0" rtlCol="0"/>
            <a:lstStyle/>
            <a:p>
              <a:endParaRPr/>
            </a:p>
          </p:txBody>
        </p:sp>
        <p:sp>
          <p:nvSpPr>
            <p:cNvPr id="712" name="object 710">
              <a:extLst>
                <a:ext uri="{FF2B5EF4-FFF2-40B4-BE49-F238E27FC236}">
                  <a16:creationId xmlns:a16="http://schemas.microsoft.com/office/drawing/2014/main" id="{AEE5016A-17C7-48BA-ACA8-5DD4ADE28C26}"/>
                </a:ext>
              </a:extLst>
            </p:cNvPr>
            <p:cNvSpPr/>
            <p:nvPr/>
          </p:nvSpPr>
          <p:spPr>
            <a:xfrm>
              <a:off x="3040855" y="4851260"/>
              <a:ext cx="14604" cy="2540"/>
            </a:xfrm>
            <a:custGeom>
              <a:avLst/>
              <a:gdLst/>
              <a:ahLst/>
              <a:cxnLst/>
              <a:rect l="l" t="t" r="r" b="b"/>
              <a:pathLst>
                <a:path w="14605" h="2539">
                  <a:moveTo>
                    <a:pt x="14187" y="0"/>
                  </a:moveTo>
                  <a:lnTo>
                    <a:pt x="0" y="0"/>
                  </a:lnTo>
                  <a:lnTo>
                    <a:pt x="0" y="2391"/>
                  </a:lnTo>
                  <a:lnTo>
                    <a:pt x="14187" y="2391"/>
                  </a:lnTo>
                  <a:lnTo>
                    <a:pt x="14187" y="0"/>
                  </a:lnTo>
                  <a:close/>
                </a:path>
              </a:pathLst>
            </a:custGeom>
            <a:solidFill>
              <a:srgbClr val="130000"/>
            </a:solidFill>
          </p:spPr>
          <p:txBody>
            <a:bodyPr wrap="square" lIns="0" tIns="0" rIns="0" bIns="0" rtlCol="0"/>
            <a:lstStyle/>
            <a:p>
              <a:endParaRPr/>
            </a:p>
          </p:txBody>
        </p:sp>
        <p:sp>
          <p:nvSpPr>
            <p:cNvPr id="713" name="object 711">
              <a:extLst>
                <a:ext uri="{FF2B5EF4-FFF2-40B4-BE49-F238E27FC236}">
                  <a16:creationId xmlns:a16="http://schemas.microsoft.com/office/drawing/2014/main" id="{03583228-33B8-4904-A8CC-C7738F6E2F80}"/>
                </a:ext>
              </a:extLst>
            </p:cNvPr>
            <p:cNvSpPr/>
            <p:nvPr/>
          </p:nvSpPr>
          <p:spPr>
            <a:xfrm>
              <a:off x="3040855" y="4851260"/>
              <a:ext cx="14604" cy="2540"/>
            </a:xfrm>
            <a:custGeom>
              <a:avLst/>
              <a:gdLst/>
              <a:ahLst/>
              <a:cxnLst/>
              <a:rect l="l" t="t" r="r" b="b"/>
              <a:pathLst>
                <a:path w="14605" h="2539">
                  <a:moveTo>
                    <a:pt x="14187" y="0"/>
                  </a:moveTo>
                  <a:lnTo>
                    <a:pt x="2837" y="0"/>
                  </a:lnTo>
                  <a:lnTo>
                    <a:pt x="0" y="2391"/>
                  </a:lnTo>
                  <a:lnTo>
                    <a:pt x="14187" y="2391"/>
                  </a:lnTo>
                  <a:lnTo>
                    <a:pt x="14187" y="0"/>
                  </a:lnTo>
                  <a:close/>
                </a:path>
              </a:pathLst>
            </a:custGeom>
            <a:solidFill>
              <a:srgbClr val="0D0000"/>
            </a:solidFill>
          </p:spPr>
          <p:txBody>
            <a:bodyPr wrap="square" lIns="0" tIns="0" rIns="0" bIns="0" rtlCol="0"/>
            <a:lstStyle/>
            <a:p>
              <a:endParaRPr/>
            </a:p>
          </p:txBody>
        </p:sp>
        <p:sp>
          <p:nvSpPr>
            <p:cNvPr id="714" name="object 712">
              <a:extLst>
                <a:ext uri="{FF2B5EF4-FFF2-40B4-BE49-F238E27FC236}">
                  <a16:creationId xmlns:a16="http://schemas.microsoft.com/office/drawing/2014/main" id="{50409022-EEA7-4671-A120-4DE58BCA75F5}"/>
                </a:ext>
              </a:extLst>
            </p:cNvPr>
            <p:cNvSpPr/>
            <p:nvPr/>
          </p:nvSpPr>
          <p:spPr>
            <a:xfrm>
              <a:off x="3049368" y="4848878"/>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80000"/>
            </a:solidFill>
          </p:spPr>
          <p:txBody>
            <a:bodyPr wrap="square" lIns="0" tIns="0" rIns="0" bIns="0" rtlCol="0"/>
            <a:lstStyle/>
            <a:p>
              <a:endParaRPr/>
            </a:p>
          </p:txBody>
        </p:sp>
        <p:sp>
          <p:nvSpPr>
            <p:cNvPr id="715" name="object 713">
              <a:extLst>
                <a:ext uri="{FF2B5EF4-FFF2-40B4-BE49-F238E27FC236}">
                  <a16:creationId xmlns:a16="http://schemas.microsoft.com/office/drawing/2014/main" id="{C3FA921E-515C-4957-9359-9EFAD65E25AB}"/>
                </a:ext>
              </a:extLst>
            </p:cNvPr>
            <p:cNvSpPr/>
            <p:nvPr/>
          </p:nvSpPr>
          <p:spPr>
            <a:xfrm>
              <a:off x="3049368" y="4848878"/>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00000"/>
            </a:solidFill>
          </p:spPr>
          <p:txBody>
            <a:bodyPr wrap="square" lIns="0" tIns="0" rIns="0" bIns="0" rtlCol="0"/>
            <a:lstStyle/>
            <a:p>
              <a:endParaRPr/>
            </a:p>
          </p:txBody>
        </p:sp>
        <p:sp>
          <p:nvSpPr>
            <p:cNvPr id="716" name="object 714">
              <a:extLst>
                <a:ext uri="{FF2B5EF4-FFF2-40B4-BE49-F238E27FC236}">
                  <a16:creationId xmlns:a16="http://schemas.microsoft.com/office/drawing/2014/main" id="{76987C8C-57ED-427E-AB61-DD1383BF910F}"/>
                </a:ext>
              </a:extLst>
            </p:cNvPr>
            <p:cNvSpPr/>
            <p:nvPr/>
          </p:nvSpPr>
          <p:spPr>
            <a:xfrm>
              <a:off x="2788311" y="4910825"/>
              <a:ext cx="11430" cy="5080"/>
            </a:xfrm>
            <a:custGeom>
              <a:avLst/>
              <a:gdLst/>
              <a:ahLst/>
              <a:cxnLst/>
              <a:rect l="l" t="t" r="r" b="b"/>
              <a:pathLst>
                <a:path w="11430" h="5079">
                  <a:moveTo>
                    <a:pt x="11350" y="0"/>
                  </a:moveTo>
                  <a:lnTo>
                    <a:pt x="0" y="0"/>
                  </a:lnTo>
                  <a:lnTo>
                    <a:pt x="0" y="4762"/>
                  </a:lnTo>
                  <a:lnTo>
                    <a:pt x="11350" y="4762"/>
                  </a:lnTo>
                  <a:lnTo>
                    <a:pt x="11350" y="0"/>
                  </a:lnTo>
                  <a:close/>
                </a:path>
              </a:pathLst>
            </a:custGeom>
            <a:solidFill>
              <a:srgbClr val="D90000"/>
            </a:solidFill>
          </p:spPr>
          <p:txBody>
            <a:bodyPr wrap="square" lIns="0" tIns="0" rIns="0" bIns="0" rtlCol="0"/>
            <a:lstStyle/>
            <a:p>
              <a:endParaRPr/>
            </a:p>
          </p:txBody>
        </p:sp>
        <p:sp>
          <p:nvSpPr>
            <p:cNvPr id="717" name="object 715">
              <a:extLst>
                <a:ext uri="{FF2B5EF4-FFF2-40B4-BE49-F238E27FC236}">
                  <a16:creationId xmlns:a16="http://schemas.microsoft.com/office/drawing/2014/main" id="{89F2A291-A394-438D-A3C6-6F040BEA37E4}"/>
                </a:ext>
              </a:extLst>
            </p:cNvPr>
            <p:cNvSpPr/>
            <p:nvPr/>
          </p:nvSpPr>
          <p:spPr>
            <a:xfrm>
              <a:off x="2788311" y="4910825"/>
              <a:ext cx="11430" cy="5080"/>
            </a:xfrm>
            <a:custGeom>
              <a:avLst/>
              <a:gdLst/>
              <a:ahLst/>
              <a:cxnLst/>
              <a:rect l="l" t="t" r="r" b="b"/>
              <a:pathLst>
                <a:path w="11430" h="5079">
                  <a:moveTo>
                    <a:pt x="11350" y="0"/>
                  </a:moveTo>
                  <a:lnTo>
                    <a:pt x="0" y="0"/>
                  </a:lnTo>
                  <a:lnTo>
                    <a:pt x="0" y="4762"/>
                  </a:lnTo>
                  <a:lnTo>
                    <a:pt x="11350" y="4762"/>
                  </a:lnTo>
                  <a:lnTo>
                    <a:pt x="11350" y="0"/>
                  </a:lnTo>
                  <a:close/>
                </a:path>
              </a:pathLst>
            </a:custGeom>
            <a:solidFill>
              <a:srgbClr val="D10000"/>
            </a:solidFill>
          </p:spPr>
          <p:txBody>
            <a:bodyPr wrap="square" lIns="0" tIns="0" rIns="0" bIns="0" rtlCol="0"/>
            <a:lstStyle/>
            <a:p>
              <a:endParaRPr/>
            </a:p>
          </p:txBody>
        </p:sp>
        <p:sp>
          <p:nvSpPr>
            <p:cNvPr id="718" name="object 716">
              <a:extLst>
                <a:ext uri="{FF2B5EF4-FFF2-40B4-BE49-F238E27FC236}">
                  <a16:creationId xmlns:a16="http://schemas.microsoft.com/office/drawing/2014/main" id="{4428F135-4894-4AAA-A7AD-185C5778A446}"/>
                </a:ext>
              </a:extLst>
            </p:cNvPr>
            <p:cNvSpPr/>
            <p:nvPr/>
          </p:nvSpPr>
          <p:spPr>
            <a:xfrm>
              <a:off x="2782636" y="4908443"/>
              <a:ext cx="43180" cy="2540"/>
            </a:xfrm>
            <a:custGeom>
              <a:avLst/>
              <a:gdLst/>
              <a:ahLst/>
              <a:cxnLst/>
              <a:rect l="l" t="t" r="r" b="b"/>
              <a:pathLst>
                <a:path w="43180" h="2539">
                  <a:moveTo>
                    <a:pt x="0" y="2382"/>
                  </a:moveTo>
                  <a:lnTo>
                    <a:pt x="42563" y="2382"/>
                  </a:lnTo>
                  <a:lnTo>
                    <a:pt x="42563" y="0"/>
                  </a:lnTo>
                  <a:lnTo>
                    <a:pt x="0" y="0"/>
                  </a:lnTo>
                  <a:lnTo>
                    <a:pt x="0" y="2382"/>
                  </a:lnTo>
                  <a:close/>
                </a:path>
              </a:pathLst>
            </a:custGeom>
            <a:solidFill>
              <a:srgbClr val="BE0000"/>
            </a:solidFill>
          </p:spPr>
          <p:txBody>
            <a:bodyPr wrap="square" lIns="0" tIns="0" rIns="0" bIns="0" rtlCol="0"/>
            <a:lstStyle/>
            <a:p>
              <a:endParaRPr/>
            </a:p>
          </p:txBody>
        </p:sp>
        <p:sp>
          <p:nvSpPr>
            <p:cNvPr id="719" name="object 717">
              <a:extLst>
                <a:ext uri="{FF2B5EF4-FFF2-40B4-BE49-F238E27FC236}">
                  <a16:creationId xmlns:a16="http://schemas.microsoft.com/office/drawing/2014/main" id="{E39EAE66-96A9-4043-A710-5EB64E1A1B6A}"/>
                </a:ext>
              </a:extLst>
            </p:cNvPr>
            <p:cNvSpPr/>
            <p:nvPr/>
          </p:nvSpPr>
          <p:spPr>
            <a:xfrm>
              <a:off x="2782636" y="4908444"/>
              <a:ext cx="43180" cy="2540"/>
            </a:xfrm>
            <a:custGeom>
              <a:avLst/>
              <a:gdLst/>
              <a:ahLst/>
              <a:cxnLst/>
              <a:rect l="l" t="t" r="r" b="b"/>
              <a:pathLst>
                <a:path w="43180" h="2539">
                  <a:moveTo>
                    <a:pt x="42563" y="0"/>
                  </a:moveTo>
                  <a:lnTo>
                    <a:pt x="0" y="0"/>
                  </a:lnTo>
                  <a:lnTo>
                    <a:pt x="0" y="2381"/>
                  </a:lnTo>
                  <a:lnTo>
                    <a:pt x="42563" y="2381"/>
                  </a:lnTo>
                  <a:lnTo>
                    <a:pt x="42563" y="0"/>
                  </a:lnTo>
                  <a:close/>
                </a:path>
              </a:pathLst>
            </a:custGeom>
            <a:solidFill>
              <a:srgbClr val="B80000"/>
            </a:solidFill>
          </p:spPr>
          <p:txBody>
            <a:bodyPr wrap="square" lIns="0" tIns="0" rIns="0" bIns="0" rtlCol="0"/>
            <a:lstStyle/>
            <a:p>
              <a:endParaRPr/>
            </a:p>
          </p:txBody>
        </p:sp>
        <p:sp>
          <p:nvSpPr>
            <p:cNvPr id="720" name="object 718">
              <a:extLst>
                <a:ext uri="{FF2B5EF4-FFF2-40B4-BE49-F238E27FC236}">
                  <a16:creationId xmlns:a16="http://schemas.microsoft.com/office/drawing/2014/main" id="{4EE853F2-0C80-4FAF-87DE-1D1A44904422}"/>
                </a:ext>
              </a:extLst>
            </p:cNvPr>
            <p:cNvSpPr/>
            <p:nvPr/>
          </p:nvSpPr>
          <p:spPr>
            <a:xfrm>
              <a:off x="2779798" y="4906062"/>
              <a:ext cx="45720" cy="2540"/>
            </a:xfrm>
            <a:custGeom>
              <a:avLst/>
              <a:gdLst/>
              <a:ahLst/>
              <a:cxnLst/>
              <a:rect l="l" t="t" r="r" b="b"/>
              <a:pathLst>
                <a:path w="45719" h="2539">
                  <a:moveTo>
                    <a:pt x="45401" y="2381"/>
                  </a:moveTo>
                  <a:lnTo>
                    <a:pt x="45401" y="0"/>
                  </a:lnTo>
                  <a:lnTo>
                    <a:pt x="0" y="0"/>
                  </a:lnTo>
                  <a:lnTo>
                    <a:pt x="0" y="2381"/>
                  </a:lnTo>
                  <a:lnTo>
                    <a:pt x="45401" y="2381"/>
                  </a:lnTo>
                  <a:close/>
                </a:path>
              </a:pathLst>
            </a:custGeom>
            <a:solidFill>
              <a:srgbClr val="AF0000"/>
            </a:solidFill>
          </p:spPr>
          <p:txBody>
            <a:bodyPr wrap="square" lIns="0" tIns="0" rIns="0" bIns="0" rtlCol="0"/>
            <a:lstStyle/>
            <a:p>
              <a:endParaRPr/>
            </a:p>
          </p:txBody>
        </p:sp>
        <p:sp>
          <p:nvSpPr>
            <p:cNvPr id="721" name="object 719">
              <a:extLst>
                <a:ext uri="{FF2B5EF4-FFF2-40B4-BE49-F238E27FC236}">
                  <a16:creationId xmlns:a16="http://schemas.microsoft.com/office/drawing/2014/main" id="{6F465744-40EF-4A6A-B9B4-E82FCCACA03A}"/>
                </a:ext>
              </a:extLst>
            </p:cNvPr>
            <p:cNvSpPr/>
            <p:nvPr/>
          </p:nvSpPr>
          <p:spPr>
            <a:xfrm>
              <a:off x="2779798" y="4906062"/>
              <a:ext cx="45720" cy="2540"/>
            </a:xfrm>
            <a:custGeom>
              <a:avLst/>
              <a:gdLst/>
              <a:ahLst/>
              <a:cxnLst/>
              <a:rect l="l" t="t" r="r" b="b"/>
              <a:pathLst>
                <a:path w="45719" h="2539">
                  <a:moveTo>
                    <a:pt x="45401" y="0"/>
                  </a:moveTo>
                  <a:lnTo>
                    <a:pt x="0" y="0"/>
                  </a:lnTo>
                  <a:lnTo>
                    <a:pt x="0" y="2381"/>
                  </a:lnTo>
                  <a:lnTo>
                    <a:pt x="45401" y="2381"/>
                  </a:lnTo>
                  <a:lnTo>
                    <a:pt x="45401" y="0"/>
                  </a:lnTo>
                  <a:close/>
                </a:path>
              </a:pathLst>
            </a:custGeom>
            <a:solidFill>
              <a:srgbClr val="AB0000"/>
            </a:solidFill>
          </p:spPr>
          <p:txBody>
            <a:bodyPr wrap="square" lIns="0" tIns="0" rIns="0" bIns="0" rtlCol="0"/>
            <a:lstStyle/>
            <a:p>
              <a:endParaRPr/>
            </a:p>
          </p:txBody>
        </p:sp>
        <p:sp>
          <p:nvSpPr>
            <p:cNvPr id="722" name="object 720">
              <a:extLst>
                <a:ext uri="{FF2B5EF4-FFF2-40B4-BE49-F238E27FC236}">
                  <a16:creationId xmlns:a16="http://schemas.microsoft.com/office/drawing/2014/main" id="{8562D60A-A1B1-4F34-BF81-AE3B6B171F14}"/>
                </a:ext>
              </a:extLst>
            </p:cNvPr>
            <p:cNvSpPr/>
            <p:nvPr/>
          </p:nvSpPr>
          <p:spPr>
            <a:xfrm>
              <a:off x="2776961" y="4903681"/>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20000"/>
            </a:solidFill>
          </p:spPr>
          <p:txBody>
            <a:bodyPr wrap="square" lIns="0" tIns="0" rIns="0" bIns="0" rtlCol="0"/>
            <a:lstStyle/>
            <a:p>
              <a:endParaRPr/>
            </a:p>
          </p:txBody>
        </p:sp>
        <p:sp>
          <p:nvSpPr>
            <p:cNvPr id="723" name="object 721">
              <a:extLst>
                <a:ext uri="{FF2B5EF4-FFF2-40B4-BE49-F238E27FC236}">
                  <a16:creationId xmlns:a16="http://schemas.microsoft.com/office/drawing/2014/main" id="{2D515024-C66A-4903-8C11-31C6C73B71B7}"/>
                </a:ext>
              </a:extLst>
            </p:cNvPr>
            <p:cNvSpPr/>
            <p:nvPr/>
          </p:nvSpPr>
          <p:spPr>
            <a:xfrm>
              <a:off x="2776961" y="4903681"/>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E0000"/>
            </a:solidFill>
          </p:spPr>
          <p:txBody>
            <a:bodyPr wrap="square" lIns="0" tIns="0" rIns="0" bIns="0" rtlCol="0"/>
            <a:lstStyle/>
            <a:p>
              <a:endParaRPr/>
            </a:p>
          </p:txBody>
        </p:sp>
        <p:sp>
          <p:nvSpPr>
            <p:cNvPr id="724" name="object 722">
              <a:extLst>
                <a:ext uri="{FF2B5EF4-FFF2-40B4-BE49-F238E27FC236}">
                  <a16:creationId xmlns:a16="http://schemas.microsoft.com/office/drawing/2014/main" id="{6C38C1E7-DC5F-4354-9FF8-DC76B1AB6910}"/>
                </a:ext>
              </a:extLst>
            </p:cNvPr>
            <p:cNvSpPr/>
            <p:nvPr/>
          </p:nvSpPr>
          <p:spPr>
            <a:xfrm>
              <a:off x="2774123" y="4901300"/>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50000"/>
            </a:solidFill>
          </p:spPr>
          <p:txBody>
            <a:bodyPr wrap="square" lIns="0" tIns="0" rIns="0" bIns="0" rtlCol="0"/>
            <a:lstStyle/>
            <a:p>
              <a:endParaRPr/>
            </a:p>
          </p:txBody>
        </p:sp>
        <p:sp>
          <p:nvSpPr>
            <p:cNvPr id="725" name="object 723">
              <a:extLst>
                <a:ext uri="{FF2B5EF4-FFF2-40B4-BE49-F238E27FC236}">
                  <a16:creationId xmlns:a16="http://schemas.microsoft.com/office/drawing/2014/main" id="{5215288C-833E-4254-86BA-42C15863EFA4}"/>
                </a:ext>
              </a:extLst>
            </p:cNvPr>
            <p:cNvSpPr/>
            <p:nvPr/>
          </p:nvSpPr>
          <p:spPr>
            <a:xfrm>
              <a:off x="2774123" y="4901300"/>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8F0000"/>
            </a:solidFill>
          </p:spPr>
          <p:txBody>
            <a:bodyPr wrap="square" lIns="0" tIns="0" rIns="0" bIns="0" rtlCol="0"/>
            <a:lstStyle/>
            <a:p>
              <a:endParaRPr/>
            </a:p>
          </p:txBody>
        </p:sp>
        <p:sp>
          <p:nvSpPr>
            <p:cNvPr id="726" name="object 724">
              <a:extLst>
                <a:ext uri="{FF2B5EF4-FFF2-40B4-BE49-F238E27FC236}">
                  <a16:creationId xmlns:a16="http://schemas.microsoft.com/office/drawing/2014/main" id="{89142142-C219-452B-89EA-466C47CA3BE1}"/>
                </a:ext>
              </a:extLst>
            </p:cNvPr>
            <p:cNvSpPr/>
            <p:nvPr/>
          </p:nvSpPr>
          <p:spPr>
            <a:xfrm>
              <a:off x="2762773" y="4898908"/>
              <a:ext cx="59690" cy="2540"/>
            </a:xfrm>
            <a:custGeom>
              <a:avLst/>
              <a:gdLst/>
              <a:ahLst/>
              <a:cxnLst/>
              <a:rect l="l" t="t" r="r" b="b"/>
              <a:pathLst>
                <a:path w="59689" h="2539">
                  <a:moveTo>
                    <a:pt x="2837" y="0"/>
                  </a:moveTo>
                  <a:lnTo>
                    <a:pt x="0" y="0"/>
                  </a:lnTo>
                  <a:lnTo>
                    <a:pt x="0" y="2391"/>
                  </a:lnTo>
                  <a:lnTo>
                    <a:pt x="2837" y="2391"/>
                  </a:lnTo>
                  <a:lnTo>
                    <a:pt x="2837" y="0"/>
                  </a:lnTo>
                  <a:close/>
                </a:path>
                <a:path w="59689" h="2539">
                  <a:moveTo>
                    <a:pt x="59589" y="0"/>
                  </a:moveTo>
                  <a:lnTo>
                    <a:pt x="5675" y="0"/>
                  </a:lnTo>
                  <a:lnTo>
                    <a:pt x="8512" y="2391"/>
                  </a:lnTo>
                  <a:lnTo>
                    <a:pt x="59589" y="2391"/>
                  </a:lnTo>
                  <a:lnTo>
                    <a:pt x="59589" y="0"/>
                  </a:lnTo>
                  <a:close/>
                </a:path>
              </a:pathLst>
            </a:custGeom>
            <a:solidFill>
              <a:srgbClr val="890000"/>
            </a:solidFill>
          </p:spPr>
          <p:txBody>
            <a:bodyPr wrap="square" lIns="0" tIns="0" rIns="0" bIns="0" rtlCol="0"/>
            <a:lstStyle/>
            <a:p>
              <a:endParaRPr/>
            </a:p>
          </p:txBody>
        </p:sp>
        <p:sp>
          <p:nvSpPr>
            <p:cNvPr id="727" name="object 725">
              <a:extLst>
                <a:ext uri="{FF2B5EF4-FFF2-40B4-BE49-F238E27FC236}">
                  <a16:creationId xmlns:a16="http://schemas.microsoft.com/office/drawing/2014/main" id="{976AAE5E-0725-4CFB-90DB-11798050523C}"/>
                </a:ext>
              </a:extLst>
            </p:cNvPr>
            <p:cNvSpPr/>
            <p:nvPr/>
          </p:nvSpPr>
          <p:spPr>
            <a:xfrm>
              <a:off x="2762773" y="4898908"/>
              <a:ext cx="59690" cy="2540"/>
            </a:xfrm>
            <a:custGeom>
              <a:avLst/>
              <a:gdLst/>
              <a:ahLst/>
              <a:cxnLst/>
              <a:rect l="l" t="t" r="r" b="b"/>
              <a:pathLst>
                <a:path w="59689" h="2539">
                  <a:moveTo>
                    <a:pt x="2837" y="0"/>
                  </a:moveTo>
                  <a:lnTo>
                    <a:pt x="0" y="0"/>
                  </a:lnTo>
                  <a:lnTo>
                    <a:pt x="0" y="2391"/>
                  </a:lnTo>
                  <a:lnTo>
                    <a:pt x="2837" y="2391"/>
                  </a:lnTo>
                  <a:lnTo>
                    <a:pt x="2837" y="0"/>
                  </a:lnTo>
                  <a:close/>
                </a:path>
                <a:path w="59689" h="2539">
                  <a:moveTo>
                    <a:pt x="59589" y="0"/>
                  </a:moveTo>
                  <a:lnTo>
                    <a:pt x="5675" y="0"/>
                  </a:lnTo>
                  <a:lnTo>
                    <a:pt x="5675" y="2391"/>
                  </a:lnTo>
                  <a:lnTo>
                    <a:pt x="59589" y="2391"/>
                  </a:lnTo>
                  <a:lnTo>
                    <a:pt x="59589" y="0"/>
                  </a:lnTo>
                  <a:close/>
                </a:path>
              </a:pathLst>
            </a:custGeom>
            <a:solidFill>
              <a:srgbClr val="820000"/>
            </a:solidFill>
          </p:spPr>
          <p:txBody>
            <a:bodyPr wrap="square" lIns="0" tIns="0" rIns="0" bIns="0" rtlCol="0"/>
            <a:lstStyle/>
            <a:p>
              <a:endParaRPr/>
            </a:p>
          </p:txBody>
        </p:sp>
        <p:sp>
          <p:nvSpPr>
            <p:cNvPr id="728" name="object 726">
              <a:extLst>
                <a:ext uri="{FF2B5EF4-FFF2-40B4-BE49-F238E27FC236}">
                  <a16:creationId xmlns:a16="http://schemas.microsoft.com/office/drawing/2014/main" id="{06761EC3-CF80-46D4-BFFF-F2250C454C1D}"/>
                </a:ext>
              </a:extLst>
            </p:cNvPr>
            <p:cNvSpPr/>
            <p:nvPr/>
          </p:nvSpPr>
          <p:spPr>
            <a:xfrm>
              <a:off x="2765611" y="4896527"/>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7C0000"/>
            </a:solidFill>
          </p:spPr>
          <p:txBody>
            <a:bodyPr wrap="square" lIns="0" tIns="0" rIns="0" bIns="0" rtlCol="0"/>
            <a:lstStyle/>
            <a:p>
              <a:endParaRPr/>
            </a:p>
          </p:txBody>
        </p:sp>
        <p:sp>
          <p:nvSpPr>
            <p:cNvPr id="729" name="object 727">
              <a:extLst>
                <a:ext uri="{FF2B5EF4-FFF2-40B4-BE49-F238E27FC236}">
                  <a16:creationId xmlns:a16="http://schemas.microsoft.com/office/drawing/2014/main" id="{9670F6DB-7250-4FD9-96E2-6C3BD2A3C04C}"/>
                </a:ext>
              </a:extLst>
            </p:cNvPr>
            <p:cNvSpPr/>
            <p:nvPr/>
          </p:nvSpPr>
          <p:spPr>
            <a:xfrm>
              <a:off x="2765611" y="4896526"/>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50000"/>
            </a:solidFill>
          </p:spPr>
          <p:txBody>
            <a:bodyPr wrap="square" lIns="0" tIns="0" rIns="0" bIns="0" rtlCol="0"/>
            <a:lstStyle/>
            <a:p>
              <a:endParaRPr/>
            </a:p>
          </p:txBody>
        </p:sp>
        <p:sp>
          <p:nvSpPr>
            <p:cNvPr id="730" name="object 728">
              <a:extLst>
                <a:ext uri="{FF2B5EF4-FFF2-40B4-BE49-F238E27FC236}">
                  <a16:creationId xmlns:a16="http://schemas.microsoft.com/office/drawing/2014/main" id="{A9F72174-CD14-4560-B290-C2121DC46D1A}"/>
                </a:ext>
              </a:extLst>
            </p:cNvPr>
            <p:cNvSpPr/>
            <p:nvPr/>
          </p:nvSpPr>
          <p:spPr>
            <a:xfrm>
              <a:off x="2765611" y="4891764"/>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620000"/>
            </a:solidFill>
          </p:spPr>
          <p:txBody>
            <a:bodyPr wrap="square" lIns="0" tIns="0" rIns="0" bIns="0" rtlCol="0"/>
            <a:lstStyle/>
            <a:p>
              <a:endParaRPr/>
            </a:p>
          </p:txBody>
        </p:sp>
        <p:sp>
          <p:nvSpPr>
            <p:cNvPr id="731" name="object 729">
              <a:extLst>
                <a:ext uri="{FF2B5EF4-FFF2-40B4-BE49-F238E27FC236}">
                  <a16:creationId xmlns:a16="http://schemas.microsoft.com/office/drawing/2014/main" id="{DFC606D0-7564-432B-B43D-67EC1C1D2684}"/>
                </a:ext>
              </a:extLst>
            </p:cNvPr>
            <p:cNvSpPr/>
            <p:nvPr/>
          </p:nvSpPr>
          <p:spPr>
            <a:xfrm>
              <a:off x="2765611" y="4891764"/>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5C0000"/>
            </a:solidFill>
          </p:spPr>
          <p:txBody>
            <a:bodyPr wrap="square" lIns="0" tIns="0" rIns="0" bIns="0" rtlCol="0"/>
            <a:lstStyle/>
            <a:p>
              <a:endParaRPr/>
            </a:p>
          </p:txBody>
        </p:sp>
        <p:sp>
          <p:nvSpPr>
            <p:cNvPr id="732" name="object 730">
              <a:extLst>
                <a:ext uri="{FF2B5EF4-FFF2-40B4-BE49-F238E27FC236}">
                  <a16:creationId xmlns:a16="http://schemas.microsoft.com/office/drawing/2014/main" id="{7FA3012D-DEEA-4F45-A00D-22A8BBC287C1}"/>
                </a:ext>
              </a:extLst>
            </p:cNvPr>
            <p:cNvSpPr/>
            <p:nvPr/>
          </p:nvSpPr>
          <p:spPr>
            <a:xfrm>
              <a:off x="2765611" y="4889382"/>
              <a:ext cx="45720" cy="2540"/>
            </a:xfrm>
            <a:custGeom>
              <a:avLst/>
              <a:gdLst/>
              <a:ahLst/>
              <a:cxnLst/>
              <a:rect l="l" t="t" r="r" b="b"/>
              <a:pathLst>
                <a:path w="45719"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733" name="object 731">
              <a:extLst>
                <a:ext uri="{FF2B5EF4-FFF2-40B4-BE49-F238E27FC236}">
                  <a16:creationId xmlns:a16="http://schemas.microsoft.com/office/drawing/2014/main" id="{5C468D9C-93CE-4F2D-BC0B-2AACB0F36D18}"/>
                </a:ext>
              </a:extLst>
            </p:cNvPr>
            <p:cNvSpPr/>
            <p:nvPr/>
          </p:nvSpPr>
          <p:spPr>
            <a:xfrm>
              <a:off x="2765611" y="4889382"/>
              <a:ext cx="45720" cy="2540"/>
            </a:xfrm>
            <a:custGeom>
              <a:avLst/>
              <a:gdLst/>
              <a:ahLst/>
              <a:cxnLst/>
              <a:rect l="l" t="t" r="r" b="b"/>
              <a:pathLst>
                <a:path w="45719" h="2539">
                  <a:moveTo>
                    <a:pt x="45401" y="0"/>
                  </a:moveTo>
                  <a:lnTo>
                    <a:pt x="0" y="0"/>
                  </a:lnTo>
                  <a:lnTo>
                    <a:pt x="0" y="2381"/>
                  </a:lnTo>
                  <a:lnTo>
                    <a:pt x="45401" y="2381"/>
                  </a:lnTo>
                  <a:lnTo>
                    <a:pt x="45401" y="0"/>
                  </a:lnTo>
                  <a:close/>
                </a:path>
              </a:pathLst>
            </a:custGeom>
            <a:solidFill>
              <a:srgbClr val="4F0000"/>
            </a:solidFill>
          </p:spPr>
          <p:txBody>
            <a:bodyPr wrap="square" lIns="0" tIns="0" rIns="0" bIns="0" rtlCol="0"/>
            <a:lstStyle/>
            <a:p>
              <a:endParaRPr/>
            </a:p>
          </p:txBody>
        </p:sp>
        <p:sp>
          <p:nvSpPr>
            <p:cNvPr id="734" name="object 732">
              <a:extLst>
                <a:ext uri="{FF2B5EF4-FFF2-40B4-BE49-F238E27FC236}">
                  <a16:creationId xmlns:a16="http://schemas.microsoft.com/office/drawing/2014/main" id="{111BFD4E-2D76-4A8A-9917-41ABAF489076}"/>
                </a:ext>
              </a:extLst>
            </p:cNvPr>
            <p:cNvSpPr/>
            <p:nvPr/>
          </p:nvSpPr>
          <p:spPr>
            <a:xfrm>
              <a:off x="2768448" y="4887001"/>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3A0000"/>
            </a:solidFill>
          </p:spPr>
          <p:txBody>
            <a:bodyPr wrap="square" lIns="0" tIns="0" rIns="0" bIns="0" rtlCol="0"/>
            <a:lstStyle/>
            <a:p>
              <a:endParaRPr/>
            </a:p>
          </p:txBody>
        </p:sp>
        <p:sp>
          <p:nvSpPr>
            <p:cNvPr id="735" name="object 733">
              <a:extLst>
                <a:ext uri="{FF2B5EF4-FFF2-40B4-BE49-F238E27FC236}">
                  <a16:creationId xmlns:a16="http://schemas.microsoft.com/office/drawing/2014/main" id="{8FAC6342-BB5F-4B85-B317-52C9F5FEF572}"/>
                </a:ext>
              </a:extLst>
            </p:cNvPr>
            <p:cNvSpPr/>
            <p:nvPr/>
          </p:nvSpPr>
          <p:spPr>
            <a:xfrm>
              <a:off x="2768448" y="4887001"/>
              <a:ext cx="37465" cy="2540"/>
            </a:xfrm>
            <a:custGeom>
              <a:avLst/>
              <a:gdLst/>
              <a:ahLst/>
              <a:cxnLst/>
              <a:rect l="l" t="t" r="r" b="b"/>
              <a:pathLst>
                <a:path w="37464" h="2539">
                  <a:moveTo>
                    <a:pt x="0" y="2381"/>
                  </a:moveTo>
                  <a:lnTo>
                    <a:pt x="0" y="0"/>
                  </a:lnTo>
                  <a:lnTo>
                    <a:pt x="36888" y="0"/>
                  </a:lnTo>
                  <a:lnTo>
                    <a:pt x="36888" y="2381"/>
                  </a:lnTo>
                  <a:lnTo>
                    <a:pt x="0" y="2381"/>
                  </a:lnTo>
                  <a:close/>
                </a:path>
              </a:pathLst>
            </a:custGeom>
            <a:solidFill>
              <a:srgbClr val="360000"/>
            </a:solidFill>
          </p:spPr>
          <p:txBody>
            <a:bodyPr wrap="square" lIns="0" tIns="0" rIns="0" bIns="0" rtlCol="0"/>
            <a:lstStyle/>
            <a:p>
              <a:endParaRPr/>
            </a:p>
          </p:txBody>
        </p:sp>
        <p:sp>
          <p:nvSpPr>
            <p:cNvPr id="736" name="object 734">
              <a:extLst>
                <a:ext uri="{FF2B5EF4-FFF2-40B4-BE49-F238E27FC236}">
                  <a16:creationId xmlns:a16="http://schemas.microsoft.com/office/drawing/2014/main" id="{9741274D-5440-468A-878A-B4AB38F82DC5}"/>
                </a:ext>
              </a:extLst>
            </p:cNvPr>
            <p:cNvSpPr/>
            <p:nvPr/>
          </p:nvSpPr>
          <p:spPr>
            <a:xfrm>
              <a:off x="2771286" y="4882238"/>
              <a:ext cx="31750" cy="5080"/>
            </a:xfrm>
            <a:custGeom>
              <a:avLst/>
              <a:gdLst/>
              <a:ahLst/>
              <a:cxnLst/>
              <a:rect l="l" t="t" r="r" b="b"/>
              <a:pathLst>
                <a:path w="31750" h="5079">
                  <a:moveTo>
                    <a:pt x="2837" y="0"/>
                  </a:moveTo>
                  <a:lnTo>
                    <a:pt x="0" y="0"/>
                  </a:lnTo>
                  <a:lnTo>
                    <a:pt x="0" y="4762"/>
                  </a:lnTo>
                  <a:lnTo>
                    <a:pt x="2837" y="4762"/>
                  </a:lnTo>
                  <a:lnTo>
                    <a:pt x="2837" y="0"/>
                  </a:lnTo>
                  <a:close/>
                </a:path>
                <a:path w="31750" h="5079">
                  <a:moveTo>
                    <a:pt x="31213" y="0"/>
                  </a:moveTo>
                  <a:lnTo>
                    <a:pt x="8512" y="0"/>
                  </a:lnTo>
                  <a:lnTo>
                    <a:pt x="8512" y="4762"/>
                  </a:lnTo>
                  <a:lnTo>
                    <a:pt x="31213" y="4762"/>
                  </a:lnTo>
                  <a:lnTo>
                    <a:pt x="31213" y="0"/>
                  </a:lnTo>
                  <a:close/>
                </a:path>
              </a:pathLst>
            </a:custGeom>
            <a:solidFill>
              <a:srgbClr val="2D0000"/>
            </a:solidFill>
          </p:spPr>
          <p:txBody>
            <a:bodyPr wrap="square" lIns="0" tIns="0" rIns="0" bIns="0" rtlCol="0"/>
            <a:lstStyle/>
            <a:p>
              <a:endParaRPr/>
            </a:p>
          </p:txBody>
        </p:sp>
        <p:sp>
          <p:nvSpPr>
            <p:cNvPr id="737" name="object 735">
              <a:extLst>
                <a:ext uri="{FF2B5EF4-FFF2-40B4-BE49-F238E27FC236}">
                  <a16:creationId xmlns:a16="http://schemas.microsoft.com/office/drawing/2014/main" id="{9885D0F4-F7D5-47B8-A2D8-92019DE7677C}"/>
                </a:ext>
              </a:extLst>
            </p:cNvPr>
            <p:cNvSpPr/>
            <p:nvPr/>
          </p:nvSpPr>
          <p:spPr>
            <a:xfrm>
              <a:off x="2771286" y="4882238"/>
              <a:ext cx="31750" cy="5080"/>
            </a:xfrm>
            <a:custGeom>
              <a:avLst/>
              <a:gdLst/>
              <a:ahLst/>
              <a:cxnLst/>
              <a:rect l="l" t="t" r="r" b="b"/>
              <a:pathLst>
                <a:path w="31750" h="5079">
                  <a:moveTo>
                    <a:pt x="2837" y="0"/>
                  </a:moveTo>
                  <a:lnTo>
                    <a:pt x="0" y="0"/>
                  </a:lnTo>
                  <a:lnTo>
                    <a:pt x="0" y="4762"/>
                  </a:lnTo>
                  <a:lnTo>
                    <a:pt x="2837" y="4762"/>
                  </a:lnTo>
                  <a:lnTo>
                    <a:pt x="2837" y="0"/>
                  </a:lnTo>
                  <a:close/>
                </a:path>
                <a:path w="31750" h="5079">
                  <a:moveTo>
                    <a:pt x="31213" y="0"/>
                  </a:moveTo>
                  <a:lnTo>
                    <a:pt x="8512" y="0"/>
                  </a:lnTo>
                  <a:lnTo>
                    <a:pt x="8512" y="4762"/>
                  </a:lnTo>
                  <a:lnTo>
                    <a:pt x="31213" y="4762"/>
                  </a:lnTo>
                  <a:lnTo>
                    <a:pt x="31213" y="0"/>
                  </a:lnTo>
                  <a:close/>
                </a:path>
              </a:pathLst>
            </a:custGeom>
            <a:solidFill>
              <a:srgbClr val="290000"/>
            </a:solidFill>
          </p:spPr>
          <p:txBody>
            <a:bodyPr wrap="square" lIns="0" tIns="0" rIns="0" bIns="0" rtlCol="0"/>
            <a:lstStyle/>
            <a:p>
              <a:endParaRPr/>
            </a:p>
          </p:txBody>
        </p:sp>
        <p:sp>
          <p:nvSpPr>
            <p:cNvPr id="738" name="object 736">
              <a:extLst>
                <a:ext uri="{FF2B5EF4-FFF2-40B4-BE49-F238E27FC236}">
                  <a16:creationId xmlns:a16="http://schemas.microsoft.com/office/drawing/2014/main" id="{6E6D7004-08D4-4A5C-9F68-C70D1BE5CDBF}"/>
                </a:ext>
              </a:extLst>
            </p:cNvPr>
            <p:cNvSpPr/>
            <p:nvPr/>
          </p:nvSpPr>
          <p:spPr>
            <a:xfrm>
              <a:off x="2788311" y="4879857"/>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130000"/>
            </a:solidFill>
          </p:spPr>
          <p:txBody>
            <a:bodyPr wrap="square" lIns="0" tIns="0" rIns="0" bIns="0" rtlCol="0"/>
            <a:lstStyle/>
            <a:p>
              <a:endParaRPr/>
            </a:p>
          </p:txBody>
        </p:sp>
        <p:sp>
          <p:nvSpPr>
            <p:cNvPr id="739" name="object 737">
              <a:extLst>
                <a:ext uri="{FF2B5EF4-FFF2-40B4-BE49-F238E27FC236}">
                  <a16:creationId xmlns:a16="http://schemas.microsoft.com/office/drawing/2014/main" id="{AA7E3384-B500-400B-8441-E5CECAC12E28}"/>
                </a:ext>
              </a:extLst>
            </p:cNvPr>
            <p:cNvSpPr/>
            <p:nvPr/>
          </p:nvSpPr>
          <p:spPr>
            <a:xfrm>
              <a:off x="2788311" y="4879857"/>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0D0000"/>
            </a:solidFill>
          </p:spPr>
          <p:txBody>
            <a:bodyPr wrap="square" lIns="0" tIns="0" rIns="0" bIns="0" rtlCol="0"/>
            <a:lstStyle/>
            <a:p>
              <a:endParaRPr/>
            </a:p>
          </p:txBody>
        </p:sp>
        <p:sp>
          <p:nvSpPr>
            <p:cNvPr id="740" name="object 738">
              <a:extLst>
                <a:ext uri="{FF2B5EF4-FFF2-40B4-BE49-F238E27FC236}">
                  <a16:creationId xmlns:a16="http://schemas.microsoft.com/office/drawing/2014/main" id="{E5ACF378-4E50-4D97-AF1A-C6ABF1AD5235}"/>
                </a:ext>
              </a:extLst>
            </p:cNvPr>
            <p:cNvSpPr/>
            <p:nvPr/>
          </p:nvSpPr>
          <p:spPr>
            <a:xfrm>
              <a:off x="2791149" y="4877475"/>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80000"/>
            </a:solidFill>
          </p:spPr>
          <p:txBody>
            <a:bodyPr wrap="square" lIns="0" tIns="0" rIns="0" bIns="0" rtlCol="0"/>
            <a:lstStyle/>
            <a:p>
              <a:endParaRPr/>
            </a:p>
          </p:txBody>
        </p:sp>
        <p:sp>
          <p:nvSpPr>
            <p:cNvPr id="741" name="object 739">
              <a:extLst>
                <a:ext uri="{FF2B5EF4-FFF2-40B4-BE49-F238E27FC236}">
                  <a16:creationId xmlns:a16="http://schemas.microsoft.com/office/drawing/2014/main" id="{00A83717-F063-431C-99BB-56DAECBA584B}"/>
                </a:ext>
              </a:extLst>
            </p:cNvPr>
            <p:cNvSpPr/>
            <p:nvPr/>
          </p:nvSpPr>
          <p:spPr>
            <a:xfrm>
              <a:off x="2791149" y="4877475"/>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00000"/>
            </a:solidFill>
          </p:spPr>
          <p:txBody>
            <a:bodyPr wrap="square" lIns="0" tIns="0" rIns="0" bIns="0" rtlCol="0"/>
            <a:lstStyle/>
            <a:p>
              <a:endParaRPr/>
            </a:p>
          </p:txBody>
        </p:sp>
        <p:sp>
          <p:nvSpPr>
            <p:cNvPr id="742" name="object 740">
              <a:extLst>
                <a:ext uri="{FF2B5EF4-FFF2-40B4-BE49-F238E27FC236}">
                  <a16:creationId xmlns:a16="http://schemas.microsoft.com/office/drawing/2014/main" id="{560A5B6E-4167-404C-A0E8-F3AEEC6BFBC3}"/>
                </a:ext>
              </a:extLst>
            </p:cNvPr>
            <p:cNvSpPr/>
            <p:nvPr/>
          </p:nvSpPr>
          <p:spPr>
            <a:xfrm>
              <a:off x="5027157" y="4691674"/>
              <a:ext cx="8890" cy="2540"/>
            </a:xfrm>
            <a:custGeom>
              <a:avLst/>
              <a:gdLst/>
              <a:ahLst/>
              <a:cxnLst/>
              <a:rect l="l" t="t" r="r" b="b"/>
              <a:pathLst>
                <a:path w="8889" h="2539">
                  <a:moveTo>
                    <a:pt x="8512" y="0"/>
                  </a:moveTo>
                  <a:lnTo>
                    <a:pt x="8512" y="2381"/>
                  </a:lnTo>
                  <a:lnTo>
                    <a:pt x="0" y="2381"/>
                  </a:lnTo>
                  <a:lnTo>
                    <a:pt x="0" y="0"/>
                  </a:lnTo>
                  <a:lnTo>
                    <a:pt x="8512" y="0"/>
                  </a:lnTo>
                  <a:close/>
                </a:path>
              </a:pathLst>
            </a:custGeom>
            <a:solidFill>
              <a:srgbClr val="DE0000"/>
            </a:solidFill>
          </p:spPr>
          <p:txBody>
            <a:bodyPr wrap="square" lIns="0" tIns="0" rIns="0" bIns="0" rtlCol="0"/>
            <a:lstStyle/>
            <a:p>
              <a:endParaRPr/>
            </a:p>
          </p:txBody>
        </p:sp>
        <p:sp>
          <p:nvSpPr>
            <p:cNvPr id="743" name="object 741">
              <a:extLst>
                <a:ext uri="{FF2B5EF4-FFF2-40B4-BE49-F238E27FC236}">
                  <a16:creationId xmlns:a16="http://schemas.microsoft.com/office/drawing/2014/main" id="{4F3E76ED-B49D-410F-82AD-1608F5ACCBEB}"/>
                </a:ext>
              </a:extLst>
            </p:cNvPr>
            <p:cNvSpPr/>
            <p:nvPr/>
          </p:nvSpPr>
          <p:spPr>
            <a:xfrm>
              <a:off x="5027157" y="4691674"/>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90000"/>
            </a:solidFill>
          </p:spPr>
          <p:txBody>
            <a:bodyPr wrap="square" lIns="0" tIns="0" rIns="0" bIns="0" rtlCol="0"/>
            <a:lstStyle/>
            <a:p>
              <a:endParaRPr/>
            </a:p>
          </p:txBody>
        </p:sp>
        <p:sp>
          <p:nvSpPr>
            <p:cNvPr id="744" name="object 742">
              <a:extLst>
                <a:ext uri="{FF2B5EF4-FFF2-40B4-BE49-F238E27FC236}">
                  <a16:creationId xmlns:a16="http://schemas.microsoft.com/office/drawing/2014/main" id="{86B92779-6047-493D-B821-8C3648D1E48C}"/>
                </a:ext>
              </a:extLst>
            </p:cNvPr>
            <p:cNvSpPr/>
            <p:nvPr/>
          </p:nvSpPr>
          <p:spPr>
            <a:xfrm>
              <a:off x="5024319" y="4689292"/>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D10000"/>
            </a:solidFill>
          </p:spPr>
          <p:txBody>
            <a:bodyPr wrap="square" lIns="0" tIns="0" rIns="0" bIns="0" rtlCol="0"/>
            <a:lstStyle/>
            <a:p>
              <a:endParaRPr/>
            </a:p>
          </p:txBody>
        </p:sp>
        <p:sp>
          <p:nvSpPr>
            <p:cNvPr id="745" name="object 743">
              <a:extLst>
                <a:ext uri="{FF2B5EF4-FFF2-40B4-BE49-F238E27FC236}">
                  <a16:creationId xmlns:a16="http://schemas.microsoft.com/office/drawing/2014/main" id="{B26E84D8-75F1-4780-A531-3ABD22C46169}"/>
                </a:ext>
              </a:extLst>
            </p:cNvPr>
            <p:cNvSpPr/>
            <p:nvPr/>
          </p:nvSpPr>
          <p:spPr>
            <a:xfrm>
              <a:off x="5024319" y="4689292"/>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CC0000"/>
            </a:solidFill>
          </p:spPr>
          <p:txBody>
            <a:bodyPr wrap="square" lIns="0" tIns="0" rIns="0" bIns="0" rtlCol="0"/>
            <a:lstStyle/>
            <a:p>
              <a:endParaRPr/>
            </a:p>
          </p:txBody>
        </p:sp>
        <p:sp>
          <p:nvSpPr>
            <p:cNvPr id="746" name="object 744">
              <a:extLst>
                <a:ext uri="{FF2B5EF4-FFF2-40B4-BE49-F238E27FC236}">
                  <a16:creationId xmlns:a16="http://schemas.microsoft.com/office/drawing/2014/main" id="{4DF36444-A071-490C-B221-025D6BB914A2}"/>
                </a:ext>
              </a:extLst>
            </p:cNvPr>
            <p:cNvSpPr/>
            <p:nvPr/>
          </p:nvSpPr>
          <p:spPr>
            <a:xfrm>
              <a:off x="5021482" y="4686911"/>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C40000"/>
            </a:solidFill>
          </p:spPr>
          <p:txBody>
            <a:bodyPr wrap="square" lIns="0" tIns="0" rIns="0" bIns="0" rtlCol="0"/>
            <a:lstStyle/>
            <a:p>
              <a:endParaRPr/>
            </a:p>
          </p:txBody>
        </p:sp>
        <p:sp>
          <p:nvSpPr>
            <p:cNvPr id="747" name="object 745">
              <a:extLst>
                <a:ext uri="{FF2B5EF4-FFF2-40B4-BE49-F238E27FC236}">
                  <a16:creationId xmlns:a16="http://schemas.microsoft.com/office/drawing/2014/main" id="{5A5024ED-E020-4520-8D37-2998A6F1EE69}"/>
                </a:ext>
              </a:extLst>
            </p:cNvPr>
            <p:cNvSpPr/>
            <p:nvPr/>
          </p:nvSpPr>
          <p:spPr>
            <a:xfrm>
              <a:off x="5021482" y="4686911"/>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BE0000"/>
            </a:solidFill>
          </p:spPr>
          <p:txBody>
            <a:bodyPr wrap="square" lIns="0" tIns="0" rIns="0" bIns="0" rtlCol="0"/>
            <a:lstStyle/>
            <a:p>
              <a:endParaRPr/>
            </a:p>
          </p:txBody>
        </p:sp>
        <p:sp>
          <p:nvSpPr>
            <p:cNvPr id="748" name="object 746">
              <a:extLst>
                <a:ext uri="{FF2B5EF4-FFF2-40B4-BE49-F238E27FC236}">
                  <a16:creationId xmlns:a16="http://schemas.microsoft.com/office/drawing/2014/main" id="{C2862523-7F12-433B-B800-7F69CD82DDBA}"/>
                </a:ext>
              </a:extLst>
            </p:cNvPr>
            <p:cNvSpPr/>
            <p:nvPr/>
          </p:nvSpPr>
          <p:spPr>
            <a:xfrm>
              <a:off x="5018644" y="4684529"/>
              <a:ext cx="45720" cy="2540"/>
            </a:xfrm>
            <a:custGeom>
              <a:avLst/>
              <a:gdLst/>
              <a:ahLst/>
              <a:cxnLst/>
              <a:rect l="l" t="t" r="r" b="b"/>
              <a:pathLst>
                <a:path w="45720" h="2539">
                  <a:moveTo>
                    <a:pt x="45401" y="2381"/>
                  </a:moveTo>
                  <a:lnTo>
                    <a:pt x="45401" y="0"/>
                  </a:lnTo>
                  <a:lnTo>
                    <a:pt x="0" y="0"/>
                  </a:lnTo>
                  <a:lnTo>
                    <a:pt x="0" y="2381"/>
                  </a:lnTo>
                  <a:lnTo>
                    <a:pt x="45401" y="2381"/>
                  </a:lnTo>
                  <a:close/>
                </a:path>
              </a:pathLst>
            </a:custGeom>
            <a:solidFill>
              <a:srgbClr val="B80000"/>
            </a:solidFill>
          </p:spPr>
          <p:txBody>
            <a:bodyPr wrap="square" lIns="0" tIns="0" rIns="0" bIns="0" rtlCol="0"/>
            <a:lstStyle/>
            <a:p>
              <a:endParaRPr/>
            </a:p>
          </p:txBody>
        </p:sp>
        <p:sp>
          <p:nvSpPr>
            <p:cNvPr id="749" name="object 747">
              <a:extLst>
                <a:ext uri="{FF2B5EF4-FFF2-40B4-BE49-F238E27FC236}">
                  <a16:creationId xmlns:a16="http://schemas.microsoft.com/office/drawing/2014/main" id="{3B2C7828-1808-4D45-B3FE-AF62BF27BEF9}"/>
                </a:ext>
              </a:extLst>
            </p:cNvPr>
            <p:cNvSpPr/>
            <p:nvPr/>
          </p:nvSpPr>
          <p:spPr>
            <a:xfrm>
              <a:off x="5018644" y="4684528"/>
              <a:ext cx="45720" cy="2540"/>
            </a:xfrm>
            <a:custGeom>
              <a:avLst/>
              <a:gdLst/>
              <a:ahLst/>
              <a:cxnLst/>
              <a:rect l="l" t="t" r="r" b="b"/>
              <a:pathLst>
                <a:path w="45720" h="2539">
                  <a:moveTo>
                    <a:pt x="0" y="2382"/>
                  </a:moveTo>
                  <a:lnTo>
                    <a:pt x="45401" y="2382"/>
                  </a:lnTo>
                  <a:lnTo>
                    <a:pt x="45401" y="0"/>
                  </a:lnTo>
                  <a:lnTo>
                    <a:pt x="0" y="0"/>
                  </a:lnTo>
                  <a:lnTo>
                    <a:pt x="0" y="2382"/>
                  </a:lnTo>
                  <a:close/>
                </a:path>
              </a:pathLst>
            </a:custGeom>
            <a:solidFill>
              <a:srgbClr val="AF0000"/>
            </a:solidFill>
          </p:spPr>
          <p:txBody>
            <a:bodyPr wrap="square" lIns="0" tIns="0" rIns="0" bIns="0" rtlCol="0"/>
            <a:lstStyle/>
            <a:p>
              <a:endParaRPr/>
            </a:p>
          </p:txBody>
        </p:sp>
        <p:sp>
          <p:nvSpPr>
            <p:cNvPr id="750" name="object 748">
              <a:extLst>
                <a:ext uri="{FF2B5EF4-FFF2-40B4-BE49-F238E27FC236}">
                  <a16:creationId xmlns:a16="http://schemas.microsoft.com/office/drawing/2014/main" id="{44CC8B61-A840-415A-A4AB-1365B2863CEA}"/>
                </a:ext>
              </a:extLst>
            </p:cNvPr>
            <p:cNvSpPr/>
            <p:nvPr/>
          </p:nvSpPr>
          <p:spPr>
            <a:xfrm>
              <a:off x="5015807" y="4682148"/>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B0000"/>
            </a:solidFill>
          </p:spPr>
          <p:txBody>
            <a:bodyPr wrap="square" lIns="0" tIns="0" rIns="0" bIns="0" rtlCol="0"/>
            <a:lstStyle/>
            <a:p>
              <a:endParaRPr/>
            </a:p>
          </p:txBody>
        </p:sp>
        <p:sp>
          <p:nvSpPr>
            <p:cNvPr id="751" name="object 749">
              <a:extLst>
                <a:ext uri="{FF2B5EF4-FFF2-40B4-BE49-F238E27FC236}">
                  <a16:creationId xmlns:a16="http://schemas.microsoft.com/office/drawing/2014/main" id="{8227246E-0E71-420E-BE96-865D06DE8444}"/>
                </a:ext>
              </a:extLst>
            </p:cNvPr>
            <p:cNvSpPr/>
            <p:nvPr/>
          </p:nvSpPr>
          <p:spPr>
            <a:xfrm>
              <a:off x="5015807" y="4682148"/>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20000"/>
            </a:solidFill>
          </p:spPr>
          <p:txBody>
            <a:bodyPr wrap="square" lIns="0" tIns="0" rIns="0" bIns="0" rtlCol="0"/>
            <a:lstStyle/>
            <a:p>
              <a:endParaRPr/>
            </a:p>
          </p:txBody>
        </p:sp>
        <p:sp>
          <p:nvSpPr>
            <p:cNvPr id="752" name="object 750">
              <a:extLst>
                <a:ext uri="{FF2B5EF4-FFF2-40B4-BE49-F238E27FC236}">
                  <a16:creationId xmlns:a16="http://schemas.microsoft.com/office/drawing/2014/main" id="{7DA56D4C-009A-44FB-B89B-03F2BD5E2EC2}"/>
                </a:ext>
              </a:extLst>
            </p:cNvPr>
            <p:cNvSpPr/>
            <p:nvPr/>
          </p:nvSpPr>
          <p:spPr>
            <a:xfrm>
              <a:off x="5012969" y="4679767"/>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E0000"/>
            </a:solidFill>
          </p:spPr>
          <p:txBody>
            <a:bodyPr wrap="square" lIns="0" tIns="0" rIns="0" bIns="0" rtlCol="0"/>
            <a:lstStyle/>
            <a:p>
              <a:endParaRPr/>
            </a:p>
          </p:txBody>
        </p:sp>
        <p:sp>
          <p:nvSpPr>
            <p:cNvPr id="753" name="object 751">
              <a:extLst>
                <a:ext uri="{FF2B5EF4-FFF2-40B4-BE49-F238E27FC236}">
                  <a16:creationId xmlns:a16="http://schemas.microsoft.com/office/drawing/2014/main" id="{CD5F88F1-2D52-43AC-B675-9CED15F1D40B}"/>
                </a:ext>
              </a:extLst>
            </p:cNvPr>
            <p:cNvSpPr/>
            <p:nvPr/>
          </p:nvSpPr>
          <p:spPr>
            <a:xfrm>
              <a:off x="5012969" y="4679767"/>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50000"/>
            </a:solidFill>
          </p:spPr>
          <p:txBody>
            <a:bodyPr wrap="square" lIns="0" tIns="0" rIns="0" bIns="0" rtlCol="0"/>
            <a:lstStyle/>
            <a:p>
              <a:endParaRPr/>
            </a:p>
          </p:txBody>
        </p:sp>
        <p:sp>
          <p:nvSpPr>
            <p:cNvPr id="754" name="object 752">
              <a:extLst>
                <a:ext uri="{FF2B5EF4-FFF2-40B4-BE49-F238E27FC236}">
                  <a16:creationId xmlns:a16="http://schemas.microsoft.com/office/drawing/2014/main" id="{6C77D8A9-6594-4915-B384-8E7EE29BC791}"/>
                </a:ext>
              </a:extLst>
            </p:cNvPr>
            <p:cNvSpPr/>
            <p:nvPr/>
          </p:nvSpPr>
          <p:spPr>
            <a:xfrm>
              <a:off x="5004456" y="4675004"/>
              <a:ext cx="57150" cy="5080"/>
            </a:xfrm>
            <a:custGeom>
              <a:avLst/>
              <a:gdLst/>
              <a:ahLst/>
              <a:cxnLst/>
              <a:rect l="l" t="t" r="r" b="b"/>
              <a:pathLst>
                <a:path w="57150" h="5079">
                  <a:moveTo>
                    <a:pt x="0" y="0"/>
                  </a:moveTo>
                  <a:lnTo>
                    <a:pt x="0" y="4762"/>
                  </a:lnTo>
                  <a:lnTo>
                    <a:pt x="56751" y="4762"/>
                  </a:lnTo>
                  <a:lnTo>
                    <a:pt x="56751" y="0"/>
                  </a:lnTo>
                  <a:lnTo>
                    <a:pt x="0" y="0"/>
                  </a:lnTo>
                  <a:close/>
                </a:path>
              </a:pathLst>
            </a:custGeom>
            <a:solidFill>
              <a:srgbClr val="820000"/>
            </a:solidFill>
          </p:spPr>
          <p:txBody>
            <a:bodyPr wrap="square" lIns="0" tIns="0" rIns="0" bIns="0" rtlCol="0"/>
            <a:lstStyle/>
            <a:p>
              <a:endParaRPr/>
            </a:p>
          </p:txBody>
        </p:sp>
        <p:sp>
          <p:nvSpPr>
            <p:cNvPr id="755" name="object 753">
              <a:extLst>
                <a:ext uri="{FF2B5EF4-FFF2-40B4-BE49-F238E27FC236}">
                  <a16:creationId xmlns:a16="http://schemas.microsoft.com/office/drawing/2014/main" id="{F4D33E59-2908-4840-B28F-DFC6C7323711}"/>
                </a:ext>
              </a:extLst>
            </p:cNvPr>
            <p:cNvSpPr/>
            <p:nvPr/>
          </p:nvSpPr>
          <p:spPr>
            <a:xfrm>
              <a:off x="5004456" y="4675002"/>
              <a:ext cx="57150" cy="5080"/>
            </a:xfrm>
            <a:custGeom>
              <a:avLst/>
              <a:gdLst/>
              <a:ahLst/>
              <a:cxnLst/>
              <a:rect l="l" t="t" r="r" b="b"/>
              <a:pathLst>
                <a:path w="57150" h="5079">
                  <a:moveTo>
                    <a:pt x="0" y="4764"/>
                  </a:moveTo>
                  <a:lnTo>
                    <a:pt x="56751" y="4764"/>
                  </a:lnTo>
                  <a:lnTo>
                    <a:pt x="56751" y="0"/>
                  </a:lnTo>
                  <a:lnTo>
                    <a:pt x="0" y="0"/>
                  </a:lnTo>
                  <a:lnTo>
                    <a:pt x="0" y="4764"/>
                  </a:lnTo>
                  <a:close/>
                </a:path>
              </a:pathLst>
            </a:custGeom>
            <a:solidFill>
              <a:srgbClr val="7C0000"/>
            </a:solidFill>
          </p:spPr>
          <p:txBody>
            <a:bodyPr wrap="square" lIns="0" tIns="0" rIns="0" bIns="0" rtlCol="0"/>
            <a:lstStyle/>
            <a:p>
              <a:endParaRPr/>
            </a:p>
          </p:txBody>
        </p:sp>
        <p:sp>
          <p:nvSpPr>
            <p:cNvPr id="756" name="object 754">
              <a:extLst>
                <a:ext uri="{FF2B5EF4-FFF2-40B4-BE49-F238E27FC236}">
                  <a16:creationId xmlns:a16="http://schemas.microsoft.com/office/drawing/2014/main" id="{E9AA5813-FD11-46B0-9D19-42F0B9001C28}"/>
                </a:ext>
              </a:extLst>
            </p:cNvPr>
            <p:cNvSpPr/>
            <p:nvPr/>
          </p:nvSpPr>
          <p:spPr>
            <a:xfrm>
              <a:off x="5004456" y="4672622"/>
              <a:ext cx="53975" cy="2540"/>
            </a:xfrm>
            <a:custGeom>
              <a:avLst/>
              <a:gdLst/>
              <a:ahLst/>
              <a:cxnLst/>
              <a:rect l="l" t="t" r="r" b="b"/>
              <a:pathLst>
                <a:path w="53975" h="2539">
                  <a:moveTo>
                    <a:pt x="0" y="0"/>
                  </a:moveTo>
                  <a:lnTo>
                    <a:pt x="0" y="2381"/>
                  </a:lnTo>
                  <a:lnTo>
                    <a:pt x="53913" y="2381"/>
                  </a:lnTo>
                  <a:lnTo>
                    <a:pt x="53913" y="0"/>
                  </a:lnTo>
                  <a:lnTo>
                    <a:pt x="0" y="0"/>
                  </a:lnTo>
                  <a:close/>
                </a:path>
              </a:pathLst>
            </a:custGeom>
            <a:solidFill>
              <a:srgbClr val="690000"/>
            </a:solidFill>
          </p:spPr>
          <p:txBody>
            <a:bodyPr wrap="square" lIns="0" tIns="0" rIns="0" bIns="0" rtlCol="0"/>
            <a:lstStyle/>
            <a:p>
              <a:endParaRPr/>
            </a:p>
          </p:txBody>
        </p:sp>
        <p:sp>
          <p:nvSpPr>
            <p:cNvPr id="757" name="object 755">
              <a:extLst>
                <a:ext uri="{FF2B5EF4-FFF2-40B4-BE49-F238E27FC236}">
                  <a16:creationId xmlns:a16="http://schemas.microsoft.com/office/drawing/2014/main" id="{1438AFE2-09BF-4E41-B509-CF9FECD11B45}"/>
                </a:ext>
              </a:extLst>
            </p:cNvPr>
            <p:cNvSpPr/>
            <p:nvPr/>
          </p:nvSpPr>
          <p:spPr>
            <a:xfrm>
              <a:off x="5004456" y="4672622"/>
              <a:ext cx="53975" cy="2540"/>
            </a:xfrm>
            <a:custGeom>
              <a:avLst/>
              <a:gdLst/>
              <a:ahLst/>
              <a:cxnLst/>
              <a:rect l="l" t="t" r="r" b="b"/>
              <a:pathLst>
                <a:path w="53975" h="2539">
                  <a:moveTo>
                    <a:pt x="0" y="0"/>
                  </a:moveTo>
                  <a:lnTo>
                    <a:pt x="0" y="2381"/>
                  </a:lnTo>
                  <a:lnTo>
                    <a:pt x="53913" y="2381"/>
                  </a:lnTo>
                  <a:lnTo>
                    <a:pt x="53913" y="0"/>
                  </a:lnTo>
                  <a:lnTo>
                    <a:pt x="0" y="0"/>
                  </a:lnTo>
                  <a:close/>
                </a:path>
              </a:pathLst>
            </a:custGeom>
            <a:solidFill>
              <a:srgbClr val="620000"/>
            </a:solidFill>
          </p:spPr>
          <p:txBody>
            <a:bodyPr wrap="square" lIns="0" tIns="0" rIns="0" bIns="0" rtlCol="0"/>
            <a:lstStyle/>
            <a:p>
              <a:endParaRPr/>
            </a:p>
          </p:txBody>
        </p:sp>
        <p:sp>
          <p:nvSpPr>
            <p:cNvPr id="758" name="object 756">
              <a:extLst>
                <a:ext uri="{FF2B5EF4-FFF2-40B4-BE49-F238E27FC236}">
                  <a16:creationId xmlns:a16="http://schemas.microsoft.com/office/drawing/2014/main" id="{11BCE6C1-E45E-4481-AA24-529C6C12ADAC}"/>
                </a:ext>
              </a:extLst>
            </p:cNvPr>
            <p:cNvSpPr/>
            <p:nvPr/>
          </p:nvSpPr>
          <p:spPr>
            <a:xfrm>
              <a:off x="5004456" y="4670241"/>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5C0000"/>
            </a:solidFill>
          </p:spPr>
          <p:txBody>
            <a:bodyPr wrap="square" lIns="0" tIns="0" rIns="0" bIns="0" rtlCol="0"/>
            <a:lstStyle/>
            <a:p>
              <a:endParaRPr/>
            </a:p>
          </p:txBody>
        </p:sp>
        <p:sp>
          <p:nvSpPr>
            <p:cNvPr id="759" name="object 757">
              <a:extLst>
                <a:ext uri="{FF2B5EF4-FFF2-40B4-BE49-F238E27FC236}">
                  <a16:creationId xmlns:a16="http://schemas.microsoft.com/office/drawing/2014/main" id="{4DBFCCC5-B8E2-4EB7-ADEA-DC6358A91607}"/>
                </a:ext>
              </a:extLst>
            </p:cNvPr>
            <p:cNvSpPr/>
            <p:nvPr/>
          </p:nvSpPr>
          <p:spPr>
            <a:xfrm>
              <a:off x="5004456" y="4670241"/>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530000"/>
            </a:solidFill>
          </p:spPr>
          <p:txBody>
            <a:bodyPr wrap="square" lIns="0" tIns="0" rIns="0" bIns="0" rtlCol="0"/>
            <a:lstStyle/>
            <a:p>
              <a:endParaRPr/>
            </a:p>
          </p:txBody>
        </p:sp>
        <p:sp>
          <p:nvSpPr>
            <p:cNvPr id="760" name="object 758">
              <a:extLst>
                <a:ext uri="{FF2B5EF4-FFF2-40B4-BE49-F238E27FC236}">
                  <a16:creationId xmlns:a16="http://schemas.microsoft.com/office/drawing/2014/main" id="{466226B5-E004-4E63-B450-CD3BA36A68B7}"/>
                </a:ext>
              </a:extLst>
            </p:cNvPr>
            <p:cNvSpPr/>
            <p:nvPr/>
          </p:nvSpPr>
          <p:spPr>
            <a:xfrm>
              <a:off x="5004456" y="4667860"/>
              <a:ext cx="45720" cy="2540"/>
            </a:xfrm>
            <a:custGeom>
              <a:avLst/>
              <a:gdLst/>
              <a:ahLst/>
              <a:cxnLst/>
              <a:rect l="l" t="t" r="r" b="b"/>
              <a:pathLst>
                <a:path w="45720" h="2539">
                  <a:moveTo>
                    <a:pt x="0" y="2381"/>
                  </a:moveTo>
                  <a:lnTo>
                    <a:pt x="0" y="0"/>
                  </a:lnTo>
                  <a:lnTo>
                    <a:pt x="45401" y="0"/>
                  </a:lnTo>
                  <a:lnTo>
                    <a:pt x="45401" y="2381"/>
                  </a:lnTo>
                  <a:lnTo>
                    <a:pt x="0" y="2381"/>
                  </a:lnTo>
                  <a:close/>
                </a:path>
              </a:pathLst>
            </a:custGeom>
            <a:solidFill>
              <a:srgbClr val="4F0000"/>
            </a:solidFill>
          </p:spPr>
          <p:txBody>
            <a:bodyPr wrap="square" lIns="0" tIns="0" rIns="0" bIns="0" rtlCol="0"/>
            <a:lstStyle/>
            <a:p>
              <a:endParaRPr/>
            </a:p>
          </p:txBody>
        </p:sp>
        <p:sp>
          <p:nvSpPr>
            <p:cNvPr id="761" name="object 759">
              <a:extLst>
                <a:ext uri="{FF2B5EF4-FFF2-40B4-BE49-F238E27FC236}">
                  <a16:creationId xmlns:a16="http://schemas.microsoft.com/office/drawing/2014/main" id="{F75EA712-FB61-42C7-A058-CE4E218B90A2}"/>
                </a:ext>
              </a:extLst>
            </p:cNvPr>
            <p:cNvSpPr/>
            <p:nvPr/>
          </p:nvSpPr>
          <p:spPr>
            <a:xfrm>
              <a:off x="5004456" y="4667860"/>
              <a:ext cx="45720" cy="2540"/>
            </a:xfrm>
            <a:custGeom>
              <a:avLst/>
              <a:gdLst/>
              <a:ahLst/>
              <a:cxnLst/>
              <a:rect l="l" t="t" r="r" b="b"/>
              <a:pathLst>
                <a:path w="45720" h="2539">
                  <a:moveTo>
                    <a:pt x="0" y="2381"/>
                  </a:moveTo>
                  <a:lnTo>
                    <a:pt x="0" y="0"/>
                  </a:lnTo>
                  <a:lnTo>
                    <a:pt x="45401" y="0"/>
                  </a:lnTo>
                  <a:lnTo>
                    <a:pt x="45401" y="2381"/>
                  </a:lnTo>
                  <a:lnTo>
                    <a:pt x="0" y="2381"/>
                  </a:lnTo>
                  <a:close/>
                </a:path>
              </a:pathLst>
            </a:custGeom>
            <a:solidFill>
              <a:srgbClr val="460000"/>
            </a:solidFill>
          </p:spPr>
          <p:txBody>
            <a:bodyPr wrap="square" lIns="0" tIns="0" rIns="0" bIns="0" rtlCol="0"/>
            <a:lstStyle/>
            <a:p>
              <a:endParaRPr/>
            </a:p>
          </p:txBody>
        </p:sp>
        <p:sp>
          <p:nvSpPr>
            <p:cNvPr id="762" name="object 760">
              <a:extLst>
                <a:ext uri="{FF2B5EF4-FFF2-40B4-BE49-F238E27FC236}">
                  <a16:creationId xmlns:a16="http://schemas.microsoft.com/office/drawing/2014/main" id="{AA11C998-5D5F-4B5E-9B3B-861F5CECA951}"/>
                </a:ext>
              </a:extLst>
            </p:cNvPr>
            <p:cNvSpPr/>
            <p:nvPr/>
          </p:nvSpPr>
          <p:spPr>
            <a:xfrm>
              <a:off x="5010131" y="4665478"/>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420000"/>
            </a:solidFill>
          </p:spPr>
          <p:txBody>
            <a:bodyPr wrap="square" lIns="0" tIns="0" rIns="0" bIns="0" rtlCol="0"/>
            <a:lstStyle/>
            <a:p>
              <a:endParaRPr/>
            </a:p>
          </p:txBody>
        </p:sp>
        <p:sp>
          <p:nvSpPr>
            <p:cNvPr id="763" name="object 761">
              <a:extLst>
                <a:ext uri="{FF2B5EF4-FFF2-40B4-BE49-F238E27FC236}">
                  <a16:creationId xmlns:a16="http://schemas.microsoft.com/office/drawing/2014/main" id="{10299C14-E8E4-4F92-A29D-FB1010B4AEE6}"/>
                </a:ext>
              </a:extLst>
            </p:cNvPr>
            <p:cNvSpPr/>
            <p:nvPr/>
          </p:nvSpPr>
          <p:spPr>
            <a:xfrm>
              <a:off x="5010131" y="4665477"/>
              <a:ext cx="34290" cy="2540"/>
            </a:xfrm>
            <a:custGeom>
              <a:avLst/>
              <a:gdLst/>
              <a:ahLst/>
              <a:cxnLst/>
              <a:rect l="l" t="t" r="r" b="b"/>
              <a:pathLst>
                <a:path w="34289" h="2539">
                  <a:moveTo>
                    <a:pt x="0" y="2382"/>
                  </a:moveTo>
                  <a:lnTo>
                    <a:pt x="34050" y="2382"/>
                  </a:lnTo>
                  <a:lnTo>
                    <a:pt x="34050" y="0"/>
                  </a:lnTo>
                  <a:lnTo>
                    <a:pt x="0" y="0"/>
                  </a:lnTo>
                  <a:lnTo>
                    <a:pt x="0" y="2382"/>
                  </a:lnTo>
                  <a:close/>
                </a:path>
              </a:pathLst>
            </a:custGeom>
            <a:solidFill>
              <a:srgbClr val="3A0000"/>
            </a:solidFill>
          </p:spPr>
          <p:txBody>
            <a:bodyPr wrap="square" lIns="0" tIns="0" rIns="0" bIns="0" rtlCol="0"/>
            <a:lstStyle/>
            <a:p>
              <a:endParaRPr/>
            </a:p>
          </p:txBody>
        </p:sp>
        <p:sp>
          <p:nvSpPr>
            <p:cNvPr id="764" name="object 762">
              <a:extLst>
                <a:ext uri="{FF2B5EF4-FFF2-40B4-BE49-F238E27FC236}">
                  <a16:creationId xmlns:a16="http://schemas.microsoft.com/office/drawing/2014/main" id="{3F3D6052-93FB-47EF-8149-43CC84E2ACB8}"/>
                </a:ext>
              </a:extLst>
            </p:cNvPr>
            <p:cNvSpPr/>
            <p:nvPr/>
          </p:nvSpPr>
          <p:spPr>
            <a:xfrm>
              <a:off x="5010131" y="4663097"/>
              <a:ext cx="31750" cy="2540"/>
            </a:xfrm>
            <a:custGeom>
              <a:avLst/>
              <a:gdLst/>
              <a:ahLst/>
              <a:cxnLst/>
              <a:rect l="l" t="t" r="r" b="b"/>
              <a:pathLst>
                <a:path w="31750" h="2539">
                  <a:moveTo>
                    <a:pt x="2837" y="0"/>
                  </a:moveTo>
                  <a:lnTo>
                    <a:pt x="0" y="0"/>
                  </a:lnTo>
                  <a:lnTo>
                    <a:pt x="0" y="2381"/>
                  </a:lnTo>
                  <a:lnTo>
                    <a:pt x="5675" y="2381"/>
                  </a:lnTo>
                  <a:lnTo>
                    <a:pt x="2837" y="0"/>
                  </a:lnTo>
                  <a:close/>
                </a:path>
                <a:path w="31750" h="2539">
                  <a:moveTo>
                    <a:pt x="31213" y="0"/>
                  </a:moveTo>
                  <a:lnTo>
                    <a:pt x="8512" y="0"/>
                  </a:lnTo>
                  <a:lnTo>
                    <a:pt x="5675" y="2381"/>
                  </a:lnTo>
                  <a:lnTo>
                    <a:pt x="31213" y="2381"/>
                  </a:lnTo>
                  <a:lnTo>
                    <a:pt x="31213" y="0"/>
                  </a:lnTo>
                  <a:close/>
                </a:path>
              </a:pathLst>
            </a:custGeom>
            <a:solidFill>
              <a:srgbClr val="360000"/>
            </a:solidFill>
          </p:spPr>
          <p:txBody>
            <a:bodyPr wrap="square" lIns="0" tIns="0" rIns="0" bIns="0" rtlCol="0"/>
            <a:lstStyle/>
            <a:p>
              <a:endParaRPr/>
            </a:p>
          </p:txBody>
        </p:sp>
        <p:sp>
          <p:nvSpPr>
            <p:cNvPr id="765" name="object 763">
              <a:extLst>
                <a:ext uri="{FF2B5EF4-FFF2-40B4-BE49-F238E27FC236}">
                  <a16:creationId xmlns:a16="http://schemas.microsoft.com/office/drawing/2014/main" id="{675EAD1C-FF12-439E-ACD2-E0AFC10C25DE}"/>
                </a:ext>
              </a:extLst>
            </p:cNvPr>
            <p:cNvSpPr/>
            <p:nvPr/>
          </p:nvSpPr>
          <p:spPr>
            <a:xfrm>
              <a:off x="5010131" y="4663097"/>
              <a:ext cx="31750" cy="2540"/>
            </a:xfrm>
            <a:custGeom>
              <a:avLst/>
              <a:gdLst/>
              <a:ahLst/>
              <a:cxnLst/>
              <a:rect l="l" t="t" r="r" b="b"/>
              <a:pathLst>
                <a:path w="31750" h="2539">
                  <a:moveTo>
                    <a:pt x="2837" y="0"/>
                  </a:moveTo>
                  <a:lnTo>
                    <a:pt x="0" y="0"/>
                  </a:lnTo>
                  <a:lnTo>
                    <a:pt x="0" y="2381"/>
                  </a:lnTo>
                  <a:lnTo>
                    <a:pt x="5675" y="2381"/>
                  </a:lnTo>
                  <a:lnTo>
                    <a:pt x="2837" y="0"/>
                  </a:lnTo>
                  <a:close/>
                </a:path>
                <a:path w="31750" h="2539">
                  <a:moveTo>
                    <a:pt x="31213" y="0"/>
                  </a:moveTo>
                  <a:lnTo>
                    <a:pt x="5675" y="0"/>
                  </a:lnTo>
                  <a:lnTo>
                    <a:pt x="5675" y="2381"/>
                  </a:lnTo>
                  <a:lnTo>
                    <a:pt x="31213" y="2381"/>
                  </a:lnTo>
                  <a:lnTo>
                    <a:pt x="31213" y="0"/>
                  </a:lnTo>
                  <a:close/>
                </a:path>
              </a:pathLst>
            </a:custGeom>
            <a:solidFill>
              <a:srgbClr val="2D0000"/>
            </a:solidFill>
          </p:spPr>
          <p:txBody>
            <a:bodyPr wrap="square" lIns="0" tIns="0" rIns="0" bIns="0" rtlCol="0"/>
            <a:lstStyle/>
            <a:p>
              <a:endParaRPr/>
            </a:p>
          </p:txBody>
        </p:sp>
        <p:sp>
          <p:nvSpPr>
            <p:cNvPr id="766" name="object 764">
              <a:extLst>
                <a:ext uri="{FF2B5EF4-FFF2-40B4-BE49-F238E27FC236}">
                  <a16:creationId xmlns:a16="http://schemas.microsoft.com/office/drawing/2014/main" id="{EC528793-46CF-44F0-BC89-A711C655CE6A}"/>
                </a:ext>
              </a:extLst>
            </p:cNvPr>
            <p:cNvSpPr/>
            <p:nvPr/>
          </p:nvSpPr>
          <p:spPr>
            <a:xfrm>
              <a:off x="5018644" y="4660715"/>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290000"/>
            </a:solidFill>
          </p:spPr>
          <p:txBody>
            <a:bodyPr wrap="square" lIns="0" tIns="0" rIns="0" bIns="0" rtlCol="0"/>
            <a:lstStyle/>
            <a:p>
              <a:endParaRPr/>
            </a:p>
          </p:txBody>
        </p:sp>
        <p:sp>
          <p:nvSpPr>
            <p:cNvPr id="767" name="object 765">
              <a:extLst>
                <a:ext uri="{FF2B5EF4-FFF2-40B4-BE49-F238E27FC236}">
                  <a16:creationId xmlns:a16="http://schemas.microsoft.com/office/drawing/2014/main" id="{AB18BADD-CC18-49C7-980E-5625926A611E}"/>
                </a:ext>
              </a:extLst>
            </p:cNvPr>
            <p:cNvSpPr/>
            <p:nvPr/>
          </p:nvSpPr>
          <p:spPr>
            <a:xfrm>
              <a:off x="5018644" y="4660715"/>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200000"/>
            </a:solidFill>
          </p:spPr>
          <p:txBody>
            <a:bodyPr wrap="square" lIns="0" tIns="0" rIns="0" bIns="0" rtlCol="0"/>
            <a:lstStyle/>
            <a:p>
              <a:endParaRPr/>
            </a:p>
          </p:txBody>
        </p:sp>
        <p:sp>
          <p:nvSpPr>
            <p:cNvPr id="768" name="object 766">
              <a:extLst>
                <a:ext uri="{FF2B5EF4-FFF2-40B4-BE49-F238E27FC236}">
                  <a16:creationId xmlns:a16="http://schemas.microsoft.com/office/drawing/2014/main" id="{326B97DA-0D89-4CCF-97B4-0BEC3BD13BA0}"/>
                </a:ext>
              </a:extLst>
            </p:cNvPr>
            <p:cNvSpPr/>
            <p:nvPr/>
          </p:nvSpPr>
          <p:spPr>
            <a:xfrm>
              <a:off x="5021482" y="4658334"/>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1C0000"/>
            </a:solidFill>
          </p:spPr>
          <p:txBody>
            <a:bodyPr wrap="square" lIns="0" tIns="0" rIns="0" bIns="0" rtlCol="0"/>
            <a:lstStyle/>
            <a:p>
              <a:endParaRPr/>
            </a:p>
          </p:txBody>
        </p:sp>
        <p:sp>
          <p:nvSpPr>
            <p:cNvPr id="769" name="object 767">
              <a:extLst>
                <a:ext uri="{FF2B5EF4-FFF2-40B4-BE49-F238E27FC236}">
                  <a16:creationId xmlns:a16="http://schemas.microsoft.com/office/drawing/2014/main" id="{456705E1-8780-483D-B0F8-E23D1DB9C04C}"/>
                </a:ext>
              </a:extLst>
            </p:cNvPr>
            <p:cNvSpPr/>
            <p:nvPr/>
          </p:nvSpPr>
          <p:spPr>
            <a:xfrm>
              <a:off x="5021482" y="4658334"/>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130000"/>
            </a:solidFill>
          </p:spPr>
          <p:txBody>
            <a:bodyPr wrap="square" lIns="0" tIns="0" rIns="0" bIns="0" rtlCol="0"/>
            <a:lstStyle/>
            <a:p>
              <a:endParaRPr/>
            </a:p>
          </p:txBody>
        </p:sp>
        <p:sp>
          <p:nvSpPr>
            <p:cNvPr id="770" name="object 768">
              <a:extLst>
                <a:ext uri="{FF2B5EF4-FFF2-40B4-BE49-F238E27FC236}">
                  <a16:creationId xmlns:a16="http://schemas.microsoft.com/office/drawing/2014/main" id="{32CA51E6-2DA4-49BD-B5A5-1D8DDBFA41BC}"/>
                </a:ext>
              </a:extLst>
            </p:cNvPr>
            <p:cNvSpPr/>
            <p:nvPr/>
          </p:nvSpPr>
          <p:spPr>
            <a:xfrm>
              <a:off x="5027157" y="4655952"/>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0D0000"/>
            </a:solidFill>
          </p:spPr>
          <p:txBody>
            <a:bodyPr wrap="square" lIns="0" tIns="0" rIns="0" bIns="0" rtlCol="0"/>
            <a:lstStyle/>
            <a:p>
              <a:endParaRPr/>
            </a:p>
          </p:txBody>
        </p:sp>
        <p:sp>
          <p:nvSpPr>
            <p:cNvPr id="771" name="object 769">
              <a:extLst>
                <a:ext uri="{FF2B5EF4-FFF2-40B4-BE49-F238E27FC236}">
                  <a16:creationId xmlns:a16="http://schemas.microsoft.com/office/drawing/2014/main" id="{ECE66720-C03A-4D22-AF76-5C8BA5389163}"/>
                </a:ext>
              </a:extLst>
            </p:cNvPr>
            <p:cNvSpPr/>
            <p:nvPr/>
          </p:nvSpPr>
          <p:spPr>
            <a:xfrm>
              <a:off x="5027157" y="4655952"/>
              <a:ext cx="8890" cy="2540"/>
            </a:xfrm>
            <a:custGeom>
              <a:avLst/>
              <a:gdLst/>
              <a:ahLst/>
              <a:cxnLst/>
              <a:rect l="l" t="t" r="r" b="b"/>
              <a:pathLst>
                <a:path w="8889" h="2539">
                  <a:moveTo>
                    <a:pt x="0" y="2381"/>
                  </a:moveTo>
                  <a:lnTo>
                    <a:pt x="0" y="0"/>
                  </a:lnTo>
                  <a:lnTo>
                    <a:pt x="8512" y="0"/>
                  </a:lnTo>
                  <a:lnTo>
                    <a:pt x="8512" y="2381"/>
                  </a:lnTo>
                  <a:lnTo>
                    <a:pt x="0" y="2381"/>
                  </a:lnTo>
                  <a:close/>
                </a:path>
              </a:pathLst>
            </a:custGeom>
            <a:solidFill>
              <a:srgbClr val="080000"/>
            </a:solidFill>
          </p:spPr>
          <p:txBody>
            <a:bodyPr wrap="square" lIns="0" tIns="0" rIns="0" bIns="0" rtlCol="0"/>
            <a:lstStyle/>
            <a:p>
              <a:endParaRPr/>
            </a:p>
          </p:txBody>
        </p:sp>
        <p:sp>
          <p:nvSpPr>
            <p:cNvPr id="772" name="object 770">
              <a:extLst>
                <a:ext uri="{FF2B5EF4-FFF2-40B4-BE49-F238E27FC236}">
                  <a16:creationId xmlns:a16="http://schemas.microsoft.com/office/drawing/2014/main" id="{79ACFB19-C653-43D1-83A7-44855266DA38}"/>
                </a:ext>
              </a:extLst>
            </p:cNvPr>
            <p:cNvSpPr/>
            <p:nvPr/>
          </p:nvSpPr>
          <p:spPr>
            <a:xfrm>
              <a:off x="5313752" y="4763117"/>
              <a:ext cx="8890" cy="2540"/>
            </a:xfrm>
            <a:custGeom>
              <a:avLst/>
              <a:gdLst/>
              <a:ahLst/>
              <a:cxnLst/>
              <a:rect l="l" t="t" r="r" b="b"/>
              <a:pathLst>
                <a:path w="8889" h="2539">
                  <a:moveTo>
                    <a:pt x="8512" y="0"/>
                  </a:moveTo>
                  <a:lnTo>
                    <a:pt x="8512" y="2381"/>
                  </a:lnTo>
                  <a:lnTo>
                    <a:pt x="0" y="2381"/>
                  </a:lnTo>
                  <a:lnTo>
                    <a:pt x="0" y="0"/>
                  </a:lnTo>
                  <a:lnTo>
                    <a:pt x="8512" y="0"/>
                  </a:lnTo>
                  <a:close/>
                </a:path>
              </a:pathLst>
            </a:custGeom>
            <a:solidFill>
              <a:srgbClr val="DE0000"/>
            </a:solidFill>
          </p:spPr>
          <p:txBody>
            <a:bodyPr wrap="square" lIns="0" tIns="0" rIns="0" bIns="0" rtlCol="0"/>
            <a:lstStyle/>
            <a:p>
              <a:endParaRPr/>
            </a:p>
          </p:txBody>
        </p:sp>
        <p:sp>
          <p:nvSpPr>
            <p:cNvPr id="773" name="object 771">
              <a:extLst>
                <a:ext uri="{FF2B5EF4-FFF2-40B4-BE49-F238E27FC236}">
                  <a16:creationId xmlns:a16="http://schemas.microsoft.com/office/drawing/2014/main" id="{3C6ACFF3-31F7-4545-B793-9CAC1132CA84}"/>
                </a:ext>
              </a:extLst>
            </p:cNvPr>
            <p:cNvSpPr/>
            <p:nvPr/>
          </p:nvSpPr>
          <p:spPr>
            <a:xfrm>
              <a:off x="5313752" y="4763117"/>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90000"/>
            </a:solidFill>
          </p:spPr>
          <p:txBody>
            <a:bodyPr wrap="square" lIns="0" tIns="0" rIns="0" bIns="0" rtlCol="0"/>
            <a:lstStyle/>
            <a:p>
              <a:endParaRPr/>
            </a:p>
          </p:txBody>
        </p:sp>
        <p:sp>
          <p:nvSpPr>
            <p:cNvPr id="774" name="object 772">
              <a:extLst>
                <a:ext uri="{FF2B5EF4-FFF2-40B4-BE49-F238E27FC236}">
                  <a16:creationId xmlns:a16="http://schemas.microsoft.com/office/drawing/2014/main" id="{4D077218-54FA-4721-8136-43F7D2689523}"/>
                </a:ext>
              </a:extLst>
            </p:cNvPr>
            <p:cNvSpPr/>
            <p:nvPr/>
          </p:nvSpPr>
          <p:spPr>
            <a:xfrm>
              <a:off x="5310914" y="4760736"/>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D10000"/>
            </a:solidFill>
          </p:spPr>
          <p:txBody>
            <a:bodyPr wrap="square" lIns="0" tIns="0" rIns="0" bIns="0" rtlCol="0"/>
            <a:lstStyle/>
            <a:p>
              <a:endParaRPr/>
            </a:p>
          </p:txBody>
        </p:sp>
        <p:sp>
          <p:nvSpPr>
            <p:cNvPr id="775" name="object 773">
              <a:extLst>
                <a:ext uri="{FF2B5EF4-FFF2-40B4-BE49-F238E27FC236}">
                  <a16:creationId xmlns:a16="http://schemas.microsoft.com/office/drawing/2014/main" id="{B050A69D-9EE1-4A11-AE2D-F259D1A3F505}"/>
                </a:ext>
              </a:extLst>
            </p:cNvPr>
            <p:cNvSpPr/>
            <p:nvPr/>
          </p:nvSpPr>
          <p:spPr>
            <a:xfrm>
              <a:off x="5310914" y="4760736"/>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CC0000"/>
            </a:solidFill>
          </p:spPr>
          <p:txBody>
            <a:bodyPr wrap="square" lIns="0" tIns="0" rIns="0" bIns="0" rtlCol="0"/>
            <a:lstStyle/>
            <a:p>
              <a:endParaRPr/>
            </a:p>
          </p:txBody>
        </p:sp>
        <p:sp>
          <p:nvSpPr>
            <p:cNvPr id="776" name="object 774">
              <a:extLst>
                <a:ext uri="{FF2B5EF4-FFF2-40B4-BE49-F238E27FC236}">
                  <a16:creationId xmlns:a16="http://schemas.microsoft.com/office/drawing/2014/main" id="{55A2A526-99F8-4D00-86CD-7C647A30FA31}"/>
                </a:ext>
              </a:extLst>
            </p:cNvPr>
            <p:cNvSpPr/>
            <p:nvPr/>
          </p:nvSpPr>
          <p:spPr>
            <a:xfrm>
              <a:off x="5308077" y="4758354"/>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C40000"/>
            </a:solidFill>
          </p:spPr>
          <p:txBody>
            <a:bodyPr wrap="square" lIns="0" tIns="0" rIns="0" bIns="0" rtlCol="0"/>
            <a:lstStyle/>
            <a:p>
              <a:endParaRPr/>
            </a:p>
          </p:txBody>
        </p:sp>
        <p:sp>
          <p:nvSpPr>
            <p:cNvPr id="777" name="object 775">
              <a:extLst>
                <a:ext uri="{FF2B5EF4-FFF2-40B4-BE49-F238E27FC236}">
                  <a16:creationId xmlns:a16="http://schemas.microsoft.com/office/drawing/2014/main" id="{D59604F6-5797-495F-B5DD-235A665DBB27}"/>
                </a:ext>
              </a:extLst>
            </p:cNvPr>
            <p:cNvSpPr/>
            <p:nvPr/>
          </p:nvSpPr>
          <p:spPr>
            <a:xfrm>
              <a:off x="5308077" y="4758354"/>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BE0000"/>
            </a:solidFill>
          </p:spPr>
          <p:txBody>
            <a:bodyPr wrap="square" lIns="0" tIns="0" rIns="0" bIns="0" rtlCol="0"/>
            <a:lstStyle/>
            <a:p>
              <a:endParaRPr/>
            </a:p>
          </p:txBody>
        </p:sp>
        <p:sp>
          <p:nvSpPr>
            <p:cNvPr id="778" name="object 776">
              <a:extLst>
                <a:ext uri="{FF2B5EF4-FFF2-40B4-BE49-F238E27FC236}">
                  <a16:creationId xmlns:a16="http://schemas.microsoft.com/office/drawing/2014/main" id="{03B619FF-27EF-46E5-B92E-8065CD348814}"/>
                </a:ext>
              </a:extLst>
            </p:cNvPr>
            <p:cNvSpPr/>
            <p:nvPr/>
          </p:nvSpPr>
          <p:spPr>
            <a:xfrm>
              <a:off x="5305239" y="4755973"/>
              <a:ext cx="45720" cy="2540"/>
            </a:xfrm>
            <a:custGeom>
              <a:avLst/>
              <a:gdLst/>
              <a:ahLst/>
              <a:cxnLst/>
              <a:rect l="l" t="t" r="r" b="b"/>
              <a:pathLst>
                <a:path w="45720" h="2539">
                  <a:moveTo>
                    <a:pt x="45401" y="2381"/>
                  </a:moveTo>
                  <a:lnTo>
                    <a:pt x="45401" y="0"/>
                  </a:lnTo>
                  <a:lnTo>
                    <a:pt x="0" y="0"/>
                  </a:lnTo>
                  <a:lnTo>
                    <a:pt x="0" y="2381"/>
                  </a:lnTo>
                  <a:lnTo>
                    <a:pt x="45401" y="2381"/>
                  </a:lnTo>
                  <a:close/>
                </a:path>
              </a:pathLst>
            </a:custGeom>
            <a:solidFill>
              <a:srgbClr val="B80000"/>
            </a:solidFill>
          </p:spPr>
          <p:txBody>
            <a:bodyPr wrap="square" lIns="0" tIns="0" rIns="0" bIns="0" rtlCol="0"/>
            <a:lstStyle/>
            <a:p>
              <a:endParaRPr/>
            </a:p>
          </p:txBody>
        </p:sp>
        <p:sp>
          <p:nvSpPr>
            <p:cNvPr id="779" name="object 777">
              <a:extLst>
                <a:ext uri="{FF2B5EF4-FFF2-40B4-BE49-F238E27FC236}">
                  <a16:creationId xmlns:a16="http://schemas.microsoft.com/office/drawing/2014/main" id="{C57EE979-C196-4817-B5CF-8581D01B6697}"/>
                </a:ext>
              </a:extLst>
            </p:cNvPr>
            <p:cNvSpPr/>
            <p:nvPr/>
          </p:nvSpPr>
          <p:spPr>
            <a:xfrm>
              <a:off x="5305239" y="4755973"/>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AF0000"/>
            </a:solidFill>
          </p:spPr>
          <p:txBody>
            <a:bodyPr wrap="square" lIns="0" tIns="0" rIns="0" bIns="0" rtlCol="0"/>
            <a:lstStyle/>
            <a:p>
              <a:endParaRPr/>
            </a:p>
          </p:txBody>
        </p:sp>
        <p:sp>
          <p:nvSpPr>
            <p:cNvPr id="780" name="object 778">
              <a:extLst>
                <a:ext uri="{FF2B5EF4-FFF2-40B4-BE49-F238E27FC236}">
                  <a16:creationId xmlns:a16="http://schemas.microsoft.com/office/drawing/2014/main" id="{11D64D1F-3F65-4C14-9D6A-B968A709A922}"/>
                </a:ext>
              </a:extLst>
            </p:cNvPr>
            <p:cNvSpPr/>
            <p:nvPr/>
          </p:nvSpPr>
          <p:spPr>
            <a:xfrm>
              <a:off x="5302401" y="4753591"/>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B0000"/>
            </a:solidFill>
          </p:spPr>
          <p:txBody>
            <a:bodyPr wrap="square" lIns="0" tIns="0" rIns="0" bIns="0" rtlCol="0"/>
            <a:lstStyle/>
            <a:p>
              <a:endParaRPr/>
            </a:p>
          </p:txBody>
        </p:sp>
        <p:sp>
          <p:nvSpPr>
            <p:cNvPr id="781" name="object 779">
              <a:extLst>
                <a:ext uri="{FF2B5EF4-FFF2-40B4-BE49-F238E27FC236}">
                  <a16:creationId xmlns:a16="http://schemas.microsoft.com/office/drawing/2014/main" id="{253BEC80-C3CA-4995-A06A-810F4F81C55E}"/>
                </a:ext>
              </a:extLst>
            </p:cNvPr>
            <p:cNvSpPr/>
            <p:nvPr/>
          </p:nvSpPr>
          <p:spPr>
            <a:xfrm>
              <a:off x="5302401" y="4753591"/>
              <a:ext cx="48260" cy="2540"/>
            </a:xfrm>
            <a:custGeom>
              <a:avLst/>
              <a:gdLst/>
              <a:ahLst/>
              <a:cxnLst/>
              <a:rect l="l" t="t" r="r" b="b"/>
              <a:pathLst>
                <a:path w="48260" h="2539">
                  <a:moveTo>
                    <a:pt x="45401" y="0"/>
                  </a:moveTo>
                  <a:lnTo>
                    <a:pt x="0" y="0"/>
                  </a:lnTo>
                  <a:lnTo>
                    <a:pt x="0" y="2381"/>
                  </a:lnTo>
                  <a:lnTo>
                    <a:pt x="48238" y="2381"/>
                  </a:lnTo>
                  <a:lnTo>
                    <a:pt x="45401" y="0"/>
                  </a:lnTo>
                  <a:close/>
                </a:path>
              </a:pathLst>
            </a:custGeom>
            <a:solidFill>
              <a:srgbClr val="A20000"/>
            </a:solidFill>
          </p:spPr>
          <p:txBody>
            <a:bodyPr wrap="square" lIns="0" tIns="0" rIns="0" bIns="0" rtlCol="0"/>
            <a:lstStyle/>
            <a:p>
              <a:endParaRPr/>
            </a:p>
          </p:txBody>
        </p:sp>
        <p:sp>
          <p:nvSpPr>
            <p:cNvPr id="782" name="object 780">
              <a:extLst>
                <a:ext uri="{FF2B5EF4-FFF2-40B4-BE49-F238E27FC236}">
                  <a16:creationId xmlns:a16="http://schemas.microsoft.com/office/drawing/2014/main" id="{8BAFC43B-4A75-4F3A-9028-979A1F373FFC}"/>
                </a:ext>
              </a:extLst>
            </p:cNvPr>
            <p:cNvSpPr/>
            <p:nvPr/>
          </p:nvSpPr>
          <p:spPr>
            <a:xfrm>
              <a:off x="5299564" y="4748828"/>
              <a:ext cx="48260" cy="5080"/>
            </a:xfrm>
            <a:custGeom>
              <a:avLst/>
              <a:gdLst/>
              <a:ahLst/>
              <a:cxnLst/>
              <a:rect l="l" t="t" r="r" b="b"/>
              <a:pathLst>
                <a:path w="48260" h="5079">
                  <a:moveTo>
                    <a:pt x="48238" y="4762"/>
                  </a:moveTo>
                  <a:lnTo>
                    <a:pt x="48238" y="0"/>
                  </a:lnTo>
                  <a:lnTo>
                    <a:pt x="0" y="0"/>
                  </a:lnTo>
                  <a:lnTo>
                    <a:pt x="0" y="4762"/>
                  </a:lnTo>
                  <a:lnTo>
                    <a:pt x="48238" y="4762"/>
                  </a:lnTo>
                  <a:close/>
                </a:path>
              </a:pathLst>
            </a:custGeom>
            <a:solidFill>
              <a:srgbClr val="9E0000"/>
            </a:solidFill>
          </p:spPr>
          <p:txBody>
            <a:bodyPr wrap="square" lIns="0" tIns="0" rIns="0" bIns="0" rtlCol="0"/>
            <a:lstStyle/>
            <a:p>
              <a:endParaRPr/>
            </a:p>
          </p:txBody>
        </p:sp>
        <p:sp>
          <p:nvSpPr>
            <p:cNvPr id="783" name="object 781">
              <a:extLst>
                <a:ext uri="{FF2B5EF4-FFF2-40B4-BE49-F238E27FC236}">
                  <a16:creationId xmlns:a16="http://schemas.microsoft.com/office/drawing/2014/main" id="{1CD5BC31-CC40-4B1E-A38A-9A58EF3B6570}"/>
                </a:ext>
              </a:extLst>
            </p:cNvPr>
            <p:cNvSpPr/>
            <p:nvPr/>
          </p:nvSpPr>
          <p:spPr>
            <a:xfrm>
              <a:off x="5299564" y="4748828"/>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950000"/>
            </a:solidFill>
          </p:spPr>
          <p:txBody>
            <a:bodyPr wrap="square" lIns="0" tIns="0" rIns="0" bIns="0" rtlCol="0"/>
            <a:lstStyle/>
            <a:p>
              <a:endParaRPr/>
            </a:p>
          </p:txBody>
        </p:sp>
        <p:sp>
          <p:nvSpPr>
            <p:cNvPr id="784" name="object 782">
              <a:extLst>
                <a:ext uri="{FF2B5EF4-FFF2-40B4-BE49-F238E27FC236}">
                  <a16:creationId xmlns:a16="http://schemas.microsoft.com/office/drawing/2014/main" id="{DCAB0566-03B5-4E58-8EB1-09A018E2A046}"/>
                </a:ext>
              </a:extLst>
            </p:cNvPr>
            <p:cNvSpPr/>
            <p:nvPr/>
          </p:nvSpPr>
          <p:spPr>
            <a:xfrm>
              <a:off x="5288214" y="4744065"/>
              <a:ext cx="59690" cy="5080"/>
            </a:xfrm>
            <a:custGeom>
              <a:avLst/>
              <a:gdLst/>
              <a:ahLst/>
              <a:cxnLst/>
              <a:rect l="l" t="t" r="r" b="b"/>
              <a:pathLst>
                <a:path w="59689" h="5079">
                  <a:moveTo>
                    <a:pt x="0" y="0"/>
                  </a:moveTo>
                  <a:lnTo>
                    <a:pt x="0" y="4762"/>
                  </a:lnTo>
                  <a:lnTo>
                    <a:pt x="59589" y="4762"/>
                  </a:lnTo>
                  <a:lnTo>
                    <a:pt x="59589" y="0"/>
                  </a:lnTo>
                  <a:lnTo>
                    <a:pt x="0" y="0"/>
                  </a:lnTo>
                  <a:close/>
                </a:path>
              </a:pathLst>
            </a:custGeom>
            <a:solidFill>
              <a:srgbClr val="820000"/>
            </a:solidFill>
          </p:spPr>
          <p:txBody>
            <a:bodyPr wrap="square" lIns="0" tIns="0" rIns="0" bIns="0" rtlCol="0"/>
            <a:lstStyle/>
            <a:p>
              <a:endParaRPr/>
            </a:p>
          </p:txBody>
        </p:sp>
        <p:sp>
          <p:nvSpPr>
            <p:cNvPr id="785" name="object 783">
              <a:extLst>
                <a:ext uri="{FF2B5EF4-FFF2-40B4-BE49-F238E27FC236}">
                  <a16:creationId xmlns:a16="http://schemas.microsoft.com/office/drawing/2014/main" id="{E86E01B2-51AC-4990-BD90-8F3CC3C961F6}"/>
                </a:ext>
              </a:extLst>
            </p:cNvPr>
            <p:cNvSpPr/>
            <p:nvPr/>
          </p:nvSpPr>
          <p:spPr>
            <a:xfrm>
              <a:off x="5288214" y="4744065"/>
              <a:ext cx="59690" cy="5080"/>
            </a:xfrm>
            <a:custGeom>
              <a:avLst/>
              <a:gdLst/>
              <a:ahLst/>
              <a:cxnLst/>
              <a:rect l="l" t="t" r="r" b="b"/>
              <a:pathLst>
                <a:path w="59689" h="5079">
                  <a:moveTo>
                    <a:pt x="0" y="0"/>
                  </a:moveTo>
                  <a:lnTo>
                    <a:pt x="0" y="4762"/>
                  </a:lnTo>
                  <a:lnTo>
                    <a:pt x="59589" y="4762"/>
                  </a:lnTo>
                  <a:lnTo>
                    <a:pt x="59589" y="0"/>
                  </a:lnTo>
                  <a:lnTo>
                    <a:pt x="0" y="0"/>
                  </a:lnTo>
                  <a:close/>
                </a:path>
              </a:pathLst>
            </a:custGeom>
            <a:solidFill>
              <a:srgbClr val="7C0000"/>
            </a:solidFill>
          </p:spPr>
          <p:txBody>
            <a:bodyPr wrap="square" lIns="0" tIns="0" rIns="0" bIns="0" rtlCol="0"/>
            <a:lstStyle/>
            <a:p>
              <a:endParaRPr/>
            </a:p>
          </p:txBody>
        </p:sp>
        <p:sp>
          <p:nvSpPr>
            <p:cNvPr id="786" name="object 784">
              <a:extLst>
                <a:ext uri="{FF2B5EF4-FFF2-40B4-BE49-F238E27FC236}">
                  <a16:creationId xmlns:a16="http://schemas.microsoft.com/office/drawing/2014/main" id="{741820DE-A3C2-42E2-B49A-740FF1D1BE6A}"/>
                </a:ext>
              </a:extLst>
            </p:cNvPr>
            <p:cNvSpPr/>
            <p:nvPr/>
          </p:nvSpPr>
          <p:spPr>
            <a:xfrm>
              <a:off x="5288214" y="4741684"/>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750000"/>
            </a:solidFill>
          </p:spPr>
          <p:txBody>
            <a:bodyPr wrap="square" lIns="0" tIns="0" rIns="0" bIns="0" rtlCol="0"/>
            <a:lstStyle/>
            <a:p>
              <a:endParaRPr/>
            </a:p>
          </p:txBody>
        </p:sp>
        <p:sp>
          <p:nvSpPr>
            <p:cNvPr id="787" name="object 785">
              <a:extLst>
                <a:ext uri="{FF2B5EF4-FFF2-40B4-BE49-F238E27FC236}">
                  <a16:creationId xmlns:a16="http://schemas.microsoft.com/office/drawing/2014/main" id="{DA6F461D-578B-4726-8F7A-E8023E67107A}"/>
                </a:ext>
              </a:extLst>
            </p:cNvPr>
            <p:cNvSpPr/>
            <p:nvPr/>
          </p:nvSpPr>
          <p:spPr>
            <a:xfrm>
              <a:off x="5288214" y="4741683"/>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6F0000"/>
            </a:solidFill>
          </p:spPr>
          <p:txBody>
            <a:bodyPr wrap="square" lIns="0" tIns="0" rIns="0" bIns="0" rtlCol="0"/>
            <a:lstStyle/>
            <a:p>
              <a:endParaRPr/>
            </a:p>
          </p:txBody>
        </p:sp>
        <p:sp>
          <p:nvSpPr>
            <p:cNvPr id="788" name="object 786">
              <a:extLst>
                <a:ext uri="{FF2B5EF4-FFF2-40B4-BE49-F238E27FC236}">
                  <a16:creationId xmlns:a16="http://schemas.microsoft.com/office/drawing/2014/main" id="{AB04348F-277A-481F-8026-89E0F9074175}"/>
                </a:ext>
              </a:extLst>
            </p:cNvPr>
            <p:cNvSpPr/>
            <p:nvPr/>
          </p:nvSpPr>
          <p:spPr>
            <a:xfrm>
              <a:off x="5288214" y="4739302"/>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90000"/>
            </a:solidFill>
          </p:spPr>
          <p:txBody>
            <a:bodyPr wrap="square" lIns="0" tIns="0" rIns="0" bIns="0" rtlCol="0"/>
            <a:lstStyle/>
            <a:p>
              <a:endParaRPr/>
            </a:p>
          </p:txBody>
        </p:sp>
        <p:sp>
          <p:nvSpPr>
            <p:cNvPr id="789" name="object 787">
              <a:extLst>
                <a:ext uri="{FF2B5EF4-FFF2-40B4-BE49-F238E27FC236}">
                  <a16:creationId xmlns:a16="http://schemas.microsoft.com/office/drawing/2014/main" id="{748872B3-7BF8-4258-83C4-591E87D0182F}"/>
                </a:ext>
              </a:extLst>
            </p:cNvPr>
            <p:cNvSpPr/>
            <p:nvPr/>
          </p:nvSpPr>
          <p:spPr>
            <a:xfrm>
              <a:off x="5288214" y="4739302"/>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20000"/>
            </a:solidFill>
          </p:spPr>
          <p:txBody>
            <a:bodyPr wrap="square" lIns="0" tIns="0" rIns="0" bIns="0" rtlCol="0"/>
            <a:lstStyle/>
            <a:p>
              <a:endParaRPr/>
            </a:p>
          </p:txBody>
        </p:sp>
        <p:sp>
          <p:nvSpPr>
            <p:cNvPr id="790" name="object 788">
              <a:extLst>
                <a:ext uri="{FF2B5EF4-FFF2-40B4-BE49-F238E27FC236}">
                  <a16:creationId xmlns:a16="http://schemas.microsoft.com/office/drawing/2014/main" id="{1E7368D5-B53D-4809-B656-73E0DEC59B3C}"/>
                </a:ext>
              </a:extLst>
            </p:cNvPr>
            <p:cNvSpPr/>
            <p:nvPr/>
          </p:nvSpPr>
          <p:spPr>
            <a:xfrm>
              <a:off x="5291051" y="4736921"/>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791" name="object 789">
              <a:extLst>
                <a:ext uri="{FF2B5EF4-FFF2-40B4-BE49-F238E27FC236}">
                  <a16:creationId xmlns:a16="http://schemas.microsoft.com/office/drawing/2014/main" id="{948F47E7-13BC-47F1-9FEE-DBE6F1F6A463}"/>
                </a:ext>
              </a:extLst>
            </p:cNvPr>
            <p:cNvSpPr/>
            <p:nvPr/>
          </p:nvSpPr>
          <p:spPr>
            <a:xfrm>
              <a:off x="5291051" y="4736921"/>
              <a:ext cx="45720" cy="2540"/>
            </a:xfrm>
            <a:custGeom>
              <a:avLst/>
              <a:gdLst/>
              <a:ahLst/>
              <a:cxnLst/>
              <a:rect l="l" t="t" r="r" b="b"/>
              <a:pathLst>
                <a:path w="45720" h="2539">
                  <a:moveTo>
                    <a:pt x="0" y="2381"/>
                  </a:moveTo>
                  <a:lnTo>
                    <a:pt x="0" y="0"/>
                  </a:lnTo>
                  <a:lnTo>
                    <a:pt x="45401" y="0"/>
                  </a:lnTo>
                  <a:lnTo>
                    <a:pt x="45401" y="2381"/>
                  </a:lnTo>
                  <a:lnTo>
                    <a:pt x="0" y="2381"/>
                  </a:lnTo>
                  <a:close/>
                </a:path>
              </a:pathLst>
            </a:custGeom>
            <a:solidFill>
              <a:srgbClr val="4F0000"/>
            </a:solidFill>
          </p:spPr>
          <p:txBody>
            <a:bodyPr wrap="square" lIns="0" tIns="0" rIns="0" bIns="0" rtlCol="0"/>
            <a:lstStyle/>
            <a:p>
              <a:endParaRPr/>
            </a:p>
          </p:txBody>
        </p:sp>
        <p:sp>
          <p:nvSpPr>
            <p:cNvPr id="792" name="object 790">
              <a:extLst>
                <a:ext uri="{FF2B5EF4-FFF2-40B4-BE49-F238E27FC236}">
                  <a16:creationId xmlns:a16="http://schemas.microsoft.com/office/drawing/2014/main" id="{0C31FF10-E6C2-40DB-AA97-DA2868ED7D3C}"/>
                </a:ext>
              </a:extLst>
            </p:cNvPr>
            <p:cNvSpPr/>
            <p:nvPr/>
          </p:nvSpPr>
          <p:spPr>
            <a:xfrm>
              <a:off x="5291051" y="4734540"/>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460000"/>
            </a:solidFill>
          </p:spPr>
          <p:txBody>
            <a:bodyPr wrap="square" lIns="0" tIns="0" rIns="0" bIns="0" rtlCol="0"/>
            <a:lstStyle/>
            <a:p>
              <a:endParaRPr/>
            </a:p>
          </p:txBody>
        </p:sp>
        <p:sp>
          <p:nvSpPr>
            <p:cNvPr id="793" name="object 791">
              <a:extLst>
                <a:ext uri="{FF2B5EF4-FFF2-40B4-BE49-F238E27FC236}">
                  <a16:creationId xmlns:a16="http://schemas.microsoft.com/office/drawing/2014/main" id="{D08513E4-55CE-4633-AD4D-DB33D719604B}"/>
                </a:ext>
              </a:extLst>
            </p:cNvPr>
            <p:cNvSpPr/>
            <p:nvPr/>
          </p:nvSpPr>
          <p:spPr>
            <a:xfrm>
              <a:off x="5291051" y="4734540"/>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420000"/>
            </a:solidFill>
          </p:spPr>
          <p:txBody>
            <a:bodyPr wrap="square" lIns="0" tIns="0" rIns="0" bIns="0" rtlCol="0"/>
            <a:lstStyle/>
            <a:p>
              <a:endParaRPr/>
            </a:p>
          </p:txBody>
        </p:sp>
        <p:sp>
          <p:nvSpPr>
            <p:cNvPr id="794" name="object 792">
              <a:extLst>
                <a:ext uri="{FF2B5EF4-FFF2-40B4-BE49-F238E27FC236}">
                  <a16:creationId xmlns:a16="http://schemas.microsoft.com/office/drawing/2014/main" id="{DDF76A28-272E-4B5A-A211-C742DC68C6B8}"/>
                </a:ext>
              </a:extLst>
            </p:cNvPr>
            <p:cNvSpPr/>
            <p:nvPr/>
          </p:nvSpPr>
          <p:spPr>
            <a:xfrm>
              <a:off x="5293889" y="4732158"/>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3A0000"/>
            </a:solidFill>
          </p:spPr>
          <p:txBody>
            <a:bodyPr wrap="square" lIns="0" tIns="0" rIns="0" bIns="0" rtlCol="0"/>
            <a:lstStyle/>
            <a:p>
              <a:endParaRPr/>
            </a:p>
          </p:txBody>
        </p:sp>
        <p:sp>
          <p:nvSpPr>
            <p:cNvPr id="795" name="object 793">
              <a:extLst>
                <a:ext uri="{FF2B5EF4-FFF2-40B4-BE49-F238E27FC236}">
                  <a16:creationId xmlns:a16="http://schemas.microsoft.com/office/drawing/2014/main" id="{21F81960-6E17-40EA-AFDD-55579FB0AE68}"/>
                </a:ext>
              </a:extLst>
            </p:cNvPr>
            <p:cNvSpPr/>
            <p:nvPr/>
          </p:nvSpPr>
          <p:spPr>
            <a:xfrm>
              <a:off x="5293889" y="4732158"/>
              <a:ext cx="37465" cy="2540"/>
            </a:xfrm>
            <a:custGeom>
              <a:avLst/>
              <a:gdLst/>
              <a:ahLst/>
              <a:cxnLst/>
              <a:rect l="l" t="t" r="r" b="b"/>
              <a:pathLst>
                <a:path w="37464" h="2539">
                  <a:moveTo>
                    <a:pt x="0" y="2381"/>
                  </a:moveTo>
                  <a:lnTo>
                    <a:pt x="0" y="0"/>
                  </a:lnTo>
                  <a:lnTo>
                    <a:pt x="36888" y="0"/>
                  </a:lnTo>
                  <a:lnTo>
                    <a:pt x="36888" y="2381"/>
                  </a:lnTo>
                  <a:lnTo>
                    <a:pt x="0" y="2381"/>
                  </a:lnTo>
                  <a:close/>
                </a:path>
              </a:pathLst>
            </a:custGeom>
            <a:solidFill>
              <a:srgbClr val="360000"/>
            </a:solidFill>
          </p:spPr>
          <p:txBody>
            <a:bodyPr wrap="square" lIns="0" tIns="0" rIns="0" bIns="0" rtlCol="0"/>
            <a:lstStyle/>
            <a:p>
              <a:endParaRPr/>
            </a:p>
          </p:txBody>
        </p:sp>
        <p:sp>
          <p:nvSpPr>
            <p:cNvPr id="796" name="object 794">
              <a:extLst>
                <a:ext uri="{FF2B5EF4-FFF2-40B4-BE49-F238E27FC236}">
                  <a16:creationId xmlns:a16="http://schemas.microsoft.com/office/drawing/2014/main" id="{69F72838-4B03-4E99-A466-C061E29B440B}"/>
                </a:ext>
              </a:extLst>
            </p:cNvPr>
            <p:cNvSpPr/>
            <p:nvPr/>
          </p:nvSpPr>
          <p:spPr>
            <a:xfrm>
              <a:off x="5293889" y="4727395"/>
              <a:ext cx="34290" cy="5080"/>
            </a:xfrm>
            <a:custGeom>
              <a:avLst/>
              <a:gdLst/>
              <a:ahLst/>
              <a:cxnLst/>
              <a:rect l="l" t="t" r="r" b="b"/>
              <a:pathLst>
                <a:path w="34289" h="5079">
                  <a:moveTo>
                    <a:pt x="5675" y="0"/>
                  </a:moveTo>
                  <a:lnTo>
                    <a:pt x="0" y="0"/>
                  </a:lnTo>
                  <a:lnTo>
                    <a:pt x="0" y="4762"/>
                  </a:lnTo>
                  <a:lnTo>
                    <a:pt x="5675" y="4762"/>
                  </a:lnTo>
                  <a:lnTo>
                    <a:pt x="5675" y="0"/>
                  </a:lnTo>
                  <a:close/>
                </a:path>
                <a:path w="34289" h="5079">
                  <a:moveTo>
                    <a:pt x="34050" y="0"/>
                  </a:moveTo>
                  <a:lnTo>
                    <a:pt x="8512" y="0"/>
                  </a:lnTo>
                  <a:lnTo>
                    <a:pt x="8512" y="4762"/>
                  </a:lnTo>
                  <a:lnTo>
                    <a:pt x="34050" y="4762"/>
                  </a:lnTo>
                  <a:lnTo>
                    <a:pt x="34050" y="0"/>
                  </a:lnTo>
                  <a:close/>
                </a:path>
              </a:pathLst>
            </a:custGeom>
            <a:solidFill>
              <a:srgbClr val="2D0000"/>
            </a:solidFill>
          </p:spPr>
          <p:txBody>
            <a:bodyPr wrap="square" lIns="0" tIns="0" rIns="0" bIns="0" rtlCol="0"/>
            <a:lstStyle/>
            <a:p>
              <a:endParaRPr/>
            </a:p>
          </p:txBody>
        </p:sp>
        <p:sp>
          <p:nvSpPr>
            <p:cNvPr id="797" name="object 795">
              <a:extLst>
                <a:ext uri="{FF2B5EF4-FFF2-40B4-BE49-F238E27FC236}">
                  <a16:creationId xmlns:a16="http://schemas.microsoft.com/office/drawing/2014/main" id="{E128531F-1C85-4B44-A518-0A266EDB3E59}"/>
                </a:ext>
              </a:extLst>
            </p:cNvPr>
            <p:cNvSpPr/>
            <p:nvPr/>
          </p:nvSpPr>
          <p:spPr>
            <a:xfrm>
              <a:off x="5293889" y="4727395"/>
              <a:ext cx="34290" cy="5080"/>
            </a:xfrm>
            <a:custGeom>
              <a:avLst/>
              <a:gdLst/>
              <a:ahLst/>
              <a:cxnLst/>
              <a:rect l="l" t="t" r="r" b="b"/>
              <a:pathLst>
                <a:path w="34289" h="5079">
                  <a:moveTo>
                    <a:pt x="5675" y="0"/>
                  </a:moveTo>
                  <a:lnTo>
                    <a:pt x="0" y="0"/>
                  </a:lnTo>
                  <a:lnTo>
                    <a:pt x="0" y="4762"/>
                  </a:lnTo>
                  <a:lnTo>
                    <a:pt x="5675" y="4762"/>
                  </a:lnTo>
                  <a:lnTo>
                    <a:pt x="5675" y="0"/>
                  </a:lnTo>
                  <a:close/>
                </a:path>
                <a:path w="34289" h="5079">
                  <a:moveTo>
                    <a:pt x="34050" y="0"/>
                  </a:moveTo>
                  <a:lnTo>
                    <a:pt x="8512" y="0"/>
                  </a:lnTo>
                  <a:lnTo>
                    <a:pt x="8512" y="4762"/>
                  </a:lnTo>
                  <a:lnTo>
                    <a:pt x="34050" y="4762"/>
                  </a:lnTo>
                  <a:lnTo>
                    <a:pt x="34050" y="0"/>
                  </a:lnTo>
                  <a:close/>
                </a:path>
              </a:pathLst>
            </a:custGeom>
            <a:solidFill>
              <a:srgbClr val="290000"/>
            </a:solidFill>
          </p:spPr>
          <p:txBody>
            <a:bodyPr wrap="square" lIns="0" tIns="0" rIns="0" bIns="0" rtlCol="0"/>
            <a:lstStyle/>
            <a:p>
              <a:endParaRPr/>
            </a:p>
          </p:txBody>
        </p:sp>
        <p:sp>
          <p:nvSpPr>
            <p:cNvPr id="798" name="object 796">
              <a:extLst>
                <a:ext uri="{FF2B5EF4-FFF2-40B4-BE49-F238E27FC236}">
                  <a16:creationId xmlns:a16="http://schemas.microsoft.com/office/drawing/2014/main" id="{A5047C5C-BF80-42C6-A41F-EA4FAB4F378F}"/>
                </a:ext>
              </a:extLst>
            </p:cNvPr>
            <p:cNvSpPr/>
            <p:nvPr/>
          </p:nvSpPr>
          <p:spPr>
            <a:xfrm>
              <a:off x="5310914" y="4722633"/>
              <a:ext cx="11430" cy="5080"/>
            </a:xfrm>
            <a:custGeom>
              <a:avLst/>
              <a:gdLst/>
              <a:ahLst/>
              <a:cxnLst/>
              <a:rect l="l" t="t" r="r" b="b"/>
              <a:pathLst>
                <a:path w="11429" h="5079">
                  <a:moveTo>
                    <a:pt x="11350" y="0"/>
                  </a:moveTo>
                  <a:lnTo>
                    <a:pt x="0" y="0"/>
                  </a:lnTo>
                  <a:lnTo>
                    <a:pt x="0" y="4762"/>
                  </a:lnTo>
                  <a:lnTo>
                    <a:pt x="11350" y="4762"/>
                  </a:lnTo>
                  <a:lnTo>
                    <a:pt x="11350" y="0"/>
                  </a:lnTo>
                  <a:close/>
                </a:path>
              </a:pathLst>
            </a:custGeom>
            <a:solidFill>
              <a:srgbClr val="130000"/>
            </a:solidFill>
          </p:spPr>
          <p:txBody>
            <a:bodyPr wrap="square" lIns="0" tIns="0" rIns="0" bIns="0" rtlCol="0"/>
            <a:lstStyle/>
            <a:p>
              <a:endParaRPr/>
            </a:p>
          </p:txBody>
        </p:sp>
        <p:sp>
          <p:nvSpPr>
            <p:cNvPr id="799" name="object 797">
              <a:extLst>
                <a:ext uri="{FF2B5EF4-FFF2-40B4-BE49-F238E27FC236}">
                  <a16:creationId xmlns:a16="http://schemas.microsoft.com/office/drawing/2014/main" id="{C8987112-0C14-409F-B916-16D0ACA9CA3E}"/>
                </a:ext>
              </a:extLst>
            </p:cNvPr>
            <p:cNvSpPr/>
            <p:nvPr/>
          </p:nvSpPr>
          <p:spPr>
            <a:xfrm>
              <a:off x="5310914" y="4722633"/>
              <a:ext cx="11430" cy="5080"/>
            </a:xfrm>
            <a:custGeom>
              <a:avLst/>
              <a:gdLst/>
              <a:ahLst/>
              <a:cxnLst/>
              <a:rect l="l" t="t" r="r" b="b"/>
              <a:pathLst>
                <a:path w="11429" h="5079">
                  <a:moveTo>
                    <a:pt x="11350" y="0"/>
                  </a:moveTo>
                  <a:lnTo>
                    <a:pt x="0" y="0"/>
                  </a:lnTo>
                  <a:lnTo>
                    <a:pt x="0" y="4762"/>
                  </a:lnTo>
                  <a:lnTo>
                    <a:pt x="11350" y="4762"/>
                  </a:lnTo>
                  <a:lnTo>
                    <a:pt x="11350" y="0"/>
                  </a:lnTo>
                  <a:close/>
                </a:path>
              </a:pathLst>
            </a:custGeom>
            <a:solidFill>
              <a:srgbClr val="0D0000"/>
            </a:solidFill>
          </p:spPr>
          <p:txBody>
            <a:bodyPr wrap="square" lIns="0" tIns="0" rIns="0" bIns="0" rtlCol="0"/>
            <a:lstStyle/>
            <a:p>
              <a:endParaRPr/>
            </a:p>
          </p:txBody>
        </p:sp>
        <p:sp>
          <p:nvSpPr>
            <p:cNvPr id="800" name="object 798">
              <a:extLst>
                <a:ext uri="{FF2B5EF4-FFF2-40B4-BE49-F238E27FC236}">
                  <a16:creationId xmlns:a16="http://schemas.microsoft.com/office/drawing/2014/main" id="{67B8F693-CE8A-43F5-8273-13438DE1EB63}"/>
                </a:ext>
              </a:extLst>
            </p:cNvPr>
            <p:cNvSpPr/>
            <p:nvPr/>
          </p:nvSpPr>
          <p:spPr>
            <a:xfrm>
              <a:off x="5313752" y="4720251"/>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080000"/>
            </a:solidFill>
          </p:spPr>
          <p:txBody>
            <a:bodyPr wrap="square" lIns="0" tIns="0" rIns="0" bIns="0" rtlCol="0"/>
            <a:lstStyle/>
            <a:p>
              <a:endParaRPr/>
            </a:p>
          </p:txBody>
        </p:sp>
        <p:sp>
          <p:nvSpPr>
            <p:cNvPr id="801" name="object 799">
              <a:extLst>
                <a:ext uri="{FF2B5EF4-FFF2-40B4-BE49-F238E27FC236}">
                  <a16:creationId xmlns:a16="http://schemas.microsoft.com/office/drawing/2014/main" id="{27ECA041-6194-4D8F-8439-2F179AE239FE}"/>
                </a:ext>
              </a:extLst>
            </p:cNvPr>
            <p:cNvSpPr/>
            <p:nvPr/>
          </p:nvSpPr>
          <p:spPr>
            <a:xfrm>
              <a:off x="5313752" y="4720251"/>
              <a:ext cx="5715" cy="2540"/>
            </a:xfrm>
            <a:custGeom>
              <a:avLst/>
              <a:gdLst/>
              <a:ahLst/>
              <a:cxnLst/>
              <a:rect l="l" t="t" r="r" b="b"/>
              <a:pathLst>
                <a:path w="5714" h="2539">
                  <a:moveTo>
                    <a:pt x="0" y="2381"/>
                  </a:moveTo>
                  <a:lnTo>
                    <a:pt x="0" y="0"/>
                  </a:lnTo>
                  <a:lnTo>
                    <a:pt x="5675" y="0"/>
                  </a:lnTo>
                  <a:lnTo>
                    <a:pt x="5675" y="2381"/>
                  </a:lnTo>
                  <a:lnTo>
                    <a:pt x="0" y="2381"/>
                  </a:lnTo>
                  <a:close/>
                </a:path>
              </a:pathLst>
            </a:custGeom>
            <a:solidFill>
              <a:srgbClr val="000000"/>
            </a:solidFill>
          </p:spPr>
          <p:txBody>
            <a:bodyPr wrap="square" lIns="0" tIns="0" rIns="0" bIns="0" rtlCol="0"/>
            <a:lstStyle/>
            <a:p>
              <a:endParaRPr/>
            </a:p>
          </p:txBody>
        </p:sp>
        <p:sp>
          <p:nvSpPr>
            <p:cNvPr id="802" name="object 800">
              <a:extLst>
                <a:ext uri="{FF2B5EF4-FFF2-40B4-BE49-F238E27FC236}">
                  <a16:creationId xmlns:a16="http://schemas.microsoft.com/office/drawing/2014/main" id="{DF01F77E-0FD8-47D3-8FEB-C8B44505E993}"/>
                </a:ext>
              </a:extLst>
            </p:cNvPr>
            <p:cNvSpPr/>
            <p:nvPr/>
          </p:nvSpPr>
          <p:spPr>
            <a:xfrm>
              <a:off x="4226961" y="4675004"/>
              <a:ext cx="8890" cy="2540"/>
            </a:xfrm>
            <a:custGeom>
              <a:avLst/>
              <a:gdLst/>
              <a:ahLst/>
              <a:cxnLst/>
              <a:rect l="l" t="t" r="r" b="b"/>
              <a:pathLst>
                <a:path w="8889" h="2539">
                  <a:moveTo>
                    <a:pt x="8512" y="0"/>
                  </a:moveTo>
                  <a:lnTo>
                    <a:pt x="8512" y="2381"/>
                  </a:lnTo>
                  <a:lnTo>
                    <a:pt x="0" y="2381"/>
                  </a:lnTo>
                  <a:lnTo>
                    <a:pt x="0" y="0"/>
                  </a:lnTo>
                  <a:lnTo>
                    <a:pt x="8512" y="0"/>
                  </a:lnTo>
                  <a:close/>
                </a:path>
              </a:pathLst>
            </a:custGeom>
            <a:solidFill>
              <a:srgbClr val="E40000"/>
            </a:solidFill>
          </p:spPr>
          <p:txBody>
            <a:bodyPr wrap="square" lIns="0" tIns="0" rIns="0" bIns="0" rtlCol="0"/>
            <a:lstStyle/>
            <a:p>
              <a:endParaRPr/>
            </a:p>
          </p:txBody>
        </p:sp>
        <p:sp>
          <p:nvSpPr>
            <p:cNvPr id="803" name="object 801">
              <a:extLst>
                <a:ext uri="{FF2B5EF4-FFF2-40B4-BE49-F238E27FC236}">
                  <a16:creationId xmlns:a16="http://schemas.microsoft.com/office/drawing/2014/main" id="{E1AC8719-C969-476D-97E4-DB6784693BC9}"/>
                </a:ext>
              </a:extLst>
            </p:cNvPr>
            <p:cNvSpPr/>
            <p:nvPr/>
          </p:nvSpPr>
          <p:spPr>
            <a:xfrm>
              <a:off x="4226961" y="4675004"/>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E0000"/>
            </a:solidFill>
          </p:spPr>
          <p:txBody>
            <a:bodyPr wrap="square" lIns="0" tIns="0" rIns="0" bIns="0" rtlCol="0"/>
            <a:lstStyle/>
            <a:p>
              <a:endParaRPr/>
            </a:p>
          </p:txBody>
        </p:sp>
        <p:sp>
          <p:nvSpPr>
            <p:cNvPr id="804" name="object 802">
              <a:extLst>
                <a:ext uri="{FF2B5EF4-FFF2-40B4-BE49-F238E27FC236}">
                  <a16:creationId xmlns:a16="http://schemas.microsoft.com/office/drawing/2014/main" id="{59740D74-E401-48AC-BA58-1E0E22C82F16}"/>
                </a:ext>
              </a:extLst>
            </p:cNvPr>
            <p:cNvSpPr/>
            <p:nvPr/>
          </p:nvSpPr>
          <p:spPr>
            <a:xfrm>
              <a:off x="4224123" y="4672622"/>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90000"/>
            </a:solidFill>
          </p:spPr>
          <p:txBody>
            <a:bodyPr wrap="square" lIns="0" tIns="0" rIns="0" bIns="0" rtlCol="0"/>
            <a:lstStyle/>
            <a:p>
              <a:endParaRPr/>
            </a:p>
          </p:txBody>
        </p:sp>
        <p:sp>
          <p:nvSpPr>
            <p:cNvPr id="805" name="object 803">
              <a:extLst>
                <a:ext uri="{FF2B5EF4-FFF2-40B4-BE49-F238E27FC236}">
                  <a16:creationId xmlns:a16="http://schemas.microsoft.com/office/drawing/2014/main" id="{E32B650E-9FF3-4E86-B4E7-2E1AE1EA6D4D}"/>
                </a:ext>
              </a:extLst>
            </p:cNvPr>
            <p:cNvSpPr/>
            <p:nvPr/>
          </p:nvSpPr>
          <p:spPr>
            <a:xfrm>
              <a:off x="4224123" y="4672622"/>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10000"/>
            </a:solidFill>
          </p:spPr>
          <p:txBody>
            <a:bodyPr wrap="square" lIns="0" tIns="0" rIns="0" bIns="0" rtlCol="0"/>
            <a:lstStyle/>
            <a:p>
              <a:endParaRPr/>
            </a:p>
          </p:txBody>
        </p:sp>
        <p:sp>
          <p:nvSpPr>
            <p:cNvPr id="806" name="object 804">
              <a:extLst>
                <a:ext uri="{FF2B5EF4-FFF2-40B4-BE49-F238E27FC236}">
                  <a16:creationId xmlns:a16="http://schemas.microsoft.com/office/drawing/2014/main" id="{69E85382-070D-4A80-9265-93BCBF267D44}"/>
                </a:ext>
              </a:extLst>
            </p:cNvPr>
            <p:cNvSpPr/>
            <p:nvPr/>
          </p:nvSpPr>
          <p:spPr>
            <a:xfrm>
              <a:off x="4221286" y="4670241"/>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CC0000"/>
            </a:solidFill>
          </p:spPr>
          <p:txBody>
            <a:bodyPr wrap="square" lIns="0" tIns="0" rIns="0" bIns="0" rtlCol="0"/>
            <a:lstStyle/>
            <a:p>
              <a:endParaRPr/>
            </a:p>
          </p:txBody>
        </p:sp>
        <p:sp>
          <p:nvSpPr>
            <p:cNvPr id="807" name="object 805">
              <a:extLst>
                <a:ext uri="{FF2B5EF4-FFF2-40B4-BE49-F238E27FC236}">
                  <a16:creationId xmlns:a16="http://schemas.microsoft.com/office/drawing/2014/main" id="{EB3C6A57-4ACB-4C14-A9D0-D0F127E1BD49}"/>
                </a:ext>
              </a:extLst>
            </p:cNvPr>
            <p:cNvSpPr/>
            <p:nvPr/>
          </p:nvSpPr>
          <p:spPr>
            <a:xfrm>
              <a:off x="4221286" y="4670241"/>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C40000"/>
            </a:solidFill>
          </p:spPr>
          <p:txBody>
            <a:bodyPr wrap="square" lIns="0" tIns="0" rIns="0" bIns="0" rtlCol="0"/>
            <a:lstStyle/>
            <a:p>
              <a:endParaRPr/>
            </a:p>
          </p:txBody>
        </p:sp>
        <p:sp>
          <p:nvSpPr>
            <p:cNvPr id="808" name="object 806">
              <a:extLst>
                <a:ext uri="{FF2B5EF4-FFF2-40B4-BE49-F238E27FC236}">
                  <a16:creationId xmlns:a16="http://schemas.microsoft.com/office/drawing/2014/main" id="{6FB416DA-434F-46E5-9C99-346AF6E4D3D6}"/>
                </a:ext>
              </a:extLst>
            </p:cNvPr>
            <p:cNvSpPr/>
            <p:nvPr/>
          </p:nvSpPr>
          <p:spPr>
            <a:xfrm>
              <a:off x="4218448" y="4667860"/>
              <a:ext cx="43180" cy="2540"/>
            </a:xfrm>
            <a:custGeom>
              <a:avLst/>
              <a:gdLst/>
              <a:ahLst/>
              <a:cxnLst/>
              <a:rect l="l" t="t" r="r" b="b"/>
              <a:pathLst>
                <a:path w="43179" h="2539">
                  <a:moveTo>
                    <a:pt x="42563" y="2381"/>
                  </a:moveTo>
                  <a:lnTo>
                    <a:pt x="42563" y="0"/>
                  </a:lnTo>
                  <a:lnTo>
                    <a:pt x="0" y="0"/>
                  </a:lnTo>
                  <a:lnTo>
                    <a:pt x="0" y="2381"/>
                  </a:lnTo>
                  <a:lnTo>
                    <a:pt x="42563" y="2381"/>
                  </a:lnTo>
                  <a:close/>
                </a:path>
              </a:pathLst>
            </a:custGeom>
            <a:solidFill>
              <a:srgbClr val="BE0000"/>
            </a:solidFill>
          </p:spPr>
          <p:txBody>
            <a:bodyPr wrap="square" lIns="0" tIns="0" rIns="0" bIns="0" rtlCol="0"/>
            <a:lstStyle/>
            <a:p>
              <a:endParaRPr/>
            </a:p>
          </p:txBody>
        </p:sp>
        <p:sp>
          <p:nvSpPr>
            <p:cNvPr id="809" name="object 807">
              <a:extLst>
                <a:ext uri="{FF2B5EF4-FFF2-40B4-BE49-F238E27FC236}">
                  <a16:creationId xmlns:a16="http://schemas.microsoft.com/office/drawing/2014/main" id="{1751753A-3AD8-483F-BD3D-484D779828F6}"/>
                </a:ext>
              </a:extLst>
            </p:cNvPr>
            <p:cNvSpPr/>
            <p:nvPr/>
          </p:nvSpPr>
          <p:spPr>
            <a:xfrm>
              <a:off x="4218448" y="4667860"/>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B80000"/>
            </a:solidFill>
          </p:spPr>
          <p:txBody>
            <a:bodyPr wrap="square" lIns="0" tIns="0" rIns="0" bIns="0" rtlCol="0"/>
            <a:lstStyle/>
            <a:p>
              <a:endParaRPr/>
            </a:p>
          </p:txBody>
        </p:sp>
        <p:sp>
          <p:nvSpPr>
            <p:cNvPr id="810" name="object 808">
              <a:extLst>
                <a:ext uri="{FF2B5EF4-FFF2-40B4-BE49-F238E27FC236}">
                  <a16:creationId xmlns:a16="http://schemas.microsoft.com/office/drawing/2014/main" id="{F0B43CAC-2F6D-4B30-97C1-55C6BC21E3A7}"/>
                </a:ext>
              </a:extLst>
            </p:cNvPr>
            <p:cNvSpPr/>
            <p:nvPr/>
          </p:nvSpPr>
          <p:spPr>
            <a:xfrm>
              <a:off x="4215611" y="4665478"/>
              <a:ext cx="45720" cy="2540"/>
            </a:xfrm>
            <a:custGeom>
              <a:avLst/>
              <a:gdLst/>
              <a:ahLst/>
              <a:cxnLst/>
              <a:rect l="l" t="t" r="r" b="b"/>
              <a:pathLst>
                <a:path w="45720" h="2539">
                  <a:moveTo>
                    <a:pt x="45401" y="2381"/>
                  </a:moveTo>
                  <a:lnTo>
                    <a:pt x="45401" y="0"/>
                  </a:lnTo>
                  <a:lnTo>
                    <a:pt x="0" y="0"/>
                  </a:lnTo>
                  <a:lnTo>
                    <a:pt x="0" y="2381"/>
                  </a:lnTo>
                  <a:lnTo>
                    <a:pt x="45401" y="2381"/>
                  </a:lnTo>
                  <a:close/>
                </a:path>
              </a:pathLst>
            </a:custGeom>
            <a:solidFill>
              <a:srgbClr val="AF0000"/>
            </a:solidFill>
          </p:spPr>
          <p:txBody>
            <a:bodyPr wrap="square" lIns="0" tIns="0" rIns="0" bIns="0" rtlCol="0"/>
            <a:lstStyle/>
            <a:p>
              <a:endParaRPr/>
            </a:p>
          </p:txBody>
        </p:sp>
        <p:sp>
          <p:nvSpPr>
            <p:cNvPr id="811" name="object 809">
              <a:extLst>
                <a:ext uri="{FF2B5EF4-FFF2-40B4-BE49-F238E27FC236}">
                  <a16:creationId xmlns:a16="http://schemas.microsoft.com/office/drawing/2014/main" id="{C9148185-0268-4BB5-A003-72E99147F489}"/>
                </a:ext>
              </a:extLst>
            </p:cNvPr>
            <p:cNvSpPr/>
            <p:nvPr/>
          </p:nvSpPr>
          <p:spPr>
            <a:xfrm>
              <a:off x="4215611" y="4665478"/>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AB0000"/>
            </a:solidFill>
          </p:spPr>
          <p:txBody>
            <a:bodyPr wrap="square" lIns="0" tIns="0" rIns="0" bIns="0" rtlCol="0"/>
            <a:lstStyle/>
            <a:p>
              <a:endParaRPr/>
            </a:p>
          </p:txBody>
        </p:sp>
        <p:sp>
          <p:nvSpPr>
            <p:cNvPr id="812" name="object 810">
              <a:extLst>
                <a:ext uri="{FF2B5EF4-FFF2-40B4-BE49-F238E27FC236}">
                  <a16:creationId xmlns:a16="http://schemas.microsoft.com/office/drawing/2014/main" id="{EBC09D14-5857-4A47-B75A-420795675DD4}"/>
                </a:ext>
              </a:extLst>
            </p:cNvPr>
            <p:cNvSpPr/>
            <p:nvPr/>
          </p:nvSpPr>
          <p:spPr>
            <a:xfrm>
              <a:off x="4212773" y="4660715"/>
              <a:ext cx="48260" cy="5080"/>
            </a:xfrm>
            <a:custGeom>
              <a:avLst/>
              <a:gdLst/>
              <a:ahLst/>
              <a:cxnLst/>
              <a:rect l="l" t="t" r="r" b="b"/>
              <a:pathLst>
                <a:path w="48260" h="5079">
                  <a:moveTo>
                    <a:pt x="48238" y="4762"/>
                  </a:moveTo>
                  <a:lnTo>
                    <a:pt x="48238" y="0"/>
                  </a:lnTo>
                  <a:lnTo>
                    <a:pt x="0" y="0"/>
                  </a:lnTo>
                  <a:lnTo>
                    <a:pt x="0" y="4762"/>
                  </a:lnTo>
                  <a:lnTo>
                    <a:pt x="48238" y="4762"/>
                  </a:lnTo>
                  <a:close/>
                </a:path>
              </a:pathLst>
            </a:custGeom>
            <a:solidFill>
              <a:srgbClr val="A20000"/>
            </a:solidFill>
          </p:spPr>
          <p:txBody>
            <a:bodyPr wrap="square" lIns="0" tIns="0" rIns="0" bIns="0" rtlCol="0"/>
            <a:lstStyle/>
            <a:p>
              <a:endParaRPr/>
            </a:p>
          </p:txBody>
        </p:sp>
        <p:sp>
          <p:nvSpPr>
            <p:cNvPr id="813" name="object 811">
              <a:extLst>
                <a:ext uri="{FF2B5EF4-FFF2-40B4-BE49-F238E27FC236}">
                  <a16:creationId xmlns:a16="http://schemas.microsoft.com/office/drawing/2014/main" id="{64D90409-0F06-4DBA-8797-5369CA32A6DF}"/>
                </a:ext>
              </a:extLst>
            </p:cNvPr>
            <p:cNvSpPr/>
            <p:nvPr/>
          </p:nvSpPr>
          <p:spPr>
            <a:xfrm>
              <a:off x="4212773" y="4660715"/>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9E0000"/>
            </a:solidFill>
          </p:spPr>
          <p:txBody>
            <a:bodyPr wrap="square" lIns="0" tIns="0" rIns="0" bIns="0" rtlCol="0"/>
            <a:lstStyle/>
            <a:p>
              <a:endParaRPr/>
            </a:p>
          </p:txBody>
        </p:sp>
        <p:sp>
          <p:nvSpPr>
            <p:cNvPr id="814" name="object 812">
              <a:extLst>
                <a:ext uri="{FF2B5EF4-FFF2-40B4-BE49-F238E27FC236}">
                  <a16:creationId xmlns:a16="http://schemas.microsoft.com/office/drawing/2014/main" id="{FF1961F6-F7D0-4D0A-B142-508DBC6A4C1A}"/>
                </a:ext>
              </a:extLst>
            </p:cNvPr>
            <p:cNvSpPr/>
            <p:nvPr/>
          </p:nvSpPr>
          <p:spPr>
            <a:xfrm>
              <a:off x="4209936" y="4658334"/>
              <a:ext cx="51435" cy="2540"/>
            </a:xfrm>
            <a:custGeom>
              <a:avLst/>
              <a:gdLst/>
              <a:ahLst/>
              <a:cxnLst/>
              <a:rect l="l" t="t" r="r" b="b"/>
              <a:pathLst>
                <a:path w="51435" h="2539">
                  <a:moveTo>
                    <a:pt x="51076" y="2381"/>
                  </a:moveTo>
                  <a:lnTo>
                    <a:pt x="51076" y="0"/>
                  </a:lnTo>
                  <a:lnTo>
                    <a:pt x="0" y="0"/>
                  </a:lnTo>
                  <a:lnTo>
                    <a:pt x="0" y="2381"/>
                  </a:lnTo>
                  <a:lnTo>
                    <a:pt x="51076" y="2381"/>
                  </a:lnTo>
                  <a:close/>
                </a:path>
              </a:pathLst>
            </a:custGeom>
            <a:solidFill>
              <a:srgbClr val="950000"/>
            </a:solidFill>
          </p:spPr>
          <p:txBody>
            <a:bodyPr wrap="square" lIns="0" tIns="0" rIns="0" bIns="0" rtlCol="0"/>
            <a:lstStyle/>
            <a:p>
              <a:endParaRPr/>
            </a:p>
          </p:txBody>
        </p:sp>
        <p:sp>
          <p:nvSpPr>
            <p:cNvPr id="815" name="object 813">
              <a:extLst>
                <a:ext uri="{FF2B5EF4-FFF2-40B4-BE49-F238E27FC236}">
                  <a16:creationId xmlns:a16="http://schemas.microsoft.com/office/drawing/2014/main" id="{D3776485-F558-4659-9C55-1EDF5F9CF2E1}"/>
                </a:ext>
              </a:extLst>
            </p:cNvPr>
            <p:cNvSpPr/>
            <p:nvPr/>
          </p:nvSpPr>
          <p:spPr>
            <a:xfrm>
              <a:off x="4209936" y="4658333"/>
              <a:ext cx="51435" cy="2540"/>
            </a:xfrm>
            <a:custGeom>
              <a:avLst/>
              <a:gdLst/>
              <a:ahLst/>
              <a:cxnLst/>
              <a:rect l="l" t="t" r="r" b="b"/>
              <a:pathLst>
                <a:path w="51435" h="2539">
                  <a:moveTo>
                    <a:pt x="0" y="2382"/>
                  </a:moveTo>
                  <a:lnTo>
                    <a:pt x="51076" y="2382"/>
                  </a:lnTo>
                  <a:lnTo>
                    <a:pt x="51076" y="0"/>
                  </a:lnTo>
                  <a:lnTo>
                    <a:pt x="0" y="0"/>
                  </a:lnTo>
                  <a:lnTo>
                    <a:pt x="0" y="2382"/>
                  </a:lnTo>
                  <a:close/>
                </a:path>
              </a:pathLst>
            </a:custGeom>
            <a:solidFill>
              <a:srgbClr val="8F0000"/>
            </a:solidFill>
          </p:spPr>
          <p:txBody>
            <a:bodyPr wrap="square" lIns="0" tIns="0" rIns="0" bIns="0" rtlCol="0"/>
            <a:lstStyle/>
            <a:p>
              <a:endParaRPr/>
            </a:p>
          </p:txBody>
        </p:sp>
        <p:sp>
          <p:nvSpPr>
            <p:cNvPr id="816" name="object 814">
              <a:extLst>
                <a:ext uri="{FF2B5EF4-FFF2-40B4-BE49-F238E27FC236}">
                  <a16:creationId xmlns:a16="http://schemas.microsoft.com/office/drawing/2014/main" id="{C0092E12-C199-45D2-A99A-363D03648708}"/>
                </a:ext>
              </a:extLst>
            </p:cNvPr>
            <p:cNvSpPr/>
            <p:nvPr/>
          </p:nvSpPr>
          <p:spPr>
            <a:xfrm>
              <a:off x="4201423" y="4655952"/>
              <a:ext cx="59690" cy="2540"/>
            </a:xfrm>
            <a:custGeom>
              <a:avLst/>
              <a:gdLst/>
              <a:ahLst/>
              <a:cxnLst/>
              <a:rect l="l" t="t" r="r" b="b"/>
              <a:pathLst>
                <a:path w="59689" h="2539">
                  <a:moveTo>
                    <a:pt x="2837" y="0"/>
                  </a:moveTo>
                  <a:lnTo>
                    <a:pt x="0" y="0"/>
                  </a:lnTo>
                  <a:lnTo>
                    <a:pt x="0" y="2381"/>
                  </a:lnTo>
                  <a:lnTo>
                    <a:pt x="2837" y="2381"/>
                  </a:lnTo>
                  <a:lnTo>
                    <a:pt x="2837" y="0"/>
                  </a:lnTo>
                  <a:close/>
                </a:path>
                <a:path w="59689" h="2539">
                  <a:moveTo>
                    <a:pt x="56751" y="0"/>
                  </a:moveTo>
                  <a:lnTo>
                    <a:pt x="2837" y="0"/>
                  </a:lnTo>
                  <a:lnTo>
                    <a:pt x="2837" y="2381"/>
                  </a:lnTo>
                  <a:lnTo>
                    <a:pt x="59589" y="2381"/>
                  </a:lnTo>
                  <a:lnTo>
                    <a:pt x="56751" y="0"/>
                  </a:lnTo>
                  <a:close/>
                </a:path>
              </a:pathLst>
            </a:custGeom>
            <a:solidFill>
              <a:srgbClr val="890000"/>
            </a:solidFill>
          </p:spPr>
          <p:txBody>
            <a:bodyPr wrap="square" lIns="0" tIns="0" rIns="0" bIns="0" rtlCol="0"/>
            <a:lstStyle/>
            <a:p>
              <a:endParaRPr/>
            </a:p>
          </p:txBody>
        </p:sp>
        <p:sp>
          <p:nvSpPr>
            <p:cNvPr id="817" name="object 815">
              <a:extLst>
                <a:ext uri="{FF2B5EF4-FFF2-40B4-BE49-F238E27FC236}">
                  <a16:creationId xmlns:a16="http://schemas.microsoft.com/office/drawing/2014/main" id="{E3792067-0725-4B84-89CB-06E3ECEA8155}"/>
                </a:ext>
              </a:extLst>
            </p:cNvPr>
            <p:cNvSpPr/>
            <p:nvPr/>
          </p:nvSpPr>
          <p:spPr>
            <a:xfrm>
              <a:off x="4201423" y="4655952"/>
              <a:ext cx="59690" cy="2540"/>
            </a:xfrm>
            <a:custGeom>
              <a:avLst/>
              <a:gdLst/>
              <a:ahLst/>
              <a:cxnLst/>
              <a:rect l="l" t="t" r="r" b="b"/>
              <a:pathLst>
                <a:path w="59689" h="2539">
                  <a:moveTo>
                    <a:pt x="2837" y="0"/>
                  </a:moveTo>
                  <a:lnTo>
                    <a:pt x="0" y="0"/>
                  </a:lnTo>
                  <a:lnTo>
                    <a:pt x="0" y="2381"/>
                  </a:lnTo>
                  <a:lnTo>
                    <a:pt x="2837" y="2381"/>
                  </a:lnTo>
                  <a:lnTo>
                    <a:pt x="2837" y="0"/>
                  </a:lnTo>
                  <a:close/>
                </a:path>
                <a:path w="59689" h="2539">
                  <a:moveTo>
                    <a:pt x="59589" y="0"/>
                  </a:moveTo>
                  <a:lnTo>
                    <a:pt x="2837" y="0"/>
                  </a:lnTo>
                  <a:lnTo>
                    <a:pt x="2837" y="2381"/>
                  </a:lnTo>
                  <a:lnTo>
                    <a:pt x="59589" y="2381"/>
                  </a:lnTo>
                  <a:lnTo>
                    <a:pt x="59589" y="0"/>
                  </a:lnTo>
                  <a:close/>
                </a:path>
              </a:pathLst>
            </a:custGeom>
            <a:solidFill>
              <a:srgbClr val="820000"/>
            </a:solidFill>
          </p:spPr>
          <p:txBody>
            <a:bodyPr wrap="square" lIns="0" tIns="0" rIns="0" bIns="0" rtlCol="0"/>
            <a:lstStyle/>
            <a:p>
              <a:endParaRPr/>
            </a:p>
          </p:txBody>
        </p:sp>
        <p:sp>
          <p:nvSpPr>
            <p:cNvPr id="818" name="object 816">
              <a:extLst>
                <a:ext uri="{FF2B5EF4-FFF2-40B4-BE49-F238E27FC236}">
                  <a16:creationId xmlns:a16="http://schemas.microsoft.com/office/drawing/2014/main" id="{A85FF0BA-2770-4A25-8A9E-C492BC079CA2}"/>
                </a:ext>
              </a:extLst>
            </p:cNvPr>
            <p:cNvSpPr/>
            <p:nvPr/>
          </p:nvSpPr>
          <p:spPr>
            <a:xfrm>
              <a:off x="4201423" y="4653570"/>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C0000"/>
            </a:solidFill>
          </p:spPr>
          <p:txBody>
            <a:bodyPr wrap="square" lIns="0" tIns="0" rIns="0" bIns="0" rtlCol="0"/>
            <a:lstStyle/>
            <a:p>
              <a:endParaRPr/>
            </a:p>
          </p:txBody>
        </p:sp>
        <p:sp>
          <p:nvSpPr>
            <p:cNvPr id="819" name="object 817">
              <a:extLst>
                <a:ext uri="{FF2B5EF4-FFF2-40B4-BE49-F238E27FC236}">
                  <a16:creationId xmlns:a16="http://schemas.microsoft.com/office/drawing/2014/main" id="{D9BA980F-77C2-4BF2-A2CF-108F8D254C42}"/>
                </a:ext>
              </a:extLst>
            </p:cNvPr>
            <p:cNvSpPr/>
            <p:nvPr/>
          </p:nvSpPr>
          <p:spPr>
            <a:xfrm>
              <a:off x="4201423" y="4653571"/>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750000"/>
            </a:solidFill>
          </p:spPr>
          <p:txBody>
            <a:bodyPr wrap="square" lIns="0" tIns="0" rIns="0" bIns="0" rtlCol="0"/>
            <a:lstStyle/>
            <a:p>
              <a:endParaRPr/>
            </a:p>
          </p:txBody>
        </p:sp>
        <p:sp>
          <p:nvSpPr>
            <p:cNvPr id="820" name="object 818">
              <a:extLst>
                <a:ext uri="{FF2B5EF4-FFF2-40B4-BE49-F238E27FC236}">
                  <a16:creationId xmlns:a16="http://schemas.microsoft.com/office/drawing/2014/main" id="{549C034F-AE1F-4160-9CE6-7B24BA2E3196}"/>
                </a:ext>
              </a:extLst>
            </p:cNvPr>
            <p:cNvSpPr/>
            <p:nvPr/>
          </p:nvSpPr>
          <p:spPr>
            <a:xfrm>
              <a:off x="4204260" y="4651190"/>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F0000"/>
            </a:solidFill>
          </p:spPr>
          <p:txBody>
            <a:bodyPr wrap="square" lIns="0" tIns="0" rIns="0" bIns="0" rtlCol="0"/>
            <a:lstStyle/>
            <a:p>
              <a:endParaRPr/>
            </a:p>
          </p:txBody>
        </p:sp>
        <p:sp>
          <p:nvSpPr>
            <p:cNvPr id="821" name="object 819">
              <a:extLst>
                <a:ext uri="{FF2B5EF4-FFF2-40B4-BE49-F238E27FC236}">
                  <a16:creationId xmlns:a16="http://schemas.microsoft.com/office/drawing/2014/main" id="{DCDEB8F3-8125-4953-A529-4E7AFD112A68}"/>
                </a:ext>
              </a:extLst>
            </p:cNvPr>
            <p:cNvSpPr/>
            <p:nvPr/>
          </p:nvSpPr>
          <p:spPr>
            <a:xfrm>
              <a:off x="4204260" y="4651188"/>
              <a:ext cx="51435" cy="2540"/>
            </a:xfrm>
            <a:custGeom>
              <a:avLst/>
              <a:gdLst/>
              <a:ahLst/>
              <a:cxnLst/>
              <a:rect l="l" t="t" r="r" b="b"/>
              <a:pathLst>
                <a:path w="51435" h="2539">
                  <a:moveTo>
                    <a:pt x="0" y="2382"/>
                  </a:moveTo>
                  <a:lnTo>
                    <a:pt x="51076" y="2382"/>
                  </a:lnTo>
                  <a:lnTo>
                    <a:pt x="51076" y="0"/>
                  </a:lnTo>
                  <a:lnTo>
                    <a:pt x="0" y="0"/>
                  </a:lnTo>
                  <a:lnTo>
                    <a:pt x="0" y="2382"/>
                  </a:lnTo>
                  <a:close/>
                </a:path>
              </a:pathLst>
            </a:custGeom>
            <a:solidFill>
              <a:srgbClr val="690000"/>
            </a:solidFill>
          </p:spPr>
          <p:txBody>
            <a:bodyPr wrap="square" lIns="0" tIns="0" rIns="0" bIns="0" rtlCol="0"/>
            <a:lstStyle/>
            <a:p>
              <a:endParaRPr/>
            </a:p>
          </p:txBody>
        </p:sp>
        <p:sp>
          <p:nvSpPr>
            <p:cNvPr id="822" name="object 820">
              <a:extLst>
                <a:ext uri="{FF2B5EF4-FFF2-40B4-BE49-F238E27FC236}">
                  <a16:creationId xmlns:a16="http://schemas.microsoft.com/office/drawing/2014/main" id="{117EB6D7-A0B7-4075-B300-078F778B1CBF}"/>
                </a:ext>
              </a:extLst>
            </p:cNvPr>
            <p:cNvSpPr/>
            <p:nvPr/>
          </p:nvSpPr>
          <p:spPr>
            <a:xfrm>
              <a:off x="4195748" y="4691674"/>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620000"/>
            </a:solidFill>
          </p:spPr>
          <p:txBody>
            <a:bodyPr wrap="square" lIns="0" tIns="0" rIns="0" bIns="0" rtlCol="0"/>
            <a:lstStyle/>
            <a:p>
              <a:endParaRPr/>
            </a:p>
          </p:txBody>
        </p:sp>
        <p:sp>
          <p:nvSpPr>
            <p:cNvPr id="823" name="object 821">
              <a:extLst>
                <a:ext uri="{FF2B5EF4-FFF2-40B4-BE49-F238E27FC236}">
                  <a16:creationId xmlns:a16="http://schemas.microsoft.com/office/drawing/2014/main" id="{1A9CC607-E03B-4A3D-B026-207197A144F2}"/>
                </a:ext>
              </a:extLst>
            </p:cNvPr>
            <p:cNvSpPr/>
            <p:nvPr/>
          </p:nvSpPr>
          <p:spPr>
            <a:xfrm>
              <a:off x="4195748" y="4691674"/>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5C0000"/>
            </a:solidFill>
          </p:spPr>
          <p:txBody>
            <a:bodyPr wrap="square" lIns="0" tIns="0" rIns="0" bIns="0" rtlCol="0"/>
            <a:lstStyle/>
            <a:p>
              <a:endParaRPr/>
            </a:p>
          </p:txBody>
        </p:sp>
        <p:sp>
          <p:nvSpPr>
            <p:cNvPr id="824" name="object 822">
              <a:extLst>
                <a:ext uri="{FF2B5EF4-FFF2-40B4-BE49-F238E27FC236}">
                  <a16:creationId xmlns:a16="http://schemas.microsoft.com/office/drawing/2014/main" id="{0C6996F6-4011-41A2-9803-21512F8C5197}"/>
                </a:ext>
              </a:extLst>
            </p:cNvPr>
            <p:cNvSpPr/>
            <p:nvPr/>
          </p:nvSpPr>
          <p:spPr>
            <a:xfrm>
              <a:off x="4195748" y="4689292"/>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530000"/>
            </a:solidFill>
          </p:spPr>
          <p:txBody>
            <a:bodyPr wrap="square" lIns="0" tIns="0" rIns="0" bIns="0" rtlCol="0"/>
            <a:lstStyle/>
            <a:p>
              <a:endParaRPr/>
            </a:p>
          </p:txBody>
        </p:sp>
        <p:sp>
          <p:nvSpPr>
            <p:cNvPr id="825" name="object 823">
              <a:extLst>
                <a:ext uri="{FF2B5EF4-FFF2-40B4-BE49-F238E27FC236}">
                  <a16:creationId xmlns:a16="http://schemas.microsoft.com/office/drawing/2014/main" id="{19138D6D-30D6-471E-9576-896E333B335F}"/>
                </a:ext>
              </a:extLst>
            </p:cNvPr>
            <p:cNvSpPr/>
            <p:nvPr/>
          </p:nvSpPr>
          <p:spPr>
            <a:xfrm>
              <a:off x="4195748" y="4689292"/>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4F0000"/>
            </a:solidFill>
          </p:spPr>
          <p:txBody>
            <a:bodyPr wrap="square" lIns="0" tIns="0" rIns="0" bIns="0" rtlCol="0"/>
            <a:lstStyle/>
            <a:p>
              <a:endParaRPr/>
            </a:p>
          </p:txBody>
        </p:sp>
        <p:sp>
          <p:nvSpPr>
            <p:cNvPr id="826" name="object 824">
              <a:extLst>
                <a:ext uri="{FF2B5EF4-FFF2-40B4-BE49-F238E27FC236}">
                  <a16:creationId xmlns:a16="http://schemas.microsoft.com/office/drawing/2014/main" id="{7613FBB7-90B4-43A1-8BED-5C8EF8488F7E}"/>
                </a:ext>
              </a:extLst>
            </p:cNvPr>
            <p:cNvSpPr/>
            <p:nvPr/>
          </p:nvSpPr>
          <p:spPr>
            <a:xfrm>
              <a:off x="4198585" y="4686911"/>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460000"/>
            </a:solidFill>
          </p:spPr>
          <p:txBody>
            <a:bodyPr wrap="square" lIns="0" tIns="0" rIns="0" bIns="0" rtlCol="0"/>
            <a:lstStyle/>
            <a:p>
              <a:endParaRPr/>
            </a:p>
          </p:txBody>
        </p:sp>
        <p:sp>
          <p:nvSpPr>
            <p:cNvPr id="827" name="object 825">
              <a:extLst>
                <a:ext uri="{FF2B5EF4-FFF2-40B4-BE49-F238E27FC236}">
                  <a16:creationId xmlns:a16="http://schemas.microsoft.com/office/drawing/2014/main" id="{37678952-B1F5-4F6D-877F-D54C62DD1108}"/>
                </a:ext>
              </a:extLst>
            </p:cNvPr>
            <p:cNvSpPr/>
            <p:nvPr/>
          </p:nvSpPr>
          <p:spPr>
            <a:xfrm>
              <a:off x="4198585" y="4686911"/>
              <a:ext cx="40005" cy="2540"/>
            </a:xfrm>
            <a:custGeom>
              <a:avLst/>
              <a:gdLst/>
              <a:ahLst/>
              <a:cxnLst/>
              <a:rect l="l" t="t" r="r" b="b"/>
              <a:pathLst>
                <a:path w="40004" h="2539">
                  <a:moveTo>
                    <a:pt x="34050" y="0"/>
                  </a:moveTo>
                  <a:lnTo>
                    <a:pt x="0" y="0"/>
                  </a:lnTo>
                  <a:lnTo>
                    <a:pt x="0" y="2381"/>
                  </a:lnTo>
                  <a:lnTo>
                    <a:pt x="39726" y="2381"/>
                  </a:lnTo>
                  <a:lnTo>
                    <a:pt x="34050" y="0"/>
                  </a:lnTo>
                  <a:close/>
                </a:path>
              </a:pathLst>
            </a:custGeom>
            <a:solidFill>
              <a:srgbClr val="420000"/>
            </a:solidFill>
          </p:spPr>
          <p:txBody>
            <a:bodyPr wrap="square" lIns="0" tIns="0" rIns="0" bIns="0" rtlCol="0"/>
            <a:lstStyle/>
            <a:p>
              <a:endParaRPr/>
            </a:p>
          </p:txBody>
        </p:sp>
        <p:sp>
          <p:nvSpPr>
            <p:cNvPr id="828" name="object 826">
              <a:extLst>
                <a:ext uri="{FF2B5EF4-FFF2-40B4-BE49-F238E27FC236}">
                  <a16:creationId xmlns:a16="http://schemas.microsoft.com/office/drawing/2014/main" id="{BBBC9474-0024-4B51-AABB-5F89C773769F}"/>
                </a:ext>
              </a:extLst>
            </p:cNvPr>
            <p:cNvSpPr/>
            <p:nvPr/>
          </p:nvSpPr>
          <p:spPr>
            <a:xfrm>
              <a:off x="4198585" y="4684528"/>
              <a:ext cx="34290" cy="2540"/>
            </a:xfrm>
            <a:custGeom>
              <a:avLst/>
              <a:gdLst/>
              <a:ahLst/>
              <a:cxnLst/>
              <a:rect l="l" t="t" r="r" b="b"/>
              <a:pathLst>
                <a:path w="34289" h="2539">
                  <a:moveTo>
                    <a:pt x="0" y="2382"/>
                  </a:moveTo>
                  <a:lnTo>
                    <a:pt x="34050" y="2382"/>
                  </a:lnTo>
                  <a:lnTo>
                    <a:pt x="34050" y="0"/>
                  </a:lnTo>
                  <a:lnTo>
                    <a:pt x="0" y="0"/>
                  </a:lnTo>
                  <a:lnTo>
                    <a:pt x="0" y="2382"/>
                  </a:lnTo>
                  <a:close/>
                </a:path>
              </a:pathLst>
            </a:custGeom>
            <a:solidFill>
              <a:srgbClr val="3A0000"/>
            </a:solidFill>
          </p:spPr>
          <p:txBody>
            <a:bodyPr wrap="square" lIns="0" tIns="0" rIns="0" bIns="0" rtlCol="0"/>
            <a:lstStyle/>
            <a:p>
              <a:endParaRPr/>
            </a:p>
          </p:txBody>
        </p:sp>
        <p:sp>
          <p:nvSpPr>
            <p:cNvPr id="829" name="object 827">
              <a:extLst>
                <a:ext uri="{FF2B5EF4-FFF2-40B4-BE49-F238E27FC236}">
                  <a16:creationId xmlns:a16="http://schemas.microsoft.com/office/drawing/2014/main" id="{C80695AC-C268-4044-904F-3B25A3A216EC}"/>
                </a:ext>
              </a:extLst>
            </p:cNvPr>
            <p:cNvSpPr/>
            <p:nvPr/>
          </p:nvSpPr>
          <p:spPr>
            <a:xfrm>
              <a:off x="4198585" y="4684529"/>
              <a:ext cx="34290" cy="2540"/>
            </a:xfrm>
            <a:custGeom>
              <a:avLst/>
              <a:gdLst/>
              <a:ahLst/>
              <a:cxnLst/>
              <a:rect l="l" t="t" r="r" b="b"/>
              <a:pathLst>
                <a:path w="34289" h="2539">
                  <a:moveTo>
                    <a:pt x="0" y="2381"/>
                  </a:moveTo>
                  <a:lnTo>
                    <a:pt x="0" y="0"/>
                  </a:lnTo>
                  <a:lnTo>
                    <a:pt x="34050" y="0"/>
                  </a:lnTo>
                  <a:lnTo>
                    <a:pt x="34050" y="2381"/>
                  </a:lnTo>
                  <a:lnTo>
                    <a:pt x="0" y="2381"/>
                  </a:lnTo>
                  <a:close/>
                </a:path>
              </a:pathLst>
            </a:custGeom>
            <a:solidFill>
              <a:srgbClr val="360000"/>
            </a:solidFill>
          </p:spPr>
          <p:txBody>
            <a:bodyPr wrap="square" lIns="0" tIns="0" rIns="0" bIns="0" rtlCol="0"/>
            <a:lstStyle/>
            <a:p>
              <a:endParaRPr/>
            </a:p>
          </p:txBody>
        </p:sp>
        <p:sp>
          <p:nvSpPr>
            <p:cNvPr id="830" name="object 828">
              <a:extLst>
                <a:ext uri="{FF2B5EF4-FFF2-40B4-BE49-F238E27FC236}">
                  <a16:creationId xmlns:a16="http://schemas.microsoft.com/office/drawing/2014/main" id="{F7B6183F-8B9D-48D6-8170-67856423C585}"/>
                </a:ext>
              </a:extLst>
            </p:cNvPr>
            <p:cNvSpPr/>
            <p:nvPr/>
          </p:nvSpPr>
          <p:spPr>
            <a:xfrm>
              <a:off x="4207098" y="4682148"/>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2D0000"/>
            </a:solidFill>
          </p:spPr>
          <p:txBody>
            <a:bodyPr wrap="square" lIns="0" tIns="0" rIns="0" bIns="0" rtlCol="0"/>
            <a:lstStyle/>
            <a:p>
              <a:endParaRPr/>
            </a:p>
          </p:txBody>
        </p:sp>
        <p:sp>
          <p:nvSpPr>
            <p:cNvPr id="831" name="object 829">
              <a:extLst>
                <a:ext uri="{FF2B5EF4-FFF2-40B4-BE49-F238E27FC236}">
                  <a16:creationId xmlns:a16="http://schemas.microsoft.com/office/drawing/2014/main" id="{05BAC2E9-F0B0-45EC-94FC-61825A44DC80}"/>
                </a:ext>
              </a:extLst>
            </p:cNvPr>
            <p:cNvSpPr/>
            <p:nvPr/>
          </p:nvSpPr>
          <p:spPr>
            <a:xfrm>
              <a:off x="4207098" y="4682148"/>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290000"/>
            </a:solidFill>
          </p:spPr>
          <p:txBody>
            <a:bodyPr wrap="square" lIns="0" tIns="0" rIns="0" bIns="0" rtlCol="0"/>
            <a:lstStyle/>
            <a:p>
              <a:endParaRPr/>
            </a:p>
          </p:txBody>
        </p:sp>
        <p:sp>
          <p:nvSpPr>
            <p:cNvPr id="832" name="object 830">
              <a:extLst>
                <a:ext uri="{FF2B5EF4-FFF2-40B4-BE49-F238E27FC236}">
                  <a16:creationId xmlns:a16="http://schemas.microsoft.com/office/drawing/2014/main" id="{5A1C0D6B-6A16-4EA9-A3D1-3D37C9A63A54}"/>
                </a:ext>
              </a:extLst>
            </p:cNvPr>
            <p:cNvSpPr/>
            <p:nvPr/>
          </p:nvSpPr>
          <p:spPr>
            <a:xfrm>
              <a:off x="4209936" y="4679767"/>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200000"/>
            </a:solidFill>
          </p:spPr>
          <p:txBody>
            <a:bodyPr wrap="square" lIns="0" tIns="0" rIns="0" bIns="0" rtlCol="0"/>
            <a:lstStyle/>
            <a:p>
              <a:endParaRPr/>
            </a:p>
          </p:txBody>
        </p:sp>
        <p:sp>
          <p:nvSpPr>
            <p:cNvPr id="833" name="object 831">
              <a:extLst>
                <a:ext uri="{FF2B5EF4-FFF2-40B4-BE49-F238E27FC236}">
                  <a16:creationId xmlns:a16="http://schemas.microsoft.com/office/drawing/2014/main" id="{A288FADF-C6AC-4D2A-B717-424E2ABAC61E}"/>
                </a:ext>
              </a:extLst>
            </p:cNvPr>
            <p:cNvSpPr/>
            <p:nvPr/>
          </p:nvSpPr>
          <p:spPr>
            <a:xfrm>
              <a:off x="4209936" y="4679767"/>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1C0000"/>
            </a:solidFill>
          </p:spPr>
          <p:txBody>
            <a:bodyPr wrap="square" lIns="0" tIns="0" rIns="0" bIns="0" rtlCol="0"/>
            <a:lstStyle/>
            <a:p>
              <a:endParaRPr/>
            </a:p>
          </p:txBody>
        </p:sp>
        <p:sp>
          <p:nvSpPr>
            <p:cNvPr id="834" name="object 832">
              <a:extLst>
                <a:ext uri="{FF2B5EF4-FFF2-40B4-BE49-F238E27FC236}">
                  <a16:creationId xmlns:a16="http://schemas.microsoft.com/office/drawing/2014/main" id="{F8425048-2D28-4384-94EC-2207254006A9}"/>
                </a:ext>
              </a:extLst>
            </p:cNvPr>
            <p:cNvSpPr/>
            <p:nvPr/>
          </p:nvSpPr>
          <p:spPr>
            <a:xfrm>
              <a:off x="4272362" y="4634420"/>
              <a:ext cx="11430" cy="2540"/>
            </a:xfrm>
            <a:custGeom>
              <a:avLst/>
              <a:gdLst/>
              <a:ahLst/>
              <a:cxnLst/>
              <a:rect l="l" t="t" r="r" b="b"/>
              <a:pathLst>
                <a:path w="11429" h="2539">
                  <a:moveTo>
                    <a:pt x="11350" y="0"/>
                  </a:moveTo>
                  <a:lnTo>
                    <a:pt x="11350" y="2381"/>
                  </a:lnTo>
                  <a:lnTo>
                    <a:pt x="0" y="2381"/>
                  </a:lnTo>
                  <a:lnTo>
                    <a:pt x="0" y="0"/>
                  </a:lnTo>
                  <a:lnTo>
                    <a:pt x="11350" y="0"/>
                  </a:lnTo>
                  <a:close/>
                </a:path>
              </a:pathLst>
            </a:custGeom>
            <a:solidFill>
              <a:srgbClr val="DE0000"/>
            </a:solidFill>
          </p:spPr>
          <p:txBody>
            <a:bodyPr wrap="square" lIns="0" tIns="0" rIns="0" bIns="0" rtlCol="0"/>
            <a:lstStyle/>
            <a:p>
              <a:endParaRPr/>
            </a:p>
          </p:txBody>
        </p:sp>
        <p:sp>
          <p:nvSpPr>
            <p:cNvPr id="835" name="object 833">
              <a:extLst>
                <a:ext uri="{FF2B5EF4-FFF2-40B4-BE49-F238E27FC236}">
                  <a16:creationId xmlns:a16="http://schemas.microsoft.com/office/drawing/2014/main" id="{97C82401-7693-4671-8A9F-71D6BAAB67C4}"/>
                </a:ext>
              </a:extLst>
            </p:cNvPr>
            <p:cNvSpPr/>
            <p:nvPr/>
          </p:nvSpPr>
          <p:spPr>
            <a:xfrm>
              <a:off x="4272362" y="4634420"/>
              <a:ext cx="11430" cy="2540"/>
            </a:xfrm>
            <a:custGeom>
              <a:avLst/>
              <a:gdLst/>
              <a:ahLst/>
              <a:cxnLst/>
              <a:rect l="l" t="t" r="r" b="b"/>
              <a:pathLst>
                <a:path w="11429" h="2539">
                  <a:moveTo>
                    <a:pt x="11350" y="0"/>
                  </a:moveTo>
                  <a:lnTo>
                    <a:pt x="0" y="0"/>
                  </a:lnTo>
                  <a:lnTo>
                    <a:pt x="0" y="2381"/>
                  </a:lnTo>
                  <a:lnTo>
                    <a:pt x="8512" y="2381"/>
                  </a:lnTo>
                  <a:lnTo>
                    <a:pt x="11350" y="0"/>
                  </a:lnTo>
                  <a:close/>
                </a:path>
              </a:pathLst>
            </a:custGeom>
            <a:solidFill>
              <a:srgbClr val="D90000"/>
            </a:solidFill>
          </p:spPr>
          <p:txBody>
            <a:bodyPr wrap="square" lIns="0" tIns="0" rIns="0" bIns="0" rtlCol="0"/>
            <a:lstStyle/>
            <a:p>
              <a:endParaRPr/>
            </a:p>
          </p:txBody>
        </p:sp>
        <p:sp>
          <p:nvSpPr>
            <p:cNvPr id="836" name="object 834">
              <a:extLst>
                <a:ext uri="{FF2B5EF4-FFF2-40B4-BE49-F238E27FC236}">
                  <a16:creationId xmlns:a16="http://schemas.microsoft.com/office/drawing/2014/main" id="{B9A8F782-21AA-4DD2-B097-F13EC63364CF}"/>
                </a:ext>
              </a:extLst>
            </p:cNvPr>
            <p:cNvSpPr/>
            <p:nvPr/>
          </p:nvSpPr>
          <p:spPr>
            <a:xfrm>
              <a:off x="4272362" y="4632039"/>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D10000"/>
            </a:solidFill>
          </p:spPr>
          <p:txBody>
            <a:bodyPr wrap="square" lIns="0" tIns="0" rIns="0" bIns="0" rtlCol="0"/>
            <a:lstStyle/>
            <a:p>
              <a:endParaRPr/>
            </a:p>
          </p:txBody>
        </p:sp>
        <p:sp>
          <p:nvSpPr>
            <p:cNvPr id="837" name="object 835">
              <a:extLst>
                <a:ext uri="{FF2B5EF4-FFF2-40B4-BE49-F238E27FC236}">
                  <a16:creationId xmlns:a16="http://schemas.microsoft.com/office/drawing/2014/main" id="{5665F365-FF5A-4102-AE0D-2EEB75C969E8}"/>
                </a:ext>
              </a:extLst>
            </p:cNvPr>
            <p:cNvSpPr/>
            <p:nvPr/>
          </p:nvSpPr>
          <p:spPr>
            <a:xfrm>
              <a:off x="4272362" y="4632039"/>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CC0000"/>
            </a:solidFill>
          </p:spPr>
          <p:txBody>
            <a:bodyPr wrap="square" lIns="0" tIns="0" rIns="0" bIns="0" rtlCol="0"/>
            <a:lstStyle/>
            <a:p>
              <a:endParaRPr/>
            </a:p>
          </p:txBody>
        </p:sp>
        <p:sp>
          <p:nvSpPr>
            <p:cNvPr id="838" name="object 836">
              <a:extLst>
                <a:ext uri="{FF2B5EF4-FFF2-40B4-BE49-F238E27FC236}">
                  <a16:creationId xmlns:a16="http://schemas.microsoft.com/office/drawing/2014/main" id="{7A3DBF2C-B40C-4F8D-A8F6-98E15F282431}"/>
                </a:ext>
              </a:extLst>
            </p:cNvPr>
            <p:cNvSpPr/>
            <p:nvPr/>
          </p:nvSpPr>
          <p:spPr>
            <a:xfrm>
              <a:off x="4266687" y="4627276"/>
              <a:ext cx="45720" cy="5080"/>
            </a:xfrm>
            <a:custGeom>
              <a:avLst/>
              <a:gdLst/>
              <a:ahLst/>
              <a:cxnLst/>
              <a:rect l="l" t="t" r="r" b="b"/>
              <a:pathLst>
                <a:path w="45720" h="5079">
                  <a:moveTo>
                    <a:pt x="45401" y="0"/>
                  </a:moveTo>
                  <a:lnTo>
                    <a:pt x="0" y="0"/>
                  </a:lnTo>
                  <a:lnTo>
                    <a:pt x="0" y="4762"/>
                  </a:lnTo>
                  <a:lnTo>
                    <a:pt x="45401" y="4762"/>
                  </a:lnTo>
                  <a:lnTo>
                    <a:pt x="45401" y="0"/>
                  </a:lnTo>
                  <a:close/>
                </a:path>
              </a:pathLst>
            </a:custGeom>
            <a:solidFill>
              <a:srgbClr val="B80000"/>
            </a:solidFill>
          </p:spPr>
          <p:txBody>
            <a:bodyPr wrap="square" lIns="0" tIns="0" rIns="0" bIns="0" rtlCol="0"/>
            <a:lstStyle/>
            <a:p>
              <a:endParaRPr/>
            </a:p>
          </p:txBody>
        </p:sp>
        <p:sp>
          <p:nvSpPr>
            <p:cNvPr id="839" name="object 837">
              <a:extLst>
                <a:ext uri="{FF2B5EF4-FFF2-40B4-BE49-F238E27FC236}">
                  <a16:creationId xmlns:a16="http://schemas.microsoft.com/office/drawing/2014/main" id="{4FBF08A4-2294-405D-9446-CD886CCB0673}"/>
                </a:ext>
              </a:extLst>
            </p:cNvPr>
            <p:cNvSpPr/>
            <p:nvPr/>
          </p:nvSpPr>
          <p:spPr>
            <a:xfrm>
              <a:off x="4266687" y="4627276"/>
              <a:ext cx="45720" cy="5080"/>
            </a:xfrm>
            <a:custGeom>
              <a:avLst/>
              <a:gdLst/>
              <a:ahLst/>
              <a:cxnLst/>
              <a:rect l="l" t="t" r="r" b="b"/>
              <a:pathLst>
                <a:path w="45720" h="5079">
                  <a:moveTo>
                    <a:pt x="45401" y="0"/>
                  </a:moveTo>
                  <a:lnTo>
                    <a:pt x="0" y="0"/>
                  </a:lnTo>
                  <a:lnTo>
                    <a:pt x="0" y="4762"/>
                  </a:lnTo>
                  <a:lnTo>
                    <a:pt x="45401" y="4762"/>
                  </a:lnTo>
                  <a:lnTo>
                    <a:pt x="45401" y="0"/>
                  </a:lnTo>
                  <a:close/>
                </a:path>
              </a:pathLst>
            </a:custGeom>
            <a:solidFill>
              <a:srgbClr val="AF0000"/>
            </a:solidFill>
          </p:spPr>
          <p:txBody>
            <a:bodyPr wrap="square" lIns="0" tIns="0" rIns="0" bIns="0" rtlCol="0"/>
            <a:lstStyle/>
            <a:p>
              <a:endParaRPr/>
            </a:p>
          </p:txBody>
        </p:sp>
        <p:sp>
          <p:nvSpPr>
            <p:cNvPr id="840" name="object 838">
              <a:extLst>
                <a:ext uri="{FF2B5EF4-FFF2-40B4-BE49-F238E27FC236}">
                  <a16:creationId xmlns:a16="http://schemas.microsoft.com/office/drawing/2014/main" id="{2031AC75-77B0-48F8-BBCF-2B87CD0A21AE}"/>
                </a:ext>
              </a:extLst>
            </p:cNvPr>
            <p:cNvSpPr/>
            <p:nvPr/>
          </p:nvSpPr>
          <p:spPr>
            <a:xfrm>
              <a:off x="4261012" y="4624894"/>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9E0000"/>
            </a:solidFill>
          </p:spPr>
          <p:txBody>
            <a:bodyPr wrap="square" lIns="0" tIns="0" rIns="0" bIns="0" rtlCol="0"/>
            <a:lstStyle/>
            <a:p>
              <a:endParaRPr/>
            </a:p>
          </p:txBody>
        </p:sp>
        <p:sp>
          <p:nvSpPr>
            <p:cNvPr id="841" name="object 839">
              <a:extLst>
                <a:ext uri="{FF2B5EF4-FFF2-40B4-BE49-F238E27FC236}">
                  <a16:creationId xmlns:a16="http://schemas.microsoft.com/office/drawing/2014/main" id="{1FA133A4-8FC2-491F-91F3-6C06EE41C853}"/>
                </a:ext>
              </a:extLst>
            </p:cNvPr>
            <p:cNvSpPr/>
            <p:nvPr/>
          </p:nvSpPr>
          <p:spPr>
            <a:xfrm>
              <a:off x="4261012" y="4624894"/>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50000"/>
            </a:solidFill>
          </p:spPr>
          <p:txBody>
            <a:bodyPr wrap="square" lIns="0" tIns="0" rIns="0" bIns="0" rtlCol="0"/>
            <a:lstStyle/>
            <a:p>
              <a:endParaRPr/>
            </a:p>
          </p:txBody>
        </p:sp>
        <p:sp>
          <p:nvSpPr>
            <p:cNvPr id="842" name="object 840">
              <a:extLst>
                <a:ext uri="{FF2B5EF4-FFF2-40B4-BE49-F238E27FC236}">
                  <a16:creationId xmlns:a16="http://schemas.microsoft.com/office/drawing/2014/main" id="{2516045E-D0BB-450F-918B-3F080F8735C5}"/>
                </a:ext>
              </a:extLst>
            </p:cNvPr>
            <p:cNvSpPr/>
            <p:nvPr/>
          </p:nvSpPr>
          <p:spPr>
            <a:xfrm>
              <a:off x="4258174" y="4622513"/>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8F0000"/>
            </a:solidFill>
          </p:spPr>
          <p:txBody>
            <a:bodyPr wrap="square" lIns="0" tIns="0" rIns="0" bIns="0" rtlCol="0"/>
            <a:lstStyle/>
            <a:p>
              <a:endParaRPr/>
            </a:p>
          </p:txBody>
        </p:sp>
        <p:sp>
          <p:nvSpPr>
            <p:cNvPr id="843" name="object 841">
              <a:extLst>
                <a:ext uri="{FF2B5EF4-FFF2-40B4-BE49-F238E27FC236}">
                  <a16:creationId xmlns:a16="http://schemas.microsoft.com/office/drawing/2014/main" id="{815C980F-D6C7-4E7F-9171-AD345E483E6D}"/>
                </a:ext>
              </a:extLst>
            </p:cNvPr>
            <p:cNvSpPr/>
            <p:nvPr/>
          </p:nvSpPr>
          <p:spPr>
            <a:xfrm>
              <a:off x="4258174" y="4622513"/>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890000"/>
            </a:solidFill>
          </p:spPr>
          <p:txBody>
            <a:bodyPr wrap="square" lIns="0" tIns="0" rIns="0" bIns="0" rtlCol="0"/>
            <a:lstStyle/>
            <a:p>
              <a:endParaRPr/>
            </a:p>
          </p:txBody>
        </p:sp>
        <p:sp>
          <p:nvSpPr>
            <p:cNvPr id="844" name="object 842">
              <a:extLst>
                <a:ext uri="{FF2B5EF4-FFF2-40B4-BE49-F238E27FC236}">
                  <a16:creationId xmlns:a16="http://schemas.microsoft.com/office/drawing/2014/main" id="{806675E0-BDCF-4CF6-AAB0-F21FDEC388D0}"/>
                </a:ext>
              </a:extLst>
            </p:cNvPr>
            <p:cNvSpPr/>
            <p:nvPr/>
          </p:nvSpPr>
          <p:spPr>
            <a:xfrm>
              <a:off x="4249662" y="4620131"/>
              <a:ext cx="57150" cy="2540"/>
            </a:xfrm>
            <a:custGeom>
              <a:avLst/>
              <a:gdLst/>
              <a:ahLst/>
              <a:cxnLst/>
              <a:rect l="l" t="t" r="r" b="b"/>
              <a:pathLst>
                <a:path w="57150" h="2539">
                  <a:moveTo>
                    <a:pt x="0" y="0"/>
                  </a:moveTo>
                  <a:lnTo>
                    <a:pt x="0" y="2381"/>
                  </a:lnTo>
                  <a:lnTo>
                    <a:pt x="56751" y="2381"/>
                  </a:lnTo>
                  <a:lnTo>
                    <a:pt x="56751" y="0"/>
                  </a:lnTo>
                  <a:lnTo>
                    <a:pt x="0" y="0"/>
                  </a:lnTo>
                  <a:close/>
                </a:path>
              </a:pathLst>
            </a:custGeom>
            <a:solidFill>
              <a:srgbClr val="820000"/>
            </a:solidFill>
          </p:spPr>
          <p:txBody>
            <a:bodyPr wrap="square" lIns="0" tIns="0" rIns="0" bIns="0" rtlCol="0"/>
            <a:lstStyle/>
            <a:p>
              <a:endParaRPr/>
            </a:p>
          </p:txBody>
        </p:sp>
        <p:sp>
          <p:nvSpPr>
            <p:cNvPr id="845" name="object 843">
              <a:extLst>
                <a:ext uri="{FF2B5EF4-FFF2-40B4-BE49-F238E27FC236}">
                  <a16:creationId xmlns:a16="http://schemas.microsoft.com/office/drawing/2014/main" id="{1CFE1118-86D4-4D3D-BF2C-EC049B369E7E}"/>
                </a:ext>
              </a:extLst>
            </p:cNvPr>
            <p:cNvSpPr/>
            <p:nvPr/>
          </p:nvSpPr>
          <p:spPr>
            <a:xfrm>
              <a:off x="4249662" y="4620131"/>
              <a:ext cx="57150" cy="2540"/>
            </a:xfrm>
            <a:custGeom>
              <a:avLst/>
              <a:gdLst/>
              <a:ahLst/>
              <a:cxnLst/>
              <a:rect l="l" t="t" r="r" b="b"/>
              <a:pathLst>
                <a:path w="57150" h="2539">
                  <a:moveTo>
                    <a:pt x="0" y="0"/>
                  </a:moveTo>
                  <a:lnTo>
                    <a:pt x="0" y="2381"/>
                  </a:lnTo>
                  <a:lnTo>
                    <a:pt x="56751" y="2381"/>
                  </a:lnTo>
                  <a:lnTo>
                    <a:pt x="56751" y="0"/>
                  </a:lnTo>
                  <a:lnTo>
                    <a:pt x="0" y="0"/>
                  </a:lnTo>
                  <a:close/>
                </a:path>
              </a:pathLst>
            </a:custGeom>
            <a:solidFill>
              <a:srgbClr val="7C0000"/>
            </a:solidFill>
          </p:spPr>
          <p:txBody>
            <a:bodyPr wrap="square" lIns="0" tIns="0" rIns="0" bIns="0" rtlCol="0"/>
            <a:lstStyle/>
            <a:p>
              <a:endParaRPr/>
            </a:p>
          </p:txBody>
        </p:sp>
        <p:sp>
          <p:nvSpPr>
            <p:cNvPr id="846" name="object 844">
              <a:extLst>
                <a:ext uri="{FF2B5EF4-FFF2-40B4-BE49-F238E27FC236}">
                  <a16:creationId xmlns:a16="http://schemas.microsoft.com/office/drawing/2014/main" id="{C3D040F3-66D0-4414-9DB8-E2FFF351886F}"/>
                </a:ext>
              </a:extLst>
            </p:cNvPr>
            <p:cNvSpPr/>
            <p:nvPr/>
          </p:nvSpPr>
          <p:spPr>
            <a:xfrm>
              <a:off x="4249662" y="4617750"/>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750000"/>
            </a:solidFill>
          </p:spPr>
          <p:txBody>
            <a:bodyPr wrap="square" lIns="0" tIns="0" rIns="0" bIns="0" rtlCol="0"/>
            <a:lstStyle/>
            <a:p>
              <a:endParaRPr/>
            </a:p>
          </p:txBody>
        </p:sp>
        <p:sp>
          <p:nvSpPr>
            <p:cNvPr id="847" name="object 845">
              <a:extLst>
                <a:ext uri="{FF2B5EF4-FFF2-40B4-BE49-F238E27FC236}">
                  <a16:creationId xmlns:a16="http://schemas.microsoft.com/office/drawing/2014/main" id="{486EA370-B412-4B88-B02B-08C8A105E8A3}"/>
                </a:ext>
              </a:extLst>
            </p:cNvPr>
            <p:cNvSpPr/>
            <p:nvPr/>
          </p:nvSpPr>
          <p:spPr>
            <a:xfrm>
              <a:off x="4249662" y="4617750"/>
              <a:ext cx="53975" cy="2540"/>
            </a:xfrm>
            <a:custGeom>
              <a:avLst/>
              <a:gdLst/>
              <a:ahLst/>
              <a:cxnLst/>
              <a:rect l="l" t="t" r="r" b="b"/>
              <a:pathLst>
                <a:path w="53975" h="2539">
                  <a:moveTo>
                    <a:pt x="0" y="0"/>
                  </a:moveTo>
                  <a:lnTo>
                    <a:pt x="0" y="2381"/>
                  </a:lnTo>
                  <a:lnTo>
                    <a:pt x="53913" y="2381"/>
                  </a:lnTo>
                  <a:lnTo>
                    <a:pt x="53913" y="0"/>
                  </a:lnTo>
                  <a:lnTo>
                    <a:pt x="0" y="0"/>
                  </a:lnTo>
                  <a:close/>
                </a:path>
              </a:pathLst>
            </a:custGeom>
            <a:solidFill>
              <a:srgbClr val="6F0000"/>
            </a:solidFill>
          </p:spPr>
          <p:txBody>
            <a:bodyPr wrap="square" lIns="0" tIns="0" rIns="0" bIns="0" rtlCol="0"/>
            <a:lstStyle/>
            <a:p>
              <a:endParaRPr/>
            </a:p>
          </p:txBody>
        </p:sp>
        <p:sp>
          <p:nvSpPr>
            <p:cNvPr id="848" name="object 846">
              <a:extLst>
                <a:ext uri="{FF2B5EF4-FFF2-40B4-BE49-F238E27FC236}">
                  <a16:creationId xmlns:a16="http://schemas.microsoft.com/office/drawing/2014/main" id="{96B480B3-15E2-4478-A01E-FFD7D252977B}"/>
                </a:ext>
              </a:extLst>
            </p:cNvPr>
            <p:cNvSpPr/>
            <p:nvPr/>
          </p:nvSpPr>
          <p:spPr>
            <a:xfrm>
              <a:off x="4249662" y="4615369"/>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90000"/>
            </a:solidFill>
          </p:spPr>
          <p:txBody>
            <a:bodyPr wrap="square" lIns="0" tIns="0" rIns="0" bIns="0" rtlCol="0"/>
            <a:lstStyle/>
            <a:p>
              <a:endParaRPr/>
            </a:p>
          </p:txBody>
        </p:sp>
        <p:sp>
          <p:nvSpPr>
            <p:cNvPr id="849" name="object 847">
              <a:extLst>
                <a:ext uri="{FF2B5EF4-FFF2-40B4-BE49-F238E27FC236}">
                  <a16:creationId xmlns:a16="http://schemas.microsoft.com/office/drawing/2014/main" id="{11A5CC7E-4276-4DA7-B269-05AEC746D9CB}"/>
                </a:ext>
              </a:extLst>
            </p:cNvPr>
            <p:cNvSpPr/>
            <p:nvPr/>
          </p:nvSpPr>
          <p:spPr>
            <a:xfrm>
              <a:off x="4249662" y="4615369"/>
              <a:ext cx="51435" cy="2540"/>
            </a:xfrm>
            <a:custGeom>
              <a:avLst/>
              <a:gdLst/>
              <a:ahLst/>
              <a:cxnLst/>
              <a:rect l="l" t="t" r="r" b="b"/>
              <a:pathLst>
                <a:path w="51435" h="2539">
                  <a:moveTo>
                    <a:pt x="0" y="0"/>
                  </a:moveTo>
                  <a:lnTo>
                    <a:pt x="0" y="2381"/>
                  </a:lnTo>
                  <a:lnTo>
                    <a:pt x="51076" y="2381"/>
                  </a:lnTo>
                  <a:lnTo>
                    <a:pt x="51076" y="0"/>
                  </a:lnTo>
                  <a:lnTo>
                    <a:pt x="0" y="0"/>
                  </a:lnTo>
                  <a:close/>
                </a:path>
              </a:pathLst>
            </a:custGeom>
            <a:solidFill>
              <a:srgbClr val="620000"/>
            </a:solidFill>
          </p:spPr>
          <p:txBody>
            <a:bodyPr wrap="square" lIns="0" tIns="0" rIns="0" bIns="0" rtlCol="0"/>
            <a:lstStyle/>
            <a:p>
              <a:endParaRPr/>
            </a:p>
          </p:txBody>
        </p:sp>
        <p:sp>
          <p:nvSpPr>
            <p:cNvPr id="850" name="object 848">
              <a:extLst>
                <a:ext uri="{FF2B5EF4-FFF2-40B4-BE49-F238E27FC236}">
                  <a16:creationId xmlns:a16="http://schemas.microsoft.com/office/drawing/2014/main" id="{5E567407-74F6-4DFB-9F9C-717930E671D8}"/>
                </a:ext>
              </a:extLst>
            </p:cNvPr>
            <p:cNvSpPr/>
            <p:nvPr/>
          </p:nvSpPr>
          <p:spPr>
            <a:xfrm>
              <a:off x="4249662" y="4612987"/>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5C0000"/>
            </a:solidFill>
          </p:spPr>
          <p:txBody>
            <a:bodyPr wrap="square" lIns="0" tIns="0" rIns="0" bIns="0" rtlCol="0"/>
            <a:lstStyle/>
            <a:p>
              <a:endParaRPr/>
            </a:p>
          </p:txBody>
        </p:sp>
        <p:sp>
          <p:nvSpPr>
            <p:cNvPr id="851" name="object 849">
              <a:extLst>
                <a:ext uri="{FF2B5EF4-FFF2-40B4-BE49-F238E27FC236}">
                  <a16:creationId xmlns:a16="http://schemas.microsoft.com/office/drawing/2014/main" id="{14C72F46-7370-4F8C-AF14-69677AB416B4}"/>
                </a:ext>
              </a:extLst>
            </p:cNvPr>
            <p:cNvSpPr/>
            <p:nvPr/>
          </p:nvSpPr>
          <p:spPr>
            <a:xfrm>
              <a:off x="4249662" y="4612987"/>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530000"/>
            </a:solidFill>
          </p:spPr>
          <p:txBody>
            <a:bodyPr wrap="square" lIns="0" tIns="0" rIns="0" bIns="0" rtlCol="0"/>
            <a:lstStyle/>
            <a:p>
              <a:endParaRPr/>
            </a:p>
          </p:txBody>
        </p:sp>
        <p:sp>
          <p:nvSpPr>
            <p:cNvPr id="852" name="object 850">
              <a:extLst>
                <a:ext uri="{FF2B5EF4-FFF2-40B4-BE49-F238E27FC236}">
                  <a16:creationId xmlns:a16="http://schemas.microsoft.com/office/drawing/2014/main" id="{FAAEB85E-12D1-41B5-9E73-262BABCF24D2}"/>
                </a:ext>
              </a:extLst>
            </p:cNvPr>
            <p:cNvSpPr/>
            <p:nvPr/>
          </p:nvSpPr>
          <p:spPr>
            <a:xfrm>
              <a:off x="4252499" y="4610606"/>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4F0000"/>
            </a:solidFill>
          </p:spPr>
          <p:txBody>
            <a:bodyPr wrap="square" lIns="0" tIns="0" rIns="0" bIns="0" rtlCol="0"/>
            <a:lstStyle/>
            <a:p>
              <a:endParaRPr/>
            </a:p>
          </p:txBody>
        </p:sp>
        <p:sp>
          <p:nvSpPr>
            <p:cNvPr id="853" name="object 851">
              <a:extLst>
                <a:ext uri="{FF2B5EF4-FFF2-40B4-BE49-F238E27FC236}">
                  <a16:creationId xmlns:a16="http://schemas.microsoft.com/office/drawing/2014/main" id="{4223A15F-A767-479C-8AD3-2CA28C771731}"/>
                </a:ext>
              </a:extLst>
            </p:cNvPr>
            <p:cNvSpPr/>
            <p:nvPr/>
          </p:nvSpPr>
          <p:spPr>
            <a:xfrm>
              <a:off x="4252499" y="4610605"/>
              <a:ext cx="40005" cy="2540"/>
            </a:xfrm>
            <a:custGeom>
              <a:avLst/>
              <a:gdLst/>
              <a:ahLst/>
              <a:cxnLst/>
              <a:rect l="l" t="t" r="r" b="b"/>
              <a:pathLst>
                <a:path w="40004" h="2539">
                  <a:moveTo>
                    <a:pt x="0" y="2382"/>
                  </a:moveTo>
                  <a:lnTo>
                    <a:pt x="39726" y="2382"/>
                  </a:lnTo>
                  <a:lnTo>
                    <a:pt x="39726" y="0"/>
                  </a:lnTo>
                  <a:lnTo>
                    <a:pt x="0" y="0"/>
                  </a:lnTo>
                  <a:lnTo>
                    <a:pt x="0" y="2382"/>
                  </a:lnTo>
                  <a:close/>
                </a:path>
              </a:pathLst>
            </a:custGeom>
            <a:solidFill>
              <a:srgbClr val="460000"/>
            </a:solidFill>
          </p:spPr>
          <p:txBody>
            <a:bodyPr wrap="square" lIns="0" tIns="0" rIns="0" bIns="0" rtlCol="0"/>
            <a:lstStyle/>
            <a:p>
              <a:endParaRPr/>
            </a:p>
          </p:txBody>
        </p:sp>
        <p:sp>
          <p:nvSpPr>
            <p:cNvPr id="854" name="object 852">
              <a:extLst>
                <a:ext uri="{FF2B5EF4-FFF2-40B4-BE49-F238E27FC236}">
                  <a16:creationId xmlns:a16="http://schemas.microsoft.com/office/drawing/2014/main" id="{BD856DAC-3EB6-4974-BAFB-095416FCDBDE}"/>
                </a:ext>
              </a:extLst>
            </p:cNvPr>
            <p:cNvSpPr/>
            <p:nvPr/>
          </p:nvSpPr>
          <p:spPr>
            <a:xfrm>
              <a:off x="4255337" y="4605843"/>
              <a:ext cx="34290" cy="5080"/>
            </a:xfrm>
            <a:custGeom>
              <a:avLst/>
              <a:gdLst/>
              <a:ahLst/>
              <a:cxnLst/>
              <a:rect l="l" t="t" r="r" b="b"/>
              <a:pathLst>
                <a:path w="34289" h="5079">
                  <a:moveTo>
                    <a:pt x="5675" y="0"/>
                  </a:moveTo>
                  <a:lnTo>
                    <a:pt x="0" y="0"/>
                  </a:lnTo>
                  <a:lnTo>
                    <a:pt x="0" y="4762"/>
                  </a:lnTo>
                  <a:lnTo>
                    <a:pt x="5675" y="4762"/>
                  </a:lnTo>
                  <a:lnTo>
                    <a:pt x="5675" y="0"/>
                  </a:lnTo>
                  <a:close/>
                </a:path>
                <a:path w="34289" h="5079">
                  <a:moveTo>
                    <a:pt x="34050" y="0"/>
                  </a:moveTo>
                  <a:lnTo>
                    <a:pt x="8512" y="0"/>
                  </a:lnTo>
                  <a:lnTo>
                    <a:pt x="8512" y="4762"/>
                  </a:lnTo>
                  <a:lnTo>
                    <a:pt x="34050" y="4762"/>
                  </a:lnTo>
                  <a:lnTo>
                    <a:pt x="34050" y="0"/>
                  </a:lnTo>
                  <a:close/>
                </a:path>
              </a:pathLst>
            </a:custGeom>
            <a:solidFill>
              <a:srgbClr val="360000"/>
            </a:solidFill>
          </p:spPr>
          <p:txBody>
            <a:bodyPr wrap="square" lIns="0" tIns="0" rIns="0" bIns="0" rtlCol="0"/>
            <a:lstStyle/>
            <a:p>
              <a:endParaRPr/>
            </a:p>
          </p:txBody>
        </p:sp>
        <p:sp>
          <p:nvSpPr>
            <p:cNvPr id="855" name="object 853">
              <a:extLst>
                <a:ext uri="{FF2B5EF4-FFF2-40B4-BE49-F238E27FC236}">
                  <a16:creationId xmlns:a16="http://schemas.microsoft.com/office/drawing/2014/main" id="{6DBE8B4E-08FC-4E31-8120-8BC706020C49}"/>
                </a:ext>
              </a:extLst>
            </p:cNvPr>
            <p:cNvSpPr/>
            <p:nvPr/>
          </p:nvSpPr>
          <p:spPr>
            <a:xfrm>
              <a:off x="4255337" y="4605843"/>
              <a:ext cx="34290" cy="5080"/>
            </a:xfrm>
            <a:custGeom>
              <a:avLst/>
              <a:gdLst/>
              <a:ahLst/>
              <a:cxnLst/>
              <a:rect l="l" t="t" r="r" b="b"/>
              <a:pathLst>
                <a:path w="34289" h="5079">
                  <a:moveTo>
                    <a:pt x="5675" y="0"/>
                  </a:moveTo>
                  <a:lnTo>
                    <a:pt x="0" y="0"/>
                  </a:lnTo>
                  <a:lnTo>
                    <a:pt x="0" y="4762"/>
                  </a:lnTo>
                  <a:lnTo>
                    <a:pt x="5675" y="4762"/>
                  </a:lnTo>
                  <a:lnTo>
                    <a:pt x="5675" y="0"/>
                  </a:lnTo>
                  <a:close/>
                </a:path>
                <a:path w="34289" h="5079">
                  <a:moveTo>
                    <a:pt x="34050" y="0"/>
                  </a:moveTo>
                  <a:lnTo>
                    <a:pt x="8512" y="0"/>
                  </a:lnTo>
                  <a:lnTo>
                    <a:pt x="8512" y="4762"/>
                  </a:lnTo>
                  <a:lnTo>
                    <a:pt x="34050" y="4762"/>
                  </a:lnTo>
                  <a:lnTo>
                    <a:pt x="34050" y="0"/>
                  </a:lnTo>
                  <a:close/>
                </a:path>
              </a:pathLst>
            </a:custGeom>
            <a:solidFill>
              <a:srgbClr val="2D0000"/>
            </a:solidFill>
          </p:spPr>
          <p:txBody>
            <a:bodyPr wrap="square" lIns="0" tIns="0" rIns="0" bIns="0" rtlCol="0"/>
            <a:lstStyle/>
            <a:p>
              <a:endParaRPr/>
            </a:p>
          </p:txBody>
        </p:sp>
        <p:sp>
          <p:nvSpPr>
            <p:cNvPr id="856" name="object 854">
              <a:extLst>
                <a:ext uri="{FF2B5EF4-FFF2-40B4-BE49-F238E27FC236}">
                  <a16:creationId xmlns:a16="http://schemas.microsoft.com/office/drawing/2014/main" id="{940C0E89-E2E6-49D1-ADB4-5C6CB3EDEFEC}"/>
                </a:ext>
              </a:extLst>
            </p:cNvPr>
            <p:cNvSpPr/>
            <p:nvPr/>
          </p:nvSpPr>
          <p:spPr>
            <a:xfrm>
              <a:off x="4266687" y="4603462"/>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1C0000"/>
            </a:solidFill>
          </p:spPr>
          <p:txBody>
            <a:bodyPr wrap="square" lIns="0" tIns="0" rIns="0" bIns="0" rtlCol="0"/>
            <a:lstStyle/>
            <a:p>
              <a:endParaRPr/>
            </a:p>
          </p:txBody>
        </p:sp>
        <p:sp>
          <p:nvSpPr>
            <p:cNvPr id="857" name="object 855">
              <a:extLst>
                <a:ext uri="{FF2B5EF4-FFF2-40B4-BE49-F238E27FC236}">
                  <a16:creationId xmlns:a16="http://schemas.microsoft.com/office/drawing/2014/main" id="{E88AEF8D-1F1B-4419-9A36-7CD9222C737A}"/>
                </a:ext>
              </a:extLst>
            </p:cNvPr>
            <p:cNvSpPr/>
            <p:nvPr/>
          </p:nvSpPr>
          <p:spPr>
            <a:xfrm>
              <a:off x="4266687" y="4603462"/>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130000"/>
            </a:solidFill>
          </p:spPr>
          <p:txBody>
            <a:bodyPr wrap="square" lIns="0" tIns="0" rIns="0" bIns="0" rtlCol="0"/>
            <a:lstStyle/>
            <a:p>
              <a:endParaRPr/>
            </a:p>
          </p:txBody>
        </p:sp>
        <p:sp>
          <p:nvSpPr>
            <p:cNvPr id="858" name="object 856">
              <a:extLst>
                <a:ext uri="{FF2B5EF4-FFF2-40B4-BE49-F238E27FC236}">
                  <a16:creationId xmlns:a16="http://schemas.microsoft.com/office/drawing/2014/main" id="{EB34057D-880C-44D5-8316-237B15EBD4D0}"/>
                </a:ext>
              </a:extLst>
            </p:cNvPr>
            <p:cNvSpPr/>
            <p:nvPr/>
          </p:nvSpPr>
          <p:spPr>
            <a:xfrm>
              <a:off x="4272362" y="4601080"/>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0D0000"/>
            </a:solidFill>
          </p:spPr>
          <p:txBody>
            <a:bodyPr wrap="square" lIns="0" tIns="0" rIns="0" bIns="0" rtlCol="0"/>
            <a:lstStyle/>
            <a:p>
              <a:endParaRPr/>
            </a:p>
          </p:txBody>
        </p:sp>
        <p:sp>
          <p:nvSpPr>
            <p:cNvPr id="859" name="object 857">
              <a:extLst>
                <a:ext uri="{FF2B5EF4-FFF2-40B4-BE49-F238E27FC236}">
                  <a16:creationId xmlns:a16="http://schemas.microsoft.com/office/drawing/2014/main" id="{39799832-EEFE-413B-9F33-2F8CE84B6004}"/>
                </a:ext>
              </a:extLst>
            </p:cNvPr>
            <p:cNvSpPr/>
            <p:nvPr/>
          </p:nvSpPr>
          <p:spPr>
            <a:xfrm>
              <a:off x="4272362" y="4601080"/>
              <a:ext cx="8890" cy="2540"/>
            </a:xfrm>
            <a:custGeom>
              <a:avLst/>
              <a:gdLst/>
              <a:ahLst/>
              <a:cxnLst/>
              <a:rect l="l" t="t" r="r" b="b"/>
              <a:pathLst>
                <a:path w="8889" h="2539">
                  <a:moveTo>
                    <a:pt x="0" y="2381"/>
                  </a:moveTo>
                  <a:lnTo>
                    <a:pt x="0" y="0"/>
                  </a:lnTo>
                  <a:lnTo>
                    <a:pt x="8512" y="0"/>
                  </a:lnTo>
                  <a:lnTo>
                    <a:pt x="8512" y="2381"/>
                  </a:lnTo>
                  <a:lnTo>
                    <a:pt x="0" y="2381"/>
                  </a:lnTo>
                  <a:close/>
                </a:path>
              </a:pathLst>
            </a:custGeom>
            <a:solidFill>
              <a:srgbClr val="080000"/>
            </a:solidFill>
          </p:spPr>
          <p:txBody>
            <a:bodyPr wrap="square" lIns="0" tIns="0" rIns="0" bIns="0" rtlCol="0"/>
            <a:lstStyle/>
            <a:p>
              <a:endParaRPr/>
            </a:p>
          </p:txBody>
        </p:sp>
        <p:sp>
          <p:nvSpPr>
            <p:cNvPr id="860" name="object 858">
              <a:extLst>
                <a:ext uri="{FF2B5EF4-FFF2-40B4-BE49-F238E27FC236}">
                  <a16:creationId xmlns:a16="http://schemas.microsoft.com/office/drawing/2014/main" id="{FB48DC36-4B0F-43A1-8B08-477EF68C36D3}"/>
                </a:ext>
              </a:extLst>
            </p:cNvPr>
            <p:cNvSpPr/>
            <p:nvPr/>
          </p:nvSpPr>
          <p:spPr>
            <a:xfrm>
              <a:off x="4839877" y="4639183"/>
              <a:ext cx="11430" cy="2540"/>
            </a:xfrm>
            <a:custGeom>
              <a:avLst/>
              <a:gdLst/>
              <a:ahLst/>
              <a:cxnLst/>
              <a:rect l="l" t="t" r="r" b="b"/>
              <a:pathLst>
                <a:path w="11429" h="2539">
                  <a:moveTo>
                    <a:pt x="11350" y="0"/>
                  </a:moveTo>
                  <a:lnTo>
                    <a:pt x="11350" y="2381"/>
                  </a:lnTo>
                  <a:lnTo>
                    <a:pt x="0" y="2381"/>
                  </a:lnTo>
                  <a:lnTo>
                    <a:pt x="0" y="0"/>
                  </a:lnTo>
                  <a:lnTo>
                    <a:pt x="11350" y="0"/>
                  </a:lnTo>
                  <a:close/>
                </a:path>
              </a:pathLst>
            </a:custGeom>
            <a:solidFill>
              <a:srgbClr val="DE0000"/>
            </a:solidFill>
          </p:spPr>
          <p:txBody>
            <a:bodyPr wrap="square" lIns="0" tIns="0" rIns="0" bIns="0" rtlCol="0"/>
            <a:lstStyle/>
            <a:p>
              <a:endParaRPr/>
            </a:p>
          </p:txBody>
        </p:sp>
        <p:sp>
          <p:nvSpPr>
            <p:cNvPr id="861" name="object 859">
              <a:extLst>
                <a:ext uri="{FF2B5EF4-FFF2-40B4-BE49-F238E27FC236}">
                  <a16:creationId xmlns:a16="http://schemas.microsoft.com/office/drawing/2014/main" id="{E3CC5766-49D8-406C-AFC3-AB8608407594}"/>
                </a:ext>
              </a:extLst>
            </p:cNvPr>
            <p:cNvSpPr/>
            <p:nvPr/>
          </p:nvSpPr>
          <p:spPr>
            <a:xfrm>
              <a:off x="4839877" y="4639183"/>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90000"/>
            </a:solidFill>
          </p:spPr>
          <p:txBody>
            <a:bodyPr wrap="square" lIns="0" tIns="0" rIns="0" bIns="0" rtlCol="0"/>
            <a:lstStyle/>
            <a:p>
              <a:endParaRPr/>
            </a:p>
          </p:txBody>
        </p:sp>
        <p:sp>
          <p:nvSpPr>
            <p:cNvPr id="862" name="object 860">
              <a:extLst>
                <a:ext uri="{FF2B5EF4-FFF2-40B4-BE49-F238E27FC236}">
                  <a16:creationId xmlns:a16="http://schemas.microsoft.com/office/drawing/2014/main" id="{5E91A03F-DF71-401E-872A-01BA02480E0E}"/>
                </a:ext>
              </a:extLst>
            </p:cNvPr>
            <p:cNvSpPr/>
            <p:nvPr/>
          </p:nvSpPr>
          <p:spPr>
            <a:xfrm>
              <a:off x="4837040" y="4636802"/>
              <a:ext cx="26034" cy="2540"/>
            </a:xfrm>
            <a:custGeom>
              <a:avLst/>
              <a:gdLst/>
              <a:ahLst/>
              <a:cxnLst/>
              <a:rect l="l" t="t" r="r" b="b"/>
              <a:pathLst>
                <a:path w="26035" h="2539">
                  <a:moveTo>
                    <a:pt x="25538" y="0"/>
                  </a:moveTo>
                  <a:lnTo>
                    <a:pt x="0" y="0"/>
                  </a:lnTo>
                  <a:lnTo>
                    <a:pt x="0" y="2381"/>
                  </a:lnTo>
                  <a:lnTo>
                    <a:pt x="22700" y="2381"/>
                  </a:lnTo>
                  <a:lnTo>
                    <a:pt x="25538" y="0"/>
                  </a:lnTo>
                  <a:close/>
                </a:path>
              </a:pathLst>
            </a:custGeom>
            <a:solidFill>
              <a:srgbClr val="D10000"/>
            </a:solidFill>
          </p:spPr>
          <p:txBody>
            <a:bodyPr wrap="square" lIns="0" tIns="0" rIns="0" bIns="0" rtlCol="0"/>
            <a:lstStyle/>
            <a:p>
              <a:endParaRPr/>
            </a:p>
          </p:txBody>
        </p:sp>
        <p:sp>
          <p:nvSpPr>
            <p:cNvPr id="863" name="object 861">
              <a:extLst>
                <a:ext uri="{FF2B5EF4-FFF2-40B4-BE49-F238E27FC236}">
                  <a16:creationId xmlns:a16="http://schemas.microsoft.com/office/drawing/2014/main" id="{DF21AB1D-AAC5-4E67-8A92-3C7C7C64A988}"/>
                </a:ext>
              </a:extLst>
            </p:cNvPr>
            <p:cNvSpPr/>
            <p:nvPr/>
          </p:nvSpPr>
          <p:spPr>
            <a:xfrm>
              <a:off x="4837040" y="463680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CC0000"/>
            </a:solidFill>
          </p:spPr>
          <p:txBody>
            <a:bodyPr wrap="square" lIns="0" tIns="0" rIns="0" bIns="0" rtlCol="0"/>
            <a:lstStyle/>
            <a:p>
              <a:endParaRPr/>
            </a:p>
          </p:txBody>
        </p:sp>
        <p:sp>
          <p:nvSpPr>
            <p:cNvPr id="864" name="object 862">
              <a:extLst>
                <a:ext uri="{FF2B5EF4-FFF2-40B4-BE49-F238E27FC236}">
                  <a16:creationId xmlns:a16="http://schemas.microsoft.com/office/drawing/2014/main" id="{83BC38BF-DBFD-42AF-8093-0910BE035CBB}"/>
                </a:ext>
              </a:extLst>
            </p:cNvPr>
            <p:cNvSpPr/>
            <p:nvPr/>
          </p:nvSpPr>
          <p:spPr>
            <a:xfrm>
              <a:off x="4837040" y="4634420"/>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C40000"/>
            </a:solidFill>
          </p:spPr>
          <p:txBody>
            <a:bodyPr wrap="square" lIns="0" tIns="0" rIns="0" bIns="0" rtlCol="0"/>
            <a:lstStyle/>
            <a:p>
              <a:endParaRPr/>
            </a:p>
          </p:txBody>
        </p:sp>
        <p:sp>
          <p:nvSpPr>
            <p:cNvPr id="865" name="object 863">
              <a:extLst>
                <a:ext uri="{FF2B5EF4-FFF2-40B4-BE49-F238E27FC236}">
                  <a16:creationId xmlns:a16="http://schemas.microsoft.com/office/drawing/2014/main" id="{51188DC9-7688-4FD7-9AF2-56ECDA6F4D23}"/>
                </a:ext>
              </a:extLst>
            </p:cNvPr>
            <p:cNvSpPr/>
            <p:nvPr/>
          </p:nvSpPr>
          <p:spPr>
            <a:xfrm>
              <a:off x="4837040" y="4634420"/>
              <a:ext cx="43180" cy="2540"/>
            </a:xfrm>
            <a:custGeom>
              <a:avLst/>
              <a:gdLst/>
              <a:ahLst/>
              <a:cxnLst/>
              <a:rect l="l" t="t" r="r" b="b"/>
              <a:pathLst>
                <a:path w="43179" h="2539">
                  <a:moveTo>
                    <a:pt x="42563" y="0"/>
                  </a:moveTo>
                  <a:lnTo>
                    <a:pt x="0" y="0"/>
                  </a:lnTo>
                  <a:lnTo>
                    <a:pt x="0" y="2381"/>
                  </a:lnTo>
                  <a:lnTo>
                    <a:pt x="42563" y="2381"/>
                  </a:lnTo>
                  <a:lnTo>
                    <a:pt x="42563" y="0"/>
                  </a:lnTo>
                  <a:close/>
                </a:path>
              </a:pathLst>
            </a:custGeom>
            <a:solidFill>
              <a:srgbClr val="BE0000"/>
            </a:solidFill>
          </p:spPr>
          <p:txBody>
            <a:bodyPr wrap="square" lIns="0" tIns="0" rIns="0" bIns="0" rtlCol="0"/>
            <a:lstStyle/>
            <a:p>
              <a:endParaRPr/>
            </a:p>
          </p:txBody>
        </p:sp>
        <p:sp>
          <p:nvSpPr>
            <p:cNvPr id="866" name="object 864">
              <a:extLst>
                <a:ext uri="{FF2B5EF4-FFF2-40B4-BE49-F238E27FC236}">
                  <a16:creationId xmlns:a16="http://schemas.microsoft.com/office/drawing/2014/main" id="{C3BDB368-0008-43F2-AD31-624117F9D0DF}"/>
                </a:ext>
              </a:extLst>
            </p:cNvPr>
            <p:cNvSpPr/>
            <p:nvPr/>
          </p:nvSpPr>
          <p:spPr>
            <a:xfrm>
              <a:off x="4834202" y="4632039"/>
              <a:ext cx="45720" cy="2540"/>
            </a:xfrm>
            <a:custGeom>
              <a:avLst/>
              <a:gdLst/>
              <a:ahLst/>
              <a:cxnLst/>
              <a:rect l="l" t="t" r="r" b="b"/>
              <a:pathLst>
                <a:path w="45720" h="2539">
                  <a:moveTo>
                    <a:pt x="45401" y="2381"/>
                  </a:moveTo>
                  <a:lnTo>
                    <a:pt x="45401" y="0"/>
                  </a:lnTo>
                  <a:lnTo>
                    <a:pt x="0" y="0"/>
                  </a:lnTo>
                  <a:lnTo>
                    <a:pt x="0" y="2381"/>
                  </a:lnTo>
                  <a:lnTo>
                    <a:pt x="45401" y="2381"/>
                  </a:lnTo>
                  <a:close/>
                </a:path>
              </a:pathLst>
            </a:custGeom>
            <a:solidFill>
              <a:srgbClr val="B80000"/>
            </a:solidFill>
          </p:spPr>
          <p:txBody>
            <a:bodyPr wrap="square" lIns="0" tIns="0" rIns="0" bIns="0" rtlCol="0"/>
            <a:lstStyle/>
            <a:p>
              <a:endParaRPr/>
            </a:p>
          </p:txBody>
        </p:sp>
        <p:sp>
          <p:nvSpPr>
            <p:cNvPr id="867" name="object 865">
              <a:extLst>
                <a:ext uri="{FF2B5EF4-FFF2-40B4-BE49-F238E27FC236}">
                  <a16:creationId xmlns:a16="http://schemas.microsoft.com/office/drawing/2014/main" id="{D5C74D3D-5044-4D07-915A-59FD0209F1A6}"/>
                </a:ext>
              </a:extLst>
            </p:cNvPr>
            <p:cNvSpPr/>
            <p:nvPr/>
          </p:nvSpPr>
          <p:spPr>
            <a:xfrm>
              <a:off x="4834202" y="4632038"/>
              <a:ext cx="45720" cy="2540"/>
            </a:xfrm>
            <a:custGeom>
              <a:avLst/>
              <a:gdLst/>
              <a:ahLst/>
              <a:cxnLst/>
              <a:rect l="l" t="t" r="r" b="b"/>
              <a:pathLst>
                <a:path w="45720" h="2539">
                  <a:moveTo>
                    <a:pt x="0" y="2382"/>
                  </a:moveTo>
                  <a:lnTo>
                    <a:pt x="45401" y="2382"/>
                  </a:lnTo>
                  <a:lnTo>
                    <a:pt x="45401" y="0"/>
                  </a:lnTo>
                  <a:lnTo>
                    <a:pt x="0" y="0"/>
                  </a:lnTo>
                  <a:lnTo>
                    <a:pt x="0" y="2382"/>
                  </a:lnTo>
                  <a:close/>
                </a:path>
              </a:pathLst>
            </a:custGeom>
            <a:solidFill>
              <a:srgbClr val="AF0000"/>
            </a:solidFill>
          </p:spPr>
          <p:txBody>
            <a:bodyPr wrap="square" lIns="0" tIns="0" rIns="0" bIns="0" rtlCol="0"/>
            <a:lstStyle/>
            <a:p>
              <a:endParaRPr/>
            </a:p>
          </p:txBody>
        </p:sp>
        <p:sp>
          <p:nvSpPr>
            <p:cNvPr id="868" name="object 866">
              <a:extLst>
                <a:ext uri="{FF2B5EF4-FFF2-40B4-BE49-F238E27FC236}">
                  <a16:creationId xmlns:a16="http://schemas.microsoft.com/office/drawing/2014/main" id="{DD834B86-660A-4D34-A14E-ED004009BE7B}"/>
                </a:ext>
              </a:extLst>
            </p:cNvPr>
            <p:cNvSpPr/>
            <p:nvPr/>
          </p:nvSpPr>
          <p:spPr>
            <a:xfrm>
              <a:off x="4828527" y="4627276"/>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9E0000"/>
            </a:solidFill>
          </p:spPr>
          <p:txBody>
            <a:bodyPr wrap="square" lIns="0" tIns="0" rIns="0" bIns="0" rtlCol="0"/>
            <a:lstStyle/>
            <a:p>
              <a:endParaRPr/>
            </a:p>
          </p:txBody>
        </p:sp>
        <p:sp>
          <p:nvSpPr>
            <p:cNvPr id="869" name="object 867">
              <a:extLst>
                <a:ext uri="{FF2B5EF4-FFF2-40B4-BE49-F238E27FC236}">
                  <a16:creationId xmlns:a16="http://schemas.microsoft.com/office/drawing/2014/main" id="{48ACCEB2-BE03-444F-8A7C-E1CDF524BA51}"/>
                </a:ext>
              </a:extLst>
            </p:cNvPr>
            <p:cNvSpPr/>
            <p:nvPr/>
          </p:nvSpPr>
          <p:spPr>
            <a:xfrm>
              <a:off x="4828527" y="4627276"/>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950000"/>
            </a:solidFill>
          </p:spPr>
          <p:txBody>
            <a:bodyPr wrap="square" lIns="0" tIns="0" rIns="0" bIns="0" rtlCol="0"/>
            <a:lstStyle/>
            <a:p>
              <a:endParaRPr/>
            </a:p>
          </p:txBody>
        </p:sp>
        <p:sp>
          <p:nvSpPr>
            <p:cNvPr id="870" name="object 868">
              <a:extLst>
                <a:ext uri="{FF2B5EF4-FFF2-40B4-BE49-F238E27FC236}">
                  <a16:creationId xmlns:a16="http://schemas.microsoft.com/office/drawing/2014/main" id="{2987BCC4-67F4-4C18-AFE9-4116089B6486}"/>
                </a:ext>
              </a:extLst>
            </p:cNvPr>
            <p:cNvSpPr/>
            <p:nvPr/>
          </p:nvSpPr>
          <p:spPr>
            <a:xfrm>
              <a:off x="4817176" y="4624894"/>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820000"/>
            </a:solidFill>
          </p:spPr>
          <p:txBody>
            <a:bodyPr wrap="square" lIns="0" tIns="0" rIns="0" bIns="0" rtlCol="0"/>
            <a:lstStyle/>
            <a:p>
              <a:endParaRPr/>
            </a:p>
          </p:txBody>
        </p:sp>
        <p:sp>
          <p:nvSpPr>
            <p:cNvPr id="871" name="object 869">
              <a:extLst>
                <a:ext uri="{FF2B5EF4-FFF2-40B4-BE49-F238E27FC236}">
                  <a16:creationId xmlns:a16="http://schemas.microsoft.com/office/drawing/2014/main" id="{71B8CF2A-487C-4328-9504-9C2CDFD8AA3A}"/>
                </a:ext>
              </a:extLst>
            </p:cNvPr>
            <p:cNvSpPr/>
            <p:nvPr/>
          </p:nvSpPr>
          <p:spPr>
            <a:xfrm>
              <a:off x="4817176" y="4624894"/>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C0000"/>
            </a:solidFill>
          </p:spPr>
          <p:txBody>
            <a:bodyPr wrap="square" lIns="0" tIns="0" rIns="0" bIns="0" rtlCol="0"/>
            <a:lstStyle/>
            <a:p>
              <a:endParaRPr/>
            </a:p>
          </p:txBody>
        </p:sp>
        <p:sp>
          <p:nvSpPr>
            <p:cNvPr id="872" name="object 870">
              <a:extLst>
                <a:ext uri="{FF2B5EF4-FFF2-40B4-BE49-F238E27FC236}">
                  <a16:creationId xmlns:a16="http://schemas.microsoft.com/office/drawing/2014/main" id="{B622AC03-CAC1-4B91-8AC0-3681D19D716A}"/>
                </a:ext>
              </a:extLst>
            </p:cNvPr>
            <p:cNvSpPr/>
            <p:nvPr/>
          </p:nvSpPr>
          <p:spPr>
            <a:xfrm>
              <a:off x="4817176" y="4622513"/>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750000"/>
            </a:solidFill>
          </p:spPr>
          <p:txBody>
            <a:bodyPr wrap="square" lIns="0" tIns="0" rIns="0" bIns="0" rtlCol="0"/>
            <a:lstStyle/>
            <a:p>
              <a:endParaRPr/>
            </a:p>
          </p:txBody>
        </p:sp>
        <p:sp>
          <p:nvSpPr>
            <p:cNvPr id="873" name="object 871">
              <a:extLst>
                <a:ext uri="{FF2B5EF4-FFF2-40B4-BE49-F238E27FC236}">
                  <a16:creationId xmlns:a16="http://schemas.microsoft.com/office/drawing/2014/main" id="{08DD49E5-321C-49C5-BBB4-CECA477EACFB}"/>
                </a:ext>
              </a:extLst>
            </p:cNvPr>
            <p:cNvSpPr/>
            <p:nvPr/>
          </p:nvSpPr>
          <p:spPr>
            <a:xfrm>
              <a:off x="4817176" y="4622513"/>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6F0000"/>
            </a:solidFill>
          </p:spPr>
          <p:txBody>
            <a:bodyPr wrap="square" lIns="0" tIns="0" rIns="0" bIns="0" rtlCol="0"/>
            <a:lstStyle/>
            <a:p>
              <a:endParaRPr/>
            </a:p>
          </p:txBody>
        </p:sp>
        <p:sp>
          <p:nvSpPr>
            <p:cNvPr id="874" name="object 872">
              <a:extLst>
                <a:ext uri="{FF2B5EF4-FFF2-40B4-BE49-F238E27FC236}">
                  <a16:creationId xmlns:a16="http://schemas.microsoft.com/office/drawing/2014/main" id="{3092ABA9-CEEF-4BB0-806D-576A546A1736}"/>
                </a:ext>
              </a:extLst>
            </p:cNvPr>
            <p:cNvSpPr/>
            <p:nvPr/>
          </p:nvSpPr>
          <p:spPr>
            <a:xfrm>
              <a:off x="4820014" y="4620131"/>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90000"/>
            </a:solidFill>
          </p:spPr>
          <p:txBody>
            <a:bodyPr wrap="square" lIns="0" tIns="0" rIns="0" bIns="0" rtlCol="0"/>
            <a:lstStyle/>
            <a:p>
              <a:endParaRPr/>
            </a:p>
          </p:txBody>
        </p:sp>
        <p:sp>
          <p:nvSpPr>
            <p:cNvPr id="875" name="object 873">
              <a:extLst>
                <a:ext uri="{FF2B5EF4-FFF2-40B4-BE49-F238E27FC236}">
                  <a16:creationId xmlns:a16="http://schemas.microsoft.com/office/drawing/2014/main" id="{D5BD1752-8AF7-43E6-A81E-E2980CCB9DBC}"/>
                </a:ext>
              </a:extLst>
            </p:cNvPr>
            <p:cNvSpPr/>
            <p:nvPr/>
          </p:nvSpPr>
          <p:spPr>
            <a:xfrm>
              <a:off x="4820014" y="4620131"/>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20000"/>
            </a:solidFill>
          </p:spPr>
          <p:txBody>
            <a:bodyPr wrap="square" lIns="0" tIns="0" rIns="0" bIns="0" rtlCol="0"/>
            <a:lstStyle/>
            <a:p>
              <a:endParaRPr/>
            </a:p>
          </p:txBody>
        </p:sp>
        <p:sp>
          <p:nvSpPr>
            <p:cNvPr id="876" name="object 874">
              <a:extLst>
                <a:ext uri="{FF2B5EF4-FFF2-40B4-BE49-F238E27FC236}">
                  <a16:creationId xmlns:a16="http://schemas.microsoft.com/office/drawing/2014/main" id="{FBFAA4F6-2CF6-496D-B6F7-6692FFC3BA86}"/>
                </a:ext>
              </a:extLst>
            </p:cNvPr>
            <p:cNvSpPr/>
            <p:nvPr/>
          </p:nvSpPr>
          <p:spPr>
            <a:xfrm>
              <a:off x="4820014" y="4617750"/>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5C0000"/>
            </a:solidFill>
          </p:spPr>
          <p:txBody>
            <a:bodyPr wrap="square" lIns="0" tIns="0" rIns="0" bIns="0" rtlCol="0"/>
            <a:lstStyle/>
            <a:p>
              <a:endParaRPr/>
            </a:p>
          </p:txBody>
        </p:sp>
        <p:sp>
          <p:nvSpPr>
            <p:cNvPr id="877" name="object 875">
              <a:extLst>
                <a:ext uri="{FF2B5EF4-FFF2-40B4-BE49-F238E27FC236}">
                  <a16:creationId xmlns:a16="http://schemas.microsoft.com/office/drawing/2014/main" id="{903D9B3C-5C81-4C63-931B-09857FE62D3E}"/>
                </a:ext>
              </a:extLst>
            </p:cNvPr>
            <p:cNvSpPr/>
            <p:nvPr/>
          </p:nvSpPr>
          <p:spPr>
            <a:xfrm>
              <a:off x="4820014" y="4617750"/>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878" name="object 876">
              <a:extLst>
                <a:ext uri="{FF2B5EF4-FFF2-40B4-BE49-F238E27FC236}">
                  <a16:creationId xmlns:a16="http://schemas.microsoft.com/office/drawing/2014/main" id="{15D9FC92-1A88-45C9-AD30-DE518090D00B}"/>
                </a:ext>
              </a:extLst>
            </p:cNvPr>
            <p:cNvSpPr/>
            <p:nvPr/>
          </p:nvSpPr>
          <p:spPr>
            <a:xfrm>
              <a:off x="4820014" y="4615368"/>
              <a:ext cx="43180" cy="2540"/>
            </a:xfrm>
            <a:custGeom>
              <a:avLst/>
              <a:gdLst/>
              <a:ahLst/>
              <a:cxnLst/>
              <a:rect l="l" t="t" r="r" b="b"/>
              <a:pathLst>
                <a:path w="43179" h="2539">
                  <a:moveTo>
                    <a:pt x="0" y="2382"/>
                  </a:moveTo>
                  <a:lnTo>
                    <a:pt x="42563" y="2382"/>
                  </a:lnTo>
                  <a:lnTo>
                    <a:pt x="42563" y="0"/>
                  </a:lnTo>
                  <a:lnTo>
                    <a:pt x="0" y="0"/>
                  </a:lnTo>
                  <a:lnTo>
                    <a:pt x="0" y="2382"/>
                  </a:lnTo>
                  <a:close/>
                </a:path>
              </a:pathLst>
            </a:custGeom>
            <a:solidFill>
              <a:srgbClr val="4F0000"/>
            </a:solidFill>
          </p:spPr>
          <p:txBody>
            <a:bodyPr wrap="square" lIns="0" tIns="0" rIns="0" bIns="0" rtlCol="0"/>
            <a:lstStyle/>
            <a:p>
              <a:endParaRPr/>
            </a:p>
          </p:txBody>
        </p:sp>
        <p:sp>
          <p:nvSpPr>
            <p:cNvPr id="879" name="object 877">
              <a:extLst>
                <a:ext uri="{FF2B5EF4-FFF2-40B4-BE49-F238E27FC236}">
                  <a16:creationId xmlns:a16="http://schemas.microsoft.com/office/drawing/2014/main" id="{87E7966F-E151-49B0-BF92-A4E8BDF6C99C}"/>
                </a:ext>
              </a:extLst>
            </p:cNvPr>
            <p:cNvSpPr/>
            <p:nvPr/>
          </p:nvSpPr>
          <p:spPr>
            <a:xfrm>
              <a:off x="4820014" y="4615369"/>
              <a:ext cx="43180" cy="2540"/>
            </a:xfrm>
            <a:custGeom>
              <a:avLst/>
              <a:gdLst/>
              <a:ahLst/>
              <a:cxnLst/>
              <a:rect l="l" t="t" r="r" b="b"/>
              <a:pathLst>
                <a:path w="43179" h="2539">
                  <a:moveTo>
                    <a:pt x="0" y="2381"/>
                  </a:moveTo>
                  <a:lnTo>
                    <a:pt x="0" y="0"/>
                  </a:lnTo>
                  <a:lnTo>
                    <a:pt x="42563" y="0"/>
                  </a:lnTo>
                  <a:lnTo>
                    <a:pt x="42563" y="2381"/>
                  </a:lnTo>
                  <a:lnTo>
                    <a:pt x="0" y="2381"/>
                  </a:lnTo>
                  <a:close/>
                </a:path>
              </a:pathLst>
            </a:custGeom>
            <a:solidFill>
              <a:srgbClr val="460000"/>
            </a:solidFill>
          </p:spPr>
          <p:txBody>
            <a:bodyPr wrap="square" lIns="0" tIns="0" rIns="0" bIns="0" rtlCol="0"/>
            <a:lstStyle/>
            <a:p>
              <a:endParaRPr/>
            </a:p>
          </p:txBody>
        </p:sp>
        <p:sp>
          <p:nvSpPr>
            <p:cNvPr id="880" name="object 878">
              <a:extLst>
                <a:ext uri="{FF2B5EF4-FFF2-40B4-BE49-F238E27FC236}">
                  <a16:creationId xmlns:a16="http://schemas.microsoft.com/office/drawing/2014/main" id="{0E8CE8DE-B802-4547-A6B7-AD975BBD68A9}"/>
                </a:ext>
              </a:extLst>
            </p:cNvPr>
            <p:cNvSpPr/>
            <p:nvPr/>
          </p:nvSpPr>
          <p:spPr>
            <a:xfrm>
              <a:off x="4822852" y="4612987"/>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420000"/>
            </a:solidFill>
          </p:spPr>
          <p:txBody>
            <a:bodyPr wrap="square" lIns="0" tIns="0" rIns="0" bIns="0" rtlCol="0"/>
            <a:lstStyle/>
            <a:p>
              <a:endParaRPr/>
            </a:p>
          </p:txBody>
        </p:sp>
        <p:sp>
          <p:nvSpPr>
            <p:cNvPr id="881" name="object 879">
              <a:extLst>
                <a:ext uri="{FF2B5EF4-FFF2-40B4-BE49-F238E27FC236}">
                  <a16:creationId xmlns:a16="http://schemas.microsoft.com/office/drawing/2014/main" id="{AA0095E5-BA76-423B-B391-1CDFB3F8251D}"/>
                </a:ext>
              </a:extLst>
            </p:cNvPr>
            <p:cNvSpPr/>
            <p:nvPr/>
          </p:nvSpPr>
          <p:spPr>
            <a:xfrm>
              <a:off x="4822852" y="4612986"/>
              <a:ext cx="37465" cy="2540"/>
            </a:xfrm>
            <a:custGeom>
              <a:avLst/>
              <a:gdLst/>
              <a:ahLst/>
              <a:cxnLst/>
              <a:rect l="l" t="t" r="r" b="b"/>
              <a:pathLst>
                <a:path w="37464" h="2539">
                  <a:moveTo>
                    <a:pt x="0" y="2382"/>
                  </a:moveTo>
                  <a:lnTo>
                    <a:pt x="36888" y="2382"/>
                  </a:lnTo>
                  <a:lnTo>
                    <a:pt x="36888" y="0"/>
                  </a:lnTo>
                  <a:lnTo>
                    <a:pt x="0" y="0"/>
                  </a:lnTo>
                  <a:lnTo>
                    <a:pt x="0" y="2382"/>
                  </a:lnTo>
                  <a:close/>
                </a:path>
              </a:pathLst>
            </a:custGeom>
            <a:solidFill>
              <a:srgbClr val="3A0000"/>
            </a:solidFill>
          </p:spPr>
          <p:txBody>
            <a:bodyPr wrap="square" lIns="0" tIns="0" rIns="0" bIns="0" rtlCol="0"/>
            <a:lstStyle/>
            <a:p>
              <a:endParaRPr/>
            </a:p>
          </p:txBody>
        </p:sp>
        <p:sp>
          <p:nvSpPr>
            <p:cNvPr id="882" name="object 880">
              <a:extLst>
                <a:ext uri="{FF2B5EF4-FFF2-40B4-BE49-F238E27FC236}">
                  <a16:creationId xmlns:a16="http://schemas.microsoft.com/office/drawing/2014/main" id="{C7EDC479-5CA2-4A07-B7FB-0F89CC069932}"/>
                </a:ext>
              </a:extLst>
            </p:cNvPr>
            <p:cNvSpPr/>
            <p:nvPr/>
          </p:nvSpPr>
          <p:spPr>
            <a:xfrm>
              <a:off x="4822852" y="4610606"/>
              <a:ext cx="34290" cy="2540"/>
            </a:xfrm>
            <a:custGeom>
              <a:avLst/>
              <a:gdLst/>
              <a:ahLst/>
              <a:cxnLst/>
              <a:rect l="l" t="t" r="r" b="b"/>
              <a:pathLst>
                <a:path w="34289" h="2539">
                  <a:moveTo>
                    <a:pt x="5675" y="0"/>
                  </a:moveTo>
                  <a:lnTo>
                    <a:pt x="2837" y="0"/>
                  </a:lnTo>
                  <a:lnTo>
                    <a:pt x="0" y="2381"/>
                  </a:lnTo>
                  <a:lnTo>
                    <a:pt x="5675" y="2381"/>
                  </a:lnTo>
                  <a:lnTo>
                    <a:pt x="5675" y="0"/>
                  </a:lnTo>
                  <a:close/>
                </a:path>
                <a:path w="34289" h="2539">
                  <a:moveTo>
                    <a:pt x="34050" y="0"/>
                  </a:moveTo>
                  <a:lnTo>
                    <a:pt x="11350" y="0"/>
                  </a:lnTo>
                  <a:lnTo>
                    <a:pt x="11350" y="2381"/>
                  </a:lnTo>
                  <a:lnTo>
                    <a:pt x="34050" y="2381"/>
                  </a:lnTo>
                  <a:lnTo>
                    <a:pt x="34050" y="0"/>
                  </a:lnTo>
                  <a:close/>
                </a:path>
              </a:pathLst>
            </a:custGeom>
            <a:solidFill>
              <a:srgbClr val="360000"/>
            </a:solidFill>
          </p:spPr>
          <p:txBody>
            <a:bodyPr wrap="square" lIns="0" tIns="0" rIns="0" bIns="0" rtlCol="0"/>
            <a:lstStyle/>
            <a:p>
              <a:endParaRPr/>
            </a:p>
          </p:txBody>
        </p:sp>
        <p:sp>
          <p:nvSpPr>
            <p:cNvPr id="883" name="object 881">
              <a:extLst>
                <a:ext uri="{FF2B5EF4-FFF2-40B4-BE49-F238E27FC236}">
                  <a16:creationId xmlns:a16="http://schemas.microsoft.com/office/drawing/2014/main" id="{07C84EA7-086E-4700-8303-C719ECDC7575}"/>
                </a:ext>
              </a:extLst>
            </p:cNvPr>
            <p:cNvSpPr/>
            <p:nvPr/>
          </p:nvSpPr>
          <p:spPr>
            <a:xfrm>
              <a:off x="4825689" y="4610606"/>
              <a:ext cx="31750" cy="2540"/>
            </a:xfrm>
            <a:custGeom>
              <a:avLst/>
              <a:gdLst/>
              <a:ahLst/>
              <a:cxnLst/>
              <a:rect l="l" t="t" r="r" b="b"/>
              <a:pathLst>
                <a:path w="31750" h="2539">
                  <a:moveTo>
                    <a:pt x="2837" y="0"/>
                  </a:moveTo>
                  <a:lnTo>
                    <a:pt x="0" y="0"/>
                  </a:lnTo>
                  <a:lnTo>
                    <a:pt x="0" y="2381"/>
                  </a:lnTo>
                  <a:lnTo>
                    <a:pt x="2837" y="2381"/>
                  </a:lnTo>
                  <a:lnTo>
                    <a:pt x="2837" y="0"/>
                  </a:lnTo>
                  <a:close/>
                </a:path>
                <a:path w="31750" h="2539">
                  <a:moveTo>
                    <a:pt x="31213" y="0"/>
                  </a:moveTo>
                  <a:lnTo>
                    <a:pt x="8512" y="0"/>
                  </a:lnTo>
                  <a:lnTo>
                    <a:pt x="8512" y="2381"/>
                  </a:lnTo>
                  <a:lnTo>
                    <a:pt x="31213" y="2381"/>
                  </a:lnTo>
                  <a:lnTo>
                    <a:pt x="31213" y="0"/>
                  </a:lnTo>
                  <a:close/>
                </a:path>
              </a:pathLst>
            </a:custGeom>
            <a:solidFill>
              <a:srgbClr val="2D0000"/>
            </a:solidFill>
          </p:spPr>
          <p:txBody>
            <a:bodyPr wrap="square" lIns="0" tIns="0" rIns="0" bIns="0" rtlCol="0"/>
            <a:lstStyle/>
            <a:p>
              <a:endParaRPr/>
            </a:p>
          </p:txBody>
        </p:sp>
        <p:sp>
          <p:nvSpPr>
            <p:cNvPr id="884" name="object 882">
              <a:extLst>
                <a:ext uri="{FF2B5EF4-FFF2-40B4-BE49-F238E27FC236}">
                  <a16:creationId xmlns:a16="http://schemas.microsoft.com/office/drawing/2014/main" id="{2F19BA79-F27D-4677-9D85-600A6F90BA55}"/>
                </a:ext>
              </a:extLst>
            </p:cNvPr>
            <p:cNvSpPr/>
            <p:nvPr/>
          </p:nvSpPr>
          <p:spPr>
            <a:xfrm>
              <a:off x="4837040" y="4605843"/>
              <a:ext cx="14604" cy="5080"/>
            </a:xfrm>
            <a:custGeom>
              <a:avLst/>
              <a:gdLst/>
              <a:ahLst/>
              <a:cxnLst/>
              <a:rect l="l" t="t" r="r" b="b"/>
              <a:pathLst>
                <a:path w="14604" h="5079">
                  <a:moveTo>
                    <a:pt x="14187" y="0"/>
                  </a:moveTo>
                  <a:lnTo>
                    <a:pt x="0" y="0"/>
                  </a:lnTo>
                  <a:lnTo>
                    <a:pt x="0" y="4762"/>
                  </a:lnTo>
                  <a:lnTo>
                    <a:pt x="14187" y="4762"/>
                  </a:lnTo>
                  <a:lnTo>
                    <a:pt x="14187" y="0"/>
                  </a:lnTo>
                  <a:close/>
                </a:path>
              </a:pathLst>
            </a:custGeom>
            <a:solidFill>
              <a:srgbClr val="1C0000"/>
            </a:solidFill>
          </p:spPr>
          <p:txBody>
            <a:bodyPr wrap="square" lIns="0" tIns="0" rIns="0" bIns="0" rtlCol="0"/>
            <a:lstStyle/>
            <a:p>
              <a:endParaRPr/>
            </a:p>
          </p:txBody>
        </p:sp>
        <p:sp>
          <p:nvSpPr>
            <p:cNvPr id="885" name="object 883">
              <a:extLst>
                <a:ext uri="{FF2B5EF4-FFF2-40B4-BE49-F238E27FC236}">
                  <a16:creationId xmlns:a16="http://schemas.microsoft.com/office/drawing/2014/main" id="{F981A085-D979-4ADE-ACB3-0BD84E1E898C}"/>
                </a:ext>
              </a:extLst>
            </p:cNvPr>
            <p:cNvSpPr/>
            <p:nvPr/>
          </p:nvSpPr>
          <p:spPr>
            <a:xfrm>
              <a:off x="4837040" y="4605843"/>
              <a:ext cx="14604" cy="5080"/>
            </a:xfrm>
            <a:custGeom>
              <a:avLst/>
              <a:gdLst/>
              <a:ahLst/>
              <a:cxnLst/>
              <a:rect l="l" t="t" r="r" b="b"/>
              <a:pathLst>
                <a:path w="14604" h="5079">
                  <a:moveTo>
                    <a:pt x="14187" y="0"/>
                  </a:moveTo>
                  <a:lnTo>
                    <a:pt x="0" y="0"/>
                  </a:lnTo>
                  <a:lnTo>
                    <a:pt x="0" y="4762"/>
                  </a:lnTo>
                  <a:lnTo>
                    <a:pt x="14187" y="4762"/>
                  </a:lnTo>
                  <a:lnTo>
                    <a:pt x="14187" y="0"/>
                  </a:lnTo>
                  <a:close/>
                </a:path>
              </a:pathLst>
            </a:custGeom>
            <a:solidFill>
              <a:srgbClr val="130000"/>
            </a:solidFill>
          </p:spPr>
          <p:txBody>
            <a:bodyPr wrap="square" lIns="0" tIns="0" rIns="0" bIns="0" rtlCol="0"/>
            <a:lstStyle/>
            <a:p>
              <a:endParaRPr/>
            </a:p>
          </p:txBody>
        </p:sp>
        <p:sp>
          <p:nvSpPr>
            <p:cNvPr id="886" name="object 884">
              <a:extLst>
                <a:ext uri="{FF2B5EF4-FFF2-40B4-BE49-F238E27FC236}">
                  <a16:creationId xmlns:a16="http://schemas.microsoft.com/office/drawing/2014/main" id="{6B514301-63C6-4BA7-8B87-A5DCF3ABE8B0}"/>
                </a:ext>
              </a:extLst>
            </p:cNvPr>
            <p:cNvSpPr/>
            <p:nvPr/>
          </p:nvSpPr>
          <p:spPr>
            <a:xfrm>
              <a:off x="3761599" y="4698818"/>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90000"/>
            </a:solidFill>
          </p:spPr>
          <p:txBody>
            <a:bodyPr wrap="square" lIns="0" tIns="0" rIns="0" bIns="0" rtlCol="0"/>
            <a:lstStyle/>
            <a:p>
              <a:endParaRPr/>
            </a:p>
          </p:txBody>
        </p:sp>
        <p:sp>
          <p:nvSpPr>
            <p:cNvPr id="887" name="object 885">
              <a:extLst>
                <a:ext uri="{FF2B5EF4-FFF2-40B4-BE49-F238E27FC236}">
                  <a16:creationId xmlns:a16="http://schemas.microsoft.com/office/drawing/2014/main" id="{713DDD4A-59DF-47A3-9D9D-D04B2B5F023B}"/>
                </a:ext>
              </a:extLst>
            </p:cNvPr>
            <p:cNvSpPr/>
            <p:nvPr/>
          </p:nvSpPr>
          <p:spPr>
            <a:xfrm>
              <a:off x="3761599" y="4698818"/>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10000"/>
            </a:solidFill>
          </p:spPr>
          <p:txBody>
            <a:bodyPr wrap="square" lIns="0" tIns="0" rIns="0" bIns="0" rtlCol="0"/>
            <a:lstStyle/>
            <a:p>
              <a:endParaRPr/>
            </a:p>
          </p:txBody>
        </p:sp>
        <p:sp>
          <p:nvSpPr>
            <p:cNvPr id="888" name="object 886">
              <a:extLst>
                <a:ext uri="{FF2B5EF4-FFF2-40B4-BE49-F238E27FC236}">
                  <a16:creationId xmlns:a16="http://schemas.microsoft.com/office/drawing/2014/main" id="{D6402723-FEE6-4C85-8B08-E976EE51A09F}"/>
                </a:ext>
              </a:extLst>
            </p:cNvPr>
            <p:cNvSpPr/>
            <p:nvPr/>
          </p:nvSpPr>
          <p:spPr>
            <a:xfrm>
              <a:off x="3758762" y="4696437"/>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CC0000"/>
            </a:solidFill>
          </p:spPr>
          <p:txBody>
            <a:bodyPr wrap="square" lIns="0" tIns="0" rIns="0" bIns="0" rtlCol="0"/>
            <a:lstStyle/>
            <a:p>
              <a:endParaRPr/>
            </a:p>
          </p:txBody>
        </p:sp>
        <p:sp>
          <p:nvSpPr>
            <p:cNvPr id="889" name="object 887">
              <a:extLst>
                <a:ext uri="{FF2B5EF4-FFF2-40B4-BE49-F238E27FC236}">
                  <a16:creationId xmlns:a16="http://schemas.microsoft.com/office/drawing/2014/main" id="{1EFC715B-4B6A-4671-BF01-588088AD88F3}"/>
                </a:ext>
              </a:extLst>
            </p:cNvPr>
            <p:cNvSpPr/>
            <p:nvPr/>
          </p:nvSpPr>
          <p:spPr>
            <a:xfrm>
              <a:off x="3758762" y="4696437"/>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C40000"/>
            </a:solidFill>
          </p:spPr>
          <p:txBody>
            <a:bodyPr wrap="square" lIns="0" tIns="0" rIns="0" bIns="0" rtlCol="0"/>
            <a:lstStyle/>
            <a:p>
              <a:endParaRPr/>
            </a:p>
          </p:txBody>
        </p:sp>
        <p:sp>
          <p:nvSpPr>
            <p:cNvPr id="890" name="object 888">
              <a:extLst>
                <a:ext uri="{FF2B5EF4-FFF2-40B4-BE49-F238E27FC236}">
                  <a16:creationId xmlns:a16="http://schemas.microsoft.com/office/drawing/2014/main" id="{F51B527C-C48B-4819-9052-10D7DAA4CA47}"/>
                </a:ext>
              </a:extLst>
            </p:cNvPr>
            <p:cNvSpPr/>
            <p:nvPr/>
          </p:nvSpPr>
          <p:spPr>
            <a:xfrm>
              <a:off x="3755924" y="4694055"/>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BE0000"/>
            </a:solidFill>
          </p:spPr>
          <p:txBody>
            <a:bodyPr wrap="square" lIns="0" tIns="0" rIns="0" bIns="0" rtlCol="0"/>
            <a:lstStyle/>
            <a:p>
              <a:endParaRPr/>
            </a:p>
          </p:txBody>
        </p:sp>
        <p:sp>
          <p:nvSpPr>
            <p:cNvPr id="891" name="object 889">
              <a:extLst>
                <a:ext uri="{FF2B5EF4-FFF2-40B4-BE49-F238E27FC236}">
                  <a16:creationId xmlns:a16="http://schemas.microsoft.com/office/drawing/2014/main" id="{EFA94B3B-5613-453F-A1C4-6FFF4B1622F3}"/>
                </a:ext>
              </a:extLst>
            </p:cNvPr>
            <p:cNvSpPr/>
            <p:nvPr/>
          </p:nvSpPr>
          <p:spPr>
            <a:xfrm>
              <a:off x="3755924" y="4694055"/>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B80000"/>
            </a:solidFill>
          </p:spPr>
          <p:txBody>
            <a:bodyPr wrap="square" lIns="0" tIns="0" rIns="0" bIns="0" rtlCol="0"/>
            <a:lstStyle/>
            <a:p>
              <a:endParaRPr/>
            </a:p>
          </p:txBody>
        </p:sp>
        <p:sp>
          <p:nvSpPr>
            <p:cNvPr id="892" name="object 890">
              <a:extLst>
                <a:ext uri="{FF2B5EF4-FFF2-40B4-BE49-F238E27FC236}">
                  <a16:creationId xmlns:a16="http://schemas.microsoft.com/office/drawing/2014/main" id="{3DDA6284-779C-4622-A9C5-A265739CBFA6}"/>
                </a:ext>
              </a:extLst>
            </p:cNvPr>
            <p:cNvSpPr/>
            <p:nvPr/>
          </p:nvSpPr>
          <p:spPr>
            <a:xfrm>
              <a:off x="3753086" y="4691673"/>
              <a:ext cx="48260" cy="2540"/>
            </a:xfrm>
            <a:custGeom>
              <a:avLst/>
              <a:gdLst/>
              <a:ahLst/>
              <a:cxnLst/>
              <a:rect l="l" t="t" r="r" b="b"/>
              <a:pathLst>
                <a:path w="48260" h="2539">
                  <a:moveTo>
                    <a:pt x="0" y="2382"/>
                  </a:moveTo>
                  <a:lnTo>
                    <a:pt x="48238" y="2382"/>
                  </a:lnTo>
                  <a:lnTo>
                    <a:pt x="48238" y="0"/>
                  </a:lnTo>
                  <a:lnTo>
                    <a:pt x="0" y="0"/>
                  </a:lnTo>
                  <a:lnTo>
                    <a:pt x="0" y="2382"/>
                  </a:lnTo>
                  <a:close/>
                </a:path>
              </a:pathLst>
            </a:custGeom>
            <a:solidFill>
              <a:srgbClr val="AF0000"/>
            </a:solidFill>
          </p:spPr>
          <p:txBody>
            <a:bodyPr wrap="square" lIns="0" tIns="0" rIns="0" bIns="0" rtlCol="0"/>
            <a:lstStyle/>
            <a:p>
              <a:endParaRPr/>
            </a:p>
          </p:txBody>
        </p:sp>
        <p:sp>
          <p:nvSpPr>
            <p:cNvPr id="893" name="object 891">
              <a:extLst>
                <a:ext uri="{FF2B5EF4-FFF2-40B4-BE49-F238E27FC236}">
                  <a16:creationId xmlns:a16="http://schemas.microsoft.com/office/drawing/2014/main" id="{34E38FD8-9437-4E85-B435-A00A55CF1224}"/>
                </a:ext>
              </a:extLst>
            </p:cNvPr>
            <p:cNvSpPr/>
            <p:nvPr/>
          </p:nvSpPr>
          <p:spPr>
            <a:xfrm>
              <a:off x="3753086" y="4691674"/>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B0000"/>
            </a:solidFill>
          </p:spPr>
          <p:txBody>
            <a:bodyPr wrap="square" lIns="0" tIns="0" rIns="0" bIns="0" rtlCol="0"/>
            <a:lstStyle/>
            <a:p>
              <a:endParaRPr/>
            </a:p>
          </p:txBody>
        </p:sp>
        <p:sp>
          <p:nvSpPr>
            <p:cNvPr id="894" name="object 892">
              <a:extLst>
                <a:ext uri="{FF2B5EF4-FFF2-40B4-BE49-F238E27FC236}">
                  <a16:creationId xmlns:a16="http://schemas.microsoft.com/office/drawing/2014/main" id="{B1FCD1C0-94B5-4C54-A2CC-180B64F7D74D}"/>
                </a:ext>
              </a:extLst>
            </p:cNvPr>
            <p:cNvSpPr/>
            <p:nvPr/>
          </p:nvSpPr>
          <p:spPr>
            <a:xfrm>
              <a:off x="3753086" y="4686911"/>
              <a:ext cx="45720" cy="5080"/>
            </a:xfrm>
            <a:custGeom>
              <a:avLst/>
              <a:gdLst/>
              <a:ahLst/>
              <a:cxnLst/>
              <a:rect l="l" t="t" r="r" b="b"/>
              <a:pathLst>
                <a:path w="45720" h="5079">
                  <a:moveTo>
                    <a:pt x="45401" y="0"/>
                  </a:moveTo>
                  <a:lnTo>
                    <a:pt x="0" y="0"/>
                  </a:lnTo>
                  <a:lnTo>
                    <a:pt x="0" y="4762"/>
                  </a:lnTo>
                  <a:lnTo>
                    <a:pt x="45401" y="4762"/>
                  </a:lnTo>
                  <a:lnTo>
                    <a:pt x="45401" y="0"/>
                  </a:lnTo>
                  <a:close/>
                </a:path>
              </a:pathLst>
            </a:custGeom>
            <a:solidFill>
              <a:srgbClr val="A20000"/>
            </a:solidFill>
          </p:spPr>
          <p:txBody>
            <a:bodyPr wrap="square" lIns="0" tIns="0" rIns="0" bIns="0" rtlCol="0"/>
            <a:lstStyle/>
            <a:p>
              <a:endParaRPr/>
            </a:p>
          </p:txBody>
        </p:sp>
        <p:sp>
          <p:nvSpPr>
            <p:cNvPr id="895" name="object 893">
              <a:extLst>
                <a:ext uri="{FF2B5EF4-FFF2-40B4-BE49-F238E27FC236}">
                  <a16:creationId xmlns:a16="http://schemas.microsoft.com/office/drawing/2014/main" id="{432CDCE3-52A1-4976-A196-F405E02D942D}"/>
                </a:ext>
              </a:extLst>
            </p:cNvPr>
            <p:cNvSpPr/>
            <p:nvPr/>
          </p:nvSpPr>
          <p:spPr>
            <a:xfrm>
              <a:off x="3753086" y="4686911"/>
              <a:ext cx="45720" cy="5080"/>
            </a:xfrm>
            <a:custGeom>
              <a:avLst/>
              <a:gdLst/>
              <a:ahLst/>
              <a:cxnLst/>
              <a:rect l="l" t="t" r="r" b="b"/>
              <a:pathLst>
                <a:path w="45720" h="5079">
                  <a:moveTo>
                    <a:pt x="45401" y="0"/>
                  </a:moveTo>
                  <a:lnTo>
                    <a:pt x="0" y="0"/>
                  </a:lnTo>
                  <a:lnTo>
                    <a:pt x="0" y="4762"/>
                  </a:lnTo>
                  <a:lnTo>
                    <a:pt x="45401" y="4762"/>
                  </a:lnTo>
                  <a:lnTo>
                    <a:pt x="45401" y="0"/>
                  </a:lnTo>
                  <a:close/>
                </a:path>
              </a:pathLst>
            </a:custGeom>
            <a:solidFill>
              <a:srgbClr val="9E0000"/>
            </a:solidFill>
          </p:spPr>
          <p:txBody>
            <a:bodyPr wrap="square" lIns="0" tIns="0" rIns="0" bIns="0" rtlCol="0"/>
            <a:lstStyle/>
            <a:p>
              <a:endParaRPr/>
            </a:p>
          </p:txBody>
        </p:sp>
        <p:sp>
          <p:nvSpPr>
            <p:cNvPr id="896" name="object 894">
              <a:extLst>
                <a:ext uri="{FF2B5EF4-FFF2-40B4-BE49-F238E27FC236}">
                  <a16:creationId xmlns:a16="http://schemas.microsoft.com/office/drawing/2014/main" id="{D1F0AB6F-6BA5-439F-A0FC-CF5B0C82BBE7}"/>
                </a:ext>
              </a:extLst>
            </p:cNvPr>
            <p:cNvSpPr/>
            <p:nvPr/>
          </p:nvSpPr>
          <p:spPr>
            <a:xfrm>
              <a:off x="3744574" y="4682148"/>
              <a:ext cx="51435" cy="5080"/>
            </a:xfrm>
            <a:custGeom>
              <a:avLst/>
              <a:gdLst/>
              <a:ahLst/>
              <a:cxnLst/>
              <a:rect l="l" t="t" r="r" b="b"/>
              <a:pathLst>
                <a:path w="51435" h="5079">
                  <a:moveTo>
                    <a:pt x="51076" y="0"/>
                  </a:moveTo>
                  <a:lnTo>
                    <a:pt x="0" y="0"/>
                  </a:lnTo>
                  <a:lnTo>
                    <a:pt x="0" y="4762"/>
                  </a:lnTo>
                  <a:lnTo>
                    <a:pt x="51076" y="4762"/>
                  </a:lnTo>
                  <a:lnTo>
                    <a:pt x="51076" y="0"/>
                  </a:lnTo>
                  <a:close/>
                </a:path>
              </a:pathLst>
            </a:custGeom>
            <a:solidFill>
              <a:srgbClr val="890000"/>
            </a:solidFill>
          </p:spPr>
          <p:txBody>
            <a:bodyPr wrap="square" lIns="0" tIns="0" rIns="0" bIns="0" rtlCol="0"/>
            <a:lstStyle/>
            <a:p>
              <a:endParaRPr/>
            </a:p>
          </p:txBody>
        </p:sp>
        <p:sp>
          <p:nvSpPr>
            <p:cNvPr id="897" name="object 895">
              <a:extLst>
                <a:ext uri="{FF2B5EF4-FFF2-40B4-BE49-F238E27FC236}">
                  <a16:creationId xmlns:a16="http://schemas.microsoft.com/office/drawing/2014/main" id="{9CCA24D2-5781-4223-9FB0-7A675A08CB16}"/>
                </a:ext>
              </a:extLst>
            </p:cNvPr>
            <p:cNvSpPr/>
            <p:nvPr/>
          </p:nvSpPr>
          <p:spPr>
            <a:xfrm>
              <a:off x="3744574" y="4682148"/>
              <a:ext cx="51435" cy="5080"/>
            </a:xfrm>
            <a:custGeom>
              <a:avLst/>
              <a:gdLst/>
              <a:ahLst/>
              <a:cxnLst/>
              <a:rect l="l" t="t" r="r" b="b"/>
              <a:pathLst>
                <a:path w="51435" h="5079">
                  <a:moveTo>
                    <a:pt x="51076" y="0"/>
                  </a:moveTo>
                  <a:lnTo>
                    <a:pt x="0" y="0"/>
                  </a:lnTo>
                  <a:lnTo>
                    <a:pt x="0" y="4762"/>
                  </a:lnTo>
                  <a:lnTo>
                    <a:pt x="51076" y="4762"/>
                  </a:lnTo>
                  <a:lnTo>
                    <a:pt x="51076" y="0"/>
                  </a:lnTo>
                  <a:close/>
                </a:path>
              </a:pathLst>
            </a:custGeom>
            <a:solidFill>
              <a:srgbClr val="820000"/>
            </a:solidFill>
          </p:spPr>
          <p:txBody>
            <a:bodyPr wrap="square" lIns="0" tIns="0" rIns="0" bIns="0" rtlCol="0"/>
            <a:lstStyle/>
            <a:p>
              <a:endParaRPr/>
            </a:p>
          </p:txBody>
        </p:sp>
        <p:sp>
          <p:nvSpPr>
            <p:cNvPr id="898" name="object 896">
              <a:extLst>
                <a:ext uri="{FF2B5EF4-FFF2-40B4-BE49-F238E27FC236}">
                  <a16:creationId xmlns:a16="http://schemas.microsoft.com/office/drawing/2014/main" id="{69BECC64-33C2-4A09-9862-B319EE9ABAF9}"/>
                </a:ext>
              </a:extLst>
            </p:cNvPr>
            <p:cNvSpPr/>
            <p:nvPr/>
          </p:nvSpPr>
          <p:spPr>
            <a:xfrm>
              <a:off x="3738898" y="4679767"/>
              <a:ext cx="57150" cy="2540"/>
            </a:xfrm>
            <a:custGeom>
              <a:avLst/>
              <a:gdLst/>
              <a:ahLst/>
              <a:cxnLst/>
              <a:rect l="l" t="t" r="r" b="b"/>
              <a:pathLst>
                <a:path w="57150" h="2539">
                  <a:moveTo>
                    <a:pt x="0" y="0"/>
                  </a:moveTo>
                  <a:lnTo>
                    <a:pt x="0" y="2381"/>
                  </a:lnTo>
                  <a:lnTo>
                    <a:pt x="56751" y="2381"/>
                  </a:lnTo>
                  <a:lnTo>
                    <a:pt x="56751" y="0"/>
                  </a:lnTo>
                  <a:lnTo>
                    <a:pt x="0" y="0"/>
                  </a:lnTo>
                  <a:close/>
                </a:path>
              </a:pathLst>
            </a:custGeom>
            <a:solidFill>
              <a:srgbClr val="7C0000"/>
            </a:solidFill>
          </p:spPr>
          <p:txBody>
            <a:bodyPr wrap="square" lIns="0" tIns="0" rIns="0" bIns="0" rtlCol="0"/>
            <a:lstStyle/>
            <a:p>
              <a:endParaRPr/>
            </a:p>
          </p:txBody>
        </p:sp>
        <p:sp>
          <p:nvSpPr>
            <p:cNvPr id="899" name="object 897">
              <a:extLst>
                <a:ext uri="{FF2B5EF4-FFF2-40B4-BE49-F238E27FC236}">
                  <a16:creationId xmlns:a16="http://schemas.microsoft.com/office/drawing/2014/main" id="{277009AB-E1E0-4E39-8330-14F2D48CE1E5}"/>
                </a:ext>
              </a:extLst>
            </p:cNvPr>
            <p:cNvSpPr/>
            <p:nvPr/>
          </p:nvSpPr>
          <p:spPr>
            <a:xfrm>
              <a:off x="3738898" y="4679767"/>
              <a:ext cx="57150" cy="2540"/>
            </a:xfrm>
            <a:custGeom>
              <a:avLst/>
              <a:gdLst/>
              <a:ahLst/>
              <a:cxnLst/>
              <a:rect l="l" t="t" r="r" b="b"/>
              <a:pathLst>
                <a:path w="57150" h="2539">
                  <a:moveTo>
                    <a:pt x="0" y="0"/>
                  </a:moveTo>
                  <a:lnTo>
                    <a:pt x="0" y="2381"/>
                  </a:lnTo>
                  <a:lnTo>
                    <a:pt x="56751" y="2381"/>
                  </a:lnTo>
                  <a:lnTo>
                    <a:pt x="56751" y="0"/>
                  </a:lnTo>
                  <a:lnTo>
                    <a:pt x="0" y="0"/>
                  </a:lnTo>
                  <a:close/>
                </a:path>
              </a:pathLst>
            </a:custGeom>
            <a:solidFill>
              <a:srgbClr val="750000"/>
            </a:solidFill>
          </p:spPr>
          <p:txBody>
            <a:bodyPr wrap="square" lIns="0" tIns="0" rIns="0" bIns="0" rtlCol="0"/>
            <a:lstStyle/>
            <a:p>
              <a:endParaRPr/>
            </a:p>
          </p:txBody>
        </p:sp>
        <p:sp>
          <p:nvSpPr>
            <p:cNvPr id="900" name="object 898">
              <a:extLst>
                <a:ext uri="{FF2B5EF4-FFF2-40B4-BE49-F238E27FC236}">
                  <a16:creationId xmlns:a16="http://schemas.microsoft.com/office/drawing/2014/main" id="{6A600976-E2E5-42A0-8EFF-3DAEEBFEAB3C}"/>
                </a:ext>
              </a:extLst>
            </p:cNvPr>
            <p:cNvSpPr/>
            <p:nvPr/>
          </p:nvSpPr>
          <p:spPr>
            <a:xfrm>
              <a:off x="3738898" y="4677385"/>
              <a:ext cx="53975" cy="2540"/>
            </a:xfrm>
            <a:custGeom>
              <a:avLst/>
              <a:gdLst/>
              <a:ahLst/>
              <a:cxnLst/>
              <a:rect l="l" t="t" r="r" b="b"/>
              <a:pathLst>
                <a:path w="53975" h="2539">
                  <a:moveTo>
                    <a:pt x="0" y="2382"/>
                  </a:moveTo>
                  <a:lnTo>
                    <a:pt x="53913" y="2382"/>
                  </a:lnTo>
                  <a:lnTo>
                    <a:pt x="53913" y="0"/>
                  </a:lnTo>
                  <a:lnTo>
                    <a:pt x="0" y="0"/>
                  </a:lnTo>
                  <a:lnTo>
                    <a:pt x="0" y="2382"/>
                  </a:lnTo>
                  <a:close/>
                </a:path>
              </a:pathLst>
            </a:custGeom>
            <a:solidFill>
              <a:srgbClr val="6F0000"/>
            </a:solidFill>
          </p:spPr>
          <p:txBody>
            <a:bodyPr wrap="square" lIns="0" tIns="0" rIns="0" bIns="0" rtlCol="0"/>
            <a:lstStyle/>
            <a:p>
              <a:endParaRPr/>
            </a:p>
          </p:txBody>
        </p:sp>
        <p:sp>
          <p:nvSpPr>
            <p:cNvPr id="901" name="object 899">
              <a:extLst>
                <a:ext uri="{FF2B5EF4-FFF2-40B4-BE49-F238E27FC236}">
                  <a16:creationId xmlns:a16="http://schemas.microsoft.com/office/drawing/2014/main" id="{3986C0D0-C0EE-4A58-BC58-23236C674D5E}"/>
                </a:ext>
              </a:extLst>
            </p:cNvPr>
            <p:cNvSpPr/>
            <p:nvPr/>
          </p:nvSpPr>
          <p:spPr>
            <a:xfrm>
              <a:off x="3738898" y="4677385"/>
              <a:ext cx="53975" cy="2540"/>
            </a:xfrm>
            <a:custGeom>
              <a:avLst/>
              <a:gdLst/>
              <a:ahLst/>
              <a:cxnLst/>
              <a:rect l="l" t="t" r="r" b="b"/>
              <a:pathLst>
                <a:path w="53975" h="2539">
                  <a:moveTo>
                    <a:pt x="0" y="0"/>
                  </a:moveTo>
                  <a:lnTo>
                    <a:pt x="0" y="2381"/>
                  </a:lnTo>
                  <a:lnTo>
                    <a:pt x="53913" y="2381"/>
                  </a:lnTo>
                  <a:lnTo>
                    <a:pt x="53913" y="0"/>
                  </a:lnTo>
                  <a:lnTo>
                    <a:pt x="0" y="0"/>
                  </a:lnTo>
                  <a:close/>
                </a:path>
              </a:pathLst>
            </a:custGeom>
            <a:solidFill>
              <a:srgbClr val="690000"/>
            </a:solidFill>
          </p:spPr>
          <p:txBody>
            <a:bodyPr wrap="square" lIns="0" tIns="0" rIns="0" bIns="0" rtlCol="0"/>
            <a:lstStyle/>
            <a:p>
              <a:endParaRPr/>
            </a:p>
          </p:txBody>
        </p:sp>
        <p:sp>
          <p:nvSpPr>
            <p:cNvPr id="902" name="object 900">
              <a:extLst>
                <a:ext uri="{FF2B5EF4-FFF2-40B4-BE49-F238E27FC236}">
                  <a16:creationId xmlns:a16="http://schemas.microsoft.com/office/drawing/2014/main" id="{3F828A05-FFCA-47AD-A3BC-B48B1B3C392D}"/>
                </a:ext>
              </a:extLst>
            </p:cNvPr>
            <p:cNvSpPr/>
            <p:nvPr/>
          </p:nvSpPr>
          <p:spPr>
            <a:xfrm>
              <a:off x="3738898" y="4675004"/>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20000"/>
            </a:solidFill>
          </p:spPr>
          <p:txBody>
            <a:bodyPr wrap="square" lIns="0" tIns="0" rIns="0" bIns="0" rtlCol="0"/>
            <a:lstStyle/>
            <a:p>
              <a:endParaRPr/>
            </a:p>
          </p:txBody>
        </p:sp>
        <p:sp>
          <p:nvSpPr>
            <p:cNvPr id="903" name="object 901">
              <a:extLst>
                <a:ext uri="{FF2B5EF4-FFF2-40B4-BE49-F238E27FC236}">
                  <a16:creationId xmlns:a16="http://schemas.microsoft.com/office/drawing/2014/main" id="{7F829F30-D5EC-485A-A6A8-FC3FCD1DDECB}"/>
                </a:ext>
              </a:extLst>
            </p:cNvPr>
            <p:cNvSpPr/>
            <p:nvPr/>
          </p:nvSpPr>
          <p:spPr>
            <a:xfrm>
              <a:off x="3738898" y="4675004"/>
              <a:ext cx="51435" cy="2540"/>
            </a:xfrm>
            <a:custGeom>
              <a:avLst/>
              <a:gdLst/>
              <a:ahLst/>
              <a:cxnLst/>
              <a:rect l="l" t="t" r="r" b="b"/>
              <a:pathLst>
                <a:path w="51435" h="2539">
                  <a:moveTo>
                    <a:pt x="0" y="0"/>
                  </a:moveTo>
                  <a:lnTo>
                    <a:pt x="0" y="2381"/>
                  </a:lnTo>
                  <a:lnTo>
                    <a:pt x="51076" y="2381"/>
                  </a:lnTo>
                  <a:lnTo>
                    <a:pt x="51076" y="0"/>
                  </a:lnTo>
                  <a:lnTo>
                    <a:pt x="0" y="0"/>
                  </a:lnTo>
                  <a:close/>
                </a:path>
              </a:pathLst>
            </a:custGeom>
            <a:solidFill>
              <a:srgbClr val="5C0000"/>
            </a:solidFill>
          </p:spPr>
          <p:txBody>
            <a:bodyPr wrap="square" lIns="0" tIns="0" rIns="0" bIns="0" rtlCol="0"/>
            <a:lstStyle/>
            <a:p>
              <a:endParaRPr/>
            </a:p>
          </p:txBody>
        </p:sp>
        <p:sp>
          <p:nvSpPr>
            <p:cNvPr id="904" name="object 902">
              <a:extLst>
                <a:ext uri="{FF2B5EF4-FFF2-40B4-BE49-F238E27FC236}">
                  <a16:creationId xmlns:a16="http://schemas.microsoft.com/office/drawing/2014/main" id="{B40482A6-7569-4912-A87A-8B8609C2EB5B}"/>
                </a:ext>
              </a:extLst>
            </p:cNvPr>
            <p:cNvSpPr/>
            <p:nvPr/>
          </p:nvSpPr>
          <p:spPr>
            <a:xfrm>
              <a:off x="3741736" y="4672622"/>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905" name="object 903">
              <a:extLst>
                <a:ext uri="{FF2B5EF4-FFF2-40B4-BE49-F238E27FC236}">
                  <a16:creationId xmlns:a16="http://schemas.microsoft.com/office/drawing/2014/main" id="{DBB78CC8-B4F4-4868-B3E3-F9708095F733}"/>
                </a:ext>
              </a:extLst>
            </p:cNvPr>
            <p:cNvSpPr/>
            <p:nvPr/>
          </p:nvSpPr>
          <p:spPr>
            <a:xfrm>
              <a:off x="3738898" y="4672622"/>
              <a:ext cx="48260" cy="2540"/>
            </a:xfrm>
            <a:custGeom>
              <a:avLst/>
              <a:gdLst/>
              <a:ahLst/>
              <a:cxnLst/>
              <a:rect l="l" t="t" r="r" b="b"/>
              <a:pathLst>
                <a:path w="48260" h="2539">
                  <a:moveTo>
                    <a:pt x="48238" y="0"/>
                  </a:moveTo>
                  <a:lnTo>
                    <a:pt x="2837" y="0"/>
                  </a:lnTo>
                  <a:lnTo>
                    <a:pt x="0" y="2381"/>
                  </a:lnTo>
                  <a:lnTo>
                    <a:pt x="48238" y="2381"/>
                  </a:lnTo>
                  <a:lnTo>
                    <a:pt x="48238" y="0"/>
                  </a:lnTo>
                  <a:close/>
                </a:path>
              </a:pathLst>
            </a:custGeom>
            <a:solidFill>
              <a:srgbClr val="4F0000"/>
            </a:solidFill>
          </p:spPr>
          <p:txBody>
            <a:bodyPr wrap="square" lIns="0" tIns="0" rIns="0" bIns="0" rtlCol="0"/>
            <a:lstStyle/>
            <a:p>
              <a:endParaRPr/>
            </a:p>
          </p:txBody>
        </p:sp>
        <p:sp>
          <p:nvSpPr>
            <p:cNvPr id="906" name="object 904">
              <a:extLst>
                <a:ext uri="{FF2B5EF4-FFF2-40B4-BE49-F238E27FC236}">
                  <a16:creationId xmlns:a16="http://schemas.microsoft.com/office/drawing/2014/main" id="{D2CBDE15-5479-4961-AD29-FC1C40EAC048}"/>
                </a:ext>
              </a:extLst>
            </p:cNvPr>
            <p:cNvSpPr/>
            <p:nvPr/>
          </p:nvSpPr>
          <p:spPr>
            <a:xfrm>
              <a:off x="3741736" y="4670241"/>
              <a:ext cx="40005" cy="2540"/>
            </a:xfrm>
            <a:custGeom>
              <a:avLst/>
              <a:gdLst/>
              <a:ahLst/>
              <a:cxnLst/>
              <a:rect l="l" t="t" r="r" b="b"/>
              <a:pathLst>
                <a:path w="40004" h="2539">
                  <a:moveTo>
                    <a:pt x="39726" y="0"/>
                  </a:moveTo>
                  <a:lnTo>
                    <a:pt x="0" y="0"/>
                  </a:lnTo>
                  <a:lnTo>
                    <a:pt x="0" y="2381"/>
                  </a:lnTo>
                  <a:lnTo>
                    <a:pt x="39726" y="2381"/>
                  </a:lnTo>
                  <a:lnTo>
                    <a:pt x="39726" y="0"/>
                  </a:lnTo>
                  <a:close/>
                </a:path>
              </a:pathLst>
            </a:custGeom>
            <a:solidFill>
              <a:srgbClr val="460000"/>
            </a:solidFill>
          </p:spPr>
          <p:txBody>
            <a:bodyPr wrap="square" lIns="0" tIns="0" rIns="0" bIns="0" rtlCol="0"/>
            <a:lstStyle/>
            <a:p>
              <a:endParaRPr/>
            </a:p>
          </p:txBody>
        </p:sp>
        <p:sp>
          <p:nvSpPr>
            <p:cNvPr id="907" name="object 905">
              <a:extLst>
                <a:ext uri="{FF2B5EF4-FFF2-40B4-BE49-F238E27FC236}">
                  <a16:creationId xmlns:a16="http://schemas.microsoft.com/office/drawing/2014/main" id="{0E6CC872-AD62-4D4C-B61B-A27EED09ECE7}"/>
                </a:ext>
              </a:extLst>
            </p:cNvPr>
            <p:cNvSpPr/>
            <p:nvPr/>
          </p:nvSpPr>
          <p:spPr>
            <a:xfrm>
              <a:off x="3741736" y="4670241"/>
              <a:ext cx="40005" cy="2540"/>
            </a:xfrm>
            <a:custGeom>
              <a:avLst/>
              <a:gdLst/>
              <a:ahLst/>
              <a:cxnLst/>
              <a:rect l="l" t="t" r="r" b="b"/>
              <a:pathLst>
                <a:path w="40004" h="2539">
                  <a:moveTo>
                    <a:pt x="0" y="0"/>
                  </a:moveTo>
                  <a:lnTo>
                    <a:pt x="0" y="2381"/>
                  </a:lnTo>
                  <a:lnTo>
                    <a:pt x="39726" y="2381"/>
                  </a:lnTo>
                  <a:lnTo>
                    <a:pt x="39726" y="0"/>
                  </a:lnTo>
                  <a:lnTo>
                    <a:pt x="0" y="0"/>
                  </a:lnTo>
                  <a:close/>
                </a:path>
              </a:pathLst>
            </a:custGeom>
            <a:solidFill>
              <a:srgbClr val="420000"/>
            </a:solidFill>
          </p:spPr>
          <p:txBody>
            <a:bodyPr wrap="square" lIns="0" tIns="0" rIns="0" bIns="0" rtlCol="0"/>
            <a:lstStyle/>
            <a:p>
              <a:endParaRPr/>
            </a:p>
          </p:txBody>
        </p:sp>
        <p:sp>
          <p:nvSpPr>
            <p:cNvPr id="908" name="object 906">
              <a:extLst>
                <a:ext uri="{FF2B5EF4-FFF2-40B4-BE49-F238E27FC236}">
                  <a16:creationId xmlns:a16="http://schemas.microsoft.com/office/drawing/2014/main" id="{113BB1DB-3554-4590-BCD9-A6A21C36EFB7}"/>
                </a:ext>
              </a:extLst>
            </p:cNvPr>
            <p:cNvSpPr/>
            <p:nvPr/>
          </p:nvSpPr>
          <p:spPr>
            <a:xfrm>
              <a:off x="3744574" y="4667860"/>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3A0000"/>
            </a:solidFill>
          </p:spPr>
          <p:txBody>
            <a:bodyPr wrap="square" lIns="0" tIns="0" rIns="0" bIns="0" rtlCol="0"/>
            <a:lstStyle/>
            <a:p>
              <a:endParaRPr/>
            </a:p>
          </p:txBody>
        </p:sp>
        <p:sp>
          <p:nvSpPr>
            <p:cNvPr id="909" name="object 907">
              <a:extLst>
                <a:ext uri="{FF2B5EF4-FFF2-40B4-BE49-F238E27FC236}">
                  <a16:creationId xmlns:a16="http://schemas.microsoft.com/office/drawing/2014/main" id="{19295A21-C909-41C7-8644-1AA1A5C739BB}"/>
                </a:ext>
              </a:extLst>
            </p:cNvPr>
            <p:cNvSpPr/>
            <p:nvPr/>
          </p:nvSpPr>
          <p:spPr>
            <a:xfrm>
              <a:off x="3744574" y="4667860"/>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360000"/>
            </a:solidFill>
          </p:spPr>
          <p:txBody>
            <a:bodyPr wrap="square" lIns="0" tIns="0" rIns="0" bIns="0" rtlCol="0"/>
            <a:lstStyle/>
            <a:p>
              <a:endParaRPr/>
            </a:p>
          </p:txBody>
        </p:sp>
        <p:sp>
          <p:nvSpPr>
            <p:cNvPr id="910" name="object 908">
              <a:extLst>
                <a:ext uri="{FF2B5EF4-FFF2-40B4-BE49-F238E27FC236}">
                  <a16:creationId xmlns:a16="http://schemas.microsoft.com/office/drawing/2014/main" id="{EC70642E-18E6-4B76-BF21-F2092ABCD5A2}"/>
                </a:ext>
              </a:extLst>
            </p:cNvPr>
            <p:cNvSpPr/>
            <p:nvPr/>
          </p:nvSpPr>
          <p:spPr>
            <a:xfrm>
              <a:off x="3744574" y="4665478"/>
              <a:ext cx="34290" cy="2540"/>
            </a:xfrm>
            <a:custGeom>
              <a:avLst/>
              <a:gdLst/>
              <a:ahLst/>
              <a:cxnLst/>
              <a:rect l="l" t="t" r="r" b="b"/>
              <a:pathLst>
                <a:path w="34289" h="2539">
                  <a:moveTo>
                    <a:pt x="2837" y="0"/>
                  </a:moveTo>
                  <a:lnTo>
                    <a:pt x="0" y="0"/>
                  </a:lnTo>
                  <a:lnTo>
                    <a:pt x="0" y="2381"/>
                  </a:lnTo>
                  <a:lnTo>
                    <a:pt x="2837" y="2381"/>
                  </a:lnTo>
                  <a:lnTo>
                    <a:pt x="2837" y="0"/>
                  </a:lnTo>
                  <a:close/>
                </a:path>
                <a:path w="34289" h="2539">
                  <a:moveTo>
                    <a:pt x="34050" y="0"/>
                  </a:moveTo>
                  <a:lnTo>
                    <a:pt x="8512" y="0"/>
                  </a:lnTo>
                  <a:lnTo>
                    <a:pt x="8512" y="2381"/>
                  </a:lnTo>
                  <a:lnTo>
                    <a:pt x="34050" y="2381"/>
                  </a:lnTo>
                  <a:lnTo>
                    <a:pt x="34050" y="0"/>
                  </a:lnTo>
                  <a:close/>
                </a:path>
              </a:pathLst>
            </a:custGeom>
            <a:solidFill>
              <a:srgbClr val="2D0000"/>
            </a:solidFill>
          </p:spPr>
          <p:txBody>
            <a:bodyPr wrap="square" lIns="0" tIns="0" rIns="0" bIns="0" rtlCol="0"/>
            <a:lstStyle/>
            <a:p>
              <a:endParaRPr/>
            </a:p>
          </p:txBody>
        </p:sp>
        <p:sp>
          <p:nvSpPr>
            <p:cNvPr id="911" name="object 909">
              <a:extLst>
                <a:ext uri="{FF2B5EF4-FFF2-40B4-BE49-F238E27FC236}">
                  <a16:creationId xmlns:a16="http://schemas.microsoft.com/office/drawing/2014/main" id="{C9B0A000-F415-4575-848B-C6A513377BDD}"/>
                </a:ext>
              </a:extLst>
            </p:cNvPr>
            <p:cNvSpPr/>
            <p:nvPr/>
          </p:nvSpPr>
          <p:spPr>
            <a:xfrm>
              <a:off x="3744574" y="4665478"/>
              <a:ext cx="34290" cy="2540"/>
            </a:xfrm>
            <a:custGeom>
              <a:avLst/>
              <a:gdLst/>
              <a:ahLst/>
              <a:cxnLst/>
              <a:rect l="l" t="t" r="r" b="b"/>
              <a:pathLst>
                <a:path w="34289" h="2539">
                  <a:moveTo>
                    <a:pt x="2837" y="0"/>
                  </a:moveTo>
                  <a:lnTo>
                    <a:pt x="0" y="0"/>
                  </a:lnTo>
                  <a:lnTo>
                    <a:pt x="0" y="2381"/>
                  </a:lnTo>
                  <a:lnTo>
                    <a:pt x="2837" y="2381"/>
                  </a:lnTo>
                  <a:lnTo>
                    <a:pt x="2837" y="0"/>
                  </a:lnTo>
                  <a:close/>
                </a:path>
                <a:path w="34289" h="2539">
                  <a:moveTo>
                    <a:pt x="34050" y="0"/>
                  </a:moveTo>
                  <a:lnTo>
                    <a:pt x="8512" y="0"/>
                  </a:lnTo>
                  <a:lnTo>
                    <a:pt x="8512" y="2381"/>
                  </a:lnTo>
                  <a:lnTo>
                    <a:pt x="34050" y="2381"/>
                  </a:lnTo>
                  <a:lnTo>
                    <a:pt x="34050" y="0"/>
                  </a:lnTo>
                  <a:close/>
                </a:path>
              </a:pathLst>
            </a:custGeom>
            <a:solidFill>
              <a:srgbClr val="290000"/>
            </a:solidFill>
          </p:spPr>
          <p:txBody>
            <a:bodyPr wrap="square" lIns="0" tIns="0" rIns="0" bIns="0" rtlCol="0"/>
            <a:lstStyle/>
            <a:p>
              <a:endParaRPr/>
            </a:p>
          </p:txBody>
        </p:sp>
        <p:sp>
          <p:nvSpPr>
            <p:cNvPr id="912" name="object 910">
              <a:extLst>
                <a:ext uri="{FF2B5EF4-FFF2-40B4-BE49-F238E27FC236}">
                  <a16:creationId xmlns:a16="http://schemas.microsoft.com/office/drawing/2014/main" id="{263EF0AC-1143-4005-A6BB-E32149C20512}"/>
                </a:ext>
              </a:extLst>
            </p:cNvPr>
            <p:cNvSpPr/>
            <p:nvPr/>
          </p:nvSpPr>
          <p:spPr>
            <a:xfrm>
              <a:off x="3753086" y="4660715"/>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200000"/>
            </a:solidFill>
          </p:spPr>
          <p:txBody>
            <a:bodyPr wrap="square" lIns="0" tIns="0" rIns="0" bIns="0" rtlCol="0"/>
            <a:lstStyle/>
            <a:p>
              <a:endParaRPr/>
            </a:p>
          </p:txBody>
        </p:sp>
        <p:sp>
          <p:nvSpPr>
            <p:cNvPr id="913" name="object 911">
              <a:extLst>
                <a:ext uri="{FF2B5EF4-FFF2-40B4-BE49-F238E27FC236}">
                  <a16:creationId xmlns:a16="http://schemas.microsoft.com/office/drawing/2014/main" id="{4254D903-5935-4CE2-8A0F-BF7820F39A8F}"/>
                </a:ext>
              </a:extLst>
            </p:cNvPr>
            <p:cNvSpPr/>
            <p:nvPr/>
          </p:nvSpPr>
          <p:spPr>
            <a:xfrm>
              <a:off x="3753086" y="4660715"/>
              <a:ext cx="22860" cy="5080"/>
            </a:xfrm>
            <a:custGeom>
              <a:avLst/>
              <a:gdLst/>
              <a:ahLst/>
              <a:cxnLst/>
              <a:rect l="l" t="t" r="r" b="b"/>
              <a:pathLst>
                <a:path w="22860" h="5079">
                  <a:moveTo>
                    <a:pt x="0" y="4762"/>
                  </a:moveTo>
                  <a:lnTo>
                    <a:pt x="0" y="0"/>
                  </a:lnTo>
                  <a:lnTo>
                    <a:pt x="22700" y="0"/>
                  </a:lnTo>
                  <a:lnTo>
                    <a:pt x="22700" y="4762"/>
                  </a:lnTo>
                  <a:lnTo>
                    <a:pt x="0" y="4762"/>
                  </a:lnTo>
                  <a:close/>
                </a:path>
              </a:pathLst>
            </a:custGeom>
            <a:solidFill>
              <a:srgbClr val="1C0000"/>
            </a:solidFill>
          </p:spPr>
          <p:txBody>
            <a:bodyPr wrap="square" lIns="0" tIns="0" rIns="0" bIns="0" rtlCol="0"/>
            <a:lstStyle/>
            <a:p>
              <a:endParaRPr/>
            </a:p>
          </p:txBody>
        </p:sp>
        <p:sp>
          <p:nvSpPr>
            <p:cNvPr id="914" name="object 912">
              <a:extLst>
                <a:ext uri="{FF2B5EF4-FFF2-40B4-BE49-F238E27FC236}">
                  <a16:creationId xmlns:a16="http://schemas.microsoft.com/office/drawing/2014/main" id="{941F1169-A752-46B1-9899-A87C3B6E58B0}"/>
                </a:ext>
              </a:extLst>
            </p:cNvPr>
            <p:cNvSpPr/>
            <p:nvPr/>
          </p:nvSpPr>
          <p:spPr>
            <a:xfrm>
              <a:off x="3758762" y="4658334"/>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130000"/>
            </a:solidFill>
          </p:spPr>
          <p:txBody>
            <a:bodyPr wrap="square" lIns="0" tIns="0" rIns="0" bIns="0" rtlCol="0"/>
            <a:lstStyle/>
            <a:p>
              <a:endParaRPr/>
            </a:p>
          </p:txBody>
        </p:sp>
        <p:sp>
          <p:nvSpPr>
            <p:cNvPr id="915" name="object 913">
              <a:extLst>
                <a:ext uri="{FF2B5EF4-FFF2-40B4-BE49-F238E27FC236}">
                  <a16:creationId xmlns:a16="http://schemas.microsoft.com/office/drawing/2014/main" id="{32DBD689-FAF5-4A01-A979-1536A7CB057F}"/>
                </a:ext>
              </a:extLst>
            </p:cNvPr>
            <p:cNvSpPr/>
            <p:nvPr/>
          </p:nvSpPr>
          <p:spPr>
            <a:xfrm>
              <a:off x="3758762" y="4658334"/>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0D0000"/>
            </a:solidFill>
          </p:spPr>
          <p:txBody>
            <a:bodyPr wrap="square" lIns="0" tIns="0" rIns="0" bIns="0" rtlCol="0"/>
            <a:lstStyle/>
            <a:p>
              <a:endParaRPr/>
            </a:p>
          </p:txBody>
        </p:sp>
        <p:sp>
          <p:nvSpPr>
            <p:cNvPr id="916" name="object 914">
              <a:extLst>
                <a:ext uri="{FF2B5EF4-FFF2-40B4-BE49-F238E27FC236}">
                  <a16:creationId xmlns:a16="http://schemas.microsoft.com/office/drawing/2014/main" id="{C2E007CF-D893-4B88-9B05-E84B3C8E88CB}"/>
                </a:ext>
              </a:extLst>
            </p:cNvPr>
            <p:cNvSpPr/>
            <p:nvPr/>
          </p:nvSpPr>
          <p:spPr>
            <a:xfrm>
              <a:off x="3764436" y="4655952"/>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080000"/>
            </a:solidFill>
          </p:spPr>
          <p:txBody>
            <a:bodyPr wrap="square" lIns="0" tIns="0" rIns="0" bIns="0" rtlCol="0"/>
            <a:lstStyle/>
            <a:p>
              <a:endParaRPr/>
            </a:p>
          </p:txBody>
        </p:sp>
        <p:sp>
          <p:nvSpPr>
            <p:cNvPr id="917" name="object 915">
              <a:extLst>
                <a:ext uri="{FF2B5EF4-FFF2-40B4-BE49-F238E27FC236}">
                  <a16:creationId xmlns:a16="http://schemas.microsoft.com/office/drawing/2014/main" id="{9A31224E-4EB7-43A2-84CF-DA5ACE484580}"/>
                </a:ext>
              </a:extLst>
            </p:cNvPr>
            <p:cNvSpPr/>
            <p:nvPr/>
          </p:nvSpPr>
          <p:spPr>
            <a:xfrm>
              <a:off x="3764436" y="4655952"/>
              <a:ext cx="5715" cy="2540"/>
            </a:xfrm>
            <a:custGeom>
              <a:avLst/>
              <a:gdLst/>
              <a:ahLst/>
              <a:cxnLst/>
              <a:rect l="l" t="t" r="r" b="b"/>
              <a:pathLst>
                <a:path w="5714" h="2539">
                  <a:moveTo>
                    <a:pt x="0" y="2381"/>
                  </a:moveTo>
                  <a:lnTo>
                    <a:pt x="0" y="0"/>
                  </a:lnTo>
                  <a:lnTo>
                    <a:pt x="5675" y="0"/>
                  </a:lnTo>
                  <a:lnTo>
                    <a:pt x="5675" y="2381"/>
                  </a:lnTo>
                  <a:lnTo>
                    <a:pt x="0" y="2381"/>
                  </a:lnTo>
                  <a:close/>
                </a:path>
              </a:pathLst>
            </a:custGeom>
            <a:solidFill>
              <a:srgbClr val="000000"/>
            </a:solidFill>
          </p:spPr>
          <p:txBody>
            <a:bodyPr wrap="square" lIns="0" tIns="0" rIns="0" bIns="0" rtlCol="0"/>
            <a:lstStyle/>
            <a:p>
              <a:endParaRPr/>
            </a:p>
          </p:txBody>
        </p:sp>
        <p:sp>
          <p:nvSpPr>
            <p:cNvPr id="918" name="object 916">
              <a:extLst>
                <a:ext uri="{FF2B5EF4-FFF2-40B4-BE49-F238E27FC236}">
                  <a16:creationId xmlns:a16="http://schemas.microsoft.com/office/drawing/2014/main" id="{1F65D333-DEE7-4FBB-BED6-54E3733B1BCB}"/>
                </a:ext>
              </a:extLst>
            </p:cNvPr>
            <p:cNvSpPr/>
            <p:nvPr/>
          </p:nvSpPr>
          <p:spPr>
            <a:xfrm>
              <a:off x="5725200" y="4827435"/>
              <a:ext cx="5715" cy="2540"/>
            </a:xfrm>
            <a:custGeom>
              <a:avLst/>
              <a:gdLst/>
              <a:ahLst/>
              <a:cxnLst/>
              <a:rect l="l" t="t" r="r" b="b"/>
              <a:pathLst>
                <a:path w="5714" h="2539">
                  <a:moveTo>
                    <a:pt x="5675" y="0"/>
                  </a:moveTo>
                  <a:lnTo>
                    <a:pt x="0" y="0"/>
                  </a:lnTo>
                  <a:lnTo>
                    <a:pt x="0" y="2391"/>
                  </a:lnTo>
                  <a:lnTo>
                    <a:pt x="5675" y="2391"/>
                  </a:lnTo>
                  <a:lnTo>
                    <a:pt x="5675" y="0"/>
                  </a:lnTo>
                  <a:close/>
                </a:path>
              </a:pathLst>
            </a:custGeom>
            <a:solidFill>
              <a:srgbClr val="E40000"/>
            </a:solidFill>
          </p:spPr>
          <p:txBody>
            <a:bodyPr wrap="square" lIns="0" tIns="0" rIns="0" bIns="0" rtlCol="0"/>
            <a:lstStyle/>
            <a:p>
              <a:endParaRPr/>
            </a:p>
          </p:txBody>
        </p:sp>
        <p:sp>
          <p:nvSpPr>
            <p:cNvPr id="919" name="object 917">
              <a:extLst>
                <a:ext uri="{FF2B5EF4-FFF2-40B4-BE49-F238E27FC236}">
                  <a16:creationId xmlns:a16="http://schemas.microsoft.com/office/drawing/2014/main" id="{1E2BDDC8-DCA9-427C-B96C-C31072CE6A11}"/>
                </a:ext>
              </a:extLst>
            </p:cNvPr>
            <p:cNvSpPr/>
            <p:nvPr/>
          </p:nvSpPr>
          <p:spPr>
            <a:xfrm>
              <a:off x="5725200" y="4827435"/>
              <a:ext cx="5715" cy="2540"/>
            </a:xfrm>
            <a:custGeom>
              <a:avLst/>
              <a:gdLst/>
              <a:ahLst/>
              <a:cxnLst/>
              <a:rect l="l" t="t" r="r" b="b"/>
              <a:pathLst>
                <a:path w="5714" h="2539">
                  <a:moveTo>
                    <a:pt x="5675" y="0"/>
                  </a:moveTo>
                  <a:lnTo>
                    <a:pt x="0" y="0"/>
                  </a:lnTo>
                  <a:lnTo>
                    <a:pt x="0" y="2391"/>
                  </a:lnTo>
                  <a:lnTo>
                    <a:pt x="5675" y="2391"/>
                  </a:lnTo>
                  <a:lnTo>
                    <a:pt x="5675" y="0"/>
                  </a:lnTo>
                  <a:close/>
                </a:path>
              </a:pathLst>
            </a:custGeom>
            <a:solidFill>
              <a:srgbClr val="DE0000"/>
            </a:solidFill>
          </p:spPr>
          <p:txBody>
            <a:bodyPr wrap="square" lIns="0" tIns="0" rIns="0" bIns="0" rtlCol="0"/>
            <a:lstStyle/>
            <a:p>
              <a:endParaRPr/>
            </a:p>
          </p:txBody>
        </p:sp>
        <p:sp>
          <p:nvSpPr>
            <p:cNvPr id="920" name="object 918">
              <a:extLst>
                <a:ext uri="{FF2B5EF4-FFF2-40B4-BE49-F238E27FC236}">
                  <a16:creationId xmlns:a16="http://schemas.microsoft.com/office/drawing/2014/main" id="{CC8A36DB-373E-4A62-A40E-D2B3BB7E3B82}"/>
                </a:ext>
              </a:extLst>
            </p:cNvPr>
            <p:cNvSpPr/>
            <p:nvPr/>
          </p:nvSpPr>
          <p:spPr>
            <a:xfrm>
              <a:off x="5719525" y="4825054"/>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D90000"/>
            </a:solidFill>
          </p:spPr>
          <p:txBody>
            <a:bodyPr wrap="square" lIns="0" tIns="0" rIns="0" bIns="0" rtlCol="0"/>
            <a:lstStyle/>
            <a:p>
              <a:endParaRPr/>
            </a:p>
          </p:txBody>
        </p:sp>
        <p:sp>
          <p:nvSpPr>
            <p:cNvPr id="921" name="object 919">
              <a:extLst>
                <a:ext uri="{FF2B5EF4-FFF2-40B4-BE49-F238E27FC236}">
                  <a16:creationId xmlns:a16="http://schemas.microsoft.com/office/drawing/2014/main" id="{DB60EB17-B3CC-493F-9BE7-C17F4B1E5926}"/>
                </a:ext>
              </a:extLst>
            </p:cNvPr>
            <p:cNvSpPr/>
            <p:nvPr/>
          </p:nvSpPr>
          <p:spPr>
            <a:xfrm>
              <a:off x="5719525" y="4825054"/>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D10000"/>
            </a:solidFill>
          </p:spPr>
          <p:txBody>
            <a:bodyPr wrap="square" lIns="0" tIns="0" rIns="0" bIns="0" rtlCol="0"/>
            <a:lstStyle/>
            <a:p>
              <a:endParaRPr/>
            </a:p>
          </p:txBody>
        </p:sp>
        <p:sp>
          <p:nvSpPr>
            <p:cNvPr id="922" name="object 920">
              <a:extLst>
                <a:ext uri="{FF2B5EF4-FFF2-40B4-BE49-F238E27FC236}">
                  <a16:creationId xmlns:a16="http://schemas.microsoft.com/office/drawing/2014/main" id="{56A1E60C-8B88-443A-927C-96657DE3473A}"/>
                </a:ext>
              </a:extLst>
            </p:cNvPr>
            <p:cNvSpPr/>
            <p:nvPr/>
          </p:nvSpPr>
          <p:spPr>
            <a:xfrm>
              <a:off x="5719525" y="4822673"/>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CC0000"/>
            </a:solidFill>
          </p:spPr>
          <p:txBody>
            <a:bodyPr wrap="square" lIns="0" tIns="0" rIns="0" bIns="0" rtlCol="0"/>
            <a:lstStyle/>
            <a:p>
              <a:endParaRPr/>
            </a:p>
          </p:txBody>
        </p:sp>
        <p:sp>
          <p:nvSpPr>
            <p:cNvPr id="923" name="object 921">
              <a:extLst>
                <a:ext uri="{FF2B5EF4-FFF2-40B4-BE49-F238E27FC236}">
                  <a16:creationId xmlns:a16="http://schemas.microsoft.com/office/drawing/2014/main" id="{945B94A9-67E1-411D-82DF-3A2A22ED9018}"/>
                </a:ext>
              </a:extLst>
            </p:cNvPr>
            <p:cNvSpPr/>
            <p:nvPr/>
          </p:nvSpPr>
          <p:spPr>
            <a:xfrm>
              <a:off x="5719525" y="4822673"/>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C40000"/>
            </a:solidFill>
          </p:spPr>
          <p:txBody>
            <a:bodyPr wrap="square" lIns="0" tIns="0" rIns="0" bIns="0" rtlCol="0"/>
            <a:lstStyle/>
            <a:p>
              <a:endParaRPr/>
            </a:p>
          </p:txBody>
        </p:sp>
        <p:sp>
          <p:nvSpPr>
            <p:cNvPr id="924" name="object 922">
              <a:extLst>
                <a:ext uri="{FF2B5EF4-FFF2-40B4-BE49-F238E27FC236}">
                  <a16:creationId xmlns:a16="http://schemas.microsoft.com/office/drawing/2014/main" id="{016DF0EB-D374-4AE0-8716-3BD5F54F3898}"/>
                </a:ext>
              </a:extLst>
            </p:cNvPr>
            <p:cNvSpPr/>
            <p:nvPr/>
          </p:nvSpPr>
          <p:spPr>
            <a:xfrm>
              <a:off x="5713850" y="4820291"/>
              <a:ext cx="45720" cy="2540"/>
            </a:xfrm>
            <a:custGeom>
              <a:avLst/>
              <a:gdLst/>
              <a:ahLst/>
              <a:cxnLst/>
              <a:rect l="l" t="t" r="r" b="b"/>
              <a:pathLst>
                <a:path w="45720" h="2539">
                  <a:moveTo>
                    <a:pt x="0" y="2382"/>
                  </a:moveTo>
                  <a:lnTo>
                    <a:pt x="45401" y="2382"/>
                  </a:lnTo>
                  <a:lnTo>
                    <a:pt x="45401" y="0"/>
                  </a:lnTo>
                  <a:lnTo>
                    <a:pt x="0" y="0"/>
                  </a:lnTo>
                  <a:lnTo>
                    <a:pt x="0" y="2382"/>
                  </a:lnTo>
                  <a:close/>
                </a:path>
              </a:pathLst>
            </a:custGeom>
            <a:solidFill>
              <a:srgbClr val="BE0000"/>
            </a:solidFill>
          </p:spPr>
          <p:txBody>
            <a:bodyPr wrap="square" lIns="0" tIns="0" rIns="0" bIns="0" rtlCol="0"/>
            <a:lstStyle/>
            <a:p>
              <a:endParaRPr/>
            </a:p>
          </p:txBody>
        </p:sp>
        <p:sp>
          <p:nvSpPr>
            <p:cNvPr id="925" name="object 923">
              <a:extLst>
                <a:ext uri="{FF2B5EF4-FFF2-40B4-BE49-F238E27FC236}">
                  <a16:creationId xmlns:a16="http://schemas.microsoft.com/office/drawing/2014/main" id="{693AC992-05C1-4357-A8D1-39189D190094}"/>
                </a:ext>
              </a:extLst>
            </p:cNvPr>
            <p:cNvSpPr/>
            <p:nvPr/>
          </p:nvSpPr>
          <p:spPr>
            <a:xfrm>
              <a:off x="5713850" y="4820291"/>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B80000"/>
            </a:solidFill>
          </p:spPr>
          <p:txBody>
            <a:bodyPr wrap="square" lIns="0" tIns="0" rIns="0" bIns="0" rtlCol="0"/>
            <a:lstStyle/>
            <a:p>
              <a:endParaRPr/>
            </a:p>
          </p:txBody>
        </p:sp>
        <p:sp>
          <p:nvSpPr>
            <p:cNvPr id="926" name="object 924">
              <a:extLst>
                <a:ext uri="{FF2B5EF4-FFF2-40B4-BE49-F238E27FC236}">
                  <a16:creationId xmlns:a16="http://schemas.microsoft.com/office/drawing/2014/main" id="{A939C3D6-8BB2-40B0-9110-D536E05D2CAC}"/>
                </a:ext>
              </a:extLst>
            </p:cNvPr>
            <p:cNvSpPr/>
            <p:nvPr/>
          </p:nvSpPr>
          <p:spPr>
            <a:xfrm>
              <a:off x="5711012" y="4817910"/>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F0000"/>
            </a:solidFill>
          </p:spPr>
          <p:txBody>
            <a:bodyPr wrap="square" lIns="0" tIns="0" rIns="0" bIns="0" rtlCol="0"/>
            <a:lstStyle/>
            <a:p>
              <a:endParaRPr/>
            </a:p>
          </p:txBody>
        </p:sp>
        <p:sp>
          <p:nvSpPr>
            <p:cNvPr id="927" name="object 925">
              <a:extLst>
                <a:ext uri="{FF2B5EF4-FFF2-40B4-BE49-F238E27FC236}">
                  <a16:creationId xmlns:a16="http://schemas.microsoft.com/office/drawing/2014/main" id="{8C0EEE49-B706-4666-9FE1-DFE3013C5276}"/>
                </a:ext>
              </a:extLst>
            </p:cNvPr>
            <p:cNvSpPr/>
            <p:nvPr/>
          </p:nvSpPr>
          <p:spPr>
            <a:xfrm>
              <a:off x="5711012" y="4817909"/>
              <a:ext cx="48260" cy="2540"/>
            </a:xfrm>
            <a:custGeom>
              <a:avLst/>
              <a:gdLst/>
              <a:ahLst/>
              <a:cxnLst/>
              <a:rect l="l" t="t" r="r" b="b"/>
              <a:pathLst>
                <a:path w="48260" h="2539">
                  <a:moveTo>
                    <a:pt x="0" y="2382"/>
                  </a:moveTo>
                  <a:lnTo>
                    <a:pt x="48238" y="2382"/>
                  </a:lnTo>
                  <a:lnTo>
                    <a:pt x="48238" y="0"/>
                  </a:lnTo>
                  <a:lnTo>
                    <a:pt x="0" y="0"/>
                  </a:lnTo>
                  <a:lnTo>
                    <a:pt x="0" y="2382"/>
                  </a:lnTo>
                  <a:close/>
                </a:path>
              </a:pathLst>
            </a:custGeom>
            <a:solidFill>
              <a:srgbClr val="AB0000"/>
            </a:solidFill>
          </p:spPr>
          <p:txBody>
            <a:bodyPr wrap="square" lIns="0" tIns="0" rIns="0" bIns="0" rtlCol="0"/>
            <a:lstStyle/>
            <a:p>
              <a:endParaRPr/>
            </a:p>
          </p:txBody>
        </p:sp>
        <p:sp>
          <p:nvSpPr>
            <p:cNvPr id="928" name="object 926">
              <a:extLst>
                <a:ext uri="{FF2B5EF4-FFF2-40B4-BE49-F238E27FC236}">
                  <a16:creationId xmlns:a16="http://schemas.microsoft.com/office/drawing/2014/main" id="{38D7928C-F4AE-4178-83F0-4673F3343345}"/>
                </a:ext>
              </a:extLst>
            </p:cNvPr>
            <p:cNvSpPr/>
            <p:nvPr/>
          </p:nvSpPr>
          <p:spPr>
            <a:xfrm>
              <a:off x="5711012" y="4813145"/>
              <a:ext cx="48260" cy="5080"/>
            </a:xfrm>
            <a:custGeom>
              <a:avLst/>
              <a:gdLst/>
              <a:ahLst/>
              <a:cxnLst/>
              <a:rect l="l" t="t" r="r" b="b"/>
              <a:pathLst>
                <a:path w="48260" h="5079">
                  <a:moveTo>
                    <a:pt x="0" y="4764"/>
                  </a:moveTo>
                  <a:lnTo>
                    <a:pt x="48238" y="4764"/>
                  </a:lnTo>
                  <a:lnTo>
                    <a:pt x="48238" y="0"/>
                  </a:lnTo>
                  <a:lnTo>
                    <a:pt x="0" y="0"/>
                  </a:lnTo>
                  <a:lnTo>
                    <a:pt x="0" y="4764"/>
                  </a:lnTo>
                  <a:close/>
                </a:path>
              </a:pathLst>
            </a:custGeom>
            <a:solidFill>
              <a:srgbClr val="A20000"/>
            </a:solidFill>
          </p:spPr>
          <p:txBody>
            <a:bodyPr wrap="square" lIns="0" tIns="0" rIns="0" bIns="0" rtlCol="0"/>
            <a:lstStyle/>
            <a:p>
              <a:endParaRPr/>
            </a:p>
          </p:txBody>
        </p:sp>
        <p:sp>
          <p:nvSpPr>
            <p:cNvPr id="929" name="object 927">
              <a:extLst>
                <a:ext uri="{FF2B5EF4-FFF2-40B4-BE49-F238E27FC236}">
                  <a16:creationId xmlns:a16="http://schemas.microsoft.com/office/drawing/2014/main" id="{4026834E-270D-498C-8A7B-6613295CC8B7}"/>
                </a:ext>
              </a:extLst>
            </p:cNvPr>
            <p:cNvSpPr/>
            <p:nvPr/>
          </p:nvSpPr>
          <p:spPr>
            <a:xfrm>
              <a:off x="5711012" y="4813147"/>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9E0000"/>
            </a:solidFill>
          </p:spPr>
          <p:txBody>
            <a:bodyPr wrap="square" lIns="0" tIns="0" rIns="0" bIns="0" rtlCol="0"/>
            <a:lstStyle/>
            <a:p>
              <a:endParaRPr/>
            </a:p>
          </p:txBody>
        </p:sp>
        <p:sp>
          <p:nvSpPr>
            <p:cNvPr id="930" name="object 928">
              <a:extLst>
                <a:ext uri="{FF2B5EF4-FFF2-40B4-BE49-F238E27FC236}">
                  <a16:creationId xmlns:a16="http://schemas.microsoft.com/office/drawing/2014/main" id="{7F23D28B-E352-49C3-B368-9B6AAAF3A6E1}"/>
                </a:ext>
              </a:extLst>
            </p:cNvPr>
            <p:cNvSpPr/>
            <p:nvPr/>
          </p:nvSpPr>
          <p:spPr>
            <a:xfrm>
              <a:off x="5708175" y="4810766"/>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50000"/>
            </a:solidFill>
          </p:spPr>
          <p:txBody>
            <a:bodyPr wrap="square" lIns="0" tIns="0" rIns="0" bIns="0" rtlCol="0"/>
            <a:lstStyle/>
            <a:p>
              <a:endParaRPr/>
            </a:p>
          </p:txBody>
        </p:sp>
        <p:sp>
          <p:nvSpPr>
            <p:cNvPr id="931" name="object 929">
              <a:extLst>
                <a:ext uri="{FF2B5EF4-FFF2-40B4-BE49-F238E27FC236}">
                  <a16:creationId xmlns:a16="http://schemas.microsoft.com/office/drawing/2014/main" id="{73580504-EE73-4DA0-921C-9A7C3413200B}"/>
                </a:ext>
              </a:extLst>
            </p:cNvPr>
            <p:cNvSpPr/>
            <p:nvPr/>
          </p:nvSpPr>
          <p:spPr>
            <a:xfrm>
              <a:off x="5708175" y="4810766"/>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8F0000"/>
            </a:solidFill>
          </p:spPr>
          <p:txBody>
            <a:bodyPr wrap="square" lIns="0" tIns="0" rIns="0" bIns="0" rtlCol="0"/>
            <a:lstStyle/>
            <a:p>
              <a:endParaRPr/>
            </a:p>
          </p:txBody>
        </p:sp>
        <p:sp>
          <p:nvSpPr>
            <p:cNvPr id="932" name="object 930">
              <a:extLst>
                <a:ext uri="{FF2B5EF4-FFF2-40B4-BE49-F238E27FC236}">
                  <a16:creationId xmlns:a16="http://schemas.microsoft.com/office/drawing/2014/main" id="{0F104B31-53C0-4351-B441-E5A1C41FCEB0}"/>
                </a:ext>
              </a:extLst>
            </p:cNvPr>
            <p:cNvSpPr/>
            <p:nvPr/>
          </p:nvSpPr>
          <p:spPr>
            <a:xfrm>
              <a:off x="5696824" y="4808384"/>
              <a:ext cx="59690" cy="2540"/>
            </a:xfrm>
            <a:custGeom>
              <a:avLst/>
              <a:gdLst/>
              <a:ahLst/>
              <a:cxnLst/>
              <a:rect l="l" t="t" r="r" b="b"/>
              <a:pathLst>
                <a:path w="59689" h="2539">
                  <a:moveTo>
                    <a:pt x="2837" y="0"/>
                  </a:moveTo>
                  <a:lnTo>
                    <a:pt x="0" y="0"/>
                  </a:lnTo>
                  <a:lnTo>
                    <a:pt x="0" y="2381"/>
                  </a:lnTo>
                  <a:lnTo>
                    <a:pt x="2837" y="0"/>
                  </a:lnTo>
                  <a:close/>
                </a:path>
                <a:path w="59689" h="2539">
                  <a:moveTo>
                    <a:pt x="59589" y="0"/>
                  </a:moveTo>
                  <a:lnTo>
                    <a:pt x="5675" y="0"/>
                  </a:lnTo>
                  <a:lnTo>
                    <a:pt x="5675" y="2381"/>
                  </a:lnTo>
                  <a:lnTo>
                    <a:pt x="59589" y="2381"/>
                  </a:lnTo>
                  <a:lnTo>
                    <a:pt x="59589" y="0"/>
                  </a:lnTo>
                  <a:close/>
                </a:path>
              </a:pathLst>
            </a:custGeom>
            <a:solidFill>
              <a:srgbClr val="890000"/>
            </a:solidFill>
          </p:spPr>
          <p:txBody>
            <a:bodyPr wrap="square" lIns="0" tIns="0" rIns="0" bIns="0" rtlCol="0"/>
            <a:lstStyle/>
            <a:p>
              <a:endParaRPr/>
            </a:p>
          </p:txBody>
        </p:sp>
        <p:sp>
          <p:nvSpPr>
            <p:cNvPr id="933" name="object 931">
              <a:extLst>
                <a:ext uri="{FF2B5EF4-FFF2-40B4-BE49-F238E27FC236}">
                  <a16:creationId xmlns:a16="http://schemas.microsoft.com/office/drawing/2014/main" id="{43C6905E-050F-4432-B5C0-B7973043B1DA}"/>
                </a:ext>
              </a:extLst>
            </p:cNvPr>
            <p:cNvSpPr/>
            <p:nvPr/>
          </p:nvSpPr>
          <p:spPr>
            <a:xfrm>
              <a:off x="5696824" y="4808384"/>
              <a:ext cx="59690" cy="2540"/>
            </a:xfrm>
            <a:custGeom>
              <a:avLst/>
              <a:gdLst/>
              <a:ahLst/>
              <a:cxnLst/>
              <a:rect l="l" t="t" r="r" b="b"/>
              <a:pathLst>
                <a:path w="59689" h="2539">
                  <a:moveTo>
                    <a:pt x="2837" y="0"/>
                  </a:moveTo>
                  <a:lnTo>
                    <a:pt x="0" y="0"/>
                  </a:lnTo>
                  <a:lnTo>
                    <a:pt x="0" y="2381"/>
                  </a:lnTo>
                  <a:lnTo>
                    <a:pt x="2837" y="0"/>
                  </a:lnTo>
                  <a:close/>
                </a:path>
                <a:path w="59689" h="2539">
                  <a:moveTo>
                    <a:pt x="59589" y="0"/>
                  </a:moveTo>
                  <a:lnTo>
                    <a:pt x="5675" y="0"/>
                  </a:lnTo>
                  <a:lnTo>
                    <a:pt x="5675" y="2381"/>
                  </a:lnTo>
                  <a:lnTo>
                    <a:pt x="59589" y="2381"/>
                  </a:lnTo>
                  <a:lnTo>
                    <a:pt x="59589" y="0"/>
                  </a:lnTo>
                  <a:close/>
                </a:path>
              </a:pathLst>
            </a:custGeom>
            <a:solidFill>
              <a:srgbClr val="820000"/>
            </a:solidFill>
          </p:spPr>
          <p:txBody>
            <a:bodyPr wrap="square" lIns="0" tIns="0" rIns="0" bIns="0" rtlCol="0"/>
            <a:lstStyle/>
            <a:p>
              <a:endParaRPr/>
            </a:p>
          </p:txBody>
        </p:sp>
        <p:sp>
          <p:nvSpPr>
            <p:cNvPr id="934" name="object 932">
              <a:extLst>
                <a:ext uri="{FF2B5EF4-FFF2-40B4-BE49-F238E27FC236}">
                  <a16:creationId xmlns:a16="http://schemas.microsoft.com/office/drawing/2014/main" id="{42738C0B-06DA-46FE-BB8A-5CA86A4D4A10}"/>
                </a:ext>
              </a:extLst>
            </p:cNvPr>
            <p:cNvSpPr/>
            <p:nvPr/>
          </p:nvSpPr>
          <p:spPr>
            <a:xfrm>
              <a:off x="5696824" y="4806002"/>
              <a:ext cx="57150" cy="2540"/>
            </a:xfrm>
            <a:custGeom>
              <a:avLst/>
              <a:gdLst/>
              <a:ahLst/>
              <a:cxnLst/>
              <a:rect l="l" t="t" r="r" b="b"/>
              <a:pathLst>
                <a:path w="57150" h="2539">
                  <a:moveTo>
                    <a:pt x="0" y="2382"/>
                  </a:moveTo>
                  <a:lnTo>
                    <a:pt x="56751" y="2382"/>
                  </a:lnTo>
                  <a:lnTo>
                    <a:pt x="56751" y="0"/>
                  </a:lnTo>
                  <a:lnTo>
                    <a:pt x="0" y="0"/>
                  </a:lnTo>
                  <a:lnTo>
                    <a:pt x="0" y="2382"/>
                  </a:lnTo>
                  <a:close/>
                </a:path>
              </a:pathLst>
            </a:custGeom>
            <a:solidFill>
              <a:srgbClr val="7C0000"/>
            </a:solidFill>
          </p:spPr>
          <p:txBody>
            <a:bodyPr wrap="square" lIns="0" tIns="0" rIns="0" bIns="0" rtlCol="0"/>
            <a:lstStyle/>
            <a:p>
              <a:endParaRPr/>
            </a:p>
          </p:txBody>
        </p:sp>
        <p:sp>
          <p:nvSpPr>
            <p:cNvPr id="935" name="object 933">
              <a:extLst>
                <a:ext uri="{FF2B5EF4-FFF2-40B4-BE49-F238E27FC236}">
                  <a16:creationId xmlns:a16="http://schemas.microsoft.com/office/drawing/2014/main" id="{28A81C1A-9E64-4754-A0B1-AE75F9C219EF}"/>
                </a:ext>
              </a:extLst>
            </p:cNvPr>
            <p:cNvSpPr/>
            <p:nvPr/>
          </p:nvSpPr>
          <p:spPr>
            <a:xfrm>
              <a:off x="5696824" y="4806003"/>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750000"/>
            </a:solidFill>
          </p:spPr>
          <p:txBody>
            <a:bodyPr wrap="square" lIns="0" tIns="0" rIns="0" bIns="0" rtlCol="0"/>
            <a:lstStyle/>
            <a:p>
              <a:endParaRPr/>
            </a:p>
          </p:txBody>
        </p:sp>
        <p:sp>
          <p:nvSpPr>
            <p:cNvPr id="936" name="object 934">
              <a:extLst>
                <a:ext uri="{FF2B5EF4-FFF2-40B4-BE49-F238E27FC236}">
                  <a16:creationId xmlns:a16="http://schemas.microsoft.com/office/drawing/2014/main" id="{72691DBB-C369-413F-B059-EA2E3E68AE52}"/>
                </a:ext>
              </a:extLst>
            </p:cNvPr>
            <p:cNvSpPr/>
            <p:nvPr/>
          </p:nvSpPr>
          <p:spPr>
            <a:xfrm>
              <a:off x="5699662" y="4803621"/>
              <a:ext cx="51435" cy="2540"/>
            </a:xfrm>
            <a:custGeom>
              <a:avLst/>
              <a:gdLst/>
              <a:ahLst/>
              <a:cxnLst/>
              <a:rect l="l" t="t" r="r" b="b"/>
              <a:pathLst>
                <a:path w="51435" h="2539">
                  <a:moveTo>
                    <a:pt x="51076" y="0"/>
                  </a:moveTo>
                  <a:lnTo>
                    <a:pt x="0" y="0"/>
                  </a:lnTo>
                  <a:lnTo>
                    <a:pt x="0" y="2381"/>
                  </a:lnTo>
                  <a:lnTo>
                    <a:pt x="51076" y="2381"/>
                  </a:lnTo>
                  <a:lnTo>
                    <a:pt x="51076" y="0"/>
                  </a:lnTo>
                  <a:close/>
                </a:path>
              </a:pathLst>
            </a:custGeom>
            <a:solidFill>
              <a:srgbClr val="6F0000"/>
            </a:solidFill>
          </p:spPr>
          <p:txBody>
            <a:bodyPr wrap="square" lIns="0" tIns="0" rIns="0" bIns="0" rtlCol="0"/>
            <a:lstStyle/>
            <a:p>
              <a:endParaRPr/>
            </a:p>
          </p:txBody>
        </p:sp>
        <p:sp>
          <p:nvSpPr>
            <p:cNvPr id="937" name="object 935">
              <a:extLst>
                <a:ext uri="{FF2B5EF4-FFF2-40B4-BE49-F238E27FC236}">
                  <a16:creationId xmlns:a16="http://schemas.microsoft.com/office/drawing/2014/main" id="{620D8471-C214-4913-A614-01AC5E0B7A02}"/>
                </a:ext>
              </a:extLst>
            </p:cNvPr>
            <p:cNvSpPr/>
            <p:nvPr/>
          </p:nvSpPr>
          <p:spPr>
            <a:xfrm>
              <a:off x="5699662" y="4803620"/>
              <a:ext cx="51435" cy="2540"/>
            </a:xfrm>
            <a:custGeom>
              <a:avLst/>
              <a:gdLst/>
              <a:ahLst/>
              <a:cxnLst/>
              <a:rect l="l" t="t" r="r" b="b"/>
              <a:pathLst>
                <a:path w="51435" h="2539">
                  <a:moveTo>
                    <a:pt x="0" y="2382"/>
                  </a:moveTo>
                  <a:lnTo>
                    <a:pt x="51076" y="2382"/>
                  </a:lnTo>
                  <a:lnTo>
                    <a:pt x="51076" y="0"/>
                  </a:lnTo>
                  <a:lnTo>
                    <a:pt x="0" y="0"/>
                  </a:lnTo>
                  <a:lnTo>
                    <a:pt x="0" y="2382"/>
                  </a:lnTo>
                  <a:close/>
                </a:path>
              </a:pathLst>
            </a:custGeom>
            <a:solidFill>
              <a:srgbClr val="690000"/>
            </a:solidFill>
          </p:spPr>
          <p:txBody>
            <a:bodyPr wrap="square" lIns="0" tIns="0" rIns="0" bIns="0" rtlCol="0"/>
            <a:lstStyle/>
            <a:p>
              <a:endParaRPr/>
            </a:p>
          </p:txBody>
        </p:sp>
        <p:sp>
          <p:nvSpPr>
            <p:cNvPr id="938" name="object 936">
              <a:extLst>
                <a:ext uri="{FF2B5EF4-FFF2-40B4-BE49-F238E27FC236}">
                  <a16:creationId xmlns:a16="http://schemas.microsoft.com/office/drawing/2014/main" id="{AC3A4009-AA39-4923-B58F-9E2C210E1412}"/>
                </a:ext>
              </a:extLst>
            </p:cNvPr>
            <p:cNvSpPr/>
            <p:nvPr/>
          </p:nvSpPr>
          <p:spPr>
            <a:xfrm>
              <a:off x="5699662" y="4801230"/>
              <a:ext cx="48260" cy="2540"/>
            </a:xfrm>
            <a:custGeom>
              <a:avLst/>
              <a:gdLst/>
              <a:ahLst/>
              <a:cxnLst/>
              <a:rect l="l" t="t" r="r" b="b"/>
              <a:pathLst>
                <a:path w="48260" h="2539">
                  <a:moveTo>
                    <a:pt x="48238" y="0"/>
                  </a:moveTo>
                  <a:lnTo>
                    <a:pt x="0" y="0"/>
                  </a:lnTo>
                  <a:lnTo>
                    <a:pt x="0" y="2391"/>
                  </a:lnTo>
                  <a:lnTo>
                    <a:pt x="48238" y="2391"/>
                  </a:lnTo>
                  <a:lnTo>
                    <a:pt x="48238" y="0"/>
                  </a:lnTo>
                  <a:close/>
                </a:path>
              </a:pathLst>
            </a:custGeom>
            <a:solidFill>
              <a:srgbClr val="620000"/>
            </a:solidFill>
          </p:spPr>
          <p:txBody>
            <a:bodyPr wrap="square" lIns="0" tIns="0" rIns="0" bIns="0" rtlCol="0"/>
            <a:lstStyle/>
            <a:p>
              <a:endParaRPr/>
            </a:p>
          </p:txBody>
        </p:sp>
        <p:sp>
          <p:nvSpPr>
            <p:cNvPr id="939" name="object 937">
              <a:extLst>
                <a:ext uri="{FF2B5EF4-FFF2-40B4-BE49-F238E27FC236}">
                  <a16:creationId xmlns:a16="http://schemas.microsoft.com/office/drawing/2014/main" id="{92BDF776-EC54-4149-8756-A768F6CAD700}"/>
                </a:ext>
              </a:extLst>
            </p:cNvPr>
            <p:cNvSpPr/>
            <p:nvPr/>
          </p:nvSpPr>
          <p:spPr>
            <a:xfrm>
              <a:off x="5699662" y="4801230"/>
              <a:ext cx="48260" cy="2540"/>
            </a:xfrm>
            <a:custGeom>
              <a:avLst/>
              <a:gdLst/>
              <a:ahLst/>
              <a:cxnLst/>
              <a:rect l="l" t="t" r="r" b="b"/>
              <a:pathLst>
                <a:path w="48260" h="2539">
                  <a:moveTo>
                    <a:pt x="48238" y="0"/>
                  </a:moveTo>
                  <a:lnTo>
                    <a:pt x="0" y="0"/>
                  </a:lnTo>
                  <a:lnTo>
                    <a:pt x="0" y="2391"/>
                  </a:lnTo>
                  <a:lnTo>
                    <a:pt x="48238" y="2391"/>
                  </a:lnTo>
                  <a:lnTo>
                    <a:pt x="48238" y="0"/>
                  </a:lnTo>
                  <a:close/>
                </a:path>
              </a:pathLst>
            </a:custGeom>
            <a:solidFill>
              <a:srgbClr val="5C0000"/>
            </a:solidFill>
          </p:spPr>
          <p:txBody>
            <a:bodyPr wrap="square" lIns="0" tIns="0" rIns="0" bIns="0" rtlCol="0"/>
            <a:lstStyle/>
            <a:p>
              <a:endParaRPr/>
            </a:p>
          </p:txBody>
        </p:sp>
        <p:sp>
          <p:nvSpPr>
            <p:cNvPr id="940" name="object 938">
              <a:extLst>
                <a:ext uri="{FF2B5EF4-FFF2-40B4-BE49-F238E27FC236}">
                  <a16:creationId xmlns:a16="http://schemas.microsoft.com/office/drawing/2014/main" id="{DB4D081C-B5FE-41D6-B094-AC8B745573B9}"/>
                </a:ext>
              </a:extLst>
            </p:cNvPr>
            <p:cNvSpPr/>
            <p:nvPr/>
          </p:nvSpPr>
          <p:spPr>
            <a:xfrm>
              <a:off x="5699662" y="4798848"/>
              <a:ext cx="45720" cy="2540"/>
            </a:xfrm>
            <a:custGeom>
              <a:avLst/>
              <a:gdLst/>
              <a:ahLst/>
              <a:cxnLst/>
              <a:rect l="l" t="t" r="r" b="b"/>
              <a:pathLst>
                <a:path w="45720" h="2539">
                  <a:moveTo>
                    <a:pt x="45401" y="0"/>
                  </a:moveTo>
                  <a:lnTo>
                    <a:pt x="0" y="0"/>
                  </a:lnTo>
                  <a:lnTo>
                    <a:pt x="0" y="2381"/>
                  </a:lnTo>
                  <a:lnTo>
                    <a:pt x="45401" y="2381"/>
                  </a:lnTo>
                  <a:lnTo>
                    <a:pt x="45401" y="0"/>
                  </a:lnTo>
                  <a:close/>
                </a:path>
              </a:pathLst>
            </a:custGeom>
            <a:solidFill>
              <a:srgbClr val="530000"/>
            </a:solidFill>
          </p:spPr>
          <p:txBody>
            <a:bodyPr wrap="square" lIns="0" tIns="0" rIns="0" bIns="0" rtlCol="0"/>
            <a:lstStyle/>
            <a:p>
              <a:endParaRPr/>
            </a:p>
          </p:txBody>
        </p:sp>
        <p:sp>
          <p:nvSpPr>
            <p:cNvPr id="941" name="object 939">
              <a:extLst>
                <a:ext uri="{FF2B5EF4-FFF2-40B4-BE49-F238E27FC236}">
                  <a16:creationId xmlns:a16="http://schemas.microsoft.com/office/drawing/2014/main" id="{573FE6D4-E49F-41CE-8A16-0EDE134F14F8}"/>
                </a:ext>
              </a:extLst>
            </p:cNvPr>
            <p:cNvSpPr/>
            <p:nvPr/>
          </p:nvSpPr>
          <p:spPr>
            <a:xfrm>
              <a:off x="5699662" y="4798848"/>
              <a:ext cx="45720" cy="2540"/>
            </a:xfrm>
            <a:custGeom>
              <a:avLst/>
              <a:gdLst/>
              <a:ahLst/>
              <a:cxnLst/>
              <a:rect l="l" t="t" r="r" b="b"/>
              <a:pathLst>
                <a:path w="45720" h="2539">
                  <a:moveTo>
                    <a:pt x="0" y="2381"/>
                  </a:moveTo>
                  <a:lnTo>
                    <a:pt x="0" y="0"/>
                  </a:lnTo>
                  <a:lnTo>
                    <a:pt x="45401" y="0"/>
                  </a:lnTo>
                  <a:lnTo>
                    <a:pt x="45401" y="2381"/>
                  </a:lnTo>
                  <a:lnTo>
                    <a:pt x="0" y="2381"/>
                  </a:lnTo>
                  <a:close/>
                </a:path>
              </a:pathLst>
            </a:custGeom>
            <a:solidFill>
              <a:srgbClr val="4F0000"/>
            </a:solidFill>
          </p:spPr>
          <p:txBody>
            <a:bodyPr wrap="square" lIns="0" tIns="0" rIns="0" bIns="0" rtlCol="0"/>
            <a:lstStyle/>
            <a:p>
              <a:endParaRPr/>
            </a:p>
          </p:txBody>
        </p:sp>
        <p:sp>
          <p:nvSpPr>
            <p:cNvPr id="942" name="object 940">
              <a:extLst>
                <a:ext uri="{FF2B5EF4-FFF2-40B4-BE49-F238E27FC236}">
                  <a16:creationId xmlns:a16="http://schemas.microsoft.com/office/drawing/2014/main" id="{34719E9D-2D96-4403-9234-57D28A54A822}"/>
                </a:ext>
              </a:extLst>
            </p:cNvPr>
            <p:cNvSpPr/>
            <p:nvPr/>
          </p:nvSpPr>
          <p:spPr>
            <a:xfrm>
              <a:off x="5702499" y="4794086"/>
              <a:ext cx="40005" cy="5080"/>
            </a:xfrm>
            <a:custGeom>
              <a:avLst/>
              <a:gdLst/>
              <a:ahLst/>
              <a:cxnLst/>
              <a:rect l="l" t="t" r="r" b="b"/>
              <a:pathLst>
                <a:path w="40004" h="5079">
                  <a:moveTo>
                    <a:pt x="39726" y="0"/>
                  </a:moveTo>
                  <a:lnTo>
                    <a:pt x="0" y="0"/>
                  </a:lnTo>
                  <a:lnTo>
                    <a:pt x="0" y="4762"/>
                  </a:lnTo>
                  <a:lnTo>
                    <a:pt x="39726" y="4762"/>
                  </a:lnTo>
                  <a:lnTo>
                    <a:pt x="39726" y="0"/>
                  </a:lnTo>
                  <a:close/>
                </a:path>
              </a:pathLst>
            </a:custGeom>
            <a:solidFill>
              <a:srgbClr val="460000"/>
            </a:solidFill>
          </p:spPr>
          <p:txBody>
            <a:bodyPr wrap="square" lIns="0" tIns="0" rIns="0" bIns="0" rtlCol="0"/>
            <a:lstStyle/>
            <a:p>
              <a:endParaRPr/>
            </a:p>
          </p:txBody>
        </p:sp>
        <p:sp>
          <p:nvSpPr>
            <p:cNvPr id="943" name="object 941">
              <a:extLst>
                <a:ext uri="{FF2B5EF4-FFF2-40B4-BE49-F238E27FC236}">
                  <a16:creationId xmlns:a16="http://schemas.microsoft.com/office/drawing/2014/main" id="{E904245B-B511-461B-B582-B5D8AF64C1EE}"/>
                </a:ext>
              </a:extLst>
            </p:cNvPr>
            <p:cNvSpPr/>
            <p:nvPr/>
          </p:nvSpPr>
          <p:spPr>
            <a:xfrm>
              <a:off x="5702499" y="4794086"/>
              <a:ext cx="40005" cy="5080"/>
            </a:xfrm>
            <a:custGeom>
              <a:avLst/>
              <a:gdLst/>
              <a:ahLst/>
              <a:cxnLst/>
              <a:rect l="l" t="t" r="r" b="b"/>
              <a:pathLst>
                <a:path w="40004" h="5079">
                  <a:moveTo>
                    <a:pt x="39726" y="0"/>
                  </a:moveTo>
                  <a:lnTo>
                    <a:pt x="0" y="0"/>
                  </a:lnTo>
                  <a:lnTo>
                    <a:pt x="0" y="4762"/>
                  </a:lnTo>
                  <a:lnTo>
                    <a:pt x="39726" y="4762"/>
                  </a:lnTo>
                  <a:lnTo>
                    <a:pt x="39726" y="0"/>
                  </a:lnTo>
                  <a:close/>
                </a:path>
              </a:pathLst>
            </a:custGeom>
            <a:solidFill>
              <a:srgbClr val="420000"/>
            </a:solidFill>
          </p:spPr>
          <p:txBody>
            <a:bodyPr wrap="square" lIns="0" tIns="0" rIns="0" bIns="0" rtlCol="0"/>
            <a:lstStyle/>
            <a:p>
              <a:endParaRPr/>
            </a:p>
          </p:txBody>
        </p:sp>
        <p:sp>
          <p:nvSpPr>
            <p:cNvPr id="944" name="object 942">
              <a:extLst>
                <a:ext uri="{FF2B5EF4-FFF2-40B4-BE49-F238E27FC236}">
                  <a16:creationId xmlns:a16="http://schemas.microsoft.com/office/drawing/2014/main" id="{4F8EE105-9E01-40A5-A80C-ACD7548D51B4}"/>
                </a:ext>
              </a:extLst>
            </p:cNvPr>
            <p:cNvSpPr/>
            <p:nvPr/>
          </p:nvSpPr>
          <p:spPr>
            <a:xfrm>
              <a:off x="5705337" y="4789323"/>
              <a:ext cx="31750" cy="5080"/>
            </a:xfrm>
            <a:custGeom>
              <a:avLst/>
              <a:gdLst/>
              <a:ahLst/>
              <a:cxnLst/>
              <a:rect l="l" t="t" r="r" b="b"/>
              <a:pathLst>
                <a:path w="31750" h="5079">
                  <a:moveTo>
                    <a:pt x="2837" y="0"/>
                  </a:moveTo>
                  <a:lnTo>
                    <a:pt x="0" y="0"/>
                  </a:lnTo>
                  <a:lnTo>
                    <a:pt x="0" y="4762"/>
                  </a:lnTo>
                  <a:lnTo>
                    <a:pt x="2837" y="4762"/>
                  </a:lnTo>
                  <a:lnTo>
                    <a:pt x="2837" y="0"/>
                  </a:lnTo>
                  <a:close/>
                </a:path>
                <a:path w="31750" h="5079">
                  <a:moveTo>
                    <a:pt x="31213" y="0"/>
                  </a:moveTo>
                  <a:lnTo>
                    <a:pt x="5675" y="0"/>
                  </a:lnTo>
                  <a:lnTo>
                    <a:pt x="5675" y="4762"/>
                  </a:lnTo>
                  <a:lnTo>
                    <a:pt x="31213" y="4762"/>
                  </a:lnTo>
                  <a:lnTo>
                    <a:pt x="31213" y="0"/>
                  </a:lnTo>
                  <a:close/>
                </a:path>
              </a:pathLst>
            </a:custGeom>
            <a:solidFill>
              <a:srgbClr val="2D0000"/>
            </a:solidFill>
          </p:spPr>
          <p:txBody>
            <a:bodyPr wrap="square" lIns="0" tIns="0" rIns="0" bIns="0" rtlCol="0"/>
            <a:lstStyle/>
            <a:p>
              <a:endParaRPr/>
            </a:p>
          </p:txBody>
        </p:sp>
        <p:sp>
          <p:nvSpPr>
            <p:cNvPr id="945" name="object 943">
              <a:extLst>
                <a:ext uri="{FF2B5EF4-FFF2-40B4-BE49-F238E27FC236}">
                  <a16:creationId xmlns:a16="http://schemas.microsoft.com/office/drawing/2014/main" id="{E116DBA5-9CAD-4E20-B7F7-97A1EE01DEEC}"/>
                </a:ext>
              </a:extLst>
            </p:cNvPr>
            <p:cNvSpPr/>
            <p:nvPr/>
          </p:nvSpPr>
          <p:spPr>
            <a:xfrm>
              <a:off x="5705337" y="4789323"/>
              <a:ext cx="31750" cy="5080"/>
            </a:xfrm>
            <a:custGeom>
              <a:avLst/>
              <a:gdLst/>
              <a:ahLst/>
              <a:cxnLst/>
              <a:rect l="l" t="t" r="r" b="b"/>
              <a:pathLst>
                <a:path w="31750" h="5079">
                  <a:moveTo>
                    <a:pt x="2837" y="0"/>
                  </a:moveTo>
                  <a:lnTo>
                    <a:pt x="0" y="0"/>
                  </a:lnTo>
                  <a:lnTo>
                    <a:pt x="0" y="4762"/>
                  </a:lnTo>
                  <a:lnTo>
                    <a:pt x="2837" y="4762"/>
                  </a:lnTo>
                  <a:lnTo>
                    <a:pt x="2837" y="0"/>
                  </a:lnTo>
                  <a:close/>
                </a:path>
                <a:path w="31750" h="5079">
                  <a:moveTo>
                    <a:pt x="31213" y="0"/>
                  </a:moveTo>
                  <a:lnTo>
                    <a:pt x="5675" y="0"/>
                  </a:lnTo>
                  <a:lnTo>
                    <a:pt x="5675" y="4762"/>
                  </a:lnTo>
                  <a:lnTo>
                    <a:pt x="31213" y="4762"/>
                  </a:lnTo>
                  <a:lnTo>
                    <a:pt x="31213" y="0"/>
                  </a:lnTo>
                  <a:close/>
                </a:path>
              </a:pathLst>
            </a:custGeom>
            <a:solidFill>
              <a:srgbClr val="290000"/>
            </a:solidFill>
          </p:spPr>
          <p:txBody>
            <a:bodyPr wrap="square" lIns="0" tIns="0" rIns="0" bIns="0" rtlCol="0"/>
            <a:lstStyle/>
            <a:p>
              <a:endParaRPr/>
            </a:p>
          </p:txBody>
        </p:sp>
        <p:sp>
          <p:nvSpPr>
            <p:cNvPr id="946" name="object 944">
              <a:extLst>
                <a:ext uri="{FF2B5EF4-FFF2-40B4-BE49-F238E27FC236}">
                  <a16:creationId xmlns:a16="http://schemas.microsoft.com/office/drawing/2014/main" id="{0D7A872A-FC48-4A55-876D-6F21EF5057E6}"/>
                </a:ext>
              </a:extLst>
            </p:cNvPr>
            <p:cNvSpPr/>
            <p:nvPr/>
          </p:nvSpPr>
          <p:spPr>
            <a:xfrm>
              <a:off x="5713850" y="4786941"/>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200000"/>
            </a:solidFill>
          </p:spPr>
          <p:txBody>
            <a:bodyPr wrap="square" lIns="0" tIns="0" rIns="0" bIns="0" rtlCol="0"/>
            <a:lstStyle/>
            <a:p>
              <a:endParaRPr/>
            </a:p>
          </p:txBody>
        </p:sp>
        <p:sp>
          <p:nvSpPr>
            <p:cNvPr id="947" name="object 945">
              <a:extLst>
                <a:ext uri="{FF2B5EF4-FFF2-40B4-BE49-F238E27FC236}">
                  <a16:creationId xmlns:a16="http://schemas.microsoft.com/office/drawing/2014/main" id="{8CE3495C-CCBE-45EC-B95A-20939CAD487F}"/>
                </a:ext>
              </a:extLst>
            </p:cNvPr>
            <p:cNvSpPr/>
            <p:nvPr/>
          </p:nvSpPr>
          <p:spPr>
            <a:xfrm>
              <a:off x="5713850" y="4786941"/>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1C0000"/>
            </a:solidFill>
          </p:spPr>
          <p:txBody>
            <a:bodyPr wrap="square" lIns="0" tIns="0" rIns="0" bIns="0" rtlCol="0"/>
            <a:lstStyle/>
            <a:p>
              <a:endParaRPr/>
            </a:p>
          </p:txBody>
        </p:sp>
        <p:sp>
          <p:nvSpPr>
            <p:cNvPr id="948" name="object 946">
              <a:extLst>
                <a:ext uri="{FF2B5EF4-FFF2-40B4-BE49-F238E27FC236}">
                  <a16:creationId xmlns:a16="http://schemas.microsoft.com/office/drawing/2014/main" id="{5B35F25A-F18F-4F52-8525-6A0A126B8203}"/>
                </a:ext>
              </a:extLst>
            </p:cNvPr>
            <p:cNvSpPr/>
            <p:nvPr/>
          </p:nvSpPr>
          <p:spPr>
            <a:xfrm>
              <a:off x="5719525" y="4784560"/>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130000"/>
            </a:solidFill>
          </p:spPr>
          <p:txBody>
            <a:bodyPr wrap="square" lIns="0" tIns="0" rIns="0" bIns="0" rtlCol="0"/>
            <a:lstStyle/>
            <a:p>
              <a:endParaRPr/>
            </a:p>
          </p:txBody>
        </p:sp>
        <p:sp>
          <p:nvSpPr>
            <p:cNvPr id="949" name="object 947">
              <a:extLst>
                <a:ext uri="{FF2B5EF4-FFF2-40B4-BE49-F238E27FC236}">
                  <a16:creationId xmlns:a16="http://schemas.microsoft.com/office/drawing/2014/main" id="{AEED23B5-1C61-40FB-9D21-9DAB8215F115}"/>
                </a:ext>
              </a:extLst>
            </p:cNvPr>
            <p:cNvSpPr/>
            <p:nvPr/>
          </p:nvSpPr>
          <p:spPr>
            <a:xfrm>
              <a:off x="5719525" y="4784560"/>
              <a:ext cx="11430" cy="2540"/>
            </a:xfrm>
            <a:custGeom>
              <a:avLst/>
              <a:gdLst/>
              <a:ahLst/>
              <a:cxnLst/>
              <a:rect l="l" t="t" r="r" b="b"/>
              <a:pathLst>
                <a:path w="11429" h="2539">
                  <a:moveTo>
                    <a:pt x="0" y="2381"/>
                  </a:moveTo>
                  <a:lnTo>
                    <a:pt x="0" y="0"/>
                  </a:lnTo>
                  <a:lnTo>
                    <a:pt x="11350" y="0"/>
                  </a:lnTo>
                  <a:lnTo>
                    <a:pt x="11350" y="2381"/>
                  </a:lnTo>
                  <a:lnTo>
                    <a:pt x="0" y="2381"/>
                  </a:lnTo>
                  <a:close/>
                </a:path>
              </a:pathLst>
            </a:custGeom>
            <a:solidFill>
              <a:srgbClr val="0D0000"/>
            </a:solidFill>
          </p:spPr>
          <p:txBody>
            <a:bodyPr wrap="square" lIns="0" tIns="0" rIns="0" bIns="0" rtlCol="0"/>
            <a:lstStyle/>
            <a:p>
              <a:endParaRPr/>
            </a:p>
          </p:txBody>
        </p:sp>
        <p:sp>
          <p:nvSpPr>
            <p:cNvPr id="950" name="object 948">
              <a:extLst>
                <a:ext uri="{FF2B5EF4-FFF2-40B4-BE49-F238E27FC236}">
                  <a16:creationId xmlns:a16="http://schemas.microsoft.com/office/drawing/2014/main" id="{B4735C79-EBA1-469C-81B3-11C3894C6CC9}"/>
                </a:ext>
              </a:extLst>
            </p:cNvPr>
            <p:cNvSpPr/>
            <p:nvPr/>
          </p:nvSpPr>
          <p:spPr>
            <a:xfrm>
              <a:off x="5725200" y="4782178"/>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80000"/>
            </a:solidFill>
          </p:spPr>
          <p:txBody>
            <a:bodyPr wrap="square" lIns="0" tIns="0" rIns="0" bIns="0" rtlCol="0"/>
            <a:lstStyle/>
            <a:p>
              <a:endParaRPr/>
            </a:p>
          </p:txBody>
        </p:sp>
        <p:sp>
          <p:nvSpPr>
            <p:cNvPr id="951" name="object 949">
              <a:extLst>
                <a:ext uri="{FF2B5EF4-FFF2-40B4-BE49-F238E27FC236}">
                  <a16:creationId xmlns:a16="http://schemas.microsoft.com/office/drawing/2014/main" id="{B01FAEED-36F9-41AE-9885-AA2C1FC82760}"/>
                </a:ext>
              </a:extLst>
            </p:cNvPr>
            <p:cNvSpPr/>
            <p:nvPr/>
          </p:nvSpPr>
          <p:spPr>
            <a:xfrm>
              <a:off x="5725200" y="4782178"/>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00000"/>
            </a:solidFill>
          </p:spPr>
          <p:txBody>
            <a:bodyPr wrap="square" lIns="0" tIns="0" rIns="0" bIns="0" rtlCol="0"/>
            <a:lstStyle/>
            <a:p>
              <a:endParaRPr/>
            </a:p>
          </p:txBody>
        </p:sp>
        <p:sp>
          <p:nvSpPr>
            <p:cNvPr id="952" name="object 950">
              <a:extLst>
                <a:ext uri="{FF2B5EF4-FFF2-40B4-BE49-F238E27FC236}">
                  <a16:creationId xmlns:a16="http://schemas.microsoft.com/office/drawing/2014/main" id="{DF12572A-12DB-477F-98E8-AE520ECB0516}"/>
                </a:ext>
              </a:extLst>
            </p:cNvPr>
            <p:cNvSpPr/>
            <p:nvPr/>
          </p:nvSpPr>
          <p:spPr>
            <a:xfrm>
              <a:off x="4164534" y="4675004"/>
              <a:ext cx="17145" cy="5080"/>
            </a:xfrm>
            <a:custGeom>
              <a:avLst/>
              <a:gdLst/>
              <a:ahLst/>
              <a:cxnLst/>
              <a:rect l="l" t="t" r="r" b="b"/>
              <a:pathLst>
                <a:path w="17145" h="5079">
                  <a:moveTo>
                    <a:pt x="17025" y="0"/>
                  </a:moveTo>
                  <a:lnTo>
                    <a:pt x="0" y="0"/>
                  </a:lnTo>
                  <a:lnTo>
                    <a:pt x="0" y="4762"/>
                  </a:lnTo>
                  <a:lnTo>
                    <a:pt x="17025" y="4762"/>
                  </a:lnTo>
                  <a:lnTo>
                    <a:pt x="17025" y="0"/>
                  </a:lnTo>
                  <a:close/>
                </a:path>
              </a:pathLst>
            </a:custGeom>
            <a:solidFill>
              <a:srgbClr val="D10000"/>
            </a:solidFill>
          </p:spPr>
          <p:txBody>
            <a:bodyPr wrap="square" lIns="0" tIns="0" rIns="0" bIns="0" rtlCol="0"/>
            <a:lstStyle/>
            <a:p>
              <a:endParaRPr/>
            </a:p>
          </p:txBody>
        </p:sp>
        <p:sp>
          <p:nvSpPr>
            <p:cNvPr id="953" name="object 951">
              <a:extLst>
                <a:ext uri="{FF2B5EF4-FFF2-40B4-BE49-F238E27FC236}">
                  <a16:creationId xmlns:a16="http://schemas.microsoft.com/office/drawing/2014/main" id="{D23E473C-425C-4EDC-B131-DC7F4CE05119}"/>
                </a:ext>
              </a:extLst>
            </p:cNvPr>
            <p:cNvSpPr/>
            <p:nvPr/>
          </p:nvSpPr>
          <p:spPr>
            <a:xfrm>
              <a:off x="4164534" y="4675004"/>
              <a:ext cx="17145" cy="5080"/>
            </a:xfrm>
            <a:custGeom>
              <a:avLst/>
              <a:gdLst/>
              <a:ahLst/>
              <a:cxnLst/>
              <a:rect l="l" t="t" r="r" b="b"/>
              <a:pathLst>
                <a:path w="17145" h="5079">
                  <a:moveTo>
                    <a:pt x="17025" y="0"/>
                  </a:moveTo>
                  <a:lnTo>
                    <a:pt x="0" y="0"/>
                  </a:lnTo>
                  <a:lnTo>
                    <a:pt x="0" y="4762"/>
                  </a:lnTo>
                  <a:lnTo>
                    <a:pt x="17025" y="4762"/>
                  </a:lnTo>
                  <a:lnTo>
                    <a:pt x="17025" y="0"/>
                  </a:lnTo>
                  <a:close/>
                </a:path>
              </a:pathLst>
            </a:custGeom>
            <a:solidFill>
              <a:srgbClr val="CC0000"/>
            </a:solidFill>
          </p:spPr>
          <p:txBody>
            <a:bodyPr wrap="square" lIns="0" tIns="0" rIns="0" bIns="0" rtlCol="0"/>
            <a:lstStyle/>
            <a:p>
              <a:endParaRPr/>
            </a:p>
          </p:txBody>
        </p:sp>
        <p:sp>
          <p:nvSpPr>
            <p:cNvPr id="954" name="object 952">
              <a:extLst>
                <a:ext uri="{FF2B5EF4-FFF2-40B4-BE49-F238E27FC236}">
                  <a16:creationId xmlns:a16="http://schemas.microsoft.com/office/drawing/2014/main" id="{E0DABBF5-3522-4ABA-A052-A376F6EA6D71}"/>
                </a:ext>
              </a:extLst>
            </p:cNvPr>
            <p:cNvSpPr/>
            <p:nvPr/>
          </p:nvSpPr>
          <p:spPr>
            <a:xfrm>
              <a:off x="4158859" y="4672622"/>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9E0000"/>
            </a:solidFill>
          </p:spPr>
          <p:txBody>
            <a:bodyPr wrap="square" lIns="0" tIns="0" rIns="0" bIns="0" rtlCol="0"/>
            <a:lstStyle/>
            <a:p>
              <a:endParaRPr/>
            </a:p>
          </p:txBody>
        </p:sp>
        <p:sp>
          <p:nvSpPr>
            <p:cNvPr id="955" name="object 953">
              <a:extLst>
                <a:ext uri="{FF2B5EF4-FFF2-40B4-BE49-F238E27FC236}">
                  <a16:creationId xmlns:a16="http://schemas.microsoft.com/office/drawing/2014/main" id="{0157C2E5-80CC-40E8-A037-44A169AD0D1D}"/>
                </a:ext>
              </a:extLst>
            </p:cNvPr>
            <p:cNvSpPr/>
            <p:nvPr/>
          </p:nvSpPr>
          <p:spPr>
            <a:xfrm>
              <a:off x="4158859" y="4672622"/>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950000"/>
            </a:solidFill>
          </p:spPr>
          <p:txBody>
            <a:bodyPr wrap="square" lIns="0" tIns="0" rIns="0" bIns="0" rtlCol="0"/>
            <a:lstStyle/>
            <a:p>
              <a:endParaRPr/>
            </a:p>
          </p:txBody>
        </p:sp>
        <p:sp>
          <p:nvSpPr>
            <p:cNvPr id="956" name="object 954">
              <a:extLst>
                <a:ext uri="{FF2B5EF4-FFF2-40B4-BE49-F238E27FC236}">
                  <a16:creationId xmlns:a16="http://schemas.microsoft.com/office/drawing/2014/main" id="{17C2D3BF-ED59-4E77-9C23-7BA12121E8A0}"/>
                </a:ext>
              </a:extLst>
            </p:cNvPr>
            <p:cNvSpPr/>
            <p:nvPr/>
          </p:nvSpPr>
          <p:spPr>
            <a:xfrm>
              <a:off x="4156022" y="4670241"/>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820000"/>
            </a:solidFill>
          </p:spPr>
          <p:txBody>
            <a:bodyPr wrap="square" lIns="0" tIns="0" rIns="0" bIns="0" rtlCol="0"/>
            <a:lstStyle/>
            <a:p>
              <a:endParaRPr/>
            </a:p>
          </p:txBody>
        </p:sp>
        <p:sp>
          <p:nvSpPr>
            <p:cNvPr id="957" name="object 955">
              <a:extLst>
                <a:ext uri="{FF2B5EF4-FFF2-40B4-BE49-F238E27FC236}">
                  <a16:creationId xmlns:a16="http://schemas.microsoft.com/office/drawing/2014/main" id="{198919CE-CE4A-4D7E-B424-54E47F6970EE}"/>
                </a:ext>
              </a:extLst>
            </p:cNvPr>
            <p:cNvSpPr/>
            <p:nvPr/>
          </p:nvSpPr>
          <p:spPr>
            <a:xfrm>
              <a:off x="4156022" y="4670241"/>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7C0000"/>
            </a:solidFill>
          </p:spPr>
          <p:txBody>
            <a:bodyPr wrap="square" lIns="0" tIns="0" rIns="0" bIns="0" rtlCol="0"/>
            <a:lstStyle/>
            <a:p>
              <a:endParaRPr/>
            </a:p>
          </p:txBody>
        </p:sp>
        <p:sp>
          <p:nvSpPr>
            <p:cNvPr id="958" name="object 956">
              <a:extLst>
                <a:ext uri="{FF2B5EF4-FFF2-40B4-BE49-F238E27FC236}">
                  <a16:creationId xmlns:a16="http://schemas.microsoft.com/office/drawing/2014/main" id="{87B499FF-AF8C-4018-AF61-E730D6F11CB3}"/>
                </a:ext>
              </a:extLst>
            </p:cNvPr>
            <p:cNvSpPr/>
            <p:nvPr/>
          </p:nvSpPr>
          <p:spPr>
            <a:xfrm>
              <a:off x="4156022" y="4667859"/>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690000"/>
            </a:solidFill>
          </p:spPr>
          <p:txBody>
            <a:bodyPr wrap="square" lIns="0" tIns="0" rIns="0" bIns="0" rtlCol="0"/>
            <a:lstStyle/>
            <a:p>
              <a:endParaRPr/>
            </a:p>
          </p:txBody>
        </p:sp>
        <p:sp>
          <p:nvSpPr>
            <p:cNvPr id="959" name="object 957">
              <a:extLst>
                <a:ext uri="{FF2B5EF4-FFF2-40B4-BE49-F238E27FC236}">
                  <a16:creationId xmlns:a16="http://schemas.microsoft.com/office/drawing/2014/main" id="{C6A3AE73-2EF7-4517-9654-D1A07187FD12}"/>
                </a:ext>
              </a:extLst>
            </p:cNvPr>
            <p:cNvSpPr/>
            <p:nvPr/>
          </p:nvSpPr>
          <p:spPr>
            <a:xfrm>
              <a:off x="4156022" y="4667859"/>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620000"/>
            </a:solidFill>
          </p:spPr>
          <p:txBody>
            <a:bodyPr wrap="square" lIns="0" tIns="0" rIns="0" bIns="0" rtlCol="0"/>
            <a:lstStyle/>
            <a:p>
              <a:endParaRPr/>
            </a:p>
          </p:txBody>
        </p:sp>
        <p:sp>
          <p:nvSpPr>
            <p:cNvPr id="960" name="object 958">
              <a:extLst>
                <a:ext uri="{FF2B5EF4-FFF2-40B4-BE49-F238E27FC236}">
                  <a16:creationId xmlns:a16="http://schemas.microsoft.com/office/drawing/2014/main" id="{AA8DB0B5-04AF-4EB6-B512-02C4BFD33650}"/>
                </a:ext>
              </a:extLst>
            </p:cNvPr>
            <p:cNvSpPr/>
            <p:nvPr/>
          </p:nvSpPr>
          <p:spPr>
            <a:xfrm>
              <a:off x="4156022" y="4665478"/>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530000"/>
            </a:solidFill>
          </p:spPr>
          <p:txBody>
            <a:bodyPr wrap="square" lIns="0" tIns="0" rIns="0" bIns="0" rtlCol="0"/>
            <a:lstStyle/>
            <a:p>
              <a:endParaRPr/>
            </a:p>
          </p:txBody>
        </p:sp>
        <p:sp>
          <p:nvSpPr>
            <p:cNvPr id="961" name="object 959">
              <a:extLst>
                <a:ext uri="{FF2B5EF4-FFF2-40B4-BE49-F238E27FC236}">
                  <a16:creationId xmlns:a16="http://schemas.microsoft.com/office/drawing/2014/main" id="{9B8D6C90-F417-415D-B746-2038666A7996}"/>
                </a:ext>
              </a:extLst>
            </p:cNvPr>
            <p:cNvSpPr/>
            <p:nvPr/>
          </p:nvSpPr>
          <p:spPr>
            <a:xfrm>
              <a:off x="4156022" y="4665477"/>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4F0000"/>
            </a:solidFill>
          </p:spPr>
          <p:txBody>
            <a:bodyPr wrap="square" lIns="0" tIns="0" rIns="0" bIns="0" rtlCol="0"/>
            <a:lstStyle/>
            <a:p>
              <a:endParaRPr/>
            </a:p>
          </p:txBody>
        </p:sp>
        <p:sp>
          <p:nvSpPr>
            <p:cNvPr id="962" name="object 960">
              <a:extLst>
                <a:ext uri="{FF2B5EF4-FFF2-40B4-BE49-F238E27FC236}">
                  <a16:creationId xmlns:a16="http://schemas.microsoft.com/office/drawing/2014/main" id="{5689007E-3E27-48FB-90D4-F2E06F3CFB56}"/>
                </a:ext>
              </a:extLst>
            </p:cNvPr>
            <p:cNvSpPr/>
            <p:nvPr/>
          </p:nvSpPr>
          <p:spPr>
            <a:xfrm>
              <a:off x="4158859" y="4663097"/>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3A0000"/>
            </a:solidFill>
          </p:spPr>
          <p:txBody>
            <a:bodyPr wrap="square" lIns="0" tIns="0" rIns="0" bIns="0" rtlCol="0"/>
            <a:lstStyle/>
            <a:p>
              <a:endParaRPr/>
            </a:p>
          </p:txBody>
        </p:sp>
        <p:sp>
          <p:nvSpPr>
            <p:cNvPr id="963" name="object 961">
              <a:extLst>
                <a:ext uri="{FF2B5EF4-FFF2-40B4-BE49-F238E27FC236}">
                  <a16:creationId xmlns:a16="http://schemas.microsoft.com/office/drawing/2014/main" id="{40044E2D-AE4B-4AE6-8E18-DF9C3BA2069E}"/>
                </a:ext>
              </a:extLst>
            </p:cNvPr>
            <p:cNvSpPr/>
            <p:nvPr/>
          </p:nvSpPr>
          <p:spPr>
            <a:xfrm>
              <a:off x="4158859" y="4663097"/>
              <a:ext cx="17145" cy="2540"/>
            </a:xfrm>
            <a:custGeom>
              <a:avLst/>
              <a:gdLst/>
              <a:ahLst/>
              <a:cxnLst/>
              <a:rect l="l" t="t" r="r" b="b"/>
              <a:pathLst>
                <a:path w="17145" h="2539">
                  <a:moveTo>
                    <a:pt x="0" y="2381"/>
                  </a:moveTo>
                  <a:lnTo>
                    <a:pt x="0" y="0"/>
                  </a:lnTo>
                  <a:lnTo>
                    <a:pt x="17025" y="0"/>
                  </a:lnTo>
                  <a:lnTo>
                    <a:pt x="17025" y="2381"/>
                  </a:lnTo>
                  <a:lnTo>
                    <a:pt x="0" y="2381"/>
                  </a:lnTo>
                  <a:close/>
                </a:path>
              </a:pathLst>
            </a:custGeom>
            <a:solidFill>
              <a:srgbClr val="360000"/>
            </a:solidFill>
          </p:spPr>
          <p:txBody>
            <a:bodyPr wrap="square" lIns="0" tIns="0" rIns="0" bIns="0" rtlCol="0"/>
            <a:lstStyle/>
            <a:p>
              <a:endParaRPr/>
            </a:p>
          </p:txBody>
        </p:sp>
        <p:sp>
          <p:nvSpPr>
            <p:cNvPr id="964" name="object 962">
              <a:extLst>
                <a:ext uri="{FF2B5EF4-FFF2-40B4-BE49-F238E27FC236}">
                  <a16:creationId xmlns:a16="http://schemas.microsoft.com/office/drawing/2014/main" id="{12B2E1EA-6CF2-4F3B-B8E7-F952EBDA31FD}"/>
                </a:ext>
              </a:extLst>
            </p:cNvPr>
            <p:cNvSpPr/>
            <p:nvPr/>
          </p:nvSpPr>
          <p:spPr>
            <a:xfrm>
              <a:off x="4161697" y="4660715"/>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200000"/>
            </a:solidFill>
          </p:spPr>
          <p:txBody>
            <a:bodyPr wrap="square" lIns="0" tIns="0" rIns="0" bIns="0" rtlCol="0"/>
            <a:lstStyle/>
            <a:p>
              <a:endParaRPr/>
            </a:p>
          </p:txBody>
        </p:sp>
        <p:sp>
          <p:nvSpPr>
            <p:cNvPr id="965" name="object 963">
              <a:extLst>
                <a:ext uri="{FF2B5EF4-FFF2-40B4-BE49-F238E27FC236}">
                  <a16:creationId xmlns:a16="http://schemas.microsoft.com/office/drawing/2014/main" id="{7E8923CA-9DB2-4ABF-A4F6-3DC47B3B4218}"/>
                </a:ext>
              </a:extLst>
            </p:cNvPr>
            <p:cNvSpPr/>
            <p:nvPr/>
          </p:nvSpPr>
          <p:spPr>
            <a:xfrm>
              <a:off x="4161697" y="4660715"/>
              <a:ext cx="11430" cy="2540"/>
            </a:xfrm>
            <a:custGeom>
              <a:avLst/>
              <a:gdLst/>
              <a:ahLst/>
              <a:cxnLst/>
              <a:rect l="l" t="t" r="r" b="b"/>
              <a:pathLst>
                <a:path w="11429" h="2539">
                  <a:moveTo>
                    <a:pt x="0" y="2381"/>
                  </a:moveTo>
                  <a:lnTo>
                    <a:pt x="0" y="0"/>
                  </a:lnTo>
                  <a:lnTo>
                    <a:pt x="11350" y="0"/>
                  </a:lnTo>
                  <a:lnTo>
                    <a:pt x="11350" y="2381"/>
                  </a:lnTo>
                  <a:lnTo>
                    <a:pt x="0" y="2381"/>
                  </a:lnTo>
                  <a:close/>
                </a:path>
              </a:pathLst>
            </a:custGeom>
            <a:solidFill>
              <a:srgbClr val="1C0000"/>
            </a:solidFill>
          </p:spPr>
          <p:txBody>
            <a:bodyPr wrap="square" lIns="0" tIns="0" rIns="0" bIns="0" rtlCol="0"/>
            <a:lstStyle/>
            <a:p>
              <a:endParaRPr/>
            </a:p>
          </p:txBody>
        </p:sp>
        <p:sp>
          <p:nvSpPr>
            <p:cNvPr id="966" name="object 964">
              <a:extLst>
                <a:ext uri="{FF2B5EF4-FFF2-40B4-BE49-F238E27FC236}">
                  <a16:creationId xmlns:a16="http://schemas.microsoft.com/office/drawing/2014/main" id="{C28DCEB2-0B30-433E-B881-D4CB9787D47E}"/>
                </a:ext>
              </a:extLst>
            </p:cNvPr>
            <p:cNvSpPr/>
            <p:nvPr/>
          </p:nvSpPr>
          <p:spPr>
            <a:xfrm>
              <a:off x="4167372" y="4658334"/>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80000"/>
            </a:solidFill>
          </p:spPr>
          <p:txBody>
            <a:bodyPr wrap="square" lIns="0" tIns="0" rIns="0" bIns="0" rtlCol="0"/>
            <a:lstStyle/>
            <a:p>
              <a:endParaRPr/>
            </a:p>
          </p:txBody>
        </p:sp>
        <p:sp>
          <p:nvSpPr>
            <p:cNvPr id="967" name="object 965">
              <a:extLst>
                <a:ext uri="{FF2B5EF4-FFF2-40B4-BE49-F238E27FC236}">
                  <a16:creationId xmlns:a16="http://schemas.microsoft.com/office/drawing/2014/main" id="{1CD134A9-BE20-4168-82EE-E417A20D0A54}"/>
                </a:ext>
              </a:extLst>
            </p:cNvPr>
            <p:cNvSpPr/>
            <p:nvPr/>
          </p:nvSpPr>
          <p:spPr>
            <a:xfrm>
              <a:off x="4167372" y="4658333"/>
              <a:ext cx="3175" cy="2540"/>
            </a:xfrm>
            <a:custGeom>
              <a:avLst/>
              <a:gdLst/>
              <a:ahLst/>
              <a:cxnLst/>
              <a:rect l="l" t="t" r="r" b="b"/>
              <a:pathLst>
                <a:path w="3175" h="2539">
                  <a:moveTo>
                    <a:pt x="0" y="2382"/>
                  </a:moveTo>
                  <a:lnTo>
                    <a:pt x="2837" y="2382"/>
                  </a:lnTo>
                  <a:lnTo>
                    <a:pt x="2837" y="0"/>
                  </a:lnTo>
                  <a:lnTo>
                    <a:pt x="0" y="0"/>
                  </a:lnTo>
                  <a:lnTo>
                    <a:pt x="0" y="2382"/>
                  </a:lnTo>
                  <a:close/>
                </a:path>
              </a:pathLst>
            </a:custGeom>
            <a:solidFill>
              <a:srgbClr val="000000"/>
            </a:solidFill>
          </p:spPr>
          <p:txBody>
            <a:bodyPr wrap="square" lIns="0" tIns="0" rIns="0" bIns="0" rtlCol="0"/>
            <a:lstStyle/>
            <a:p>
              <a:endParaRPr/>
            </a:p>
          </p:txBody>
        </p:sp>
        <p:sp>
          <p:nvSpPr>
            <p:cNvPr id="968" name="object 966">
              <a:extLst>
                <a:ext uri="{FF2B5EF4-FFF2-40B4-BE49-F238E27FC236}">
                  <a16:creationId xmlns:a16="http://schemas.microsoft.com/office/drawing/2014/main" id="{BE4ADAFE-23D5-479F-8502-30BEEBFF0335}"/>
                </a:ext>
              </a:extLst>
            </p:cNvPr>
            <p:cNvSpPr/>
            <p:nvPr/>
          </p:nvSpPr>
          <p:spPr>
            <a:xfrm>
              <a:off x="4615708" y="4627276"/>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BE0000"/>
            </a:solidFill>
          </p:spPr>
          <p:txBody>
            <a:bodyPr wrap="square" lIns="0" tIns="0" rIns="0" bIns="0" rtlCol="0"/>
            <a:lstStyle/>
            <a:p>
              <a:endParaRPr/>
            </a:p>
          </p:txBody>
        </p:sp>
        <p:sp>
          <p:nvSpPr>
            <p:cNvPr id="969" name="object 967">
              <a:extLst>
                <a:ext uri="{FF2B5EF4-FFF2-40B4-BE49-F238E27FC236}">
                  <a16:creationId xmlns:a16="http://schemas.microsoft.com/office/drawing/2014/main" id="{5B26C2C1-3631-4617-81BE-C659E53C363C}"/>
                </a:ext>
              </a:extLst>
            </p:cNvPr>
            <p:cNvSpPr/>
            <p:nvPr/>
          </p:nvSpPr>
          <p:spPr>
            <a:xfrm>
              <a:off x="4615708" y="4627276"/>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B80000"/>
            </a:solidFill>
          </p:spPr>
          <p:txBody>
            <a:bodyPr wrap="square" lIns="0" tIns="0" rIns="0" bIns="0" rtlCol="0"/>
            <a:lstStyle/>
            <a:p>
              <a:endParaRPr/>
            </a:p>
          </p:txBody>
        </p:sp>
        <p:sp>
          <p:nvSpPr>
            <p:cNvPr id="970" name="object 968">
              <a:extLst>
                <a:ext uri="{FF2B5EF4-FFF2-40B4-BE49-F238E27FC236}">
                  <a16:creationId xmlns:a16="http://schemas.microsoft.com/office/drawing/2014/main" id="{97FE95C1-9496-48FC-8426-B927BCF41F6A}"/>
                </a:ext>
              </a:extLst>
            </p:cNvPr>
            <p:cNvSpPr/>
            <p:nvPr/>
          </p:nvSpPr>
          <p:spPr>
            <a:xfrm>
              <a:off x="4612871" y="4624894"/>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8F0000"/>
            </a:solidFill>
          </p:spPr>
          <p:txBody>
            <a:bodyPr wrap="square" lIns="0" tIns="0" rIns="0" bIns="0" rtlCol="0"/>
            <a:lstStyle/>
            <a:p>
              <a:endParaRPr/>
            </a:p>
          </p:txBody>
        </p:sp>
        <p:sp>
          <p:nvSpPr>
            <p:cNvPr id="971" name="object 969">
              <a:extLst>
                <a:ext uri="{FF2B5EF4-FFF2-40B4-BE49-F238E27FC236}">
                  <a16:creationId xmlns:a16="http://schemas.microsoft.com/office/drawing/2014/main" id="{69916D36-CDC2-442F-899F-B1725E77C1C7}"/>
                </a:ext>
              </a:extLst>
            </p:cNvPr>
            <p:cNvSpPr/>
            <p:nvPr/>
          </p:nvSpPr>
          <p:spPr>
            <a:xfrm>
              <a:off x="4612871" y="462489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90000"/>
            </a:solidFill>
          </p:spPr>
          <p:txBody>
            <a:bodyPr wrap="square" lIns="0" tIns="0" rIns="0" bIns="0" rtlCol="0"/>
            <a:lstStyle/>
            <a:p>
              <a:endParaRPr/>
            </a:p>
          </p:txBody>
        </p:sp>
        <p:sp>
          <p:nvSpPr>
            <p:cNvPr id="972" name="object 970">
              <a:extLst>
                <a:ext uri="{FF2B5EF4-FFF2-40B4-BE49-F238E27FC236}">
                  <a16:creationId xmlns:a16="http://schemas.microsoft.com/office/drawing/2014/main" id="{1C1B9DE3-2F75-4E13-B6B9-75BA93BCCBE7}"/>
                </a:ext>
              </a:extLst>
            </p:cNvPr>
            <p:cNvSpPr/>
            <p:nvPr/>
          </p:nvSpPr>
          <p:spPr>
            <a:xfrm>
              <a:off x="4607196" y="4622513"/>
              <a:ext cx="31750" cy="2540"/>
            </a:xfrm>
            <a:custGeom>
              <a:avLst/>
              <a:gdLst/>
              <a:ahLst/>
              <a:cxnLst/>
              <a:rect l="l" t="t" r="r" b="b"/>
              <a:pathLst>
                <a:path w="31750" h="2539">
                  <a:moveTo>
                    <a:pt x="0" y="0"/>
                  </a:moveTo>
                  <a:lnTo>
                    <a:pt x="0" y="2381"/>
                  </a:lnTo>
                  <a:lnTo>
                    <a:pt x="31213" y="2381"/>
                  </a:lnTo>
                  <a:lnTo>
                    <a:pt x="31213" y="0"/>
                  </a:lnTo>
                  <a:lnTo>
                    <a:pt x="0" y="0"/>
                  </a:lnTo>
                  <a:close/>
                </a:path>
              </a:pathLst>
            </a:custGeom>
            <a:solidFill>
              <a:srgbClr val="750000"/>
            </a:solidFill>
          </p:spPr>
          <p:txBody>
            <a:bodyPr wrap="square" lIns="0" tIns="0" rIns="0" bIns="0" rtlCol="0"/>
            <a:lstStyle/>
            <a:p>
              <a:endParaRPr/>
            </a:p>
          </p:txBody>
        </p:sp>
        <p:sp>
          <p:nvSpPr>
            <p:cNvPr id="973" name="object 971">
              <a:extLst>
                <a:ext uri="{FF2B5EF4-FFF2-40B4-BE49-F238E27FC236}">
                  <a16:creationId xmlns:a16="http://schemas.microsoft.com/office/drawing/2014/main" id="{1624D89E-6A28-4FFE-A1F8-1A303EF750E1}"/>
                </a:ext>
              </a:extLst>
            </p:cNvPr>
            <p:cNvSpPr/>
            <p:nvPr/>
          </p:nvSpPr>
          <p:spPr>
            <a:xfrm>
              <a:off x="4607196" y="4622513"/>
              <a:ext cx="31750" cy="2540"/>
            </a:xfrm>
            <a:custGeom>
              <a:avLst/>
              <a:gdLst/>
              <a:ahLst/>
              <a:cxnLst/>
              <a:rect l="l" t="t" r="r" b="b"/>
              <a:pathLst>
                <a:path w="31750" h="2539">
                  <a:moveTo>
                    <a:pt x="0" y="0"/>
                  </a:moveTo>
                  <a:lnTo>
                    <a:pt x="0" y="2381"/>
                  </a:lnTo>
                  <a:lnTo>
                    <a:pt x="31213" y="2381"/>
                  </a:lnTo>
                  <a:lnTo>
                    <a:pt x="31213" y="0"/>
                  </a:lnTo>
                  <a:lnTo>
                    <a:pt x="0" y="0"/>
                  </a:lnTo>
                  <a:close/>
                </a:path>
              </a:pathLst>
            </a:custGeom>
            <a:solidFill>
              <a:srgbClr val="6F0000"/>
            </a:solidFill>
          </p:spPr>
          <p:txBody>
            <a:bodyPr wrap="square" lIns="0" tIns="0" rIns="0" bIns="0" rtlCol="0"/>
            <a:lstStyle/>
            <a:p>
              <a:endParaRPr/>
            </a:p>
          </p:txBody>
        </p:sp>
        <p:sp>
          <p:nvSpPr>
            <p:cNvPr id="974" name="object 972">
              <a:extLst>
                <a:ext uri="{FF2B5EF4-FFF2-40B4-BE49-F238E27FC236}">
                  <a16:creationId xmlns:a16="http://schemas.microsoft.com/office/drawing/2014/main" id="{8F584D38-173B-4E87-B39C-9A7E6AF2CFBB}"/>
                </a:ext>
              </a:extLst>
            </p:cNvPr>
            <p:cNvSpPr/>
            <p:nvPr/>
          </p:nvSpPr>
          <p:spPr>
            <a:xfrm>
              <a:off x="4607196" y="4620131"/>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5C0000"/>
            </a:solidFill>
          </p:spPr>
          <p:txBody>
            <a:bodyPr wrap="square" lIns="0" tIns="0" rIns="0" bIns="0" rtlCol="0"/>
            <a:lstStyle/>
            <a:p>
              <a:endParaRPr/>
            </a:p>
          </p:txBody>
        </p:sp>
        <p:sp>
          <p:nvSpPr>
            <p:cNvPr id="975" name="object 973">
              <a:extLst>
                <a:ext uri="{FF2B5EF4-FFF2-40B4-BE49-F238E27FC236}">
                  <a16:creationId xmlns:a16="http://schemas.microsoft.com/office/drawing/2014/main" id="{54842BCC-F37B-4C92-A797-46D5B9F80DBF}"/>
                </a:ext>
              </a:extLst>
            </p:cNvPr>
            <p:cNvSpPr/>
            <p:nvPr/>
          </p:nvSpPr>
          <p:spPr>
            <a:xfrm>
              <a:off x="4607196" y="4620131"/>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530000"/>
            </a:solidFill>
          </p:spPr>
          <p:txBody>
            <a:bodyPr wrap="square" lIns="0" tIns="0" rIns="0" bIns="0" rtlCol="0"/>
            <a:lstStyle/>
            <a:p>
              <a:endParaRPr/>
            </a:p>
          </p:txBody>
        </p:sp>
        <p:sp>
          <p:nvSpPr>
            <p:cNvPr id="976" name="object 974">
              <a:extLst>
                <a:ext uri="{FF2B5EF4-FFF2-40B4-BE49-F238E27FC236}">
                  <a16:creationId xmlns:a16="http://schemas.microsoft.com/office/drawing/2014/main" id="{9C7E7FF1-BD98-4CF1-8E67-5C0CE7199101}"/>
                </a:ext>
              </a:extLst>
            </p:cNvPr>
            <p:cNvSpPr/>
            <p:nvPr/>
          </p:nvSpPr>
          <p:spPr>
            <a:xfrm>
              <a:off x="4607196" y="4617750"/>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460000"/>
            </a:solidFill>
          </p:spPr>
          <p:txBody>
            <a:bodyPr wrap="square" lIns="0" tIns="0" rIns="0" bIns="0" rtlCol="0"/>
            <a:lstStyle/>
            <a:p>
              <a:endParaRPr/>
            </a:p>
          </p:txBody>
        </p:sp>
        <p:sp>
          <p:nvSpPr>
            <p:cNvPr id="977" name="object 975">
              <a:extLst>
                <a:ext uri="{FF2B5EF4-FFF2-40B4-BE49-F238E27FC236}">
                  <a16:creationId xmlns:a16="http://schemas.microsoft.com/office/drawing/2014/main" id="{AE6BF445-00C2-4B18-9676-671FB78C1056}"/>
                </a:ext>
              </a:extLst>
            </p:cNvPr>
            <p:cNvSpPr/>
            <p:nvPr/>
          </p:nvSpPr>
          <p:spPr>
            <a:xfrm>
              <a:off x="4607196" y="4617749"/>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420000"/>
            </a:solidFill>
          </p:spPr>
          <p:txBody>
            <a:bodyPr wrap="square" lIns="0" tIns="0" rIns="0" bIns="0" rtlCol="0"/>
            <a:lstStyle/>
            <a:p>
              <a:endParaRPr/>
            </a:p>
          </p:txBody>
        </p:sp>
        <p:sp>
          <p:nvSpPr>
            <p:cNvPr id="978" name="object 976">
              <a:extLst>
                <a:ext uri="{FF2B5EF4-FFF2-40B4-BE49-F238E27FC236}">
                  <a16:creationId xmlns:a16="http://schemas.microsoft.com/office/drawing/2014/main" id="{187F34C7-ABFD-4466-91E3-77000200F9A4}"/>
                </a:ext>
              </a:extLst>
            </p:cNvPr>
            <p:cNvSpPr/>
            <p:nvPr/>
          </p:nvSpPr>
          <p:spPr>
            <a:xfrm>
              <a:off x="4612871" y="4615369"/>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2D0000"/>
            </a:solidFill>
          </p:spPr>
          <p:txBody>
            <a:bodyPr wrap="square" lIns="0" tIns="0" rIns="0" bIns="0" rtlCol="0"/>
            <a:lstStyle/>
            <a:p>
              <a:endParaRPr/>
            </a:p>
          </p:txBody>
        </p:sp>
        <p:sp>
          <p:nvSpPr>
            <p:cNvPr id="979" name="object 977">
              <a:extLst>
                <a:ext uri="{FF2B5EF4-FFF2-40B4-BE49-F238E27FC236}">
                  <a16:creationId xmlns:a16="http://schemas.microsoft.com/office/drawing/2014/main" id="{2A0A4AAC-9FB7-4278-A528-5AA9E65D68D3}"/>
                </a:ext>
              </a:extLst>
            </p:cNvPr>
            <p:cNvSpPr/>
            <p:nvPr/>
          </p:nvSpPr>
          <p:spPr>
            <a:xfrm>
              <a:off x="4612871" y="4615369"/>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290000"/>
            </a:solidFill>
          </p:spPr>
          <p:txBody>
            <a:bodyPr wrap="square" lIns="0" tIns="0" rIns="0" bIns="0" rtlCol="0"/>
            <a:lstStyle/>
            <a:p>
              <a:endParaRPr/>
            </a:p>
          </p:txBody>
        </p:sp>
        <p:sp>
          <p:nvSpPr>
            <p:cNvPr id="980" name="object 978">
              <a:extLst>
                <a:ext uri="{FF2B5EF4-FFF2-40B4-BE49-F238E27FC236}">
                  <a16:creationId xmlns:a16="http://schemas.microsoft.com/office/drawing/2014/main" id="{6E71C3E9-98CA-4A9E-B781-0B8CC9FFFC24}"/>
                </a:ext>
              </a:extLst>
            </p:cNvPr>
            <p:cNvSpPr/>
            <p:nvPr/>
          </p:nvSpPr>
          <p:spPr>
            <a:xfrm>
              <a:off x="4615708" y="4612987"/>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130000"/>
            </a:solidFill>
          </p:spPr>
          <p:txBody>
            <a:bodyPr wrap="square" lIns="0" tIns="0" rIns="0" bIns="0" rtlCol="0"/>
            <a:lstStyle/>
            <a:p>
              <a:endParaRPr/>
            </a:p>
          </p:txBody>
        </p:sp>
        <p:sp>
          <p:nvSpPr>
            <p:cNvPr id="981" name="object 979">
              <a:extLst>
                <a:ext uri="{FF2B5EF4-FFF2-40B4-BE49-F238E27FC236}">
                  <a16:creationId xmlns:a16="http://schemas.microsoft.com/office/drawing/2014/main" id="{DF257DA9-D9BB-43D3-91FC-FAF80A78E3DD}"/>
                </a:ext>
              </a:extLst>
            </p:cNvPr>
            <p:cNvSpPr/>
            <p:nvPr/>
          </p:nvSpPr>
          <p:spPr>
            <a:xfrm>
              <a:off x="4615708" y="4612987"/>
              <a:ext cx="8890" cy="2540"/>
            </a:xfrm>
            <a:custGeom>
              <a:avLst/>
              <a:gdLst/>
              <a:ahLst/>
              <a:cxnLst/>
              <a:rect l="l" t="t" r="r" b="b"/>
              <a:pathLst>
                <a:path w="8889" h="2539">
                  <a:moveTo>
                    <a:pt x="0" y="2381"/>
                  </a:moveTo>
                  <a:lnTo>
                    <a:pt x="0" y="0"/>
                  </a:lnTo>
                  <a:lnTo>
                    <a:pt x="8512" y="0"/>
                  </a:lnTo>
                  <a:lnTo>
                    <a:pt x="8512" y="2381"/>
                  </a:lnTo>
                  <a:lnTo>
                    <a:pt x="0" y="2381"/>
                  </a:lnTo>
                  <a:close/>
                </a:path>
              </a:pathLst>
            </a:custGeom>
            <a:solidFill>
              <a:srgbClr val="0D0000"/>
            </a:solidFill>
          </p:spPr>
          <p:txBody>
            <a:bodyPr wrap="square" lIns="0" tIns="0" rIns="0" bIns="0" rtlCol="0"/>
            <a:lstStyle/>
            <a:p>
              <a:endParaRPr/>
            </a:p>
          </p:txBody>
        </p:sp>
        <p:sp>
          <p:nvSpPr>
            <p:cNvPr id="982" name="object 980">
              <a:extLst>
                <a:ext uri="{FF2B5EF4-FFF2-40B4-BE49-F238E27FC236}">
                  <a16:creationId xmlns:a16="http://schemas.microsoft.com/office/drawing/2014/main" id="{90C89DB1-80B9-41AA-B4F8-330D15BDAA0A}"/>
                </a:ext>
              </a:extLst>
            </p:cNvPr>
            <p:cNvSpPr/>
            <p:nvPr/>
          </p:nvSpPr>
          <p:spPr>
            <a:xfrm>
              <a:off x="3361501" y="4739302"/>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90000"/>
            </a:solidFill>
          </p:spPr>
          <p:txBody>
            <a:bodyPr wrap="square" lIns="0" tIns="0" rIns="0" bIns="0" rtlCol="0"/>
            <a:lstStyle/>
            <a:p>
              <a:endParaRPr/>
            </a:p>
          </p:txBody>
        </p:sp>
        <p:sp>
          <p:nvSpPr>
            <p:cNvPr id="983" name="object 981">
              <a:extLst>
                <a:ext uri="{FF2B5EF4-FFF2-40B4-BE49-F238E27FC236}">
                  <a16:creationId xmlns:a16="http://schemas.microsoft.com/office/drawing/2014/main" id="{A7F55C42-5037-4EA7-A506-EB3B91368C39}"/>
                </a:ext>
              </a:extLst>
            </p:cNvPr>
            <p:cNvSpPr/>
            <p:nvPr/>
          </p:nvSpPr>
          <p:spPr>
            <a:xfrm>
              <a:off x="3361501" y="4739302"/>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D10000"/>
            </a:solidFill>
          </p:spPr>
          <p:txBody>
            <a:bodyPr wrap="square" lIns="0" tIns="0" rIns="0" bIns="0" rtlCol="0"/>
            <a:lstStyle/>
            <a:p>
              <a:endParaRPr/>
            </a:p>
          </p:txBody>
        </p:sp>
        <p:sp>
          <p:nvSpPr>
            <p:cNvPr id="984" name="object 982">
              <a:extLst>
                <a:ext uri="{FF2B5EF4-FFF2-40B4-BE49-F238E27FC236}">
                  <a16:creationId xmlns:a16="http://schemas.microsoft.com/office/drawing/2014/main" id="{22CF1C7C-538B-4D1E-9548-E44E55367271}"/>
                </a:ext>
              </a:extLst>
            </p:cNvPr>
            <p:cNvSpPr/>
            <p:nvPr/>
          </p:nvSpPr>
          <p:spPr>
            <a:xfrm>
              <a:off x="3358663" y="4736921"/>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BE0000"/>
            </a:solidFill>
          </p:spPr>
          <p:txBody>
            <a:bodyPr wrap="square" lIns="0" tIns="0" rIns="0" bIns="0" rtlCol="0"/>
            <a:lstStyle/>
            <a:p>
              <a:endParaRPr/>
            </a:p>
          </p:txBody>
        </p:sp>
        <p:sp>
          <p:nvSpPr>
            <p:cNvPr id="985" name="object 983">
              <a:extLst>
                <a:ext uri="{FF2B5EF4-FFF2-40B4-BE49-F238E27FC236}">
                  <a16:creationId xmlns:a16="http://schemas.microsoft.com/office/drawing/2014/main" id="{151FCA61-BFCE-447B-9824-806DB81CB7AE}"/>
                </a:ext>
              </a:extLst>
            </p:cNvPr>
            <p:cNvSpPr/>
            <p:nvPr/>
          </p:nvSpPr>
          <p:spPr>
            <a:xfrm>
              <a:off x="3358663" y="4736921"/>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B80000"/>
            </a:solidFill>
          </p:spPr>
          <p:txBody>
            <a:bodyPr wrap="square" lIns="0" tIns="0" rIns="0" bIns="0" rtlCol="0"/>
            <a:lstStyle/>
            <a:p>
              <a:endParaRPr/>
            </a:p>
          </p:txBody>
        </p:sp>
        <p:sp>
          <p:nvSpPr>
            <p:cNvPr id="986" name="object 984">
              <a:extLst>
                <a:ext uri="{FF2B5EF4-FFF2-40B4-BE49-F238E27FC236}">
                  <a16:creationId xmlns:a16="http://schemas.microsoft.com/office/drawing/2014/main" id="{FE93CB27-780B-405A-8880-241A9C45C249}"/>
                </a:ext>
              </a:extLst>
            </p:cNvPr>
            <p:cNvSpPr/>
            <p:nvPr/>
          </p:nvSpPr>
          <p:spPr>
            <a:xfrm>
              <a:off x="3355826" y="4734540"/>
              <a:ext cx="26034" cy="2540"/>
            </a:xfrm>
            <a:custGeom>
              <a:avLst/>
              <a:gdLst/>
              <a:ahLst/>
              <a:cxnLst/>
              <a:rect l="l" t="t" r="r" b="b"/>
              <a:pathLst>
                <a:path w="26035" h="2539">
                  <a:moveTo>
                    <a:pt x="25538" y="2381"/>
                  </a:moveTo>
                  <a:lnTo>
                    <a:pt x="25538" y="0"/>
                  </a:lnTo>
                  <a:lnTo>
                    <a:pt x="0" y="0"/>
                  </a:lnTo>
                  <a:lnTo>
                    <a:pt x="0" y="2381"/>
                  </a:lnTo>
                  <a:lnTo>
                    <a:pt x="25538" y="2381"/>
                  </a:lnTo>
                  <a:close/>
                </a:path>
              </a:pathLst>
            </a:custGeom>
            <a:solidFill>
              <a:srgbClr val="A20000"/>
            </a:solidFill>
          </p:spPr>
          <p:txBody>
            <a:bodyPr wrap="square" lIns="0" tIns="0" rIns="0" bIns="0" rtlCol="0"/>
            <a:lstStyle/>
            <a:p>
              <a:endParaRPr/>
            </a:p>
          </p:txBody>
        </p:sp>
        <p:sp>
          <p:nvSpPr>
            <p:cNvPr id="987" name="object 985">
              <a:extLst>
                <a:ext uri="{FF2B5EF4-FFF2-40B4-BE49-F238E27FC236}">
                  <a16:creationId xmlns:a16="http://schemas.microsoft.com/office/drawing/2014/main" id="{089A1BFE-08C1-48FA-AB4F-FB0BE949202E}"/>
                </a:ext>
              </a:extLst>
            </p:cNvPr>
            <p:cNvSpPr/>
            <p:nvPr/>
          </p:nvSpPr>
          <p:spPr>
            <a:xfrm>
              <a:off x="3355826" y="4734538"/>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9E0000"/>
            </a:solidFill>
          </p:spPr>
          <p:txBody>
            <a:bodyPr wrap="square" lIns="0" tIns="0" rIns="0" bIns="0" rtlCol="0"/>
            <a:lstStyle/>
            <a:p>
              <a:endParaRPr/>
            </a:p>
          </p:txBody>
        </p:sp>
        <p:sp>
          <p:nvSpPr>
            <p:cNvPr id="988" name="object 986">
              <a:extLst>
                <a:ext uri="{FF2B5EF4-FFF2-40B4-BE49-F238E27FC236}">
                  <a16:creationId xmlns:a16="http://schemas.microsoft.com/office/drawing/2014/main" id="{885E7D9D-1B4B-49D8-88C9-4F2E5E451FFF}"/>
                </a:ext>
              </a:extLst>
            </p:cNvPr>
            <p:cNvSpPr/>
            <p:nvPr/>
          </p:nvSpPr>
          <p:spPr>
            <a:xfrm>
              <a:off x="3355826" y="4732158"/>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90000"/>
            </a:solidFill>
          </p:spPr>
          <p:txBody>
            <a:bodyPr wrap="square" lIns="0" tIns="0" rIns="0" bIns="0" rtlCol="0"/>
            <a:lstStyle/>
            <a:p>
              <a:endParaRPr/>
            </a:p>
          </p:txBody>
        </p:sp>
        <p:sp>
          <p:nvSpPr>
            <p:cNvPr id="989" name="object 987">
              <a:extLst>
                <a:ext uri="{FF2B5EF4-FFF2-40B4-BE49-F238E27FC236}">
                  <a16:creationId xmlns:a16="http://schemas.microsoft.com/office/drawing/2014/main" id="{BFBD0EBC-DB76-4384-89A8-86C2BF5E9588}"/>
                </a:ext>
              </a:extLst>
            </p:cNvPr>
            <p:cNvSpPr/>
            <p:nvPr/>
          </p:nvSpPr>
          <p:spPr>
            <a:xfrm>
              <a:off x="3355826" y="4732158"/>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20000"/>
            </a:solidFill>
          </p:spPr>
          <p:txBody>
            <a:bodyPr wrap="square" lIns="0" tIns="0" rIns="0" bIns="0" rtlCol="0"/>
            <a:lstStyle/>
            <a:p>
              <a:endParaRPr/>
            </a:p>
          </p:txBody>
        </p:sp>
        <p:sp>
          <p:nvSpPr>
            <p:cNvPr id="990" name="object 988">
              <a:extLst>
                <a:ext uri="{FF2B5EF4-FFF2-40B4-BE49-F238E27FC236}">
                  <a16:creationId xmlns:a16="http://schemas.microsoft.com/office/drawing/2014/main" id="{36E56B3B-F3E5-4482-8ADF-67E10EF07B8C}"/>
                </a:ext>
              </a:extLst>
            </p:cNvPr>
            <p:cNvSpPr/>
            <p:nvPr/>
          </p:nvSpPr>
          <p:spPr>
            <a:xfrm>
              <a:off x="3350151" y="4727394"/>
              <a:ext cx="31750" cy="5080"/>
            </a:xfrm>
            <a:custGeom>
              <a:avLst/>
              <a:gdLst/>
              <a:ahLst/>
              <a:cxnLst/>
              <a:rect l="l" t="t" r="r" b="b"/>
              <a:pathLst>
                <a:path w="31750" h="5079">
                  <a:moveTo>
                    <a:pt x="0" y="4764"/>
                  </a:moveTo>
                  <a:lnTo>
                    <a:pt x="31213" y="4764"/>
                  </a:lnTo>
                  <a:lnTo>
                    <a:pt x="31213" y="0"/>
                  </a:lnTo>
                  <a:lnTo>
                    <a:pt x="0" y="0"/>
                  </a:lnTo>
                  <a:lnTo>
                    <a:pt x="0" y="4764"/>
                  </a:lnTo>
                  <a:close/>
                </a:path>
              </a:pathLst>
            </a:custGeom>
            <a:solidFill>
              <a:srgbClr val="750000"/>
            </a:solidFill>
          </p:spPr>
          <p:txBody>
            <a:bodyPr wrap="square" lIns="0" tIns="0" rIns="0" bIns="0" rtlCol="0"/>
            <a:lstStyle/>
            <a:p>
              <a:endParaRPr/>
            </a:p>
          </p:txBody>
        </p:sp>
        <p:sp>
          <p:nvSpPr>
            <p:cNvPr id="991" name="object 989">
              <a:extLst>
                <a:ext uri="{FF2B5EF4-FFF2-40B4-BE49-F238E27FC236}">
                  <a16:creationId xmlns:a16="http://schemas.microsoft.com/office/drawing/2014/main" id="{553B8CCC-024B-4E32-8B13-1B7A2D962BE0}"/>
                </a:ext>
              </a:extLst>
            </p:cNvPr>
            <p:cNvSpPr/>
            <p:nvPr/>
          </p:nvSpPr>
          <p:spPr>
            <a:xfrm>
              <a:off x="3350151" y="4727394"/>
              <a:ext cx="31750" cy="5080"/>
            </a:xfrm>
            <a:custGeom>
              <a:avLst/>
              <a:gdLst/>
              <a:ahLst/>
              <a:cxnLst/>
              <a:rect l="l" t="t" r="r" b="b"/>
              <a:pathLst>
                <a:path w="31750" h="5079">
                  <a:moveTo>
                    <a:pt x="0" y="4764"/>
                  </a:moveTo>
                  <a:lnTo>
                    <a:pt x="31213" y="4764"/>
                  </a:lnTo>
                  <a:lnTo>
                    <a:pt x="31213" y="0"/>
                  </a:lnTo>
                  <a:lnTo>
                    <a:pt x="0" y="0"/>
                  </a:lnTo>
                  <a:lnTo>
                    <a:pt x="0" y="4764"/>
                  </a:lnTo>
                  <a:close/>
                </a:path>
              </a:pathLst>
            </a:custGeom>
            <a:solidFill>
              <a:srgbClr val="6F0000"/>
            </a:solidFill>
          </p:spPr>
          <p:txBody>
            <a:bodyPr wrap="square" lIns="0" tIns="0" rIns="0" bIns="0" rtlCol="0"/>
            <a:lstStyle/>
            <a:p>
              <a:endParaRPr/>
            </a:p>
          </p:txBody>
        </p:sp>
        <p:sp>
          <p:nvSpPr>
            <p:cNvPr id="992" name="object 990">
              <a:extLst>
                <a:ext uri="{FF2B5EF4-FFF2-40B4-BE49-F238E27FC236}">
                  <a16:creationId xmlns:a16="http://schemas.microsoft.com/office/drawing/2014/main" id="{D05400CB-0A54-429A-8F55-A0CB4D2B8533}"/>
                </a:ext>
              </a:extLst>
            </p:cNvPr>
            <p:cNvSpPr/>
            <p:nvPr/>
          </p:nvSpPr>
          <p:spPr>
            <a:xfrm>
              <a:off x="3355826" y="4722633"/>
              <a:ext cx="17145" cy="5080"/>
            </a:xfrm>
            <a:custGeom>
              <a:avLst/>
              <a:gdLst/>
              <a:ahLst/>
              <a:cxnLst/>
              <a:rect l="l" t="t" r="r" b="b"/>
              <a:pathLst>
                <a:path w="17145" h="5079">
                  <a:moveTo>
                    <a:pt x="17025" y="0"/>
                  </a:moveTo>
                  <a:lnTo>
                    <a:pt x="0" y="0"/>
                  </a:lnTo>
                  <a:lnTo>
                    <a:pt x="0" y="4762"/>
                  </a:lnTo>
                  <a:lnTo>
                    <a:pt x="17025" y="4762"/>
                  </a:lnTo>
                  <a:lnTo>
                    <a:pt x="17025" y="0"/>
                  </a:lnTo>
                  <a:close/>
                </a:path>
              </a:pathLst>
            </a:custGeom>
            <a:solidFill>
              <a:srgbClr val="420000"/>
            </a:solidFill>
          </p:spPr>
          <p:txBody>
            <a:bodyPr wrap="square" lIns="0" tIns="0" rIns="0" bIns="0" rtlCol="0"/>
            <a:lstStyle/>
            <a:p>
              <a:endParaRPr/>
            </a:p>
          </p:txBody>
        </p:sp>
        <p:sp>
          <p:nvSpPr>
            <p:cNvPr id="993" name="object 991">
              <a:extLst>
                <a:ext uri="{FF2B5EF4-FFF2-40B4-BE49-F238E27FC236}">
                  <a16:creationId xmlns:a16="http://schemas.microsoft.com/office/drawing/2014/main" id="{7D50FCD0-9DD4-4FDF-9A6A-2F496D833D73}"/>
                </a:ext>
              </a:extLst>
            </p:cNvPr>
            <p:cNvSpPr/>
            <p:nvPr/>
          </p:nvSpPr>
          <p:spPr>
            <a:xfrm>
              <a:off x="3355826" y="4722631"/>
              <a:ext cx="17145" cy="5080"/>
            </a:xfrm>
            <a:custGeom>
              <a:avLst/>
              <a:gdLst/>
              <a:ahLst/>
              <a:cxnLst/>
              <a:rect l="l" t="t" r="r" b="b"/>
              <a:pathLst>
                <a:path w="17145" h="5079">
                  <a:moveTo>
                    <a:pt x="0" y="4764"/>
                  </a:moveTo>
                  <a:lnTo>
                    <a:pt x="17025" y="4764"/>
                  </a:lnTo>
                  <a:lnTo>
                    <a:pt x="17025" y="0"/>
                  </a:lnTo>
                  <a:lnTo>
                    <a:pt x="0" y="0"/>
                  </a:lnTo>
                  <a:lnTo>
                    <a:pt x="0" y="4764"/>
                  </a:lnTo>
                  <a:close/>
                </a:path>
              </a:pathLst>
            </a:custGeom>
            <a:solidFill>
              <a:srgbClr val="3A0000"/>
            </a:solidFill>
          </p:spPr>
          <p:txBody>
            <a:bodyPr wrap="square" lIns="0" tIns="0" rIns="0" bIns="0" rtlCol="0"/>
            <a:lstStyle/>
            <a:p>
              <a:endParaRPr/>
            </a:p>
          </p:txBody>
        </p:sp>
        <p:sp>
          <p:nvSpPr>
            <p:cNvPr id="994" name="object 992">
              <a:extLst>
                <a:ext uri="{FF2B5EF4-FFF2-40B4-BE49-F238E27FC236}">
                  <a16:creationId xmlns:a16="http://schemas.microsoft.com/office/drawing/2014/main" id="{A49A693F-A66E-4B33-908F-BF1A431BCD3B}"/>
                </a:ext>
              </a:extLst>
            </p:cNvPr>
            <p:cNvSpPr/>
            <p:nvPr/>
          </p:nvSpPr>
          <p:spPr>
            <a:xfrm>
              <a:off x="3358663" y="4720250"/>
              <a:ext cx="14604" cy="2540"/>
            </a:xfrm>
            <a:custGeom>
              <a:avLst/>
              <a:gdLst/>
              <a:ahLst/>
              <a:cxnLst/>
              <a:rect l="l" t="t" r="r" b="b"/>
              <a:pathLst>
                <a:path w="14604" h="2539">
                  <a:moveTo>
                    <a:pt x="0" y="2382"/>
                  </a:moveTo>
                  <a:lnTo>
                    <a:pt x="14187" y="2382"/>
                  </a:lnTo>
                  <a:lnTo>
                    <a:pt x="14187" y="0"/>
                  </a:lnTo>
                  <a:lnTo>
                    <a:pt x="0" y="0"/>
                  </a:lnTo>
                  <a:lnTo>
                    <a:pt x="0" y="2382"/>
                  </a:lnTo>
                  <a:close/>
                </a:path>
              </a:pathLst>
            </a:custGeom>
            <a:solidFill>
              <a:srgbClr val="290000"/>
            </a:solidFill>
          </p:spPr>
          <p:txBody>
            <a:bodyPr wrap="square" lIns="0" tIns="0" rIns="0" bIns="0" rtlCol="0"/>
            <a:lstStyle/>
            <a:p>
              <a:endParaRPr/>
            </a:p>
          </p:txBody>
        </p:sp>
        <p:sp>
          <p:nvSpPr>
            <p:cNvPr id="995" name="object 993">
              <a:extLst>
                <a:ext uri="{FF2B5EF4-FFF2-40B4-BE49-F238E27FC236}">
                  <a16:creationId xmlns:a16="http://schemas.microsoft.com/office/drawing/2014/main" id="{AC170127-46D9-49EE-A006-BF5CA68676A1}"/>
                </a:ext>
              </a:extLst>
            </p:cNvPr>
            <p:cNvSpPr/>
            <p:nvPr/>
          </p:nvSpPr>
          <p:spPr>
            <a:xfrm>
              <a:off x="3358663" y="4720251"/>
              <a:ext cx="14604" cy="2540"/>
            </a:xfrm>
            <a:custGeom>
              <a:avLst/>
              <a:gdLst/>
              <a:ahLst/>
              <a:cxnLst/>
              <a:rect l="l" t="t" r="r" b="b"/>
              <a:pathLst>
                <a:path w="14604" h="2539">
                  <a:moveTo>
                    <a:pt x="0" y="0"/>
                  </a:moveTo>
                  <a:lnTo>
                    <a:pt x="0" y="2381"/>
                  </a:lnTo>
                  <a:lnTo>
                    <a:pt x="14187" y="2381"/>
                  </a:lnTo>
                  <a:lnTo>
                    <a:pt x="14187" y="0"/>
                  </a:lnTo>
                  <a:lnTo>
                    <a:pt x="0" y="0"/>
                  </a:lnTo>
                  <a:close/>
                </a:path>
              </a:pathLst>
            </a:custGeom>
            <a:solidFill>
              <a:srgbClr val="200000"/>
            </a:solidFill>
          </p:spPr>
          <p:txBody>
            <a:bodyPr wrap="square" lIns="0" tIns="0" rIns="0" bIns="0" rtlCol="0"/>
            <a:lstStyle/>
            <a:p>
              <a:endParaRPr/>
            </a:p>
          </p:txBody>
        </p:sp>
        <p:sp>
          <p:nvSpPr>
            <p:cNvPr id="996" name="object 994">
              <a:extLst>
                <a:ext uri="{FF2B5EF4-FFF2-40B4-BE49-F238E27FC236}">
                  <a16:creationId xmlns:a16="http://schemas.microsoft.com/office/drawing/2014/main" id="{AA04BB1E-1E55-4214-97F2-5DD851928E73}"/>
                </a:ext>
              </a:extLst>
            </p:cNvPr>
            <p:cNvSpPr/>
            <p:nvPr/>
          </p:nvSpPr>
          <p:spPr>
            <a:xfrm>
              <a:off x="3361501" y="4717870"/>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130000"/>
            </a:solidFill>
          </p:spPr>
          <p:txBody>
            <a:bodyPr wrap="square" lIns="0" tIns="0" rIns="0" bIns="0" rtlCol="0"/>
            <a:lstStyle/>
            <a:p>
              <a:endParaRPr/>
            </a:p>
          </p:txBody>
        </p:sp>
        <p:sp>
          <p:nvSpPr>
            <p:cNvPr id="997" name="object 995">
              <a:extLst>
                <a:ext uri="{FF2B5EF4-FFF2-40B4-BE49-F238E27FC236}">
                  <a16:creationId xmlns:a16="http://schemas.microsoft.com/office/drawing/2014/main" id="{5FE1EC2B-7FBA-452B-A4A6-365F70F7FBED}"/>
                </a:ext>
              </a:extLst>
            </p:cNvPr>
            <p:cNvSpPr/>
            <p:nvPr/>
          </p:nvSpPr>
          <p:spPr>
            <a:xfrm>
              <a:off x="3361501" y="4717870"/>
              <a:ext cx="8890" cy="2540"/>
            </a:xfrm>
            <a:custGeom>
              <a:avLst/>
              <a:gdLst/>
              <a:ahLst/>
              <a:cxnLst/>
              <a:rect l="l" t="t" r="r" b="b"/>
              <a:pathLst>
                <a:path w="8889" h="2539">
                  <a:moveTo>
                    <a:pt x="0" y="2381"/>
                  </a:moveTo>
                  <a:lnTo>
                    <a:pt x="0" y="0"/>
                  </a:lnTo>
                  <a:lnTo>
                    <a:pt x="8512" y="0"/>
                  </a:lnTo>
                  <a:lnTo>
                    <a:pt x="8512" y="2381"/>
                  </a:lnTo>
                  <a:lnTo>
                    <a:pt x="0" y="2381"/>
                  </a:lnTo>
                  <a:close/>
                </a:path>
              </a:pathLst>
            </a:custGeom>
            <a:solidFill>
              <a:srgbClr val="0D0000"/>
            </a:solidFill>
          </p:spPr>
          <p:txBody>
            <a:bodyPr wrap="square" lIns="0" tIns="0" rIns="0" bIns="0" rtlCol="0"/>
            <a:lstStyle/>
            <a:p>
              <a:endParaRPr/>
            </a:p>
          </p:txBody>
        </p:sp>
        <p:sp>
          <p:nvSpPr>
            <p:cNvPr id="998" name="object 996">
              <a:extLst>
                <a:ext uri="{FF2B5EF4-FFF2-40B4-BE49-F238E27FC236}">
                  <a16:creationId xmlns:a16="http://schemas.microsoft.com/office/drawing/2014/main" id="{F6E0C98D-C751-4A55-B657-37FE4FEAFD20}"/>
                </a:ext>
              </a:extLst>
            </p:cNvPr>
            <p:cNvSpPr/>
            <p:nvPr/>
          </p:nvSpPr>
          <p:spPr>
            <a:xfrm>
              <a:off x="3554456" y="4698818"/>
              <a:ext cx="5715" cy="2540"/>
            </a:xfrm>
            <a:custGeom>
              <a:avLst/>
              <a:gdLst/>
              <a:ahLst/>
              <a:cxnLst/>
              <a:rect l="l" t="t" r="r" b="b"/>
              <a:pathLst>
                <a:path w="5714" h="2539">
                  <a:moveTo>
                    <a:pt x="5675" y="0"/>
                  </a:moveTo>
                  <a:lnTo>
                    <a:pt x="5675" y="2381"/>
                  </a:lnTo>
                  <a:lnTo>
                    <a:pt x="0" y="2381"/>
                  </a:lnTo>
                  <a:lnTo>
                    <a:pt x="0" y="0"/>
                  </a:lnTo>
                  <a:lnTo>
                    <a:pt x="5675" y="0"/>
                  </a:lnTo>
                  <a:close/>
                </a:path>
              </a:pathLst>
            </a:custGeom>
            <a:solidFill>
              <a:srgbClr val="DE0000"/>
            </a:solidFill>
          </p:spPr>
          <p:txBody>
            <a:bodyPr wrap="square" lIns="0" tIns="0" rIns="0" bIns="0" rtlCol="0"/>
            <a:lstStyle/>
            <a:p>
              <a:endParaRPr/>
            </a:p>
          </p:txBody>
        </p:sp>
        <p:sp>
          <p:nvSpPr>
            <p:cNvPr id="999" name="object 997">
              <a:extLst>
                <a:ext uri="{FF2B5EF4-FFF2-40B4-BE49-F238E27FC236}">
                  <a16:creationId xmlns:a16="http://schemas.microsoft.com/office/drawing/2014/main" id="{10FEE8BC-17A3-4A6A-A86F-CD98AFD47B90}"/>
                </a:ext>
              </a:extLst>
            </p:cNvPr>
            <p:cNvSpPr/>
            <p:nvPr/>
          </p:nvSpPr>
          <p:spPr>
            <a:xfrm>
              <a:off x="3554456" y="4698818"/>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D90000"/>
            </a:solidFill>
          </p:spPr>
          <p:txBody>
            <a:bodyPr wrap="square" lIns="0" tIns="0" rIns="0" bIns="0" rtlCol="0"/>
            <a:lstStyle/>
            <a:p>
              <a:endParaRPr/>
            </a:p>
          </p:txBody>
        </p:sp>
        <p:sp>
          <p:nvSpPr>
            <p:cNvPr id="1000" name="object 998">
              <a:extLst>
                <a:ext uri="{FF2B5EF4-FFF2-40B4-BE49-F238E27FC236}">
                  <a16:creationId xmlns:a16="http://schemas.microsoft.com/office/drawing/2014/main" id="{7658C84B-520D-4647-B0FA-4FF2E4958A70}"/>
                </a:ext>
              </a:extLst>
            </p:cNvPr>
            <p:cNvSpPr/>
            <p:nvPr/>
          </p:nvSpPr>
          <p:spPr>
            <a:xfrm>
              <a:off x="3548781" y="4696437"/>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C40000"/>
            </a:solidFill>
          </p:spPr>
          <p:txBody>
            <a:bodyPr wrap="square" lIns="0" tIns="0" rIns="0" bIns="0" rtlCol="0"/>
            <a:lstStyle/>
            <a:p>
              <a:endParaRPr/>
            </a:p>
          </p:txBody>
        </p:sp>
        <p:sp>
          <p:nvSpPr>
            <p:cNvPr id="1001" name="object 999">
              <a:extLst>
                <a:ext uri="{FF2B5EF4-FFF2-40B4-BE49-F238E27FC236}">
                  <a16:creationId xmlns:a16="http://schemas.microsoft.com/office/drawing/2014/main" id="{E1D383AB-6D86-4D7A-8738-EA3F309DF63E}"/>
                </a:ext>
              </a:extLst>
            </p:cNvPr>
            <p:cNvSpPr/>
            <p:nvPr/>
          </p:nvSpPr>
          <p:spPr>
            <a:xfrm>
              <a:off x="3548781" y="4696437"/>
              <a:ext cx="26034" cy="2540"/>
            </a:xfrm>
            <a:custGeom>
              <a:avLst/>
              <a:gdLst/>
              <a:ahLst/>
              <a:cxnLst/>
              <a:rect l="l" t="t" r="r" b="b"/>
              <a:pathLst>
                <a:path w="26035" h="2539">
                  <a:moveTo>
                    <a:pt x="25538" y="2381"/>
                  </a:moveTo>
                  <a:lnTo>
                    <a:pt x="25538" y="0"/>
                  </a:lnTo>
                  <a:lnTo>
                    <a:pt x="0" y="0"/>
                  </a:lnTo>
                  <a:lnTo>
                    <a:pt x="0" y="2381"/>
                  </a:lnTo>
                  <a:lnTo>
                    <a:pt x="25538" y="2381"/>
                  </a:lnTo>
                  <a:close/>
                </a:path>
              </a:pathLst>
            </a:custGeom>
            <a:solidFill>
              <a:srgbClr val="BE0000"/>
            </a:solidFill>
          </p:spPr>
          <p:txBody>
            <a:bodyPr wrap="square" lIns="0" tIns="0" rIns="0" bIns="0" rtlCol="0"/>
            <a:lstStyle/>
            <a:p>
              <a:endParaRPr/>
            </a:p>
          </p:txBody>
        </p:sp>
        <p:sp>
          <p:nvSpPr>
            <p:cNvPr id="1002" name="object 1000">
              <a:extLst>
                <a:ext uri="{FF2B5EF4-FFF2-40B4-BE49-F238E27FC236}">
                  <a16:creationId xmlns:a16="http://schemas.microsoft.com/office/drawing/2014/main" id="{AE942A47-C357-4348-888E-FE4F9536F0E0}"/>
                </a:ext>
              </a:extLst>
            </p:cNvPr>
            <p:cNvSpPr/>
            <p:nvPr/>
          </p:nvSpPr>
          <p:spPr>
            <a:xfrm>
              <a:off x="3548781" y="4694054"/>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B0000"/>
            </a:solidFill>
          </p:spPr>
          <p:txBody>
            <a:bodyPr wrap="square" lIns="0" tIns="0" rIns="0" bIns="0" rtlCol="0"/>
            <a:lstStyle/>
            <a:p>
              <a:endParaRPr/>
            </a:p>
          </p:txBody>
        </p:sp>
        <p:sp>
          <p:nvSpPr>
            <p:cNvPr id="1003" name="object 1001">
              <a:extLst>
                <a:ext uri="{FF2B5EF4-FFF2-40B4-BE49-F238E27FC236}">
                  <a16:creationId xmlns:a16="http://schemas.microsoft.com/office/drawing/2014/main" id="{A9342E14-52DA-41E8-B839-8455CBEF11CE}"/>
                </a:ext>
              </a:extLst>
            </p:cNvPr>
            <p:cNvSpPr/>
            <p:nvPr/>
          </p:nvSpPr>
          <p:spPr>
            <a:xfrm>
              <a:off x="3548781" y="4694054"/>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20000"/>
            </a:solidFill>
          </p:spPr>
          <p:txBody>
            <a:bodyPr wrap="square" lIns="0" tIns="0" rIns="0" bIns="0" rtlCol="0"/>
            <a:lstStyle/>
            <a:p>
              <a:endParaRPr/>
            </a:p>
          </p:txBody>
        </p:sp>
        <p:sp>
          <p:nvSpPr>
            <p:cNvPr id="1004" name="object 1002">
              <a:extLst>
                <a:ext uri="{FF2B5EF4-FFF2-40B4-BE49-F238E27FC236}">
                  <a16:creationId xmlns:a16="http://schemas.microsoft.com/office/drawing/2014/main" id="{57E22CA3-B4FC-4DC3-ACC9-F82898C269E9}"/>
                </a:ext>
              </a:extLst>
            </p:cNvPr>
            <p:cNvSpPr/>
            <p:nvPr/>
          </p:nvSpPr>
          <p:spPr>
            <a:xfrm>
              <a:off x="3545944" y="4691674"/>
              <a:ext cx="28575" cy="2540"/>
            </a:xfrm>
            <a:custGeom>
              <a:avLst/>
              <a:gdLst/>
              <a:ahLst/>
              <a:cxnLst/>
              <a:rect l="l" t="t" r="r" b="b"/>
              <a:pathLst>
                <a:path w="28575" h="2539">
                  <a:moveTo>
                    <a:pt x="28375" y="2381"/>
                  </a:moveTo>
                  <a:lnTo>
                    <a:pt x="28375" y="0"/>
                  </a:lnTo>
                  <a:lnTo>
                    <a:pt x="0" y="0"/>
                  </a:lnTo>
                  <a:lnTo>
                    <a:pt x="0" y="2381"/>
                  </a:lnTo>
                  <a:lnTo>
                    <a:pt x="28375" y="2381"/>
                  </a:lnTo>
                  <a:close/>
                </a:path>
              </a:pathLst>
            </a:custGeom>
            <a:solidFill>
              <a:srgbClr val="8F0000"/>
            </a:solidFill>
          </p:spPr>
          <p:txBody>
            <a:bodyPr wrap="square" lIns="0" tIns="0" rIns="0" bIns="0" rtlCol="0"/>
            <a:lstStyle/>
            <a:p>
              <a:endParaRPr/>
            </a:p>
          </p:txBody>
        </p:sp>
        <p:sp>
          <p:nvSpPr>
            <p:cNvPr id="1005" name="object 1003">
              <a:extLst>
                <a:ext uri="{FF2B5EF4-FFF2-40B4-BE49-F238E27FC236}">
                  <a16:creationId xmlns:a16="http://schemas.microsoft.com/office/drawing/2014/main" id="{DC838D38-2B04-4F7E-A9DE-803FCD27B657}"/>
                </a:ext>
              </a:extLst>
            </p:cNvPr>
            <p:cNvSpPr/>
            <p:nvPr/>
          </p:nvSpPr>
          <p:spPr>
            <a:xfrm>
              <a:off x="3545944" y="4691674"/>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890000"/>
            </a:solidFill>
          </p:spPr>
          <p:txBody>
            <a:bodyPr wrap="square" lIns="0" tIns="0" rIns="0" bIns="0" rtlCol="0"/>
            <a:lstStyle/>
            <a:p>
              <a:endParaRPr/>
            </a:p>
          </p:txBody>
        </p:sp>
        <p:sp>
          <p:nvSpPr>
            <p:cNvPr id="1006" name="object 1004">
              <a:extLst>
                <a:ext uri="{FF2B5EF4-FFF2-40B4-BE49-F238E27FC236}">
                  <a16:creationId xmlns:a16="http://schemas.microsoft.com/office/drawing/2014/main" id="{0453AD8A-CAD5-4DAD-9CF1-9BD345F8BE5B}"/>
                </a:ext>
              </a:extLst>
            </p:cNvPr>
            <p:cNvSpPr/>
            <p:nvPr/>
          </p:nvSpPr>
          <p:spPr>
            <a:xfrm>
              <a:off x="3543106" y="4686909"/>
              <a:ext cx="28575" cy="5080"/>
            </a:xfrm>
            <a:custGeom>
              <a:avLst/>
              <a:gdLst/>
              <a:ahLst/>
              <a:cxnLst/>
              <a:rect l="l" t="t" r="r" b="b"/>
              <a:pathLst>
                <a:path w="28575" h="5079">
                  <a:moveTo>
                    <a:pt x="0" y="4764"/>
                  </a:moveTo>
                  <a:lnTo>
                    <a:pt x="28375" y="4764"/>
                  </a:lnTo>
                  <a:lnTo>
                    <a:pt x="28375" y="0"/>
                  </a:lnTo>
                  <a:lnTo>
                    <a:pt x="0" y="0"/>
                  </a:lnTo>
                  <a:lnTo>
                    <a:pt x="0" y="4764"/>
                  </a:lnTo>
                  <a:close/>
                </a:path>
              </a:pathLst>
            </a:custGeom>
            <a:solidFill>
              <a:srgbClr val="750000"/>
            </a:solidFill>
          </p:spPr>
          <p:txBody>
            <a:bodyPr wrap="square" lIns="0" tIns="0" rIns="0" bIns="0" rtlCol="0"/>
            <a:lstStyle/>
            <a:p>
              <a:endParaRPr/>
            </a:p>
          </p:txBody>
        </p:sp>
        <p:sp>
          <p:nvSpPr>
            <p:cNvPr id="1007" name="object 1005">
              <a:extLst>
                <a:ext uri="{FF2B5EF4-FFF2-40B4-BE49-F238E27FC236}">
                  <a16:creationId xmlns:a16="http://schemas.microsoft.com/office/drawing/2014/main" id="{E3B79A43-D608-4B7A-9086-7C1FE1B8EA08}"/>
                </a:ext>
              </a:extLst>
            </p:cNvPr>
            <p:cNvSpPr/>
            <p:nvPr/>
          </p:nvSpPr>
          <p:spPr>
            <a:xfrm>
              <a:off x="3543106" y="4686909"/>
              <a:ext cx="28575" cy="5080"/>
            </a:xfrm>
            <a:custGeom>
              <a:avLst/>
              <a:gdLst/>
              <a:ahLst/>
              <a:cxnLst/>
              <a:rect l="l" t="t" r="r" b="b"/>
              <a:pathLst>
                <a:path w="28575" h="5079">
                  <a:moveTo>
                    <a:pt x="0" y="4764"/>
                  </a:moveTo>
                  <a:lnTo>
                    <a:pt x="28375" y="4764"/>
                  </a:lnTo>
                  <a:lnTo>
                    <a:pt x="28375" y="0"/>
                  </a:lnTo>
                  <a:lnTo>
                    <a:pt x="0" y="0"/>
                  </a:lnTo>
                  <a:lnTo>
                    <a:pt x="0" y="4764"/>
                  </a:lnTo>
                  <a:close/>
                </a:path>
              </a:pathLst>
            </a:custGeom>
            <a:solidFill>
              <a:srgbClr val="6F0000"/>
            </a:solidFill>
          </p:spPr>
          <p:txBody>
            <a:bodyPr wrap="square" lIns="0" tIns="0" rIns="0" bIns="0" rtlCol="0"/>
            <a:lstStyle/>
            <a:p>
              <a:endParaRPr/>
            </a:p>
          </p:txBody>
        </p:sp>
        <p:sp>
          <p:nvSpPr>
            <p:cNvPr id="1008" name="object 1006">
              <a:extLst>
                <a:ext uri="{FF2B5EF4-FFF2-40B4-BE49-F238E27FC236}">
                  <a16:creationId xmlns:a16="http://schemas.microsoft.com/office/drawing/2014/main" id="{EBA819FE-322D-4083-A645-E9CF5DDCC94D}"/>
                </a:ext>
              </a:extLst>
            </p:cNvPr>
            <p:cNvSpPr/>
            <p:nvPr/>
          </p:nvSpPr>
          <p:spPr>
            <a:xfrm>
              <a:off x="3543106" y="4682148"/>
              <a:ext cx="22860" cy="5080"/>
            </a:xfrm>
            <a:custGeom>
              <a:avLst/>
              <a:gdLst/>
              <a:ahLst/>
              <a:cxnLst/>
              <a:rect l="l" t="t" r="r" b="b"/>
              <a:pathLst>
                <a:path w="22860" h="5079">
                  <a:moveTo>
                    <a:pt x="0" y="4762"/>
                  </a:moveTo>
                  <a:lnTo>
                    <a:pt x="0" y="0"/>
                  </a:lnTo>
                  <a:lnTo>
                    <a:pt x="22700" y="0"/>
                  </a:lnTo>
                  <a:lnTo>
                    <a:pt x="22700" y="4762"/>
                  </a:lnTo>
                  <a:lnTo>
                    <a:pt x="0" y="4762"/>
                  </a:lnTo>
                  <a:close/>
                </a:path>
              </a:pathLst>
            </a:custGeom>
            <a:solidFill>
              <a:srgbClr val="460000"/>
            </a:solidFill>
          </p:spPr>
          <p:txBody>
            <a:bodyPr wrap="square" lIns="0" tIns="0" rIns="0" bIns="0" rtlCol="0"/>
            <a:lstStyle/>
            <a:p>
              <a:endParaRPr/>
            </a:p>
          </p:txBody>
        </p:sp>
        <p:sp>
          <p:nvSpPr>
            <p:cNvPr id="1009" name="object 1007">
              <a:extLst>
                <a:ext uri="{FF2B5EF4-FFF2-40B4-BE49-F238E27FC236}">
                  <a16:creationId xmlns:a16="http://schemas.microsoft.com/office/drawing/2014/main" id="{3F53FECF-9C47-4643-BC02-2966B0521FFC}"/>
                </a:ext>
              </a:extLst>
            </p:cNvPr>
            <p:cNvSpPr/>
            <p:nvPr/>
          </p:nvSpPr>
          <p:spPr>
            <a:xfrm>
              <a:off x="3543106" y="4682148"/>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420000"/>
            </a:solidFill>
          </p:spPr>
          <p:txBody>
            <a:bodyPr wrap="square" lIns="0" tIns="0" rIns="0" bIns="0" rtlCol="0"/>
            <a:lstStyle/>
            <a:p>
              <a:endParaRPr/>
            </a:p>
          </p:txBody>
        </p:sp>
        <p:sp>
          <p:nvSpPr>
            <p:cNvPr id="1010" name="object 1008">
              <a:extLst>
                <a:ext uri="{FF2B5EF4-FFF2-40B4-BE49-F238E27FC236}">
                  <a16:creationId xmlns:a16="http://schemas.microsoft.com/office/drawing/2014/main" id="{9C876B30-DCCC-474F-8033-FBD4CE040402}"/>
                </a:ext>
              </a:extLst>
            </p:cNvPr>
            <p:cNvSpPr/>
            <p:nvPr/>
          </p:nvSpPr>
          <p:spPr>
            <a:xfrm>
              <a:off x="3545944" y="4679767"/>
              <a:ext cx="17145" cy="2540"/>
            </a:xfrm>
            <a:custGeom>
              <a:avLst/>
              <a:gdLst/>
              <a:ahLst/>
              <a:cxnLst/>
              <a:rect l="l" t="t" r="r" b="b"/>
              <a:pathLst>
                <a:path w="17145" h="2539">
                  <a:moveTo>
                    <a:pt x="2837" y="0"/>
                  </a:moveTo>
                  <a:lnTo>
                    <a:pt x="0" y="0"/>
                  </a:lnTo>
                  <a:lnTo>
                    <a:pt x="0" y="2381"/>
                  </a:lnTo>
                  <a:lnTo>
                    <a:pt x="2837" y="2381"/>
                  </a:lnTo>
                  <a:lnTo>
                    <a:pt x="2837" y="0"/>
                  </a:lnTo>
                  <a:close/>
                </a:path>
                <a:path w="17145" h="2539">
                  <a:moveTo>
                    <a:pt x="17025" y="0"/>
                  </a:moveTo>
                  <a:lnTo>
                    <a:pt x="2837" y="0"/>
                  </a:lnTo>
                  <a:lnTo>
                    <a:pt x="2837" y="2381"/>
                  </a:lnTo>
                  <a:lnTo>
                    <a:pt x="17025" y="2381"/>
                  </a:lnTo>
                  <a:lnTo>
                    <a:pt x="17025" y="0"/>
                  </a:lnTo>
                  <a:close/>
                </a:path>
              </a:pathLst>
            </a:custGeom>
            <a:solidFill>
              <a:srgbClr val="2D0000"/>
            </a:solidFill>
          </p:spPr>
          <p:txBody>
            <a:bodyPr wrap="square" lIns="0" tIns="0" rIns="0" bIns="0" rtlCol="0"/>
            <a:lstStyle/>
            <a:p>
              <a:endParaRPr/>
            </a:p>
          </p:txBody>
        </p:sp>
        <p:sp>
          <p:nvSpPr>
            <p:cNvPr id="1011" name="object 1009">
              <a:extLst>
                <a:ext uri="{FF2B5EF4-FFF2-40B4-BE49-F238E27FC236}">
                  <a16:creationId xmlns:a16="http://schemas.microsoft.com/office/drawing/2014/main" id="{B754E62C-FE44-484A-A8C8-07ABDDF21FFA}"/>
                </a:ext>
              </a:extLst>
            </p:cNvPr>
            <p:cNvSpPr/>
            <p:nvPr/>
          </p:nvSpPr>
          <p:spPr>
            <a:xfrm>
              <a:off x="3545944" y="4679767"/>
              <a:ext cx="17145" cy="2540"/>
            </a:xfrm>
            <a:custGeom>
              <a:avLst/>
              <a:gdLst/>
              <a:ahLst/>
              <a:cxnLst/>
              <a:rect l="l" t="t" r="r" b="b"/>
              <a:pathLst>
                <a:path w="17145" h="2539">
                  <a:moveTo>
                    <a:pt x="2837" y="0"/>
                  </a:moveTo>
                  <a:lnTo>
                    <a:pt x="0" y="0"/>
                  </a:lnTo>
                  <a:lnTo>
                    <a:pt x="0" y="2381"/>
                  </a:lnTo>
                  <a:lnTo>
                    <a:pt x="2837" y="2381"/>
                  </a:lnTo>
                  <a:lnTo>
                    <a:pt x="2837" y="0"/>
                  </a:lnTo>
                  <a:close/>
                </a:path>
                <a:path w="17145" h="2539">
                  <a:moveTo>
                    <a:pt x="17025" y="0"/>
                  </a:moveTo>
                  <a:lnTo>
                    <a:pt x="2837" y="0"/>
                  </a:lnTo>
                  <a:lnTo>
                    <a:pt x="2837" y="2381"/>
                  </a:lnTo>
                  <a:lnTo>
                    <a:pt x="17025" y="2381"/>
                  </a:lnTo>
                  <a:lnTo>
                    <a:pt x="17025" y="0"/>
                  </a:lnTo>
                  <a:close/>
                </a:path>
              </a:pathLst>
            </a:custGeom>
            <a:solidFill>
              <a:srgbClr val="290000"/>
            </a:solidFill>
          </p:spPr>
          <p:txBody>
            <a:bodyPr wrap="square" lIns="0" tIns="0" rIns="0" bIns="0" rtlCol="0"/>
            <a:lstStyle/>
            <a:p>
              <a:endParaRPr/>
            </a:p>
          </p:txBody>
        </p:sp>
        <p:sp>
          <p:nvSpPr>
            <p:cNvPr id="1012" name="object 1010">
              <a:extLst>
                <a:ext uri="{FF2B5EF4-FFF2-40B4-BE49-F238E27FC236}">
                  <a16:creationId xmlns:a16="http://schemas.microsoft.com/office/drawing/2014/main" id="{1BD507E6-D0D8-41A3-A49C-84A459AFAE54}"/>
                </a:ext>
              </a:extLst>
            </p:cNvPr>
            <p:cNvSpPr/>
            <p:nvPr/>
          </p:nvSpPr>
          <p:spPr>
            <a:xfrm>
              <a:off x="3554456" y="4677385"/>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130000"/>
            </a:solidFill>
          </p:spPr>
          <p:txBody>
            <a:bodyPr wrap="square" lIns="0" tIns="0" rIns="0" bIns="0" rtlCol="0"/>
            <a:lstStyle/>
            <a:p>
              <a:endParaRPr/>
            </a:p>
          </p:txBody>
        </p:sp>
        <p:sp>
          <p:nvSpPr>
            <p:cNvPr id="1013" name="object 1011">
              <a:extLst>
                <a:ext uri="{FF2B5EF4-FFF2-40B4-BE49-F238E27FC236}">
                  <a16:creationId xmlns:a16="http://schemas.microsoft.com/office/drawing/2014/main" id="{D0E574E8-A660-4192-874D-AC04BD1E32D9}"/>
                </a:ext>
              </a:extLst>
            </p:cNvPr>
            <p:cNvSpPr/>
            <p:nvPr/>
          </p:nvSpPr>
          <p:spPr>
            <a:xfrm>
              <a:off x="3554456" y="4677385"/>
              <a:ext cx="5715" cy="2540"/>
            </a:xfrm>
            <a:custGeom>
              <a:avLst/>
              <a:gdLst/>
              <a:ahLst/>
              <a:cxnLst/>
              <a:rect l="l" t="t" r="r" b="b"/>
              <a:pathLst>
                <a:path w="5714" h="2539">
                  <a:moveTo>
                    <a:pt x="0" y="2381"/>
                  </a:moveTo>
                  <a:lnTo>
                    <a:pt x="0" y="0"/>
                  </a:lnTo>
                  <a:lnTo>
                    <a:pt x="5675" y="0"/>
                  </a:lnTo>
                  <a:lnTo>
                    <a:pt x="5675" y="2381"/>
                  </a:lnTo>
                  <a:lnTo>
                    <a:pt x="0" y="2381"/>
                  </a:lnTo>
                  <a:close/>
                </a:path>
              </a:pathLst>
            </a:custGeom>
            <a:solidFill>
              <a:srgbClr val="0D0000"/>
            </a:solidFill>
          </p:spPr>
          <p:txBody>
            <a:bodyPr wrap="square" lIns="0" tIns="0" rIns="0" bIns="0" rtlCol="0"/>
            <a:lstStyle/>
            <a:p>
              <a:endParaRPr/>
            </a:p>
          </p:txBody>
        </p:sp>
        <p:sp>
          <p:nvSpPr>
            <p:cNvPr id="1014" name="object 1012">
              <a:extLst>
                <a:ext uri="{FF2B5EF4-FFF2-40B4-BE49-F238E27FC236}">
                  <a16:creationId xmlns:a16="http://schemas.microsoft.com/office/drawing/2014/main" id="{7B7397FF-1CC5-4965-8C2F-371ACF7977B5}"/>
                </a:ext>
              </a:extLst>
            </p:cNvPr>
            <p:cNvSpPr/>
            <p:nvPr/>
          </p:nvSpPr>
          <p:spPr>
            <a:xfrm>
              <a:off x="3494867" y="4860795"/>
              <a:ext cx="3175" cy="2540"/>
            </a:xfrm>
            <a:custGeom>
              <a:avLst/>
              <a:gdLst/>
              <a:ahLst/>
              <a:cxnLst/>
              <a:rect l="l" t="t" r="r" b="b"/>
              <a:pathLst>
                <a:path w="3175" h="2539">
                  <a:moveTo>
                    <a:pt x="2837" y="0"/>
                  </a:moveTo>
                  <a:lnTo>
                    <a:pt x="2837" y="2381"/>
                  </a:lnTo>
                  <a:lnTo>
                    <a:pt x="2837" y="0"/>
                  </a:lnTo>
                  <a:lnTo>
                    <a:pt x="0" y="0"/>
                  </a:lnTo>
                  <a:lnTo>
                    <a:pt x="2837" y="0"/>
                  </a:lnTo>
                  <a:close/>
                </a:path>
              </a:pathLst>
            </a:custGeom>
            <a:solidFill>
              <a:srgbClr val="E40000"/>
            </a:solidFill>
          </p:spPr>
          <p:txBody>
            <a:bodyPr wrap="square" lIns="0" tIns="0" rIns="0" bIns="0" rtlCol="0"/>
            <a:lstStyle/>
            <a:p>
              <a:endParaRPr/>
            </a:p>
          </p:txBody>
        </p:sp>
        <p:sp>
          <p:nvSpPr>
            <p:cNvPr id="1015" name="object 1013">
              <a:extLst>
                <a:ext uri="{FF2B5EF4-FFF2-40B4-BE49-F238E27FC236}">
                  <a16:creationId xmlns:a16="http://schemas.microsoft.com/office/drawing/2014/main" id="{B8F32DF6-725D-4749-B6DC-AAB1609CA652}"/>
                </a:ext>
              </a:extLst>
            </p:cNvPr>
            <p:cNvSpPr/>
            <p:nvPr/>
          </p:nvSpPr>
          <p:spPr>
            <a:xfrm>
              <a:off x="3494867" y="4860795"/>
              <a:ext cx="3175" cy="2540"/>
            </a:xfrm>
            <a:custGeom>
              <a:avLst/>
              <a:gdLst/>
              <a:ahLst/>
              <a:cxnLst/>
              <a:rect l="l" t="t" r="r" b="b"/>
              <a:pathLst>
                <a:path w="3175" h="2539">
                  <a:moveTo>
                    <a:pt x="2837" y="0"/>
                  </a:moveTo>
                  <a:lnTo>
                    <a:pt x="2837" y="2381"/>
                  </a:lnTo>
                  <a:lnTo>
                    <a:pt x="2837" y="0"/>
                  </a:lnTo>
                  <a:lnTo>
                    <a:pt x="0" y="0"/>
                  </a:lnTo>
                  <a:lnTo>
                    <a:pt x="2837" y="0"/>
                  </a:lnTo>
                  <a:close/>
                </a:path>
              </a:pathLst>
            </a:custGeom>
            <a:solidFill>
              <a:srgbClr val="DE0000"/>
            </a:solidFill>
          </p:spPr>
          <p:txBody>
            <a:bodyPr wrap="square" lIns="0" tIns="0" rIns="0" bIns="0" rtlCol="0"/>
            <a:lstStyle/>
            <a:p>
              <a:endParaRPr/>
            </a:p>
          </p:txBody>
        </p:sp>
        <p:sp>
          <p:nvSpPr>
            <p:cNvPr id="1016" name="object 1014">
              <a:extLst>
                <a:ext uri="{FF2B5EF4-FFF2-40B4-BE49-F238E27FC236}">
                  <a16:creationId xmlns:a16="http://schemas.microsoft.com/office/drawing/2014/main" id="{68D063E7-28E6-4449-9F6F-8BB0D21146C6}"/>
                </a:ext>
              </a:extLst>
            </p:cNvPr>
            <p:cNvSpPr/>
            <p:nvPr/>
          </p:nvSpPr>
          <p:spPr>
            <a:xfrm>
              <a:off x="3489192" y="4856033"/>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CC0000"/>
            </a:solidFill>
          </p:spPr>
          <p:txBody>
            <a:bodyPr wrap="square" lIns="0" tIns="0" rIns="0" bIns="0" rtlCol="0"/>
            <a:lstStyle/>
            <a:p>
              <a:endParaRPr/>
            </a:p>
          </p:txBody>
        </p:sp>
        <p:sp>
          <p:nvSpPr>
            <p:cNvPr id="1017" name="object 1015">
              <a:extLst>
                <a:ext uri="{FF2B5EF4-FFF2-40B4-BE49-F238E27FC236}">
                  <a16:creationId xmlns:a16="http://schemas.microsoft.com/office/drawing/2014/main" id="{5B30A630-F289-4724-AC53-626DA00693CF}"/>
                </a:ext>
              </a:extLst>
            </p:cNvPr>
            <p:cNvSpPr/>
            <p:nvPr/>
          </p:nvSpPr>
          <p:spPr>
            <a:xfrm>
              <a:off x="3489192" y="4856033"/>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C40000"/>
            </a:solidFill>
          </p:spPr>
          <p:txBody>
            <a:bodyPr wrap="square" lIns="0" tIns="0" rIns="0" bIns="0" rtlCol="0"/>
            <a:lstStyle/>
            <a:p>
              <a:endParaRPr/>
            </a:p>
          </p:txBody>
        </p:sp>
        <p:sp>
          <p:nvSpPr>
            <p:cNvPr id="1018" name="object 1016">
              <a:extLst>
                <a:ext uri="{FF2B5EF4-FFF2-40B4-BE49-F238E27FC236}">
                  <a16:creationId xmlns:a16="http://schemas.microsoft.com/office/drawing/2014/main" id="{BD04106A-8C4E-4A78-A6C7-2443BD54C919}"/>
                </a:ext>
              </a:extLst>
            </p:cNvPr>
            <p:cNvSpPr/>
            <p:nvPr/>
          </p:nvSpPr>
          <p:spPr>
            <a:xfrm>
              <a:off x="3489192" y="4853650"/>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F0000"/>
            </a:solidFill>
          </p:spPr>
          <p:txBody>
            <a:bodyPr wrap="square" lIns="0" tIns="0" rIns="0" bIns="0" rtlCol="0"/>
            <a:lstStyle/>
            <a:p>
              <a:endParaRPr/>
            </a:p>
          </p:txBody>
        </p:sp>
        <p:sp>
          <p:nvSpPr>
            <p:cNvPr id="1019" name="object 1017">
              <a:extLst>
                <a:ext uri="{FF2B5EF4-FFF2-40B4-BE49-F238E27FC236}">
                  <a16:creationId xmlns:a16="http://schemas.microsoft.com/office/drawing/2014/main" id="{116358F2-29E2-4CA4-8C7F-FB4FF888D8E2}"/>
                </a:ext>
              </a:extLst>
            </p:cNvPr>
            <p:cNvSpPr/>
            <p:nvPr/>
          </p:nvSpPr>
          <p:spPr>
            <a:xfrm>
              <a:off x="3489192" y="4853650"/>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B0000"/>
            </a:solidFill>
          </p:spPr>
          <p:txBody>
            <a:bodyPr wrap="square" lIns="0" tIns="0" rIns="0" bIns="0" rtlCol="0"/>
            <a:lstStyle/>
            <a:p>
              <a:endParaRPr/>
            </a:p>
          </p:txBody>
        </p:sp>
        <p:sp>
          <p:nvSpPr>
            <p:cNvPr id="1020" name="object 1018">
              <a:extLst>
                <a:ext uri="{FF2B5EF4-FFF2-40B4-BE49-F238E27FC236}">
                  <a16:creationId xmlns:a16="http://schemas.microsoft.com/office/drawing/2014/main" id="{E28DF870-FC51-48CE-B828-5941D6DF96CC}"/>
                </a:ext>
              </a:extLst>
            </p:cNvPr>
            <p:cNvSpPr/>
            <p:nvPr/>
          </p:nvSpPr>
          <p:spPr>
            <a:xfrm>
              <a:off x="3486354" y="4851260"/>
              <a:ext cx="26034" cy="2540"/>
            </a:xfrm>
            <a:custGeom>
              <a:avLst/>
              <a:gdLst/>
              <a:ahLst/>
              <a:cxnLst/>
              <a:rect l="l" t="t" r="r" b="b"/>
              <a:pathLst>
                <a:path w="26035" h="2539">
                  <a:moveTo>
                    <a:pt x="25538" y="0"/>
                  </a:moveTo>
                  <a:lnTo>
                    <a:pt x="0" y="0"/>
                  </a:lnTo>
                  <a:lnTo>
                    <a:pt x="0" y="2391"/>
                  </a:lnTo>
                  <a:lnTo>
                    <a:pt x="25538" y="2391"/>
                  </a:lnTo>
                  <a:lnTo>
                    <a:pt x="25538" y="0"/>
                  </a:lnTo>
                  <a:close/>
                </a:path>
              </a:pathLst>
            </a:custGeom>
            <a:solidFill>
              <a:srgbClr val="9E0000"/>
            </a:solidFill>
          </p:spPr>
          <p:txBody>
            <a:bodyPr wrap="square" lIns="0" tIns="0" rIns="0" bIns="0" rtlCol="0"/>
            <a:lstStyle/>
            <a:p>
              <a:endParaRPr/>
            </a:p>
          </p:txBody>
        </p:sp>
        <p:sp>
          <p:nvSpPr>
            <p:cNvPr id="1021" name="object 1019">
              <a:extLst>
                <a:ext uri="{FF2B5EF4-FFF2-40B4-BE49-F238E27FC236}">
                  <a16:creationId xmlns:a16="http://schemas.microsoft.com/office/drawing/2014/main" id="{5851BE7B-7543-48D2-BF58-EF1DC905EF9A}"/>
                </a:ext>
              </a:extLst>
            </p:cNvPr>
            <p:cNvSpPr/>
            <p:nvPr/>
          </p:nvSpPr>
          <p:spPr>
            <a:xfrm>
              <a:off x="3486354" y="4851260"/>
              <a:ext cx="26034" cy="2540"/>
            </a:xfrm>
            <a:custGeom>
              <a:avLst/>
              <a:gdLst/>
              <a:ahLst/>
              <a:cxnLst/>
              <a:rect l="l" t="t" r="r" b="b"/>
              <a:pathLst>
                <a:path w="26035" h="2539">
                  <a:moveTo>
                    <a:pt x="25538" y="0"/>
                  </a:moveTo>
                  <a:lnTo>
                    <a:pt x="0" y="0"/>
                  </a:lnTo>
                  <a:lnTo>
                    <a:pt x="0" y="2391"/>
                  </a:lnTo>
                  <a:lnTo>
                    <a:pt x="25538" y="2391"/>
                  </a:lnTo>
                  <a:lnTo>
                    <a:pt x="25538" y="0"/>
                  </a:lnTo>
                  <a:close/>
                </a:path>
              </a:pathLst>
            </a:custGeom>
            <a:solidFill>
              <a:srgbClr val="950000"/>
            </a:solidFill>
          </p:spPr>
          <p:txBody>
            <a:bodyPr wrap="square" lIns="0" tIns="0" rIns="0" bIns="0" rtlCol="0"/>
            <a:lstStyle/>
            <a:p>
              <a:endParaRPr/>
            </a:p>
          </p:txBody>
        </p:sp>
        <p:sp>
          <p:nvSpPr>
            <p:cNvPr id="1022" name="object 1020">
              <a:extLst>
                <a:ext uri="{FF2B5EF4-FFF2-40B4-BE49-F238E27FC236}">
                  <a16:creationId xmlns:a16="http://schemas.microsoft.com/office/drawing/2014/main" id="{12676FD5-6DA5-415A-A076-C61BBF8DB99E}"/>
                </a:ext>
              </a:extLst>
            </p:cNvPr>
            <p:cNvSpPr/>
            <p:nvPr/>
          </p:nvSpPr>
          <p:spPr>
            <a:xfrm>
              <a:off x="3480679" y="4848878"/>
              <a:ext cx="31750" cy="2540"/>
            </a:xfrm>
            <a:custGeom>
              <a:avLst/>
              <a:gdLst/>
              <a:ahLst/>
              <a:cxnLst/>
              <a:rect l="l" t="t" r="r" b="b"/>
              <a:pathLst>
                <a:path w="31750" h="2539">
                  <a:moveTo>
                    <a:pt x="0" y="0"/>
                  </a:moveTo>
                  <a:lnTo>
                    <a:pt x="0" y="2381"/>
                  </a:lnTo>
                  <a:lnTo>
                    <a:pt x="31213" y="2381"/>
                  </a:lnTo>
                  <a:lnTo>
                    <a:pt x="31213" y="0"/>
                  </a:lnTo>
                  <a:lnTo>
                    <a:pt x="0" y="0"/>
                  </a:lnTo>
                  <a:close/>
                </a:path>
              </a:pathLst>
            </a:custGeom>
            <a:solidFill>
              <a:srgbClr val="820000"/>
            </a:solidFill>
          </p:spPr>
          <p:txBody>
            <a:bodyPr wrap="square" lIns="0" tIns="0" rIns="0" bIns="0" rtlCol="0"/>
            <a:lstStyle/>
            <a:p>
              <a:endParaRPr/>
            </a:p>
          </p:txBody>
        </p:sp>
        <p:sp>
          <p:nvSpPr>
            <p:cNvPr id="1023" name="object 1021">
              <a:extLst>
                <a:ext uri="{FF2B5EF4-FFF2-40B4-BE49-F238E27FC236}">
                  <a16:creationId xmlns:a16="http://schemas.microsoft.com/office/drawing/2014/main" id="{9570ED24-0E93-47F2-BA59-A4006AA0C01E}"/>
                </a:ext>
              </a:extLst>
            </p:cNvPr>
            <p:cNvSpPr/>
            <p:nvPr/>
          </p:nvSpPr>
          <p:spPr>
            <a:xfrm>
              <a:off x="3480679" y="4848878"/>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7C0000"/>
            </a:solidFill>
          </p:spPr>
          <p:txBody>
            <a:bodyPr wrap="square" lIns="0" tIns="0" rIns="0" bIns="0" rtlCol="0"/>
            <a:lstStyle/>
            <a:p>
              <a:endParaRPr/>
            </a:p>
          </p:txBody>
        </p:sp>
        <p:sp>
          <p:nvSpPr>
            <p:cNvPr id="1024" name="object 1022">
              <a:extLst>
                <a:ext uri="{FF2B5EF4-FFF2-40B4-BE49-F238E27FC236}">
                  <a16:creationId xmlns:a16="http://schemas.microsoft.com/office/drawing/2014/main" id="{81D24598-189E-44D4-8F3E-28C99380ECAA}"/>
                </a:ext>
              </a:extLst>
            </p:cNvPr>
            <p:cNvSpPr/>
            <p:nvPr/>
          </p:nvSpPr>
          <p:spPr>
            <a:xfrm>
              <a:off x="3480679" y="4846496"/>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90000"/>
            </a:solidFill>
          </p:spPr>
          <p:txBody>
            <a:bodyPr wrap="square" lIns="0" tIns="0" rIns="0" bIns="0" rtlCol="0"/>
            <a:lstStyle/>
            <a:p>
              <a:endParaRPr/>
            </a:p>
          </p:txBody>
        </p:sp>
        <p:sp>
          <p:nvSpPr>
            <p:cNvPr id="1025" name="object 1023">
              <a:extLst>
                <a:ext uri="{FF2B5EF4-FFF2-40B4-BE49-F238E27FC236}">
                  <a16:creationId xmlns:a16="http://schemas.microsoft.com/office/drawing/2014/main" id="{461D9168-8BCC-4FCF-9B5A-F87557E853FD}"/>
                </a:ext>
              </a:extLst>
            </p:cNvPr>
            <p:cNvSpPr/>
            <p:nvPr/>
          </p:nvSpPr>
          <p:spPr>
            <a:xfrm>
              <a:off x="3480679" y="4846496"/>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20000"/>
            </a:solidFill>
          </p:spPr>
          <p:txBody>
            <a:bodyPr wrap="square" lIns="0" tIns="0" rIns="0" bIns="0" rtlCol="0"/>
            <a:lstStyle/>
            <a:p>
              <a:endParaRPr/>
            </a:p>
          </p:txBody>
        </p:sp>
        <p:sp>
          <p:nvSpPr>
            <p:cNvPr id="1026" name="object 1024">
              <a:extLst>
                <a:ext uri="{FF2B5EF4-FFF2-40B4-BE49-F238E27FC236}">
                  <a16:creationId xmlns:a16="http://schemas.microsoft.com/office/drawing/2014/main" id="{43F7FEBB-938C-48E5-964A-277D1F77E740}"/>
                </a:ext>
              </a:extLst>
            </p:cNvPr>
            <p:cNvSpPr/>
            <p:nvPr/>
          </p:nvSpPr>
          <p:spPr>
            <a:xfrm>
              <a:off x="3483517" y="4844115"/>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4F0000"/>
            </a:solidFill>
          </p:spPr>
          <p:txBody>
            <a:bodyPr wrap="square" lIns="0" tIns="0" rIns="0" bIns="0" rtlCol="0"/>
            <a:lstStyle/>
            <a:p>
              <a:endParaRPr/>
            </a:p>
          </p:txBody>
        </p:sp>
        <p:sp>
          <p:nvSpPr>
            <p:cNvPr id="1027" name="object 1025">
              <a:extLst>
                <a:ext uri="{FF2B5EF4-FFF2-40B4-BE49-F238E27FC236}">
                  <a16:creationId xmlns:a16="http://schemas.microsoft.com/office/drawing/2014/main" id="{D50EFC87-D39A-4869-8411-D8216F1323A9}"/>
                </a:ext>
              </a:extLst>
            </p:cNvPr>
            <p:cNvSpPr/>
            <p:nvPr/>
          </p:nvSpPr>
          <p:spPr>
            <a:xfrm>
              <a:off x="3483517" y="4844115"/>
              <a:ext cx="22860" cy="2540"/>
            </a:xfrm>
            <a:custGeom>
              <a:avLst/>
              <a:gdLst/>
              <a:ahLst/>
              <a:cxnLst/>
              <a:rect l="l" t="t" r="r" b="b"/>
              <a:pathLst>
                <a:path w="22860" h="2539">
                  <a:moveTo>
                    <a:pt x="0" y="2381"/>
                  </a:moveTo>
                  <a:lnTo>
                    <a:pt x="0" y="0"/>
                  </a:lnTo>
                  <a:lnTo>
                    <a:pt x="22700" y="0"/>
                  </a:lnTo>
                  <a:lnTo>
                    <a:pt x="22700" y="2381"/>
                  </a:lnTo>
                  <a:lnTo>
                    <a:pt x="0" y="2381"/>
                  </a:lnTo>
                  <a:close/>
                </a:path>
              </a:pathLst>
            </a:custGeom>
            <a:solidFill>
              <a:srgbClr val="460000"/>
            </a:solidFill>
          </p:spPr>
          <p:txBody>
            <a:bodyPr wrap="square" lIns="0" tIns="0" rIns="0" bIns="0" rtlCol="0"/>
            <a:lstStyle/>
            <a:p>
              <a:endParaRPr/>
            </a:p>
          </p:txBody>
        </p:sp>
        <p:sp>
          <p:nvSpPr>
            <p:cNvPr id="1028" name="object 1026">
              <a:extLst>
                <a:ext uri="{FF2B5EF4-FFF2-40B4-BE49-F238E27FC236}">
                  <a16:creationId xmlns:a16="http://schemas.microsoft.com/office/drawing/2014/main" id="{AF17E806-0AB7-40CE-AB11-4164C02068B1}"/>
                </a:ext>
              </a:extLst>
            </p:cNvPr>
            <p:cNvSpPr/>
            <p:nvPr/>
          </p:nvSpPr>
          <p:spPr>
            <a:xfrm>
              <a:off x="3483517" y="4841734"/>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3A0000"/>
            </a:solidFill>
          </p:spPr>
          <p:txBody>
            <a:bodyPr wrap="square" lIns="0" tIns="0" rIns="0" bIns="0" rtlCol="0"/>
            <a:lstStyle/>
            <a:p>
              <a:endParaRPr/>
            </a:p>
          </p:txBody>
        </p:sp>
        <p:sp>
          <p:nvSpPr>
            <p:cNvPr id="1029" name="object 1027">
              <a:extLst>
                <a:ext uri="{FF2B5EF4-FFF2-40B4-BE49-F238E27FC236}">
                  <a16:creationId xmlns:a16="http://schemas.microsoft.com/office/drawing/2014/main" id="{7411FE8B-03FC-4BAF-9ECC-525C7E7C808A}"/>
                </a:ext>
              </a:extLst>
            </p:cNvPr>
            <p:cNvSpPr/>
            <p:nvPr/>
          </p:nvSpPr>
          <p:spPr>
            <a:xfrm>
              <a:off x="3483517" y="4841734"/>
              <a:ext cx="17145" cy="2540"/>
            </a:xfrm>
            <a:custGeom>
              <a:avLst/>
              <a:gdLst/>
              <a:ahLst/>
              <a:cxnLst/>
              <a:rect l="l" t="t" r="r" b="b"/>
              <a:pathLst>
                <a:path w="17145" h="2539">
                  <a:moveTo>
                    <a:pt x="0" y="2381"/>
                  </a:moveTo>
                  <a:lnTo>
                    <a:pt x="0" y="0"/>
                  </a:lnTo>
                  <a:lnTo>
                    <a:pt x="17025" y="0"/>
                  </a:lnTo>
                  <a:lnTo>
                    <a:pt x="17025" y="2381"/>
                  </a:lnTo>
                  <a:lnTo>
                    <a:pt x="0" y="2381"/>
                  </a:lnTo>
                  <a:close/>
                </a:path>
              </a:pathLst>
            </a:custGeom>
            <a:solidFill>
              <a:srgbClr val="360000"/>
            </a:solidFill>
          </p:spPr>
          <p:txBody>
            <a:bodyPr wrap="square" lIns="0" tIns="0" rIns="0" bIns="0" rtlCol="0"/>
            <a:lstStyle/>
            <a:p>
              <a:endParaRPr/>
            </a:p>
          </p:txBody>
        </p:sp>
        <p:sp>
          <p:nvSpPr>
            <p:cNvPr id="1030" name="object 1028">
              <a:extLst>
                <a:ext uri="{FF2B5EF4-FFF2-40B4-BE49-F238E27FC236}">
                  <a16:creationId xmlns:a16="http://schemas.microsoft.com/office/drawing/2014/main" id="{EE16B905-5F4C-43A5-86DB-5721A2F9903C}"/>
                </a:ext>
              </a:extLst>
            </p:cNvPr>
            <p:cNvSpPr/>
            <p:nvPr/>
          </p:nvSpPr>
          <p:spPr>
            <a:xfrm>
              <a:off x="3489192" y="4839352"/>
              <a:ext cx="11430" cy="2540"/>
            </a:xfrm>
            <a:custGeom>
              <a:avLst/>
              <a:gdLst/>
              <a:ahLst/>
              <a:cxnLst/>
              <a:rect l="l" t="t" r="r" b="b"/>
              <a:pathLst>
                <a:path w="11429" h="2539">
                  <a:moveTo>
                    <a:pt x="0" y="2382"/>
                  </a:moveTo>
                  <a:lnTo>
                    <a:pt x="11350" y="2382"/>
                  </a:lnTo>
                  <a:lnTo>
                    <a:pt x="11350" y="0"/>
                  </a:lnTo>
                  <a:lnTo>
                    <a:pt x="0" y="0"/>
                  </a:lnTo>
                  <a:lnTo>
                    <a:pt x="0" y="2382"/>
                  </a:lnTo>
                  <a:close/>
                </a:path>
              </a:pathLst>
            </a:custGeom>
            <a:solidFill>
              <a:srgbClr val="200000"/>
            </a:solidFill>
          </p:spPr>
          <p:txBody>
            <a:bodyPr wrap="square" lIns="0" tIns="0" rIns="0" bIns="0" rtlCol="0"/>
            <a:lstStyle/>
            <a:p>
              <a:endParaRPr/>
            </a:p>
          </p:txBody>
        </p:sp>
        <p:sp>
          <p:nvSpPr>
            <p:cNvPr id="1031" name="object 1029">
              <a:extLst>
                <a:ext uri="{FF2B5EF4-FFF2-40B4-BE49-F238E27FC236}">
                  <a16:creationId xmlns:a16="http://schemas.microsoft.com/office/drawing/2014/main" id="{27DB01CC-3C2A-478F-BAEE-3A75F9F2B913}"/>
                </a:ext>
              </a:extLst>
            </p:cNvPr>
            <p:cNvSpPr/>
            <p:nvPr/>
          </p:nvSpPr>
          <p:spPr>
            <a:xfrm>
              <a:off x="3489192" y="4839353"/>
              <a:ext cx="11430" cy="2540"/>
            </a:xfrm>
            <a:custGeom>
              <a:avLst/>
              <a:gdLst/>
              <a:ahLst/>
              <a:cxnLst/>
              <a:rect l="l" t="t" r="r" b="b"/>
              <a:pathLst>
                <a:path w="11429" h="2539">
                  <a:moveTo>
                    <a:pt x="0" y="2381"/>
                  </a:moveTo>
                  <a:lnTo>
                    <a:pt x="0" y="0"/>
                  </a:lnTo>
                  <a:lnTo>
                    <a:pt x="11350" y="0"/>
                  </a:lnTo>
                  <a:lnTo>
                    <a:pt x="11350" y="2381"/>
                  </a:lnTo>
                  <a:lnTo>
                    <a:pt x="0" y="2381"/>
                  </a:lnTo>
                  <a:close/>
                </a:path>
              </a:pathLst>
            </a:custGeom>
            <a:solidFill>
              <a:srgbClr val="1C0000"/>
            </a:solidFill>
          </p:spPr>
          <p:txBody>
            <a:bodyPr wrap="square" lIns="0" tIns="0" rIns="0" bIns="0" rtlCol="0"/>
            <a:lstStyle/>
            <a:p>
              <a:endParaRPr/>
            </a:p>
          </p:txBody>
        </p:sp>
        <p:sp>
          <p:nvSpPr>
            <p:cNvPr id="1032" name="object 1030">
              <a:extLst>
                <a:ext uri="{FF2B5EF4-FFF2-40B4-BE49-F238E27FC236}">
                  <a16:creationId xmlns:a16="http://schemas.microsoft.com/office/drawing/2014/main" id="{7A2A690F-E0B0-47BD-B092-EE5ABCAB6B37}"/>
                </a:ext>
              </a:extLst>
            </p:cNvPr>
            <p:cNvSpPr/>
            <p:nvPr/>
          </p:nvSpPr>
          <p:spPr>
            <a:xfrm>
              <a:off x="3494867" y="4834590"/>
              <a:ext cx="3175" cy="5080"/>
            </a:xfrm>
            <a:custGeom>
              <a:avLst/>
              <a:gdLst/>
              <a:ahLst/>
              <a:cxnLst/>
              <a:rect l="l" t="t" r="r" b="b"/>
              <a:pathLst>
                <a:path w="3175" h="5079">
                  <a:moveTo>
                    <a:pt x="0" y="4762"/>
                  </a:moveTo>
                  <a:lnTo>
                    <a:pt x="2837" y="4762"/>
                  </a:lnTo>
                  <a:lnTo>
                    <a:pt x="2837" y="0"/>
                  </a:lnTo>
                  <a:lnTo>
                    <a:pt x="2837" y="4762"/>
                  </a:lnTo>
                  <a:lnTo>
                    <a:pt x="0" y="4762"/>
                  </a:lnTo>
                  <a:close/>
                </a:path>
              </a:pathLst>
            </a:custGeom>
            <a:solidFill>
              <a:srgbClr val="080000"/>
            </a:solidFill>
          </p:spPr>
          <p:txBody>
            <a:bodyPr wrap="square" lIns="0" tIns="0" rIns="0" bIns="0" rtlCol="0"/>
            <a:lstStyle/>
            <a:p>
              <a:endParaRPr/>
            </a:p>
          </p:txBody>
        </p:sp>
        <p:sp>
          <p:nvSpPr>
            <p:cNvPr id="1033" name="object 1031">
              <a:extLst>
                <a:ext uri="{FF2B5EF4-FFF2-40B4-BE49-F238E27FC236}">
                  <a16:creationId xmlns:a16="http://schemas.microsoft.com/office/drawing/2014/main" id="{2CAB763C-3276-4EEA-89FF-585146B1763C}"/>
                </a:ext>
              </a:extLst>
            </p:cNvPr>
            <p:cNvSpPr/>
            <p:nvPr/>
          </p:nvSpPr>
          <p:spPr>
            <a:xfrm>
              <a:off x="3494867" y="4834590"/>
              <a:ext cx="3175" cy="5080"/>
            </a:xfrm>
            <a:custGeom>
              <a:avLst/>
              <a:gdLst/>
              <a:ahLst/>
              <a:cxnLst/>
              <a:rect l="l" t="t" r="r" b="b"/>
              <a:pathLst>
                <a:path w="3175" h="5079">
                  <a:moveTo>
                    <a:pt x="0" y="4762"/>
                  </a:moveTo>
                  <a:lnTo>
                    <a:pt x="2837" y="4762"/>
                  </a:lnTo>
                  <a:lnTo>
                    <a:pt x="2837" y="0"/>
                  </a:lnTo>
                  <a:lnTo>
                    <a:pt x="2837" y="4762"/>
                  </a:lnTo>
                  <a:lnTo>
                    <a:pt x="0" y="4762"/>
                  </a:lnTo>
                  <a:close/>
                </a:path>
              </a:pathLst>
            </a:custGeom>
            <a:solidFill>
              <a:srgbClr val="000000"/>
            </a:solidFill>
          </p:spPr>
          <p:txBody>
            <a:bodyPr wrap="square" lIns="0" tIns="0" rIns="0" bIns="0" rtlCol="0"/>
            <a:lstStyle/>
            <a:p>
              <a:endParaRPr/>
            </a:p>
          </p:txBody>
        </p:sp>
        <p:sp>
          <p:nvSpPr>
            <p:cNvPr id="1034" name="object 1032">
              <a:extLst>
                <a:ext uri="{FF2B5EF4-FFF2-40B4-BE49-F238E27FC236}">
                  <a16:creationId xmlns:a16="http://schemas.microsoft.com/office/drawing/2014/main" id="{28BDBB25-F470-4DFD-BBC4-8D8C785C63C1}"/>
                </a:ext>
              </a:extLst>
            </p:cNvPr>
            <p:cNvSpPr/>
            <p:nvPr/>
          </p:nvSpPr>
          <p:spPr>
            <a:xfrm>
              <a:off x="4791638" y="4627274"/>
              <a:ext cx="22860" cy="5080"/>
            </a:xfrm>
            <a:custGeom>
              <a:avLst/>
              <a:gdLst/>
              <a:ahLst/>
              <a:cxnLst/>
              <a:rect l="l" t="t" r="r" b="b"/>
              <a:pathLst>
                <a:path w="22860" h="5079">
                  <a:moveTo>
                    <a:pt x="0" y="4764"/>
                  </a:moveTo>
                  <a:lnTo>
                    <a:pt x="22700" y="4764"/>
                  </a:lnTo>
                  <a:lnTo>
                    <a:pt x="22700" y="0"/>
                  </a:lnTo>
                  <a:lnTo>
                    <a:pt x="0" y="0"/>
                  </a:lnTo>
                  <a:lnTo>
                    <a:pt x="0" y="4764"/>
                  </a:lnTo>
                  <a:close/>
                </a:path>
              </a:pathLst>
            </a:custGeom>
            <a:solidFill>
              <a:srgbClr val="BE0000"/>
            </a:solidFill>
          </p:spPr>
          <p:txBody>
            <a:bodyPr wrap="square" lIns="0" tIns="0" rIns="0" bIns="0" rtlCol="0"/>
            <a:lstStyle/>
            <a:p>
              <a:endParaRPr/>
            </a:p>
          </p:txBody>
        </p:sp>
        <p:sp>
          <p:nvSpPr>
            <p:cNvPr id="1035" name="object 1033">
              <a:extLst>
                <a:ext uri="{FF2B5EF4-FFF2-40B4-BE49-F238E27FC236}">
                  <a16:creationId xmlns:a16="http://schemas.microsoft.com/office/drawing/2014/main" id="{6D2AEC7C-77FB-408A-80EB-85D98194AED8}"/>
                </a:ext>
              </a:extLst>
            </p:cNvPr>
            <p:cNvSpPr/>
            <p:nvPr/>
          </p:nvSpPr>
          <p:spPr>
            <a:xfrm>
              <a:off x="4791638" y="4627274"/>
              <a:ext cx="22860" cy="5080"/>
            </a:xfrm>
            <a:custGeom>
              <a:avLst/>
              <a:gdLst/>
              <a:ahLst/>
              <a:cxnLst/>
              <a:rect l="l" t="t" r="r" b="b"/>
              <a:pathLst>
                <a:path w="22860" h="5079">
                  <a:moveTo>
                    <a:pt x="0" y="4764"/>
                  </a:moveTo>
                  <a:lnTo>
                    <a:pt x="22700" y="4764"/>
                  </a:lnTo>
                  <a:lnTo>
                    <a:pt x="22700" y="0"/>
                  </a:lnTo>
                  <a:lnTo>
                    <a:pt x="0" y="0"/>
                  </a:lnTo>
                  <a:lnTo>
                    <a:pt x="0" y="4764"/>
                  </a:lnTo>
                  <a:close/>
                </a:path>
              </a:pathLst>
            </a:custGeom>
            <a:solidFill>
              <a:srgbClr val="B80000"/>
            </a:solidFill>
          </p:spPr>
          <p:txBody>
            <a:bodyPr wrap="square" lIns="0" tIns="0" rIns="0" bIns="0" rtlCol="0"/>
            <a:lstStyle/>
            <a:p>
              <a:endParaRPr/>
            </a:p>
          </p:txBody>
        </p:sp>
        <p:sp>
          <p:nvSpPr>
            <p:cNvPr id="1036" name="object 1034">
              <a:extLst>
                <a:ext uri="{FF2B5EF4-FFF2-40B4-BE49-F238E27FC236}">
                  <a16:creationId xmlns:a16="http://schemas.microsoft.com/office/drawing/2014/main" id="{801A423D-0120-4743-A61E-9F0C4E107C16}"/>
                </a:ext>
              </a:extLst>
            </p:cNvPr>
            <p:cNvSpPr/>
            <p:nvPr/>
          </p:nvSpPr>
          <p:spPr>
            <a:xfrm>
              <a:off x="4785963" y="4624894"/>
              <a:ext cx="28575" cy="2540"/>
            </a:xfrm>
            <a:custGeom>
              <a:avLst/>
              <a:gdLst/>
              <a:ahLst/>
              <a:cxnLst/>
              <a:rect l="l" t="t" r="r" b="b"/>
              <a:pathLst>
                <a:path w="28575" h="2539">
                  <a:moveTo>
                    <a:pt x="28375" y="2381"/>
                  </a:moveTo>
                  <a:lnTo>
                    <a:pt x="28375" y="0"/>
                  </a:lnTo>
                  <a:lnTo>
                    <a:pt x="0" y="0"/>
                  </a:lnTo>
                  <a:lnTo>
                    <a:pt x="0" y="2381"/>
                  </a:lnTo>
                  <a:lnTo>
                    <a:pt x="28375" y="2381"/>
                  </a:lnTo>
                  <a:close/>
                </a:path>
              </a:pathLst>
            </a:custGeom>
            <a:solidFill>
              <a:srgbClr val="8F0000"/>
            </a:solidFill>
          </p:spPr>
          <p:txBody>
            <a:bodyPr wrap="square" lIns="0" tIns="0" rIns="0" bIns="0" rtlCol="0"/>
            <a:lstStyle/>
            <a:p>
              <a:endParaRPr/>
            </a:p>
          </p:txBody>
        </p:sp>
        <p:sp>
          <p:nvSpPr>
            <p:cNvPr id="1037" name="object 1035">
              <a:extLst>
                <a:ext uri="{FF2B5EF4-FFF2-40B4-BE49-F238E27FC236}">
                  <a16:creationId xmlns:a16="http://schemas.microsoft.com/office/drawing/2014/main" id="{5075B6D9-BF99-4107-AD1E-B4BD2A62E57E}"/>
                </a:ext>
              </a:extLst>
            </p:cNvPr>
            <p:cNvSpPr/>
            <p:nvPr/>
          </p:nvSpPr>
          <p:spPr>
            <a:xfrm>
              <a:off x="4785963" y="4624894"/>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890000"/>
            </a:solidFill>
          </p:spPr>
          <p:txBody>
            <a:bodyPr wrap="square" lIns="0" tIns="0" rIns="0" bIns="0" rtlCol="0"/>
            <a:lstStyle/>
            <a:p>
              <a:endParaRPr/>
            </a:p>
          </p:txBody>
        </p:sp>
        <p:sp>
          <p:nvSpPr>
            <p:cNvPr id="1038" name="object 1036">
              <a:extLst>
                <a:ext uri="{FF2B5EF4-FFF2-40B4-BE49-F238E27FC236}">
                  <a16:creationId xmlns:a16="http://schemas.microsoft.com/office/drawing/2014/main" id="{C0DDF645-FFF8-493A-9633-50445F32379C}"/>
                </a:ext>
              </a:extLst>
            </p:cNvPr>
            <p:cNvSpPr/>
            <p:nvPr/>
          </p:nvSpPr>
          <p:spPr>
            <a:xfrm>
              <a:off x="4783125" y="4622512"/>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750000"/>
            </a:solidFill>
          </p:spPr>
          <p:txBody>
            <a:bodyPr wrap="square" lIns="0" tIns="0" rIns="0" bIns="0" rtlCol="0"/>
            <a:lstStyle/>
            <a:p>
              <a:endParaRPr/>
            </a:p>
          </p:txBody>
        </p:sp>
        <p:sp>
          <p:nvSpPr>
            <p:cNvPr id="1039" name="object 1037">
              <a:extLst>
                <a:ext uri="{FF2B5EF4-FFF2-40B4-BE49-F238E27FC236}">
                  <a16:creationId xmlns:a16="http://schemas.microsoft.com/office/drawing/2014/main" id="{7451102C-60EE-4901-BE35-E8C254DCBA62}"/>
                </a:ext>
              </a:extLst>
            </p:cNvPr>
            <p:cNvSpPr/>
            <p:nvPr/>
          </p:nvSpPr>
          <p:spPr>
            <a:xfrm>
              <a:off x="4783125" y="4622512"/>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6F0000"/>
            </a:solidFill>
          </p:spPr>
          <p:txBody>
            <a:bodyPr wrap="square" lIns="0" tIns="0" rIns="0" bIns="0" rtlCol="0"/>
            <a:lstStyle/>
            <a:p>
              <a:endParaRPr/>
            </a:p>
          </p:txBody>
        </p:sp>
        <p:sp>
          <p:nvSpPr>
            <p:cNvPr id="1040" name="object 1038">
              <a:extLst>
                <a:ext uri="{FF2B5EF4-FFF2-40B4-BE49-F238E27FC236}">
                  <a16:creationId xmlns:a16="http://schemas.microsoft.com/office/drawing/2014/main" id="{074E8536-CBD6-4277-9C2C-2FD2572A5D59}"/>
                </a:ext>
              </a:extLst>
            </p:cNvPr>
            <p:cNvSpPr/>
            <p:nvPr/>
          </p:nvSpPr>
          <p:spPr>
            <a:xfrm>
              <a:off x="4783125" y="4620131"/>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5C0000"/>
            </a:solidFill>
          </p:spPr>
          <p:txBody>
            <a:bodyPr wrap="square" lIns="0" tIns="0" rIns="0" bIns="0" rtlCol="0"/>
            <a:lstStyle/>
            <a:p>
              <a:endParaRPr/>
            </a:p>
          </p:txBody>
        </p:sp>
        <p:sp>
          <p:nvSpPr>
            <p:cNvPr id="1041" name="object 1039">
              <a:extLst>
                <a:ext uri="{FF2B5EF4-FFF2-40B4-BE49-F238E27FC236}">
                  <a16:creationId xmlns:a16="http://schemas.microsoft.com/office/drawing/2014/main" id="{6513C550-ADB0-413E-88FF-A2748B80970E}"/>
                </a:ext>
              </a:extLst>
            </p:cNvPr>
            <p:cNvSpPr/>
            <p:nvPr/>
          </p:nvSpPr>
          <p:spPr>
            <a:xfrm>
              <a:off x="4783125" y="4620131"/>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530000"/>
            </a:solidFill>
          </p:spPr>
          <p:txBody>
            <a:bodyPr wrap="square" lIns="0" tIns="0" rIns="0" bIns="0" rtlCol="0"/>
            <a:lstStyle/>
            <a:p>
              <a:endParaRPr/>
            </a:p>
          </p:txBody>
        </p:sp>
        <p:sp>
          <p:nvSpPr>
            <p:cNvPr id="1042" name="object 1040">
              <a:extLst>
                <a:ext uri="{FF2B5EF4-FFF2-40B4-BE49-F238E27FC236}">
                  <a16:creationId xmlns:a16="http://schemas.microsoft.com/office/drawing/2014/main" id="{0BB9FA65-395B-4B71-A8E3-B2DF4A36F7A2}"/>
                </a:ext>
              </a:extLst>
            </p:cNvPr>
            <p:cNvSpPr/>
            <p:nvPr/>
          </p:nvSpPr>
          <p:spPr>
            <a:xfrm>
              <a:off x="4783125" y="4617749"/>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460000"/>
            </a:solidFill>
          </p:spPr>
          <p:txBody>
            <a:bodyPr wrap="square" lIns="0" tIns="0" rIns="0" bIns="0" rtlCol="0"/>
            <a:lstStyle/>
            <a:p>
              <a:endParaRPr/>
            </a:p>
          </p:txBody>
        </p:sp>
        <p:sp>
          <p:nvSpPr>
            <p:cNvPr id="1043" name="object 1041">
              <a:extLst>
                <a:ext uri="{FF2B5EF4-FFF2-40B4-BE49-F238E27FC236}">
                  <a16:creationId xmlns:a16="http://schemas.microsoft.com/office/drawing/2014/main" id="{95128499-C2A1-4619-9AAE-73B5211A1C1B}"/>
                </a:ext>
              </a:extLst>
            </p:cNvPr>
            <p:cNvSpPr/>
            <p:nvPr/>
          </p:nvSpPr>
          <p:spPr>
            <a:xfrm>
              <a:off x="4783125" y="4617749"/>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420000"/>
            </a:solidFill>
          </p:spPr>
          <p:txBody>
            <a:bodyPr wrap="square" lIns="0" tIns="0" rIns="0" bIns="0" rtlCol="0"/>
            <a:lstStyle/>
            <a:p>
              <a:endParaRPr/>
            </a:p>
          </p:txBody>
        </p:sp>
        <p:sp>
          <p:nvSpPr>
            <p:cNvPr id="1044" name="object 1042">
              <a:extLst>
                <a:ext uri="{FF2B5EF4-FFF2-40B4-BE49-F238E27FC236}">
                  <a16:creationId xmlns:a16="http://schemas.microsoft.com/office/drawing/2014/main" id="{986336F9-D638-4F98-AF3B-C34727E73A15}"/>
                </a:ext>
              </a:extLst>
            </p:cNvPr>
            <p:cNvSpPr/>
            <p:nvPr/>
          </p:nvSpPr>
          <p:spPr>
            <a:xfrm>
              <a:off x="4788801" y="4615369"/>
              <a:ext cx="14604" cy="2540"/>
            </a:xfrm>
            <a:custGeom>
              <a:avLst/>
              <a:gdLst/>
              <a:ahLst/>
              <a:cxnLst/>
              <a:rect l="l" t="t" r="r" b="b"/>
              <a:pathLst>
                <a:path w="14604" h="2539">
                  <a:moveTo>
                    <a:pt x="14187" y="0"/>
                  </a:moveTo>
                  <a:lnTo>
                    <a:pt x="2837" y="0"/>
                  </a:lnTo>
                  <a:lnTo>
                    <a:pt x="0" y="2381"/>
                  </a:lnTo>
                  <a:lnTo>
                    <a:pt x="14187" y="2381"/>
                  </a:lnTo>
                  <a:lnTo>
                    <a:pt x="14187" y="0"/>
                  </a:lnTo>
                  <a:close/>
                </a:path>
              </a:pathLst>
            </a:custGeom>
            <a:solidFill>
              <a:srgbClr val="2D0000"/>
            </a:solidFill>
          </p:spPr>
          <p:txBody>
            <a:bodyPr wrap="square" lIns="0" tIns="0" rIns="0" bIns="0" rtlCol="0"/>
            <a:lstStyle/>
            <a:p>
              <a:endParaRPr/>
            </a:p>
          </p:txBody>
        </p:sp>
        <p:sp>
          <p:nvSpPr>
            <p:cNvPr id="1045" name="object 1043">
              <a:extLst>
                <a:ext uri="{FF2B5EF4-FFF2-40B4-BE49-F238E27FC236}">
                  <a16:creationId xmlns:a16="http://schemas.microsoft.com/office/drawing/2014/main" id="{35610A1A-FE93-4FF3-AAB3-8663FC1FAB0A}"/>
                </a:ext>
              </a:extLst>
            </p:cNvPr>
            <p:cNvSpPr/>
            <p:nvPr/>
          </p:nvSpPr>
          <p:spPr>
            <a:xfrm>
              <a:off x="4788801" y="4615369"/>
              <a:ext cx="14604" cy="2540"/>
            </a:xfrm>
            <a:custGeom>
              <a:avLst/>
              <a:gdLst/>
              <a:ahLst/>
              <a:cxnLst/>
              <a:rect l="l" t="t" r="r" b="b"/>
              <a:pathLst>
                <a:path w="14604" h="2539">
                  <a:moveTo>
                    <a:pt x="14187" y="0"/>
                  </a:moveTo>
                  <a:lnTo>
                    <a:pt x="2837" y="0"/>
                  </a:lnTo>
                  <a:lnTo>
                    <a:pt x="0" y="2381"/>
                  </a:lnTo>
                  <a:lnTo>
                    <a:pt x="14187" y="2381"/>
                  </a:lnTo>
                  <a:lnTo>
                    <a:pt x="14187" y="0"/>
                  </a:lnTo>
                  <a:close/>
                </a:path>
              </a:pathLst>
            </a:custGeom>
            <a:solidFill>
              <a:srgbClr val="290000"/>
            </a:solidFill>
          </p:spPr>
          <p:txBody>
            <a:bodyPr wrap="square" lIns="0" tIns="0" rIns="0" bIns="0" rtlCol="0"/>
            <a:lstStyle/>
            <a:p>
              <a:endParaRPr/>
            </a:p>
          </p:txBody>
        </p:sp>
        <p:sp>
          <p:nvSpPr>
            <p:cNvPr id="1046" name="object 1044">
              <a:extLst>
                <a:ext uri="{FF2B5EF4-FFF2-40B4-BE49-F238E27FC236}">
                  <a16:creationId xmlns:a16="http://schemas.microsoft.com/office/drawing/2014/main" id="{BA22C9CA-1D0F-4DD2-A2D9-59B008411A4D}"/>
                </a:ext>
              </a:extLst>
            </p:cNvPr>
            <p:cNvSpPr/>
            <p:nvPr/>
          </p:nvSpPr>
          <p:spPr>
            <a:xfrm>
              <a:off x="4794476" y="4612987"/>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130000"/>
            </a:solidFill>
          </p:spPr>
          <p:txBody>
            <a:bodyPr wrap="square" lIns="0" tIns="0" rIns="0" bIns="0" rtlCol="0"/>
            <a:lstStyle/>
            <a:p>
              <a:endParaRPr/>
            </a:p>
          </p:txBody>
        </p:sp>
        <p:sp>
          <p:nvSpPr>
            <p:cNvPr id="1047" name="object 1045">
              <a:extLst>
                <a:ext uri="{FF2B5EF4-FFF2-40B4-BE49-F238E27FC236}">
                  <a16:creationId xmlns:a16="http://schemas.microsoft.com/office/drawing/2014/main" id="{D040718F-924D-4AFC-BAD0-B8005FDC3FCB}"/>
                </a:ext>
              </a:extLst>
            </p:cNvPr>
            <p:cNvSpPr/>
            <p:nvPr/>
          </p:nvSpPr>
          <p:spPr>
            <a:xfrm>
              <a:off x="4794476" y="4612987"/>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0D0000"/>
            </a:solidFill>
          </p:spPr>
          <p:txBody>
            <a:bodyPr wrap="square" lIns="0" tIns="0" rIns="0" bIns="0" rtlCol="0"/>
            <a:lstStyle/>
            <a:p>
              <a:endParaRPr/>
            </a:p>
          </p:txBody>
        </p:sp>
        <p:sp>
          <p:nvSpPr>
            <p:cNvPr id="1048" name="object 1046">
              <a:extLst>
                <a:ext uri="{FF2B5EF4-FFF2-40B4-BE49-F238E27FC236}">
                  <a16:creationId xmlns:a16="http://schemas.microsoft.com/office/drawing/2014/main" id="{F5724832-8958-40DF-904D-8E44446BCFDE}"/>
                </a:ext>
              </a:extLst>
            </p:cNvPr>
            <p:cNvSpPr/>
            <p:nvPr/>
          </p:nvSpPr>
          <p:spPr>
            <a:xfrm>
              <a:off x="5154848" y="4660715"/>
              <a:ext cx="5715" cy="5080"/>
            </a:xfrm>
            <a:custGeom>
              <a:avLst/>
              <a:gdLst/>
              <a:ahLst/>
              <a:cxnLst/>
              <a:rect l="l" t="t" r="r" b="b"/>
              <a:pathLst>
                <a:path w="5714" h="5079">
                  <a:moveTo>
                    <a:pt x="5675" y="0"/>
                  </a:moveTo>
                  <a:lnTo>
                    <a:pt x="0" y="0"/>
                  </a:lnTo>
                  <a:lnTo>
                    <a:pt x="0" y="4762"/>
                  </a:lnTo>
                  <a:lnTo>
                    <a:pt x="5675" y="4762"/>
                  </a:lnTo>
                  <a:lnTo>
                    <a:pt x="5675" y="0"/>
                  </a:lnTo>
                  <a:close/>
                </a:path>
              </a:pathLst>
            </a:custGeom>
            <a:solidFill>
              <a:srgbClr val="D90000"/>
            </a:solidFill>
          </p:spPr>
          <p:txBody>
            <a:bodyPr wrap="square" lIns="0" tIns="0" rIns="0" bIns="0" rtlCol="0"/>
            <a:lstStyle/>
            <a:p>
              <a:endParaRPr/>
            </a:p>
          </p:txBody>
        </p:sp>
        <p:sp>
          <p:nvSpPr>
            <p:cNvPr id="1049" name="object 1047">
              <a:extLst>
                <a:ext uri="{FF2B5EF4-FFF2-40B4-BE49-F238E27FC236}">
                  <a16:creationId xmlns:a16="http://schemas.microsoft.com/office/drawing/2014/main" id="{FC3F6CE7-77A1-4A35-BA13-B80FEA7E5FBC}"/>
                </a:ext>
              </a:extLst>
            </p:cNvPr>
            <p:cNvSpPr/>
            <p:nvPr/>
          </p:nvSpPr>
          <p:spPr>
            <a:xfrm>
              <a:off x="5154848" y="4660715"/>
              <a:ext cx="5715" cy="5080"/>
            </a:xfrm>
            <a:custGeom>
              <a:avLst/>
              <a:gdLst/>
              <a:ahLst/>
              <a:cxnLst/>
              <a:rect l="l" t="t" r="r" b="b"/>
              <a:pathLst>
                <a:path w="5714" h="5079">
                  <a:moveTo>
                    <a:pt x="5675" y="0"/>
                  </a:moveTo>
                  <a:lnTo>
                    <a:pt x="0" y="0"/>
                  </a:lnTo>
                  <a:lnTo>
                    <a:pt x="0" y="4762"/>
                  </a:lnTo>
                  <a:lnTo>
                    <a:pt x="5675" y="4762"/>
                  </a:lnTo>
                  <a:lnTo>
                    <a:pt x="5675" y="0"/>
                  </a:lnTo>
                  <a:close/>
                </a:path>
              </a:pathLst>
            </a:custGeom>
            <a:solidFill>
              <a:srgbClr val="D10000"/>
            </a:solidFill>
          </p:spPr>
          <p:txBody>
            <a:bodyPr wrap="square" lIns="0" tIns="0" rIns="0" bIns="0" rtlCol="0"/>
            <a:lstStyle/>
            <a:p>
              <a:endParaRPr/>
            </a:p>
          </p:txBody>
        </p:sp>
        <p:sp>
          <p:nvSpPr>
            <p:cNvPr id="1050" name="object 1048">
              <a:extLst>
                <a:ext uri="{FF2B5EF4-FFF2-40B4-BE49-F238E27FC236}">
                  <a16:creationId xmlns:a16="http://schemas.microsoft.com/office/drawing/2014/main" id="{94AA53F6-E063-4462-9D72-22C6BF425208}"/>
                </a:ext>
              </a:extLst>
            </p:cNvPr>
            <p:cNvSpPr/>
            <p:nvPr/>
          </p:nvSpPr>
          <p:spPr>
            <a:xfrm>
              <a:off x="5152010" y="465833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C40000"/>
            </a:solidFill>
          </p:spPr>
          <p:txBody>
            <a:bodyPr wrap="square" lIns="0" tIns="0" rIns="0" bIns="0" rtlCol="0"/>
            <a:lstStyle/>
            <a:p>
              <a:endParaRPr/>
            </a:p>
          </p:txBody>
        </p:sp>
        <p:sp>
          <p:nvSpPr>
            <p:cNvPr id="1051" name="object 1049">
              <a:extLst>
                <a:ext uri="{FF2B5EF4-FFF2-40B4-BE49-F238E27FC236}">
                  <a16:creationId xmlns:a16="http://schemas.microsoft.com/office/drawing/2014/main" id="{A4439CE8-643A-4497-9424-656FCB625DB4}"/>
                </a:ext>
              </a:extLst>
            </p:cNvPr>
            <p:cNvSpPr/>
            <p:nvPr/>
          </p:nvSpPr>
          <p:spPr>
            <a:xfrm>
              <a:off x="5152010" y="465833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BE0000"/>
            </a:solidFill>
          </p:spPr>
          <p:txBody>
            <a:bodyPr wrap="square" lIns="0" tIns="0" rIns="0" bIns="0" rtlCol="0"/>
            <a:lstStyle/>
            <a:p>
              <a:endParaRPr/>
            </a:p>
          </p:txBody>
        </p:sp>
        <p:sp>
          <p:nvSpPr>
            <p:cNvPr id="1052" name="object 1050">
              <a:extLst>
                <a:ext uri="{FF2B5EF4-FFF2-40B4-BE49-F238E27FC236}">
                  <a16:creationId xmlns:a16="http://schemas.microsoft.com/office/drawing/2014/main" id="{F2372025-6225-4DA4-93F8-2ED71A9731EE}"/>
                </a:ext>
              </a:extLst>
            </p:cNvPr>
            <p:cNvSpPr/>
            <p:nvPr/>
          </p:nvSpPr>
          <p:spPr>
            <a:xfrm>
              <a:off x="5149172" y="4655951"/>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B0000"/>
            </a:solidFill>
          </p:spPr>
          <p:txBody>
            <a:bodyPr wrap="square" lIns="0" tIns="0" rIns="0" bIns="0" rtlCol="0"/>
            <a:lstStyle/>
            <a:p>
              <a:endParaRPr/>
            </a:p>
          </p:txBody>
        </p:sp>
        <p:sp>
          <p:nvSpPr>
            <p:cNvPr id="1053" name="object 1051">
              <a:extLst>
                <a:ext uri="{FF2B5EF4-FFF2-40B4-BE49-F238E27FC236}">
                  <a16:creationId xmlns:a16="http://schemas.microsoft.com/office/drawing/2014/main" id="{97935746-FF94-406B-B5EF-4D537EA174AD}"/>
                </a:ext>
              </a:extLst>
            </p:cNvPr>
            <p:cNvSpPr/>
            <p:nvPr/>
          </p:nvSpPr>
          <p:spPr>
            <a:xfrm>
              <a:off x="5149172" y="465595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A20000"/>
            </a:solidFill>
          </p:spPr>
          <p:txBody>
            <a:bodyPr wrap="square" lIns="0" tIns="0" rIns="0" bIns="0" rtlCol="0"/>
            <a:lstStyle/>
            <a:p>
              <a:endParaRPr/>
            </a:p>
          </p:txBody>
        </p:sp>
        <p:sp>
          <p:nvSpPr>
            <p:cNvPr id="1054" name="object 1052">
              <a:extLst>
                <a:ext uri="{FF2B5EF4-FFF2-40B4-BE49-F238E27FC236}">
                  <a16:creationId xmlns:a16="http://schemas.microsoft.com/office/drawing/2014/main" id="{99631A29-5E66-426A-8699-7C6C5A01C2DD}"/>
                </a:ext>
              </a:extLst>
            </p:cNvPr>
            <p:cNvSpPr/>
            <p:nvPr/>
          </p:nvSpPr>
          <p:spPr>
            <a:xfrm>
              <a:off x="5146335" y="4653570"/>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8F0000"/>
            </a:solidFill>
          </p:spPr>
          <p:txBody>
            <a:bodyPr wrap="square" lIns="0" tIns="0" rIns="0" bIns="0" rtlCol="0"/>
            <a:lstStyle/>
            <a:p>
              <a:endParaRPr/>
            </a:p>
          </p:txBody>
        </p:sp>
        <p:sp>
          <p:nvSpPr>
            <p:cNvPr id="1055" name="object 1053">
              <a:extLst>
                <a:ext uri="{FF2B5EF4-FFF2-40B4-BE49-F238E27FC236}">
                  <a16:creationId xmlns:a16="http://schemas.microsoft.com/office/drawing/2014/main" id="{E8EE331E-49B7-440F-9D7C-7E9C707CC259}"/>
                </a:ext>
              </a:extLst>
            </p:cNvPr>
            <p:cNvSpPr/>
            <p:nvPr/>
          </p:nvSpPr>
          <p:spPr>
            <a:xfrm>
              <a:off x="5146335" y="4653571"/>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90000"/>
            </a:solidFill>
          </p:spPr>
          <p:txBody>
            <a:bodyPr wrap="square" lIns="0" tIns="0" rIns="0" bIns="0" rtlCol="0"/>
            <a:lstStyle/>
            <a:p>
              <a:endParaRPr/>
            </a:p>
          </p:txBody>
        </p:sp>
        <p:sp>
          <p:nvSpPr>
            <p:cNvPr id="1056" name="object 1054">
              <a:extLst>
                <a:ext uri="{FF2B5EF4-FFF2-40B4-BE49-F238E27FC236}">
                  <a16:creationId xmlns:a16="http://schemas.microsoft.com/office/drawing/2014/main" id="{12F6CE68-1214-4BB8-9E6E-06DED97CDF78}"/>
                </a:ext>
              </a:extLst>
            </p:cNvPr>
            <p:cNvSpPr/>
            <p:nvPr/>
          </p:nvSpPr>
          <p:spPr>
            <a:xfrm>
              <a:off x="5140660" y="4651188"/>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750000"/>
            </a:solidFill>
          </p:spPr>
          <p:txBody>
            <a:bodyPr wrap="square" lIns="0" tIns="0" rIns="0" bIns="0" rtlCol="0"/>
            <a:lstStyle/>
            <a:p>
              <a:endParaRPr/>
            </a:p>
          </p:txBody>
        </p:sp>
        <p:sp>
          <p:nvSpPr>
            <p:cNvPr id="1057" name="object 1055">
              <a:extLst>
                <a:ext uri="{FF2B5EF4-FFF2-40B4-BE49-F238E27FC236}">
                  <a16:creationId xmlns:a16="http://schemas.microsoft.com/office/drawing/2014/main" id="{E43C34B8-6282-44C3-82F3-BBAD54D4F192}"/>
                </a:ext>
              </a:extLst>
            </p:cNvPr>
            <p:cNvSpPr/>
            <p:nvPr/>
          </p:nvSpPr>
          <p:spPr>
            <a:xfrm>
              <a:off x="5140660" y="4651188"/>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6F0000"/>
            </a:solidFill>
          </p:spPr>
          <p:txBody>
            <a:bodyPr wrap="square" lIns="0" tIns="0" rIns="0" bIns="0" rtlCol="0"/>
            <a:lstStyle/>
            <a:p>
              <a:endParaRPr/>
            </a:p>
          </p:txBody>
        </p:sp>
        <p:sp>
          <p:nvSpPr>
            <p:cNvPr id="1058" name="object 1056">
              <a:extLst>
                <a:ext uri="{FF2B5EF4-FFF2-40B4-BE49-F238E27FC236}">
                  <a16:creationId xmlns:a16="http://schemas.microsoft.com/office/drawing/2014/main" id="{2491C4A2-881E-4072-8213-94AAD35AFBBF}"/>
                </a:ext>
              </a:extLst>
            </p:cNvPr>
            <p:cNvSpPr/>
            <p:nvPr/>
          </p:nvSpPr>
          <p:spPr>
            <a:xfrm>
              <a:off x="5134985" y="4691673"/>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20000"/>
            </a:solidFill>
          </p:spPr>
          <p:txBody>
            <a:bodyPr wrap="square" lIns="0" tIns="0" rIns="0" bIns="0" rtlCol="0"/>
            <a:lstStyle/>
            <a:p>
              <a:endParaRPr/>
            </a:p>
          </p:txBody>
        </p:sp>
        <p:sp>
          <p:nvSpPr>
            <p:cNvPr id="1059" name="object 1057">
              <a:extLst>
                <a:ext uri="{FF2B5EF4-FFF2-40B4-BE49-F238E27FC236}">
                  <a16:creationId xmlns:a16="http://schemas.microsoft.com/office/drawing/2014/main" id="{39472BAD-5B1C-4936-BBE2-D95DA05F35A0}"/>
                </a:ext>
              </a:extLst>
            </p:cNvPr>
            <p:cNvSpPr/>
            <p:nvPr/>
          </p:nvSpPr>
          <p:spPr>
            <a:xfrm>
              <a:off x="5134985" y="4691674"/>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5C0000"/>
            </a:solidFill>
          </p:spPr>
          <p:txBody>
            <a:bodyPr wrap="square" lIns="0" tIns="0" rIns="0" bIns="0" rtlCol="0"/>
            <a:lstStyle/>
            <a:p>
              <a:endParaRPr/>
            </a:p>
          </p:txBody>
        </p:sp>
        <p:sp>
          <p:nvSpPr>
            <p:cNvPr id="1060" name="object 1058">
              <a:extLst>
                <a:ext uri="{FF2B5EF4-FFF2-40B4-BE49-F238E27FC236}">
                  <a16:creationId xmlns:a16="http://schemas.microsoft.com/office/drawing/2014/main" id="{336E79FA-0868-4BB5-81C5-1F7139B5911A}"/>
                </a:ext>
              </a:extLst>
            </p:cNvPr>
            <p:cNvSpPr/>
            <p:nvPr/>
          </p:nvSpPr>
          <p:spPr>
            <a:xfrm>
              <a:off x="5137822" y="4689292"/>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460000"/>
            </a:solidFill>
          </p:spPr>
          <p:txBody>
            <a:bodyPr wrap="square" lIns="0" tIns="0" rIns="0" bIns="0" rtlCol="0"/>
            <a:lstStyle/>
            <a:p>
              <a:endParaRPr/>
            </a:p>
          </p:txBody>
        </p:sp>
        <p:sp>
          <p:nvSpPr>
            <p:cNvPr id="1061" name="object 1059">
              <a:extLst>
                <a:ext uri="{FF2B5EF4-FFF2-40B4-BE49-F238E27FC236}">
                  <a16:creationId xmlns:a16="http://schemas.microsoft.com/office/drawing/2014/main" id="{3AEE22F0-4F14-4684-8B34-2BBD87D46C12}"/>
                </a:ext>
              </a:extLst>
            </p:cNvPr>
            <p:cNvSpPr/>
            <p:nvPr/>
          </p:nvSpPr>
          <p:spPr>
            <a:xfrm>
              <a:off x="5137822" y="4689292"/>
              <a:ext cx="20320" cy="2540"/>
            </a:xfrm>
            <a:custGeom>
              <a:avLst/>
              <a:gdLst/>
              <a:ahLst/>
              <a:cxnLst/>
              <a:rect l="l" t="t" r="r" b="b"/>
              <a:pathLst>
                <a:path w="20320" h="2539">
                  <a:moveTo>
                    <a:pt x="0" y="0"/>
                  </a:moveTo>
                  <a:lnTo>
                    <a:pt x="0" y="2381"/>
                  </a:lnTo>
                  <a:lnTo>
                    <a:pt x="19863" y="2381"/>
                  </a:lnTo>
                  <a:lnTo>
                    <a:pt x="19863" y="0"/>
                  </a:lnTo>
                  <a:lnTo>
                    <a:pt x="0" y="0"/>
                  </a:lnTo>
                  <a:close/>
                </a:path>
              </a:pathLst>
            </a:custGeom>
            <a:solidFill>
              <a:srgbClr val="420000"/>
            </a:solidFill>
          </p:spPr>
          <p:txBody>
            <a:bodyPr wrap="square" lIns="0" tIns="0" rIns="0" bIns="0" rtlCol="0"/>
            <a:lstStyle/>
            <a:p>
              <a:endParaRPr/>
            </a:p>
          </p:txBody>
        </p:sp>
        <p:sp>
          <p:nvSpPr>
            <p:cNvPr id="1062" name="object 1060">
              <a:extLst>
                <a:ext uri="{FF2B5EF4-FFF2-40B4-BE49-F238E27FC236}">
                  <a16:creationId xmlns:a16="http://schemas.microsoft.com/office/drawing/2014/main" id="{56D66761-3F18-42F6-AF85-0663D246903E}"/>
                </a:ext>
              </a:extLst>
            </p:cNvPr>
            <p:cNvSpPr/>
            <p:nvPr/>
          </p:nvSpPr>
          <p:spPr>
            <a:xfrm>
              <a:off x="5137822" y="4686911"/>
              <a:ext cx="17145" cy="2540"/>
            </a:xfrm>
            <a:custGeom>
              <a:avLst/>
              <a:gdLst/>
              <a:ahLst/>
              <a:cxnLst/>
              <a:rect l="l" t="t" r="r" b="b"/>
              <a:pathLst>
                <a:path w="17145" h="2539">
                  <a:moveTo>
                    <a:pt x="2837" y="0"/>
                  </a:moveTo>
                  <a:lnTo>
                    <a:pt x="0" y="0"/>
                  </a:lnTo>
                  <a:lnTo>
                    <a:pt x="0" y="2381"/>
                  </a:lnTo>
                  <a:lnTo>
                    <a:pt x="2837" y="2381"/>
                  </a:lnTo>
                  <a:lnTo>
                    <a:pt x="2837" y="0"/>
                  </a:lnTo>
                  <a:close/>
                </a:path>
                <a:path w="17145" h="2539">
                  <a:moveTo>
                    <a:pt x="17025" y="0"/>
                  </a:moveTo>
                  <a:lnTo>
                    <a:pt x="5675" y="0"/>
                  </a:lnTo>
                  <a:lnTo>
                    <a:pt x="5675" y="2381"/>
                  </a:lnTo>
                  <a:lnTo>
                    <a:pt x="17025" y="2381"/>
                  </a:lnTo>
                  <a:lnTo>
                    <a:pt x="17025" y="0"/>
                  </a:lnTo>
                  <a:close/>
                </a:path>
              </a:pathLst>
            </a:custGeom>
            <a:solidFill>
              <a:srgbClr val="2D0000"/>
            </a:solidFill>
          </p:spPr>
          <p:txBody>
            <a:bodyPr wrap="square" lIns="0" tIns="0" rIns="0" bIns="0" rtlCol="0"/>
            <a:lstStyle/>
            <a:p>
              <a:endParaRPr/>
            </a:p>
          </p:txBody>
        </p:sp>
        <p:sp>
          <p:nvSpPr>
            <p:cNvPr id="1063" name="object 1061">
              <a:extLst>
                <a:ext uri="{FF2B5EF4-FFF2-40B4-BE49-F238E27FC236}">
                  <a16:creationId xmlns:a16="http://schemas.microsoft.com/office/drawing/2014/main" id="{A360CEB0-9C93-4D19-B377-4CC8CEC23525}"/>
                </a:ext>
              </a:extLst>
            </p:cNvPr>
            <p:cNvSpPr/>
            <p:nvPr/>
          </p:nvSpPr>
          <p:spPr>
            <a:xfrm>
              <a:off x="5137822" y="4686911"/>
              <a:ext cx="17145" cy="2540"/>
            </a:xfrm>
            <a:custGeom>
              <a:avLst/>
              <a:gdLst/>
              <a:ahLst/>
              <a:cxnLst/>
              <a:rect l="l" t="t" r="r" b="b"/>
              <a:pathLst>
                <a:path w="17145" h="2539">
                  <a:moveTo>
                    <a:pt x="2837" y="0"/>
                  </a:moveTo>
                  <a:lnTo>
                    <a:pt x="0" y="0"/>
                  </a:lnTo>
                  <a:lnTo>
                    <a:pt x="0" y="2381"/>
                  </a:lnTo>
                  <a:lnTo>
                    <a:pt x="2837" y="2381"/>
                  </a:lnTo>
                  <a:lnTo>
                    <a:pt x="2837" y="0"/>
                  </a:lnTo>
                  <a:close/>
                </a:path>
                <a:path w="17145" h="2539">
                  <a:moveTo>
                    <a:pt x="17025" y="0"/>
                  </a:moveTo>
                  <a:lnTo>
                    <a:pt x="5675" y="0"/>
                  </a:lnTo>
                  <a:lnTo>
                    <a:pt x="5675" y="2381"/>
                  </a:lnTo>
                  <a:lnTo>
                    <a:pt x="17025" y="2381"/>
                  </a:lnTo>
                  <a:lnTo>
                    <a:pt x="17025" y="0"/>
                  </a:lnTo>
                  <a:close/>
                </a:path>
              </a:pathLst>
            </a:custGeom>
            <a:solidFill>
              <a:srgbClr val="290000"/>
            </a:solidFill>
          </p:spPr>
          <p:txBody>
            <a:bodyPr wrap="square" lIns="0" tIns="0" rIns="0" bIns="0" rtlCol="0"/>
            <a:lstStyle/>
            <a:p>
              <a:endParaRPr/>
            </a:p>
          </p:txBody>
        </p:sp>
        <p:sp>
          <p:nvSpPr>
            <p:cNvPr id="1064" name="object 1062">
              <a:extLst>
                <a:ext uri="{FF2B5EF4-FFF2-40B4-BE49-F238E27FC236}">
                  <a16:creationId xmlns:a16="http://schemas.microsoft.com/office/drawing/2014/main" id="{4664EB9D-A8DA-4FDC-A94E-AC90DB8E5246}"/>
                </a:ext>
              </a:extLst>
            </p:cNvPr>
            <p:cNvSpPr/>
            <p:nvPr/>
          </p:nvSpPr>
          <p:spPr>
            <a:xfrm>
              <a:off x="5146335" y="4684529"/>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130000"/>
            </a:solidFill>
          </p:spPr>
          <p:txBody>
            <a:bodyPr wrap="square" lIns="0" tIns="0" rIns="0" bIns="0" rtlCol="0"/>
            <a:lstStyle/>
            <a:p>
              <a:endParaRPr/>
            </a:p>
          </p:txBody>
        </p:sp>
        <p:sp>
          <p:nvSpPr>
            <p:cNvPr id="1065" name="object 1063">
              <a:extLst>
                <a:ext uri="{FF2B5EF4-FFF2-40B4-BE49-F238E27FC236}">
                  <a16:creationId xmlns:a16="http://schemas.microsoft.com/office/drawing/2014/main" id="{5B7F5ECC-E93B-4485-9CEF-DE272F06222B}"/>
                </a:ext>
              </a:extLst>
            </p:cNvPr>
            <p:cNvSpPr/>
            <p:nvPr/>
          </p:nvSpPr>
          <p:spPr>
            <a:xfrm>
              <a:off x="5146335" y="4684528"/>
              <a:ext cx="5715" cy="2540"/>
            </a:xfrm>
            <a:custGeom>
              <a:avLst/>
              <a:gdLst/>
              <a:ahLst/>
              <a:cxnLst/>
              <a:rect l="l" t="t" r="r" b="b"/>
              <a:pathLst>
                <a:path w="5714" h="2539">
                  <a:moveTo>
                    <a:pt x="0" y="2382"/>
                  </a:moveTo>
                  <a:lnTo>
                    <a:pt x="5675" y="2382"/>
                  </a:lnTo>
                  <a:lnTo>
                    <a:pt x="5675" y="0"/>
                  </a:lnTo>
                  <a:lnTo>
                    <a:pt x="0" y="0"/>
                  </a:lnTo>
                  <a:lnTo>
                    <a:pt x="0" y="2382"/>
                  </a:lnTo>
                  <a:close/>
                </a:path>
              </a:pathLst>
            </a:custGeom>
            <a:solidFill>
              <a:srgbClr val="0D0000"/>
            </a:solidFill>
          </p:spPr>
          <p:txBody>
            <a:bodyPr wrap="square" lIns="0" tIns="0" rIns="0" bIns="0" rtlCol="0"/>
            <a:lstStyle/>
            <a:p>
              <a:endParaRPr/>
            </a:p>
          </p:txBody>
        </p:sp>
        <p:sp>
          <p:nvSpPr>
            <p:cNvPr id="1066" name="object 1064">
              <a:extLst>
                <a:ext uri="{FF2B5EF4-FFF2-40B4-BE49-F238E27FC236}">
                  <a16:creationId xmlns:a16="http://schemas.microsoft.com/office/drawing/2014/main" id="{4B6F3155-F3A2-488B-84F0-FF1A2DB0DEC2}"/>
                </a:ext>
              </a:extLst>
            </p:cNvPr>
            <p:cNvSpPr/>
            <p:nvPr/>
          </p:nvSpPr>
          <p:spPr>
            <a:xfrm>
              <a:off x="5430092" y="4777406"/>
              <a:ext cx="8890" cy="2540"/>
            </a:xfrm>
            <a:custGeom>
              <a:avLst/>
              <a:gdLst/>
              <a:ahLst/>
              <a:cxnLst/>
              <a:rect l="l" t="t" r="r" b="b"/>
              <a:pathLst>
                <a:path w="8889" h="2539">
                  <a:moveTo>
                    <a:pt x="8512" y="2391"/>
                  </a:moveTo>
                  <a:lnTo>
                    <a:pt x="8512" y="0"/>
                  </a:lnTo>
                  <a:lnTo>
                    <a:pt x="0" y="0"/>
                  </a:lnTo>
                  <a:lnTo>
                    <a:pt x="0" y="2391"/>
                  </a:lnTo>
                  <a:lnTo>
                    <a:pt x="8512" y="2391"/>
                  </a:lnTo>
                  <a:close/>
                </a:path>
              </a:pathLst>
            </a:custGeom>
            <a:solidFill>
              <a:srgbClr val="D90000"/>
            </a:solidFill>
          </p:spPr>
          <p:txBody>
            <a:bodyPr wrap="square" lIns="0" tIns="0" rIns="0" bIns="0" rtlCol="0"/>
            <a:lstStyle/>
            <a:p>
              <a:endParaRPr/>
            </a:p>
          </p:txBody>
        </p:sp>
        <p:sp>
          <p:nvSpPr>
            <p:cNvPr id="1067" name="object 1065">
              <a:extLst>
                <a:ext uri="{FF2B5EF4-FFF2-40B4-BE49-F238E27FC236}">
                  <a16:creationId xmlns:a16="http://schemas.microsoft.com/office/drawing/2014/main" id="{73EAC419-1A99-4EAE-AA76-891FBCFCFF97}"/>
                </a:ext>
              </a:extLst>
            </p:cNvPr>
            <p:cNvSpPr/>
            <p:nvPr/>
          </p:nvSpPr>
          <p:spPr>
            <a:xfrm>
              <a:off x="5430092" y="4777406"/>
              <a:ext cx="8890" cy="2540"/>
            </a:xfrm>
            <a:custGeom>
              <a:avLst/>
              <a:gdLst/>
              <a:ahLst/>
              <a:cxnLst/>
              <a:rect l="l" t="t" r="r" b="b"/>
              <a:pathLst>
                <a:path w="8889" h="2539">
                  <a:moveTo>
                    <a:pt x="8512" y="0"/>
                  </a:moveTo>
                  <a:lnTo>
                    <a:pt x="0" y="0"/>
                  </a:lnTo>
                  <a:lnTo>
                    <a:pt x="0" y="2391"/>
                  </a:lnTo>
                  <a:lnTo>
                    <a:pt x="8512" y="2391"/>
                  </a:lnTo>
                  <a:lnTo>
                    <a:pt x="8512" y="0"/>
                  </a:lnTo>
                  <a:close/>
                </a:path>
              </a:pathLst>
            </a:custGeom>
            <a:solidFill>
              <a:srgbClr val="D10000"/>
            </a:solidFill>
          </p:spPr>
          <p:txBody>
            <a:bodyPr wrap="square" lIns="0" tIns="0" rIns="0" bIns="0" rtlCol="0"/>
            <a:lstStyle/>
            <a:p>
              <a:endParaRPr/>
            </a:p>
          </p:txBody>
        </p:sp>
        <p:sp>
          <p:nvSpPr>
            <p:cNvPr id="1068" name="object 1066">
              <a:extLst>
                <a:ext uri="{FF2B5EF4-FFF2-40B4-BE49-F238E27FC236}">
                  <a16:creationId xmlns:a16="http://schemas.microsoft.com/office/drawing/2014/main" id="{67142CFD-44CC-418A-B4D2-BFCB4CA5AD6A}"/>
                </a:ext>
              </a:extLst>
            </p:cNvPr>
            <p:cNvSpPr/>
            <p:nvPr/>
          </p:nvSpPr>
          <p:spPr>
            <a:xfrm>
              <a:off x="5430092" y="4772641"/>
              <a:ext cx="22860" cy="5080"/>
            </a:xfrm>
            <a:custGeom>
              <a:avLst/>
              <a:gdLst/>
              <a:ahLst/>
              <a:cxnLst/>
              <a:rect l="l" t="t" r="r" b="b"/>
              <a:pathLst>
                <a:path w="22860" h="5079">
                  <a:moveTo>
                    <a:pt x="0" y="4764"/>
                  </a:moveTo>
                  <a:lnTo>
                    <a:pt x="22700" y="4764"/>
                  </a:lnTo>
                  <a:lnTo>
                    <a:pt x="22700" y="0"/>
                  </a:lnTo>
                  <a:lnTo>
                    <a:pt x="0" y="0"/>
                  </a:lnTo>
                  <a:lnTo>
                    <a:pt x="0" y="4764"/>
                  </a:lnTo>
                  <a:close/>
                </a:path>
              </a:pathLst>
            </a:custGeom>
            <a:solidFill>
              <a:srgbClr val="BE0000"/>
            </a:solidFill>
          </p:spPr>
          <p:txBody>
            <a:bodyPr wrap="square" lIns="0" tIns="0" rIns="0" bIns="0" rtlCol="0"/>
            <a:lstStyle/>
            <a:p>
              <a:endParaRPr/>
            </a:p>
          </p:txBody>
        </p:sp>
        <p:sp>
          <p:nvSpPr>
            <p:cNvPr id="1069" name="object 1067">
              <a:extLst>
                <a:ext uri="{FF2B5EF4-FFF2-40B4-BE49-F238E27FC236}">
                  <a16:creationId xmlns:a16="http://schemas.microsoft.com/office/drawing/2014/main" id="{4C8015F8-9D1F-45F5-9538-67917F6E4050}"/>
                </a:ext>
              </a:extLst>
            </p:cNvPr>
            <p:cNvSpPr/>
            <p:nvPr/>
          </p:nvSpPr>
          <p:spPr>
            <a:xfrm>
              <a:off x="5430092" y="4772641"/>
              <a:ext cx="22860" cy="5080"/>
            </a:xfrm>
            <a:custGeom>
              <a:avLst/>
              <a:gdLst/>
              <a:ahLst/>
              <a:cxnLst/>
              <a:rect l="l" t="t" r="r" b="b"/>
              <a:pathLst>
                <a:path w="22860" h="5079">
                  <a:moveTo>
                    <a:pt x="0" y="4764"/>
                  </a:moveTo>
                  <a:lnTo>
                    <a:pt x="22700" y="4764"/>
                  </a:lnTo>
                  <a:lnTo>
                    <a:pt x="22700" y="0"/>
                  </a:lnTo>
                  <a:lnTo>
                    <a:pt x="0" y="0"/>
                  </a:lnTo>
                  <a:lnTo>
                    <a:pt x="0" y="4764"/>
                  </a:lnTo>
                  <a:close/>
                </a:path>
              </a:pathLst>
            </a:custGeom>
            <a:solidFill>
              <a:srgbClr val="B80000"/>
            </a:solidFill>
          </p:spPr>
          <p:txBody>
            <a:bodyPr wrap="square" lIns="0" tIns="0" rIns="0" bIns="0" rtlCol="0"/>
            <a:lstStyle/>
            <a:p>
              <a:endParaRPr/>
            </a:p>
          </p:txBody>
        </p:sp>
        <p:sp>
          <p:nvSpPr>
            <p:cNvPr id="1070" name="object 1068">
              <a:extLst>
                <a:ext uri="{FF2B5EF4-FFF2-40B4-BE49-F238E27FC236}">
                  <a16:creationId xmlns:a16="http://schemas.microsoft.com/office/drawing/2014/main" id="{953A64CE-3A2C-4D75-9361-1F1E9CDFCE71}"/>
                </a:ext>
              </a:extLst>
            </p:cNvPr>
            <p:cNvSpPr/>
            <p:nvPr/>
          </p:nvSpPr>
          <p:spPr>
            <a:xfrm>
              <a:off x="5421579" y="4767880"/>
              <a:ext cx="31750" cy="5080"/>
            </a:xfrm>
            <a:custGeom>
              <a:avLst/>
              <a:gdLst/>
              <a:ahLst/>
              <a:cxnLst/>
              <a:rect l="l" t="t" r="r" b="b"/>
              <a:pathLst>
                <a:path w="31750" h="5079">
                  <a:moveTo>
                    <a:pt x="31213" y="4762"/>
                  </a:moveTo>
                  <a:lnTo>
                    <a:pt x="31213" y="0"/>
                  </a:lnTo>
                  <a:lnTo>
                    <a:pt x="0" y="0"/>
                  </a:lnTo>
                  <a:lnTo>
                    <a:pt x="0" y="4762"/>
                  </a:lnTo>
                  <a:lnTo>
                    <a:pt x="31213" y="4762"/>
                  </a:lnTo>
                  <a:close/>
                </a:path>
              </a:pathLst>
            </a:custGeom>
            <a:solidFill>
              <a:srgbClr val="8F0000"/>
            </a:solidFill>
          </p:spPr>
          <p:txBody>
            <a:bodyPr wrap="square" lIns="0" tIns="0" rIns="0" bIns="0" rtlCol="0"/>
            <a:lstStyle/>
            <a:p>
              <a:endParaRPr/>
            </a:p>
          </p:txBody>
        </p:sp>
        <p:sp>
          <p:nvSpPr>
            <p:cNvPr id="1071" name="object 1069">
              <a:extLst>
                <a:ext uri="{FF2B5EF4-FFF2-40B4-BE49-F238E27FC236}">
                  <a16:creationId xmlns:a16="http://schemas.microsoft.com/office/drawing/2014/main" id="{5B370933-DA9C-47C1-A7A3-3F1DBB479C42}"/>
                </a:ext>
              </a:extLst>
            </p:cNvPr>
            <p:cNvSpPr/>
            <p:nvPr/>
          </p:nvSpPr>
          <p:spPr>
            <a:xfrm>
              <a:off x="5421579" y="4767880"/>
              <a:ext cx="31750" cy="5080"/>
            </a:xfrm>
            <a:custGeom>
              <a:avLst/>
              <a:gdLst/>
              <a:ahLst/>
              <a:cxnLst/>
              <a:rect l="l" t="t" r="r" b="b"/>
              <a:pathLst>
                <a:path w="31750" h="5079">
                  <a:moveTo>
                    <a:pt x="0" y="0"/>
                  </a:moveTo>
                  <a:lnTo>
                    <a:pt x="0" y="4762"/>
                  </a:lnTo>
                  <a:lnTo>
                    <a:pt x="31213" y="4762"/>
                  </a:lnTo>
                  <a:lnTo>
                    <a:pt x="31213" y="0"/>
                  </a:lnTo>
                  <a:lnTo>
                    <a:pt x="0" y="0"/>
                  </a:lnTo>
                  <a:close/>
                </a:path>
              </a:pathLst>
            </a:custGeom>
            <a:solidFill>
              <a:srgbClr val="890000"/>
            </a:solidFill>
          </p:spPr>
          <p:txBody>
            <a:bodyPr wrap="square" lIns="0" tIns="0" rIns="0" bIns="0" rtlCol="0"/>
            <a:lstStyle/>
            <a:p>
              <a:endParaRPr/>
            </a:p>
          </p:txBody>
        </p:sp>
        <p:sp>
          <p:nvSpPr>
            <p:cNvPr id="1072" name="object 1070">
              <a:extLst>
                <a:ext uri="{FF2B5EF4-FFF2-40B4-BE49-F238E27FC236}">
                  <a16:creationId xmlns:a16="http://schemas.microsoft.com/office/drawing/2014/main" id="{D2461D7A-4677-4A15-B3C6-6A8BC7B954C6}"/>
                </a:ext>
              </a:extLst>
            </p:cNvPr>
            <p:cNvSpPr/>
            <p:nvPr/>
          </p:nvSpPr>
          <p:spPr>
            <a:xfrm>
              <a:off x="5421579" y="4765497"/>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750000"/>
            </a:solidFill>
          </p:spPr>
          <p:txBody>
            <a:bodyPr wrap="square" lIns="0" tIns="0" rIns="0" bIns="0" rtlCol="0"/>
            <a:lstStyle/>
            <a:p>
              <a:endParaRPr/>
            </a:p>
          </p:txBody>
        </p:sp>
        <p:sp>
          <p:nvSpPr>
            <p:cNvPr id="1073" name="object 1071">
              <a:extLst>
                <a:ext uri="{FF2B5EF4-FFF2-40B4-BE49-F238E27FC236}">
                  <a16:creationId xmlns:a16="http://schemas.microsoft.com/office/drawing/2014/main" id="{61614D37-CD2F-41D2-9443-1FB6F8D8A9FE}"/>
                </a:ext>
              </a:extLst>
            </p:cNvPr>
            <p:cNvSpPr/>
            <p:nvPr/>
          </p:nvSpPr>
          <p:spPr>
            <a:xfrm>
              <a:off x="5421579" y="4765497"/>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F0000"/>
            </a:solidFill>
          </p:spPr>
          <p:txBody>
            <a:bodyPr wrap="square" lIns="0" tIns="0" rIns="0" bIns="0" rtlCol="0"/>
            <a:lstStyle/>
            <a:p>
              <a:endParaRPr/>
            </a:p>
          </p:txBody>
        </p:sp>
        <p:sp>
          <p:nvSpPr>
            <p:cNvPr id="1074" name="object 1072">
              <a:extLst>
                <a:ext uri="{FF2B5EF4-FFF2-40B4-BE49-F238E27FC236}">
                  <a16:creationId xmlns:a16="http://schemas.microsoft.com/office/drawing/2014/main" id="{E454DEED-DAFE-4B85-86DC-3E5F57A0BC67}"/>
                </a:ext>
              </a:extLst>
            </p:cNvPr>
            <p:cNvSpPr/>
            <p:nvPr/>
          </p:nvSpPr>
          <p:spPr>
            <a:xfrm>
              <a:off x="5421579" y="4763117"/>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5C0000"/>
            </a:solidFill>
          </p:spPr>
          <p:txBody>
            <a:bodyPr wrap="square" lIns="0" tIns="0" rIns="0" bIns="0" rtlCol="0"/>
            <a:lstStyle/>
            <a:p>
              <a:endParaRPr/>
            </a:p>
          </p:txBody>
        </p:sp>
        <p:sp>
          <p:nvSpPr>
            <p:cNvPr id="1075" name="object 1073">
              <a:extLst>
                <a:ext uri="{FF2B5EF4-FFF2-40B4-BE49-F238E27FC236}">
                  <a16:creationId xmlns:a16="http://schemas.microsoft.com/office/drawing/2014/main" id="{5F3619F9-4985-4A3C-9A6C-FCE5BADA0577}"/>
                </a:ext>
              </a:extLst>
            </p:cNvPr>
            <p:cNvSpPr/>
            <p:nvPr/>
          </p:nvSpPr>
          <p:spPr>
            <a:xfrm>
              <a:off x="5421579" y="4763117"/>
              <a:ext cx="26034" cy="2540"/>
            </a:xfrm>
            <a:custGeom>
              <a:avLst/>
              <a:gdLst/>
              <a:ahLst/>
              <a:cxnLst/>
              <a:rect l="l" t="t" r="r" b="b"/>
              <a:pathLst>
                <a:path w="26035" h="2539">
                  <a:moveTo>
                    <a:pt x="0" y="0"/>
                  </a:moveTo>
                  <a:lnTo>
                    <a:pt x="0" y="2381"/>
                  </a:lnTo>
                  <a:lnTo>
                    <a:pt x="25538" y="2381"/>
                  </a:lnTo>
                  <a:lnTo>
                    <a:pt x="25538" y="0"/>
                  </a:lnTo>
                  <a:lnTo>
                    <a:pt x="0" y="0"/>
                  </a:lnTo>
                  <a:close/>
                </a:path>
              </a:pathLst>
            </a:custGeom>
            <a:solidFill>
              <a:srgbClr val="530000"/>
            </a:solidFill>
          </p:spPr>
          <p:txBody>
            <a:bodyPr wrap="square" lIns="0" tIns="0" rIns="0" bIns="0" rtlCol="0"/>
            <a:lstStyle/>
            <a:p>
              <a:endParaRPr/>
            </a:p>
          </p:txBody>
        </p:sp>
        <p:sp>
          <p:nvSpPr>
            <p:cNvPr id="1076" name="object 1074">
              <a:extLst>
                <a:ext uri="{FF2B5EF4-FFF2-40B4-BE49-F238E27FC236}">
                  <a16:creationId xmlns:a16="http://schemas.microsoft.com/office/drawing/2014/main" id="{629E41A7-7076-4EDF-952C-E1B8B08B2A0C}"/>
                </a:ext>
              </a:extLst>
            </p:cNvPr>
            <p:cNvSpPr/>
            <p:nvPr/>
          </p:nvSpPr>
          <p:spPr>
            <a:xfrm>
              <a:off x="5421579" y="4760736"/>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420000"/>
            </a:solidFill>
          </p:spPr>
          <p:txBody>
            <a:bodyPr wrap="square" lIns="0" tIns="0" rIns="0" bIns="0" rtlCol="0"/>
            <a:lstStyle/>
            <a:p>
              <a:endParaRPr/>
            </a:p>
          </p:txBody>
        </p:sp>
        <p:sp>
          <p:nvSpPr>
            <p:cNvPr id="1077" name="object 1075">
              <a:extLst>
                <a:ext uri="{FF2B5EF4-FFF2-40B4-BE49-F238E27FC236}">
                  <a16:creationId xmlns:a16="http://schemas.microsoft.com/office/drawing/2014/main" id="{A2EB0C47-F653-4C85-9568-8FFC04242770}"/>
                </a:ext>
              </a:extLst>
            </p:cNvPr>
            <p:cNvSpPr/>
            <p:nvPr/>
          </p:nvSpPr>
          <p:spPr>
            <a:xfrm>
              <a:off x="5421579" y="4760734"/>
              <a:ext cx="20320" cy="2540"/>
            </a:xfrm>
            <a:custGeom>
              <a:avLst/>
              <a:gdLst/>
              <a:ahLst/>
              <a:cxnLst/>
              <a:rect l="l" t="t" r="r" b="b"/>
              <a:pathLst>
                <a:path w="20320" h="2539">
                  <a:moveTo>
                    <a:pt x="0" y="2382"/>
                  </a:moveTo>
                  <a:lnTo>
                    <a:pt x="19863" y="2382"/>
                  </a:lnTo>
                  <a:lnTo>
                    <a:pt x="19863" y="0"/>
                  </a:lnTo>
                  <a:lnTo>
                    <a:pt x="0" y="0"/>
                  </a:lnTo>
                  <a:lnTo>
                    <a:pt x="0" y="2382"/>
                  </a:lnTo>
                  <a:close/>
                </a:path>
              </a:pathLst>
            </a:custGeom>
            <a:solidFill>
              <a:srgbClr val="3A0000"/>
            </a:solidFill>
          </p:spPr>
          <p:txBody>
            <a:bodyPr wrap="square" lIns="0" tIns="0" rIns="0" bIns="0" rtlCol="0"/>
            <a:lstStyle/>
            <a:p>
              <a:endParaRPr/>
            </a:p>
          </p:txBody>
        </p:sp>
        <p:sp>
          <p:nvSpPr>
            <p:cNvPr id="1078" name="object 1076">
              <a:extLst>
                <a:ext uri="{FF2B5EF4-FFF2-40B4-BE49-F238E27FC236}">
                  <a16:creationId xmlns:a16="http://schemas.microsoft.com/office/drawing/2014/main" id="{74E9C9BE-E62C-48F8-8ABF-04052C6D3BE3}"/>
                </a:ext>
              </a:extLst>
            </p:cNvPr>
            <p:cNvSpPr/>
            <p:nvPr/>
          </p:nvSpPr>
          <p:spPr>
            <a:xfrm>
              <a:off x="5430092" y="4758354"/>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290000"/>
            </a:solidFill>
          </p:spPr>
          <p:txBody>
            <a:bodyPr wrap="square" lIns="0" tIns="0" rIns="0" bIns="0" rtlCol="0"/>
            <a:lstStyle/>
            <a:p>
              <a:endParaRPr/>
            </a:p>
          </p:txBody>
        </p:sp>
        <p:sp>
          <p:nvSpPr>
            <p:cNvPr id="1079" name="object 1077">
              <a:extLst>
                <a:ext uri="{FF2B5EF4-FFF2-40B4-BE49-F238E27FC236}">
                  <a16:creationId xmlns:a16="http://schemas.microsoft.com/office/drawing/2014/main" id="{2CE756A4-861E-496E-8DC7-DF33CD7AFEF8}"/>
                </a:ext>
              </a:extLst>
            </p:cNvPr>
            <p:cNvSpPr/>
            <p:nvPr/>
          </p:nvSpPr>
          <p:spPr>
            <a:xfrm>
              <a:off x="5430092" y="4758354"/>
              <a:ext cx="11430" cy="2540"/>
            </a:xfrm>
            <a:custGeom>
              <a:avLst/>
              <a:gdLst/>
              <a:ahLst/>
              <a:cxnLst/>
              <a:rect l="l" t="t" r="r" b="b"/>
              <a:pathLst>
                <a:path w="11429" h="2539">
                  <a:moveTo>
                    <a:pt x="0" y="0"/>
                  </a:moveTo>
                  <a:lnTo>
                    <a:pt x="0" y="2381"/>
                  </a:lnTo>
                  <a:lnTo>
                    <a:pt x="11350" y="2381"/>
                  </a:lnTo>
                  <a:lnTo>
                    <a:pt x="11350" y="0"/>
                  </a:lnTo>
                  <a:lnTo>
                    <a:pt x="0" y="0"/>
                  </a:lnTo>
                  <a:close/>
                </a:path>
              </a:pathLst>
            </a:custGeom>
            <a:solidFill>
              <a:srgbClr val="200000"/>
            </a:solidFill>
          </p:spPr>
          <p:txBody>
            <a:bodyPr wrap="square" lIns="0" tIns="0" rIns="0" bIns="0" rtlCol="0"/>
            <a:lstStyle/>
            <a:p>
              <a:endParaRPr/>
            </a:p>
          </p:txBody>
        </p:sp>
        <p:sp>
          <p:nvSpPr>
            <p:cNvPr id="1080" name="object 1078">
              <a:extLst>
                <a:ext uri="{FF2B5EF4-FFF2-40B4-BE49-F238E27FC236}">
                  <a16:creationId xmlns:a16="http://schemas.microsoft.com/office/drawing/2014/main" id="{33C56B7D-C6AD-40D4-B841-245790E8A26C}"/>
                </a:ext>
              </a:extLst>
            </p:cNvPr>
            <p:cNvSpPr/>
            <p:nvPr/>
          </p:nvSpPr>
          <p:spPr>
            <a:xfrm>
              <a:off x="5430092" y="4755972"/>
              <a:ext cx="8890" cy="2540"/>
            </a:xfrm>
            <a:custGeom>
              <a:avLst/>
              <a:gdLst/>
              <a:ahLst/>
              <a:cxnLst/>
              <a:rect l="l" t="t" r="r" b="b"/>
              <a:pathLst>
                <a:path w="8889" h="2539">
                  <a:moveTo>
                    <a:pt x="0" y="2382"/>
                  </a:moveTo>
                  <a:lnTo>
                    <a:pt x="8512" y="2382"/>
                  </a:lnTo>
                  <a:lnTo>
                    <a:pt x="8512" y="0"/>
                  </a:lnTo>
                  <a:lnTo>
                    <a:pt x="0" y="0"/>
                  </a:lnTo>
                  <a:lnTo>
                    <a:pt x="0" y="2382"/>
                  </a:lnTo>
                  <a:close/>
                </a:path>
              </a:pathLst>
            </a:custGeom>
            <a:solidFill>
              <a:srgbClr val="130000"/>
            </a:solidFill>
          </p:spPr>
          <p:txBody>
            <a:bodyPr wrap="square" lIns="0" tIns="0" rIns="0" bIns="0" rtlCol="0"/>
            <a:lstStyle/>
            <a:p>
              <a:endParaRPr/>
            </a:p>
          </p:txBody>
        </p:sp>
        <p:sp>
          <p:nvSpPr>
            <p:cNvPr id="1081" name="object 1079">
              <a:extLst>
                <a:ext uri="{FF2B5EF4-FFF2-40B4-BE49-F238E27FC236}">
                  <a16:creationId xmlns:a16="http://schemas.microsoft.com/office/drawing/2014/main" id="{27876544-981C-45D7-AA5F-8A2CB5539DBB}"/>
                </a:ext>
              </a:extLst>
            </p:cNvPr>
            <p:cNvSpPr/>
            <p:nvPr/>
          </p:nvSpPr>
          <p:spPr>
            <a:xfrm>
              <a:off x="5430092" y="4755973"/>
              <a:ext cx="8890" cy="2540"/>
            </a:xfrm>
            <a:custGeom>
              <a:avLst/>
              <a:gdLst/>
              <a:ahLst/>
              <a:cxnLst/>
              <a:rect l="l" t="t" r="r" b="b"/>
              <a:pathLst>
                <a:path w="8889" h="2539">
                  <a:moveTo>
                    <a:pt x="0" y="2381"/>
                  </a:moveTo>
                  <a:lnTo>
                    <a:pt x="0" y="0"/>
                  </a:lnTo>
                  <a:lnTo>
                    <a:pt x="8512" y="0"/>
                  </a:lnTo>
                  <a:lnTo>
                    <a:pt x="8512" y="2381"/>
                  </a:lnTo>
                  <a:lnTo>
                    <a:pt x="0" y="2381"/>
                  </a:lnTo>
                  <a:close/>
                </a:path>
              </a:pathLst>
            </a:custGeom>
            <a:solidFill>
              <a:srgbClr val="0D0000"/>
            </a:solidFill>
          </p:spPr>
          <p:txBody>
            <a:bodyPr wrap="square" lIns="0" tIns="0" rIns="0" bIns="0" rtlCol="0"/>
            <a:lstStyle/>
            <a:p>
              <a:endParaRPr/>
            </a:p>
          </p:txBody>
        </p:sp>
        <p:sp>
          <p:nvSpPr>
            <p:cNvPr id="1082" name="object 1080">
              <a:extLst>
                <a:ext uri="{FF2B5EF4-FFF2-40B4-BE49-F238E27FC236}">
                  <a16:creationId xmlns:a16="http://schemas.microsoft.com/office/drawing/2014/main" id="{F9C8E283-FB13-46CA-86A0-57622ED1E66D}"/>
                </a:ext>
              </a:extLst>
            </p:cNvPr>
            <p:cNvSpPr/>
            <p:nvPr/>
          </p:nvSpPr>
          <p:spPr>
            <a:xfrm>
              <a:off x="4348977" y="4686909"/>
              <a:ext cx="3175" cy="5080"/>
            </a:xfrm>
            <a:custGeom>
              <a:avLst/>
              <a:gdLst/>
              <a:ahLst/>
              <a:cxnLst/>
              <a:rect l="l" t="t" r="r" b="b"/>
              <a:pathLst>
                <a:path w="3175" h="5079">
                  <a:moveTo>
                    <a:pt x="0" y="4764"/>
                  </a:moveTo>
                  <a:lnTo>
                    <a:pt x="2837" y="4764"/>
                  </a:lnTo>
                  <a:lnTo>
                    <a:pt x="2837" y="0"/>
                  </a:lnTo>
                  <a:lnTo>
                    <a:pt x="0" y="0"/>
                  </a:lnTo>
                  <a:lnTo>
                    <a:pt x="0" y="4764"/>
                  </a:lnTo>
                  <a:close/>
                </a:path>
              </a:pathLst>
            </a:custGeom>
            <a:solidFill>
              <a:srgbClr val="E40000"/>
            </a:solidFill>
          </p:spPr>
          <p:txBody>
            <a:bodyPr wrap="square" lIns="0" tIns="0" rIns="0" bIns="0" rtlCol="0"/>
            <a:lstStyle/>
            <a:p>
              <a:endParaRPr/>
            </a:p>
          </p:txBody>
        </p:sp>
        <p:sp>
          <p:nvSpPr>
            <p:cNvPr id="1083" name="object 1081">
              <a:extLst>
                <a:ext uri="{FF2B5EF4-FFF2-40B4-BE49-F238E27FC236}">
                  <a16:creationId xmlns:a16="http://schemas.microsoft.com/office/drawing/2014/main" id="{BBA1803F-0EFC-4542-8821-21FC420B9AFE}"/>
                </a:ext>
              </a:extLst>
            </p:cNvPr>
            <p:cNvSpPr/>
            <p:nvPr/>
          </p:nvSpPr>
          <p:spPr>
            <a:xfrm>
              <a:off x="4348977" y="4686911"/>
              <a:ext cx="3175" cy="5080"/>
            </a:xfrm>
            <a:custGeom>
              <a:avLst/>
              <a:gdLst/>
              <a:ahLst/>
              <a:cxnLst/>
              <a:rect l="l" t="t" r="r" b="b"/>
              <a:pathLst>
                <a:path w="3175" h="5079">
                  <a:moveTo>
                    <a:pt x="2837" y="0"/>
                  </a:moveTo>
                  <a:lnTo>
                    <a:pt x="0" y="0"/>
                  </a:lnTo>
                  <a:lnTo>
                    <a:pt x="0" y="4762"/>
                  </a:lnTo>
                  <a:lnTo>
                    <a:pt x="2837" y="4762"/>
                  </a:lnTo>
                  <a:lnTo>
                    <a:pt x="2837" y="0"/>
                  </a:lnTo>
                  <a:close/>
                </a:path>
              </a:pathLst>
            </a:custGeom>
            <a:solidFill>
              <a:srgbClr val="DE0000"/>
            </a:solidFill>
          </p:spPr>
          <p:txBody>
            <a:bodyPr wrap="square" lIns="0" tIns="0" rIns="0" bIns="0" rtlCol="0"/>
            <a:lstStyle/>
            <a:p>
              <a:endParaRPr/>
            </a:p>
          </p:txBody>
        </p:sp>
        <p:sp>
          <p:nvSpPr>
            <p:cNvPr id="1084" name="object 1082">
              <a:extLst>
                <a:ext uri="{FF2B5EF4-FFF2-40B4-BE49-F238E27FC236}">
                  <a16:creationId xmlns:a16="http://schemas.microsoft.com/office/drawing/2014/main" id="{A29E09C3-B514-416C-86A0-4C4A5E6E91BE}"/>
                </a:ext>
              </a:extLst>
            </p:cNvPr>
            <p:cNvSpPr/>
            <p:nvPr/>
          </p:nvSpPr>
          <p:spPr>
            <a:xfrm>
              <a:off x="4343301" y="4682148"/>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AF0000"/>
            </a:solidFill>
          </p:spPr>
          <p:txBody>
            <a:bodyPr wrap="square" lIns="0" tIns="0" rIns="0" bIns="0" rtlCol="0"/>
            <a:lstStyle/>
            <a:p>
              <a:endParaRPr/>
            </a:p>
          </p:txBody>
        </p:sp>
        <p:sp>
          <p:nvSpPr>
            <p:cNvPr id="1085" name="object 1083">
              <a:extLst>
                <a:ext uri="{FF2B5EF4-FFF2-40B4-BE49-F238E27FC236}">
                  <a16:creationId xmlns:a16="http://schemas.microsoft.com/office/drawing/2014/main" id="{F32BD99B-2A75-4221-B6AF-36B4D8353B58}"/>
                </a:ext>
              </a:extLst>
            </p:cNvPr>
            <p:cNvSpPr/>
            <p:nvPr/>
          </p:nvSpPr>
          <p:spPr>
            <a:xfrm>
              <a:off x="4343301" y="4682148"/>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AB0000"/>
            </a:solidFill>
          </p:spPr>
          <p:txBody>
            <a:bodyPr wrap="square" lIns="0" tIns="0" rIns="0" bIns="0" rtlCol="0"/>
            <a:lstStyle/>
            <a:p>
              <a:endParaRPr/>
            </a:p>
          </p:txBody>
        </p:sp>
        <p:sp>
          <p:nvSpPr>
            <p:cNvPr id="1086" name="object 1084">
              <a:extLst>
                <a:ext uri="{FF2B5EF4-FFF2-40B4-BE49-F238E27FC236}">
                  <a16:creationId xmlns:a16="http://schemas.microsoft.com/office/drawing/2014/main" id="{4EC03C81-25C9-488C-999C-D83521FE8AB3}"/>
                </a:ext>
              </a:extLst>
            </p:cNvPr>
            <p:cNvSpPr/>
            <p:nvPr/>
          </p:nvSpPr>
          <p:spPr>
            <a:xfrm>
              <a:off x="4340464" y="4679765"/>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9E0000"/>
            </a:solidFill>
          </p:spPr>
          <p:txBody>
            <a:bodyPr wrap="square" lIns="0" tIns="0" rIns="0" bIns="0" rtlCol="0"/>
            <a:lstStyle/>
            <a:p>
              <a:endParaRPr/>
            </a:p>
          </p:txBody>
        </p:sp>
        <p:sp>
          <p:nvSpPr>
            <p:cNvPr id="1087" name="object 1085">
              <a:extLst>
                <a:ext uri="{FF2B5EF4-FFF2-40B4-BE49-F238E27FC236}">
                  <a16:creationId xmlns:a16="http://schemas.microsoft.com/office/drawing/2014/main" id="{0A123259-D2B0-474E-8983-031C40BC87A7}"/>
                </a:ext>
              </a:extLst>
            </p:cNvPr>
            <p:cNvSpPr/>
            <p:nvPr/>
          </p:nvSpPr>
          <p:spPr>
            <a:xfrm>
              <a:off x="4340464" y="4679767"/>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950000"/>
            </a:solidFill>
          </p:spPr>
          <p:txBody>
            <a:bodyPr wrap="square" lIns="0" tIns="0" rIns="0" bIns="0" rtlCol="0"/>
            <a:lstStyle/>
            <a:p>
              <a:endParaRPr/>
            </a:p>
          </p:txBody>
        </p:sp>
        <p:sp>
          <p:nvSpPr>
            <p:cNvPr id="1088" name="object 1086">
              <a:extLst>
                <a:ext uri="{FF2B5EF4-FFF2-40B4-BE49-F238E27FC236}">
                  <a16:creationId xmlns:a16="http://schemas.microsoft.com/office/drawing/2014/main" id="{5239C9B9-D027-4B6C-8871-535172F0C02D}"/>
                </a:ext>
              </a:extLst>
            </p:cNvPr>
            <p:cNvSpPr/>
            <p:nvPr/>
          </p:nvSpPr>
          <p:spPr>
            <a:xfrm>
              <a:off x="4334789" y="4677385"/>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820000"/>
            </a:solidFill>
          </p:spPr>
          <p:txBody>
            <a:bodyPr wrap="square" lIns="0" tIns="0" rIns="0" bIns="0" rtlCol="0"/>
            <a:lstStyle/>
            <a:p>
              <a:endParaRPr/>
            </a:p>
          </p:txBody>
        </p:sp>
        <p:sp>
          <p:nvSpPr>
            <p:cNvPr id="1089" name="object 1087">
              <a:extLst>
                <a:ext uri="{FF2B5EF4-FFF2-40B4-BE49-F238E27FC236}">
                  <a16:creationId xmlns:a16="http://schemas.microsoft.com/office/drawing/2014/main" id="{2D429D0A-E35B-40B1-9BC1-EF806235A79E}"/>
                </a:ext>
              </a:extLst>
            </p:cNvPr>
            <p:cNvSpPr/>
            <p:nvPr/>
          </p:nvSpPr>
          <p:spPr>
            <a:xfrm>
              <a:off x="4334789" y="4677385"/>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7C0000"/>
            </a:solidFill>
          </p:spPr>
          <p:txBody>
            <a:bodyPr wrap="square" lIns="0" tIns="0" rIns="0" bIns="0" rtlCol="0"/>
            <a:lstStyle/>
            <a:p>
              <a:endParaRPr/>
            </a:p>
          </p:txBody>
        </p:sp>
        <p:sp>
          <p:nvSpPr>
            <p:cNvPr id="1090" name="object 1088">
              <a:extLst>
                <a:ext uri="{FF2B5EF4-FFF2-40B4-BE49-F238E27FC236}">
                  <a16:creationId xmlns:a16="http://schemas.microsoft.com/office/drawing/2014/main" id="{AA66F678-2673-4701-8E07-7AD69AAEEA16}"/>
                </a:ext>
              </a:extLst>
            </p:cNvPr>
            <p:cNvSpPr/>
            <p:nvPr/>
          </p:nvSpPr>
          <p:spPr>
            <a:xfrm>
              <a:off x="4334789" y="467500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90000"/>
            </a:solidFill>
          </p:spPr>
          <p:txBody>
            <a:bodyPr wrap="square" lIns="0" tIns="0" rIns="0" bIns="0" rtlCol="0"/>
            <a:lstStyle/>
            <a:p>
              <a:endParaRPr/>
            </a:p>
          </p:txBody>
        </p:sp>
        <p:sp>
          <p:nvSpPr>
            <p:cNvPr id="1091" name="object 1089">
              <a:extLst>
                <a:ext uri="{FF2B5EF4-FFF2-40B4-BE49-F238E27FC236}">
                  <a16:creationId xmlns:a16="http://schemas.microsoft.com/office/drawing/2014/main" id="{DF883C24-D720-4610-ACB7-5B73D86F43BC}"/>
                </a:ext>
              </a:extLst>
            </p:cNvPr>
            <p:cNvSpPr/>
            <p:nvPr/>
          </p:nvSpPr>
          <p:spPr>
            <a:xfrm>
              <a:off x="4334789" y="467500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20000"/>
            </a:solidFill>
          </p:spPr>
          <p:txBody>
            <a:bodyPr wrap="square" lIns="0" tIns="0" rIns="0" bIns="0" rtlCol="0"/>
            <a:lstStyle/>
            <a:p>
              <a:endParaRPr/>
            </a:p>
          </p:txBody>
        </p:sp>
        <p:sp>
          <p:nvSpPr>
            <p:cNvPr id="1092" name="object 1090">
              <a:extLst>
                <a:ext uri="{FF2B5EF4-FFF2-40B4-BE49-F238E27FC236}">
                  <a16:creationId xmlns:a16="http://schemas.microsoft.com/office/drawing/2014/main" id="{0E9C9B22-959E-4F87-A1DF-1BDF144DE2E7}"/>
                </a:ext>
              </a:extLst>
            </p:cNvPr>
            <p:cNvSpPr/>
            <p:nvPr/>
          </p:nvSpPr>
          <p:spPr>
            <a:xfrm>
              <a:off x="4334789" y="4672622"/>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4F0000"/>
            </a:solidFill>
          </p:spPr>
          <p:txBody>
            <a:bodyPr wrap="square" lIns="0" tIns="0" rIns="0" bIns="0" rtlCol="0"/>
            <a:lstStyle/>
            <a:p>
              <a:endParaRPr/>
            </a:p>
          </p:txBody>
        </p:sp>
        <p:sp>
          <p:nvSpPr>
            <p:cNvPr id="1093" name="object 1091">
              <a:extLst>
                <a:ext uri="{FF2B5EF4-FFF2-40B4-BE49-F238E27FC236}">
                  <a16:creationId xmlns:a16="http://schemas.microsoft.com/office/drawing/2014/main" id="{634337DE-6C6C-4720-8170-A685EF8A10CC}"/>
                </a:ext>
              </a:extLst>
            </p:cNvPr>
            <p:cNvSpPr/>
            <p:nvPr/>
          </p:nvSpPr>
          <p:spPr>
            <a:xfrm>
              <a:off x="4334789" y="4672622"/>
              <a:ext cx="22860" cy="2540"/>
            </a:xfrm>
            <a:custGeom>
              <a:avLst/>
              <a:gdLst/>
              <a:ahLst/>
              <a:cxnLst/>
              <a:rect l="l" t="t" r="r" b="b"/>
              <a:pathLst>
                <a:path w="22860" h="2539">
                  <a:moveTo>
                    <a:pt x="0" y="2381"/>
                  </a:moveTo>
                  <a:lnTo>
                    <a:pt x="0" y="0"/>
                  </a:lnTo>
                  <a:lnTo>
                    <a:pt x="22700" y="0"/>
                  </a:lnTo>
                  <a:lnTo>
                    <a:pt x="22700" y="2381"/>
                  </a:lnTo>
                  <a:lnTo>
                    <a:pt x="0" y="2381"/>
                  </a:lnTo>
                  <a:close/>
                </a:path>
              </a:pathLst>
            </a:custGeom>
            <a:solidFill>
              <a:srgbClr val="460000"/>
            </a:solidFill>
          </p:spPr>
          <p:txBody>
            <a:bodyPr wrap="square" lIns="0" tIns="0" rIns="0" bIns="0" rtlCol="0"/>
            <a:lstStyle/>
            <a:p>
              <a:endParaRPr/>
            </a:p>
          </p:txBody>
        </p:sp>
        <p:sp>
          <p:nvSpPr>
            <p:cNvPr id="1094" name="object 1092">
              <a:extLst>
                <a:ext uri="{FF2B5EF4-FFF2-40B4-BE49-F238E27FC236}">
                  <a16:creationId xmlns:a16="http://schemas.microsoft.com/office/drawing/2014/main" id="{5A901F32-68E3-4DBA-90FD-AE3863D5F5FC}"/>
                </a:ext>
              </a:extLst>
            </p:cNvPr>
            <p:cNvSpPr/>
            <p:nvPr/>
          </p:nvSpPr>
          <p:spPr>
            <a:xfrm>
              <a:off x="4337627" y="4670241"/>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360000"/>
            </a:solidFill>
          </p:spPr>
          <p:txBody>
            <a:bodyPr wrap="square" lIns="0" tIns="0" rIns="0" bIns="0" rtlCol="0"/>
            <a:lstStyle/>
            <a:p>
              <a:endParaRPr/>
            </a:p>
          </p:txBody>
        </p:sp>
        <p:sp>
          <p:nvSpPr>
            <p:cNvPr id="1095" name="object 1093">
              <a:extLst>
                <a:ext uri="{FF2B5EF4-FFF2-40B4-BE49-F238E27FC236}">
                  <a16:creationId xmlns:a16="http://schemas.microsoft.com/office/drawing/2014/main" id="{CECA14D3-198D-4FEB-83BF-1F6760B7487B}"/>
                </a:ext>
              </a:extLst>
            </p:cNvPr>
            <p:cNvSpPr/>
            <p:nvPr/>
          </p:nvSpPr>
          <p:spPr>
            <a:xfrm>
              <a:off x="4337627" y="4670241"/>
              <a:ext cx="17145" cy="2540"/>
            </a:xfrm>
            <a:custGeom>
              <a:avLst/>
              <a:gdLst/>
              <a:ahLst/>
              <a:cxnLst/>
              <a:rect l="l" t="t" r="r" b="b"/>
              <a:pathLst>
                <a:path w="17145" h="2539">
                  <a:moveTo>
                    <a:pt x="0" y="2381"/>
                  </a:moveTo>
                  <a:lnTo>
                    <a:pt x="0" y="0"/>
                  </a:lnTo>
                  <a:lnTo>
                    <a:pt x="17025" y="0"/>
                  </a:lnTo>
                  <a:lnTo>
                    <a:pt x="17025" y="2381"/>
                  </a:lnTo>
                  <a:lnTo>
                    <a:pt x="0" y="2381"/>
                  </a:lnTo>
                  <a:close/>
                </a:path>
              </a:pathLst>
            </a:custGeom>
            <a:solidFill>
              <a:srgbClr val="2D0000"/>
            </a:solidFill>
          </p:spPr>
          <p:txBody>
            <a:bodyPr wrap="square" lIns="0" tIns="0" rIns="0" bIns="0" rtlCol="0"/>
            <a:lstStyle/>
            <a:p>
              <a:endParaRPr/>
            </a:p>
          </p:txBody>
        </p:sp>
        <p:sp>
          <p:nvSpPr>
            <p:cNvPr id="1096" name="object 1094">
              <a:extLst>
                <a:ext uri="{FF2B5EF4-FFF2-40B4-BE49-F238E27FC236}">
                  <a16:creationId xmlns:a16="http://schemas.microsoft.com/office/drawing/2014/main" id="{D68F3755-C139-4821-9750-10881B157EA3}"/>
                </a:ext>
              </a:extLst>
            </p:cNvPr>
            <p:cNvSpPr/>
            <p:nvPr/>
          </p:nvSpPr>
          <p:spPr>
            <a:xfrm>
              <a:off x="4343301" y="4667859"/>
              <a:ext cx="8890" cy="2540"/>
            </a:xfrm>
            <a:custGeom>
              <a:avLst/>
              <a:gdLst/>
              <a:ahLst/>
              <a:cxnLst/>
              <a:rect l="l" t="t" r="r" b="b"/>
              <a:pathLst>
                <a:path w="8889" h="2539">
                  <a:moveTo>
                    <a:pt x="0" y="2382"/>
                  </a:moveTo>
                  <a:lnTo>
                    <a:pt x="8512" y="2382"/>
                  </a:lnTo>
                  <a:lnTo>
                    <a:pt x="8512" y="0"/>
                  </a:lnTo>
                  <a:lnTo>
                    <a:pt x="0" y="0"/>
                  </a:lnTo>
                  <a:lnTo>
                    <a:pt x="0" y="2382"/>
                  </a:lnTo>
                  <a:close/>
                </a:path>
              </a:pathLst>
            </a:custGeom>
            <a:solidFill>
              <a:srgbClr val="200000"/>
            </a:solidFill>
          </p:spPr>
          <p:txBody>
            <a:bodyPr wrap="square" lIns="0" tIns="0" rIns="0" bIns="0" rtlCol="0"/>
            <a:lstStyle/>
            <a:p>
              <a:endParaRPr/>
            </a:p>
          </p:txBody>
        </p:sp>
        <p:sp>
          <p:nvSpPr>
            <p:cNvPr id="1097" name="object 1095">
              <a:extLst>
                <a:ext uri="{FF2B5EF4-FFF2-40B4-BE49-F238E27FC236}">
                  <a16:creationId xmlns:a16="http://schemas.microsoft.com/office/drawing/2014/main" id="{8157AB80-EB6E-4472-93A9-F8074B3B8182}"/>
                </a:ext>
              </a:extLst>
            </p:cNvPr>
            <p:cNvSpPr/>
            <p:nvPr/>
          </p:nvSpPr>
          <p:spPr>
            <a:xfrm>
              <a:off x="4343301" y="4667859"/>
              <a:ext cx="8890" cy="2540"/>
            </a:xfrm>
            <a:custGeom>
              <a:avLst/>
              <a:gdLst/>
              <a:ahLst/>
              <a:cxnLst/>
              <a:rect l="l" t="t" r="r" b="b"/>
              <a:pathLst>
                <a:path w="8889" h="2539">
                  <a:moveTo>
                    <a:pt x="0" y="2382"/>
                  </a:moveTo>
                  <a:lnTo>
                    <a:pt x="8512" y="2382"/>
                  </a:lnTo>
                  <a:lnTo>
                    <a:pt x="8512" y="0"/>
                  </a:lnTo>
                  <a:lnTo>
                    <a:pt x="0" y="0"/>
                  </a:lnTo>
                  <a:lnTo>
                    <a:pt x="0" y="2382"/>
                  </a:lnTo>
                  <a:close/>
                </a:path>
              </a:pathLst>
            </a:custGeom>
            <a:solidFill>
              <a:srgbClr val="1C0000"/>
            </a:solidFill>
          </p:spPr>
          <p:txBody>
            <a:bodyPr wrap="square" lIns="0" tIns="0" rIns="0" bIns="0" rtlCol="0"/>
            <a:lstStyle/>
            <a:p>
              <a:endParaRPr/>
            </a:p>
          </p:txBody>
        </p:sp>
        <p:sp>
          <p:nvSpPr>
            <p:cNvPr id="1098" name="object 1096">
              <a:extLst>
                <a:ext uri="{FF2B5EF4-FFF2-40B4-BE49-F238E27FC236}">
                  <a16:creationId xmlns:a16="http://schemas.microsoft.com/office/drawing/2014/main" id="{20AED265-9354-47DD-AEF3-CF6CCB2554AD}"/>
                </a:ext>
              </a:extLst>
            </p:cNvPr>
            <p:cNvSpPr/>
            <p:nvPr/>
          </p:nvSpPr>
          <p:spPr>
            <a:xfrm>
              <a:off x="4348977" y="4665478"/>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80000"/>
            </a:solidFill>
          </p:spPr>
          <p:txBody>
            <a:bodyPr wrap="square" lIns="0" tIns="0" rIns="0" bIns="0" rtlCol="0"/>
            <a:lstStyle/>
            <a:p>
              <a:endParaRPr/>
            </a:p>
          </p:txBody>
        </p:sp>
        <p:sp>
          <p:nvSpPr>
            <p:cNvPr id="1099" name="object 1097">
              <a:extLst>
                <a:ext uri="{FF2B5EF4-FFF2-40B4-BE49-F238E27FC236}">
                  <a16:creationId xmlns:a16="http://schemas.microsoft.com/office/drawing/2014/main" id="{6440D772-52C0-4DE8-8AE7-82ACC3F5CB42}"/>
                </a:ext>
              </a:extLst>
            </p:cNvPr>
            <p:cNvSpPr/>
            <p:nvPr/>
          </p:nvSpPr>
          <p:spPr>
            <a:xfrm>
              <a:off x="4348977" y="4665477"/>
              <a:ext cx="3175" cy="2540"/>
            </a:xfrm>
            <a:custGeom>
              <a:avLst/>
              <a:gdLst/>
              <a:ahLst/>
              <a:cxnLst/>
              <a:rect l="l" t="t" r="r" b="b"/>
              <a:pathLst>
                <a:path w="3175" h="2539">
                  <a:moveTo>
                    <a:pt x="0" y="2382"/>
                  </a:moveTo>
                  <a:lnTo>
                    <a:pt x="2837" y="2382"/>
                  </a:lnTo>
                  <a:lnTo>
                    <a:pt x="2837" y="0"/>
                  </a:lnTo>
                  <a:lnTo>
                    <a:pt x="0" y="0"/>
                  </a:lnTo>
                  <a:lnTo>
                    <a:pt x="0" y="2382"/>
                  </a:lnTo>
                  <a:close/>
                </a:path>
              </a:pathLst>
            </a:custGeom>
            <a:solidFill>
              <a:srgbClr val="000000"/>
            </a:solidFill>
          </p:spPr>
          <p:txBody>
            <a:bodyPr wrap="square" lIns="0" tIns="0" rIns="0" bIns="0" rtlCol="0"/>
            <a:lstStyle/>
            <a:p>
              <a:endParaRPr/>
            </a:p>
          </p:txBody>
        </p:sp>
        <p:sp>
          <p:nvSpPr>
            <p:cNvPr id="1100" name="object 1098">
              <a:extLst>
                <a:ext uri="{FF2B5EF4-FFF2-40B4-BE49-F238E27FC236}">
                  <a16:creationId xmlns:a16="http://schemas.microsoft.com/office/drawing/2014/main" id="{14FFBF1E-6D4B-4006-AEB6-93A9CBA8A755}"/>
                </a:ext>
              </a:extLst>
            </p:cNvPr>
            <p:cNvSpPr/>
            <p:nvPr/>
          </p:nvSpPr>
          <p:spPr>
            <a:xfrm>
              <a:off x="4388703" y="4644044"/>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BE0000"/>
            </a:solidFill>
          </p:spPr>
          <p:txBody>
            <a:bodyPr wrap="square" lIns="0" tIns="0" rIns="0" bIns="0" rtlCol="0"/>
            <a:lstStyle/>
            <a:p>
              <a:endParaRPr/>
            </a:p>
          </p:txBody>
        </p:sp>
        <p:sp>
          <p:nvSpPr>
            <p:cNvPr id="1101" name="object 1099">
              <a:extLst>
                <a:ext uri="{FF2B5EF4-FFF2-40B4-BE49-F238E27FC236}">
                  <a16:creationId xmlns:a16="http://schemas.microsoft.com/office/drawing/2014/main" id="{5DA3CD40-453E-45E8-BC9F-00B04E8D5944}"/>
                </a:ext>
              </a:extLst>
            </p:cNvPr>
            <p:cNvSpPr/>
            <p:nvPr/>
          </p:nvSpPr>
          <p:spPr>
            <a:xfrm>
              <a:off x="4388703" y="4644045"/>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B80000"/>
            </a:solidFill>
          </p:spPr>
          <p:txBody>
            <a:bodyPr wrap="square" lIns="0" tIns="0" rIns="0" bIns="0" rtlCol="0"/>
            <a:lstStyle/>
            <a:p>
              <a:endParaRPr/>
            </a:p>
          </p:txBody>
        </p:sp>
        <p:sp>
          <p:nvSpPr>
            <p:cNvPr id="1102" name="object 1100">
              <a:extLst>
                <a:ext uri="{FF2B5EF4-FFF2-40B4-BE49-F238E27FC236}">
                  <a16:creationId xmlns:a16="http://schemas.microsoft.com/office/drawing/2014/main" id="{DF9E5064-15F7-4B14-BE04-4D5E2C2233B9}"/>
                </a:ext>
              </a:extLst>
            </p:cNvPr>
            <p:cNvSpPr/>
            <p:nvPr/>
          </p:nvSpPr>
          <p:spPr>
            <a:xfrm>
              <a:off x="4385865" y="4641663"/>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A20000"/>
            </a:solidFill>
          </p:spPr>
          <p:txBody>
            <a:bodyPr wrap="square" lIns="0" tIns="0" rIns="0" bIns="0" rtlCol="0"/>
            <a:lstStyle/>
            <a:p>
              <a:endParaRPr/>
            </a:p>
          </p:txBody>
        </p:sp>
        <p:sp>
          <p:nvSpPr>
            <p:cNvPr id="1103" name="object 1101">
              <a:extLst>
                <a:ext uri="{FF2B5EF4-FFF2-40B4-BE49-F238E27FC236}">
                  <a16:creationId xmlns:a16="http://schemas.microsoft.com/office/drawing/2014/main" id="{51E63F82-E022-46EA-8451-8BAF5A708A26}"/>
                </a:ext>
              </a:extLst>
            </p:cNvPr>
            <p:cNvSpPr/>
            <p:nvPr/>
          </p:nvSpPr>
          <p:spPr>
            <a:xfrm>
              <a:off x="4385865" y="4641565"/>
              <a:ext cx="28575" cy="2540"/>
            </a:xfrm>
            <a:custGeom>
              <a:avLst/>
              <a:gdLst/>
              <a:ahLst/>
              <a:cxnLst/>
              <a:rect l="l" t="t" r="r" b="b"/>
              <a:pathLst>
                <a:path w="28575" h="2539">
                  <a:moveTo>
                    <a:pt x="28375" y="0"/>
                  </a:moveTo>
                  <a:lnTo>
                    <a:pt x="0" y="0"/>
                  </a:lnTo>
                  <a:lnTo>
                    <a:pt x="0" y="2480"/>
                  </a:lnTo>
                  <a:lnTo>
                    <a:pt x="28375" y="2480"/>
                  </a:lnTo>
                  <a:lnTo>
                    <a:pt x="28375" y="0"/>
                  </a:lnTo>
                  <a:close/>
                </a:path>
              </a:pathLst>
            </a:custGeom>
            <a:solidFill>
              <a:srgbClr val="9E0000"/>
            </a:solidFill>
          </p:spPr>
          <p:txBody>
            <a:bodyPr wrap="square" lIns="0" tIns="0" rIns="0" bIns="0" rtlCol="0"/>
            <a:lstStyle/>
            <a:p>
              <a:endParaRPr/>
            </a:p>
          </p:txBody>
        </p:sp>
        <p:sp>
          <p:nvSpPr>
            <p:cNvPr id="1104" name="object 1102">
              <a:extLst>
                <a:ext uri="{FF2B5EF4-FFF2-40B4-BE49-F238E27FC236}">
                  <a16:creationId xmlns:a16="http://schemas.microsoft.com/office/drawing/2014/main" id="{B1E1A6F0-DC92-4D47-9187-F78B960DA872}"/>
                </a:ext>
              </a:extLst>
            </p:cNvPr>
            <p:cNvSpPr/>
            <p:nvPr/>
          </p:nvSpPr>
          <p:spPr>
            <a:xfrm>
              <a:off x="4383028" y="4639183"/>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90000"/>
            </a:solidFill>
          </p:spPr>
          <p:txBody>
            <a:bodyPr wrap="square" lIns="0" tIns="0" rIns="0" bIns="0" rtlCol="0"/>
            <a:lstStyle/>
            <a:p>
              <a:endParaRPr/>
            </a:p>
          </p:txBody>
        </p:sp>
        <p:sp>
          <p:nvSpPr>
            <p:cNvPr id="1105" name="object 1103">
              <a:extLst>
                <a:ext uri="{FF2B5EF4-FFF2-40B4-BE49-F238E27FC236}">
                  <a16:creationId xmlns:a16="http://schemas.microsoft.com/office/drawing/2014/main" id="{447DB00C-204F-4279-B080-3C8FDDD84195}"/>
                </a:ext>
              </a:extLst>
            </p:cNvPr>
            <p:cNvSpPr/>
            <p:nvPr/>
          </p:nvSpPr>
          <p:spPr>
            <a:xfrm>
              <a:off x="4383028" y="4639183"/>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20000"/>
            </a:solidFill>
          </p:spPr>
          <p:txBody>
            <a:bodyPr wrap="square" lIns="0" tIns="0" rIns="0" bIns="0" rtlCol="0"/>
            <a:lstStyle/>
            <a:p>
              <a:endParaRPr/>
            </a:p>
          </p:txBody>
        </p:sp>
        <p:sp>
          <p:nvSpPr>
            <p:cNvPr id="1106" name="object 1104">
              <a:extLst>
                <a:ext uri="{FF2B5EF4-FFF2-40B4-BE49-F238E27FC236}">
                  <a16:creationId xmlns:a16="http://schemas.microsoft.com/office/drawing/2014/main" id="{5C70C1BD-3041-4B0E-BC0F-DAADF72E69D6}"/>
                </a:ext>
              </a:extLst>
            </p:cNvPr>
            <p:cNvSpPr/>
            <p:nvPr/>
          </p:nvSpPr>
          <p:spPr>
            <a:xfrm>
              <a:off x="4380190" y="4636801"/>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750000"/>
            </a:solidFill>
          </p:spPr>
          <p:txBody>
            <a:bodyPr wrap="square" lIns="0" tIns="0" rIns="0" bIns="0" rtlCol="0"/>
            <a:lstStyle/>
            <a:p>
              <a:endParaRPr/>
            </a:p>
          </p:txBody>
        </p:sp>
        <p:sp>
          <p:nvSpPr>
            <p:cNvPr id="1107" name="object 1105">
              <a:extLst>
                <a:ext uri="{FF2B5EF4-FFF2-40B4-BE49-F238E27FC236}">
                  <a16:creationId xmlns:a16="http://schemas.microsoft.com/office/drawing/2014/main" id="{D7350F32-8ED5-4BC9-9823-42F2D029E0A6}"/>
                </a:ext>
              </a:extLst>
            </p:cNvPr>
            <p:cNvSpPr/>
            <p:nvPr/>
          </p:nvSpPr>
          <p:spPr>
            <a:xfrm>
              <a:off x="4380190" y="4636802"/>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6F0000"/>
            </a:solidFill>
          </p:spPr>
          <p:txBody>
            <a:bodyPr wrap="square" lIns="0" tIns="0" rIns="0" bIns="0" rtlCol="0"/>
            <a:lstStyle/>
            <a:p>
              <a:endParaRPr/>
            </a:p>
          </p:txBody>
        </p:sp>
        <p:sp>
          <p:nvSpPr>
            <p:cNvPr id="1108" name="object 1106">
              <a:extLst>
                <a:ext uri="{FF2B5EF4-FFF2-40B4-BE49-F238E27FC236}">
                  <a16:creationId xmlns:a16="http://schemas.microsoft.com/office/drawing/2014/main" id="{729DB4F6-22C2-430A-A1F7-508B7C703B23}"/>
                </a:ext>
              </a:extLst>
            </p:cNvPr>
            <p:cNvSpPr/>
            <p:nvPr/>
          </p:nvSpPr>
          <p:spPr>
            <a:xfrm>
              <a:off x="4380190" y="4634419"/>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5C0000"/>
            </a:solidFill>
          </p:spPr>
          <p:txBody>
            <a:bodyPr wrap="square" lIns="0" tIns="0" rIns="0" bIns="0" rtlCol="0"/>
            <a:lstStyle/>
            <a:p>
              <a:endParaRPr/>
            </a:p>
          </p:txBody>
        </p:sp>
        <p:sp>
          <p:nvSpPr>
            <p:cNvPr id="1109" name="object 1107">
              <a:extLst>
                <a:ext uri="{FF2B5EF4-FFF2-40B4-BE49-F238E27FC236}">
                  <a16:creationId xmlns:a16="http://schemas.microsoft.com/office/drawing/2014/main" id="{A2FDF23E-DC52-48BD-82DC-34C825BD02B6}"/>
                </a:ext>
              </a:extLst>
            </p:cNvPr>
            <p:cNvSpPr/>
            <p:nvPr/>
          </p:nvSpPr>
          <p:spPr>
            <a:xfrm>
              <a:off x="4380190" y="4634419"/>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530000"/>
            </a:solidFill>
          </p:spPr>
          <p:txBody>
            <a:bodyPr wrap="square" lIns="0" tIns="0" rIns="0" bIns="0" rtlCol="0"/>
            <a:lstStyle/>
            <a:p>
              <a:endParaRPr/>
            </a:p>
          </p:txBody>
        </p:sp>
        <p:sp>
          <p:nvSpPr>
            <p:cNvPr id="1110" name="object 1108">
              <a:extLst>
                <a:ext uri="{FF2B5EF4-FFF2-40B4-BE49-F238E27FC236}">
                  <a16:creationId xmlns:a16="http://schemas.microsoft.com/office/drawing/2014/main" id="{BB7ED8F3-B865-4F47-8D25-52F1072901E6}"/>
                </a:ext>
              </a:extLst>
            </p:cNvPr>
            <p:cNvSpPr/>
            <p:nvPr/>
          </p:nvSpPr>
          <p:spPr>
            <a:xfrm>
              <a:off x="4380190" y="4632038"/>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420000"/>
            </a:solidFill>
          </p:spPr>
          <p:txBody>
            <a:bodyPr wrap="square" lIns="0" tIns="0" rIns="0" bIns="0" rtlCol="0"/>
            <a:lstStyle/>
            <a:p>
              <a:endParaRPr/>
            </a:p>
          </p:txBody>
        </p:sp>
        <p:sp>
          <p:nvSpPr>
            <p:cNvPr id="1111" name="object 1109">
              <a:extLst>
                <a:ext uri="{FF2B5EF4-FFF2-40B4-BE49-F238E27FC236}">
                  <a16:creationId xmlns:a16="http://schemas.microsoft.com/office/drawing/2014/main" id="{7CD3B57E-F73D-469F-B0E6-B65E4232BF1D}"/>
                </a:ext>
              </a:extLst>
            </p:cNvPr>
            <p:cNvSpPr/>
            <p:nvPr/>
          </p:nvSpPr>
          <p:spPr>
            <a:xfrm>
              <a:off x="4380190" y="4632039"/>
              <a:ext cx="22860" cy="2540"/>
            </a:xfrm>
            <a:custGeom>
              <a:avLst/>
              <a:gdLst/>
              <a:ahLst/>
              <a:cxnLst/>
              <a:rect l="l" t="t" r="r" b="b"/>
              <a:pathLst>
                <a:path w="22860" h="2539">
                  <a:moveTo>
                    <a:pt x="0" y="2381"/>
                  </a:moveTo>
                  <a:lnTo>
                    <a:pt x="0" y="0"/>
                  </a:lnTo>
                  <a:lnTo>
                    <a:pt x="22700" y="0"/>
                  </a:lnTo>
                  <a:lnTo>
                    <a:pt x="22700" y="2381"/>
                  </a:lnTo>
                  <a:lnTo>
                    <a:pt x="0" y="2381"/>
                  </a:lnTo>
                  <a:close/>
                </a:path>
              </a:pathLst>
            </a:custGeom>
            <a:solidFill>
              <a:srgbClr val="3A0000"/>
            </a:solidFill>
          </p:spPr>
          <p:txBody>
            <a:bodyPr wrap="square" lIns="0" tIns="0" rIns="0" bIns="0" rtlCol="0"/>
            <a:lstStyle/>
            <a:p>
              <a:endParaRPr/>
            </a:p>
          </p:txBody>
        </p:sp>
        <p:sp>
          <p:nvSpPr>
            <p:cNvPr id="1112" name="object 1110">
              <a:extLst>
                <a:ext uri="{FF2B5EF4-FFF2-40B4-BE49-F238E27FC236}">
                  <a16:creationId xmlns:a16="http://schemas.microsoft.com/office/drawing/2014/main" id="{894C7032-69D4-477C-B843-70D3094DC2AB}"/>
                </a:ext>
              </a:extLst>
            </p:cNvPr>
            <p:cNvSpPr/>
            <p:nvPr/>
          </p:nvSpPr>
          <p:spPr>
            <a:xfrm>
              <a:off x="4391540" y="4627276"/>
              <a:ext cx="5715" cy="5080"/>
            </a:xfrm>
            <a:custGeom>
              <a:avLst/>
              <a:gdLst/>
              <a:ahLst/>
              <a:cxnLst/>
              <a:rect l="l" t="t" r="r" b="b"/>
              <a:pathLst>
                <a:path w="5714" h="5079">
                  <a:moveTo>
                    <a:pt x="5675" y="0"/>
                  </a:moveTo>
                  <a:lnTo>
                    <a:pt x="0" y="0"/>
                  </a:lnTo>
                  <a:lnTo>
                    <a:pt x="0" y="4762"/>
                  </a:lnTo>
                  <a:lnTo>
                    <a:pt x="5675" y="4762"/>
                  </a:lnTo>
                  <a:lnTo>
                    <a:pt x="5675" y="0"/>
                  </a:lnTo>
                  <a:close/>
                </a:path>
              </a:pathLst>
            </a:custGeom>
            <a:solidFill>
              <a:srgbClr val="0D0000"/>
            </a:solidFill>
          </p:spPr>
          <p:txBody>
            <a:bodyPr wrap="square" lIns="0" tIns="0" rIns="0" bIns="0" rtlCol="0"/>
            <a:lstStyle/>
            <a:p>
              <a:endParaRPr/>
            </a:p>
          </p:txBody>
        </p:sp>
        <p:sp>
          <p:nvSpPr>
            <p:cNvPr id="1113" name="object 1111">
              <a:extLst>
                <a:ext uri="{FF2B5EF4-FFF2-40B4-BE49-F238E27FC236}">
                  <a16:creationId xmlns:a16="http://schemas.microsoft.com/office/drawing/2014/main" id="{B96E253B-F298-4DFD-8730-2BBF6B0B7B88}"/>
                </a:ext>
              </a:extLst>
            </p:cNvPr>
            <p:cNvSpPr/>
            <p:nvPr/>
          </p:nvSpPr>
          <p:spPr>
            <a:xfrm>
              <a:off x="4391540" y="4627276"/>
              <a:ext cx="5715" cy="5080"/>
            </a:xfrm>
            <a:custGeom>
              <a:avLst/>
              <a:gdLst/>
              <a:ahLst/>
              <a:cxnLst/>
              <a:rect l="l" t="t" r="r" b="b"/>
              <a:pathLst>
                <a:path w="5714" h="5079">
                  <a:moveTo>
                    <a:pt x="0" y="4762"/>
                  </a:moveTo>
                  <a:lnTo>
                    <a:pt x="0" y="0"/>
                  </a:lnTo>
                  <a:lnTo>
                    <a:pt x="5675" y="0"/>
                  </a:lnTo>
                  <a:lnTo>
                    <a:pt x="5675" y="4762"/>
                  </a:lnTo>
                  <a:lnTo>
                    <a:pt x="0" y="4762"/>
                  </a:lnTo>
                  <a:close/>
                </a:path>
              </a:pathLst>
            </a:custGeom>
            <a:solidFill>
              <a:srgbClr val="080000"/>
            </a:solidFill>
          </p:spPr>
          <p:txBody>
            <a:bodyPr wrap="square" lIns="0" tIns="0" rIns="0" bIns="0" rtlCol="0"/>
            <a:lstStyle/>
            <a:p>
              <a:endParaRPr/>
            </a:p>
          </p:txBody>
        </p:sp>
        <p:sp>
          <p:nvSpPr>
            <p:cNvPr id="1114" name="object 1112">
              <a:extLst>
                <a:ext uri="{FF2B5EF4-FFF2-40B4-BE49-F238E27FC236}">
                  <a16:creationId xmlns:a16="http://schemas.microsoft.com/office/drawing/2014/main" id="{CA8CC3F2-C69D-49B2-BC2B-45D5C6EBAA58}"/>
                </a:ext>
              </a:extLst>
            </p:cNvPr>
            <p:cNvSpPr/>
            <p:nvPr/>
          </p:nvSpPr>
          <p:spPr>
            <a:xfrm>
              <a:off x="4961893" y="4651190"/>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D90000"/>
            </a:solidFill>
          </p:spPr>
          <p:txBody>
            <a:bodyPr wrap="square" lIns="0" tIns="0" rIns="0" bIns="0" rtlCol="0"/>
            <a:lstStyle/>
            <a:p>
              <a:endParaRPr/>
            </a:p>
          </p:txBody>
        </p:sp>
        <p:sp>
          <p:nvSpPr>
            <p:cNvPr id="1115" name="object 1113">
              <a:extLst>
                <a:ext uri="{FF2B5EF4-FFF2-40B4-BE49-F238E27FC236}">
                  <a16:creationId xmlns:a16="http://schemas.microsoft.com/office/drawing/2014/main" id="{D7BF426A-5538-47F2-A685-A236744B0C50}"/>
                </a:ext>
              </a:extLst>
            </p:cNvPr>
            <p:cNvSpPr/>
            <p:nvPr/>
          </p:nvSpPr>
          <p:spPr>
            <a:xfrm>
              <a:off x="4961893" y="4651190"/>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D10000"/>
            </a:solidFill>
          </p:spPr>
          <p:txBody>
            <a:bodyPr wrap="square" lIns="0" tIns="0" rIns="0" bIns="0" rtlCol="0"/>
            <a:lstStyle/>
            <a:p>
              <a:endParaRPr/>
            </a:p>
          </p:txBody>
        </p:sp>
        <p:sp>
          <p:nvSpPr>
            <p:cNvPr id="1116" name="object 1114">
              <a:extLst>
                <a:ext uri="{FF2B5EF4-FFF2-40B4-BE49-F238E27FC236}">
                  <a16:creationId xmlns:a16="http://schemas.microsoft.com/office/drawing/2014/main" id="{74DA2F88-7CFC-439E-9FF5-CF8F4378E78D}"/>
                </a:ext>
              </a:extLst>
            </p:cNvPr>
            <p:cNvSpPr/>
            <p:nvPr/>
          </p:nvSpPr>
          <p:spPr>
            <a:xfrm>
              <a:off x="4959055" y="4646427"/>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BE0000"/>
            </a:solidFill>
          </p:spPr>
          <p:txBody>
            <a:bodyPr wrap="square" lIns="0" tIns="0" rIns="0" bIns="0" rtlCol="0"/>
            <a:lstStyle/>
            <a:p>
              <a:endParaRPr/>
            </a:p>
          </p:txBody>
        </p:sp>
        <p:sp>
          <p:nvSpPr>
            <p:cNvPr id="1117" name="object 1115">
              <a:extLst>
                <a:ext uri="{FF2B5EF4-FFF2-40B4-BE49-F238E27FC236}">
                  <a16:creationId xmlns:a16="http://schemas.microsoft.com/office/drawing/2014/main" id="{E779A29F-3E6D-4A66-BF5E-3ED4637D029F}"/>
                </a:ext>
              </a:extLst>
            </p:cNvPr>
            <p:cNvSpPr/>
            <p:nvPr/>
          </p:nvSpPr>
          <p:spPr>
            <a:xfrm>
              <a:off x="4959055" y="4646427"/>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B80000"/>
            </a:solidFill>
          </p:spPr>
          <p:txBody>
            <a:bodyPr wrap="square" lIns="0" tIns="0" rIns="0" bIns="0" rtlCol="0"/>
            <a:lstStyle/>
            <a:p>
              <a:endParaRPr/>
            </a:p>
          </p:txBody>
        </p:sp>
        <p:sp>
          <p:nvSpPr>
            <p:cNvPr id="1118" name="object 1116">
              <a:extLst>
                <a:ext uri="{FF2B5EF4-FFF2-40B4-BE49-F238E27FC236}">
                  <a16:creationId xmlns:a16="http://schemas.microsoft.com/office/drawing/2014/main" id="{7566CEE7-2434-4BE8-979E-771E19B955AD}"/>
                </a:ext>
              </a:extLst>
            </p:cNvPr>
            <p:cNvSpPr/>
            <p:nvPr/>
          </p:nvSpPr>
          <p:spPr>
            <a:xfrm>
              <a:off x="4953380" y="4644044"/>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8F0000"/>
            </a:solidFill>
          </p:spPr>
          <p:txBody>
            <a:bodyPr wrap="square" lIns="0" tIns="0" rIns="0" bIns="0" rtlCol="0"/>
            <a:lstStyle/>
            <a:p>
              <a:endParaRPr/>
            </a:p>
          </p:txBody>
        </p:sp>
        <p:sp>
          <p:nvSpPr>
            <p:cNvPr id="1119" name="object 1117">
              <a:extLst>
                <a:ext uri="{FF2B5EF4-FFF2-40B4-BE49-F238E27FC236}">
                  <a16:creationId xmlns:a16="http://schemas.microsoft.com/office/drawing/2014/main" id="{0F968DC8-F8BE-4A5F-8203-C04E67978D99}"/>
                </a:ext>
              </a:extLst>
            </p:cNvPr>
            <p:cNvSpPr/>
            <p:nvPr/>
          </p:nvSpPr>
          <p:spPr>
            <a:xfrm>
              <a:off x="4953380" y="4644045"/>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90000"/>
            </a:solidFill>
          </p:spPr>
          <p:txBody>
            <a:bodyPr wrap="square" lIns="0" tIns="0" rIns="0" bIns="0" rtlCol="0"/>
            <a:lstStyle/>
            <a:p>
              <a:endParaRPr/>
            </a:p>
          </p:txBody>
        </p:sp>
        <p:sp>
          <p:nvSpPr>
            <p:cNvPr id="1120" name="object 1118">
              <a:extLst>
                <a:ext uri="{FF2B5EF4-FFF2-40B4-BE49-F238E27FC236}">
                  <a16:creationId xmlns:a16="http://schemas.microsoft.com/office/drawing/2014/main" id="{B32E8AF4-7287-4EA3-9173-20336B6951C8}"/>
                </a:ext>
              </a:extLst>
            </p:cNvPr>
            <p:cNvSpPr/>
            <p:nvPr/>
          </p:nvSpPr>
          <p:spPr>
            <a:xfrm>
              <a:off x="4947705" y="4641663"/>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750000"/>
            </a:solidFill>
          </p:spPr>
          <p:txBody>
            <a:bodyPr wrap="square" lIns="0" tIns="0" rIns="0" bIns="0" rtlCol="0"/>
            <a:lstStyle/>
            <a:p>
              <a:endParaRPr/>
            </a:p>
          </p:txBody>
        </p:sp>
        <p:sp>
          <p:nvSpPr>
            <p:cNvPr id="1121" name="object 1119">
              <a:extLst>
                <a:ext uri="{FF2B5EF4-FFF2-40B4-BE49-F238E27FC236}">
                  <a16:creationId xmlns:a16="http://schemas.microsoft.com/office/drawing/2014/main" id="{76F3612B-DC3F-42E6-A22D-33E08C6DE33D}"/>
                </a:ext>
              </a:extLst>
            </p:cNvPr>
            <p:cNvSpPr/>
            <p:nvPr/>
          </p:nvSpPr>
          <p:spPr>
            <a:xfrm>
              <a:off x="4947705" y="4641663"/>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6F0000"/>
            </a:solidFill>
          </p:spPr>
          <p:txBody>
            <a:bodyPr wrap="square" lIns="0" tIns="0" rIns="0" bIns="0" rtlCol="0"/>
            <a:lstStyle/>
            <a:p>
              <a:endParaRPr/>
            </a:p>
          </p:txBody>
        </p:sp>
        <p:sp>
          <p:nvSpPr>
            <p:cNvPr id="1122" name="object 1120">
              <a:extLst>
                <a:ext uri="{FF2B5EF4-FFF2-40B4-BE49-F238E27FC236}">
                  <a16:creationId xmlns:a16="http://schemas.microsoft.com/office/drawing/2014/main" id="{8DE9A07E-ABF5-4480-B942-ADF678211DFE}"/>
                </a:ext>
              </a:extLst>
            </p:cNvPr>
            <p:cNvSpPr/>
            <p:nvPr/>
          </p:nvSpPr>
          <p:spPr>
            <a:xfrm>
              <a:off x="4947705" y="4639183"/>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5C0000"/>
            </a:solidFill>
          </p:spPr>
          <p:txBody>
            <a:bodyPr wrap="square" lIns="0" tIns="0" rIns="0" bIns="0" rtlCol="0"/>
            <a:lstStyle/>
            <a:p>
              <a:endParaRPr/>
            </a:p>
          </p:txBody>
        </p:sp>
        <p:sp>
          <p:nvSpPr>
            <p:cNvPr id="1123" name="object 1121">
              <a:extLst>
                <a:ext uri="{FF2B5EF4-FFF2-40B4-BE49-F238E27FC236}">
                  <a16:creationId xmlns:a16="http://schemas.microsoft.com/office/drawing/2014/main" id="{C419B778-7F0E-4573-AEB1-2F088F031ACA}"/>
                </a:ext>
              </a:extLst>
            </p:cNvPr>
            <p:cNvSpPr/>
            <p:nvPr/>
          </p:nvSpPr>
          <p:spPr>
            <a:xfrm>
              <a:off x="4947705" y="4639182"/>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530000"/>
            </a:solidFill>
          </p:spPr>
          <p:txBody>
            <a:bodyPr wrap="square" lIns="0" tIns="0" rIns="0" bIns="0" rtlCol="0"/>
            <a:lstStyle/>
            <a:p>
              <a:endParaRPr/>
            </a:p>
          </p:txBody>
        </p:sp>
        <p:sp>
          <p:nvSpPr>
            <p:cNvPr id="1124" name="object 1122">
              <a:extLst>
                <a:ext uri="{FF2B5EF4-FFF2-40B4-BE49-F238E27FC236}">
                  <a16:creationId xmlns:a16="http://schemas.microsoft.com/office/drawing/2014/main" id="{7BC7EB14-D1F2-4908-B347-00E07220BF58}"/>
                </a:ext>
              </a:extLst>
            </p:cNvPr>
            <p:cNvSpPr/>
            <p:nvPr/>
          </p:nvSpPr>
          <p:spPr>
            <a:xfrm>
              <a:off x="4953380" y="4636802"/>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460000"/>
            </a:solidFill>
          </p:spPr>
          <p:txBody>
            <a:bodyPr wrap="square" lIns="0" tIns="0" rIns="0" bIns="0" rtlCol="0"/>
            <a:lstStyle/>
            <a:p>
              <a:endParaRPr/>
            </a:p>
          </p:txBody>
        </p:sp>
        <p:sp>
          <p:nvSpPr>
            <p:cNvPr id="1125" name="object 1123">
              <a:extLst>
                <a:ext uri="{FF2B5EF4-FFF2-40B4-BE49-F238E27FC236}">
                  <a16:creationId xmlns:a16="http://schemas.microsoft.com/office/drawing/2014/main" id="{61BC4C1D-80F6-4100-A8FB-E1949ADDB208}"/>
                </a:ext>
              </a:extLst>
            </p:cNvPr>
            <p:cNvSpPr/>
            <p:nvPr/>
          </p:nvSpPr>
          <p:spPr>
            <a:xfrm>
              <a:off x="4953380" y="4636801"/>
              <a:ext cx="17145" cy="2540"/>
            </a:xfrm>
            <a:custGeom>
              <a:avLst/>
              <a:gdLst/>
              <a:ahLst/>
              <a:cxnLst/>
              <a:rect l="l" t="t" r="r" b="b"/>
              <a:pathLst>
                <a:path w="17145" h="2539">
                  <a:moveTo>
                    <a:pt x="0" y="2382"/>
                  </a:moveTo>
                  <a:lnTo>
                    <a:pt x="17025" y="2382"/>
                  </a:lnTo>
                  <a:lnTo>
                    <a:pt x="17025" y="0"/>
                  </a:lnTo>
                  <a:lnTo>
                    <a:pt x="0" y="0"/>
                  </a:lnTo>
                  <a:lnTo>
                    <a:pt x="0" y="2382"/>
                  </a:lnTo>
                  <a:close/>
                </a:path>
              </a:pathLst>
            </a:custGeom>
            <a:solidFill>
              <a:srgbClr val="420000"/>
            </a:solidFill>
          </p:spPr>
          <p:txBody>
            <a:bodyPr wrap="square" lIns="0" tIns="0" rIns="0" bIns="0" rtlCol="0"/>
            <a:lstStyle/>
            <a:p>
              <a:endParaRPr/>
            </a:p>
          </p:txBody>
        </p:sp>
        <p:sp>
          <p:nvSpPr>
            <p:cNvPr id="1126" name="object 1124">
              <a:extLst>
                <a:ext uri="{FF2B5EF4-FFF2-40B4-BE49-F238E27FC236}">
                  <a16:creationId xmlns:a16="http://schemas.microsoft.com/office/drawing/2014/main" id="{4010B8C1-A595-4355-B18C-4645CE5938FC}"/>
                </a:ext>
              </a:extLst>
            </p:cNvPr>
            <p:cNvSpPr/>
            <p:nvPr/>
          </p:nvSpPr>
          <p:spPr>
            <a:xfrm>
              <a:off x="4956218" y="4634420"/>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2D0000"/>
            </a:solidFill>
          </p:spPr>
          <p:txBody>
            <a:bodyPr wrap="square" lIns="0" tIns="0" rIns="0" bIns="0" rtlCol="0"/>
            <a:lstStyle/>
            <a:p>
              <a:endParaRPr/>
            </a:p>
          </p:txBody>
        </p:sp>
        <p:sp>
          <p:nvSpPr>
            <p:cNvPr id="1127" name="object 1125">
              <a:extLst>
                <a:ext uri="{FF2B5EF4-FFF2-40B4-BE49-F238E27FC236}">
                  <a16:creationId xmlns:a16="http://schemas.microsoft.com/office/drawing/2014/main" id="{95CD0150-15E7-47B0-A254-879F1A775588}"/>
                </a:ext>
              </a:extLst>
            </p:cNvPr>
            <p:cNvSpPr/>
            <p:nvPr/>
          </p:nvSpPr>
          <p:spPr>
            <a:xfrm>
              <a:off x="4956218" y="4634420"/>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290000"/>
            </a:solidFill>
          </p:spPr>
          <p:txBody>
            <a:bodyPr wrap="square" lIns="0" tIns="0" rIns="0" bIns="0" rtlCol="0"/>
            <a:lstStyle/>
            <a:p>
              <a:endParaRPr/>
            </a:p>
          </p:txBody>
        </p:sp>
        <p:sp>
          <p:nvSpPr>
            <p:cNvPr id="1128" name="object 1126">
              <a:extLst>
                <a:ext uri="{FF2B5EF4-FFF2-40B4-BE49-F238E27FC236}">
                  <a16:creationId xmlns:a16="http://schemas.microsoft.com/office/drawing/2014/main" id="{1F6921D7-CFE8-4285-AF44-DBF7AC46B67F}"/>
                </a:ext>
              </a:extLst>
            </p:cNvPr>
            <p:cNvSpPr/>
            <p:nvPr/>
          </p:nvSpPr>
          <p:spPr>
            <a:xfrm>
              <a:off x="4959055" y="4632039"/>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130000"/>
            </a:solidFill>
          </p:spPr>
          <p:txBody>
            <a:bodyPr wrap="square" lIns="0" tIns="0" rIns="0" bIns="0" rtlCol="0"/>
            <a:lstStyle/>
            <a:p>
              <a:endParaRPr/>
            </a:p>
          </p:txBody>
        </p:sp>
        <p:sp>
          <p:nvSpPr>
            <p:cNvPr id="1129" name="object 1127">
              <a:extLst>
                <a:ext uri="{FF2B5EF4-FFF2-40B4-BE49-F238E27FC236}">
                  <a16:creationId xmlns:a16="http://schemas.microsoft.com/office/drawing/2014/main" id="{35E5B7BD-DF0C-43FB-A2F9-30CB59734EBE}"/>
                </a:ext>
              </a:extLst>
            </p:cNvPr>
            <p:cNvSpPr/>
            <p:nvPr/>
          </p:nvSpPr>
          <p:spPr>
            <a:xfrm>
              <a:off x="4959055" y="4632039"/>
              <a:ext cx="8890" cy="2540"/>
            </a:xfrm>
            <a:custGeom>
              <a:avLst/>
              <a:gdLst/>
              <a:ahLst/>
              <a:cxnLst/>
              <a:rect l="l" t="t" r="r" b="b"/>
              <a:pathLst>
                <a:path w="8889" h="2539">
                  <a:moveTo>
                    <a:pt x="0" y="2381"/>
                  </a:moveTo>
                  <a:lnTo>
                    <a:pt x="0" y="0"/>
                  </a:lnTo>
                  <a:lnTo>
                    <a:pt x="8512" y="0"/>
                  </a:lnTo>
                  <a:lnTo>
                    <a:pt x="8512" y="2381"/>
                  </a:lnTo>
                  <a:lnTo>
                    <a:pt x="0" y="2381"/>
                  </a:lnTo>
                  <a:close/>
                </a:path>
              </a:pathLst>
            </a:custGeom>
            <a:solidFill>
              <a:srgbClr val="0D0000"/>
            </a:solidFill>
          </p:spPr>
          <p:txBody>
            <a:bodyPr wrap="square" lIns="0" tIns="0" rIns="0" bIns="0" rtlCol="0"/>
            <a:lstStyle/>
            <a:p>
              <a:endParaRPr/>
            </a:p>
          </p:txBody>
        </p:sp>
        <p:sp>
          <p:nvSpPr>
            <p:cNvPr id="1130" name="object 1128">
              <a:extLst>
                <a:ext uri="{FF2B5EF4-FFF2-40B4-BE49-F238E27FC236}">
                  <a16:creationId xmlns:a16="http://schemas.microsoft.com/office/drawing/2014/main" id="{CD86DCBB-4281-4C14-96BA-E573B5AF9CEB}"/>
                </a:ext>
              </a:extLst>
            </p:cNvPr>
            <p:cNvSpPr/>
            <p:nvPr/>
          </p:nvSpPr>
          <p:spPr>
            <a:xfrm>
              <a:off x="3880777" y="4713107"/>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10000"/>
            </a:solidFill>
          </p:spPr>
          <p:txBody>
            <a:bodyPr wrap="square" lIns="0" tIns="0" rIns="0" bIns="0" rtlCol="0"/>
            <a:lstStyle/>
            <a:p>
              <a:endParaRPr/>
            </a:p>
          </p:txBody>
        </p:sp>
        <p:sp>
          <p:nvSpPr>
            <p:cNvPr id="1131" name="object 1129">
              <a:extLst>
                <a:ext uri="{FF2B5EF4-FFF2-40B4-BE49-F238E27FC236}">
                  <a16:creationId xmlns:a16="http://schemas.microsoft.com/office/drawing/2014/main" id="{65F8FE37-CAF3-45DA-9D36-00F1F8FC1043}"/>
                </a:ext>
              </a:extLst>
            </p:cNvPr>
            <p:cNvSpPr/>
            <p:nvPr/>
          </p:nvSpPr>
          <p:spPr>
            <a:xfrm>
              <a:off x="3880777" y="4713107"/>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CC0000"/>
            </a:solidFill>
          </p:spPr>
          <p:txBody>
            <a:bodyPr wrap="square" lIns="0" tIns="0" rIns="0" bIns="0" rtlCol="0"/>
            <a:lstStyle/>
            <a:p>
              <a:endParaRPr/>
            </a:p>
          </p:txBody>
        </p:sp>
        <p:sp>
          <p:nvSpPr>
            <p:cNvPr id="1132" name="object 1130">
              <a:extLst>
                <a:ext uri="{FF2B5EF4-FFF2-40B4-BE49-F238E27FC236}">
                  <a16:creationId xmlns:a16="http://schemas.microsoft.com/office/drawing/2014/main" id="{EFBC59AB-B814-4327-A759-464165024D47}"/>
                </a:ext>
              </a:extLst>
            </p:cNvPr>
            <p:cNvSpPr/>
            <p:nvPr/>
          </p:nvSpPr>
          <p:spPr>
            <a:xfrm>
              <a:off x="3877940" y="4710725"/>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BE0000"/>
            </a:solidFill>
          </p:spPr>
          <p:txBody>
            <a:bodyPr wrap="square" lIns="0" tIns="0" rIns="0" bIns="0" rtlCol="0"/>
            <a:lstStyle/>
            <a:p>
              <a:endParaRPr/>
            </a:p>
          </p:txBody>
        </p:sp>
        <p:sp>
          <p:nvSpPr>
            <p:cNvPr id="1133" name="object 1131">
              <a:extLst>
                <a:ext uri="{FF2B5EF4-FFF2-40B4-BE49-F238E27FC236}">
                  <a16:creationId xmlns:a16="http://schemas.microsoft.com/office/drawing/2014/main" id="{160E6377-6766-4CC0-8648-A353D97879EE}"/>
                </a:ext>
              </a:extLst>
            </p:cNvPr>
            <p:cNvSpPr/>
            <p:nvPr/>
          </p:nvSpPr>
          <p:spPr>
            <a:xfrm>
              <a:off x="3877940" y="4710725"/>
              <a:ext cx="26034" cy="2540"/>
            </a:xfrm>
            <a:custGeom>
              <a:avLst/>
              <a:gdLst/>
              <a:ahLst/>
              <a:cxnLst/>
              <a:rect l="l" t="t" r="r" b="b"/>
              <a:pathLst>
                <a:path w="26035" h="2539">
                  <a:moveTo>
                    <a:pt x="25538" y="2381"/>
                  </a:moveTo>
                  <a:lnTo>
                    <a:pt x="25538" y="0"/>
                  </a:lnTo>
                  <a:lnTo>
                    <a:pt x="0" y="0"/>
                  </a:lnTo>
                  <a:lnTo>
                    <a:pt x="0" y="2381"/>
                  </a:lnTo>
                  <a:lnTo>
                    <a:pt x="25538" y="2381"/>
                  </a:lnTo>
                  <a:close/>
                </a:path>
              </a:pathLst>
            </a:custGeom>
            <a:solidFill>
              <a:srgbClr val="B80000"/>
            </a:solidFill>
          </p:spPr>
          <p:txBody>
            <a:bodyPr wrap="square" lIns="0" tIns="0" rIns="0" bIns="0" rtlCol="0"/>
            <a:lstStyle/>
            <a:p>
              <a:endParaRPr/>
            </a:p>
          </p:txBody>
        </p:sp>
        <p:sp>
          <p:nvSpPr>
            <p:cNvPr id="1134" name="object 1132">
              <a:extLst>
                <a:ext uri="{FF2B5EF4-FFF2-40B4-BE49-F238E27FC236}">
                  <a16:creationId xmlns:a16="http://schemas.microsoft.com/office/drawing/2014/main" id="{60A7B38B-15F1-4916-BFFA-0489277B59CA}"/>
                </a:ext>
              </a:extLst>
            </p:cNvPr>
            <p:cNvSpPr/>
            <p:nvPr/>
          </p:nvSpPr>
          <p:spPr>
            <a:xfrm>
              <a:off x="3875102" y="4708344"/>
              <a:ext cx="28575" cy="2540"/>
            </a:xfrm>
            <a:custGeom>
              <a:avLst/>
              <a:gdLst/>
              <a:ahLst/>
              <a:cxnLst/>
              <a:rect l="l" t="t" r="r" b="b"/>
              <a:pathLst>
                <a:path w="28575" h="2539">
                  <a:moveTo>
                    <a:pt x="28375" y="0"/>
                  </a:moveTo>
                  <a:lnTo>
                    <a:pt x="0" y="0"/>
                  </a:lnTo>
                  <a:lnTo>
                    <a:pt x="2837" y="2381"/>
                  </a:lnTo>
                  <a:lnTo>
                    <a:pt x="28375" y="2381"/>
                  </a:lnTo>
                  <a:lnTo>
                    <a:pt x="28375" y="0"/>
                  </a:lnTo>
                  <a:close/>
                </a:path>
              </a:pathLst>
            </a:custGeom>
            <a:solidFill>
              <a:srgbClr val="A20000"/>
            </a:solidFill>
          </p:spPr>
          <p:txBody>
            <a:bodyPr wrap="square" lIns="0" tIns="0" rIns="0" bIns="0" rtlCol="0"/>
            <a:lstStyle/>
            <a:p>
              <a:endParaRPr/>
            </a:p>
          </p:txBody>
        </p:sp>
        <p:sp>
          <p:nvSpPr>
            <p:cNvPr id="1135" name="object 1133">
              <a:extLst>
                <a:ext uri="{FF2B5EF4-FFF2-40B4-BE49-F238E27FC236}">
                  <a16:creationId xmlns:a16="http://schemas.microsoft.com/office/drawing/2014/main" id="{E1F071D6-8A30-49E7-BAFF-84F613EC03AD}"/>
                </a:ext>
              </a:extLst>
            </p:cNvPr>
            <p:cNvSpPr/>
            <p:nvPr/>
          </p:nvSpPr>
          <p:spPr>
            <a:xfrm>
              <a:off x="3875102" y="4708344"/>
              <a:ext cx="28575" cy="2540"/>
            </a:xfrm>
            <a:custGeom>
              <a:avLst/>
              <a:gdLst/>
              <a:ahLst/>
              <a:cxnLst/>
              <a:rect l="l" t="t" r="r" b="b"/>
              <a:pathLst>
                <a:path w="28575" h="2539">
                  <a:moveTo>
                    <a:pt x="28375" y="0"/>
                  </a:moveTo>
                  <a:lnTo>
                    <a:pt x="0" y="0"/>
                  </a:lnTo>
                  <a:lnTo>
                    <a:pt x="2837" y="2381"/>
                  </a:lnTo>
                  <a:lnTo>
                    <a:pt x="28375" y="2381"/>
                  </a:lnTo>
                  <a:lnTo>
                    <a:pt x="28375" y="0"/>
                  </a:lnTo>
                  <a:close/>
                </a:path>
              </a:pathLst>
            </a:custGeom>
            <a:solidFill>
              <a:srgbClr val="9E0000"/>
            </a:solidFill>
          </p:spPr>
          <p:txBody>
            <a:bodyPr wrap="square" lIns="0" tIns="0" rIns="0" bIns="0" rtlCol="0"/>
            <a:lstStyle/>
            <a:p>
              <a:endParaRPr/>
            </a:p>
          </p:txBody>
        </p:sp>
        <p:sp>
          <p:nvSpPr>
            <p:cNvPr id="1136" name="object 1134">
              <a:extLst>
                <a:ext uri="{FF2B5EF4-FFF2-40B4-BE49-F238E27FC236}">
                  <a16:creationId xmlns:a16="http://schemas.microsoft.com/office/drawing/2014/main" id="{CF723EE7-0B39-4FBB-AEB0-FC17D790C4A4}"/>
                </a:ext>
              </a:extLst>
            </p:cNvPr>
            <p:cNvSpPr/>
            <p:nvPr/>
          </p:nvSpPr>
          <p:spPr>
            <a:xfrm>
              <a:off x="3872264" y="4703581"/>
              <a:ext cx="28575" cy="5080"/>
            </a:xfrm>
            <a:custGeom>
              <a:avLst/>
              <a:gdLst/>
              <a:ahLst/>
              <a:cxnLst/>
              <a:rect l="l" t="t" r="r" b="b"/>
              <a:pathLst>
                <a:path w="28575" h="5079">
                  <a:moveTo>
                    <a:pt x="28375" y="0"/>
                  </a:moveTo>
                  <a:lnTo>
                    <a:pt x="0" y="0"/>
                  </a:lnTo>
                  <a:lnTo>
                    <a:pt x="0" y="4762"/>
                  </a:lnTo>
                  <a:lnTo>
                    <a:pt x="28375" y="4762"/>
                  </a:lnTo>
                  <a:lnTo>
                    <a:pt x="28375" y="0"/>
                  </a:lnTo>
                  <a:close/>
                </a:path>
              </a:pathLst>
            </a:custGeom>
            <a:solidFill>
              <a:srgbClr val="890000"/>
            </a:solidFill>
          </p:spPr>
          <p:txBody>
            <a:bodyPr wrap="square" lIns="0" tIns="0" rIns="0" bIns="0" rtlCol="0"/>
            <a:lstStyle/>
            <a:p>
              <a:endParaRPr/>
            </a:p>
          </p:txBody>
        </p:sp>
        <p:sp>
          <p:nvSpPr>
            <p:cNvPr id="1137" name="object 1135">
              <a:extLst>
                <a:ext uri="{FF2B5EF4-FFF2-40B4-BE49-F238E27FC236}">
                  <a16:creationId xmlns:a16="http://schemas.microsoft.com/office/drawing/2014/main" id="{90A6C230-278D-4F5C-ADAD-783B308D03D3}"/>
                </a:ext>
              </a:extLst>
            </p:cNvPr>
            <p:cNvSpPr/>
            <p:nvPr/>
          </p:nvSpPr>
          <p:spPr>
            <a:xfrm>
              <a:off x="3872264" y="4703581"/>
              <a:ext cx="28575" cy="5080"/>
            </a:xfrm>
            <a:custGeom>
              <a:avLst/>
              <a:gdLst/>
              <a:ahLst/>
              <a:cxnLst/>
              <a:rect l="l" t="t" r="r" b="b"/>
              <a:pathLst>
                <a:path w="28575" h="5079">
                  <a:moveTo>
                    <a:pt x="28375" y="0"/>
                  </a:moveTo>
                  <a:lnTo>
                    <a:pt x="0" y="0"/>
                  </a:lnTo>
                  <a:lnTo>
                    <a:pt x="0" y="4762"/>
                  </a:lnTo>
                  <a:lnTo>
                    <a:pt x="28375" y="4762"/>
                  </a:lnTo>
                  <a:lnTo>
                    <a:pt x="28375" y="0"/>
                  </a:lnTo>
                  <a:close/>
                </a:path>
              </a:pathLst>
            </a:custGeom>
            <a:solidFill>
              <a:srgbClr val="820000"/>
            </a:solidFill>
          </p:spPr>
          <p:txBody>
            <a:bodyPr wrap="square" lIns="0" tIns="0" rIns="0" bIns="0" rtlCol="0"/>
            <a:lstStyle/>
            <a:p>
              <a:endParaRPr/>
            </a:p>
          </p:txBody>
        </p:sp>
        <p:sp>
          <p:nvSpPr>
            <p:cNvPr id="1138" name="object 1136">
              <a:extLst>
                <a:ext uri="{FF2B5EF4-FFF2-40B4-BE49-F238E27FC236}">
                  <a16:creationId xmlns:a16="http://schemas.microsoft.com/office/drawing/2014/main" id="{D7496419-DEC2-45F9-879D-22CECB7E123E}"/>
                </a:ext>
              </a:extLst>
            </p:cNvPr>
            <p:cNvSpPr/>
            <p:nvPr/>
          </p:nvSpPr>
          <p:spPr>
            <a:xfrm>
              <a:off x="3869427" y="4701199"/>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F0000"/>
            </a:solidFill>
          </p:spPr>
          <p:txBody>
            <a:bodyPr wrap="square" lIns="0" tIns="0" rIns="0" bIns="0" rtlCol="0"/>
            <a:lstStyle/>
            <a:p>
              <a:endParaRPr/>
            </a:p>
          </p:txBody>
        </p:sp>
        <p:sp>
          <p:nvSpPr>
            <p:cNvPr id="1139" name="object 1137">
              <a:extLst>
                <a:ext uri="{FF2B5EF4-FFF2-40B4-BE49-F238E27FC236}">
                  <a16:creationId xmlns:a16="http://schemas.microsoft.com/office/drawing/2014/main" id="{5D94CFF2-3875-4A73-BE43-7C7BEB5A46D1}"/>
                </a:ext>
              </a:extLst>
            </p:cNvPr>
            <p:cNvSpPr/>
            <p:nvPr/>
          </p:nvSpPr>
          <p:spPr>
            <a:xfrm>
              <a:off x="3869427" y="4701199"/>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90000"/>
            </a:solidFill>
          </p:spPr>
          <p:txBody>
            <a:bodyPr wrap="square" lIns="0" tIns="0" rIns="0" bIns="0" rtlCol="0"/>
            <a:lstStyle/>
            <a:p>
              <a:endParaRPr/>
            </a:p>
          </p:txBody>
        </p:sp>
        <p:sp>
          <p:nvSpPr>
            <p:cNvPr id="1140" name="object 1138">
              <a:extLst>
                <a:ext uri="{FF2B5EF4-FFF2-40B4-BE49-F238E27FC236}">
                  <a16:creationId xmlns:a16="http://schemas.microsoft.com/office/drawing/2014/main" id="{10D4BBDF-ACBA-40FD-8E34-DA6301C099D2}"/>
                </a:ext>
              </a:extLst>
            </p:cNvPr>
            <p:cNvSpPr/>
            <p:nvPr/>
          </p:nvSpPr>
          <p:spPr>
            <a:xfrm>
              <a:off x="3869427" y="4698818"/>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5C0000"/>
            </a:solidFill>
          </p:spPr>
          <p:txBody>
            <a:bodyPr wrap="square" lIns="0" tIns="0" rIns="0" bIns="0" rtlCol="0"/>
            <a:lstStyle/>
            <a:p>
              <a:endParaRPr/>
            </a:p>
          </p:txBody>
        </p:sp>
        <p:sp>
          <p:nvSpPr>
            <p:cNvPr id="1141" name="object 1139">
              <a:extLst>
                <a:ext uri="{FF2B5EF4-FFF2-40B4-BE49-F238E27FC236}">
                  <a16:creationId xmlns:a16="http://schemas.microsoft.com/office/drawing/2014/main" id="{B86CC206-701F-41A6-AEBD-8C7626C5A5EE}"/>
                </a:ext>
              </a:extLst>
            </p:cNvPr>
            <p:cNvSpPr/>
            <p:nvPr/>
          </p:nvSpPr>
          <p:spPr>
            <a:xfrm>
              <a:off x="3869427" y="4698817"/>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530000"/>
            </a:solidFill>
          </p:spPr>
          <p:txBody>
            <a:bodyPr wrap="square" lIns="0" tIns="0" rIns="0" bIns="0" rtlCol="0"/>
            <a:lstStyle/>
            <a:p>
              <a:endParaRPr/>
            </a:p>
          </p:txBody>
        </p:sp>
        <p:sp>
          <p:nvSpPr>
            <p:cNvPr id="1142" name="object 1140">
              <a:extLst>
                <a:ext uri="{FF2B5EF4-FFF2-40B4-BE49-F238E27FC236}">
                  <a16:creationId xmlns:a16="http://schemas.microsoft.com/office/drawing/2014/main" id="{5CD641FD-B438-43E8-8522-75BFB0018E1B}"/>
                </a:ext>
              </a:extLst>
            </p:cNvPr>
            <p:cNvSpPr/>
            <p:nvPr/>
          </p:nvSpPr>
          <p:spPr>
            <a:xfrm>
              <a:off x="3872264" y="4696437"/>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420000"/>
            </a:solidFill>
          </p:spPr>
          <p:txBody>
            <a:bodyPr wrap="square" lIns="0" tIns="0" rIns="0" bIns="0" rtlCol="0"/>
            <a:lstStyle/>
            <a:p>
              <a:endParaRPr/>
            </a:p>
          </p:txBody>
        </p:sp>
        <p:sp>
          <p:nvSpPr>
            <p:cNvPr id="1143" name="object 1141">
              <a:extLst>
                <a:ext uri="{FF2B5EF4-FFF2-40B4-BE49-F238E27FC236}">
                  <a16:creationId xmlns:a16="http://schemas.microsoft.com/office/drawing/2014/main" id="{0AF8E614-7FA5-4D99-BAE7-A1C1287B83DD}"/>
                </a:ext>
              </a:extLst>
            </p:cNvPr>
            <p:cNvSpPr/>
            <p:nvPr/>
          </p:nvSpPr>
          <p:spPr>
            <a:xfrm>
              <a:off x="3872264" y="4696437"/>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3A0000"/>
            </a:solidFill>
          </p:spPr>
          <p:txBody>
            <a:bodyPr wrap="square" lIns="0" tIns="0" rIns="0" bIns="0" rtlCol="0"/>
            <a:lstStyle/>
            <a:p>
              <a:endParaRPr/>
            </a:p>
          </p:txBody>
        </p:sp>
        <p:sp>
          <p:nvSpPr>
            <p:cNvPr id="1144" name="object 1142">
              <a:extLst>
                <a:ext uri="{FF2B5EF4-FFF2-40B4-BE49-F238E27FC236}">
                  <a16:creationId xmlns:a16="http://schemas.microsoft.com/office/drawing/2014/main" id="{F7A7425C-DB1D-42EE-859F-EB8C6FC1DEB3}"/>
                </a:ext>
              </a:extLst>
            </p:cNvPr>
            <p:cNvSpPr/>
            <p:nvPr/>
          </p:nvSpPr>
          <p:spPr>
            <a:xfrm>
              <a:off x="3877940" y="4694055"/>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290000"/>
            </a:solidFill>
          </p:spPr>
          <p:txBody>
            <a:bodyPr wrap="square" lIns="0" tIns="0" rIns="0" bIns="0" rtlCol="0"/>
            <a:lstStyle/>
            <a:p>
              <a:endParaRPr/>
            </a:p>
          </p:txBody>
        </p:sp>
        <p:sp>
          <p:nvSpPr>
            <p:cNvPr id="1145" name="object 1143">
              <a:extLst>
                <a:ext uri="{FF2B5EF4-FFF2-40B4-BE49-F238E27FC236}">
                  <a16:creationId xmlns:a16="http://schemas.microsoft.com/office/drawing/2014/main" id="{DA7C21A1-FD9D-43EE-98BF-40947809EF7F}"/>
                </a:ext>
              </a:extLst>
            </p:cNvPr>
            <p:cNvSpPr/>
            <p:nvPr/>
          </p:nvSpPr>
          <p:spPr>
            <a:xfrm>
              <a:off x="3877940" y="4694054"/>
              <a:ext cx="14604" cy="2540"/>
            </a:xfrm>
            <a:custGeom>
              <a:avLst/>
              <a:gdLst/>
              <a:ahLst/>
              <a:cxnLst/>
              <a:rect l="l" t="t" r="r" b="b"/>
              <a:pathLst>
                <a:path w="14604" h="2539">
                  <a:moveTo>
                    <a:pt x="0" y="2382"/>
                  </a:moveTo>
                  <a:lnTo>
                    <a:pt x="14187" y="2382"/>
                  </a:lnTo>
                  <a:lnTo>
                    <a:pt x="14187" y="0"/>
                  </a:lnTo>
                  <a:lnTo>
                    <a:pt x="0" y="0"/>
                  </a:lnTo>
                  <a:lnTo>
                    <a:pt x="0" y="2382"/>
                  </a:lnTo>
                  <a:close/>
                </a:path>
              </a:pathLst>
            </a:custGeom>
            <a:solidFill>
              <a:srgbClr val="200000"/>
            </a:solidFill>
          </p:spPr>
          <p:txBody>
            <a:bodyPr wrap="square" lIns="0" tIns="0" rIns="0" bIns="0" rtlCol="0"/>
            <a:lstStyle/>
            <a:p>
              <a:endParaRPr/>
            </a:p>
          </p:txBody>
        </p:sp>
        <p:sp>
          <p:nvSpPr>
            <p:cNvPr id="1146" name="object 1144">
              <a:extLst>
                <a:ext uri="{FF2B5EF4-FFF2-40B4-BE49-F238E27FC236}">
                  <a16:creationId xmlns:a16="http://schemas.microsoft.com/office/drawing/2014/main" id="{F5E55AFD-B304-4AE5-8936-29B9E7BD0F83}"/>
                </a:ext>
              </a:extLst>
            </p:cNvPr>
            <p:cNvSpPr/>
            <p:nvPr/>
          </p:nvSpPr>
          <p:spPr>
            <a:xfrm>
              <a:off x="3883615" y="4691674"/>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D0000"/>
            </a:solidFill>
          </p:spPr>
          <p:txBody>
            <a:bodyPr wrap="square" lIns="0" tIns="0" rIns="0" bIns="0" rtlCol="0"/>
            <a:lstStyle/>
            <a:p>
              <a:endParaRPr/>
            </a:p>
          </p:txBody>
        </p:sp>
        <p:sp>
          <p:nvSpPr>
            <p:cNvPr id="1147" name="object 1145">
              <a:extLst>
                <a:ext uri="{FF2B5EF4-FFF2-40B4-BE49-F238E27FC236}">
                  <a16:creationId xmlns:a16="http://schemas.microsoft.com/office/drawing/2014/main" id="{F9FD0E7B-547C-4F94-B218-A68DD5CE8918}"/>
                </a:ext>
              </a:extLst>
            </p:cNvPr>
            <p:cNvSpPr/>
            <p:nvPr/>
          </p:nvSpPr>
          <p:spPr>
            <a:xfrm>
              <a:off x="3883615" y="4691673"/>
              <a:ext cx="3175" cy="2540"/>
            </a:xfrm>
            <a:custGeom>
              <a:avLst/>
              <a:gdLst/>
              <a:ahLst/>
              <a:cxnLst/>
              <a:rect l="l" t="t" r="r" b="b"/>
              <a:pathLst>
                <a:path w="3175" h="2539">
                  <a:moveTo>
                    <a:pt x="0" y="2382"/>
                  </a:moveTo>
                  <a:lnTo>
                    <a:pt x="2837" y="2382"/>
                  </a:lnTo>
                  <a:lnTo>
                    <a:pt x="2837" y="0"/>
                  </a:lnTo>
                  <a:lnTo>
                    <a:pt x="0" y="0"/>
                  </a:lnTo>
                  <a:lnTo>
                    <a:pt x="0" y="2382"/>
                  </a:lnTo>
                  <a:close/>
                </a:path>
              </a:pathLst>
            </a:custGeom>
            <a:solidFill>
              <a:srgbClr val="080000"/>
            </a:solidFill>
          </p:spPr>
          <p:txBody>
            <a:bodyPr wrap="square" lIns="0" tIns="0" rIns="0" bIns="0" rtlCol="0"/>
            <a:lstStyle/>
            <a:p>
              <a:endParaRPr/>
            </a:p>
          </p:txBody>
        </p:sp>
        <p:sp>
          <p:nvSpPr>
            <p:cNvPr id="1148" name="object 1146">
              <a:extLst>
                <a:ext uri="{FF2B5EF4-FFF2-40B4-BE49-F238E27FC236}">
                  <a16:creationId xmlns:a16="http://schemas.microsoft.com/office/drawing/2014/main" id="{BF13B2A5-91E6-471C-AC2F-4AEAB9C241E2}"/>
                </a:ext>
              </a:extLst>
            </p:cNvPr>
            <p:cNvSpPr/>
            <p:nvPr/>
          </p:nvSpPr>
          <p:spPr>
            <a:xfrm>
              <a:off x="5838703" y="4839353"/>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D10000"/>
            </a:solidFill>
          </p:spPr>
          <p:txBody>
            <a:bodyPr wrap="square" lIns="0" tIns="0" rIns="0" bIns="0" rtlCol="0"/>
            <a:lstStyle/>
            <a:p>
              <a:endParaRPr/>
            </a:p>
          </p:txBody>
        </p:sp>
        <p:sp>
          <p:nvSpPr>
            <p:cNvPr id="1149" name="object 1147">
              <a:extLst>
                <a:ext uri="{FF2B5EF4-FFF2-40B4-BE49-F238E27FC236}">
                  <a16:creationId xmlns:a16="http://schemas.microsoft.com/office/drawing/2014/main" id="{C7B514B4-E5EB-40F1-9EF9-992E1D1868E6}"/>
                </a:ext>
              </a:extLst>
            </p:cNvPr>
            <p:cNvSpPr/>
            <p:nvPr/>
          </p:nvSpPr>
          <p:spPr>
            <a:xfrm>
              <a:off x="5838703" y="4839353"/>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CC0000"/>
            </a:solidFill>
          </p:spPr>
          <p:txBody>
            <a:bodyPr wrap="square" lIns="0" tIns="0" rIns="0" bIns="0" rtlCol="0"/>
            <a:lstStyle/>
            <a:p>
              <a:endParaRPr/>
            </a:p>
          </p:txBody>
        </p:sp>
        <p:sp>
          <p:nvSpPr>
            <p:cNvPr id="1150" name="object 1148">
              <a:extLst>
                <a:ext uri="{FF2B5EF4-FFF2-40B4-BE49-F238E27FC236}">
                  <a16:creationId xmlns:a16="http://schemas.microsoft.com/office/drawing/2014/main" id="{ACC0AD44-C780-4665-A9B8-18CCB568ACC2}"/>
                </a:ext>
              </a:extLst>
            </p:cNvPr>
            <p:cNvSpPr/>
            <p:nvPr/>
          </p:nvSpPr>
          <p:spPr>
            <a:xfrm>
              <a:off x="5835865" y="4834590"/>
              <a:ext cx="26034" cy="5080"/>
            </a:xfrm>
            <a:custGeom>
              <a:avLst/>
              <a:gdLst/>
              <a:ahLst/>
              <a:cxnLst/>
              <a:rect l="l" t="t" r="r" b="b"/>
              <a:pathLst>
                <a:path w="26035" h="5079">
                  <a:moveTo>
                    <a:pt x="25538" y="4762"/>
                  </a:moveTo>
                  <a:lnTo>
                    <a:pt x="25538" y="0"/>
                  </a:lnTo>
                  <a:lnTo>
                    <a:pt x="0" y="0"/>
                  </a:lnTo>
                  <a:lnTo>
                    <a:pt x="0" y="4762"/>
                  </a:lnTo>
                  <a:lnTo>
                    <a:pt x="25538" y="4762"/>
                  </a:lnTo>
                  <a:close/>
                </a:path>
              </a:pathLst>
            </a:custGeom>
            <a:solidFill>
              <a:srgbClr val="B80000"/>
            </a:solidFill>
          </p:spPr>
          <p:txBody>
            <a:bodyPr wrap="square" lIns="0" tIns="0" rIns="0" bIns="0" rtlCol="0"/>
            <a:lstStyle/>
            <a:p>
              <a:endParaRPr/>
            </a:p>
          </p:txBody>
        </p:sp>
        <p:sp>
          <p:nvSpPr>
            <p:cNvPr id="1151" name="object 1149">
              <a:extLst>
                <a:ext uri="{FF2B5EF4-FFF2-40B4-BE49-F238E27FC236}">
                  <a16:creationId xmlns:a16="http://schemas.microsoft.com/office/drawing/2014/main" id="{705E6E9B-E314-4AFC-9785-644AA5E49FA9}"/>
                </a:ext>
              </a:extLst>
            </p:cNvPr>
            <p:cNvSpPr/>
            <p:nvPr/>
          </p:nvSpPr>
          <p:spPr>
            <a:xfrm>
              <a:off x="5835865" y="4834588"/>
              <a:ext cx="26034" cy="5080"/>
            </a:xfrm>
            <a:custGeom>
              <a:avLst/>
              <a:gdLst/>
              <a:ahLst/>
              <a:cxnLst/>
              <a:rect l="l" t="t" r="r" b="b"/>
              <a:pathLst>
                <a:path w="26035" h="5079">
                  <a:moveTo>
                    <a:pt x="0" y="4764"/>
                  </a:moveTo>
                  <a:lnTo>
                    <a:pt x="25538" y="4764"/>
                  </a:lnTo>
                  <a:lnTo>
                    <a:pt x="25538" y="0"/>
                  </a:lnTo>
                  <a:lnTo>
                    <a:pt x="0" y="0"/>
                  </a:lnTo>
                  <a:lnTo>
                    <a:pt x="0" y="4764"/>
                  </a:lnTo>
                  <a:close/>
                </a:path>
              </a:pathLst>
            </a:custGeom>
            <a:solidFill>
              <a:srgbClr val="AF0000"/>
            </a:solidFill>
          </p:spPr>
          <p:txBody>
            <a:bodyPr wrap="square" lIns="0" tIns="0" rIns="0" bIns="0" rtlCol="0"/>
            <a:lstStyle/>
            <a:p>
              <a:endParaRPr/>
            </a:p>
          </p:txBody>
        </p:sp>
        <p:sp>
          <p:nvSpPr>
            <p:cNvPr id="1152" name="object 1150">
              <a:extLst>
                <a:ext uri="{FF2B5EF4-FFF2-40B4-BE49-F238E27FC236}">
                  <a16:creationId xmlns:a16="http://schemas.microsoft.com/office/drawing/2014/main" id="{0CD83BCB-F802-401A-92D1-9ACC2C50AEA0}"/>
                </a:ext>
              </a:extLst>
            </p:cNvPr>
            <p:cNvSpPr/>
            <p:nvPr/>
          </p:nvSpPr>
          <p:spPr>
            <a:xfrm>
              <a:off x="5827353" y="4829827"/>
              <a:ext cx="31750" cy="5080"/>
            </a:xfrm>
            <a:custGeom>
              <a:avLst/>
              <a:gdLst/>
              <a:ahLst/>
              <a:cxnLst/>
              <a:rect l="l" t="t" r="r" b="b"/>
              <a:pathLst>
                <a:path w="31750" h="5079">
                  <a:moveTo>
                    <a:pt x="0" y="0"/>
                  </a:moveTo>
                  <a:lnTo>
                    <a:pt x="0" y="4762"/>
                  </a:lnTo>
                  <a:lnTo>
                    <a:pt x="31213" y="4762"/>
                  </a:lnTo>
                  <a:lnTo>
                    <a:pt x="31213" y="0"/>
                  </a:lnTo>
                  <a:lnTo>
                    <a:pt x="0" y="0"/>
                  </a:lnTo>
                  <a:close/>
                </a:path>
              </a:pathLst>
            </a:custGeom>
            <a:solidFill>
              <a:srgbClr val="820000"/>
            </a:solidFill>
          </p:spPr>
          <p:txBody>
            <a:bodyPr wrap="square" lIns="0" tIns="0" rIns="0" bIns="0" rtlCol="0"/>
            <a:lstStyle/>
            <a:p>
              <a:endParaRPr/>
            </a:p>
          </p:txBody>
        </p:sp>
        <p:sp>
          <p:nvSpPr>
            <p:cNvPr id="1153" name="object 1151">
              <a:extLst>
                <a:ext uri="{FF2B5EF4-FFF2-40B4-BE49-F238E27FC236}">
                  <a16:creationId xmlns:a16="http://schemas.microsoft.com/office/drawing/2014/main" id="{0196803C-F386-416F-A3B0-BB4C1988A9FF}"/>
                </a:ext>
              </a:extLst>
            </p:cNvPr>
            <p:cNvSpPr/>
            <p:nvPr/>
          </p:nvSpPr>
          <p:spPr>
            <a:xfrm>
              <a:off x="5827353" y="4829825"/>
              <a:ext cx="31750" cy="5080"/>
            </a:xfrm>
            <a:custGeom>
              <a:avLst/>
              <a:gdLst/>
              <a:ahLst/>
              <a:cxnLst/>
              <a:rect l="l" t="t" r="r" b="b"/>
              <a:pathLst>
                <a:path w="31750" h="5079">
                  <a:moveTo>
                    <a:pt x="0" y="4764"/>
                  </a:moveTo>
                  <a:lnTo>
                    <a:pt x="31213" y="4764"/>
                  </a:lnTo>
                  <a:lnTo>
                    <a:pt x="31213" y="0"/>
                  </a:lnTo>
                  <a:lnTo>
                    <a:pt x="0" y="0"/>
                  </a:lnTo>
                  <a:lnTo>
                    <a:pt x="0" y="4764"/>
                  </a:lnTo>
                  <a:close/>
                </a:path>
              </a:pathLst>
            </a:custGeom>
            <a:solidFill>
              <a:srgbClr val="7C0000"/>
            </a:solidFill>
          </p:spPr>
          <p:txBody>
            <a:bodyPr wrap="square" lIns="0" tIns="0" rIns="0" bIns="0" rtlCol="0"/>
            <a:lstStyle/>
            <a:p>
              <a:endParaRPr/>
            </a:p>
          </p:txBody>
        </p:sp>
        <p:sp>
          <p:nvSpPr>
            <p:cNvPr id="1154" name="object 1152">
              <a:extLst>
                <a:ext uri="{FF2B5EF4-FFF2-40B4-BE49-F238E27FC236}">
                  <a16:creationId xmlns:a16="http://schemas.microsoft.com/office/drawing/2014/main" id="{7FBA0AB6-5D10-4499-9464-055AA9BD8035}"/>
                </a:ext>
              </a:extLst>
            </p:cNvPr>
            <p:cNvSpPr/>
            <p:nvPr/>
          </p:nvSpPr>
          <p:spPr>
            <a:xfrm>
              <a:off x="5827353" y="4827444"/>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6F0000"/>
            </a:solidFill>
          </p:spPr>
          <p:txBody>
            <a:bodyPr wrap="square" lIns="0" tIns="0" rIns="0" bIns="0" rtlCol="0"/>
            <a:lstStyle/>
            <a:p>
              <a:endParaRPr/>
            </a:p>
          </p:txBody>
        </p:sp>
        <p:sp>
          <p:nvSpPr>
            <p:cNvPr id="1155" name="object 1153">
              <a:extLst>
                <a:ext uri="{FF2B5EF4-FFF2-40B4-BE49-F238E27FC236}">
                  <a16:creationId xmlns:a16="http://schemas.microsoft.com/office/drawing/2014/main" id="{4EC43FA6-D8F3-4F03-96B3-372F567BAFC5}"/>
                </a:ext>
              </a:extLst>
            </p:cNvPr>
            <p:cNvSpPr/>
            <p:nvPr/>
          </p:nvSpPr>
          <p:spPr>
            <a:xfrm>
              <a:off x="5827353" y="4827444"/>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690000"/>
            </a:solidFill>
          </p:spPr>
          <p:txBody>
            <a:bodyPr wrap="square" lIns="0" tIns="0" rIns="0" bIns="0" rtlCol="0"/>
            <a:lstStyle/>
            <a:p>
              <a:endParaRPr/>
            </a:p>
          </p:txBody>
        </p:sp>
        <p:sp>
          <p:nvSpPr>
            <p:cNvPr id="1156" name="object 1154">
              <a:extLst>
                <a:ext uri="{FF2B5EF4-FFF2-40B4-BE49-F238E27FC236}">
                  <a16:creationId xmlns:a16="http://schemas.microsoft.com/office/drawing/2014/main" id="{2D327BDD-700E-4363-9719-29301BFD3C03}"/>
                </a:ext>
              </a:extLst>
            </p:cNvPr>
            <p:cNvSpPr/>
            <p:nvPr/>
          </p:nvSpPr>
          <p:spPr>
            <a:xfrm>
              <a:off x="5830190" y="482505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530000"/>
            </a:solidFill>
          </p:spPr>
          <p:txBody>
            <a:bodyPr wrap="square" lIns="0" tIns="0" rIns="0" bIns="0" rtlCol="0"/>
            <a:lstStyle/>
            <a:p>
              <a:endParaRPr/>
            </a:p>
          </p:txBody>
        </p:sp>
        <p:sp>
          <p:nvSpPr>
            <p:cNvPr id="1157" name="object 1155">
              <a:extLst>
                <a:ext uri="{FF2B5EF4-FFF2-40B4-BE49-F238E27FC236}">
                  <a16:creationId xmlns:a16="http://schemas.microsoft.com/office/drawing/2014/main" id="{598EFDBC-A68C-485E-ACD1-4C37E7ED122D}"/>
                </a:ext>
              </a:extLst>
            </p:cNvPr>
            <p:cNvSpPr/>
            <p:nvPr/>
          </p:nvSpPr>
          <p:spPr>
            <a:xfrm>
              <a:off x="5830190" y="482505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4F0000"/>
            </a:solidFill>
          </p:spPr>
          <p:txBody>
            <a:bodyPr wrap="square" lIns="0" tIns="0" rIns="0" bIns="0" rtlCol="0"/>
            <a:lstStyle/>
            <a:p>
              <a:endParaRPr/>
            </a:p>
          </p:txBody>
        </p:sp>
        <p:sp>
          <p:nvSpPr>
            <p:cNvPr id="1158" name="object 1156">
              <a:extLst>
                <a:ext uri="{FF2B5EF4-FFF2-40B4-BE49-F238E27FC236}">
                  <a16:creationId xmlns:a16="http://schemas.microsoft.com/office/drawing/2014/main" id="{835E5672-1D5D-490B-9909-7C6E026F520E}"/>
                </a:ext>
              </a:extLst>
            </p:cNvPr>
            <p:cNvSpPr/>
            <p:nvPr/>
          </p:nvSpPr>
          <p:spPr>
            <a:xfrm>
              <a:off x="5830190" y="4822673"/>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3A0000"/>
            </a:solidFill>
          </p:spPr>
          <p:txBody>
            <a:bodyPr wrap="square" lIns="0" tIns="0" rIns="0" bIns="0" rtlCol="0"/>
            <a:lstStyle/>
            <a:p>
              <a:endParaRPr/>
            </a:p>
          </p:txBody>
        </p:sp>
        <p:sp>
          <p:nvSpPr>
            <p:cNvPr id="1159" name="object 1157">
              <a:extLst>
                <a:ext uri="{FF2B5EF4-FFF2-40B4-BE49-F238E27FC236}">
                  <a16:creationId xmlns:a16="http://schemas.microsoft.com/office/drawing/2014/main" id="{D588DC3E-C12E-4784-8FA8-9918A9764D1D}"/>
                </a:ext>
              </a:extLst>
            </p:cNvPr>
            <p:cNvSpPr/>
            <p:nvPr/>
          </p:nvSpPr>
          <p:spPr>
            <a:xfrm>
              <a:off x="5830190" y="4822673"/>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360000"/>
            </a:solidFill>
          </p:spPr>
          <p:txBody>
            <a:bodyPr wrap="square" lIns="0" tIns="0" rIns="0" bIns="0" rtlCol="0"/>
            <a:lstStyle/>
            <a:p>
              <a:endParaRPr/>
            </a:p>
          </p:txBody>
        </p:sp>
        <p:sp>
          <p:nvSpPr>
            <p:cNvPr id="1160" name="object 1158">
              <a:extLst>
                <a:ext uri="{FF2B5EF4-FFF2-40B4-BE49-F238E27FC236}">
                  <a16:creationId xmlns:a16="http://schemas.microsoft.com/office/drawing/2014/main" id="{666BD07F-67DA-4BC3-8684-001B1537ACAF}"/>
                </a:ext>
              </a:extLst>
            </p:cNvPr>
            <p:cNvSpPr/>
            <p:nvPr/>
          </p:nvSpPr>
          <p:spPr>
            <a:xfrm>
              <a:off x="5835865" y="4820291"/>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200000"/>
            </a:solidFill>
          </p:spPr>
          <p:txBody>
            <a:bodyPr wrap="square" lIns="0" tIns="0" rIns="0" bIns="0" rtlCol="0"/>
            <a:lstStyle/>
            <a:p>
              <a:endParaRPr/>
            </a:p>
          </p:txBody>
        </p:sp>
        <p:sp>
          <p:nvSpPr>
            <p:cNvPr id="1161" name="object 1159">
              <a:extLst>
                <a:ext uri="{FF2B5EF4-FFF2-40B4-BE49-F238E27FC236}">
                  <a16:creationId xmlns:a16="http://schemas.microsoft.com/office/drawing/2014/main" id="{32F0B376-38EC-43BB-9F85-27CE7094D3B7}"/>
                </a:ext>
              </a:extLst>
            </p:cNvPr>
            <p:cNvSpPr/>
            <p:nvPr/>
          </p:nvSpPr>
          <p:spPr>
            <a:xfrm>
              <a:off x="5835865" y="4820291"/>
              <a:ext cx="14604" cy="2540"/>
            </a:xfrm>
            <a:custGeom>
              <a:avLst/>
              <a:gdLst/>
              <a:ahLst/>
              <a:cxnLst/>
              <a:rect l="l" t="t" r="r" b="b"/>
              <a:pathLst>
                <a:path w="14604" h="2539">
                  <a:moveTo>
                    <a:pt x="0" y="2381"/>
                  </a:moveTo>
                  <a:lnTo>
                    <a:pt x="0" y="0"/>
                  </a:lnTo>
                  <a:lnTo>
                    <a:pt x="14187" y="0"/>
                  </a:lnTo>
                  <a:lnTo>
                    <a:pt x="14187" y="2381"/>
                  </a:lnTo>
                  <a:lnTo>
                    <a:pt x="0" y="2381"/>
                  </a:lnTo>
                  <a:close/>
                </a:path>
              </a:pathLst>
            </a:custGeom>
            <a:solidFill>
              <a:srgbClr val="1C0000"/>
            </a:solidFill>
          </p:spPr>
          <p:txBody>
            <a:bodyPr wrap="square" lIns="0" tIns="0" rIns="0" bIns="0" rtlCol="0"/>
            <a:lstStyle/>
            <a:p>
              <a:endParaRPr/>
            </a:p>
          </p:txBody>
        </p:sp>
        <p:sp>
          <p:nvSpPr>
            <p:cNvPr id="1162" name="object 1160">
              <a:extLst>
                <a:ext uri="{FF2B5EF4-FFF2-40B4-BE49-F238E27FC236}">
                  <a16:creationId xmlns:a16="http://schemas.microsoft.com/office/drawing/2014/main" id="{DD9EA580-8A6B-417B-B343-70DDB984A8E9}"/>
                </a:ext>
              </a:extLst>
            </p:cNvPr>
            <p:cNvSpPr/>
            <p:nvPr/>
          </p:nvSpPr>
          <p:spPr>
            <a:xfrm>
              <a:off x="5841541" y="4817910"/>
              <a:ext cx="5715" cy="2540"/>
            </a:xfrm>
            <a:custGeom>
              <a:avLst/>
              <a:gdLst/>
              <a:ahLst/>
              <a:cxnLst/>
              <a:rect l="l" t="t" r="r" b="b"/>
              <a:pathLst>
                <a:path w="5714" h="2539">
                  <a:moveTo>
                    <a:pt x="5675" y="0"/>
                  </a:moveTo>
                  <a:lnTo>
                    <a:pt x="2837" y="0"/>
                  </a:lnTo>
                  <a:lnTo>
                    <a:pt x="0" y="2381"/>
                  </a:lnTo>
                  <a:lnTo>
                    <a:pt x="5675" y="2381"/>
                  </a:lnTo>
                  <a:lnTo>
                    <a:pt x="5675" y="0"/>
                  </a:lnTo>
                  <a:close/>
                </a:path>
              </a:pathLst>
            </a:custGeom>
            <a:solidFill>
              <a:srgbClr val="0D0000"/>
            </a:solidFill>
          </p:spPr>
          <p:txBody>
            <a:bodyPr wrap="square" lIns="0" tIns="0" rIns="0" bIns="0" rtlCol="0"/>
            <a:lstStyle/>
            <a:p>
              <a:endParaRPr/>
            </a:p>
          </p:txBody>
        </p:sp>
        <p:sp>
          <p:nvSpPr>
            <p:cNvPr id="1163" name="object 1161">
              <a:extLst>
                <a:ext uri="{FF2B5EF4-FFF2-40B4-BE49-F238E27FC236}">
                  <a16:creationId xmlns:a16="http://schemas.microsoft.com/office/drawing/2014/main" id="{47CF7606-715C-4407-B59A-B26E89B3B6A1}"/>
                </a:ext>
              </a:extLst>
            </p:cNvPr>
            <p:cNvSpPr/>
            <p:nvPr/>
          </p:nvSpPr>
          <p:spPr>
            <a:xfrm>
              <a:off x="5841541" y="4817910"/>
              <a:ext cx="5715" cy="2540"/>
            </a:xfrm>
            <a:custGeom>
              <a:avLst/>
              <a:gdLst/>
              <a:ahLst/>
              <a:cxnLst/>
              <a:rect l="l" t="t" r="r" b="b"/>
              <a:pathLst>
                <a:path w="5714" h="2539">
                  <a:moveTo>
                    <a:pt x="5675" y="0"/>
                  </a:moveTo>
                  <a:lnTo>
                    <a:pt x="2837" y="0"/>
                  </a:lnTo>
                  <a:lnTo>
                    <a:pt x="0" y="2381"/>
                  </a:lnTo>
                  <a:lnTo>
                    <a:pt x="5675" y="2381"/>
                  </a:lnTo>
                  <a:lnTo>
                    <a:pt x="5675" y="0"/>
                  </a:lnTo>
                  <a:close/>
                </a:path>
              </a:pathLst>
            </a:custGeom>
            <a:solidFill>
              <a:srgbClr val="080000"/>
            </a:solidFill>
          </p:spPr>
          <p:txBody>
            <a:bodyPr wrap="square" lIns="0" tIns="0" rIns="0" bIns="0" rtlCol="0"/>
            <a:lstStyle/>
            <a:p>
              <a:endParaRPr/>
            </a:p>
          </p:txBody>
        </p:sp>
        <p:sp>
          <p:nvSpPr>
            <p:cNvPr id="1164" name="object 1162">
              <a:extLst>
                <a:ext uri="{FF2B5EF4-FFF2-40B4-BE49-F238E27FC236}">
                  <a16:creationId xmlns:a16="http://schemas.microsoft.com/office/drawing/2014/main" id="{321F297B-F4A2-4A96-944B-BDE5D3BEBC45}"/>
                </a:ext>
              </a:extLst>
            </p:cNvPr>
            <p:cNvSpPr/>
            <p:nvPr/>
          </p:nvSpPr>
          <p:spPr>
            <a:xfrm>
              <a:off x="5588996" y="4739302"/>
              <a:ext cx="5715" cy="2540"/>
            </a:xfrm>
            <a:custGeom>
              <a:avLst/>
              <a:gdLst/>
              <a:ahLst/>
              <a:cxnLst/>
              <a:rect l="l" t="t" r="r" b="b"/>
              <a:pathLst>
                <a:path w="5714" h="2539">
                  <a:moveTo>
                    <a:pt x="5675" y="2381"/>
                  </a:moveTo>
                  <a:lnTo>
                    <a:pt x="5675" y="0"/>
                  </a:lnTo>
                  <a:lnTo>
                    <a:pt x="0" y="0"/>
                  </a:lnTo>
                  <a:lnTo>
                    <a:pt x="0" y="2381"/>
                  </a:lnTo>
                  <a:lnTo>
                    <a:pt x="5675" y="2381"/>
                  </a:lnTo>
                  <a:close/>
                </a:path>
              </a:pathLst>
            </a:custGeom>
            <a:solidFill>
              <a:srgbClr val="D90000"/>
            </a:solidFill>
          </p:spPr>
          <p:txBody>
            <a:bodyPr wrap="square" lIns="0" tIns="0" rIns="0" bIns="0" rtlCol="0"/>
            <a:lstStyle/>
            <a:p>
              <a:endParaRPr/>
            </a:p>
          </p:txBody>
        </p:sp>
        <p:sp>
          <p:nvSpPr>
            <p:cNvPr id="1165" name="object 1163">
              <a:extLst>
                <a:ext uri="{FF2B5EF4-FFF2-40B4-BE49-F238E27FC236}">
                  <a16:creationId xmlns:a16="http://schemas.microsoft.com/office/drawing/2014/main" id="{C4035F5A-A21C-4D30-AF6E-3219650BF8A6}"/>
                </a:ext>
              </a:extLst>
            </p:cNvPr>
            <p:cNvSpPr/>
            <p:nvPr/>
          </p:nvSpPr>
          <p:spPr>
            <a:xfrm>
              <a:off x="5588996" y="4739302"/>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D10000"/>
            </a:solidFill>
          </p:spPr>
          <p:txBody>
            <a:bodyPr wrap="square" lIns="0" tIns="0" rIns="0" bIns="0" rtlCol="0"/>
            <a:lstStyle/>
            <a:p>
              <a:endParaRPr/>
            </a:p>
          </p:txBody>
        </p:sp>
        <p:sp>
          <p:nvSpPr>
            <p:cNvPr id="1166" name="object 1164">
              <a:extLst>
                <a:ext uri="{FF2B5EF4-FFF2-40B4-BE49-F238E27FC236}">
                  <a16:creationId xmlns:a16="http://schemas.microsoft.com/office/drawing/2014/main" id="{ECE286DF-DE5F-4678-94C0-85B4B9278E00}"/>
                </a:ext>
              </a:extLst>
            </p:cNvPr>
            <p:cNvSpPr/>
            <p:nvPr/>
          </p:nvSpPr>
          <p:spPr>
            <a:xfrm>
              <a:off x="5586159" y="4736920"/>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BE0000"/>
            </a:solidFill>
          </p:spPr>
          <p:txBody>
            <a:bodyPr wrap="square" lIns="0" tIns="0" rIns="0" bIns="0" rtlCol="0"/>
            <a:lstStyle/>
            <a:p>
              <a:endParaRPr/>
            </a:p>
          </p:txBody>
        </p:sp>
        <p:sp>
          <p:nvSpPr>
            <p:cNvPr id="1167" name="object 1165">
              <a:extLst>
                <a:ext uri="{FF2B5EF4-FFF2-40B4-BE49-F238E27FC236}">
                  <a16:creationId xmlns:a16="http://schemas.microsoft.com/office/drawing/2014/main" id="{7EC47E62-3799-4E4D-9D63-7DB3348B1D2F}"/>
                </a:ext>
              </a:extLst>
            </p:cNvPr>
            <p:cNvSpPr/>
            <p:nvPr/>
          </p:nvSpPr>
          <p:spPr>
            <a:xfrm>
              <a:off x="5586159" y="4736921"/>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B80000"/>
            </a:solidFill>
          </p:spPr>
          <p:txBody>
            <a:bodyPr wrap="square" lIns="0" tIns="0" rIns="0" bIns="0" rtlCol="0"/>
            <a:lstStyle/>
            <a:p>
              <a:endParaRPr/>
            </a:p>
          </p:txBody>
        </p:sp>
        <p:sp>
          <p:nvSpPr>
            <p:cNvPr id="1168" name="object 1166">
              <a:extLst>
                <a:ext uri="{FF2B5EF4-FFF2-40B4-BE49-F238E27FC236}">
                  <a16:creationId xmlns:a16="http://schemas.microsoft.com/office/drawing/2014/main" id="{F9B43987-09DB-4E82-8721-106F2FF6C558}"/>
                </a:ext>
              </a:extLst>
            </p:cNvPr>
            <p:cNvSpPr/>
            <p:nvPr/>
          </p:nvSpPr>
          <p:spPr>
            <a:xfrm>
              <a:off x="5583321" y="4734538"/>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20000"/>
            </a:solidFill>
          </p:spPr>
          <p:txBody>
            <a:bodyPr wrap="square" lIns="0" tIns="0" rIns="0" bIns="0" rtlCol="0"/>
            <a:lstStyle/>
            <a:p>
              <a:endParaRPr/>
            </a:p>
          </p:txBody>
        </p:sp>
        <p:sp>
          <p:nvSpPr>
            <p:cNvPr id="1169" name="object 1167">
              <a:extLst>
                <a:ext uri="{FF2B5EF4-FFF2-40B4-BE49-F238E27FC236}">
                  <a16:creationId xmlns:a16="http://schemas.microsoft.com/office/drawing/2014/main" id="{BDBADA31-B3CC-4FDA-82C3-EA65F0ADF5BA}"/>
                </a:ext>
              </a:extLst>
            </p:cNvPr>
            <p:cNvSpPr/>
            <p:nvPr/>
          </p:nvSpPr>
          <p:spPr>
            <a:xfrm>
              <a:off x="5583321" y="4734540"/>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9E0000"/>
            </a:solidFill>
          </p:spPr>
          <p:txBody>
            <a:bodyPr wrap="square" lIns="0" tIns="0" rIns="0" bIns="0" rtlCol="0"/>
            <a:lstStyle/>
            <a:p>
              <a:endParaRPr/>
            </a:p>
          </p:txBody>
        </p:sp>
        <p:sp>
          <p:nvSpPr>
            <p:cNvPr id="1170" name="object 1168">
              <a:extLst>
                <a:ext uri="{FF2B5EF4-FFF2-40B4-BE49-F238E27FC236}">
                  <a16:creationId xmlns:a16="http://schemas.microsoft.com/office/drawing/2014/main" id="{2FD6AD2C-A8CB-490E-B680-AF0A1BC935F7}"/>
                </a:ext>
              </a:extLst>
            </p:cNvPr>
            <p:cNvSpPr/>
            <p:nvPr/>
          </p:nvSpPr>
          <p:spPr>
            <a:xfrm>
              <a:off x="5580484" y="4732158"/>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90000"/>
            </a:solidFill>
          </p:spPr>
          <p:txBody>
            <a:bodyPr wrap="square" lIns="0" tIns="0" rIns="0" bIns="0" rtlCol="0"/>
            <a:lstStyle/>
            <a:p>
              <a:endParaRPr/>
            </a:p>
          </p:txBody>
        </p:sp>
        <p:sp>
          <p:nvSpPr>
            <p:cNvPr id="1171" name="object 1169">
              <a:extLst>
                <a:ext uri="{FF2B5EF4-FFF2-40B4-BE49-F238E27FC236}">
                  <a16:creationId xmlns:a16="http://schemas.microsoft.com/office/drawing/2014/main" id="{8FAFC47D-F4D3-4152-864C-A357879BAD10}"/>
                </a:ext>
              </a:extLst>
            </p:cNvPr>
            <p:cNvSpPr/>
            <p:nvPr/>
          </p:nvSpPr>
          <p:spPr>
            <a:xfrm>
              <a:off x="5580484" y="4732158"/>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20000"/>
            </a:solidFill>
          </p:spPr>
          <p:txBody>
            <a:bodyPr wrap="square" lIns="0" tIns="0" rIns="0" bIns="0" rtlCol="0"/>
            <a:lstStyle/>
            <a:p>
              <a:endParaRPr/>
            </a:p>
          </p:txBody>
        </p:sp>
        <p:sp>
          <p:nvSpPr>
            <p:cNvPr id="1172" name="object 1170">
              <a:extLst>
                <a:ext uri="{FF2B5EF4-FFF2-40B4-BE49-F238E27FC236}">
                  <a16:creationId xmlns:a16="http://schemas.microsoft.com/office/drawing/2014/main" id="{E189F99D-022D-4BC2-BCC9-AE34603A5796}"/>
                </a:ext>
              </a:extLst>
            </p:cNvPr>
            <p:cNvSpPr/>
            <p:nvPr/>
          </p:nvSpPr>
          <p:spPr>
            <a:xfrm>
              <a:off x="5577646" y="4727394"/>
              <a:ext cx="28575" cy="5080"/>
            </a:xfrm>
            <a:custGeom>
              <a:avLst/>
              <a:gdLst/>
              <a:ahLst/>
              <a:cxnLst/>
              <a:rect l="l" t="t" r="r" b="b"/>
              <a:pathLst>
                <a:path w="28575" h="5079">
                  <a:moveTo>
                    <a:pt x="0" y="4764"/>
                  </a:moveTo>
                  <a:lnTo>
                    <a:pt x="28375" y="4764"/>
                  </a:lnTo>
                  <a:lnTo>
                    <a:pt x="28375" y="0"/>
                  </a:lnTo>
                  <a:lnTo>
                    <a:pt x="0" y="0"/>
                  </a:lnTo>
                  <a:lnTo>
                    <a:pt x="0" y="4764"/>
                  </a:lnTo>
                  <a:close/>
                </a:path>
              </a:pathLst>
            </a:custGeom>
            <a:solidFill>
              <a:srgbClr val="750000"/>
            </a:solidFill>
          </p:spPr>
          <p:txBody>
            <a:bodyPr wrap="square" lIns="0" tIns="0" rIns="0" bIns="0" rtlCol="0"/>
            <a:lstStyle/>
            <a:p>
              <a:endParaRPr/>
            </a:p>
          </p:txBody>
        </p:sp>
        <p:sp>
          <p:nvSpPr>
            <p:cNvPr id="1173" name="object 1171">
              <a:extLst>
                <a:ext uri="{FF2B5EF4-FFF2-40B4-BE49-F238E27FC236}">
                  <a16:creationId xmlns:a16="http://schemas.microsoft.com/office/drawing/2014/main" id="{1DE8E619-61FF-4A7C-887F-47245256231A}"/>
                </a:ext>
              </a:extLst>
            </p:cNvPr>
            <p:cNvSpPr/>
            <p:nvPr/>
          </p:nvSpPr>
          <p:spPr>
            <a:xfrm>
              <a:off x="5577646" y="4727395"/>
              <a:ext cx="28575" cy="5080"/>
            </a:xfrm>
            <a:custGeom>
              <a:avLst/>
              <a:gdLst/>
              <a:ahLst/>
              <a:cxnLst/>
              <a:rect l="l" t="t" r="r" b="b"/>
              <a:pathLst>
                <a:path w="28575" h="5079">
                  <a:moveTo>
                    <a:pt x="0" y="0"/>
                  </a:moveTo>
                  <a:lnTo>
                    <a:pt x="0" y="4762"/>
                  </a:lnTo>
                  <a:lnTo>
                    <a:pt x="28375" y="4762"/>
                  </a:lnTo>
                  <a:lnTo>
                    <a:pt x="28375" y="0"/>
                  </a:lnTo>
                  <a:lnTo>
                    <a:pt x="0" y="0"/>
                  </a:lnTo>
                  <a:close/>
                </a:path>
              </a:pathLst>
            </a:custGeom>
            <a:solidFill>
              <a:srgbClr val="6F0000"/>
            </a:solidFill>
          </p:spPr>
          <p:txBody>
            <a:bodyPr wrap="square" lIns="0" tIns="0" rIns="0" bIns="0" rtlCol="0"/>
            <a:lstStyle/>
            <a:p>
              <a:endParaRPr/>
            </a:p>
          </p:txBody>
        </p:sp>
        <p:sp>
          <p:nvSpPr>
            <p:cNvPr id="1174" name="object 1172">
              <a:extLst>
                <a:ext uri="{FF2B5EF4-FFF2-40B4-BE49-F238E27FC236}">
                  <a16:creationId xmlns:a16="http://schemas.microsoft.com/office/drawing/2014/main" id="{F491A997-C743-42A8-8146-0133C95D698E}"/>
                </a:ext>
              </a:extLst>
            </p:cNvPr>
            <p:cNvSpPr/>
            <p:nvPr/>
          </p:nvSpPr>
          <p:spPr>
            <a:xfrm>
              <a:off x="5577646" y="4722633"/>
              <a:ext cx="20320" cy="5080"/>
            </a:xfrm>
            <a:custGeom>
              <a:avLst/>
              <a:gdLst/>
              <a:ahLst/>
              <a:cxnLst/>
              <a:rect l="l" t="t" r="r" b="b"/>
              <a:pathLst>
                <a:path w="20320" h="5079">
                  <a:moveTo>
                    <a:pt x="19863" y="0"/>
                  </a:moveTo>
                  <a:lnTo>
                    <a:pt x="0" y="0"/>
                  </a:lnTo>
                  <a:lnTo>
                    <a:pt x="0" y="4762"/>
                  </a:lnTo>
                  <a:lnTo>
                    <a:pt x="19863" y="4762"/>
                  </a:lnTo>
                  <a:lnTo>
                    <a:pt x="19863" y="0"/>
                  </a:lnTo>
                  <a:close/>
                </a:path>
              </a:pathLst>
            </a:custGeom>
            <a:solidFill>
              <a:srgbClr val="420000"/>
            </a:solidFill>
          </p:spPr>
          <p:txBody>
            <a:bodyPr wrap="square" lIns="0" tIns="0" rIns="0" bIns="0" rtlCol="0"/>
            <a:lstStyle/>
            <a:p>
              <a:endParaRPr/>
            </a:p>
          </p:txBody>
        </p:sp>
        <p:sp>
          <p:nvSpPr>
            <p:cNvPr id="1175" name="object 1173">
              <a:extLst>
                <a:ext uri="{FF2B5EF4-FFF2-40B4-BE49-F238E27FC236}">
                  <a16:creationId xmlns:a16="http://schemas.microsoft.com/office/drawing/2014/main" id="{C2446999-063A-4AE2-9089-C657865D9EC4}"/>
                </a:ext>
              </a:extLst>
            </p:cNvPr>
            <p:cNvSpPr/>
            <p:nvPr/>
          </p:nvSpPr>
          <p:spPr>
            <a:xfrm>
              <a:off x="5577646" y="4722631"/>
              <a:ext cx="20320" cy="5080"/>
            </a:xfrm>
            <a:custGeom>
              <a:avLst/>
              <a:gdLst/>
              <a:ahLst/>
              <a:cxnLst/>
              <a:rect l="l" t="t" r="r" b="b"/>
              <a:pathLst>
                <a:path w="20320" h="5079">
                  <a:moveTo>
                    <a:pt x="0" y="4764"/>
                  </a:moveTo>
                  <a:lnTo>
                    <a:pt x="19863" y="4764"/>
                  </a:lnTo>
                  <a:lnTo>
                    <a:pt x="19863" y="0"/>
                  </a:lnTo>
                  <a:lnTo>
                    <a:pt x="0" y="0"/>
                  </a:lnTo>
                  <a:lnTo>
                    <a:pt x="0" y="4764"/>
                  </a:lnTo>
                  <a:close/>
                </a:path>
              </a:pathLst>
            </a:custGeom>
            <a:solidFill>
              <a:srgbClr val="3A0000"/>
            </a:solidFill>
          </p:spPr>
          <p:txBody>
            <a:bodyPr wrap="square" lIns="0" tIns="0" rIns="0" bIns="0" rtlCol="0"/>
            <a:lstStyle/>
            <a:p>
              <a:endParaRPr/>
            </a:p>
          </p:txBody>
        </p:sp>
        <p:sp>
          <p:nvSpPr>
            <p:cNvPr id="1176" name="object 1174">
              <a:extLst>
                <a:ext uri="{FF2B5EF4-FFF2-40B4-BE49-F238E27FC236}">
                  <a16:creationId xmlns:a16="http://schemas.microsoft.com/office/drawing/2014/main" id="{4690BD4C-3373-41FB-8486-F48C90120B67}"/>
                </a:ext>
              </a:extLst>
            </p:cNvPr>
            <p:cNvSpPr/>
            <p:nvPr/>
          </p:nvSpPr>
          <p:spPr>
            <a:xfrm>
              <a:off x="5583321" y="4720251"/>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290000"/>
            </a:solidFill>
          </p:spPr>
          <p:txBody>
            <a:bodyPr wrap="square" lIns="0" tIns="0" rIns="0" bIns="0" rtlCol="0"/>
            <a:lstStyle/>
            <a:p>
              <a:endParaRPr/>
            </a:p>
          </p:txBody>
        </p:sp>
        <p:sp>
          <p:nvSpPr>
            <p:cNvPr id="1177" name="object 1175">
              <a:extLst>
                <a:ext uri="{FF2B5EF4-FFF2-40B4-BE49-F238E27FC236}">
                  <a16:creationId xmlns:a16="http://schemas.microsoft.com/office/drawing/2014/main" id="{504F8013-C598-4AB8-A663-FCB01F984A05}"/>
                </a:ext>
              </a:extLst>
            </p:cNvPr>
            <p:cNvSpPr/>
            <p:nvPr/>
          </p:nvSpPr>
          <p:spPr>
            <a:xfrm>
              <a:off x="5583321" y="4720251"/>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200000"/>
            </a:solidFill>
          </p:spPr>
          <p:txBody>
            <a:bodyPr wrap="square" lIns="0" tIns="0" rIns="0" bIns="0" rtlCol="0"/>
            <a:lstStyle/>
            <a:p>
              <a:endParaRPr/>
            </a:p>
          </p:txBody>
        </p:sp>
        <p:sp>
          <p:nvSpPr>
            <p:cNvPr id="1178" name="object 1176">
              <a:extLst>
                <a:ext uri="{FF2B5EF4-FFF2-40B4-BE49-F238E27FC236}">
                  <a16:creationId xmlns:a16="http://schemas.microsoft.com/office/drawing/2014/main" id="{86013543-A467-4838-97AA-08BFC24E97DF}"/>
                </a:ext>
              </a:extLst>
            </p:cNvPr>
            <p:cNvSpPr/>
            <p:nvPr/>
          </p:nvSpPr>
          <p:spPr>
            <a:xfrm>
              <a:off x="5588996" y="4717870"/>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130000"/>
            </a:solidFill>
          </p:spPr>
          <p:txBody>
            <a:bodyPr wrap="square" lIns="0" tIns="0" rIns="0" bIns="0" rtlCol="0"/>
            <a:lstStyle/>
            <a:p>
              <a:endParaRPr/>
            </a:p>
          </p:txBody>
        </p:sp>
        <p:sp>
          <p:nvSpPr>
            <p:cNvPr id="1179" name="object 1177">
              <a:extLst>
                <a:ext uri="{FF2B5EF4-FFF2-40B4-BE49-F238E27FC236}">
                  <a16:creationId xmlns:a16="http://schemas.microsoft.com/office/drawing/2014/main" id="{20E5D808-A82C-4AA6-A726-5BAF894A8B5C}"/>
                </a:ext>
              </a:extLst>
            </p:cNvPr>
            <p:cNvSpPr/>
            <p:nvPr/>
          </p:nvSpPr>
          <p:spPr>
            <a:xfrm>
              <a:off x="5588996" y="4717870"/>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0D0000"/>
            </a:solidFill>
          </p:spPr>
          <p:txBody>
            <a:bodyPr wrap="square" lIns="0" tIns="0" rIns="0" bIns="0" rtlCol="0"/>
            <a:lstStyle/>
            <a:p>
              <a:endParaRPr/>
            </a:p>
          </p:txBody>
        </p:sp>
        <p:sp>
          <p:nvSpPr>
            <p:cNvPr id="1180" name="object 1178">
              <a:extLst>
                <a:ext uri="{FF2B5EF4-FFF2-40B4-BE49-F238E27FC236}">
                  <a16:creationId xmlns:a16="http://schemas.microsoft.com/office/drawing/2014/main" id="{6B6FA214-56D1-42A6-BDAF-C5CEF49CF580}"/>
                </a:ext>
              </a:extLst>
            </p:cNvPr>
            <p:cNvSpPr/>
            <p:nvPr/>
          </p:nvSpPr>
          <p:spPr>
            <a:xfrm>
              <a:off x="4136159" y="4639183"/>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252000"/>
            </a:solidFill>
          </p:spPr>
          <p:txBody>
            <a:bodyPr wrap="square" lIns="0" tIns="0" rIns="0" bIns="0" rtlCol="0"/>
            <a:lstStyle/>
            <a:p>
              <a:endParaRPr/>
            </a:p>
          </p:txBody>
        </p:sp>
        <p:sp>
          <p:nvSpPr>
            <p:cNvPr id="1181" name="object 1179">
              <a:extLst>
                <a:ext uri="{FF2B5EF4-FFF2-40B4-BE49-F238E27FC236}">
                  <a16:creationId xmlns:a16="http://schemas.microsoft.com/office/drawing/2014/main" id="{600A2E64-A71C-4B37-A1FE-F0E0DE7878A0}"/>
                </a:ext>
              </a:extLst>
            </p:cNvPr>
            <p:cNvSpPr/>
            <p:nvPr/>
          </p:nvSpPr>
          <p:spPr>
            <a:xfrm>
              <a:off x="4136159" y="4639183"/>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2D2900"/>
            </a:solidFill>
          </p:spPr>
          <p:txBody>
            <a:bodyPr wrap="square" lIns="0" tIns="0" rIns="0" bIns="0" rtlCol="0"/>
            <a:lstStyle/>
            <a:p>
              <a:endParaRPr/>
            </a:p>
          </p:txBody>
        </p:sp>
        <p:sp>
          <p:nvSpPr>
            <p:cNvPr id="1182" name="object 1180">
              <a:extLst>
                <a:ext uri="{FF2B5EF4-FFF2-40B4-BE49-F238E27FC236}">
                  <a16:creationId xmlns:a16="http://schemas.microsoft.com/office/drawing/2014/main" id="{A7BBC48D-9D41-4C66-96FB-E75A1FA1C512}"/>
                </a:ext>
              </a:extLst>
            </p:cNvPr>
            <p:cNvSpPr/>
            <p:nvPr/>
          </p:nvSpPr>
          <p:spPr>
            <a:xfrm>
              <a:off x="4133321" y="463680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3A3600"/>
            </a:solidFill>
          </p:spPr>
          <p:txBody>
            <a:bodyPr wrap="square" lIns="0" tIns="0" rIns="0" bIns="0" rtlCol="0"/>
            <a:lstStyle/>
            <a:p>
              <a:endParaRPr/>
            </a:p>
          </p:txBody>
        </p:sp>
        <p:sp>
          <p:nvSpPr>
            <p:cNvPr id="1183" name="object 1181">
              <a:extLst>
                <a:ext uri="{FF2B5EF4-FFF2-40B4-BE49-F238E27FC236}">
                  <a16:creationId xmlns:a16="http://schemas.microsoft.com/office/drawing/2014/main" id="{57BA741B-2B63-4F25-9A9A-89AC8389800F}"/>
                </a:ext>
              </a:extLst>
            </p:cNvPr>
            <p:cNvSpPr/>
            <p:nvPr/>
          </p:nvSpPr>
          <p:spPr>
            <a:xfrm>
              <a:off x="4133321" y="463680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403800"/>
            </a:solidFill>
          </p:spPr>
          <p:txBody>
            <a:bodyPr wrap="square" lIns="0" tIns="0" rIns="0" bIns="0" rtlCol="0"/>
            <a:lstStyle/>
            <a:p>
              <a:endParaRPr/>
            </a:p>
          </p:txBody>
        </p:sp>
        <p:sp>
          <p:nvSpPr>
            <p:cNvPr id="1184" name="object 1182">
              <a:extLst>
                <a:ext uri="{FF2B5EF4-FFF2-40B4-BE49-F238E27FC236}">
                  <a16:creationId xmlns:a16="http://schemas.microsoft.com/office/drawing/2014/main" id="{77368E41-2DA3-4331-85A8-7CD0F1B42BE2}"/>
                </a:ext>
              </a:extLst>
            </p:cNvPr>
            <p:cNvSpPr/>
            <p:nvPr/>
          </p:nvSpPr>
          <p:spPr>
            <a:xfrm>
              <a:off x="4130483" y="4634419"/>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534900"/>
            </a:solidFill>
          </p:spPr>
          <p:txBody>
            <a:bodyPr wrap="square" lIns="0" tIns="0" rIns="0" bIns="0" rtlCol="0"/>
            <a:lstStyle/>
            <a:p>
              <a:endParaRPr/>
            </a:p>
          </p:txBody>
        </p:sp>
        <p:sp>
          <p:nvSpPr>
            <p:cNvPr id="1185" name="object 1183">
              <a:extLst>
                <a:ext uri="{FF2B5EF4-FFF2-40B4-BE49-F238E27FC236}">
                  <a16:creationId xmlns:a16="http://schemas.microsoft.com/office/drawing/2014/main" id="{4064750A-2EE1-450E-8F86-BDD0B310956C}"/>
                </a:ext>
              </a:extLst>
            </p:cNvPr>
            <p:cNvSpPr/>
            <p:nvPr/>
          </p:nvSpPr>
          <p:spPr>
            <a:xfrm>
              <a:off x="4130483" y="4634420"/>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5C5200"/>
            </a:solidFill>
          </p:spPr>
          <p:txBody>
            <a:bodyPr wrap="square" lIns="0" tIns="0" rIns="0" bIns="0" rtlCol="0"/>
            <a:lstStyle/>
            <a:p>
              <a:endParaRPr/>
            </a:p>
          </p:txBody>
        </p:sp>
        <p:sp>
          <p:nvSpPr>
            <p:cNvPr id="1186" name="object 1184">
              <a:extLst>
                <a:ext uri="{FF2B5EF4-FFF2-40B4-BE49-F238E27FC236}">
                  <a16:creationId xmlns:a16="http://schemas.microsoft.com/office/drawing/2014/main" id="{CE4D1882-C7E6-42F0-B0F6-CBFB533351A6}"/>
                </a:ext>
              </a:extLst>
            </p:cNvPr>
            <p:cNvSpPr/>
            <p:nvPr/>
          </p:nvSpPr>
          <p:spPr>
            <a:xfrm>
              <a:off x="4127646" y="4632039"/>
              <a:ext cx="31750" cy="2540"/>
            </a:xfrm>
            <a:custGeom>
              <a:avLst/>
              <a:gdLst/>
              <a:ahLst/>
              <a:cxnLst/>
              <a:rect l="l" t="t" r="r" b="b"/>
              <a:pathLst>
                <a:path w="31750" h="2539">
                  <a:moveTo>
                    <a:pt x="31213" y="0"/>
                  </a:moveTo>
                  <a:lnTo>
                    <a:pt x="0" y="0"/>
                  </a:lnTo>
                  <a:lnTo>
                    <a:pt x="0" y="2381"/>
                  </a:lnTo>
                  <a:lnTo>
                    <a:pt x="31213" y="2381"/>
                  </a:lnTo>
                  <a:lnTo>
                    <a:pt x="31213" y="0"/>
                  </a:lnTo>
                  <a:close/>
                </a:path>
              </a:pathLst>
            </a:custGeom>
            <a:solidFill>
              <a:srgbClr val="6F6200"/>
            </a:solidFill>
          </p:spPr>
          <p:txBody>
            <a:bodyPr wrap="square" lIns="0" tIns="0" rIns="0" bIns="0" rtlCol="0"/>
            <a:lstStyle/>
            <a:p>
              <a:endParaRPr/>
            </a:p>
          </p:txBody>
        </p:sp>
        <p:sp>
          <p:nvSpPr>
            <p:cNvPr id="1187" name="object 1185">
              <a:extLst>
                <a:ext uri="{FF2B5EF4-FFF2-40B4-BE49-F238E27FC236}">
                  <a16:creationId xmlns:a16="http://schemas.microsoft.com/office/drawing/2014/main" id="{F9A44281-D359-4262-9236-D5BD930FDDBC}"/>
                </a:ext>
              </a:extLst>
            </p:cNvPr>
            <p:cNvSpPr/>
            <p:nvPr/>
          </p:nvSpPr>
          <p:spPr>
            <a:xfrm>
              <a:off x="4127646" y="4632039"/>
              <a:ext cx="31750" cy="2540"/>
            </a:xfrm>
            <a:custGeom>
              <a:avLst/>
              <a:gdLst/>
              <a:ahLst/>
              <a:cxnLst/>
              <a:rect l="l" t="t" r="r" b="b"/>
              <a:pathLst>
                <a:path w="31750" h="2539">
                  <a:moveTo>
                    <a:pt x="31213" y="0"/>
                  </a:moveTo>
                  <a:lnTo>
                    <a:pt x="0" y="0"/>
                  </a:lnTo>
                  <a:lnTo>
                    <a:pt x="0" y="2381"/>
                  </a:lnTo>
                  <a:lnTo>
                    <a:pt x="31213" y="2381"/>
                  </a:lnTo>
                  <a:lnTo>
                    <a:pt x="31213" y="0"/>
                  </a:lnTo>
                  <a:close/>
                </a:path>
              </a:pathLst>
            </a:custGeom>
            <a:solidFill>
              <a:srgbClr val="756800"/>
            </a:solidFill>
          </p:spPr>
          <p:txBody>
            <a:bodyPr wrap="square" lIns="0" tIns="0" rIns="0" bIns="0" rtlCol="0"/>
            <a:lstStyle/>
            <a:p>
              <a:endParaRPr/>
            </a:p>
          </p:txBody>
        </p:sp>
        <p:sp>
          <p:nvSpPr>
            <p:cNvPr id="1188" name="object 1186">
              <a:extLst>
                <a:ext uri="{FF2B5EF4-FFF2-40B4-BE49-F238E27FC236}">
                  <a16:creationId xmlns:a16="http://schemas.microsoft.com/office/drawing/2014/main" id="{63887F5D-0874-4A18-86BA-5C47F4155FDC}"/>
                </a:ext>
              </a:extLst>
            </p:cNvPr>
            <p:cNvSpPr/>
            <p:nvPr/>
          </p:nvSpPr>
          <p:spPr>
            <a:xfrm>
              <a:off x="4124809" y="4627276"/>
              <a:ext cx="26034" cy="5080"/>
            </a:xfrm>
            <a:custGeom>
              <a:avLst/>
              <a:gdLst/>
              <a:ahLst/>
              <a:cxnLst/>
              <a:rect l="l" t="t" r="r" b="b"/>
              <a:pathLst>
                <a:path w="26035" h="5079">
                  <a:moveTo>
                    <a:pt x="25538" y="0"/>
                  </a:moveTo>
                  <a:lnTo>
                    <a:pt x="0" y="0"/>
                  </a:lnTo>
                  <a:lnTo>
                    <a:pt x="0" y="4762"/>
                  </a:lnTo>
                  <a:lnTo>
                    <a:pt x="25538" y="4762"/>
                  </a:lnTo>
                  <a:lnTo>
                    <a:pt x="25538" y="0"/>
                  </a:lnTo>
                  <a:close/>
                </a:path>
              </a:pathLst>
            </a:custGeom>
            <a:solidFill>
              <a:srgbClr val="9C8D00"/>
            </a:solidFill>
          </p:spPr>
          <p:txBody>
            <a:bodyPr wrap="square" lIns="0" tIns="0" rIns="0" bIns="0" rtlCol="0"/>
            <a:lstStyle/>
            <a:p>
              <a:endParaRPr/>
            </a:p>
          </p:txBody>
        </p:sp>
        <p:sp>
          <p:nvSpPr>
            <p:cNvPr id="1189" name="object 1187">
              <a:extLst>
                <a:ext uri="{FF2B5EF4-FFF2-40B4-BE49-F238E27FC236}">
                  <a16:creationId xmlns:a16="http://schemas.microsoft.com/office/drawing/2014/main" id="{58A05FFE-AF9C-4026-AEB2-79619788A8B7}"/>
                </a:ext>
              </a:extLst>
            </p:cNvPr>
            <p:cNvSpPr/>
            <p:nvPr/>
          </p:nvSpPr>
          <p:spPr>
            <a:xfrm>
              <a:off x="4124809" y="4627274"/>
              <a:ext cx="26034" cy="5080"/>
            </a:xfrm>
            <a:custGeom>
              <a:avLst/>
              <a:gdLst/>
              <a:ahLst/>
              <a:cxnLst/>
              <a:rect l="l" t="t" r="r" b="b"/>
              <a:pathLst>
                <a:path w="26035" h="5079">
                  <a:moveTo>
                    <a:pt x="0" y="4764"/>
                  </a:moveTo>
                  <a:lnTo>
                    <a:pt x="25538" y="4764"/>
                  </a:lnTo>
                  <a:lnTo>
                    <a:pt x="25538" y="0"/>
                  </a:lnTo>
                  <a:lnTo>
                    <a:pt x="0" y="0"/>
                  </a:lnTo>
                  <a:lnTo>
                    <a:pt x="0" y="4764"/>
                  </a:lnTo>
                  <a:close/>
                </a:path>
              </a:pathLst>
            </a:custGeom>
            <a:solidFill>
              <a:srgbClr val="A29100"/>
            </a:solidFill>
          </p:spPr>
          <p:txBody>
            <a:bodyPr wrap="square" lIns="0" tIns="0" rIns="0" bIns="0" rtlCol="0"/>
            <a:lstStyle/>
            <a:p>
              <a:endParaRPr/>
            </a:p>
          </p:txBody>
        </p:sp>
        <p:sp>
          <p:nvSpPr>
            <p:cNvPr id="1190" name="object 1188">
              <a:extLst>
                <a:ext uri="{FF2B5EF4-FFF2-40B4-BE49-F238E27FC236}">
                  <a16:creationId xmlns:a16="http://schemas.microsoft.com/office/drawing/2014/main" id="{D75CC8C4-E97B-4BFF-9D75-4D103E0FC9D9}"/>
                </a:ext>
              </a:extLst>
            </p:cNvPr>
            <p:cNvSpPr/>
            <p:nvPr/>
          </p:nvSpPr>
          <p:spPr>
            <a:xfrm>
              <a:off x="4124809" y="4624894"/>
              <a:ext cx="20320" cy="2540"/>
            </a:xfrm>
            <a:custGeom>
              <a:avLst/>
              <a:gdLst/>
              <a:ahLst/>
              <a:cxnLst/>
              <a:rect l="l" t="t" r="r" b="b"/>
              <a:pathLst>
                <a:path w="20320" h="2539">
                  <a:moveTo>
                    <a:pt x="5675" y="0"/>
                  </a:moveTo>
                  <a:lnTo>
                    <a:pt x="0" y="0"/>
                  </a:lnTo>
                  <a:lnTo>
                    <a:pt x="0" y="2381"/>
                  </a:lnTo>
                  <a:lnTo>
                    <a:pt x="5675" y="2381"/>
                  </a:lnTo>
                  <a:lnTo>
                    <a:pt x="5675" y="0"/>
                  </a:lnTo>
                  <a:close/>
                </a:path>
                <a:path w="20320" h="2539">
                  <a:moveTo>
                    <a:pt x="19863" y="0"/>
                  </a:moveTo>
                  <a:lnTo>
                    <a:pt x="5675" y="0"/>
                  </a:lnTo>
                  <a:lnTo>
                    <a:pt x="5675" y="2381"/>
                  </a:lnTo>
                  <a:lnTo>
                    <a:pt x="19863" y="2381"/>
                  </a:lnTo>
                  <a:lnTo>
                    <a:pt x="19863" y="0"/>
                  </a:lnTo>
                  <a:close/>
                </a:path>
              </a:pathLst>
            </a:custGeom>
            <a:solidFill>
              <a:srgbClr val="C8B500"/>
            </a:solidFill>
          </p:spPr>
          <p:txBody>
            <a:bodyPr wrap="square" lIns="0" tIns="0" rIns="0" bIns="0" rtlCol="0"/>
            <a:lstStyle/>
            <a:p>
              <a:endParaRPr/>
            </a:p>
          </p:txBody>
        </p:sp>
        <p:sp>
          <p:nvSpPr>
            <p:cNvPr id="1191" name="object 1189">
              <a:extLst>
                <a:ext uri="{FF2B5EF4-FFF2-40B4-BE49-F238E27FC236}">
                  <a16:creationId xmlns:a16="http://schemas.microsoft.com/office/drawing/2014/main" id="{29AA5C90-D0E2-420A-B932-5BDC370D0108}"/>
                </a:ext>
              </a:extLst>
            </p:cNvPr>
            <p:cNvSpPr/>
            <p:nvPr/>
          </p:nvSpPr>
          <p:spPr>
            <a:xfrm>
              <a:off x="4124809" y="4624894"/>
              <a:ext cx="20320" cy="2540"/>
            </a:xfrm>
            <a:custGeom>
              <a:avLst/>
              <a:gdLst/>
              <a:ahLst/>
              <a:cxnLst/>
              <a:rect l="l" t="t" r="r" b="b"/>
              <a:pathLst>
                <a:path w="20320" h="2539">
                  <a:moveTo>
                    <a:pt x="5675" y="0"/>
                  </a:moveTo>
                  <a:lnTo>
                    <a:pt x="0" y="0"/>
                  </a:lnTo>
                  <a:lnTo>
                    <a:pt x="0" y="2381"/>
                  </a:lnTo>
                  <a:lnTo>
                    <a:pt x="5675" y="2381"/>
                  </a:lnTo>
                  <a:lnTo>
                    <a:pt x="5675" y="0"/>
                  </a:lnTo>
                  <a:close/>
                </a:path>
                <a:path w="20320" h="2539">
                  <a:moveTo>
                    <a:pt x="19863" y="0"/>
                  </a:moveTo>
                  <a:lnTo>
                    <a:pt x="5675" y="0"/>
                  </a:lnTo>
                  <a:lnTo>
                    <a:pt x="5675" y="2381"/>
                  </a:lnTo>
                  <a:lnTo>
                    <a:pt x="19863" y="2381"/>
                  </a:lnTo>
                  <a:lnTo>
                    <a:pt x="19863" y="0"/>
                  </a:lnTo>
                  <a:close/>
                </a:path>
              </a:pathLst>
            </a:custGeom>
            <a:solidFill>
              <a:srgbClr val="D1B900"/>
            </a:solidFill>
          </p:spPr>
          <p:txBody>
            <a:bodyPr wrap="square" lIns="0" tIns="0" rIns="0" bIns="0" rtlCol="0"/>
            <a:lstStyle/>
            <a:p>
              <a:endParaRPr/>
            </a:p>
          </p:txBody>
        </p:sp>
        <p:sp>
          <p:nvSpPr>
            <p:cNvPr id="1192" name="object 1190">
              <a:extLst>
                <a:ext uri="{FF2B5EF4-FFF2-40B4-BE49-F238E27FC236}">
                  <a16:creationId xmlns:a16="http://schemas.microsoft.com/office/drawing/2014/main" id="{FFDAE115-841E-4478-AE70-5D8F7DD308F1}"/>
                </a:ext>
              </a:extLst>
            </p:cNvPr>
            <p:cNvSpPr/>
            <p:nvPr/>
          </p:nvSpPr>
          <p:spPr>
            <a:xfrm>
              <a:off x="4133321" y="4622513"/>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E2CC00"/>
            </a:solidFill>
          </p:spPr>
          <p:txBody>
            <a:bodyPr wrap="square" lIns="0" tIns="0" rIns="0" bIns="0" rtlCol="0"/>
            <a:lstStyle/>
            <a:p>
              <a:endParaRPr/>
            </a:p>
          </p:txBody>
        </p:sp>
        <p:sp>
          <p:nvSpPr>
            <p:cNvPr id="1193" name="object 1191">
              <a:extLst>
                <a:ext uri="{FF2B5EF4-FFF2-40B4-BE49-F238E27FC236}">
                  <a16:creationId xmlns:a16="http://schemas.microsoft.com/office/drawing/2014/main" id="{87448AF4-504E-415E-9DFE-26B47C1C0A4C}"/>
                </a:ext>
              </a:extLst>
            </p:cNvPr>
            <p:cNvSpPr/>
            <p:nvPr/>
          </p:nvSpPr>
          <p:spPr>
            <a:xfrm>
              <a:off x="4133321" y="4622513"/>
              <a:ext cx="11430" cy="2540"/>
            </a:xfrm>
            <a:custGeom>
              <a:avLst/>
              <a:gdLst/>
              <a:ahLst/>
              <a:cxnLst/>
              <a:rect l="l" t="t" r="r" b="b"/>
              <a:pathLst>
                <a:path w="11429" h="2539">
                  <a:moveTo>
                    <a:pt x="0" y="2381"/>
                  </a:moveTo>
                  <a:lnTo>
                    <a:pt x="0" y="0"/>
                  </a:lnTo>
                  <a:lnTo>
                    <a:pt x="11350" y="0"/>
                  </a:lnTo>
                  <a:lnTo>
                    <a:pt x="11350" y="2381"/>
                  </a:lnTo>
                  <a:lnTo>
                    <a:pt x="0" y="2381"/>
                  </a:lnTo>
                  <a:close/>
                </a:path>
              </a:pathLst>
            </a:custGeom>
            <a:solidFill>
              <a:srgbClr val="EBD300"/>
            </a:solidFill>
          </p:spPr>
          <p:txBody>
            <a:bodyPr wrap="square" lIns="0" tIns="0" rIns="0" bIns="0" rtlCol="0"/>
            <a:lstStyle/>
            <a:p>
              <a:endParaRPr/>
            </a:p>
          </p:txBody>
        </p:sp>
        <p:sp>
          <p:nvSpPr>
            <p:cNvPr id="1194" name="object 1192">
              <a:extLst>
                <a:ext uri="{FF2B5EF4-FFF2-40B4-BE49-F238E27FC236}">
                  <a16:creationId xmlns:a16="http://schemas.microsoft.com/office/drawing/2014/main" id="{01C01101-121F-49DD-BE7A-3A351AC345B0}"/>
                </a:ext>
              </a:extLst>
            </p:cNvPr>
            <p:cNvSpPr/>
            <p:nvPr/>
          </p:nvSpPr>
          <p:spPr>
            <a:xfrm>
              <a:off x="4138996" y="4620131"/>
              <a:ext cx="3175" cy="2540"/>
            </a:xfrm>
            <a:custGeom>
              <a:avLst/>
              <a:gdLst/>
              <a:ahLst/>
              <a:cxnLst/>
              <a:rect l="l" t="t" r="r" b="b"/>
              <a:pathLst>
                <a:path w="3175" h="2539">
                  <a:moveTo>
                    <a:pt x="0" y="0"/>
                  </a:moveTo>
                  <a:lnTo>
                    <a:pt x="0" y="2381"/>
                  </a:lnTo>
                  <a:lnTo>
                    <a:pt x="2837" y="2381"/>
                  </a:lnTo>
                  <a:lnTo>
                    <a:pt x="0" y="0"/>
                  </a:lnTo>
                  <a:close/>
                </a:path>
              </a:pathLst>
            </a:custGeom>
            <a:solidFill>
              <a:srgbClr val="F7DD00"/>
            </a:solidFill>
          </p:spPr>
          <p:txBody>
            <a:bodyPr wrap="square" lIns="0" tIns="0" rIns="0" bIns="0" rtlCol="0"/>
            <a:lstStyle/>
            <a:p>
              <a:endParaRPr/>
            </a:p>
          </p:txBody>
        </p:sp>
        <p:sp>
          <p:nvSpPr>
            <p:cNvPr id="1195" name="object 1193">
              <a:extLst>
                <a:ext uri="{FF2B5EF4-FFF2-40B4-BE49-F238E27FC236}">
                  <a16:creationId xmlns:a16="http://schemas.microsoft.com/office/drawing/2014/main" id="{1BFECB6F-E8A4-4913-9479-6B1C70F124E3}"/>
                </a:ext>
              </a:extLst>
            </p:cNvPr>
            <p:cNvSpPr/>
            <p:nvPr/>
          </p:nvSpPr>
          <p:spPr>
            <a:xfrm>
              <a:off x="4138996" y="4620131"/>
              <a:ext cx="3175" cy="2540"/>
            </a:xfrm>
            <a:custGeom>
              <a:avLst/>
              <a:gdLst/>
              <a:ahLst/>
              <a:cxnLst/>
              <a:rect l="l" t="t" r="r" b="b"/>
              <a:pathLst>
                <a:path w="3175" h="2539">
                  <a:moveTo>
                    <a:pt x="0" y="2382"/>
                  </a:moveTo>
                  <a:lnTo>
                    <a:pt x="2837" y="2382"/>
                  </a:lnTo>
                  <a:lnTo>
                    <a:pt x="2837" y="0"/>
                  </a:lnTo>
                  <a:lnTo>
                    <a:pt x="0" y="0"/>
                  </a:lnTo>
                  <a:lnTo>
                    <a:pt x="0" y="2382"/>
                  </a:lnTo>
                  <a:close/>
                </a:path>
              </a:pathLst>
            </a:custGeom>
            <a:solidFill>
              <a:srgbClr val="FFE400"/>
            </a:solidFill>
          </p:spPr>
          <p:txBody>
            <a:bodyPr wrap="square" lIns="0" tIns="0" rIns="0" bIns="0" rtlCol="0"/>
            <a:lstStyle/>
            <a:p>
              <a:endParaRPr/>
            </a:p>
          </p:txBody>
        </p:sp>
        <p:sp>
          <p:nvSpPr>
            <p:cNvPr id="1196" name="object 1194">
              <a:extLst>
                <a:ext uri="{FF2B5EF4-FFF2-40B4-BE49-F238E27FC236}">
                  <a16:creationId xmlns:a16="http://schemas.microsoft.com/office/drawing/2014/main" id="{CEB42BD1-6D1E-431E-A48C-1B6AE9FF60C9}"/>
                </a:ext>
              </a:extLst>
            </p:cNvPr>
            <p:cNvSpPr/>
            <p:nvPr/>
          </p:nvSpPr>
          <p:spPr>
            <a:xfrm>
              <a:off x="4590170" y="4593935"/>
              <a:ext cx="3175" cy="2540"/>
            </a:xfrm>
            <a:custGeom>
              <a:avLst/>
              <a:gdLst/>
              <a:ahLst/>
              <a:cxnLst/>
              <a:rect l="l" t="t" r="r" b="b"/>
              <a:pathLst>
                <a:path w="3175" h="2539">
                  <a:moveTo>
                    <a:pt x="0" y="2382"/>
                  </a:moveTo>
                  <a:lnTo>
                    <a:pt x="2837" y="2382"/>
                  </a:lnTo>
                  <a:lnTo>
                    <a:pt x="2837" y="0"/>
                  </a:lnTo>
                  <a:lnTo>
                    <a:pt x="0" y="0"/>
                  </a:lnTo>
                  <a:lnTo>
                    <a:pt x="0" y="2382"/>
                  </a:lnTo>
                  <a:close/>
                </a:path>
              </a:pathLst>
            </a:custGeom>
            <a:solidFill>
              <a:srgbClr val="181600"/>
            </a:solidFill>
          </p:spPr>
          <p:txBody>
            <a:bodyPr wrap="square" lIns="0" tIns="0" rIns="0" bIns="0" rtlCol="0"/>
            <a:lstStyle/>
            <a:p>
              <a:endParaRPr/>
            </a:p>
          </p:txBody>
        </p:sp>
        <p:sp>
          <p:nvSpPr>
            <p:cNvPr id="1197" name="object 1195">
              <a:extLst>
                <a:ext uri="{FF2B5EF4-FFF2-40B4-BE49-F238E27FC236}">
                  <a16:creationId xmlns:a16="http://schemas.microsoft.com/office/drawing/2014/main" id="{22B2A9AE-9E8C-4B7F-8664-D51721618979}"/>
                </a:ext>
              </a:extLst>
            </p:cNvPr>
            <p:cNvSpPr/>
            <p:nvPr/>
          </p:nvSpPr>
          <p:spPr>
            <a:xfrm>
              <a:off x="4590170" y="4593936"/>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201E00"/>
            </a:solidFill>
          </p:spPr>
          <p:txBody>
            <a:bodyPr wrap="square" lIns="0" tIns="0" rIns="0" bIns="0" rtlCol="0"/>
            <a:lstStyle/>
            <a:p>
              <a:endParaRPr/>
            </a:p>
          </p:txBody>
        </p:sp>
        <p:sp>
          <p:nvSpPr>
            <p:cNvPr id="1198" name="object 1196">
              <a:extLst>
                <a:ext uri="{FF2B5EF4-FFF2-40B4-BE49-F238E27FC236}">
                  <a16:creationId xmlns:a16="http://schemas.microsoft.com/office/drawing/2014/main" id="{49D89F4D-AF98-473F-A9EE-7B401CBD5314}"/>
                </a:ext>
              </a:extLst>
            </p:cNvPr>
            <p:cNvSpPr/>
            <p:nvPr/>
          </p:nvSpPr>
          <p:spPr>
            <a:xfrm>
              <a:off x="4587333" y="4591555"/>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332D00"/>
            </a:solidFill>
          </p:spPr>
          <p:txBody>
            <a:bodyPr wrap="square" lIns="0" tIns="0" rIns="0" bIns="0" rtlCol="0"/>
            <a:lstStyle/>
            <a:p>
              <a:endParaRPr/>
            </a:p>
          </p:txBody>
        </p:sp>
        <p:sp>
          <p:nvSpPr>
            <p:cNvPr id="1199" name="object 1197">
              <a:extLst>
                <a:ext uri="{FF2B5EF4-FFF2-40B4-BE49-F238E27FC236}">
                  <a16:creationId xmlns:a16="http://schemas.microsoft.com/office/drawing/2014/main" id="{29E42F7F-4E50-4189-AD45-6101A6BFB6F1}"/>
                </a:ext>
              </a:extLst>
            </p:cNvPr>
            <p:cNvSpPr/>
            <p:nvPr/>
          </p:nvSpPr>
          <p:spPr>
            <a:xfrm>
              <a:off x="4587333" y="4591555"/>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3A3600"/>
            </a:solidFill>
          </p:spPr>
          <p:txBody>
            <a:bodyPr wrap="square" lIns="0" tIns="0" rIns="0" bIns="0" rtlCol="0"/>
            <a:lstStyle/>
            <a:p>
              <a:endParaRPr/>
            </a:p>
          </p:txBody>
        </p:sp>
        <p:sp>
          <p:nvSpPr>
            <p:cNvPr id="1200" name="object 1198">
              <a:extLst>
                <a:ext uri="{FF2B5EF4-FFF2-40B4-BE49-F238E27FC236}">
                  <a16:creationId xmlns:a16="http://schemas.microsoft.com/office/drawing/2014/main" id="{2B6E772F-F2A9-42AF-AB74-ED61CFD12D77}"/>
                </a:ext>
              </a:extLst>
            </p:cNvPr>
            <p:cNvSpPr/>
            <p:nvPr/>
          </p:nvSpPr>
          <p:spPr>
            <a:xfrm>
              <a:off x="4584495" y="4589172"/>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463E00"/>
            </a:solidFill>
          </p:spPr>
          <p:txBody>
            <a:bodyPr wrap="square" lIns="0" tIns="0" rIns="0" bIns="0" rtlCol="0"/>
            <a:lstStyle/>
            <a:p>
              <a:endParaRPr/>
            </a:p>
          </p:txBody>
        </p:sp>
        <p:sp>
          <p:nvSpPr>
            <p:cNvPr id="1201" name="object 1199">
              <a:extLst>
                <a:ext uri="{FF2B5EF4-FFF2-40B4-BE49-F238E27FC236}">
                  <a16:creationId xmlns:a16="http://schemas.microsoft.com/office/drawing/2014/main" id="{AE642E7B-7224-4B89-B8BC-9CA20C743D89}"/>
                </a:ext>
              </a:extLst>
            </p:cNvPr>
            <p:cNvSpPr/>
            <p:nvPr/>
          </p:nvSpPr>
          <p:spPr>
            <a:xfrm>
              <a:off x="4584495" y="4589173"/>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4F4600"/>
            </a:solidFill>
          </p:spPr>
          <p:txBody>
            <a:bodyPr wrap="square" lIns="0" tIns="0" rIns="0" bIns="0" rtlCol="0"/>
            <a:lstStyle/>
            <a:p>
              <a:endParaRPr/>
            </a:p>
          </p:txBody>
        </p:sp>
        <p:sp>
          <p:nvSpPr>
            <p:cNvPr id="1202" name="object 1200">
              <a:extLst>
                <a:ext uri="{FF2B5EF4-FFF2-40B4-BE49-F238E27FC236}">
                  <a16:creationId xmlns:a16="http://schemas.microsoft.com/office/drawing/2014/main" id="{7FF3A729-D6D5-47D0-A0B0-02ECFACAAE3D}"/>
                </a:ext>
              </a:extLst>
            </p:cNvPr>
            <p:cNvSpPr/>
            <p:nvPr/>
          </p:nvSpPr>
          <p:spPr>
            <a:xfrm>
              <a:off x="4581658" y="458679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05600"/>
            </a:solidFill>
          </p:spPr>
          <p:txBody>
            <a:bodyPr wrap="square" lIns="0" tIns="0" rIns="0" bIns="0" rtlCol="0"/>
            <a:lstStyle/>
            <a:p>
              <a:endParaRPr/>
            </a:p>
          </p:txBody>
        </p:sp>
        <p:sp>
          <p:nvSpPr>
            <p:cNvPr id="1203" name="object 1201">
              <a:extLst>
                <a:ext uri="{FF2B5EF4-FFF2-40B4-BE49-F238E27FC236}">
                  <a16:creationId xmlns:a16="http://schemas.microsoft.com/office/drawing/2014/main" id="{2C630FFE-7FEF-4EC1-BD01-C1B49624C008}"/>
                </a:ext>
              </a:extLst>
            </p:cNvPr>
            <p:cNvSpPr/>
            <p:nvPr/>
          </p:nvSpPr>
          <p:spPr>
            <a:xfrm>
              <a:off x="4581658" y="458679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95F00"/>
            </a:solidFill>
          </p:spPr>
          <p:txBody>
            <a:bodyPr wrap="square" lIns="0" tIns="0" rIns="0" bIns="0" rtlCol="0"/>
            <a:lstStyle/>
            <a:p>
              <a:endParaRPr/>
            </a:p>
          </p:txBody>
        </p:sp>
        <p:sp>
          <p:nvSpPr>
            <p:cNvPr id="1204" name="object 1202">
              <a:extLst>
                <a:ext uri="{FF2B5EF4-FFF2-40B4-BE49-F238E27FC236}">
                  <a16:creationId xmlns:a16="http://schemas.microsoft.com/office/drawing/2014/main" id="{143905C3-5117-449F-B323-123E0ADAD43B}"/>
                </a:ext>
              </a:extLst>
            </p:cNvPr>
            <p:cNvSpPr/>
            <p:nvPr/>
          </p:nvSpPr>
          <p:spPr>
            <a:xfrm>
              <a:off x="4573145" y="4584410"/>
              <a:ext cx="34290" cy="2540"/>
            </a:xfrm>
            <a:custGeom>
              <a:avLst/>
              <a:gdLst/>
              <a:ahLst/>
              <a:cxnLst/>
              <a:rect l="l" t="t" r="r" b="b"/>
              <a:pathLst>
                <a:path w="34289" h="2539">
                  <a:moveTo>
                    <a:pt x="0" y="0"/>
                  </a:moveTo>
                  <a:lnTo>
                    <a:pt x="0" y="2381"/>
                  </a:lnTo>
                  <a:lnTo>
                    <a:pt x="34050" y="2381"/>
                  </a:lnTo>
                  <a:lnTo>
                    <a:pt x="34050" y="0"/>
                  </a:lnTo>
                  <a:lnTo>
                    <a:pt x="0" y="0"/>
                  </a:lnTo>
                  <a:close/>
                </a:path>
              </a:pathLst>
            </a:custGeom>
            <a:solidFill>
              <a:srgbClr val="7C6F00"/>
            </a:solidFill>
          </p:spPr>
          <p:txBody>
            <a:bodyPr wrap="square" lIns="0" tIns="0" rIns="0" bIns="0" rtlCol="0"/>
            <a:lstStyle/>
            <a:p>
              <a:endParaRPr/>
            </a:p>
          </p:txBody>
        </p:sp>
        <p:sp>
          <p:nvSpPr>
            <p:cNvPr id="1205" name="object 1203">
              <a:extLst>
                <a:ext uri="{FF2B5EF4-FFF2-40B4-BE49-F238E27FC236}">
                  <a16:creationId xmlns:a16="http://schemas.microsoft.com/office/drawing/2014/main" id="{4C7DCE25-D5A0-4FB9-9EA1-3046AC16C8B3}"/>
                </a:ext>
              </a:extLst>
            </p:cNvPr>
            <p:cNvSpPr/>
            <p:nvPr/>
          </p:nvSpPr>
          <p:spPr>
            <a:xfrm>
              <a:off x="4573145" y="4584410"/>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827500"/>
            </a:solidFill>
          </p:spPr>
          <p:txBody>
            <a:bodyPr wrap="square" lIns="0" tIns="0" rIns="0" bIns="0" rtlCol="0"/>
            <a:lstStyle/>
            <a:p>
              <a:endParaRPr/>
            </a:p>
          </p:txBody>
        </p:sp>
        <p:sp>
          <p:nvSpPr>
            <p:cNvPr id="1206" name="object 1204">
              <a:extLst>
                <a:ext uri="{FF2B5EF4-FFF2-40B4-BE49-F238E27FC236}">
                  <a16:creationId xmlns:a16="http://schemas.microsoft.com/office/drawing/2014/main" id="{B2E9638D-3933-493E-B407-243960B0BAEA}"/>
                </a:ext>
              </a:extLst>
            </p:cNvPr>
            <p:cNvSpPr/>
            <p:nvPr/>
          </p:nvSpPr>
          <p:spPr>
            <a:xfrm>
              <a:off x="4578820" y="4582028"/>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8F8200"/>
            </a:solidFill>
          </p:spPr>
          <p:txBody>
            <a:bodyPr wrap="square" lIns="0" tIns="0" rIns="0" bIns="0" rtlCol="0"/>
            <a:lstStyle/>
            <a:p>
              <a:endParaRPr/>
            </a:p>
          </p:txBody>
        </p:sp>
        <p:sp>
          <p:nvSpPr>
            <p:cNvPr id="1207" name="object 1205">
              <a:extLst>
                <a:ext uri="{FF2B5EF4-FFF2-40B4-BE49-F238E27FC236}">
                  <a16:creationId xmlns:a16="http://schemas.microsoft.com/office/drawing/2014/main" id="{80BF03B4-AC7D-4D71-9220-E0CF931F33EB}"/>
                </a:ext>
              </a:extLst>
            </p:cNvPr>
            <p:cNvSpPr/>
            <p:nvPr/>
          </p:nvSpPr>
          <p:spPr>
            <a:xfrm>
              <a:off x="4578820" y="4582028"/>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958600"/>
            </a:solidFill>
          </p:spPr>
          <p:txBody>
            <a:bodyPr wrap="square" lIns="0" tIns="0" rIns="0" bIns="0" rtlCol="0"/>
            <a:lstStyle/>
            <a:p>
              <a:endParaRPr/>
            </a:p>
          </p:txBody>
        </p:sp>
        <p:sp>
          <p:nvSpPr>
            <p:cNvPr id="1208" name="object 1206">
              <a:extLst>
                <a:ext uri="{FF2B5EF4-FFF2-40B4-BE49-F238E27FC236}">
                  <a16:creationId xmlns:a16="http://schemas.microsoft.com/office/drawing/2014/main" id="{8D6CEF1C-1A35-449F-8E24-CE0918ADC401}"/>
                </a:ext>
              </a:extLst>
            </p:cNvPr>
            <p:cNvSpPr/>
            <p:nvPr/>
          </p:nvSpPr>
          <p:spPr>
            <a:xfrm>
              <a:off x="4578820" y="4577266"/>
              <a:ext cx="20320" cy="5080"/>
            </a:xfrm>
            <a:custGeom>
              <a:avLst/>
              <a:gdLst/>
              <a:ahLst/>
              <a:cxnLst/>
              <a:rect l="l" t="t" r="r" b="b"/>
              <a:pathLst>
                <a:path w="20320" h="5079">
                  <a:moveTo>
                    <a:pt x="19863" y="0"/>
                  </a:moveTo>
                  <a:lnTo>
                    <a:pt x="0" y="0"/>
                  </a:lnTo>
                  <a:lnTo>
                    <a:pt x="0" y="4762"/>
                  </a:lnTo>
                  <a:lnTo>
                    <a:pt x="19863" y="4762"/>
                  </a:lnTo>
                  <a:lnTo>
                    <a:pt x="19863" y="0"/>
                  </a:lnTo>
                  <a:close/>
                </a:path>
              </a:pathLst>
            </a:custGeom>
            <a:solidFill>
              <a:srgbClr val="BCAB00"/>
            </a:solidFill>
          </p:spPr>
          <p:txBody>
            <a:bodyPr wrap="square" lIns="0" tIns="0" rIns="0" bIns="0" rtlCol="0"/>
            <a:lstStyle/>
            <a:p>
              <a:endParaRPr/>
            </a:p>
          </p:txBody>
        </p:sp>
        <p:sp>
          <p:nvSpPr>
            <p:cNvPr id="1209" name="object 1207">
              <a:extLst>
                <a:ext uri="{FF2B5EF4-FFF2-40B4-BE49-F238E27FC236}">
                  <a16:creationId xmlns:a16="http://schemas.microsoft.com/office/drawing/2014/main" id="{D9D339D1-D5D0-4F89-970A-B7D492E945C5}"/>
                </a:ext>
              </a:extLst>
            </p:cNvPr>
            <p:cNvSpPr/>
            <p:nvPr/>
          </p:nvSpPr>
          <p:spPr>
            <a:xfrm>
              <a:off x="4578820" y="4577264"/>
              <a:ext cx="20320" cy="5080"/>
            </a:xfrm>
            <a:custGeom>
              <a:avLst/>
              <a:gdLst/>
              <a:ahLst/>
              <a:cxnLst/>
              <a:rect l="l" t="t" r="r" b="b"/>
              <a:pathLst>
                <a:path w="20320" h="5079">
                  <a:moveTo>
                    <a:pt x="0" y="4764"/>
                  </a:moveTo>
                  <a:lnTo>
                    <a:pt x="19863" y="4764"/>
                  </a:lnTo>
                  <a:lnTo>
                    <a:pt x="19863" y="0"/>
                  </a:lnTo>
                  <a:lnTo>
                    <a:pt x="0" y="0"/>
                  </a:lnTo>
                  <a:lnTo>
                    <a:pt x="0" y="4764"/>
                  </a:lnTo>
                  <a:close/>
                </a:path>
              </a:pathLst>
            </a:custGeom>
            <a:solidFill>
              <a:srgbClr val="C4AF00"/>
            </a:solidFill>
          </p:spPr>
          <p:txBody>
            <a:bodyPr wrap="square" lIns="0" tIns="0" rIns="0" bIns="0" rtlCol="0"/>
            <a:lstStyle/>
            <a:p>
              <a:endParaRPr/>
            </a:p>
          </p:txBody>
        </p:sp>
        <p:sp>
          <p:nvSpPr>
            <p:cNvPr id="1210" name="object 1208">
              <a:extLst>
                <a:ext uri="{FF2B5EF4-FFF2-40B4-BE49-F238E27FC236}">
                  <a16:creationId xmlns:a16="http://schemas.microsoft.com/office/drawing/2014/main" id="{887C679D-40FA-4CCB-A66A-811645DF3FF8}"/>
                </a:ext>
              </a:extLst>
            </p:cNvPr>
            <p:cNvSpPr/>
            <p:nvPr/>
          </p:nvSpPr>
          <p:spPr>
            <a:xfrm>
              <a:off x="4587333" y="4574884"/>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1DB00"/>
            </a:solidFill>
          </p:spPr>
          <p:txBody>
            <a:bodyPr wrap="square" lIns="0" tIns="0" rIns="0" bIns="0" rtlCol="0"/>
            <a:lstStyle/>
            <a:p>
              <a:endParaRPr/>
            </a:p>
          </p:txBody>
        </p:sp>
        <p:sp>
          <p:nvSpPr>
            <p:cNvPr id="1211" name="object 1209">
              <a:extLst>
                <a:ext uri="{FF2B5EF4-FFF2-40B4-BE49-F238E27FC236}">
                  <a16:creationId xmlns:a16="http://schemas.microsoft.com/office/drawing/2014/main" id="{48841AB7-79FC-471F-9349-EBF873FF4264}"/>
                </a:ext>
              </a:extLst>
            </p:cNvPr>
            <p:cNvSpPr/>
            <p:nvPr/>
          </p:nvSpPr>
          <p:spPr>
            <a:xfrm>
              <a:off x="4587333" y="4574884"/>
              <a:ext cx="5715" cy="2540"/>
            </a:xfrm>
            <a:custGeom>
              <a:avLst/>
              <a:gdLst/>
              <a:ahLst/>
              <a:cxnLst/>
              <a:rect l="l" t="t" r="r" b="b"/>
              <a:pathLst>
                <a:path w="5714" h="2539">
                  <a:moveTo>
                    <a:pt x="0" y="2381"/>
                  </a:moveTo>
                  <a:lnTo>
                    <a:pt x="0" y="0"/>
                  </a:lnTo>
                  <a:lnTo>
                    <a:pt x="5675" y="0"/>
                  </a:lnTo>
                  <a:lnTo>
                    <a:pt x="5675" y="2381"/>
                  </a:lnTo>
                  <a:lnTo>
                    <a:pt x="0" y="2381"/>
                  </a:lnTo>
                  <a:close/>
                </a:path>
              </a:pathLst>
            </a:custGeom>
            <a:solidFill>
              <a:srgbClr val="F7DD00"/>
            </a:solidFill>
          </p:spPr>
          <p:txBody>
            <a:bodyPr wrap="square" lIns="0" tIns="0" rIns="0" bIns="0" rtlCol="0"/>
            <a:lstStyle/>
            <a:p>
              <a:endParaRPr/>
            </a:p>
          </p:txBody>
        </p:sp>
        <p:sp>
          <p:nvSpPr>
            <p:cNvPr id="1212" name="object 1210">
              <a:extLst>
                <a:ext uri="{FF2B5EF4-FFF2-40B4-BE49-F238E27FC236}">
                  <a16:creationId xmlns:a16="http://schemas.microsoft.com/office/drawing/2014/main" id="{4A115B0F-E701-4063-964B-67F19CDCD704}"/>
                </a:ext>
              </a:extLst>
            </p:cNvPr>
            <p:cNvSpPr/>
            <p:nvPr/>
          </p:nvSpPr>
          <p:spPr>
            <a:xfrm>
              <a:off x="4766100" y="4593936"/>
              <a:ext cx="5715" cy="2540"/>
            </a:xfrm>
            <a:custGeom>
              <a:avLst/>
              <a:gdLst/>
              <a:ahLst/>
              <a:cxnLst/>
              <a:rect l="l" t="t" r="r" b="b"/>
              <a:pathLst>
                <a:path w="5714" h="2539">
                  <a:moveTo>
                    <a:pt x="5675" y="0"/>
                  </a:moveTo>
                  <a:lnTo>
                    <a:pt x="0" y="0"/>
                  </a:lnTo>
                  <a:lnTo>
                    <a:pt x="2837" y="2381"/>
                  </a:lnTo>
                  <a:lnTo>
                    <a:pt x="5675" y="2381"/>
                  </a:lnTo>
                  <a:lnTo>
                    <a:pt x="5675" y="0"/>
                  </a:lnTo>
                  <a:close/>
                </a:path>
              </a:pathLst>
            </a:custGeom>
            <a:solidFill>
              <a:srgbClr val="181600"/>
            </a:solidFill>
          </p:spPr>
          <p:txBody>
            <a:bodyPr wrap="square" lIns="0" tIns="0" rIns="0" bIns="0" rtlCol="0"/>
            <a:lstStyle/>
            <a:p>
              <a:endParaRPr/>
            </a:p>
          </p:txBody>
        </p:sp>
        <p:sp>
          <p:nvSpPr>
            <p:cNvPr id="1213" name="object 1211">
              <a:extLst>
                <a:ext uri="{FF2B5EF4-FFF2-40B4-BE49-F238E27FC236}">
                  <a16:creationId xmlns:a16="http://schemas.microsoft.com/office/drawing/2014/main" id="{989B380B-3E97-48FB-BA52-EE8937F37430}"/>
                </a:ext>
              </a:extLst>
            </p:cNvPr>
            <p:cNvSpPr/>
            <p:nvPr/>
          </p:nvSpPr>
          <p:spPr>
            <a:xfrm>
              <a:off x="4766100" y="4593936"/>
              <a:ext cx="5715" cy="2540"/>
            </a:xfrm>
            <a:custGeom>
              <a:avLst/>
              <a:gdLst/>
              <a:ahLst/>
              <a:cxnLst/>
              <a:rect l="l" t="t" r="r" b="b"/>
              <a:pathLst>
                <a:path w="5714" h="2539">
                  <a:moveTo>
                    <a:pt x="5675" y="0"/>
                  </a:moveTo>
                  <a:lnTo>
                    <a:pt x="0" y="0"/>
                  </a:lnTo>
                  <a:lnTo>
                    <a:pt x="2837" y="2381"/>
                  </a:lnTo>
                  <a:lnTo>
                    <a:pt x="5675" y="2381"/>
                  </a:lnTo>
                  <a:lnTo>
                    <a:pt x="5675" y="0"/>
                  </a:lnTo>
                  <a:close/>
                </a:path>
              </a:pathLst>
            </a:custGeom>
            <a:solidFill>
              <a:srgbClr val="201E00"/>
            </a:solidFill>
          </p:spPr>
          <p:txBody>
            <a:bodyPr wrap="square" lIns="0" tIns="0" rIns="0" bIns="0" rtlCol="0"/>
            <a:lstStyle/>
            <a:p>
              <a:endParaRPr/>
            </a:p>
          </p:txBody>
        </p:sp>
        <p:sp>
          <p:nvSpPr>
            <p:cNvPr id="1214" name="object 1212">
              <a:extLst>
                <a:ext uri="{FF2B5EF4-FFF2-40B4-BE49-F238E27FC236}">
                  <a16:creationId xmlns:a16="http://schemas.microsoft.com/office/drawing/2014/main" id="{FD3037F4-2217-44CD-BD27-935415DB34B9}"/>
                </a:ext>
              </a:extLst>
            </p:cNvPr>
            <p:cNvSpPr/>
            <p:nvPr/>
          </p:nvSpPr>
          <p:spPr>
            <a:xfrm>
              <a:off x="4763263" y="4591555"/>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332D00"/>
            </a:solidFill>
          </p:spPr>
          <p:txBody>
            <a:bodyPr wrap="square" lIns="0" tIns="0" rIns="0" bIns="0" rtlCol="0"/>
            <a:lstStyle/>
            <a:p>
              <a:endParaRPr/>
            </a:p>
          </p:txBody>
        </p:sp>
        <p:sp>
          <p:nvSpPr>
            <p:cNvPr id="1215" name="object 1213">
              <a:extLst>
                <a:ext uri="{FF2B5EF4-FFF2-40B4-BE49-F238E27FC236}">
                  <a16:creationId xmlns:a16="http://schemas.microsoft.com/office/drawing/2014/main" id="{A9FD22F5-1F34-4710-8CF4-5D8D16DB7C97}"/>
                </a:ext>
              </a:extLst>
            </p:cNvPr>
            <p:cNvSpPr/>
            <p:nvPr/>
          </p:nvSpPr>
          <p:spPr>
            <a:xfrm>
              <a:off x="4763263" y="4591555"/>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3A3600"/>
            </a:solidFill>
          </p:spPr>
          <p:txBody>
            <a:bodyPr wrap="square" lIns="0" tIns="0" rIns="0" bIns="0" rtlCol="0"/>
            <a:lstStyle/>
            <a:p>
              <a:endParaRPr/>
            </a:p>
          </p:txBody>
        </p:sp>
        <p:sp>
          <p:nvSpPr>
            <p:cNvPr id="1216" name="object 1214">
              <a:extLst>
                <a:ext uri="{FF2B5EF4-FFF2-40B4-BE49-F238E27FC236}">
                  <a16:creationId xmlns:a16="http://schemas.microsoft.com/office/drawing/2014/main" id="{4C2C74C1-BB8A-4E41-806D-268016533E1B}"/>
                </a:ext>
              </a:extLst>
            </p:cNvPr>
            <p:cNvSpPr/>
            <p:nvPr/>
          </p:nvSpPr>
          <p:spPr>
            <a:xfrm>
              <a:off x="4760425" y="4589172"/>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463E00"/>
            </a:solidFill>
          </p:spPr>
          <p:txBody>
            <a:bodyPr wrap="square" lIns="0" tIns="0" rIns="0" bIns="0" rtlCol="0"/>
            <a:lstStyle/>
            <a:p>
              <a:endParaRPr/>
            </a:p>
          </p:txBody>
        </p:sp>
        <p:sp>
          <p:nvSpPr>
            <p:cNvPr id="1217" name="object 1215">
              <a:extLst>
                <a:ext uri="{FF2B5EF4-FFF2-40B4-BE49-F238E27FC236}">
                  <a16:creationId xmlns:a16="http://schemas.microsoft.com/office/drawing/2014/main" id="{2836E172-DE36-49AF-8221-104A9D5DC256}"/>
                </a:ext>
              </a:extLst>
            </p:cNvPr>
            <p:cNvSpPr/>
            <p:nvPr/>
          </p:nvSpPr>
          <p:spPr>
            <a:xfrm>
              <a:off x="4760425" y="4589172"/>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4F4600"/>
            </a:solidFill>
          </p:spPr>
          <p:txBody>
            <a:bodyPr wrap="square" lIns="0" tIns="0" rIns="0" bIns="0" rtlCol="0"/>
            <a:lstStyle/>
            <a:p>
              <a:endParaRPr/>
            </a:p>
          </p:txBody>
        </p:sp>
        <p:sp>
          <p:nvSpPr>
            <p:cNvPr id="1218" name="object 1216">
              <a:extLst>
                <a:ext uri="{FF2B5EF4-FFF2-40B4-BE49-F238E27FC236}">
                  <a16:creationId xmlns:a16="http://schemas.microsoft.com/office/drawing/2014/main" id="{C8125E26-17E7-43D7-B47B-3C13C3B2A8AE}"/>
                </a:ext>
              </a:extLst>
            </p:cNvPr>
            <p:cNvSpPr/>
            <p:nvPr/>
          </p:nvSpPr>
          <p:spPr>
            <a:xfrm>
              <a:off x="4757587" y="4586790"/>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05600"/>
            </a:solidFill>
          </p:spPr>
          <p:txBody>
            <a:bodyPr wrap="square" lIns="0" tIns="0" rIns="0" bIns="0" rtlCol="0"/>
            <a:lstStyle/>
            <a:p>
              <a:endParaRPr/>
            </a:p>
          </p:txBody>
        </p:sp>
        <p:sp>
          <p:nvSpPr>
            <p:cNvPr id="1219" name="object 1217">
              <a:extLst>
                <a:ext uri="{FF2B5EF4-FFF2-40B4-BE49-F238E27FC236}">
                  <a16:creationId xmlns:a16="http://schemas.microsoft.com/office/drawing/2014/main" id="{B7A596A7-CFF5-4C30-90BB-4B073E4912B7}"/>
                </a:ext>
              </a:extLst>
            </p:cNvPr>
            <p:cNvSpPr/>
            <p:nvPr/>
          </p:nvSpPr>
          <p:spPr>
            <a:xfrm>
              <a:off x="4757587" y="4586792"/>
              <a:ext cx="28575" cy="2540"/>
            </a:xfrm>
            <a:custGeom>
              <a:avLst/>
              <a:gdLst/>
              <a:ahLst/>
              <a:cxnLst/>
              <a:rect l="l" t="t" r="r" b="b"/>
              <a:pathLst>
                <a:path w="28575" h="2539">
                  <a:moveTo>
                    <a:pt x="28375" y="2381"/>
                  </a:moveTo>
                  <a:lnTo>
                    <a:pt x="28375" y="0"/>
                  </a:lnTo>
                  <a:lnTo>
                    <a:pt x="0" y="0"/>
                  </a:lnTo>
                  <a:lnTo>
                    <a:pt x="0" y="2381"/>
                  </a:lnTo>
                  <a:lnTo>
                    <a:pt x="28375" y="2381"/>
                  </a:lnTo>
                  <a:close/>
                </a:path>
              </a:pathLst>
            </a:custGeom>
            <a:solidFill>
              <a:srgbClr val="695F00"/>
            </a:solidFill>
          </p:spPr>
          <p:txBody>
            <a:bodyPr wrap="square" lIns="0" tIns="0" rIns="0" bIns="0" rtlCol="0"/>
            <a:lstStyle/>
            <a:p>
              <a:endParaRPr/>
            </a:p>
          </p:txBody>
        </p:sp>
        <p:sp>
          <p:nvSpPr>
            <p:cNvPr id="1220" name="object 1218">
              <a:extLst>
                <a:ext uri="{FF2B5EF4-FFF2-40B4-BE49-F238E27FC236}">
                  <a16:creationId xmlns:a16="http://schemas.microsoft.com/office/drawing/2014/main" id="{0BAB824A-1C7B-4718-AE35-8E7ECBE5A172}"/>
                </a:ext>
              </a:extLst>
            </p:cNvPr>
            <p:cNvSpPr/>
            <p:nvPr/>
          </p:nvSpPr>
          <p:spPr>
            <a:xfrm>
              <a:off x="4754750" y="4584409"/>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7C6F00"/>
            </a:solidFill>
          </p:spPr>
          <p:txBody>
            <a:bodyPr wrap="square" lIns="0" tIns="0" rIns="0" bIns="0" rtlCol="0"/>
            <a:lstStyle/>
            <a:p>
              <a:endParaRPr/>
            </a:p>
          </p:txBody>
        </p:sp>
        <p:sp>
          <p:nvSpPr>
            <p:cNvPr id="1221" name="object 1219">
              <a:extLst>
                <a:ext uri="{FF2B5EF4-FFF2-40B4-BE49-F238E27FC236}">
                  <a16:creationId xmlns:a16="http://schemas.microsoft.com/office/drawing/2014/main" id="{8156AE91-0F6A-4005-8283-8559A508C11D}"/>
                </a:ext>
              </a:extLst>
            </p:cNvPr>
            <p:cNvSpPr/>
            <p:nvPr/>
          </p:nvSpPr>
          <p:spPr>
            <a:xfrm>
              <a:off x="4754750" y="4584409"/>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827500"/>
            </a:solidFill>
          </p:spPr>
          <p:txBody>
            <a:bodyPr wrap="square" lIns="0" tIns="0" rIns="0" bIns="0" rtlCol="0"/>
            <a:lstStyle/>
            <a:p>
              <a:endParaRPr/>
            </a:p>
          </p:txBody>
        </p:sp>
        <p:sp>
          <p:nvSpPr>
            <p:cNvPr id="1222" name="object 1220">
              <a:extLst>
                <a:ext uri="{FF2B5EF4-FFF2-40B4-BE49-F238E27FC236}">
                  <a16:creationId xmlns:a16="http://schemas.microsoft.com/office/drawing/2014/main" id="{562D8578-B962-412B-A9AC-0842C3FC7865}"/>
                </a:ext>
              </a:extLst>
            </p:cNvPr>
            <p:cNvSpPr/>
            <p:nvPr/>
          </p:nvSpPr>
          <p:spPr>
            <a:xfrm>
              <a:off x="4754750" y="4582029"/>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F8200"/>
            </a:solidFill>
          </p:spPr>
          <p:txBody>
            <a:bodyPr wrap="square" lIns="0" tIns="0" rIns="0" bIns="0" rtlCol="0"/>
            <a:lstStyle/>
            <a:p>
              <a:endParaRPr/>
            </a:p>
          </p:txBody>
        </p:sp>
        <p:sp>
          <p:nvSpPr>
            <p:cNvPr id="1223" name="object 1221">
              <a:extLst>
                <a:ext uri="{FF2B5EF4-FFF2-40B4-BE49-F238E27FC236}">
                  <a16:creationId xmlns:a16="http://schemas.microsoft.com/office/drawing/2014/main" id="{A5FD20C4-6B07-4F1C-AA4B-5C031146C429}"/>
                </a:ext>
              </a:extLst>
            </p:cNvPr>
            <p:cNvSpPr/>
            <p:nvPr/>
          </p:nvSpPr>
          <p:spPr>
            <a:xfrm>
              <a:off x="4754750" y="4582029"/>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958600"/>
            </a:solidFill>
          </p:spPr>
          <p:txBody>
            <a:bodyPr wrap="square" lIns="0" tIns="0" rIns="0" bIns="0" rtlCol="0"/>
            <a:lstStyle/>
            <a:p>
              <a:endParaRPr/>
            </a:p>
          </p:txBody>
        </p:sp>
        <p:sp>
          <p:nvSpPr>
            <p:cNvPr id="1224" name="object 1222">
              <a:extLst>
                <a:ext uri="{FF2B5EF4-FFF2-40B4-BE49-F238E27FC236}">
                  <a16:creationId xmlns:a16="http://schemas.microsoft.com/office/drawing/2014/main" id="{C4246423-8477-4E9F-A3A2-DD6D45B7082C}"/>
                </a:ext>
              </a:extLst>
            </p:cNvPr>
            <p:cNvSpPr/>
            <p:nvPr/>
          </p:nvSpPr>
          <p:spPr>
            <a:xfrm>
              <a:off x="4754750" y="4577266"/>
              <a:ext cx="17145" cy="5080"/>
            </a:xfrm>
            <a:custGeom>
              <a:avLst/>
              <a:gdLst/>
              <a:ahLst/>
              <a:cxnLst/>
              <a:rect l="l" t="t" r="r" b="b"/>
              <a:pathLst>
                <a:path w="17145" h="5079">
                  <a:moveTo>
                    <a:pt x="17025" y="0"/>
                  </a:moveTo>
                  <a:lnTo>
                    <a:pt x="0" y="0"/>
                  </a:lnTo>
                  <a:lnTo>
                    <a:pt x="0" y="4762"/>
                  </a:lnTo>
                  <a:lnTo>
                    <a:pt x="17025" y="4762"/>
                  </a:lnTo>
                  <a:lnTo>
                    <a:pt x="17025" y="0"/>
                  </a:lnTo>
                  <a:close/>
                </a:path>
              </a:pathLst>
            </a:custGeom>
            <a:solidFill>
              <a:srgbClr val="BCAB00"/>
            </a:solidFill>
          </p:spPr>
          <p:txBody>
            <a:bodyPr wrap="square" lIns="0" tIns="0" rIns="0" bIns="0" rtlCol="0"/>
            <a:lstStyle/>
            <a:p>
              <a:endParaRPr/>
            </a:p>
          </p:txBody>
        </p:sp>
        <p:sp>
          <p:nvSpPr>
            <p:cNvPr id="1225" name="object 1223">
              <a:extLst>
                <a:ext uri="{FF2B5EF4-FFF2-40B4-BE49-F238E27FC236}">
                  <a16:creationId xmlns:a16="http://schemas.microsoft.com/office/drawing/2014/main" id="{83BB02C5-996C-4D9D-A568-7EC6441F1DF5}"/>
                </a:ext>
              </a:extLst>
            </p:cNvPr>
            <p:cNvSpPr/>
            <p:nvPr/>
          </p:nvSpPr>
          <p:spPr>
            <a:xfrm>
              <a:off x="4754750" y="4577266"/>
              <a:ext cx="17145" cy="5080"/>
            </a:xfrm>
            <a:custGeom>
              <a:avLst/>
              <a:gdLst/>
              <a:ahLst/>
              <a:cxnLst/>
              <a:rect l="l" t="t" r="r" b="b"/>
              <a:pathLst>
                <a:path w="17145" h="5079">
                  <a:moveTo>
                    <a:pt x="17025" y="0"/>
                  </a:moveTo>
                  <a:lnTo>
                    <a:pt x="0" y="0"/>
                  </a:lnTo>
                  <a:lnTo>
                    <a:pt x="0" y="4762"/>
                  </a:lnTo>
                  <a:lnTo>
                    <a:pt x="17025" y="4762"/>
                  </a:lnTo>
                  <a:lnTo>
                    <a:pt x="17025" y="0"/>
                  </a:lnTo>
                  <a:close/>
                </a:path>
              </a:pathLst>
            </a:custGeom>
            <a:solidFill>
              <a:srgbClr val="C4AF00"/>
            </a:solidFill>
          </p:spPr>
          <p:txBody>
            <a:bodyPr wrap="square" lIns="0" tIns="0" rIns="0" bIns="0" rtlCol="0"/>
            <a:lstStyle/>
            <a:p>
              <a:endParaRPr/>
            </a:p>
          </p:txBody>
        </p:sp>
        <p:sp>
          <p:nvSpPr>
            <p:cNvPr id="1226" name="object 1224">
              <a:extLst>
                <a:ext uri="{FF2B5EF4-FFF2-40B4-BE49-F238E27FC236}">
                  <a16:creationId xmlns:a16="http://schemas.microsoft.com/office/drawing/2014/main" id="{70751AC0-27CA-4DBE-B922-0B0109D9E456}"/>
                </a:ext>
              </a:extLst>
            </p:cNvPr>
            <p:cNvSpPr/>
            <p:nvPr/>
          </p:nvSpPr>
          <p:spPr>
            <a:xfrm>
              <a:off x="4766100" y="4574884"/>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1DB00"/>
            </a:solidFill>
          </p:spPr>
          <p:txBody>
            <a:bodyPr wrap="square" lIns="0" tIns="0" rIns="0" bIns="0" rtlCol="0"/>
            <a:lstStyle/>
            <a:p>
              <a:endParaRPr/>
            </a:p>
          </p:txBody>
        </p:sp>
        <p:sp>
          <p:nvSpPr>
            <p:cNvPr id="1227" name="object 1225">
              <a:extLst>
                <a:ext uri="{FF2B5EF4-FFF2-40B4-BE49-F238E27FC236}">
                  <a16:creationId xmlns:a16="http://schemas.microsoft.com/office/drawing/2014/main" id="{81FDF136-ECD2-480D-8E90-DDBBD0E770E3}"/>
                </a:ext>
              </a:extLst>
            </p:cNvPr>
            <p:cNvSpPr/>
            <p:nvPr/>
          </p:nvSpPr>
          <p:spPr>
            <a:xfrm>
              <a:off x="4766100" y="4574884"/>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7DD00"/>
            </a:solidFill>
          </p:spPr>
          <p:txBody>
            <a:bodyPr wrap="square" lIns="0" tIns="0" rIns="0" bIns="0" rtlCol="0"/>
            <a:lstStyle/>
            <a:p>
              <a:endParaRPr/>
            </a:p>
          </p:txBody>
        </p:sp>
        <p:sp>
          <p:nvSpPr>
            <p:cNvPr id="1228" name="object 1226">
              <a:extLst>
                <a:ext uri="{FF2B5EF4-FFF2-40B4-BE49-F238E27FC236}">
                  <a16:creationId xmlns:a16="http://schemas.microsoft.com/office/drawing/2014/main" id="{B45A9D05-B510-4235-BD32-BDEF188B23C0}"/>
                </a:ext>
              </a:extLst>
            </p:cNvPr>
            <p:cNvSpPr/>
            <p:nvPr/>
          </p:nvSpPr>
          <p:spPr>
            <a:xfrm>
              <a:off x="3511893" y="4694055"/>
              <a:ext cx="5715" cy="2540"/>
            </a:xfrm>
            <a:custGeom>
              <a:avLst/>
              <a:gdLst/>
              <a:ahLst/>
              <a:cxnLst/>
              <a:rect l="l" t="t" r="r" b="b"/>
              <a:pathLst>
                <a:path w="5714" h="2539">
                  <a:moveTo>
                    <a:pt x="5675" y="0"/>
                  </a:moveTo>
                  <a:lnTo>
                    <a:pt x="5675" y="2381"/>
                  </a:lnTo>
                  <a:lnTo>
                    <a:pt x="0" y="2381"/>
                  </a:lnTo>
                  <a:lnTo>
                    <a:pt x="0" y="0"/>
                  </a:lnTo>
                  <a:lnTo>
                    <a:pt x="5675" y="0"/>
                  </a:lnTo>
                  <a:close/>
                </a:path>
              </a:pathLst>
            </a:custGeom>
            <a:solidFill>
              <a:srgbClr val="201E00"/>
            </a:solidFill>
          </p:spPr>
          <p:txBody>
            <a:bodyPr wrap="square" lIns="0" tIns="0" rIns="0" bIns="0" rtlCol="0"/>
            <a:lstStyle/>
            <a:p>
              <a:endParaRPr/>
            </a:p>
          </p:txBody>
        </p:sp>
        <p:sp>
          <p:nvSpPr>
            <p:cNvPr id="1229" name="object 1227">
              <a:extLst>
                <a:ext uri="{FF2B5EF4-FFF2-40B4-BE49-F238E27FC236}">
                  <a16:creationId xmlns:a16="http://schemas.microsoft.com/office/drawing/2014/main" id="{DC3A0D51-B3C0-487C-B13D-7B30118A118E}"/>
                </a:ext>
              </a:extLst>
            </p:cNvPr>
            <p:cNvSpPr/>
            <p:nvPr/>
          </p:nvSpPr>
          <p:spPr>
            <a:xfrm>
              <a:off x="3511893" y="4694055"/>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252000"/>
            </a:solidFill>
          </p:spPr>
          <p:txBody>
            <a:bodyPr wrap="square" lIns="0" tIns="0" rIns="0" bIns="0" rtlCol="0"/>
            <a:lstStyle/>
            <a:p>
              <a:endParaRPr/>
            </a:p>
          </p:txBody>
        </p:sp>
        <p:sp>
          <p:nvSpPr>
            <p:cNvPr id="1230" name="object 1228">
              <a:extLst>
                <a:ext uri="{FF2B5EF4-FFF2-40B4-BE49-F238E27FC236}">
                  <a16:creationId xmlns:a16="http://schemas.microsoft.com/office/drawing/2014/main" id="{0399A08A-16F8-4AAD-B2DE-D41438F2F4AB}"/>
                </a:ext>
              </a:extLst>
            </p:cNvPr>
            <p:cNvSpPr/>
            <p:nvPr/>
          </p:nvSpPr>
          <p:spPr>
            <a:xfrm>
              <a:off x="3509055" y="469167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32D00"/>
            </a:solidFill>
          </p:spPr>
          <p:txBody>
            <a:bodyPr wrap="square" lIns="0" tIns="0" rIns="0" bIns="0" rtlCol="0"/>
            <a:lstStyle/>
            <a:p>
              <a:endParaRPr/>
            </a:p>
          </p:txBody>
        </p:sp>
        <p:sp>
          <p:nvSpPr>
            <p:cNvPr id="1231" name="object 1229">
              <a:extLst>
                <a:ext uri="{FF2B5EF4-FFF2-40B4-BE49-F238E27FC236}">
                  <a16:creationId xmlns:a16="http://schemas.microsoft.com/office/drawing/2014/main" id="{363686D5-3714-42DA-BB8E-26B1A25D32FB}"/>
                </a:ext>
              </a:extLst>
            </p:cNvPr>
            <p:cNvSpPr/>
            <p:nvPr/>
          </p:nvSpPr>
          <p:spPr>
            <a:xfrm>
              <a:off x="3509055" y="469167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A3600"/>
            </a:solidFill>
          </p:spPr>
          <p:txBody>
            <a:bodyPr wrap="square" lIns="0" tIns="0" rIns="0" bIns="0" rtlCol="0"/>
            <a:lstStyle/>
            <a:p>
              <a:endParaRPr/>
            </a:p>
          </p:txBody>
        </p:sp>
        <p:sp>
          <p:nvSpPr>
            <p:cNvPr id="1232" name="object 1230">
              <a:extLst>
                <a:ext uri="{FF2B5EF4-FFF2-40B4-BE49-F238E27FC236}">
                  <a16:creationId xmlns:a16="http://schemas.microsoft.com/office/drawing/2014/main" id="{63D61A44-9C48-4A6E-BF23-0DBE5041FB82}"/>
                </a:ext>
              </a:extLst>
            </p:cNvPr>
            <p:cNvSpPr/>
            <p:nvPr/>
          </p:nvSpPr>
          <p:spPr>
            <a:xfrm>
              <a:off x="3506217" y="4686909"/>
              <a:ext cx="26034" cy="5080"/>
            </a:xfrm>
            <a:custGeom>
              <a:avLst/>
              <a:gdLst/>
              <a:ahLst/>
              <a:cxnLst/>
              <a:rect l="l" t="t" r="r" b="b"/>
              <a:pathLst>
                <a:path w="26035" h="5079">
                  <a:moveTo>
                    <a:pt x="0" y="4764"/>
                  </a:moveTo>
                  <a:lnTo>
                    <a:pt x="25538" y="4764"/>
                  </a:lnTo>
                  <a:lnTo>
                    <a:pt x="25538" y="0"/>
                  </a:lnTo>
                  <a:lnTo>
                    <a:pt x="0" y="0"/>
                  </a:lnTo>
                  <a:lnTo>
                    <a:pt x="0" y="4764"/>
                  </a:lnTo>
                  <a:close/>
                </a:path>
              </a:pathLst>
            </a:custGeom>
            <a:solidFill>
              <a:srgbClr val="4F4600"/>
            </a:solidFill>
          </p:spPr>
          <p:txBody>
            <a:bodyPr wrap="square" lIns="0" tIns="0" rIns="0" bIns="0" rtlCol="0"/>
            <a:lstStyle/>
            <a:p>
              <a:endParaRPr/>
            </a:p>
          </p:txBody>
        </p:sp>
        <p:sp>
          <p:nvSpPr>
            <p:cNvPr id="1233" name="object 1231">
              <a:extLst>
                <a:ext uri="{FF2B5EF4-FFF2-40B4-BE49-F238E27FC236}">
                  <a16:creationId xmlns:a16="http://schemas.microsoft.com/office/drawing/2014/main" id="{BBCBBBD6-16A5-4624-A83D-FBF7BBD5D89F}"/>
                </a:ext>
              </a:extLst>
            </p:cNvPr>
            <p:cNvSpPr/>
            <p:nvPr/>
          </p:nvSpPr>
          <p:spPr>
            <a:xfrm>
              <a:off x="3506217" y="4686911"/>
              <a:ext cx="26034" cy="5080"/>
            </a:xfrm>
            <a:custGeom>
              <a:avLst/>
              <a:gdLst/>
              <a:ahLst/>
              <a:cxnLst/>
              <a:rect l="l" t="t" r="r" b="b"/>
              <a:pathLst>
                <a:path w="26035" h="5079">
                  <a:moveTo>
                    <a:pt x="25538" y="0"/>
                  </a:moveTo>
                  <a:lnTo>
                    <a:pt x="0" y="0"/>
                  </a:lnTo>
                  <a:lnTo>
                    <a:pt x="0" y="4762"/>
                  </a:lnTo>
                  <a:lnTo>
                    <a:pt x="25538" y="4762"/>
                  </a:lnTo>
                  <a:lnTo>
                    <a:pt x="25538" y="0"/>
                  </a:lnTo>
                  <a:close/>
                </a:path>
              </a:pathLst>
            </a:custGeom>
            <a:solidFill>
              <a:srgbClr val="534900"/>
            </a:solidFill>
          </p:spPr>
          <p:txBody>
            <a:bodyPr wrap="square" lIns="0" tIns="0" rIns="0" bIns="0" rtlCol="0"/>
            <a:lstStyle/>
            <a:p>
              <a:endParaRPr/>
            </a:p>
          </p:txBody>
        </p:sp>
        <p:sp>
          <p:nvSpPr>
            <p:cNvPr id="1234" name="object 1232">
              <a:extLst>
                <a:ext uri="{FF2B5EF4-FFF2-40B4-BE49-F238E27FC236}">
                  <a16:creationId xmlns:a16="http://schemas.microsoft.com/office/drawing/2014/main" id="{4FB05DF2-1206-40D1-A97B-818D8E9256AB}"/>
                </a:ext>
              </a:extLst>
            </p:cNvPr>
            <p:cNvSpPr/>
            <p:nvPr/>
          </p:nvSpPr>
          <p:spPr>
            <a:xfrm>
              <a:off x="3497705" y="4682148"/>
              <a:ext cx="31750" cy="5080"/>
            </a:xfrm>
            <a:custGeom>
              <a:avLst/>
              <a:gdLst/>
              <a:ahLst/>
              <a:cxnLst/>
              <a:rect l="l" t="t" r="r" b="b"/>
              <a:pathLst>
                <a:path w="31750" h="5079">
                  <a:moveTo>
                    <a:pt x="0" y="0"/>
                  </a:moveTo>
                  <a:lnTo>
                    <a:pt x="0" y="4762"/>
                  </a:lnTo>
                  <a:lnTo>
                    <a:pt x="31213" y="4762"/>
                  </a:lnTo>
                  <a:lnTo>
                    <a:pt x="31213" y="0"/>
                  </a:lnTo>
                  <a:lnTo>
                    <a:pt x="0" y="0"/>
                  </a:lnTo>
                  <a:close/>
                </a:path>
              </a:pathLst>
            </a:custGeom>
            <a:solidFill>
              <a:srgbClr val="7C6F00"/>
            </a:solidFill>
          </p:spPr>
          <p:txBody>
            <a:bodyPr wrap="square" lIns="0" tIns="0" rIns="0" bIns="0" rtlCol="0"/>
            <a:lstStyle/>
            <a:p>
              <a:endParaRPr/>
            </a:p>
          </p:txBody>
        </p:sp>
        <p:sp>
          <p:nvSpPr>
            <p:cNvPr id="1235" name="object 1233">
              <a:extLst>
                <a:ext uri="{FF2B5EF4-FFF2-40B4-BE49-F238E27FC236}">
                  <a16:creationId xmlns:a16="http://schemas.microsoft.com/office/drawing/2014/main" id="{1A2CAB3E-35E7-4EC3-A753-33E063C78850}"/>
                </a:ext>
              </a:extLst>
            </p:cNvPr>
            <p:cNvSpPr/>
            <p:nvPr/>
          </p:nvSpPr>
          <p:spPr>
            <a:xfrm>
              <a:off x="3497705" y="4682146"/>
              <a:ext cx="31750" cy="5080"/>
            </a:xfrm>
            <a:custGeom>
              <a:avLst/>
              <a:gdLst/>
              <a:ahLst/>
              <a:cxnLst/>
              <a:rect l="l" t="t" r="r" b="b"/>
              <a:pathLst>
                <a:path w="31750" h="5079">
                  <a:moveTo>
                    <a:pt x="0" y="4764"/>
                  </a:moveTo>
                  <a:lnTo>
                    <a:pt x="31213" y="4764"/>
                  </a:lnTo>
                  <a:lnTo>
                    <a:pt x="31213" y="0"/>
                  </a:lnTo>
                  <a:lnTo>
                    <a:pt x="0" y="0"/>
                  </a:lnTo>
                  <a:lnTo>
                    <a:pt x="0" y="4764"/>
                  </a:lnTo>
                  <a:close/>
                </a:path>
              </a:pathLst>
            </a:custGeom>
            <a:solidFill>
              <a:srgbClr val="827500"/>
            </a:solidFill>
          </p:spPr>
          <p:txBody>
            <a:bodyPr wrap="square" lIns="0" tIns="0" rIns="0" bIns="0" rtlCol="0"/>
            <a:lstStyle/>
            <a:p>
              <a:endParaRPr/>
            </a:p>
          </p:txBody>
        </p:sp>
        <p:sp>
          <p:nvSpPr>
            <p:cNvPr id="1236" name="object 1234">
              <a:extLst>
                <a:ext uri="{FF2B5EF4-FFF2-40B4-BE49-F238E27FC236}">
                  <a16:creationId xmlns:a16="http://schemas.microsoft.com/office/drawing/2014/main" id="{F73E7E71-449D-47EA-B960-7692E904BF0C}"/>
                </a:ext>
              </a:extLst>
            </p:cNvPr>
            <p:cNvSpPr/>
            <p:nvPr/>
          </p:nvSpPr>
          <p:spPr>
            <a:xfrm>
              <a:off x="3497705" y="4679765"/>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958600"/>
            </a:solidFill>
          </p:spPr>
          <p:txBody>
            <a:bodyPr wrap="square" lIns="0" tIns="0" rIns="0" bIns="0" rtlCol="0"/>
            <a:lstStyle/>
            <a:p>
              <a:endParaRPr/>
            </a:p>
          </p:txBody>
        </p:sp>
        <p:sp>
          <p:nvSpPr>
            <p:cNvPr id="1237" name="object 1235">
              <a:extLst>
                <a:ext uri="{FF2B5EF4-FFF2-40B4-BE49-F238E27FC236}">
                  <a16:creationId xmlns:a16="http://schemas.microsoft.com/office/drawing/2014/main" id="{582120A8-B10E-4F97-AE2D-B909277611E7}"/>
                </a:ext>
              </a:extLst>
            </p:cNvPr>
            <p:cNvSpPr/>
            <p:nvPr/>
          </p:nvSpPr>
          <p:spPr>
            <a:xfrm>
              <a:off x="3497705" y="4679765"/>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9C8D00"/>
            </a:solidFill>
          </p:spPr>
          <p:txBody>
            <a:bodyPr wrap="square" lIns="0" tIns="0" rIns="0" bIns="0" rtlCol="0"/>
            <a:lstStyle/>
            <a:p>
              <a:endParaRPr/>
            </a:p>
          </p:txBody>
        </p:sp>
        <p:sp>
          <p:nvSpPr>
            <p:cNvPr id="1238" name="object 1236">
              <a:extLst>
                <a:ext uri="{FF2B5EF4-FFF2-40B4-BE49-F238E27FC236}">
                  <a16:creationId xmlns:a16="http://schemas.microsoft.com/office/drawing/2014/main" id="{89BE8800-955A-4C65-B098-212E290BCBEE}"/>
                </a:ext>
              </a:extLst>
            </p:cNvPr>
            <p:cNvSpPr/>
            <p:nvPr/>
          </p:nvSpPr>
          <p:spPr>
            <a:xfrm>
              <a:off x="3497705" y="4677385"/>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AB9900"/>
            </a:solidFill>
          </p:spPr>
          <p:txBody>
            <a:bodyPr wrap="square" lIns="0" tIns="0" rIns="0" bIns="0" rtlCol="0"/>
            <a:lstStyle/>
            <a:p>
              <a:endParaRPr/>
            </a:p>
          </p:txBody>
        </p:sp>
        <p:sp>
          <p:nvSpPr>
            <p:cNvPr id="1239" name="object 1237">
              <a:extLst>
                <a:ext uri="{FF2B5EF4-FFF2-40B4-BE49-F238E27FC236}">
                  <a16:creationId xmlns:a16="http://schemas.microsoft.com/office/drawing/2014/main" id="{ADD8BDEE-332F-4D85-9D50-4BE6C4910B67}"/>
                </a:ext>
              </a:extLst>
            </p:cNvPr>
            <p:cNvSpPr/>
            <p:nvPr/>
          </p:nvSpPr>
          <p:spPr>
            <a:xfrm>
              <a:off x="3497705" y="4677385"/>
              <a:ext cx="26034" cy="2540"/>
            </a:xfrm>
            <a:custGeom>
              <a:avLst/>
              <a:gdLst/>
              <a:ahLst/>
              <a:cxnLst/>
              <a:rect l="l" t="t" r="r" b="b"/>
              <a:pathLst>
                <a:path w="26035" h="2539">
                  <a:moveTo>
                    <a:pt x="0" y="2381"/>
                  </a:moveTo>
                  <a:lnTo>
                    <a:pt x="0" y="0"/>
                  </a:lnTo>
                  <a:lnTo>
                    <a:pt x="25538" y="0"/>
                  </a:lnTo>
                  <a:lnTo>
                    <a:pt x="25538" y="2381"/>
                  </a:lnTo>
                  <a:lnTo>
                    <a:pt x="0" y="2381"/>
                  </a:lnTo>
                  <a:close/>
                </a:path>
              </a:pathLst>
            </a:custGeom>
            <a:solidFill>
              <a:srgbClr val="AF9E00"/>
            </a:solidFill>
          </p:spPr>
          <p:txBody>
            <a:bodyPr wrap="square" lIns="0" tIns="0" rIns="0" bIns="0" rtlCol="0"/>
            <a:lstStyle/>
            <a:p>
              <a:endParaRPr/>
            </a:p>
          </p:txBody>
        </p:sp>
        <p:sp>
          <p:nvSpPr>
            <p:cNvPr id="1240" name="object 1238">
              <a:extLst>
                <a:ext uri="{FF2B5EF4-FFF2-40B4-BE49-F238E27FC236}">
                  <a16:creationId xmlns:a16="http://schemas.microsoft.com/office/drawing/2014/main" id="{E7648B36-14B9-4CB9-A2D7-F6A5C2DB779D}"/>
                </a:ext>
              </a:extLst>
            </p:cNvPr>
            <p:cNvSpPr/>
            <p:nvPr/>
          </p:nvSpPr>
          <p:spPr>
            <a:xfrm>
              <a:off x="3500542" y="4675004"/>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C4AF00"/>
            </a:solidFill>
          </p:spPr>
          <p:txBody>
            <a:bodyPr wrap="square" lIns="0" tIns="0" rIns="0" bIns="0" rtlCol="0"/>
            <a:lstStyle/>
            <a:p>
              <a:endParaRPr/>
            </a:p>
          </p:txBody>
        </p:sp>
        <p:sp>
          <p:nvSpPr>
            <p:cNvPr id="1241" name="object 1239">
              <a:extLst>
                <a:ext uri="{FF2B5EF4-FFF2-40B4-BE49-F238E27FC236}">
                  <a16:creationId xmlns:a16="http://schemas.microsoft.com/office/drawing/2014/main" id="{2E3C2AFC-3B48-43A6-9095-DDFF21E9555A}"/>
                </a:ext>
              </a:extLst>
            </p:cNvPr>
            <p:cNvSpPr/>
            <p:nvPr/>
          </p:nvSpPr>
          <p:spPr>
            <a:xfrm>
              <a:off x="3500542" y="4675004"/>
              <a:ext cx="20320" cy="2540"/>
            </a:xfrm>
            <a:custGeom>
              <a:avLst/>
              <a:gdLst/>
              <a:ahLst/>
              <a:cxnLst/>
              <a:rect l="l" t="t" r="r" b="b"/>
              <a:pathLst>
                <a:path w="20320" h="2539">
                  <a:moveTo>
                    <a:pt x="0" y="2381"/>
                  </a:moveTo>
                  <a:lnTo>
                    <a:pt x="0" y="0"/>
                  </a:lnTo>
                  <a:lnTo>
                    <a:pt x="19863" y="0"/>
                  </a:lnTo>
                  <a:lnTo>
                    <a:pt x="19863" y="2381"/>
                  </a:lnTo>
                  <a:lnTo>
                    <a:pt x="0" y="2381"/>
                  </a:lnTo>
                  <a:close/>
                </a:path>
              </a:pathLst>
            </a:custGeom>
            <a:solidFill>
              <a:srgbClr val="C8B500"/>
            </a:solidFill>
          </p:spPr>
          <p:txBody>
            <a:bodyPr wrap="square" lIns="0" tIns="0" rIns="0" bIns="0" rtlCol="0"/>
            <a:lstStyle/>
            <a:p>
              <a:endParaRPr/>
            </a:p>
          </p:txBody>
        </p:sp>
        <p:sp>
          <p:nvSpPr>
            <p:cNvPr id="1242" name="object 1240">
              <a:extLst>
                <a:ext uri="{FF2B5EF4-FFF2-40B4-BE49-F238E27FC236}">
                  <a16:creationId xmlns:a16="http://schemas.microsoft.com/office/drawing/2014/main" id="{59A8CBBB-D51B-4F90-B352-E3BE82B98508}"/>
                </a:ext>
              </a:extLst>
            </p:cNvPr>
            <p:cNvSpPr/>
            <p:nvPr/>
          </p:nvSpPr>
          <p:spPr>
            <a:xfrm>
              <a:off x="3506217" y="4672622"/>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D5BE00"/>
            </a:solidFill>
          </p:spPr>
          <p:txBody>
            <a:bodyPr wrap="square" lIns="0" tIns="0" rIns="0" bIns="0" rtlCol="0"/>
            <a:lstStyle/>
            <a:p>
              <a:endParaRPr/>
            </a:p>
          </p:txBody>
        </p:sp>
        <p:sp>
          <p:nvSpPr>
            <p:cNvPr id="1243" name="object 1241">
              <a:extLst>
                <a:ext uri="{FF2B5EF4-FFF2-40B4-BE49-F238E27FC236}">
                  <a16:creationId xmlns:a16="http://schemas.microsoft.com/office/drawing/2014/main" id="{E5EA1866-BA39-41BB-A90D-7686161CD2BC}"/>
                </a:ext>
              </a:extLst>
            </p:cNvPr>
            <p:cNvSpPr/>
            <p:nvPr/>
          </p:nvSpPr>
          <p:spPr>
            <a:xfrm>
              <a:off x="3506217" y="4672622"/>
              <a:ext cx="14604" cy="2540"/>
            </a:xfrm>
            <a:custGeom>
              <a:avLst/>
              <a:gdLst/>
              <a:ahLst/>
              <a:cxnLst/>
              <a:rect l="l" t="t" r="r" b="b"/>
              <a:pathLst>
                <a:path w="14604" h="2539">
                  <a:moveTo>
                    <a:pt x="0" y="2382"/>
                  </a:moveTo>
                  <a:lnTo>
                    <a:pt x="14187" y="2382"/>
                  </a:lnTo>
                  <a:lnTo>
                    <a:pt x="14187" y="0"/>
                  </a:lnTo>
                  <a:lnTo>
                    <a:pt x="0" y="0"/>
                  </a:lnTo>
                  <a:lnTo>
                    <a:pt x="0" y="2382"/>
                  </a:lnTo>
                  <a:close/>
                </a:path>
              </a:pathLst>
            </a:custGeom>
            <a:solidFill>
              <a:srgbClr val="DEC600"/>
            </a:solidFill>
          </p:spPr>
          <p:txBody>
            <a:bodyPr wrap="square" lIns="0" tIns="0" rIns="0" bIns="0" rtlCol="0"/>
            <a:lstStyle/>
            <a:p>
              <a:endParaRPr/>
            </a:p>
          </p:txBody>
        </p:sp>
        <p:sp>
          <p:nvSpPr>
            <p:cNvPr id="1244" name="object 1242">
              <a:extLst>
                <a:ext uri="{FF2B5EF4-FFF2-40B4-BE49-F238E27FC236}">
                  <a16:creationId xmlns:a16="http://schemas.microsoft.com/office/drawing/2014/main" id="{62D551B4-8C97-4A7B-AAE2-8C3803A958B5}"/>
                </a:ext>
              </a:extLst>
            </p:cNvPr>
            <p:cNvSpPr/>
            <p:nvPr/>
          </p:nvSpPr>
          <p:spPr>
            <a:xfrm>
              <a:off x="3511893" y="4670241"/>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1DB00"/>
            </a:solidFill>
          </p:spPr>
          <p:txBody>
            <a:bodyPr wrap="square" lIns="0" tIns="0" rIns="0" bIns="0" rtlCol="0"/>
            <a:lstStyle/>
            <a:p>
              <a:endParaRPr/>
            </a:p>
          </p:txBody>
        </p:sp>
        <p:sp>
          <p:nvSpPr>
            <p:cNvPr id="1245" name="object 1243">
              <a:extLst>
                <a:ext uri="{FF2B5EF4-FFF2-40B4-BE49-F238E27FC236}">
                  <a16:creationId xmlns:a16="http://schemas.microsoft.com/office/drawing/2014/main" id="{7FE38A07-221F-4D35-9A45-D85E1747A451}"/>
                </a:ext>
              </a:extLst>
            </p:cNvPr>
            <p:cNvSpPr/>
            <p:nvPr/>
          </p:nvSpPr>
          <p:spPr>
            <a:xfrm>
              <a:off x="3511893" y="4670241"/>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7DD00"/>
            </a:solidFill>
          </p:spPr>
          <p:txBody>
            <a:bodyPr wrap="square" lIns="0" tIns="0" rIns="0" bIns="0" rtlCol="0"/>
            <a:lstStyle/>
            <a:p>
              <a:endParaRPr/>
            </a:p>
          </p:txBody>
        </p:sp>
        <p:sp>
          <p:nvSpPr>
            <p:cNvPr id="1246" name="object 1244">
              <a:extLst>
                <a:ext uri="{FF2B5EF4-FFF2-40B4-BE49-F238E27FC236}">
                  <a16:creationId xmlns:a16="http://schemas.microsoft.com/office/drawing/2014/main" id="{1CFF2A44-B4E7-45FB-AD90-AF071AB3C46E}"/>
                </a:ext>
              </a:extLst>
            </p:cNvPr>
            <p:cNvSpPr/>
            <p:nvPr/>
          </p:nvSpPr>
          <p:spPr>
            <a:xfrm>
              <a:off x="3702010" y="4653571"/>
              <a:ext cx="5715" cy="2540"/>
            </a:xfrm>
            <a:custGeom>
              <a:avLst/>
              <a:gdLst/>
              <a:ahLst/>
              <a:cxnLst/>
              <a:rect l="l" t="t" r="r" b="b"/>
              <a:pathLst>
                <a:path w="5714" h="2539">
                  <a:moveTo>
                    <a:pt x="5675" y="0"/>
                  </a:moveTo>
                  <a:lnTo>
                    <a:pt x="5675" y="2381"/>
                  </a:lnTo>
                  <a:lnTo>
                    <a:pt x="0" y="2381"/>
                  </a:lnTo>
                  <a:lnTo>
                    <a:pt x="0" y="0"/>
                  </a:lnTo>
                  <a:lnTo>
                    <a:pt x="5675" y="0"/>
                  </a:lnTo>
                  <a:close/>
                </a:path>
              </a:pathLst>
            </a:custGeom>
            <a:solidFill>
              <a:srgbClr val="201E00"/>
            </a:solidFill>
          </p:spPr>
          <p:txBody>
            <a:bodyPr wrap="square" lIns="0" tIns="0" rIns="0" bIns="0" rtlCol="0"/>
            <a:lstStyle/>
            <a:p>
              <a:endParaRPr/>
            </a:p>
          </p:txBody>
        </p:sp>
        <p:sp>
          <p:nvSpPr>
            <p:cNvPr id="1247" name="object 1245">
              <a:extLst>
                <a:ext uri="{FF2B5EF4-FFF2-40B4-BE49-F238E27FC236}">
                  <a16:creationId xmlns:a16="http://schemas.microsoft.com/office/drawing/2014/main" id="{F1363C77-67B0-4A26-97C0-9541296D06A6}"/>
                </a:ext>
              </a:extLst>
            </p:cNvPr>
            <p:cNvSpPr/>
            <p:nvPr/>
          </p:nvSpPr>
          <p:spPr>
            <a:xfrm>
              <a:off x="3702010" y="4653571"/>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252000"/>
            </a:solidFill>
          </p:spPr>
          <p:txBody>
            <a:bodyPr wrap="square" lIns="0" tIns="0" rIns="0" bIns="0" rtlCol="0"/>
            <a:lstStyle/>
            <a:p>
              <a:endParaRPr/>
            </a:p>
          </p:txBody>
        </p:sp>
        <p:sp>
          <p:nvSpPr>
            <p:cNvPr id="1248" name="object 1246">
              <a:extLst>
                <a:ext uri="{FF2B5EF4-FFF2-40B4-BE49-F238E27FC236}">
                  <a16:creationId xmlns:a16="http://schemas.microsoft.com/office/drawing/2014/main" id="{A6103869-8260-4451-A134-B2898D405C10}"/>
                </a:ext>
              </a:extLst>
            </p:cNvPr>
            <p:cNvSpPr/>
            <p:nvPr/>
          </p:nvSpPr>
          <p:spPr>
            <a:xfrm>
              <a:off x="3699172" y="4651190"/>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A3600"/>
            </a:solidFill>
          </p:spPr>
          <p:txBody>
            <a:bodyPr wrap="square" lIns="0" tIns="0" rIns="0" bIns="0" rtlCol="0"/>
            <a:lstStyle/>
            <a:p>
              <a:endParaRPr/>
            </a:p>
          </p:txBody>
        </p:sp>
        <p:sp>
          <p:nvSpPr>
            <p:cNvPr id="1249" name="object 1247">
              <a:extLst>
                <a:ext uri="{FF2B5EF4-FFF2-40B4-BE49-F238E27FC236}">
                  <a16:creationId xmlns:a16="http://schemas.microsoft.com/office/drawing/2014/main" id="{979E5364-5044-468C-B551-66E3479ACE8E}"/>
                </a:ext>
              </a:extLst>
            </p:cNvPr>
            <p:cNvSpPr/>
            <p:nvPr/>
          </p:nvSpPr>
          <p:spPr>
            <a:xfrm>
              <a:off x="3699172" y="4651190"/>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403800"/>
            </a:solidFill>
          </p:spPr>
          <p:txBody>
            <a:bodyPr wrap="square" lIns="0" tIns="0" rIns="0" bIns="0" rtlCol="0"/>
            <a:lstStyle/>
            <a:p>
              <a:endParaRPr/>
            </a:p>
          </p:txBody>
        </p:sp>
        <p:sp>
          <p:nvSpPr>
            <p:cNvPr id="1250" name="object 1248">
              <a:extLst>
                <a:ext uri="{FF2B5EF4-FFF2-40B4-BE49-F238E27FC236}">
                  <a16:creationId xmlns:a16="http://schemas.microsoft.com/office/drawing/2014/main" id="{A94AD620-B148-46A8-B408-F7C504AEB602}"/>
                </a:ext>
              </a:extLst>
            </p:cNvPr>
            <p:cNvSpPr/>
            <p:nvPr/>
          </p:nvSpPr>
          <p:spPr>
            <a:xfrm>
              <a:off x="3690659" y="4691673"/>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4F4600"/>
            </a:solidFill>
          </p:spPr>
          <p:txBody>
            <a:bodyPr wrap="square" lIns="0" tIns="0" rIns="0" bIns="0" rtlCol="0"/>
            <a:lstStyle/>
            <a:p>
              <a:endParaRPr/>
            </a:p>
          </p:txBody>
        </p:sp>
        <p:sp>
          <p:nvSpPr>
            <p:cNvPr id="1251" name="object 1249">
              <a:extLst>
                <a:ext uri="{FF2B5EF4-FFF2-40B4-BE49-F238E27FC236}">
                  <a16:creationId xmlns:a16="http://schemas.microsoft.com/office/drawing/2014/main" id="{DD0BD951-03E3-4BA9-81A9-1B4FBD93EE6E}"/>
                </a:ext>
              </a:extLst>
            </p:cNvPr>
            <p:cNvSpPr/>
            <p:nvPr/>
          </p:nvSpPr>
          <p:spPr>
            <a:xfrm>
              <a:off x="3690659" y="469167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534900"/>
            </a:solidFill>
          </p:spPr>
          <p:txBody>
            <a:bodyPr wrap="square" lIns="0" tIns="0" rIns="0" bIns="0" rtlCol="0"/>
            <a:lstStyle/>
            <a:p>
              <a:endParaRPr/>
            </a:p>
          </p:txBody>
        </p:sp>
        <p:sp>
          <p:nvSpPr>
            <p:cNvPr id="1252" name="object 1250">
              <a:extLst>
                <a:ext uri="{FF2B5EF4-FFF2-40B4-BE49-F238E27FC236}">
                  <a16:creationId xmlns:a16="http://schemas.microsoft.com/office/drawing/2014/main" id="{5E71F6A1-B923-4C4A-A8D4-820B6734E2E4}"/>
                </a:ext>
              </a:extLst>
            </p:cNvPr>
            <p:cNvSpPr/>
            <p:nvPr/>
          </p:nvSpPr>
          <p:spPr>
            <a:xfrm>
              <a:off x="3687822" y="468929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95F00"/>
            </a:solidFill>
          </p:spPr>
          <p:txBody>
            <a:bodyPr wrap="square" lIns="0" tIns="0" rIns="0" bIns="0" rtlCol="0"/>
            <a:lstStyle/>
            <a:p>
              <a:endParaRPr/>
            </a:p>
          </p:txBody>
        </p:sp>
        <p:sp>
          <p:nvSpPr>
            <p:cNvPr id="1253" name="object 1251">
              <a:extLst>
                <a:ext uri="{FF2B5EF4-FFF2-40B4-BE49-F238E27FC236}">
                  <a16:creationId xmlns:a16="http://schemas.microsoft.com/office/drawing/2014/main" id="{EC8E9177-AD2A-4A89-8096-42C42DB10953}"/>
                </a:ext>
              </a:extLst>
            </p:cNvPr>
            <p:cNvSpPr/>
            <p:nvPr/>
          </p:nvSpPr>
          <p:spPr>
            <a:xfrm>
              <a:off x="3687822" y="468929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F6200"/>
            </a:solidFill>
          </p:spPr>
          <p:txBody>
            <a:bodyPr wrap="square" lIns="0" tIns="0" rIns="0" bIns="0" rtlCol="0"/>
            <a:lstStyle/>
            <a:p>
              <a:endParaRPr/>
            </a:p>
          </p:txBody>
        </p:sp>
        <p:sp>
          <p:nvSpPr>
            <p:cNvPr id="1254" name="object 1252">
              <a:extLst>
                <a:ext uri="{FF2B5EF4-FFF2-40B4-BE49-F238E27FC236}">
                  <a16:creationId xmlns:a16="http://schemas.microsoft.com/office/drawing/2014/main" id="{477B90B0-6E1A-43E0-99DD-098B3B2A338E}"/>
                </a:ext>
              </a:extLst>
            </p:cNvPr>
            <p:cNvSpPr/>
            <p:nvPr/>
          </p:nvSpPr>
          <p:spPr>
            <a:xfrm>
              <a:off x="3682147" y="4686911"/>
              <a:ext cx="31750" cy="2540"/>
            </a:xfrm>
            <a:custGeom>
              <a:avLst/>
              <a:gdLst/>
              <a:ahLst/>
              <a:cxnLst/>
              <a:rect l="l" t="t" r="r" b="b"/>
              <a:pathLst>
                <a:path w="31750" h="2539">
                  <a:moveTo>
                    <a:pt x="0" y="0"/>
                  </a:moveTo>
                  <a:lnTo>
                    <a:pt x="0" y="2381"/>
                  </a:lnTo>
                  <a:lnTo>
                    <a:pt x="31213" y="2381"/>
                  </a:lnTo>
                  <a:lnTo>
                    <a:pt x="31213" y="0"/>
                  </a:lnTo>
                  <a:lnTo>
                    <a:pt x="0" y="0"/>
                  </a:lnTo>
                  <a:close/>
                </a:path>
              </a:pathLst>
            </a:custGeom>
            <a:solidFill>
              <a:srgbClr val="7C6F00"/>
            </a:solidFill>
          </p:spPr>
          <p:txBody>
            <a:bodyPr wrap="square" lIns="0" tIns="0" rIns="0" bIns="0" rtlCol="0"/>
            <a:lstStyle/>
            <a:p>
              <a:endParaRPr/>
            </a:p>
          </p:txBody>
        </p:sp>
        <p:sp>
          <p:nvSpPr>
            <p:cNvPr id="1255" name="object 1253">
              <a:extLst>
                <a:ext uri="{FF2B5EF4-FFF2-40B4-BE49-F238E27FC236}">
                  <a16:creationId xmlns:a16="http://schemas.microsoft.com/office/drawing/2014/main" id="{696AA568-2316-41E5-85DF-8174ABB2C343}"/>
                </a:ext>
              </a:extLst>
            </p:cNvPr>
            <p:cNvSpPr/>
            <p:nvPr/>
          </p:nvSpPr>
          <p:spPr>
            <a:xfrm>
              <a:off x="3682147" y="4686910"/>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827500"/>
            </a:solidFill>
          </p:spPr>
          <p:txBody>
            <a:bodyPr wrap="square" lIns="0" tIns="0" rIns="0" bIns="0" rtlCol="0"/>
            <a:lstStyle/>
            <a:p>
              <a:endParaRPr/>
            </a:p>
          </p:txBody>
        </p:sp>
        <p:sp>
          <p:nvSpPr>
            <p:cNvPr id="1256" name="object 1254">
              <a:extLst>
                <a:ext uri="{FF2B5EF4-FFF2-40B4-BE49-F238E27FC236}">
                  <a16:creationId xmlns:a16="http://schemas.microsoft.com/office/drawing/2014/main" id="{85241458-1324-477B-A0DC-9D2B6799171C}"/>
                </a:ext>
              </a:extLst>
            </p:cNvPr>
            <p:cNvSpPr/>
            <p:nvPr/>
          </p:nvSpPr>
          <p:spPr>
            <a:xfrm>
              <a:off x="3682147" y="4684528"/>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958600"/>
            </a:solidFill>
          </p:spPr>
          <p:txBody>
            <a:bodyPr wrap="square" lIns="0" tIns="0" rIns="0" bIns="0" rtlCol="0"/>
            <a:lstStyle/>
            <a:p>
              <a:endParaRPr/>
            </a:p>
          </p:txBody>
        </p:sp>
        <p:sp>
          <p:nvSpPr>
            <p:cNvPr id="1257" name="object 1255">
              <a:extLst>
                <a:ext uri="{FF2B5EF4-FFF2-40B4-BE49-F238E27FC236}">
                  <a16:creationId xmlns:a16="http://schemas.microsoft.com/office/drawing/2014/main" id="{9A31E896-DBE7-4FD5-BB67-0DD68874AB14}"/>
                </a:ext>
              </a:extLst>
            </p:cNvPr>
            <p:cNvSpPr/>
            <p:nvPr/>
          </p:nvSpPr>
          <p:spPr>
            <a:xfrm>
              <a:off x="3682147" y="4684528"/>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9C8D00"/>
            </a:solidFill>
          </p:spPr>
          <p:txBody>
            <a:bodyPr wrap="square" lIns="0" tIns="0" rIns="0" bIns="0" rtlCol="0"/>
            <a:lstStyle/>
            <a:p>
              <a:endParaRPr/>
            </a:p>
          </p:txBody>
        </p:sp>
        <p:sp>
          <p:nvSpPr>
            <p:cNvPr id="1258" name="object 1256">
              <a:extLst>
                <a:ext uri="{FF2B5EF4-FFF2-40B4-BE49-F238E27FC236}">
                  <a16:creationId xmlns:a16="http://schemas.microsoft.com/office/drawing/2014/main" id="{273A01DF-2DFD-4C90-806E-99528CB17EB9}"/>
                </a:ext>
              </a:extLst>
            </p:cNvPr>
            <p:cNvSpPr/>
            <p:nvPr/>
          </p:nvSpPr>
          <p:spPr>
            <a:xfrm>
              <a:off x="3682147" y="4682148"/>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AF9E00"/>
            </a:solidFill>
          </p:spPr>
          <p:txBody>
            <a:bodyPr wrap="square" lIns="0" tIns="0" rIns="0" bIns="0" rtlCol="0"/>
            <a:lstStyle/>
            <a:p>
              <a:endParaRPr/>
            </a:p>
          </p:txBody>
        </p:sp>
        <p:sp>
          <p:nvSpPr>
            <p:cNvPr id="1259" name="object 1257">
              <a:extLst>
                <a:ext uri="{FF2B5EF4-FFF2-40B4-BE49-F238E27FC236}">
                  <a16:creationId xmlns:a16="http://schemas.microsoft.com/office/drawing/2014/main" id="{54D2DC71-5B67-4A3D-BCAC-2782BB60A666}"/>
                </a:ext>
              </a:extLst>
            </p:cNvPr>
            <p:cNvSpPr/>
            <p:nvPr/>
          </p:nvSpPr>
          <p:spPr>
            <a:xfrm>
              <a:off x="3682147" y="4682147"/>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B8A600"/>
            </a:solidFill>
          </p:spPr>
          <p:txBody>
            <a:bodyPr wrap="square" lIns="0" tIns="0" rIns="0" bIns="0" rtlCol="0"/>
            <a:lstStyle/>
            <a:p>
              <a:endParaRPr/>
            </a:p>
          </p:txBody>
        </p:sp>
        <p:sp>
          <p:nvSpPr>
            <p:cNvPr id="1260" name="object 1258">
              <a:extLst>
                <a:ext uri="{FF2B5EF4-FFF2-40B4-BE49-F238E27FC236}">
                  <a16:creationId xmlns:a16="http://schemas.microsoft.com/office/drawing/2014/main" id="{169A5505-8325-40B5-BC19-5CF970CB7E80}"/>
                </a:ext>
              </a:extLst>
            </p:cNvPr>
            <p:cNvSpPr/>
            <p:nvPr/>
          </p:nvSpPr>
          <p:spPr>
            <a:xfrm>
              <a:off x="3684985" y="4679767"/>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C4AF00"/>
            </a:solidFill>
          </p:spPr>
          <p:txBody>
            <a:bodyPr wrap="square" lIns="0" tIns="0" rIns="0" bIns="0" rtlCol="0"/>
            <a:lstStyle/>
            <a:p>
              <a:endParaRPr/>
            </a:p>
          </p:txBody>
        </p:sp>
        <p:sp>
          <p:nvSpPr>
            <p:cNvPr id="1261" name="object 1259">
              <a:extLst>
                <a:ext uri="{FF2B5EF4-FFF2-40B4-BE49-F238E27FC236}">
                  <a16:creationId xmlns:a16="http://schemas.microsoft.com/office/drawing/2014/main" id="{C706CD20-C744-4E17-BE61-601F16A7E990}"/>
                </a:ext>
              </a:extLst>
            </p:cNvPr>
            <p:cNvSpPr/>
            <p:nvPr/>
          </p:nvSpPr>
          <p:spPr>
            <a:xfrm>
              <a:off x="3684985" y="4679767"/>
              <a:ext cx="17145" cy="2540"/>
            </a:xfrm>
            <a:custGeom>
              <a:avLst/>
              <a:gdLst/>
              <a:ahLst/>
              <a:cxnLst/>
              <a:rect l="l" t="t" r="r" b="b"/>
              <a:pathLst>
                <a:path w="17145" h="2539">
                  <a:moveTo>
                    <a:pt x="0" y="2381"/>
                  </a:moveTo>
                  <a:lnTo>
                    <a:pt x="0" y="0"/>
                  </a:lnTo>
                  <a:lnTo>
                    <a:pt x="17025" y="0"/>
                  </a:lnTo>
                  <a:lnTo>
                    <a:pt x="17025" y="2381"/>
                  </a:lnTo>
                  <a:lnTo>
                    <a:pt x="0" y="2381"/>
                  </a:lnTo>
                  <a:close/>
                </a:path>
              </a:pathLst>
            </a:custGeom>
            <a:solidFill>
              <a:srgbClr val="C8B500"/>
            </a:solidFill>
          </p:spPr>
          <p:txBody>
            <a:bodyPr wrap="square" lIns="0" tIns="0" rIns="0" bIns="0" rtlCol="0"/>
            <a:lstStyle/>
            <a:p>
              <a:endParaRPr/>
            </a:p>
          </p:txBody>
        </p:sp>
        <p:sp>
          <p:nvSpPr>
            <p:cNvPr id="1262" name="object 1260">
              <a:extLst>
                <a:ext uri="{FF2B5EF4-FFF2-40B4-BE49-F238E27FC236}">
                  <a16:creationId xmlns:a16="http://schemas.microsoft.com/office/drawing/2014/main" id="{2DACFA53-5E67-4CDC-A85B-A634DB2F3EB4}"/>
                </a:ext>
              </a:extLst>
            </p:cNvPr>
            <p:cNvSpPr/>
            <p:nvPr/>
          </p:nvSpPr>
          <p:spPr>
            <a:xfrm>
              <a:off x="3693497" y="4675004"/>
              <a:ext cx="5715" cy="5080"/>
            </a:xfrm>
            <a:custGeom>
              <a:avLst/>
              <a:gdLst/>
              <a:ahLst/>
              <a:cxnLst/>
              <a:rect l="l" t="t" r="r" b="b"/>
              <a:pathLst>
                <a:path w="5714" h="5079">
                  <a:moveTo>
                    <a:pt x="5675" y="0"/>
                  </a:moveTo>
                  <a:lnTo>
                    <a:pt x="0" y="0"/>
                  </a:lnTo>
                  <a:lnTo>
                    <a:pt x="0" y="4762"/>
                  </a:lnTo>
                  <a:lnTo>
                    <a:pt x="5675" y="4762"/>
                  </a:lnTo>
                  <a:lnTo>
                    <a:pt x="5675" y="0"/>
                  </a:lnTo>
                  <a:close/>
                </a:path>
              </a:pathLst>
            </a:custGeom>
            <a:solidFill>
              <a:srgbClr val="F1DB00"/>
            </a:solidFill>
          </p:spPr>
          <p:txBody>
            <a:bodyPr wrap="square" lIns="0" tIns="0" rIns="0" bIns="0" rtlCol="0"/>
            <a:lstStyle/>
            <a:p>
              <a:endParaRPr/>
            </a:p>
          </p:txBody>
        </p:sp>
        <p:sp>
          <p:nvSpPr>
            <p:cNvPr id="1263" name="object 1261">
              <a:extLst>
                <a:ext uri="{FF2B5EF4-FFF2-40B4-BE49-F238E27FC236}">
                  <a16:creationId xmlns:a16="http://schemas.microsoft.com/office/drawing/2014/main" id="{1C5A49AC-0BC2-4D05-85E9-A71BFF29B7C7}"/>
                </a:ext>
              </a:extLst>
            </p:cNvPr>
            <p:cNvSpPr/>
            <p:nvPr/>
          </p:nvSpPr>
          <p:spPr>
            <a:xfrm>
              <a:off x="3693497" y="4675004"/>
              <a:ext cx="5715" cy="5080"/>
            </a:xfrm>
            <a:custGeom>
              <a:avLst/>
              <a:gdLst/>
              <a:ahLst/>
              <a:cxnLst/>
              <a:rect l="l" t="t" r="r" b="b"/>
              <a:pathLst>
                <a:path w="5714" h="5079">
                  <a:moveTo>
                    <a:pt x="5675" y="0"/>
                  </a:moveTo>
                  <a:lnTo>
                    <a:pt x="0" y="0"/>
                  </a:lnTo>
                  <a:lnTo>
                    <a:pt x="0" y="4762"/>
                  </a:lnTo>
                  <a:lnTo>
                    <a:pt x="5675" y="4762"/>
                  </a:lnTo>
                  <a:lnTo>
                    <a:pt x="5675" y="0"/>
                  </a:lnTo>
                  <a:close/>
                </a:path>
              </a:pathLst>
            </a:custGeom>
            <a:solidFill>
              <a:srgbClr val="F7DD00"/>
            </a:solidFill>
          </p:spPr>
          <p:txBody>
            <a:bodyPr wrap="square" lIns="0" tIns="0" rIns="0" bIns="0" rtlCol="0"/>
            <a:lstStyle/>
            <a:p>
              <a:endParaRPr/>
            </a:p>
          </p:txBody>
        </p:sp>
        <p:sp>
          <p:nvSpPr>
            <p:cNvPr id="1264" name="object 1262">
              <a:extLst>
                <a:ext uri="{FF2B5EF4-FFF2-40B4-BE49-F238E27FC236}">
                  <a16:creationId xmlns:a16="http://schemas.microsoft.com/office/drawing/2014/main" id="{894EFDBE-7223-4382-ABF3-BBEC6901FFC0}"/>
                </a:ext>
              </a:extLst>
            </p:cNvPr>
            <p:cNvSpPr/>
            <p:nvPr/>
          </p:nvSpPr>
          <p:spPr>
            <a:xfrm>
              <a:off x="3639583" y="4810766"/>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252000"/>
            </a:solidFill>
          </p:spPr>
          <p:txBody>
            <a:bodyPr wrap="square" lIns="0" tIns="0" rIns="0" bIns="0" rtlCol="0"/>
            <a:lstStyle/>
            <a:p>
              <a:endParaRPr/>
            </a:p>
          </p:txBody>
        </p:sp>
        <p:sp>
          <p:nvSpPr>
            <p:cNvPr id="1265" name="object 1263">
              <a:extLst>
                <a:ext uri="{FF2B5EF4-FFF2-40B4-BE49-F238E27FC236}">
                  <a16:creationId xmlns:a16="http://schemas.microsoft.com/office/drawing/2014/main" id="{6088A628-CFD6-4494-9E65-AA865F6BB182}"/>
                </a:ext>
              </a:extLst>
            </p:cNvPr>
            <p:cNvSpPr/>
            <p:nvPr/>
          </p:nvSpPr>
          <p:spPr>
            <a:xfrm>
              <a:off x="3639583" y="4810766"/>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2D2900"/>
            </a:solidFill>
          </p:spPr>
          <p:txBody>
            <a:bodyPr wrap="square" lIns="0" tIns="0" rIns="0" bIns="0" rtlCol="0"/>
            <a:lstStyle/>
            <a:p>
              <a:endParaRPr/>
            </a:p>
          </p:txBody>
        </p:sp>
        <p:sp>
          <p:nvSpPr>
            <p:cNvPr id="1266" name="object 1264">
              <a:extLst>
                <a:ext uri="{FF2B5EF4-FFF2-40B4-BE49-F238E27FC236}">
                  <a16:creationId xmlns:a16="http://schemas.microsoft.com/office/drawing/2014/main" id="{E4BAAD67-A981-4457-B703-A67603EAA26F}"/>
                </a:ext>
              </a:extLst>
            </p:cNvPr>
            <p:cNvSpPr/>
            <p:nvPr/>
          </p:nvSpPr>
          <p:spPr>
            <a:xfrm>
              <a:off x="3636746" y="4808383"/>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403800"/>
            </a:solidFill>
          </p:spPr>
          <p:txBody>
            <a:bodyPr wrap="square" lIns="0" tIns="0" rIns="0" bIns="0" rtlCol="0"/>
            <a:lstStyle/>
            <a:p>
              <a:endParaRPr/>
            </a:p>
          </p:txBody>
        </p:sp>
        <p:sp>
          <p:nvSpPr>
            <p:cNvPr id="1267" name="object 1265">
              <a:extLst>
                <a:ext uri="{FF2B5EF4-FFF2-40B4-BE49-F238E27FC236}">
                  <a16:creationId xmlns:a16="http://schemas.microsoft.com/office/drawing/2014/main" id="{61491799-F8EE-4AC9-B867-1A4560805EEB}"/>
                </a:ext>
              </a:extLst>
            </p:cNvPr>
            <p:cNvSpPr/>
            <p:nvPr/>
          </p:nvSpPr>
          <p:spPr>
            <a:xfrm>
              <a:off x="3636746" y="4808383"/>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463E00"/>
            </a:solidFill>
          </p:spPr>
          <p:txBody>
            <a:bodyPr wrap="square" lIns="0" tIns="0" rIns="0" bIns="0" rtlCol="0"/>
            <a:lstStyle/>
            <a:p>
              <a:endParaRPr/>
            </a:p>
          </p:txBody>
        </p:sp>
        <p:sp>
          <p:nvSpPr>
            <p:cNvPr id="1268" name="object 1266">
              <a:extLst>
                <a:ext uri="{FF2B5EF4-FFF2-40B4-BE49-F238E27FC236}">
                  <a16:creationId xmlns:a16="http://schemas.microsoft.com/office/drawing/2014/main" id="{38FC3BCE-0127-4885-8F07-524489B690E3}"/>
                </a:ext>
              </a:extLst>
            </p:cNvPr>
            <p:cNvSpPr/>
            <p:nvPr/>
          </p:nvSpPr>
          <p:spPr>
            <a:xfrm>
              <a:off x="3636746" y="4806002"/>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534900"/>
            </a:solidFill>
          </p:spPr>
          <p:txBody>
            <a:bodyPr wrap="square" lIns="0" tIns="0" rIns="0" bIns="0" rtlCol="0"/>
            <a:lstStyle/>
            <a:p>
              <a:endParaRPr/>
            </a:p>
          </p:txBody>
        </p:sp>
        <p:sp>
          <p:nvSpPr>
            <p:cNvPr id="1269" name="object 1267">
              <a:extLst>
                <a:ext uri="{FF2B5EF4-FFF2-40B4-BE49-F238E27FC236}">
                  <a16:creationId xmlns:a16="http://schemas.microsoft.com/office/drawing/2014/main" id="{7A145ABF-14AD-4456-8CC2-8FDBE265EB56}"/>
                </a:ext>
              </a:extLst>
            </p:cNvPr>
            <p:cNvSpPr/>
            <p:nvPr/>
          </p:nvSpPr>
          <p:spPr>
            <a:xfrm>
              <a:off x="3636746" y="4806003"/>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5C5200"/>
            </a:solidFill>
          </p:spPr>
          <p:txBody>
            <a:bodyPr wrap="square" lIns="0" tIns="0" rIns="0" bIns="0" rtlCol="0"/>
            <a:lstStyle/>
            <a:p>
              <a:endParaRPr/>
            </a:p>
          </p:txBody>
        </p:sp>
        <p:sp>
          <p:nvSpPr>
            <p:cNvPr id="1270" name="object 1268">
              <a:extLst>
                <a:ext uri="{FF2B5EF4-FFF2-40B4-BE49-F238E27FC236}">
                  <a16:creationId xmlns:a16="http://schemas.microsoft.com/office/drawing/2014/main" id="{CB731912-E9C8-408D-BC3A-89212EAAA384}"/>
                </a:ext>
              </a:extLst>
            </p:cNvPr>
            <p:cNvSpPr/>
            <p:nvPr/>
          </p:nvSpPr>
          <p:spPr>
            <a:xfrm>
              <a:off x="3631070" y="4803620"/>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6F6200"/>
            </a:solidFill>
          </p:spPr>
          <p:txBody>
            <a:bodyPr wrap="square" lIns="0" tIns="0" rIns="0" bIns="0" rtlCol="0"/>
            <a:lstStyle/>
            <a:p>
              <a:endParaRPr/>
            </a:p>
          </p:txBody>
        </p:sp>
        <p:sp>
          <p:nvSpPr>
            <p:cNvPr id="1271" name="object 1269">
              <a:extLst>
                <a:ext uri="{FF2B5EF4-FFF2-40B4-BE49-F238E27FC236}">
                  <a16:creationId xmlns:a16="http://schemas.microsoft.com/office/drawing/2014/main" id="{0F087131-2397-4130-B6AB-514901A35098}"/>
                </a:ext>
              </a:extLst>
            </p:cNvPr>
            <p:cNvSpPr/>
            <p:nvPr/>
          </p:nvSpPr>
          <p:spPr>
            <a:xfrm>
              <a:off x="3631070" y="4803621"/>
              <a:ext cx="31750" cy="2540"/>
            </a:xfrm>
            <a:custGeom>
              <a:avLst/>
              <a:gdLst/>
              <a:ahLst/>
              <a:cxnLst/>
              <a:rect l="l" t="t" r="r" b="b"/>
              <a:pathLst>
                <a:path w="31750" h="2539">
                  <a:moveTo>
                    <a:pt x="31213" y="0"/>
                  </a:moveTo>
                  <a:lnTo>
                    <a:pt x="0" y="0"/>
                  </a:lnTo>
                  <a:lnTo>
                    <a:pt x="0" y="2381"/>
                  </a:lnTo>
                  <a:lnTo>
                    <a:pt x="31213" y="2381"/>
                  </a:lnTo>
                  <a:lnTo>
                    <a:pt x="31213" y="0"/>
                  </a:lnTo>
                  <a:close/>
                </a:path>
              </a:pathLst>
            </a:custGeom>
            <a:solidFill>
              <a:srgbClr val="756800"/>
            </a:solidFill>
          </p:spPr>
          <p:txBody>
            <a:bodyPr wrap="square" lIns="0" tIns="0" rIns="0" bIns="0" rtlCol="0"/>
            <a:lstStyle/>
            <a:p>
              <a:endParaRPr/>
            </a:p>
          </p:txBody>
        </p:sp>
        <p:sp>
          <p:nvSpPr>
            <p:cNvPr id="1272" name="object 1270">
              <a:extLst>
                <a:ext uri="{FF2B5EF4-FFF2-40B4-BE49-F238E27FC236}">
                  <a16:creationId xmlns:a16="http://schemas.microsoft.com/office/drawing/2014/main" id="{75AA8114-5D20-4B41-B31E-1A304A79A6FD}"/>
                </a:ext>
              </a:extLst>
            </p:cNvPr>
            <p:cNvSpPr/>
            <p:nvPr/>
          </p:nvSpPr>
          <p:spPr>
            <a:xfrm>
              <a:off x="3628233" y="4801239"/>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827500"/>
            </a:solidFill>
          </p:spPr>
          <p:txBody>
            <a:bodyPr wrap="square" lIns="0" tIns="0" rIns="0" bIns="0" rtlCol="0"/>
            <a:lstStyle/>
            <a:p>
              <a:endParaRPr/>
            </a:p>
          </p:txBody>
        </p:sp>
        <p:sp>
          <p:nvSpPr>
            <p:cNvPr id="1273" name="object 1271">
              <a:extLst>
                <a:ext uri="{FF2B5EF4-FFF2-40B4-BE49-F238E27FC236}">
                  <a16:creationId xmlns:a16="http://schemas.microsoft.com/office/drawing/2014/main" id="{ECD2F440-784D-41FF-97CA-CFFFA75773FB}"/>
                </a:ext>
              </a:extLst>
            </p:cNvPr>
            <p:cNvSpPr/>
            <p:nvPr/>
          </p:nvSpPr>
          <p:spPr>
            <a:xfrm>
              <a:off x="3628233" y="4801239"/>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897C00"/>
            </a:solidFill>
          </p:spPr>
          <p:txBody>
            <a:bodyPr wrap="square" lIns="0" tIns="0" rIns="0" bIns="0" rtlCol="0"/>
            <a:lstStyle/>
            <a:p>
              <a:endParaRPr/>
            </a:p>
          </p:txBody>
        </p:sp>
        <p:sp>
          <p:nvSpPr>
            <p:cNvPr id="1274" name="object 1272">
              <a:extLst>
                <a:ext uri="{FF2B5EF4-FFF2-40B4-BE49-F238E27FC236}">
                  <a16:creationId xmlns:a16="http://schemas.microsoft.com/office/drawing/2014/main" id="{A7763EE5-FAF4-4291-BA29-414F02F4AE0F}"/>
                </a:ext>
              </a:extLst>
            </p:cNvPr>
            <p:cNvSpPr/>
            <p:nvPr/>
          </p:nvSpPr>
          <p:spPr>
            <a:xfrm>
              <a:off x="3628233" y="4798848"/>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9C8D00"/>
            </a:solidFill>
          </p:spPr>
          <p:txBody>
            <a:bodyPr wrap="square" lIns="0" tIns="0" rIns="0" bIns="0" rtlCol="0"/>
            <a:lstStyle/>
            <a:p>
              <a:endParaRPr/>
            </a:p>
          </p:txBody>
        </p:sp>
        <p:sp>
          <p:nvSpPr>
            <p:cNvPr id="1275" name="object 1273">
              <a:extLst>
                <a:ext uri="{FF2B5EF4-FFF2-40B4-BE49-F238E27FC236}">
                  <a16:creationId xmlns:a16="http://schemas.microsoft.com/office/drawing/2014/main" id="{3FA2D5D3-3585-4DFC-A328-F3C674F73495}"/>
                </a:ext>
              </a:extLst>
            </p:cNvPr>
            <p:cNvSpPr/>
            <p:nvPr/>
          </p:nvSpPr>
          <p:spPr>
            <a:xfrm>
              <a:off x="3628233" y="4798848"/>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A29100"/>
            </a:solidFill>
          </p:spPr>
          <p:txBody>
            <a:bodyPr wrap="square" lIns="0" tIns="0" rIns="0" bIns="0" rtlCol="0"/>
            <a:lstStyle/>
            <a:p>
              <a:endParaRPr/>
            </a:p>
          </p:txBody>
        </p:sp>
        <p:sp>
          <p:nvSpPr>
            <p:cNvPr id="1276" name="object 1274">
              <a:extLst>
                <a:ext uri="{FF2B5EF4-FFF2-40B4-BE49-F238E27FC236}">
                  <a16:creationId xmlns:a16="http://schemas.microsoft.com/office/drawing/2014/main" id="{6D4B4AA1-F413-4789-A392-59B8AEC2E619}"/>
                </a:ext>
              </a:extLst>
            </p:cNvPr>
            <p:cNvSpPr/>
            <p:nvPr/>
          </p:nvSpPr>
          <p:spPr>
            <a:xfrm>
              <a:off x="3631070" y="4794086"/>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B8A600"/>
            </a:solidFill>
          </p:spPr>
          <p:txBody>
            <a:bodyPr wrap="square" lIns="0" tIns="0" rIns="0" bIns="0" rtlCol="0"/>
            <a:lstStyle/>
            <a:p>
              <a:endParaRPr/>
            </a:p>
          </p:txBody>
        </p:sp>
        <p:sp>
          <p:nvSpPr>
            <p:cNvPr id="1277" name="object 1275">
              <a:extLst>
                <a:ext uri="{FF2B5EF4-FFF2-40B4-BE49-F238E27FC236}">
                  <a16:creationId xmlns:a16="http://schemas.microsoft.com/office/drawing/2014/main" id="{DA25E4C2-3A4C-43B6-AF73-90D97B05FD32}"/>
                </a:ext>
              </a:extLst>
            </p:cNvPr>
            <p:cNvSpPr/>
            <p:nvPr/>
          </p:nvSpPr>
          <p:spPr>
            <a:xfrm>
              <a:off x="3631070" y="4794086"/>
              <a:ext cx="22860" cy="5080"/>
            </a:xfrm>
            <a:custGeom>
              <a:avLst/>
              <a:gdLst/>
              <a:ahLst/>
              <a:cxnLst/>
              <a:rect l="l" t="t" r="r" b="b"/>
              <a:pathLst>
                <a:path w="22860" h="5079">
                  <a:moveTo>
                    <a:pt x="19863" y="0"/>
                  </a:moveTo>
                  <a:lnTo>
                    <a:pt x="0" y="0"/>
                  </a:lnTo>
                  <a:lnTo>
                    <a:pt x="0" y="4762"/>
                  </a:lnTo>
                  <a:lnTo>
                    <a:pt x="22700" y="4762"/>
                  </a:lnTo>
                  <a:lnTo>
                    <a:pt x="19863" y="0"/>
                  </a:lnTo>
                  <a:close/>
                </a:path>
              </a:pathLst>
            </a:custGeom>
            <a:solidFill>
              <a:srgbClr val="BCAB00"/>
            </a:solidFill>
          </p:spPr>
          <p:txBody>
            <a:bodyPr wrap="square" lIns="0" tIns="0" rIns="0" bIns="0" rtlCol="0"/>
            <a:lstStyle/>
            <a:p>
              <a:endParaRPr/>
            </a:p>
          </p:txBody>
        </p:sp>
        <p:sp>
          <p:nvSpPr>
            <p:cNvPr id="1278" name="object 1276">
              <a:extLst>
                <a:ext uri="{FF2B5EF4-FFF2-40B4-BE49-F238E27FC236}">
                  <a16:creationId xmlns:a16="http://schemas.microsoft.com/office/drawing/2014/main" id="{72B0AFEE-8891-45F1-B38F-A21B985F4D74}"/>
                </a:ext>
              </a:extLst>
            </p:cNvPr>
            <p:cNvSpPr/>
            <p:nvPr/>
          </p:nvSpPr>
          <p:spPr>
            <a:xfrm>
              <a:off x="3636746" y="4789323"/>
              <a:ext cx="11430" cy="5080"/>
            </a:xfrm>
            <a:custGeom>
              <a:avLst/>
              <a:gdLst/>
              <a:ahLst/>
              <a:cxnLst/>
              <a:rect l="l" t="t" r="r" b="b"/>
              <a:pathLst>
                <a:path w="11429" h="5079">
                  <a:moveTo>
                    <a:pt x="0" y="4762"/>
                  </a:moveTo>
                  <a:lnTo>
                    <a:pt x="0" y="0"/>
                  </a:lnTo>
                  <a:lnTo>
                    <a:pt x="11350" y="0"/>
                  </a:lnTo>
                  <a:lnTo>
                    <a:pt x="11350" y="4762"/>
                  </a:lnTo>
                  <a:lnTo>
                    <a:pt x="0" y="4762"/>
                  </a:lnTo>
                  <a:close/>
                </a:path>
              </a:pathLst>
            </a:custGeom>
            <a:solidFill>
              <a:srgbClr val="E2CC00"/>
            </a:solidFill>
          </p:spPr>
          <p:txBody>
            <a:bodyPr wrap="square" lIns="0" tIns="0" rIns="0" bIns="0" rtlCol="0"/>
            <a:lstStyle/>
            <a:p>
              <a:endParaRPr/>
            </a:p>
          </p:txBody>
        </p:sp>
        <p:sp>
          <p:nvSpPr>
            <p:cNvPr id="1279" name="object 1277">
              <a:extLst>
                <a:ext uri="{FF2B5EF4-FFF2-40B4-BE49-F238E27FC236}">
                  <a16:creationId xmlns:a16="http://schemas.microsoft.com/office/drawing/2014/main" id="{7582E009-7933-4ACC-86EE-B9AF5430958E}"/>
                </a:ext>
              </a:extLst>
            </p:cNvPr>
            <p:cNvSpPr/>
            <p:nvPr/>
          </p:nvSpPr>
          <p:spPr>
            <a:xfrm>
              <a:off x="3636746" y="4789323"/>
              <a:ext cx="11430" cy="5080"/>
            </a:xfrm>
            <a:custGeom>
              <a:avLst/>
              <a:gdLst/>
              <a:ahLst/>
              <a:cxnLst/>
              <a:rect l="l" t="t" r="r" b="b"/>
              <a:pathLst>
                <a:path w="11429" h="5079">
                  <a:moveTo>
                    <a:pt x="0" y="4762"/>
                  </a:moveTo>
                  <a:lnTo>
                    <a:pt x="0" y="0"/>
                  </a:lnTo>
                  <a:lnTo>
                    <a:pt x="11350" y="0"/>
                  </a:lnTo>
                  <a:lnTo>
                    <a:pt x="11350" y="4762"/>
                  </a:lnTo>
                  <a:lnTo>
                    <a:pt x="0" y="4762"/>
                  </a:lnTo>
                  <a:close/>
                </a:path>
              </a:pathLst>
            </a:custGeom>
            <a:solidFill>
              <a:srgbClr val="EBD300"/>
            </a:solidFill>
          </p:spPr>
          <p:txBody>
            <a:bodyPr wrap="square" lIns="0" tIns="0" rIns="0" bIns="0" rtlCol="0"/>
            <a:lstStyle/>
            <a:p>
              <a:endParaRPr/>
            </a:p>
          </p:txBody>
        </p:sp>
        <p:sp>
          <p:nvSpPr>
            <p:cNvPr id="1280" name="object 1278">
              <a:extLst>
                <a:ext uri="{FF2B5EF4-FFF2-40B4-BE49-F238E27FC236}">
                  <a16:creationId xmlns:a16="http://schemas.microsoft.com/office/drawing/2014/main" id="{B3E4E4DC-3E75-4500-BBF5-A781D2A3C6F5}"/>
                </a:ext>
              </a:extLst>
            </p:cNvPr>
            <p:cNvSpPr/>
            <p:nvPr/>
          </p:nvSpPr>
          <p:spPr>
            <a:xfrm>
              <a:off x="5120797" y="4665477"/>
              <a:ext cx="5715" cy="2540"/>
            </a:xfrm>
            <a:custGeom>
              <a:avLst/>
              <a:gdLst/>
              <a:ahLst/>
              <a:cxnLst/>
              <a:rect l="l" t="t" r="r" b="b"/>
              <a:pathLst>
                <a:path w="5714" h="2539">
                  <a:moveTo>
                    <a:pt x="0" y="2382"/>
                  </a:moveTo>
                  <a:lnTo>
                    <a:pt x="5675" y="2382"/>
                  </a:lnTo>
                  <a:lnTo>
                    <a:pt x="5675" y="0"/>
                  </a:lnTo>
                  <a:lnTo>
                    <a:pt x="0" y="0"/>
                  </a:lnTo>
                  <a:lnTo>
                    <a:pt x="0" y="2382"/>
                  </a:lnTo>
                  <a:close/>
                </a:path>
              </a:pathLst>
            </a:custGeom>
            <a:solidFill>
              <a:srgbClr val="201E00"/>
            </a:solidFill>
          </p:spPr>
          <p:txBody>
            <a:bodyPr wrap="square" lIns="0" tIns="0" rIns="0" bIns="0" rtlCol="0"/>
            <a:lstStyle/>
            <a:p>
              <a:endParaRPr/>
            </a:p>
          </p:txBody>
        </p:sp>
        <p:sp>
          <p:nvSpPr>
            <p:cNvPr id="1281" name="object 1279">
              <a:extLst>
                <a:ext uri="{FF2B5EF4-FFF2-40B4-BE49-F238E27FC236}">
                  <a16:creationId xmlns:a16="http://schemas.microsoft.com/office/drawing/2014/main" id="{4997946B-B31C-4B87-BF15-76E15256C5E9}"/>
                </a:ext>
              </a:extLst>
            </p:cNvPr>
            <p:cNvSpPr/>
            <p:nvPr/>
          </p:nvSpPr>
          <p:spPr>
            <a:xfrm>
              <a:off x="5120797" y="4665478"/>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252000"/>
            </a:solidFill>
          </p:spPr>
          <p:txBody>
            <a:bodyPr wrap="square" lIns="0" tIns="0" rIns="0" bIns="0" rtlCol="0"/>
            <a:lstStyle/>
            <a:p>
              <a:endParaRPr/>
            </a:p>
          </p:txBody>
        </p:sp>
        <p:sp>
          <p:nvSpPr>
            <p:cNvPr id="1282" name="object 1280">
              <a:extLst>
                <a:ext uri="{FF2B5EF4-FFF2-40B4-BE49-F238E27FC236}">
                  <a16:creationId xmlns:a16="http://schemas.microsoft.com/office/drawing/2014/main" id="{88BF35CA-141C-4CD7-8038-47D667C1C55A}"/>
                </a:ext>
              </a:extLst>
            </p:cNvPr>
            <p:cNvSpPr/>
            <p:nvPr/>
          </p:nvSpPr>
          <p:spPr>
            <a:xfrm>
              <a:off x="5117959" y="4663097"/>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A3600"/>
            </a:solidFill>
          </p:spPr>
          <p:txBody>
            <a:bodyPr wrap="square" lIns="0" tIns="0" rIns="0" bIns="0" rtlCol="0"/>
            <a:lstStyle/>
            <a:p>
              <a:endParaRPr/>
            </a:p>
          </p:txBody>
        </p:sp>
        <p:sp>
          <p:nvSpPr>
            <p:cNvPr id="1283" name="object 1281">
              <a:extLst>
                <a:ext uri="{FF2B5EF4-FFF2-40B4-BE49-F238E27FC236}">
                  <a16:creationId xmlns:a16="http://schemas.microsoft.com/office/drawing/2014/main" id="{87ADE699-13DD-4480-9A6D-A47FB6320FE8}"/>
                </a:ext>
              </a:extLst>
            </p:cNvPr>
            <p:cNvSpPr/>
            <p:nvPr/>
          </p:nvSpPr>
          <p:spPr>
            <a:xfrm>
              <a:off x="5117959" y="4663097"/>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403800"/>
            </a:solidFill>
          </p:spPr>
          <p:txBody>
            <a:bodyPr wrap="square" lIns="0" tIns="0" rIns="0" bIns="0" rtlCol="0"/>
            <a:lstStyle/>
            <a:p>
              <a:endParaRPr/>
            </a:p>
          </p:txBody>
        </p:sp>
        <p:sp>
          <p:nvSpPr>
            <p:cNvPr id="1284" name="object 1282">
              <a:extLst>
                <a:ext uri="{FF2B5EF4-FFF2-40B4-BE49-F238E27FC236}">
                  <a16:creationId xmlns:a16="http://schemas.microsoft.com/office/drawing/2014/main" id="{221173C1-AD6D-47E0-A637-81473A7D8289}"/>
                </a:ext>
              </a:extLst>
            </p:cNvPr>
            <p:cNvSpPr/>
            <p:nvPr/>
          </p:nvSpPr>
          <p:spPr>
            <a:xfrm>
              <a:off x="5115122" y="4660714"/>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4F4600"/>
            </a:solidFill>
          </p:spPr>
          <p:txBody>
            <a:bodyPr wrap="square" lIns="0" tIns="0" rIns="0" bIns="0" rtlCol="0"/>
            <a:lstStyle/>
            <a:p>
              <a:endParaRPr/>
            </a:p>
          </p:txBody>
        </p:sp>
        <p:sp>
          <p:nvSpPr>
            <p:cNvPr id="1285" name="object 1283">
              <a:extLst>
                <a:ext uri="{FF2B5EF4-FFF2-40B4-BE49-F238E27FC236}">
                  <a16:creationId xmlns:a16="http://schemas.microsoft.com/office/drawing/2014/main" id="{8005B4B6-7C37-497F-8507-D965736B1CDA}"/>
                </a:ext>
              </a:extLst>
            </p:cNvPr>
            <p:cNvSpPr/>
            <p:nvPr/>
          </p:nvSpPr>
          <p:spPr>
            <a:xfrm>
              <a:off x="5115122" y="4660715"/>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534900"/>
            </a:solidFill>
          </p:spPr>
          <p:txBody>
            <a:bodyPr wrap="square" lIns="0" tIns="0" rIns="0" bIns="0" rtlCol="0"/>
            <a:lstStyle/>
            <a:p>
              <a:endParaRPr/>
            </a:p>
          </p:txBody>
        </p:sp>
        <p:sp>
          <p:nvSpPr>
            <p:cNvPr id="1286" name="object 1284">
              <a:extLst>
                <a:ext uri="{FF2B5EF4-FFF2-40B4-BE49-F238E27FC236}">
                  <a16:creationId xmlns:a16="http://schemas.microsoft.com/office/drawing/2014/main" id="{0AF89073-FE61-4F9D-8D3C-E455EC9B1596}"/>
                </a:ext>
              </a:extLst>
            </p:cNvPr>
            <p:cNvSpPr/>
            <p:nvPr/>
          </p:nvSpPr>
          <p:spPr>
            <a:xfrm>
              <a:off x="5112284" y="465833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95F00"/>
            </a:solidFill>
          </p:spPr>
          <p:txBody>
            <a:bodyPr wrap="square" lIns="0" tIns="0" rIns="0" bIns="0" rtlCol="0"/>
            <a:lstStyle/>
            <a:p>
              <a:endParaRPr/>
            </a:p>
          </p:txBody>
        </p:sp>
        <p:sp>
          <p:nvSpPr>
            <p:cNvPr id="1287" name="object 1285">
              <a:extLst>
                <a:ext uri="{FF2B5EF4-FFF2-40B4-BE49-F238E27FC236}">
                  <a16:creationId xmlns:a16="http://schemas.microsoft.com/office/drawing/2014/main" id="{780CB758-063E-4061-8630-30F175DEB71F}"/>
                </a:ext>
              </a:extLst>
            </p:cNvPr>
            <p:cNvSpPr/>
            <p:nvPr/>
          </p:nvSpPr>
          <p:spPr>
            <a:xfrm>
              <a:off x="5112284" y="465833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F6200"/>
            </a:solidFill>
          </p:spPr>
          <p:txBody>
            <a:bodyPr wrap="square" lIns="0" tIns="0" rIns="0" bIns="0" rtlCol="0"/>
            <a:lstStyle/>
            <a:p>
              <a:endParaRPr/>
            </a:p>
          </p:txBody>
        </p:sp>
        <p:sp>
          <p:nvSpPr>
            <p:cNvPr id="1288" name="object 1286">
              <a:extLst>
                <a:ext uri="{FF2B5EF4-FFF2-40B4-BE49-F238E27FC236}">
                  <a16:creationId xmlns:a16="http://schemas.microsoft.com/office/drawing/2014/main" id="{3C721F63-C1D3-4F81-B00E-90832E1C426C}"/>
                </a:ext>
              </a:extLst>
            </p:cNvPr>
            <p:cNvSpPr/>
            <p:nvPr/>
          </p:nvSpPr>
          <p:spPr>
            <a:xfrm>
              <a:off x="5106609" y="4655952"/>
              <a:ext cx="31750" cy="2540"/>
            </a:xfrm>
            <a:custGeom>
              <a:avLst/>
              <a:gdLst/>
              <a:ahLst/>
              <a:cxnLst/>
              <a:rect l="l" t="t" r="r" b="b"/>
              <a:pathLst>
                <a:path w="31750" h="2539">
                  <a:moveTo>
                    <a:pt x="0" y="0"/>
                  </a:moveTo>
                  <a:lnTo>
                    <a:pt x="0" y="2381"/>
                  </a:lnTo>
                  <a:lnTo>
                    <a:pt x="31213" y="2381"/>
                  </a:lnTo>
                  <a:lnTo>
                    <a:pt x="31213" y="0"/>
                  </a:lnTo>
                  <a:lnTo>
                    <a:pt x="0" y="0"/>
                  </a:lnTo>
                  <a:close/>
                </a:path>
              </a:pathLst>
            </a:custGeom>
            <a:solidFill>
              <a:srgbClr val="7C6F00"/>
            </a:solidFill>
          </p:spPr>
          <p:txBody>
            <a:bodyPr wrap="square" lIns="0" tIns="0" rIns="0" bIns="0" rtlCol="0"/>
            <a:lstStyle/>
            <a:p>
              <a:endParaRPr/>
            </a:p>
          </p:txBody>
        </p:sp>
        <p:sp>
          <p:nvSpPr>
            <p:cNvPr id="1289" name="object 1287">
              <a:extLst>
                <a:ext uri="{FF2B5EF4-FFF2-40B4-BE49-F238E27FC236}">
                  <a16:creationId xmlns:a16="http://schemas.microsoft.com/office/drawing/2014/main" id="{9199520B-5255-4ADE-B6B4-3E2C0141874E}"/>
                </a:ext>
              </a:extLst>
            </p:cNvPr>
            <p:cNvSpPr/>
            <p:nvPr/>
          </p:nvSpPr>
          <p:spPr>
            <a:xfrm>
              <a:off x="5106609" y="4655951"/>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827500"/>
            </a:solidFill>
          </p:spPr>
          <p:txBody>
            <a:bodyPr wrap="square" lIns="0" tIns="0" rIns="0" bIns="0" rtlCol="0"/>
            <a:lstStyle/>
            <a:p>
              <a:endParaRPr/>
            </a:p>
          </p:txBody>
        </p:sp>
        <p:sp>
          <p:nvSpPr>
            <p:cNvPr id="1290" name="object 1288">
              <a:extLst>
                <a:ext uri="{FF2B5EF4-FFF2-40B4-BE49-F238E27FC236}">
                  <a16:creationId xmlns:a16="http://schemas.microsoft.com/office/drawing/2014/main" id="{456BBA8B-E46E-495A-BE50-3628F7B70261}"/>
                </a:ext>
              </a:extLst>
            </p:cNvPr>
            <p:cNvSpPr/>
            <p:nvPr/>
          </p:nvSpPr>
          <p:spPr>
            <a:xfrm>
              <a:off x="5106609" y="4653570"/>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958600"/>
            </a:solidFill>
          </p:spPr>
          <p:txBody>
            <a:bodyPr wrap="square" lIns="0" tIns="0" rIns="0" bIns="0" rtlCol="0"/>
            <a:lstStyle/>
            <a:p>
              <a:endParaRPr/>
            </a:p>
          </p:txBody>
        </p:sp>
        <p:sp>
          <p:nvSpPr>
            <p:cNvPr id="1291" name="object 1289">
              <a:extLst>
                <a:ext uri="{FF2B5EF4-FFF2-40B4-BE49-F238E27FC236}">
                  <a16:creationId xmlns:a16="http://schemas.microsoft.com/office/drawing/2014/main" id="{202C965C-E5A8-4CE1-9179-F8F4CF682163}"/>
                </a:ext>
              </a:extLst>
            </p:cNvPr>
            <p:cNvSpPr/>
            <p:nvPr/>
          </p:nvSpPr>
          <p:spPr>
            <a:xfrm>
              <a:off x="5106609" y="4653570"/>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9C8D00"/>
            </a:solidFill>
          </p:spPr>
          <p:txBody>
            <a:bodyPr wrap="square" lIns="0" tIns="0" rIns="0" bIns="0" rtlCol="0"/>
            <a:lstStyle/>
            <a:p>
              <a:endParaRPr/>
            </a:p>
          </p:txBody>
        </p:sp>
        <p:sp>
          <p:nvSpPr>
            <p:cNvPr id="1292" name="object 1290">
              <a:extLst>
                <a:ext uri="{FF2B5EF4-FFF2-40B4-BE49-F238E27FC236}">
                  <a16:creationId xmlns:a16="http://schemas.microsoft.com/office/drawing/2014/main" id="{F6CFA905-CFCF-418C-8327-829BC99FACDB}"/>
                </a:ext>
              </a:extLst>
            </p:cNvPr>
            <p:cNvSpPr/>
            <p:nvPr/>
          </p:nvSpPr>
          <p:spPr>
            <a:xfrm>
              <a:off x="5109447" y="4651190"/>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C4AF00"/>
            </a:solidFill>
          </p:spPr>
          <p:txBody>
            <a:bodyPr wrap="square" lIns="0" tIns="0" rIns="0" bIns="0" rtlCol="0"/>
            <a:lstStyle/>
            <a:p>
              <a:endParaRPr/>
            </a:p>
          </p:txBody>
        </p:sp>
        <p:sp>
          <p:nvSpPr>
            <p:cNvPr id="1293" name="object 1291">
              <a:extLst>
                <a:ext uri="{FF2B5EF4-FFF2-40B4-BE49-F238E27FC236}">
                  <a16:creationId xmlns:a16="http://schemas.microsoft.com/office/drawing/2014/main" id="{DC241407-7F8C-49A1-9B79-9659E23D2DCD}"/>
                </a:ext>
              </a:extLst>
            </p:cNvPr>
            <p:cNvSpPr/>
            <p:nvPr/>
          </p:nvSpPr>
          <p:spPr>
            <a:xfrm>
              <a:off x="5109447" y="4651190"/>
              <a:ext cx="17145" cy="2540"/>
            </a:xfrm>
            <a:custGeom>
              <a:avLst/>
              <a:gdLst/>
              <a:ahLst/>
              <a:cxnLst/>
              <a:rect l="l" t="t" r="r" b="b"/>
              <a:pathLst>
                <a:path w="17145" h="2539">
                  <a:moveTo>
                    <a:pt x="0" y="2381"/>
                  </a:moveTo>
                  <a:lnTo>
                    <a:pt x="0" y="0"/>
                  </a:lnTo>
                  <a:lnTo>
                    <a:pt x="17025" y="0"/>
                  </a:lnTo>
                  <a:lnTo>
                    <a:pt x="17025" y="2381"/>
                  </a:lnTo>
                  <a:lnTo>
                    <a:pt x="0" y="2381"/>
                  </a:lnTo>
                  <a:close/>
                </a:path>
              </a:pathLst>
            </a:custGeom>
            <a:solidFill>
              <a:srgbClr val="C8B500"/>
            </a:solidFill>
          </p:spPr>
          <p:txBody>
            <a:bodyPr wrap="square" lIns="0" tIns="0" rIns="0" bIns="0" rtlCol="0"/>
            <a:lstStyle/>
            <a:p>
              <a:endParaRPr/>
            </a:p>
          </p:txBody>
        </p:sp>
        <p:sp>
          <p:nvSpPr>
            <p:cNvPr id="1294" name="object 1292">
              <a:extLst>
                <a:ext uri="{FF2B5EF4-FFF2-40B4-BE49-F238E27FC236}">
                  <a16:creationId xmlns:a16="http://schemas.microsoft.com/office/drawing/2014/main" id="{8BBE9275-CE23-4C39-96C3-033CF5063724}"/>
                </a:ext>
              </a:extLst>
            </p:cNvPr>
            <p:cNvSpPr/>
            <p:nvPr/>
          </p:nvSpPr>
          <p:spPr>
            <a:xfrm>
              <a:off x="5115122" y="4646425"/>
              <a:ext cx="11430" cy="5080"/>
            </a:xfrm>
            <a:custGeom>
              <a:avLst/>
              <a:gdLst/>
              <a:ahLst/>
              <a:cxnLst/>
              <a:rect l="l" t="t" r="r" b="b"/>
              <a:pathLst>
                <a:path w="11429" h="5079">
                  <a:moveTo>
                    <a:pt x="0" y="4764"/>
                  </a:moveTo>
                  <a:lnTo>
                    <a:pt x="11350" y="4764"/>
                  </a:lnTo>
                  <a:lnTo>
                    <a:pt x="11350" y="0"/>
                  </a:lnTo>
                  <a:lnTo>
                    <a:pt x="0" y="0"/>
                  </a:lnTo>
                  <a:lnTo>
                    <a:pt x="0" y="4764"/>
                  </a:lnTo>
                  <a:close/>
                </a:path>
              </a:pathLst>
            </a:custGeom>
            <a:solidFill>
              <a:srgbClr val="DEC600"/>
            </a:solidFill>
          </p:spPr>
          <p:txBody>
            <a:bodyPr wrap="square" lIns="0" tIns="0" rIns="0" bIns="0" rtlCol="0"/>
            <a:lstStyle/>
            <a:p>
              <a:endParaRPr/>
            </a:p>
          </p:txBody>
        </p:sp>
        <p:sp>
          <p:nvSpPr>
            <p:cNvPr id="1295" name="object 1293">
              <a:extLst>
                <a:ext uri="{FF2B5EF4-FFF2-40B4-BE49-F238E27FC236}">
                  <a16:creationId xmlns:a16="http://schemas.microsoft.com/office/drawing/2014/main" id="{7644AB73-1D50-4B6C-AC50-A214702275C8}"/>
                </a:ext>
              </a:extLst>
            </p:cNvPr>
            <p:cNvSpPr/>
            <p:nvPr/>
          </p:nvSpPr>
          <p:spPr>
            <a:xfrm>
              <a:off x="5115122" y="4646427"/>
              <a:ext cx="11430" cy="5080"/>
            </a:xfrm>
            <a:custGeom>
              <a:avLst/>
              <a:gdLst/>
              <a:ahLst/>
              <a:cxnLst/>
              <a:rect l="l" t="t" r="r" b="b"/>
              <a:pathLst>
                <a:path w="11429" h="5079">
                  <a:moveTo>
                    <a:pt x="0" y="4762"/>
                  </a:moveTo>
                  <a:lnTo>
                    <a:pt x="0" y="0"/>
                  </a:lnTo>
                  <a:lnTo>
                    <a:pt x="11350" y="0"/>
                  </a:lnTo>
                  <a:lnTo>
                    <a:pt x="11350" y="4762"/>
                  </a:lnTo>
                  <a:lnTo>
                    <a:pt x="0" y="4762"/>
                  </a:lnTo>
                  <a:close/>
                </a:path>
              </a:pathLst>
            </a:custGeom>
            <a:solidFill>
              <a:srgbClr val="E2CC00"/>
            </a:solidFill>
          </p:spPr>
          <p:txBody>
            <a:bodyPr wrap="square" lIns="0" tIns="0" rIns="0" bIns="0" rtlCol="0"/>
            <a:lstStyle/>
            <a:p>
              <a:endParaRPr/>
            </a:p>
          </p:txBody>
        </p:sp>
        <p:sp>
          <p:nvSpPr>
            <p:cNvPr id="1296" name="object 1294">
              <a:extLst>
                <a:ext uri="{FF2B5EF4-FFF2-40B4-BE49-F238E27FC236}">
                  <a16:creationId xmlns:a16="http://schemas.microsoft.com/office/drawing/2014/main" id="{C384B0AB-3ACC-4BD6-A736-B0C7265586BE}"/>
                </a:ext>
              </a:extLst>
            </p:cNvPr>
            <p:cNvSpPr/>
            <p:nvPr/>
          </p:nvSpPr>
          <p:spPr>
            <a:xfrm>
              <a:off x="5404554" y="4732158"/>
              <a:ext cx="3175" cy="2540"/>
            </a:xfrm>
            <a:custGeom>
              <a:avLst/>
              <a:gdLst/>
              <a:ahLst/>
              <a:cxnLst/>
              <a:rect l="l" t="t" r="r" b="b"/>
              <a:pathLst>
                <a:path w="3175" h="2539">
                  <a:moveTo>
                    <a:pt x="0" y="2382"/>
                  </a:moveTo>
                  <a:lnTo>
                    <a:pt x="2837" y="2382"/>
                  </a:lnTo>
                  <a:lnTo>
                    <a:pt x="2837" y="0"/>
                  </a:lnTo>
                  <a:lnTo>
                    <a:pt x="0" y="0"/>
                  </a:lnTo>
                  <a:lnTo>
                    <a:pt x="0" y="2382"/>
                  </a:lnTo>
                  <a:close/>
                </a:path>
              </a:pathLst>
            </a:custGeom>
            <a:solidFill>
              <a:srgbClr val="181600"/>
            </a:solidFill>
          </p:spPr>
          <p:txBody>
            <a:bodyPr wrap="square" lIns="0" tIns="0" rIns="0" bIns="0" rtlCol="0"/>
            <a:lstStyle/>
            <a:p>
              <a:endParaRPr/>
            </a:p>
          </p:txBody>
        </p:sp>
        <p:sp>
          <p:nvSpPr>
            <p:cNvPr id="1297" name="object 1295">
              <a:extLst>
                <a:ext uri="{FF2B5EF4-FFF2-40B4-BE49-F238E27FC236}">
                  <a16:creationId xmlns:a16="http://schemas.microsoft.com/office/drawing/2014/main" id="{23566C97-9A12-4F8C-A30D-06A9D15BE9BD}"/>
                </a:ext>
              </a:extLst>
            </p:cNvPr>
            <p:cNvSpPr/>
            <p:nvPr/>
          </p:nvSpPr>
          <p:spPr>
            <a:xfrm>
              <a:off x="5404554" y="4732158"/>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201E00"/>
            </a:solidFill>
          </p:spPr>
          <p:txBody>
            <a:bodyPr wrap="square" lIns="0" tIns="0" rIns="0" bIns="0" rtlCol="0"/>
            <a:lstStyle/>
            <a:p>
              <a:endParaRPr/>
            </a:p>
          </p:txBody>
        </p:sp>
        <p:sp>
          <p:nvSpPr>
            <p:cNvPr id="1298" name="object 1296">
              <a:extLst>
                <a:ext uri="{FF2B5EF4-FFF2-40B4-BE49-F238E27FC236}">
                  <a16:creationId xmlns:a16="http://schemas.microsoft.com/office/drawing/2014/main" id="{715A3BDB-A2D6-4AD7-A15C-08C23FEEF61D}"/>
                </a:ext>
              </a:extLst>
            </p:cNvPr>
            <p:cNvSpPr/>
            <p:nvPr/>
          </p:nvSpPr>
          <p:spPr>
            <a:xfrm>
              <a:off x="5404554" y="4727395"/>
              <a:ext cx="17145" cy="5080"/>
            </a:xfrm>
            <a:custGeom>
              <a:avLst/>
              <a:gdLst/>
              <a:ahLst/>
              <a:cxnLst/>
              <a:rect l="l" t="t" r="r" b="b"/>
              <a:pathLst>
                <a:path w="17145" h="5079">
                  <a:moveTo>
                    <a:pt x="17025" y="0"/>
                  </a:moveTo>
                  <a:lnTo>
                    <a:pt x="0" y="0"/>
                  </a:lnTo>
                  <a:lnTo>
                    <a:pt x="0" y="4762"/>
                  </a:lnTo>
                  <a:lnTo>
                    <a:pt x="17025" y="4762"/>
                  </a:lnTo>
                  <a:lnTo>
                    <a:pt x="17025" y="0"/>
                  </a:lnTo>
                  <a:close/>
                </a:path>
              </a:pathLst>
            </a:custGeom>
            <a:solidFill>
              <a:srgbClr val="332D00"/>
            </a:solidFill>
          </p:spPr>
          <p:txBody>
            <a:bodyPr wrap="square" lIns="0" tIns="0" rIns="0" bIns="0" rtlCol="0"/>
            <a:lstStyle/>
            <a:p>
              <a:endParaRPr/>
            </a:p>
          </p:txBody>
        </p:sp>
        <p:sp>
          <p:nvSpPr>
            <p:cNvPr id="1299" name="object 1297">
              <a:extLst>
                <a:ext uri="{FF2B5EF4-FFF2-40B4-BE49-F238E27FC236}">
                  <a16:creationId xmlns:a16="http://schemas.microsoft.com/office/drawing/2014/main" id="{1CD6E9DE-0CA7-4B76-AFF5-BCC89610B711}"/>
                </a:ext>
              </a:extLst>
            </p:cNvPr>
            <p:cNvSpPr/>
            <p:nvPr/>
          </p:nvSpPr>
          <p:spPr>
            <a:xfrm>
              <a:off x="5404554" y="4727395"/>
              <a:ext cx="17145" cy="5080"/>
            </a:xfrm>
            <a:custGeom>
              <a:avLst/>
              <a:gdLst/>
              <a:ahLst/>
              <a:cxnLst/>
              <a:rect l="l" t="t" r="r" b="b"/>
              <a:pathLst>
                <a:path w="17145" h="5079">
                  <a:moveTo>
                    <a:pt x="17025" y="0"/>
                  </a:moveTo>
                  <a:lnTo>
                    <a:pt x="0" y="0"/>
                  </a:lnTo>
                  <a:lnTo>
                    <a:pt x="0" y="4762"/>
                  </a:lnTo>
                  <a:lnTo>
                    <a:pt x="17025" y="4762"/>
                  </a:lnTo>
                  <a:lnTo>
                    <a:pt x="17025" y="0"/>
                  </a:lnTo>
                  <a:close/>
                </a:path>
              </a:pathLst>
            </a:custGeom>
            <a:solidFill>
              <a:srgbClr val="3A3600"/>
            </a:solidFill>
          </p:spPr>
          <p:txBody>
            <a:bodyPr wrap="square" lIns="0" tIns="0" rIns="0" bIns="0" rtlCol="0"/>
            <a:lstStyle/>
            <a:p>
              <a:endParaRPr/>
            </a:p>
          </p:txBody>
        </p:sp>
        <p:sp>
          <p:nvSpPr>
            <p:cNvPr id="1300" name="object 1298">
              <a:extLst>
                <a:ext uri="{FF2B5EF4-FFF2-40B4-BE49-F238E27FC236}">
                  <a16:creationId xmlns:a16="http://schemas.microsoft.com/office/drawing/2014/main" id="{1EFB302B-E2AC-4F6E-8639-8D3DC26E4A03}"/>
                </a:ext>
              </a:extLst>
            </p:cNvPr>
            <p:cNvSpPr/>
            <p:nvPr/>
          </p:nvSpPr>
          <p:spPr>
            <a:xfrm>
              <a:off x="5396041" y="4722633"/>
              <a:ext cx="26034" cy="5080"/>
            </a:xfrm>
            <a:custGeom>
              <a:avLst/>
              <a:gdLst/>
              <a:ahLst/>
              <a:cxnLst/>
              <a:rect l="l" t="t" r="r" b="b"/>
              <a:pathLst>
                <a:path w="26035" h="5079">
                  <a:moveTo>
                    <a:pt x="25538" y="0"/>
                  </a:moveTo>
                  <a:lnTo>
                    <a:pt x="0" y="0"/>
                  </a:lnTo>
                  <a:lnTo>
                    <a:pt x="0" y="4762"/>
                  </a:lnTo>
                  <a:lnTo>
                    <a:pt x="25538" y="4762"/>
                  </a:lnTo>
                  <a:lnTo>
                    <a:pt x="25538" y="0"/>
                  </a:lnTo>
                  <a:close/>
                </a:path>
              </a:pathLst>
            </a:custGeom>
            <a:solidFill>
              <a:srgbClr val="605600"/>
            </a:solidFill>
          </p:spPr>
          <p:txBody>
            <a:bodyPr wrap="square" lIns="0" tIns="0" rIns="0" bIns="0" rtlCol="0"/>
            <a:lstStyle/>
            <a:p>
              <a:endParaRPr/>
            </a:p>
          </p:txBody>
        </p:sp>
        <p:sp>
          <p:nvSpPr>
            <p:cNvPr id="1301" name="object 1299">
              <a:extLst>
                <a:ext uri="{FF2B5EF4-FFF2-40B4-BE49-F238E27FC236}">
                  <a16:creationId xmlns:a16="http://schemas.microsoft.com/office/drawing/2014/main" id="{D500E070-4038-4AA6-946B-B21DE2BEFBC1}"/>
                </a:ext>
              </a:extLst>
            </p:cNvPr>
            <p:cNvSpPr/>
            <p:nvPr/>
          </p:nvSpPr>
          <p:spPr>
            <a:xfrm>
              <a:off x="5396041" y="4722631"/>
              <a:ext cx="26034" cy="5080"/>
            </a:xfrm>
            <a:custGeom>
              <a:avLst/>
              <a:gdLst/>
              <a:ahLst/>
              <a:cxnLst/>
              <a:rect l="l" t="t" r="r" b="b"/>
              <a:pathLst>
                <a:path w="26035" h="5079">
                  <a:moveTo>
                    <a:pt x="0" y="4764"/>
                  </a:moveTo>
                  <a:lnTo>
                    <a:pt x="25538" y="4764"/>
                  </a:lnTo>
                  <a:lnTo>
                    <a:pt x="25538" y="0"/>
                  </a:lnTo>
                  <a:lnTo>
                    <a:pt x="0" y="0"/>
                  </a:lnTo>
                  <a:lnTo>
                    <a:pt x="0" y="4764"/>
                  </a:lnTo>
                  <a:close/>
                </a:path>
              </a:pathLst>
            </a:custGeom>
            <a:solidFill>
              <a:srgbClr val="695F00"/>
            </a:solidFill>
          </p:spPr>
          <p:txBody>
            <a:bodyPr wrap="square" lIns="0" tIns="0" rIns="0" bIns="0" rtlCol="0"/>
            <a:lstStyle/>
            <a:p>
              <a:endParaRPr/>
            </a:p>
          </p:txBody>
        </p:sp>
        <p:sp>
          <p:nvSpPr>
            <p:cNvPr id="1302" name="object 1300">
              <a:extLst>
                <a:ext uri="{FF2B5EF4-FFF2-40B4-BE49-F238E27FC236}">
                  <a16:creationId xmlns:a16="http://schemas.microsoft.com/office/drawing/2014/main" id="{7C3E9DCF-F6EB-4CC0-A661-8E1B005773C9}"/>
                </a:ext>
              </a:extLst>
            </p:cNvPr>
            <p:cNvSpPr/>
            <p:nvPr/>
          </p:nvSpPr>
          <p:spPr>
            <a:xfrm>
              <a:off x="5390366" y="4720251"/>
              <a:ext cx="31750" cy="2540"/>
            </a:xfrm>
            <a:custGeom>
              <a:avLst/>
              <a:gdLst/>
              <a:ahLst/>
              <a:cxnLst/>
              <a:rect l="l" t="t" r="r" b="b"/>
              <a:pathLst>
                <a:path w="31750" h="2539">
                  <a:moveTo>
                    <a:pt x="0" y="0"/>
                  </a:moveTo>
                  <a:lnTo>
                    <a:pt x="0" y="2381"/>
                  </a:lnTo>
                  <a:lnTo>
                    <a:pt x="31213" y="2381"/>
                  </a:lnTo>
                  <a:lnTo>
                    <a:pt x="31213" y="0"/>
                  </a:lnTo>
                  <a:lnTo>
                    <a:pt x="0" y="0"/>
                  </a:lnTo>
                  <a:close/>
                </a:path>
              </a:pathLst>
            </a:custGeom>
            <a:solidFill>
              <a:srgbClr val="7C6F00"/>
            </a:solidFill>
          </p:spPr>
          <p:txBody>
            <a:bodyPr wrap="square" lIns="0" tIns="0" rIns="0" bIns="0" rtlCol="0"/>
            <a:lstStyle/>
            <a:p>
              <a:endParaRPr/>
            </a:p>
          </p:txBody>
        </p:sp>
        <p:sp>
          <p:nvSpPr>
            <p:cNvPr id="1303" name="object 1301">
              <a:extLst>
                <a:ext uri="{FF2B5EF4-FFF2-40B4-BE49-F238E27FC236}">
                  <a16:creationId xmlns:a16="http://schemas.microsoft.com/office/drawing/2014/main" id="{B0972AD4-FB68-40E9-811C-156D79E6992E}"/>
                </a:ext>
              </a:extLst>
            </p:cNvPr>
            <p:cNvSpPr/>
            <p:nvPr/>
          </p:nvSpPr>
          <p:spPr>
            <a:xfrm>
              <a:off x="5390366" y="4720250"/>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827500"/>
            </a:solidFill>
          </p:spPr>
          <p:txBody>
            <a:bodyPr wrap="square" lIns="0" tIns="0" rIns="0" bIns="0" rtlCol="0"/>
            <a:lstStyle/>
            <a:p>
              <a:endParaRPr/>
            </a:p>
          </p:txBody>
        </p:sp>
        <p:sp>
          <p:nvSpPr>
            <p:cNvPr id="1304" name="object 1302">
              <a:extLst>
                <a:ext uri="{FF2B5EF4-FFF2-40B4-BE49-F238E27FC236}">
                  <a16:creationId xmlns:a16="http://schemas.microsoft.com/office/drawing/2014/main" id="{17C8BAAB-C496-4A8E-8696-06730D8C9267}"/>
                </a:ext>
              </a:extLst>
            </p:cNvPr>
            <p:cNvSpPr/>
            <p:nvPr/>
          </p:nvSpPr>
          <p:spPr>
            <a:xfrm>
              <a:off x="5393204" y="4717869"/>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958600"/>
            </a:solidFill>
          </p:spPr>
          <p:txBody>
            <a:bodyPr wrap="square" lIns="0" tIns="0" rIns="0" bIns="0" rtlCol="0"/>
            <a:lstStyle/>
            <a:p>
              <a:endParaRPr/>
            </a:p>
          </p:txBody>
        </p:sp>
        <p:sp>
          <p:nvSpPr>
            <p:cNvPr id="1305" name="object 1303">
              <a:extLst>
                <a:ext uri="{FF2B5EF4-FFF2-40B4-BE49-F238E27FC236}">
                  <a16:creationId xmlns:a16="http://schemas.microsoft.com/office/drawing/2014/main" id="{901F81EB-DFBF-46E9-B37F-AF73F3A03FDE}"/>
                </a:ext>
              </a:extLst>
            </p:cNvPr>
            <p:cNvSpPr/>
            <p:nvPr/>
          </p:nvSpPr>
          <p:spPr>
            <a:xfrm>
              <a:off x="5393204" y="4717870"/>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9C8D00"/>
            </a:solidFill>
          </p:spPr>
          <p:txBody>
            <a:bodyPr wrap="square" lIns="0" tIns="0" rIns="0" bIns="0" rtlCol="0"/>
            <a:lstStyle/>
            <a:p>
              <a:endParaRPr/>
            </a:p>
          </p:txBody>
        </p:sp>
        <p:sp>
          <p:nvSpPr>
            <p:cNvPr id="1306" name="object 1304">
              <a:extLst>
                <a:ext uri="{FF2B5EF4-FFF2-40B4-BE49-F238E27FC236}">
                  <a16:creationId xmlns:a16="http://schemas.microsoft.com/office/drawing/2014/main" id="{A497BAAF-5A76-493D-9F2C-6FD86FF24623}"/>
                </a:ext>
              </a:extLst>
            </p:cNvPr>
            <p:cNvSpPr/>
            <p:nvPr/>
          </p:nvSpPr>
          <p:spPr>
            <a:xfrm>
              <a:off x="5393204" y="4715488"/>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AB9900"/>
            </a:solidFill>
          </p:spPr>
          <p:txBody>
            <a:bodyPr wrap="square" lIns="0" tIns="0" rIns="0" bIns="0" rtlCol="0"/>
            <a:lstStyle/>
            <a:p>
              <a:endParaRPr/>
            </a:p>
          </p:txBody>
        </p:sp>
        <p:sp>
          <p:nvSpPr>
            <p:cNvPr id="1307" name="object 1305">
              <a:extLst>
                <a:ext uri="{FF2B5EF4-FFF2-40B4-BE49-F238E27FC236}">
                  <a16:creationId xmlns:a16="http://schemas.microsoft.com/office/drawing/2014/main" id="{8170B34E-7F96-47FA-8D8A-9AC50CDB675A}"/>
                </a:ext>
              </a:extLst>
            </p:cNvPr>
            <p:cNvSpPr/>
            <p:nvPr/>
          </p:nvSpPr>
          <p:spPr>
            <a:xfrm>
              <a:off x="5393204" y="4715488"/>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AF9E00"/>
            </a:solidFill>
          </p:spPr>
          <p:txBody>
            <a:bodyPr wrap="square" lIns="0" tIns="0" rIns="0" bIns="0" rtlCol="0"/>
            <a:lstStyle/>
            <a:p>
              <a:endParaRPr/>
            </a:p>
          </p:txBody>
        </p:sp>
        <p:sp>
          <p:nvSpPr>
            <p:cNvPr id="1308" name="object 1306">
              <a:extLst>
                <a:ext uri="{FF2B5EF4-FFF2-40B4-BE49-F238E27FC236}">
                  <a16:creationId xmlns:a16="http://schemas.microsoft.com/office/drawing/2014/main" id="{FD372B08-7063-4E33-95ED-5B728C2BEBE3}"/>
                </a:ext>
              </a:extLst>
            </p:cNvPr>
            <p:cNvSpPr/>
            <p:nvPr/>
          </p:nvSpPr>
          <p:spPr>
            <a:xfrm>
              <a:off x="5393204" y="4713107"/>
              <a:ext cx="20320" cy="2540"/>
            </a:xfrm>
            <a:custGeom>
              <a:avLst/>
              <a:gdLst/>
              <a:ahLst/>
              <a:cxnLst/>
              <a:rect l="l" t="t" r="r" b="b"/>
              <a:pathLst>
                <a:path w="20320" h="2539">
                  <a:moveTo>
                    <a:pt x="0" y="2381"/>
                  </a:moveTo>
                  <a:lnTo>
                    <a:pt x="0" y="0"/>
                  </a:lnTo>
                  <a:lnTo>
                    <a:pt x="19863" y="0"/>
                  </a:lnTo>
                  <a:lnTo>
                    <a:pt x="19863" y="2381"/>
                  </a:lnTo>
                  <a:lnTo>
                    <a:pt x="0" y="2381"/>
                  </a:lnTo>
                  <a:close/>
                </a:path>
              </a:pathLst>
            </a:custGeom>
            <a:solidFill>
              <a:srgbClr val="C4AF00"/>
            </a:solidFill>
          </p:spPr>
          <p:txBody>
            <a:bodyPr wrap="square" lIns="0" tIns="0" rIns="0" bIns="0" rtlCol="0"/>
            <a:lstStyle/>
            <a:p>
              <a:endParaRPr/>
            </a:p>
          </p:txBody>
        </p:sp>
        <p:sp>
          <p:nvSpPr>
            <p:cNvPr id="1309" name="object 1307">
              <a:extLst>
                <a:ext uri="{FF2B5EF4-FFF2-40B4-BE49-F238E27FC236}">
                  <a16:creationId xmlns:a16="http://schemas.microsoft.com/office/drawing/2014/main" id="{1395ED2D-7BAA-4937-B047-2F5DF02783CA}"/>
                </a:ext>
              </a:extLst>
            </p:cNvPr>
            <p:cNvSpPr/>
            <p:nvPr/>
          </p:nvSpPr>
          <p:spPr>
            <a:xfrm>
              <a:off x="5393204" y="4713107"/>
              <a:ext cx="20320" cy="2540"/>
            </a:xfrm>
            <a:custGeom>
              <a:avLst/>
              <a:gdLst/>
              <a:ahLst/>
              <a:cxnLst/>
              <a:rect l="l" t="t" r="r" b="b"/>
              <a:pathLst>
                <a:path w="20320" h="2539">
                  <a:moveTo>
                    <a:pt x="0" y="2381"/>
                  </a:moveTo>
                  <a:lnTo>
                    <a:pt x="0" y="0"/>
                  </a:lnTo>
                  <a:lnTo>
                    <a:pt x="19863" y="0"/>
                  </a:lnTo>
                  <a:lnTo>
                    <a:pt x="19863" y="2381"/>
                  </a:lnTo>
                  <a:lnTo>
                    <a:pt x="0" y="2381"/>
                  </a:lnTo>
                  <a:close/>
                </a:path>
              </a:pathLst>
            </a:custGeom>
            <a:solidFill>
              <a:srgbClr val="C8B500"/>
            </a:solidFill>
          </p:spPr>
          <p:txBody>
            <a:bodyPr wrap="square" lIns="0" tIns="0" rIns="0" bIns="0" rtlCol="0"/>
            <a:lstStyle/>
            <a:p>
              <a:endParaRPr/>
            </a:p>
          </p:txBody>
        </p:sp>
        <p:sp>
          <p:nvSpPr>
            <p:cNvPr id="1310" name="object 1308">
              <a:extLst>
                <a:ext uri="{FF2B5EF4-FFF2-40B4-BE49-F238E27FC236}">
                  <a16:creationId xmlns:a16="http://schemas.microsoft.com/office/drawing/2014/main" id="{FDA25B42-24FC-41AE-9F48-0EEB9B10B688}"/>
                </a:ext>
              </a:extLst>
            </p:cNvPr>
            <p:cNvSpPr/>
            <p:nvPr/>
          </p:nvSpPr>
          <p:spPr>
            <a:xfrm>
              <a:off x="5401717" y="4710725"/>
              <a:ext cx="11430" cy="2540"/>
            </a:xfrm>
            <a:custGeom>
              <a:avLst/>
              <a:gdLst/>
              <a:ahLst/>
              <a:cxnLst/>
              <a:rect l="l" t="t" r="r" b="b"/>
              <a:pathLst>
                <a:path w="11429" h="2539">
                  <a:moveTo>
                    <a:pt x="8512" y="0"/>
                  </a:moveTo>
                  <a:lnTo>
                    <a:pt x="0" y="0"/>
                  </a:lnTo>
                  <a:lnTo>
                    <a:pt x="0" y="2381"/>
                  </a:lnTo>
                  <a:lnTo>
                    <a:pt x="11350" y="2381"/>
                  </a:lnTo>
                  <a:lnTo>
                    <a:pt x="8512" y="0"/>
                  </a:lnTo>
                  <a:close/>
                </a:path>
              </a:pathLst>
            </a:custGeom>
            <a:solidFill>
              <a:srgbClr val="D5BE00"/>
            </a:solidFill>
          </p:spPr>
          <p:txBody>
            <a:bodyPr wrap="square" lIns="0" tIns="0" rIns="0" bIns="0" rtlCol="0"/>
            <a:lstStyle/>
            <a:p>
              <a:endParaRPr/>
            </a:p>
          </p:txBody>
        </p:sp>
        <p:sp>
          <p:nvSpPr>
            <p:cNvPr id="1311" name="object 1309">
              <a:extLst>
                <a:ext uri="{FF2B5EF4-FFF2-40B4-BE49-F238E27FC236}">
                  <a16:creationId xmlns:a16="http://schemas.microsoft.com/office/drawing/2014/main" id="{CBF5F1D6-5BB7-4E71-82BD-B46B2E2CE3BC}"/>
                </a:ext>
              </a:extLst>
            </p:cNvPr>
            <p:cNvSpPr/>
            <p:nvPr/>
          </p:nvSpPr>
          <p:spPr>
            <a:xfrm>
              <a:off x="5401717" y="4710725"/>
              <a:ext cx="11430" cy="2540"/>
            </a:xfrm>
            <a:custGeom>
              <a:avLst/>
              <a:gdLst/>
              <a:ahLst/>
              <a:cxnLst/>
              <a:rect l="l" t="t" r="r" b="b"/>
              <a:pathLst>
                <a:path w="11429" h="2539">
                  <a:moveTo>
                    <a:pt x="8512" y="0"/>
                  </a:moveTo>
                  <a:lnTo>
                    <a:pt x="0" y="0"/>
                  </a:lnTo>
                  <a:lnTo>
                    <a:pt x="0" y="2381"/>
                  </a:lnTo>
                  <a:lnTo>
                    <a:pt x="11350" y="2381"/>
                  </a:lnTo>
                  <a:lnTo>
                    <a:pt x="8512" y="0"/>
                  </a:lnTo>
                  <a:close/>
                </a:path>
              </a:pathLst>
            </a:custGeom>
            <a:solidFill>
              <a:srgbClr val="DEC600"/>
            </a:solidFill>
          </p:spPr>
          <p:txBody>
            <a:bodyPr wrap="square" lIns="0" tIns="0" rIns="0" bIns="0" rtlCol="0"/>
            <a:lstStyle/>
            <a:p>
              <a:endParaRPr/>
            </a:p>
          </p:txBody>
        </p:sp>
        <p:sp>
          <p:nvSpPr>
            <p:cNvPr id="1312" name="object 1310">
              <a:extLst>
                <a:ext uri="{FF2B5EF4-FFF2-40B4-BE49-F238E27FC236}">
                  <a16:creationId xmlns:a16="http://schemas.microsoft.com/office/drawing/2014/main" id="{F3641DF9-831E-4E6C-AB18-D7162F788EA4}"/>
                </a:ext>
              </a:extLst>
            </p:cNvPr>
            <p:cNvSpPr/>
            <p:nvPr/>
          </p:nvSpPr>
          <p:spPr>
            <a:xfrm>
              <a:off x="5404554" y="4708344"/>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F1DB00"/>
            </a:solidFill>
          </p:spPr>
          <p:txBody>
            <a:bodyPr wrap="square" lIns="0" tIns="0" rIns="0" bIns="0" rtlCol="0"/>
            <a:lstStyle/>
            <a:p>
              <a:endParaRPr/>
            </a:p>
          </p:txBody>
        </p:sp>
        <p:sp>
          <p:nvSpPr>
            <p:cNvPr id="1313" name="object 1311">
              <a:extLst>
                <a:ext uri="{FF2B5EF4-FFF2-40B4-BE49-F238E27FC236}">
                  <a16:creationId xmlns:a16="http://schemas.microsoft.com/office/drawing/2014/main" id="{43838E4D-00A7-4A3B-862E-59932320D9EB}"/>
                </a:ext>
              </a:extLst>
            </p:cNvPr>
            <p:cNvSpPr/>
            <p:nvPr/>
          </p:nvSpPr>
          <p:spPr>
            <a:xfrm>
              <a:off x="5404554" y="4708343"/>
              <a:ext cx="3175" cy="2540"/>
            </a:xfrm>
            <a:custGeom>
              <a:avLst/>
              <a:gdLst/>
              <a:ahLst/>
              <a:cxnLst/>
              <a:rect l="l" t="t" r="r" b="b"/>
              <a:pathLst>
                <a:path w="3175" h="2539">
                  <a:moveTo>
                    <a:pt x="0" y="2382"/>
                  </a:moveTo>
                  <a:lnTo>
                    <a:pt x="2837" y="2382"/>
                  </a:lnTo>
                  <a:lnTo>
                    <a:pt x="2837" y="0"/>
                  </a:lnTo>
                  <a:lnTo>
                    <a:pt x="0" y="0"/>
                  </a:lnTo>
                  <a:lnTo>
                    <a:pt x="0" y="2382"/>
                  </a:lnTo>
                  <a:close/>
                </a:path>
              </a:pathLst>
            </a:custGeom>
            <a:solidFill>
              <a:srgbClr val="F7DD00"/>
            </a:solidFill>
          </p:spPr>
          <p:txBody>
            <a:bodyPr wrap="square" lIns="0" tIns="0" rIns="0" bIns="0" rtlCol="0"/>
            <a:lstStyle/>
            <a:p>
              <a:endParaRPr/>
            </a:p>
          </p:txBody>
        </p:sp>
        <p:sp>
          <p:nvSpPr>
            <p:cNvPr id="1314" name="object 1312">
              <a:extLst>
                <a:ext uri="{FF2B5EF4-FFF2-40B4-BE49-F238E27FC236}">
                  <a16:creationId xmlns:a16="http://schemas.microsoft.com/office/drawing/2014/main" id="{39E12F79-77E3-443D-9554-F3D0990ADA0D}"/>
                </a:ext>
              </a:extLst>
            </p:cNvPr>
            <p:cNvSpPr/>
            <p:nvPr/>
          </p:nvSpPr>
          <p:spPr>
            <a:xfrm>
              <a:off x="4309251" y="4684529"/>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252000"/>
            </a:solidFill>
          </p:spPr>
          <p:txBody>
            <a:bodyPr wrap="square" lIns="0" tIns="0" rIns="0" bIns="0" rtlCol="0"/>
            <a:lstStyle/>
            <a:p>
              <a:endParaRPr/>
            </a:p>
          </p:txBody>
        </p:sp>
        <p:sp>
          <p:nvSpPr>
            <p:cNvPr id="1315" name="object 1313">
              <a:extLst>
                <a:ext uri="{FF2B5EF4-FFF2-40B4-BE49-F238E27FC236}">
                  <a16:creationId xmlns:a16="http://schemas.microsoft.com/office/drawing/2014/main" id="{C22B5842-2638-4989-A1B9-76B46B324147}"/>
                </a:ext>
              </a:extLst>
            </p:cNvPr>
            <p:cNvSpPr/>
            <p:nvPr/>
          </p:nvSpPr>
          <p:spPr>
            <a:xfrm>
              <a:off x="4306413" y="4684529"/>
              <a:ext cx="8890" cy="2540"/>
            </a:xfrm>
            <a:custGeom>
              <a:avLst/>
              <a:gdLst/>
              <a:ahLst/>
              <a:cxnLst/>
              <a:rect l="l" t="t" r="r" b="b"/>
              <a:pathLst>
                <a:path w="8889" h="2539">
                  <a:moveTo>
                    <a:pt x="8512" y="0"/>
                  </a:moveTo>
                  <a:lnTo>
                    <a:pt x="0" y="0"/>
                  </a:lnTo>
                  <a:lnTo>
                    <a:pt x="2837" y="2381"/>
                  </a:lnTo>
                  <a:lnTo>
                    <a:pt x="8512" y="2381"/>
                  </a:lnTo>
                  <a:lnTo>
                    <a:pt x="8512" y="0"/>
                  </a:lnTo>
                  <a:close/>
                </a:path>
              </a:pathLst>
            </a:custGeom>
            <a:solidFill>
              <a:srgbClr val="2D2900"/>
            </a:solidFill>
          </p:spPr>
          <p:txBody>
            <a:bodyPr wrap="square" lIns="0" tIns="0" rIns="0" bIns="0" rtlCol="0"/>
            <a:lstStyle/>
            <a:p>
              <a:endParaRPr/>
            </a:p>
          </p:txBody>
        </p:sp>
        <p:sp>
          <p:nvSpPr>
            <p:cNvPr id="1316" name="object 1314">
              <a:extLst>
                <a:ext uri="{FF2B5EF4-FFF2-40B4-BE49-F238E27FC236}">
                  <a16:creationId xmlns:a16="http://schemas.microsoft.com/office/drawing/2014/main" id="{31A4070C-188D-48A9-833C-30B64137EAFE}"/>
                </a:ext>
              </a:extLst>
            </p:cNvPr>
            <p:cNvSpPr/>
            <p:nvPr/>
          </p:nvSpPr>
          <p:spPr>
            <a:xfrm>
              <a:off x="4303576" y="4682148"/>
              <a:ext cx="28575" cy="2540"/>
            </a:xfrm>
            <a:custGeom>
              <a:avLst/>
              <a:gdLst/>
              <a:ahLst/>
              <a:cxnLst/>
              <a:rect l="l" t="t" r="r" b="b"/>
              <a:pathLst>
                <a:path w="28575" h="2539">
                  <a:moveTo>
                    <a:pt x="28375" y="2381"/>
                  </a:moveTo>
                  <a:lnTo>
                    <a:pt x="28375" y="0"/>
                  </a:lnTo>
                  <a:lnTo>
                    <a:pt x="0" y="0"/>
                  </a:lnTo>
                  <a:lnTo>
                    <a:pt x="0" y="2381"/>
                  </a:lnTo>
                  <a:lnTo>
                    <a:pt x="28375" y="2381"/>
                  </a:lnTo>
                  <a:close/>
                </a:path>
              </a:pathLst>
            </a:custGeom>
            <a:solidFill>
              <a:srgbClr val="403800"/>
            </a:solidFill>
          </p:spPr>
          <p:txBody>
            <a:bodyPr wrap="square" lIns="0" tIns="0" rIns="0" bIns="0" rtlCol="0"/>
            <a:lstStyle/>
            <a:p>
              <a:endParaRPr/>
            </a:p>
          </p:txBody>
        </p:sp>
        <p:sp>
          <p:nvSpPr>
            <p:cNvPr id="1317" name="object 1315">
              <a:extLst>
                <a:ext uri="{FF2B5EF4-FFF2-40B4-BE49-F238E27FC236}">
                  <a16:creationId xmlns:a16="http://schemas.microsoft.com/office/drawing/2014/main" id="{C3A527E1-E74E-4D8F-ABF5-C77B2E87DF41}"/>
                </a:ext>
              </a:extLst>
            </p:cNvPr>
            <p:cNvSpPr/>
            <p:nvPr/>
          </p:nvSpPr>
          <p:spPr>
            <a:xfrm>
              <a:off x="4303576" y="4682147"/>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463E00"/>
            </a:solidFill>
          </p:spPr>
          <p:txBody>
            <a:bodyPr wrap="square" lIns="0" tIns="0" rIns="0" bIns="0" rtlCol="0"/>
            <a:lstStyle/>
            <a:p>
              <a:endParaRPr/>
            </a:p>
          </p:txBody>
        </p:sp>
        <p:sp>
          <p:nvSpPr>
            <p:cNvPr id="1318" name="object 1316">
              <a:extLst>
                <a:ext uri="{FF2B5EF4-FFF2-40B4-BE49-F238E27FC236}">
                  <a16:creationId xmlns:a16="http://schemas.microsoft.com/office/drawing/2014/main" id="{9BCB0C88-7602-4B7F-B6D4-38917F01CDB5}"/>
                </a:ext>
              </a:extLst>
            </p:cNvPr>
            <p:cNvSpPr/>
            <p:nvPr/>
          </p:nvSpPr>
          <p:spPr>
            <a:xfrm>
              <a:off x="4303576" y="4679767"/>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534900"/>
            </a:solidFill>
          </p:spPr>
          <p:txBody>
            <a:bodyPr wrap="square" lIns="0" tIns="0" rIns="0" bIns="0" rtlCol="0"/>
            <a:lstStyle/>
            <a:p>
              <a:endParaRPr/>
            </a:p>
          </p:txBody>
        </p:sp>
        <p:sp>
          <p:nvSpPr>
            <p:cNvPr id="1319" name="object 1317">
              <a:extLst>
                <a:ext uri="{FF2B5EF4-FFF2-40B4-BE49-F238E27FC236}">
                  <a16:creationId xmlns:a16="http://schemas.microsoft.com/office/drawing/2014/main" id="{5DC2C521-6DC9-451A-AB0A-1F2890399F91}"/>
                </a:ext>
              </a:extLst>
            </p:cNvPr>
            <p:cNvSpPr/>
            <p:nvPr/>
          </p:nvSpPr>
          <p:spPr>
            <a:xfrm>
              <a:off x="4303576" y="4679767"/>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5C5200"/>
            </a:solidFill>
          </p:spPr>
          <p:txBody>
            <a:bodyPr wrap="square" lIns="0" tIns="0" rIns="0" bIns="0" rtlCol="0"/>
            <a:lstStyle/>
            <a:p>
              <a:endParaRPr/>
            </a:p>
          </p:txBody>
        </p:sp>
        <p:sp>
          <p:nvSpPr>
            <p:cNvPr id="1320" name="object 1318">
              <a:extLst>
                <a:ext uri="{FF2B5EF4-FFF2-40B4-BE49-F238E27FC236}">
                  <a16:creationId xmlns:a16="http://schemas.microsoft.com/office/drawing/2014/main" id="{CC715810-921C-4E70-BF28-C2086DBD3F3E}"/>
                </a:ext>
              </a:extLst>
            </p:cNvPr>
            <p:cNvSpPr/>
            <p:nvPr/>
          </p:nvSpPr>
          <p:spPr>
            <a:xfrm>
              <a:off x="4297900" y="4675002"/>
              <a:ext cx="28575" cy="5080"/>
            </a:xfrm>
            <a:custGeom>
              <a:avLst/>
              <a:gdLst/>
              <a:ahLst/>
              <a:cxnLst/>
              <a:rect l="l" t="t" r="r" b="b"/>
              <a:pathLst>
                <a:path w="28575" h="5079">
                  <a:moveTo>
                    <a:pt x="0" y="4764"/>
                  </a:moveTo>
                  <a:lnTo>
                    <a:pt x="28375" y="4764"/>
                  </a:lnTo>
                  <a:lnTo>
                    <a:pt x="28375" y="0"/>
                  </a:lnTo>
                  <a:lnTo>
                    <a:pt x="0" y="0"/>
                  </a:lnTo>
                  <a:lnTo>
                    <a:pt x="0" y="4764"/>
                  </a:lnTo>
                  <a:close/>
                </a:path>
              </a:pathLst>
            </a:custGeom>
            <a:solidFill>
              <a:srgbClr val="897C00"/>
            </a:solidFill>
          </p:spPr>
          <p:txBody>
            <a:bodyPr wrap="square" lIns="0" tIns="0" rIns="0" bIns="0" rtlCol="0"/>
            <a:lstStyle/>
            <a:p>
              <a:endParaRPr/>
            </a:p>
          </p:txBody>
        </p:sp>
        <p:sp>
          <p:nvSpPr>
            <p:cNvPr id="1321" name="object 1319">
              <a:extLst>
                <a:ext uri="{FF2B5EF4-FFF2-40B4-BE49-F238E27FC236}">
                  <a16:creationId xmlns:a16="http://schemas.microsoft.com/office/drawing/2014/main" id="{12E86A59-8F47-42B0-86AD-125E704E3010}"/>
                </a:ext>
              </a:extLst>
            </p:cNvPr>
            <p:cNvSpPr/>
            <p:nvPr/>
          </p:nvSpPr>
          <p:spPr>
            <a:xfrm>
              <a:off x="4297900" y="4675004"/>
              <a:ext cx="28575" cy="5080"/>
            </a:xfrm>
            <a:custGeom>
              <a:avLst/>
              <a:gdLst/>
              <a:ahLst/>
              <a:cxnLst/>
              <a:rect l="l" t="t" r="r" b="b"/>
              <a:pathLst>
                <a:path w="28575" h="5079">
                  <a:moveTo>
                    <a:pt x="0" y="0"/>
                  </a:moveTo>
                  <a:lnTo>
                    <a:pt x="0" y="4762"/>
                  </a:lnTo>
                  <a:lnTo>
                    <a:pt x="28375" y="4762"/>
                  </a:lnTo>
                  <a:lnTo>
                    <a:pt x="28375" y="0"/>
                  </a:lnTo>
                  <a:lnTo>
                    <a:pt x="0" y="0"/>
                  </a:lnTo>
                  <a:close/>
                </a:path>
              </a:pathLst>
            </a:custGeom>
            <a:solidFill>
              <a:srgbClr val="8F8200"/>
            </a:solidFill>
          </p:spPr>
          <p:txBody>
            <a:bodyPr wrap="square" lIns="0" tIns="0" rIns="0" bIns="0" rtlCol="0"/>
            <a:lstStyle/>
            <a:p>
              <a:endParaRPr/>
            </a:p>
          </p:txBody>
        </p:sp>
        <p:sp>
          <p:nvSpPr>
            <p:cNvPr id="1322" name="object 1320">
              <a:extLst>
                <a:ext uri="{FF2B5EF4-FFF2-40B4-BE49-F238E27FC236}">
                  <a16:creationId xmlns:a16="http://schemas.microsoft.com/office/drawing/2014/main" id="{A0B914C3-2B2E-46CA-91E4-B5C7D03CC1BC}"/>
                </a:ext>
              </a:extLst>
            </p:cNvPr>
            <p:cNvSpPr/>
            <p:nvPr/>
          </p:nvSpPr>
          <p:spPr>
            <a:xfrm>
              <a:off x="4297900" y="4672622"/>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B8A600"/>
            </a:solidFill>
          </p:spPr>
          <p:txBody>
            <a:bodyPr wrap="square" lIns="0" tIns="0" rIns="0" bIns="0" rtlCol="0"/>
            <a:lstStyle/>
            <a:p>
              <a:endParaRPr/>
            </a:p>
          </p:txBody>
        </p:sp>
        <p:sp>
          <p:nvSpPr>
            <p:cNvPr id="1323" name="object 1321">
              <a:extLst>
                <a:ext uri="{FF2B5EF4-FFF2-40B4-BE49-F238E27FC236}">
                  <a16:creationId xmlns:a16="http://schemas.microsoft.com/office/drawing/2014/main" id="{A7D4839B-9EB0-49C7-A7D9-AA5ECBE451D6}"/>
                </a:ext>
              </a:extLst>
            </p:cNvPr>
            <p:cNvSpPr/>
            <p:nvPr/>
          </p:nvSpPr>
          <p:spPr>
            <a:xfrm>
              <a:off x="4297900" y="4672622"/>
              <a:ext cx="22860" cy="2540"/>
            </a:xfrm>
            <a:custGeom>
              <a:avLst/>
              <a:gdLst/>
              <a:ahLst/>
              <a:cxnLst/>
              <a:rect l="l" t="t" r="r" b="b"/>
              <a:pathLst>
                <a:path w="22860" h="2539">
                  <a:moveTo>
                    <a:pt x="0" y="0"/>
                  </a:moveTo>
                  <a:lnTo>
                    <a:pt x="0" y="2381"/>
                  </a:lnTo>
                  <a:lnTo>
                    <a:pt x="22700" y="2381"/>
                  </a:lnTo>
                  <a:lnTo>
                    <a:pt x="22700" y="0"/>
                  </a:lnTo>
                  <a:lnTo>
                    <a:pt x="0" y="0"/>
                  </a:lnTo>
                  <a:close/>
                </a:path>
              </a:pathLst>
            </a:custGeom>
            <a:solidFill>
              <a:srgbClr val="BCAB00"/>
            </a:solidFill>
          </p:spPr>
          <p:txBody>
            <a:bodyPr wrap="square" lIns="0" tIns="0" rIns="0" bIns="0" rtlCol="0"/>
            <a:lstStyle/>
            <a:p>
              <a:endParaRPr/>
            </a:p>
          </p:txBody>
        </p:sp>
        <p:sp>
          <p:nvSpPr>
            <p:cNvPr id="1324" name="object 1322">
              <a:extLst>
                <a:ext uri="{FF2B5EF4-FFF2-40B4-BE49-F238E27FC236}">
                  <a16:creationId xmlns:a16="http://schemas.microsoft.com/office/drawing/2014/main" id="{53D41229-49AB-47EF-9B43-51E0653D2AF5}"/>
                </a:ext>
              </a:extLst>
            </p:cNvPr>
            <p:cNvSpPr/>
            <p:nvPr/>
          </p:nvSpPr>
          <p:spPr>
            <a:xfrm>
              <a:off x="4297900" y="4670241"/>
              <a:ext cx="20320" cy="2540"/>
            </a:xfrm>
            <a:custGeom>
              <a:avLst/>
              <a:gdLst/>
              <a:ahLst/>
              <a:cxnLst/>
              <a:rect l="l" t="t" r="r" b="b"/>
              <a:pathLst>
                <a:path w="20320" h="2539">
                  <a:moveTo>
                    <a:pt x="2837" y="0"/>
                  </a:moveTo>
                  <a:lnTo>
                    <a:pt x="0" y="0"/>
                  </a:lnTo>
                  <a:lnTo>
                    <a:pt x="0" y="2381"/>
                  </a:lnTo>
                  <a:lnTo>
                    <a:pt x="2837" y="2381"/>
                  </a:lnTo>
                  <a:lnTo>
                    <a:pt x="2837" y="0"/>
                  </a:lnTo>
                  <a:close/>
                </a:path>
                <a:path w="20320" h="2539">
                  <a:moveTo>
                    <a:pt x="19863" y="0"/>
                  </a:moveTo>
                  <a:lnTo>
                    <a:pt x="5675" y="0"/>
                  </a:lnTo>
                  <a:lnTo>
                    <a:pt x="5675" y="2381"/>
                  </a:lnTo>
                  <a:lnTo>
                    <a:pt x="19863" y="2381"/>
                  </a:lnTo>
                  <a:lnTo>
                    <a:pt x="19863" y="0"/>
                  </a:lnTo>
                  <a:close/>
                </a:path>
              </a:pathLst>
            </a:custGeom>
            <a:solidFill>
              <a:srgbClr val="C8B500"/>
            </a:solidFill>
          </p:spPr>
          <p:txBody>
            <a:bodyPr wrap="square" lIns="0" tIns="0" rIns="0" bIns="0" rtlCol="0"/>
            <a:lstStyle/>
            <a:p>
              <a:endParaRPr/>
            </a:p>
          </p:txBody>
        </p:sp>
        <p:sp>
          <p:nvSpPr>
            <p:cNvPr id="1325" name="object 1323">
              <a:extLst>
                <a:ext uri="{FF2B5EF4-FFF2-40B4-BE49-F238E27FC236}">
                  <a16:creationId xmlns:a16="http://schemas.microsoft.com/office/drawing/2014/main" id="{0EA68E4D-18DC-4CE8-97F7-0A74BC0967CF}"/>
                </a:ext>
              </a:extLst>
            </p:cNvPr>
            <p:cNvSpPr/>
            <p:nvPr/>
          </p:nvSpPr>
          <p:spPr>
            <a:xfrm>
              <a:off x="4297900" y="4670241"/>
              <a:ext cx="20320" cy="2540"/>
            </a:xfrm>
            <a:custGeom>
              <a:avLst/>
              <a:gdLst/>
              <a:ahLst/>
              <a:cxnLst/>
              <a:rect l="l" t="t" r="r" b="b"/>
              <a:pathLst>
                <a:path w="20320" h="2539">
                  <a:moveTo>
                    <a:pt x="2837" y="0"/>
                  </a:moveTo>
                  <a:lnTo>
                    <a:pt x="0" y="0"/>
                  </a:lnTo>
                  <a:lnTo>
                    <a:pt x="0" y="2381"/>
                  </a:lnTo>
                  <a:lnTo>
                    <a:pt x="2837" y="2381"/>
                  </a:lnTo>
                  <a:lnTo>
                    <a:pt x="2837" y="0"/>
                  </a:lnTo>
                  <a:close/>
                </a:path>
                <a:path w="20320" h="2539">
                  <a:moveTo>
                    <a:pt x="19863" y="0"/>
                  </a:moveTo>
                  <a:lnTo>
                    <a:pt x="5675" y="0"/>
                  </a:lnTo>
                  <a:lnTo>
                    <a:pt x="5675" y="2381"/>
                  </a:lnTo>
                  <a:lnTo>
                    <a:pt x="19863" y="2381"/>
                  </a:lnTo>
                  <a:lnTo>
                    <a:pt x="19863" y="0"/>
                  </a:lnTo>
                  <a:close/>
                </a:path>
              </a:pathLst>
            </a:custGeom>
            <a:solidFill>
              <a:srgbClr val="D1B900"/>
            </a:solidFill>
          </p:spPr>
          <p:txBody>
            <a:bodyPr wrap="square" lIns="0" tIns="0" rIns="0" bIns="0" rtlCol="0"/>
            <a:lstStyle/>
            <a:p>
              <a:endParaRPr/>
            </a:p>
          </p:txBody>
        </p:sp>
        <p:sp>
          <p:nvSpPr>
            <p:cNvPr id="1326" name="object 1324">
              <a:extLst>
                <a:ext uri="{FF2B5EF4-FFF2-40B4-BE49-F238E27FC236}">
                  <a16:creationId xmlns:a16="http://schemas.microsoft.com/office/drawing/2014/main" id="{5A38ADDB-D834-4A8C-9A94-063DEE6F54A9}"/>
                </a:ext>
              </a:extLst>
            </p:cNvPr>
            <p:cNvSpPr/>
            <p:nvPr/>
          </p:nvSpPr>
          <p:spPr>
            <a:xfrm>
              <a:off x="4303576" y="4667860"/>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E2CC00"/>
            </a:solidFill>
          </p:spPr>
          <p:txBody>
            <a:bodyPr wrap="square" lIns="0" tIns="0" rIns="0" bIns="0" rtlCol="0"/>
            <a:lstStyle/>
            <a:p>
              <a:endParaRPr/>
            </a:p>
          </p:txBody>
        </p:sp>
        <p:sp>
          <p:nvSpPr>
            <p:cNvPr id="1327" name="object 1325">
              <a:extLst>
                <a:ext uri="{FF2B5EF4-FFF2-40B4-BE49-F238E27FC236}">
                  <a16:creationId xmlns:a16="http://schemas.microsoft.com/office/drawing/2014/main" id="{1DD040EB-78B6-4F8B-9666-1E6EDF03737B}"/>
                </a:ext>
              </a:extLst>
            </p:cNvPr>
            <p:cNvSpPr/>
            <p:nvPr/>
          </p:nvSpPr>
          <p:spPr>
            <a:xfrm>
              <a:off x="4303576" y="4667860"/>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EBD300"/>
            </a:solidFill>
          </p:spPr>
          <p:txBody>
            <a:bodyPr wrap="square" lIns="0" tIns="0" rIns="0" bIns="0" rtlCol="0"/>
            <a:lstStyle/>
            <a:p>
              <a:endParaRPr/>
            </a:p>
          </p:txBody>
        </p:sp>
        <p:sp>
          <p:nvSpPr>
            <p:cNvPr id="1328" name="object 1326">
              <a:extLst>
                <a:ext uri="{FF2B5EF4-FFF2-40B4-BE49-F238E27FC236}">
                  <a16:creationId xmlns:a16="http://schemas.microsoft.com/office/drawing/2014/main" id="{5F8CC65F-3CC5-4785-9690-219934976436}"/>
                </a:ext>
              </a:extLst>
            </p:cNvPr>
            <p:cNvSpPr/>
            <p:nvPr/>
          </p:nvSpPr>
          <p:spPr>
            <a:xfrm>
              <a:off x="4360327" y="4605843"/>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332D00"/>
            </a:solidFill>
          </p:spPr>
          <p:txBody>
            <a:bodyPr wrap="square" lIns="0" tIns="0" rIns="0" bIns="0" rtlCol="0"/>
            <a:lstStyle/>
            <a:p>
              <a:endParaRPr/>
            </a:p>
          </p:txBody>
        </p:sp>
        <p:sp>
          <p:nvSpPr>
            <p:cNvPr id="1329" name="object 1327">
              <a:extLst>
                <a:ext uri="{FF2B5EF4-FFF2-40B4-BE49-F238E27FC236}">
                  <a16:creationId xmlns:a16="http://schemas.microsoft.com/office/drawing/2014/main" id="{080467A7-67C4-4548-8244-FDD591365AA4}"/>
                </a:ext>
              </a:extLst>
            </p:cNvPr>
            <p:cNvSpPr/>
            <p:nvPr/>
          </p:nvSpPr>
          <p:spPr>
            <a:xfrm>
              <a:off x="4360327" y="4605843"/>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3A3600"/>
            </a:solidFill>
          </p:spPr>
          <p:txBody>
            <a:bodyPr wrap="square" lIns="0" tIns="0" rIns="0" bIns="0" rtlCol="0"/>
            <a:lstStyle/>
            <a:p>
              <a:endParaRPr/>
            </a:p>
          </p:txBody>
        </p:sp>
        <p:sp>
          <p:nvSpPr>
            <p:cNvPr id="1330" name="object 1328">
              <a:extLst>
                <a:ext uri="{FF2B5EF4-FFF2-40B4-BE49-F238E27FC236}">
                  <a16:creationId xmlns:a16="http://schemas.microsoft.com/office/drawing/2014/main" id="{897F6D7C-179E-4646-B70C-459444E615CE}"/>
                </a:ext>
              </a:extLst>
            </p:cNvPr>
            <p:cNvSpPr/>
            <p:nvPr/>
          </p:nvSpPr>
          <p:spPr>
            <a:xfrm>
              <a:off x="4357489" y="4603461"/>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605600"/>
            </a:solidFill>
          </p:spPr>
          <p:txBody>
            <a:bodyPr wrap="square" lIns="0" tIns="0" rIns="0" bIns="0" rtlCol="0"/>
            <a:lstStyle/>
            <a:p>
              <a:endParaRPr/>
            </a:p>
          </p:txBody>
        </p:sp>
        <p:sp>
          <p:nvSpPr>
            <p:cNvPr id="1331" name="object 1329">
              <a:extLst>
                <a:ext uri="{FF2B5EF4-FFF2-40B4-BE49-F238E27FC236}">
                  <a16:creationId xmlns:a16="http://schemas.microsoft.com/office/drawing/2014/main" id="{A380E588-5215-4D8D-ABFB-46DF8174EE6E}"/>
                </a:ext>
              </a:extLst>
            </p:cNvPr>
            <p:cNvSpPr/>
            <p:nvPr/>
          </p:nvSpPr>
          <p:spPr>
            <a:xfrm>
              <a:off x="4357489" y="4603461"/>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695F00"/>
            </a:solidFill>
          </p:spPr>
          <p:txBody>
            <a:bodyPr wrap="square" lIns="0" tIns="0" rIns="0" bIns="0" rtlCol="0"/>
            <a:lstStyle/>
            <a:p>
              <a:endParaRPr/>
            </a:p>
          </p:txBody>
        </p:sp>
        <p:sp>
          <p:nvSpPr>
            <p:cNvPr id="1332" name="object 1330">
              <a:extLst>
                <a:ext uri="{FF2B5EF4-FFF2-40B4-BE49-F238E27FC236}">
                  <a16:creationId xmlns:a16="http://schemas.microsoft.com/office/drawing/2014/main" id="{D6181E08-9854-4704-AEB9-823BE2A54CAB}"/>
                </a:ext>
              </a:extLst>
            </p:cNvPr>
            <p:cNvSpPr/>
            <p:nvPr/>
          </p:nvSpPr>
          <p:spPr>
            <a:xfrm>
              <a:off x="4348977" y="4601080"/>
              <a:ext cx="31750" cy="2540"/>
            </a:xfrm>
            <a:custGeom>
              <a:avLst/>
              <a:gdLst/>
              <a:ahLst/>
              <a:cxnLst/>
              <a:rect l="l" t="t" r="r" b="b"/>
              <a:pathLst>
                <a:path w="31750" h="2539">
                  <a:moveTo>
                    <a:pt x="0" y="0"/>
                  </a:moveTo>
                  <a:lnTo>
                    <a:pt x="0" y="2381"/>
                  </a:lnTo>
                  <a:lnTo>
                    <a:pt x="31213" y="2381"/>
                  </a:lnTo>
                  <a:lnTo>
                    <a:pt x="31213" y="0"/>
                  </a:lnTo>
                  <a:lnTo>
                    <a:pt x="0" y="0"/>
                  </a:lnTo>
                  <a:close/>
                </a:path>
              </a:pathLst>
            </a:custGeom>
            <a:solidFill>
              <a:srgbClr val="7C6F00"/>
            </a:solidFill>
          </p:spPr>
          <p:txBody>
            <a:bodyPr wrap="square" lIns="0" tIns="0" rIns="0" bIns="0" rtlCol="0"/>
            <a:lstStyle/>
            <a:p>
              <a:endParaRPr/>
            </a:p>
          </p:txBody>
        </p:sp>
        <p:sp>
          <p:nvSpPr>
            <p:cNvPr id="1333" name="object 1331">
              <a:extLst>
                <a:ext uri="{FF2B5EF4-FFF2-40B4-BE49-F238E27FC236}">
                  <a16:creationId xmlns:a16="http://schemas.microsoft.com/office/drawing/2014/main" id="{2393551A-D239-4B0B-B212-E54DEDC8C14F}"/>
                </a:ext>
              </a:extLst>
            </p:cNvPr>
            <p:cNvSpPr/>
            <p:nvPr/>
          </p:nvSpPr>
          <p:spPr>
            <a:xfrm>
              <a:off x="4348977" y="4601079"/>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827500"/>
            </a:solidFill>
          </p:spPr>
          <p:txBody>
            <a:bodyPr wrap="square" lIns="0" tIns="0" rIns="0" bIns="0" rtlCol="0"/>
            <a:lstStyle/>
            <a:p>
              <a:endParaRPr/>
            </a:p>
          </p:txBody>
        </p:sp>
        <p:sp>
          <p:nvSpPr>
            <p:cNvPr id="1334" name="object 1332">
              <a:extLst>
                <a:ext uri="{FF2B5EF4-FFF2-40B4-BE49-F238E27FC236}">
                  <a16:creationId xmlns:a16="http://schemas.microsoft.com/office/drawing/2014/main" id="{96EBF2E5-732F-481C-97DC-AA4F2B1FC84A}"/>
                </a:ext>
              </a:extLst>
            </p:cNvPr>
            <p:cNvSpPr/>
            <p:nvPr/>
          </p:nvSpPr>
          <p:spPr>
            <a:xfrm>
              <a:off x="4348977" y="4598698"/>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958600"/>
            </a:solidFill>
          </p:spPr>
          <p:txBody>
            <a:bodyPr wrap="square" lIns="0" tIns="0" rIns="0" bIns="0" rtlCol="0"/>
            <a:lstStyle/>
            <a:p>
              <a:endParaRPr/>
            </a:p>
          </p:txBody>
        </p:sp>
        <p:sp>
          <p:nvSpPr>
            <p:cNvPr id="1335" name="object 1333">
              <a:extLst>
                <a:ext uri="{FF2B5EF4-FFF2-40B4-BE49-F238E27FC236}">
                  <a16:creationId xmlns:a16="http://schemas.microsoft.com/office/drawing/2014/main" id="{862727D8-984A-4BB3-A533-C647E567DAD6}"/>
                </a:ext>
              </a:extLst>
            </p:cNvPr>
            <p:cNvSpPr/>
            <p:nvPr/>
          </p:nvSpPr>
          <p:spPr>
            <a:xfrm>
              <a:off x="4348977" y="4598698"/>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9C8D00"/>
            </a:solidFill>
          </p:spPr>
          <p:txBody>
            <a:bodyPr wrap="square" lIns="0" tIns="0" rIns="0" bIns="0" rtlCol="0"/>
            <a:lstStyle/>
            <a:p>
              <a:endParaRPr/>
            </a:p>
          </p:txBody>
        </p:sp>
        <p:sp>
          <p:nvSpPr>
            <p:cNvPr id="1336" name="object 1334">
              <a:extLst>
                <a:ext uri="{FF2B5EF4-FFF2-40B4-BE49-F238E27FC236}">
                  <a16:creationId xmlns:a16="http://schemas.microsoft.com/office/drawing/2014/main" id="{BB7AC90B-B1D6-4FFC-8CF7-8369C810A7AD}"/>
                </a:ext>
              </a:extLst>
            </p:cNvPr>
            <p:cNvSpPr/>
            <p:nvPr/>
          </p:nvSpPr>
          <p:spPr>
            <a:xfrm>
              <a:off x="4348977" y="4596317"/>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AB9900"/>
            </a:solidFill>
          </p:spPr>
          <p:txBody>
            <a:bodyPr wrap="square" lIns="0" tIns="0" rIns="0" bIns="0" rtlCol="0"/>
            <a:lstStyle/>
            <a:p>
              <a:endParaRPr/>
            </a:p>
          </p:txBody>
        </p:sp>
        <p:sp>
          <p:nvSpPr>
            <p:cNvPr id="1337" name="object 1335">
              <a:extLst>
                <a:ext uri="{FF2B5EF4-FFF2-40B4-BE49-F238E27FC236}">
                  <a16:creationId xmlns:a16="http://schemas.microsoft.com/office/drawing/2014/main" id="{BA84380C-030A-4EE0-A492-5D2A33074E06}"/>
                </a:ext>
              </a:extLst>
            </p:cNvPr>
            <p:cNvSpPr/>
            <p:nvPr/>
          </p:nvSpPr>
          <p:spPr>
            <a:xfrm>
              <a:off x="4348977" y="4596317"/>
              <a:ext cx="28575" cy="2540"/>
            </a:xfrm>
            <a:custGeom>
              <a:avLst/>
              <a:gdLst/>
              <a:ahLst/>
              <a:cxnLst/>
              <a:rect l="l" t="t" r="r" b="b"/>
              <a:pathLst>
                <a:path w="28575" h="2539">
                  <a:moveTo>
                    <a:pt x="0" y="2381"/>
                  </a:moveTo>
                  <a:lnTo>
                    <a:pt x="0" y="0"/>
                  </a:lnTo>
                  <a:lnTo>
                    <a:pt x="28375" y="0"/>
                  </a:lnTo>
                  <a:lnTo>
                    <a:pt x="28375" y="2381"/>
                  </a:lnTo>
                  <a:lnTo>
                    <a:pt x="0" y="2381"/>
                  </a:lnTo>
                  <a:close/>
                </a:path>
              </a:pathLst>
            </a:custGeom>
            <a:solidFill>
              <a:srgbClr val="AF9E00"/>
            </a:solidFill>
          </p:spPr>
          <p:txBody>
            <a:bodyPr wrap="square" lIns="0" tIns="0" rIns="0" bIns="0" rtlCol="0"/>
            <a:lstStyle/>
            <a:p>
              <a:endParaRPr/>
            </a:p>
          </p:txBody>
        </p:sp>
        <p:sp>
          <p:nvSpPr>
            <p:cNvPr id="1338" name="object 1336">
              <a:extLst>
                <a:ext uri="{FF2B5EF4-FFF2-40B4-BE49-F238E27FC236}">
                  <a16:creationId xmlns:a16="http://schemas.microsoft.com/office/drawing/2014/main" id="{F5185CA7-9BAB-4253-BFE3-B6512C1EB9E9}"/>
                </a:ext>
              </a:extLst>
            </p:cNvPr>
            <p:cNvSpPr/>
            <p:nvPr/>
          </p:nvSpPr>
          <p:spPr>
            <a:xfrm>
              <a:off x="4354652" y="4593936"/>
              <a:ext cx="20320" cy="2540"/>
            </a:xfrm>
            <a:custGeom>
              <a:avLst/>
              <a:gdLst/>
              <a:ahLst/>
              <a:cxnLst/>
              <a:rect l="l" t="t" r="r" b="b"/>
              <a:pathLst>
                <a:path w="20320" h="2539">
                  <a:moveTo>
                    <a:pt x="17025" y="0"/>
                  </a:moveTo>
                  <a:lnTo>
                    <a:pt x="0" y="0"/>
                  </a:lnTo>
                  <a:lnTo>
                    <a:pt x="0" y="2381"/>
                  </a:lnTo>
                  <a:lnTo>
                    <a:pt x="19863" y="2381"/>
                  </a:lnTo>
                  <a:lnTo>
                    <a:pt x="17025" y="0"/>
                  </a:lnTo>
                  <a:close/>
                </a:path>
              </a:pathLst>
            </a:custGeom>
            <a:solidFill>
              <a:srgbClr val="C4AF00"/>
            </a:solidFill>
          </p:spPr>
          <p:txBody>
            <a:bodyPr wrap="square" lIns="0" tIns="0" rIns="0" bIns="0" rtlCol="0"/>
            <a:lstStyle/>
            <a:p>
              <a:endParaRPr/>
            </a:p>
          </p:txBody>
        </p:sp>
        <p:sp>
          <p:nvSpPr>
            <p:cNvPr id="1339" name="object 1337">
              <a:extLst>
                <a:ext uri="{FF2B5EF4-FFF2-40B4-BE49-F238E27FC236}">
                  <a16:creationId xmlns:a16="http://schemas.microsoft.com/office/drawing/2014/main" id="{0233339D-EADB-489B-819C-0C4318A92200}"/>
                </a:ext>
              </a:extLst>
            </p:cNvPr>
            <p:cNvSpPr/>
            <p:nvPr/>
          </p:nvSpPr>
          <p:spPr>
            <a:xfrm>
              <a:off x="4354652" y="4593936"/>
              <a:ext cx="20320" cy="2540"/>
            </a:xfrm>
            <a:custGeom>
              <a:avLst/>
              <a:gdLst/>
              <a:ahLst/>
              <a:cxnLst/>
              <a:rect l="l" t="t" r="r" b="b"/>
              <a:pathLst>
                <a:path w="20320" h="2539">
                  <a:moveTo>
                    <a:pt x="0" y="2381"/>
                  </a:moveTo>
                  <a:lnTo>
                    <a:pt x="0" y="0"/>
                  </a:lnTo>
                  <a:lnTo>
                    <a:pt x="19863" y="0"/>
                  </a:lnTo>
                  <a:lnTo>
                    <a:pt x="19863" y="2381"/>
                  </a:lnTo>
                  <a:lnTo>
                    <a:pt x="0" y="2381"/>
                  </a:lnTo>
                  <a:close/>
                </a:path>
              </a:pathLst>
            </a:custGeom>
            <a:solidFill>
              <a:srgbClr val="C8B500"/>
            </a:solidFill>
          </p:spPr>
          <p:txBody>
            <a:bodyPr wrap="square" lIns="0" tIns="0" rIns="0" bIns="0" rtlCol="0"/>
            <a:lstStyle/>
            <a:p>
              <a:endParaRPr/>
            </a:p>
          </p:txBody>
        </p:sp>
        <p:sp>
          <p:nvSpPr>
            <p:cNvPr id="1340" name="object 1338">
              <a:extLst>
                <a:ext uri="{FF2B5EF4-FFF2-40B4-BE49-F238E27FC236}">
                  <a16:creationId xmlns:a16="http://schemas.microsoft.com/office/drawing/2014/main" id="{44003576-A1F5-4663-9094-CF4E89112D2B}"/>
                </a:ext>
              </a:extLst>
            </p:cNvPr>
            <p:cNvSpPr/>
            <p:nvPr/>
          </p:nvSpPr>
          <p:spPr>
            <a:xfrm>
              <a:off x="4357489" y="4591553"/>
              <a:ext cx="14604" cy="2540"/>
            </a:xfrm>
            <a:custGeom>
              <a:avLst/>
              <a:gdLst/>
              <a:ahLst/>
              <a:cxnLst/>
              <a:rect l="l" t="t" r="r" b="b"/>
              <a:pathLst>
                <a:path w="14604" h="2539">
                  <a:moveTo>
                    <a:pt x="0" y="2382"/>
                  </a:moveTo>
                  <a:lnTo>
                    <a:pt x="14187" y="2382"/>
                  </a:lnTo>
                  <a:lnTo>
                    <a:pt x="14187" y="0"/>
                  </a:lnTo>
                  <a:lnTo>
                    <a:pt x="0" y="0"/>
                  </a:lnTo>
                  <a:lnTo>
                    <a:pt x="0" y="2382"/>
                  </a:lnTo>
                  <a:close/>
                </a:path>
              </a:pathLst>
            </a:custGeom>
            <a:solidFill>
              <a:srgbClr val="DEC600"/>
            </a:solidFill>
          </p:spPr>
          <p:txBody>
            <a:bodyPr wrap="square" lIns="0" tIns="0" rIns="0" bIns="0" rtlCol="0"/>
            <a:lstStyle/>
            <a:p>
              <a:endParaRPr/>
            </a:p>
          </p:txBody>
        </p:sp>
        <p:sp>
          <p:nvSpPr>
            <p:cNvPr id="1341" name="object 1339">
              <a:extLst>
                <a:ext uri="{FF2B5EF4-FFF2-40B4-BE49-F238E27FC236}">
                  <a16:creationId xmlns:a16="http://schemas.microsoft.com/office/drawing/2014/main" id="{C8FFB307-516C-49DC-8340-6BB9DCEA5281}"/>
                </a:ext>
              </a:extLst>
            </p:cNvPr>
            <p:cNvSpPr/>
            <p:nvPr/>
          </p:nvSpPr>
          <p:spPr>
            <a:xfrm>
              <a:off x="4357489" y="4591555"/>
              <a:ext cx="14604" cy="2540"/>
            </a:xfrm>
            <a:custGeom>
              <a:avLst/>
              <a:gdLst/>
              <a:ahLst/>
              <a:cxnLst/>
              <a:rect l="l" t="t" r="r" b="b"/>
              <a:pathLst>
                <a:path w="14604" h="2539">
                  <a:moveTo>
                    <a:pt x="0" y="2381"/>
                  </a:moveTo>
                  <a:lnTo>
                    <a:pt x="0" y="0"/>
                  </a:lnTo>
                  <a:lnTo>
                    <a:pt x="14187" y="0"/>
                  </a:lnTo>
                  <a:lnTo>
                    <a:pt x="14187" y="2381"/>
                  </a:lnTo>
                  <a:lnTo>
                    <a:pt x="0" y="2381"/>
                  </a:lnTo>
                  <a:close/>
                </a:path>
              </a:pathLst>
            </a:custGeom>
            <a:solidFill>
              <a:srgbClr val="E2CC00"/>
            </a:solidFill>
          </p:spPr>
          <p:txBody>
            <a:bodyPr wrap="square" lIns="0" tIns="0" rIns="0" bIns="0" rtlCol="0"/>
            <a:lstStyle/>
            <a:p>
              <a:endParaRPr/>
            </a:p>
          </p:txBody>
        </p:sp>
        <p:sp>
          <p:nvSpPr>
            <p:cNvPr id="1342" name="object 1340">
              <a:extLst>
                <a:ext uri="{FF2B5EF4-FFF2-40B4-BE49-F238E27FC236}">
                  <a16:creationId xmlns:a16="http://schemas.microsoft.com/office/drawing/2014/main" id="{6970054A-369E-4066-AB8F-51096F916610}"/>
                </a:ext>
              </a:extLst>
            </p:cNvPr>
            <p:cNvSpPr/>
            <p:nvPr/>
          </p:nvSpPr>
          <p:spPr>
            <a:xfrm>
              <a:off x="4363165" y="4589173"/>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1DB00"/>
            </a:solidFill>
          </p:spPr>
          <p:txBody>
            <a:bodyPr wrap="square" lIns="0" tIns="0" rIns="0" bIns="0" rtlCol="0"/>
            <a:lstStyle/>
            <a:p>
              <a:endParaRPr/>
            </a:p>
          </p:txBody>
        </p:sp>
        <p:sp>
          <p:nvSpPr>
            <p:cNvPr id="1343" name="object 1341">
              <a:extLst>
                <a:ext uri="{FF2B5EF4-FFF2-40B4-BE49-F238E27FC236}">
                  <a16:creationId xmlns:a16="http://schemas.microsoft.com/office/drawing/2014/main" id="{716B5913-1794-4A40-9776-42780EA47BCC}"/>
                </a:ext>
              </a:extLst>
            </p:cNvPr>
            <p:cNvSpPr/>
            <p:nvPr/>
          </p:nvSpPr>
          <p:spPr>
            <a:xfrm>
              <a:off x="4363165" y="4589173"/>
              <a:ext cx="5715" cy="2540"/>
            </a:xfrm>
            <a:custGeom>
              <a:avLst/>
              <a:gdLst/>
              <a:ahLst/>
              <a:cxnLst/>
              <a:rect l="l" t="t" r="r" b="b"/>
              <a:pathLst>
                <a:path w="5714" h="2539">
                  <a:moveTo>
                    <a:pt x="0" y="2381"/>
                  </a:moveTo>
                  <a:lnTo>
                    <a:pt x="0" y="0"/>
                  </a:lnTo>
                  <a:lnTo>
                    <a:pt x="5675" y="0"/>
                  </a:lnTo>
                  <a:lnTo>
                    <a:pt x="5675" y="2381"/>
                  </a:lnTo>
                  <a:lnTo>
                    <a:pt x="0" y="2381"/>
                  </a:lnTo>
                  <a:close/>
                </a:path>
              </a:pathLst>
            </a:custGeom>
            <a:solidFill>
              <a:srgbClr val="F7DD00"/>
            </a:solidFill>
          </p:spPr>
          <p:txBody>
            <a:bodyPr wrap="square" lIns="0" tIns="0" rIns="0" bIns="0" rtlCol="0"/>
            <a:lstStyle/>
            <a:p>
              <a:endParaRPr/>
            </a:p>
          </p:txBody>
        </p:sp>
        <p:sp>
          <p:nvSpPr>
            <p:cNvPr id="1344" name="object 1342">
              <a:extLst>
                <a:ext uri="{FF2B5EF4-FFF2-40B4-BE49-F238E27FC236}">
                  <a16:creationId xmlns:a16="http://schemas.microsoft.com/office/drawing/2014/main" id="{274024DC-87BA-4814-80ED-EA56749022BD}"/>
                </a:ext>
              </a:extLst>
            </p:cNvPr>
            <p:cNvSpPr/>
            <p:nvPr/>
          </p:nvSpPr>
          <p:spPr>
            <a:xfrm>
              <a:off x="4933517" y="4612987"/>
              <a:ext cx="5715" cy="2540"/>
            </a:xfrm>
            <a:custGeom>
              <a:avLst/>
              <a:gdLst/>
              <a:ahLst/>
              <a:cxnLst/>
              <a:rect l="l" t="t" r="r" b="b"/>
              <a:pathLst>
                <a:path w="5714" h="2539">
                  <a:moveTo>
                    <a:pt x="5675" y="0"/>
                  </a:moveTo>
                  <a:lnTo>
                    <a:pt x="5675" y="2381"/>
                  </a:lnTo>
                  <a:lnTo>
                    <a:pt x="0" y="2381"/>
                  </a:lnTo>
                  <a:lnTo>
                    <a:pt x="0" y="0"/>
                  </a:lnTo>
                  <a:lnTo>
                    <a:pt x="5675" y="0"/>
                  </a:lnTo>
                  <a:close/>
                </a:path>
              </a:pathLst>
            </a:custGeom>
            <a:solidFill>
              <a:srgbClr val="181600"/>
            </a:solidFill>
          </p:spPr>
          <p:txBody>
            <a:bodyPr wrap="square" lIns="0" tIns="0" rIns="0" bIns="0" rtlCol="0"/>
            <a:lstStyle/>
            <a:p>
              <a:endParaRPr/>
            </a:p>
          </p:txBody>
        </p:sp>
        <p:sp>
          <p:nvSpPr>
            <p:cNvPr id="1345" name="object 1343">
              <a:extLst>
                <a:ext uri="{FF2B5EF4-FFF2-40B4-BE49-F238E27FC236}">
                  <a16:creationId xmlns:a16="http://schemas.microsoft.com/office/drawing/2014/main" id="{C0915AFF-B711-40B0-ACBA-392B5AC3A7BE}"/>
                </a:ext>
              </a:extLst>
            </p:cNvPr>
            <p:cNvSpPr/>
            <p:nvPr/>
          </p:nvSpPr>
          <p:spPr>
            <a:xfrm>
              <a:off x="4933517" y="4612987"/>
              <a:ext cx="5715" cy="2540"/>
            </a:xfrm>
            <a:custGeom>
              <a:avLst/>
              <a:gdLst/>
              <a:ahLst/>
              <a:cxnLst/>
              <a:rect l="l" t="t" r="r" b="b"/>
              <a:pathLst>
                <a:path w="5714" h="2539">
                  <a:moveTo>
                    <a:pt x="5675" y="0"/>
                  </a:moveTo>
                  <a:lnTo>
                    <a:pt x="5675" y="2381"/>
                  </a:lnTo>
                  <a:lnTo>
                    <a:pt x="0" y="2381"/>
                  </a:lnTo>
                  <a:lnTo>
                    <a:pt x="0" y="0"/>
                  </a:lnTo>
                  <a:lnTo>
                    <a:pt x="5675" y="0"/>
                  </a:lnTo>
                  <a:close/>
                </a:path>
              </a:pathLst>
            </a:custGeom>
            <a:solidFill>
              <a:srgbClr val="201E00"/>
            </a:solidFill>
          </p:spPr>
          <p:txBody>
            <a:bodyPr wrap="square" lIns="0" tIns="0" rIns="0" bIns="0" rtlCol="0"/>
            <a:lstStyle/>
            <a:p>
              <a:endParaRPr/>
            </a:p>
          </p:txBody>
        </p:sp>
        <p:sp>
          <p:nvSpPr>
            <p:cNvPr id="1346" name="object 1344">
              <a:extLst>
                <a:ext uri="{FF2B5EF4-FFF2-40B4-BE49-F238E27FC236}">
                  <a16:creationId xmlns:a16="http://schemas.microsoft.com/office/drawing/2014/main" id="{77BC2725-C206-4B2C-8BAC-870819906E83}"/>
                </a:ext>
              </a:extLst>
            </p:cNvPr>
            <p:cNvSpPr/>
            <p:nvPr/>
          </p:nvSpPr>
          <p:spPr>
            <a:xfrm>
              <a:off x="4930679" y="4610606"/>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32D00"/>
            </a:solidFill>
          </p:spPr>
          <p:txBody>
            <a:bodyPr wrap="square" lIns="0" tIns="0" rIns="0" bIns="0" rtlCol="0"/>
            <a:lstStyle/>
            <a:p>
              <a:endParaRPr/>
            </a:p>
          </p:txBody>
        </p:sp>
        <p:sp>
          <p:nvSpPr>
            <p:cNvPr id="1347" name="object 1345">
              <a:extLst>
                <a:ext uri="{FF2B5EF4-FFF2-40B4-BE49-F238E27FC236}">
                  <a16:creationId xmlns:a16="http://schemas.microsoft.com/office/drawing/2014/main" id="{9251A567-8DC9-4083-ACFE-133CDB4BC340}"/>
                </a:ext>
              </a:extLst>
            </p:cNvPr>
            <p:cNvSpPr/>
            <p:nvPr/>
          </p:nvSpPr>
          <p:spPr>
            <a:xfrm>
              <a:off x="4930679" y="4610606"/>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A3600"/>
            </a:solidFill>
          </p:spPr>
          <p:txBody>
            <a:bodyPr wrap="square" lIns="0" tIns="0" rIns="0" bIns="0" rtlCol="0"/>
            <a:lstStyle/>
            <a:p>
              <a:endParaRPr/>
            </a:p>
          </p:txBody>
        </p:sp>
        <p:sp>
          <p:nvSpPr>
            <p:cNvPr id="1348" name="object 1346">
              <a:extLst>
                <a:ext uri="{FF2B5EF4-FFF2-40B4-BE49-F238E27FC236}">
                  <a16:creationId xmlns:a16="http://schemas.microsoft.com/office/drawing/2014/main" id="{D1D6BC0F-7652-4F43-B8FF-76A7CCBAF8EA}"/>
                </a:ext>
              </a:extLst>
            </p:cNvPr>
            <p:cNvSpPr/>
            <p:nvPr/>
          </p:nvSpPr>
          <p:spPr>
            <a:xfrm>
              <a:off x="4927842" y="4605841"/>
              <a:ext cx="26034" cy="5080"/>
            </a:xfrm>
            <a:custGeom>
              <a:avLst/>
              <a:gdLst/>
              <a:ahLst/>
              <a:cxnLst/>
              <a:rect l="l" t="t" r="r" b="b"/>
              <a:pathLst>
                <a:path w="26035" h="5079">
                  <a:moveTo>
                    <a:pt x="0" y="4765"/>
                  </a:moveTo>
                  <a:lnTo>
                    <a:pt x="25538" y="4765"/>
                  </a:lnTo>
                  <a:lnTo>
                    <a:pt x="25538" y="0"/>
                  </a:lnTo>
                  <a:lnTo>
                    <a:pt x="0" y="0"/>
                  </a:lnTo>
                  <a:lnTo>
                    <a:pt x="0" y="4765"/>
                  </a:lnTo>
                  <a:close/>
                </a:path>
              </a:pathLst>
            </a:custGeom>
            <a:solidFill>
              <a:srgbClr val="605600"/>
            </a:solidFill>
          </p:spPr>
          <p:txBody>
            <a:bodyPr wrap="square" lIns="0" tIns="0" rIns="0" bIns="0" rtlCol="0"/>
            <a:lstStyle/>
            <a:p>
              <a:endParaRPr/>
            </a:p>
          </p:txBody>
        </p:sp>
        <p:sp>
          <p:nvSpPr>
            <p:cNvPr id="1349" name="object 1347">
              <a:extLst>
                <a:ext uri="{FF2B5EF4-FFF2-40B4-BE49-F238E27FC236}">
                  <a16:creationId xmlns:a16="http://schemas.microsoft.com/office/drawing/2014/main" id="{5C2B3E4F-4DFA-45D5-B90B-7E781BAC97B4}"/>
                </a:ext>
              </a:extLst>
            </p:cNvPr>
            <p:cNvSpPr/>
            <p:nvPr/>
          </p:nvSpPr>
          <p:spPr>
            <a:xfrm>
              <a:off x="4927842" y="4605843"/>
              <a:ext cx="26034" cy="5080"/>
            </a:xfrm>
            <a:custGeom>
              <a:avLst/>
              <a:gdLst/>
              <a:ahLst/>
              <a:cxnLst/>
              <a:rect l="l" t="t" r="r" b="b"/>
              <a:pathLst>
                <a:path w="26035" h="5079">
                  <a:moveTo>
                    <a:pt x="25538" y="0"/>
                  </a:moveTo>
                  <a:lnTo>
                    <a:pt x="0" y="0"/>
                  </a:lnTo>
                  <a:lnTo>
                    <a:pt x="0" y="4762"/>
                  </a:lnTo>
                  <a:lnTo>
                    <a:pt x="25538" y="4762"/>
                  </a:lnTo>
                  <a:lnTo>
                    <a:pt x="25538" y="0"/>
                  </a:lnTo>
                  <a:close/>
                </a:path>
              </a:pathLst>
            </a:custGeom>
            <a:solidFill>
              <a:srgbClr val="695F00"/>
            </a:solidFill>
          </p:spPr>
          <p:txBody>
            <a:bodyPr wrap="square" lIns="0" tIns="0" rIns="0" bIns="0" rtlCol="0"/>
            <a:lstStyle/>
            <a:p>
              <a:endParaRPr/>
            </a:p>
          </p:txBody>
        </p:sp>
        <p:sp>
          <p:nvSpPr>
            <p:cNvPr id="1350" name="object 1348">
              <a:extLst>
                <a:ext uri="{FF2B5EF4-FFF2-40B4-BE49-F238E27FC236}">
                  <a16:creationId xmlns:a16="http://schemas.microsoft.com/office/drawing/2014/main" id="{E55D00C3-BF1F-40ED-90AA-8869AEB47578}"/>
                </a:ext>
              </a:extLst>
            </p:cNvPr>
            <p:cNvSpPr/>
            <p:nvPr/>
          </p:nvSpPr>
          <p:spPr>
            <a:xfrm>
              <a:off x="4922166" y="4603462"/>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8F8200"/>
            </a:solidFill>
          </p:spPr>
          <p:txBody>
            <a:bodyPr wrap="square" lIns="0" tIns="0" rIns="0" bIns="0" rtlCol="0"/>
            <a:lstStyle/>
            <a:p>
              <a:endParaRPr/>
            </a:p>
          </p:txBody>
        </p:sp>
        <p:sp>
          <p:nvSpPr>
            <p:cNvPr id="1351" name="object 1349">
              <a:extLst>
                <a:ext uri="{FF2B5EF4-FFF2-40B4-BE49-F238E27FC236}">
                  <a16:creationId xmlns:a16="http://schemas.microsoft.com/office/drawing/2014/main" id="{D9195040-8778-4BB2-9D77-2E3961BA06CC}"/>
                </a:ext>
              </a:extLst>
            </p:cNvPr>
            <p:cNvSpPr/>
            <p:nvPr/>
          </p:nvSpPr>
          <p:spPr>
            <a:xfrm>
              <a:off x="4922166" y="4603461"/>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958600"/>
            </a:solidFill>
          </p:spPr>
          <p:txBody>
            <a:bodyPr wrap="square" lIns="0" tIns="0" rIns="0" bIns="0" rtlCol="0"/>
            <a:lstStyle/>
            <a:p>
              <a:endParaRPr/>
            </a:p>
          </p:txBody>
        </p:sp>
        <p:sp>
          <p:nvSpPr>
            <p:cNvPr id="1352" name="object 1350">
              <a:extLst>
                <a:ext uri="{FF2B5EF4-FFF2-40B4-BE49-F238E27FC236}">
                  <a16:creationId xmlns:a16="http://schemas.microsoft.com/office/drawing/2014/main" id="{896C212E-4B40-47C3-98EC-7C4F1B0ECE15}"/>
                </a:ext>
              </a:extLst>
            </p:cNvPr>
            <p:cNvSpPr/>
            <p:nvPr/>
          </p:nvSpPr>
          <p:spPr>
            <a:xfrm>
              <a:off x="4922166" y="4601079"/>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B9900"/>
            </a:solidFill>
          </p:spPr>
          <p:txBody>
            <a:bodyPr wrap="square" lIns="0" tIns="0" rIns="0" bIns="0" rtlCol="0"/>
            <a:lstStyle/>
            <a:p>
              <a:endParaRPr/>
            </a:p>
          </p:txBody>
        </p:sp>
        <p:sp>
          <p:nvSpPr>
            <p:cNvPr id="1353" name="object 1351">
              <a:extLst>
                <a:ext uri="{FF2B5EF4-FFF2-40B4-BE49-F238E27FC236}">
                  <a16:creationId xmlns:a16="http://schemas.microsoft.com/office/drawing/2014/main" id="{C14C462A-873F-4932-8F15-DDC0C5A62E4D}"/>
                </a:ext>
              </a:extLst>
            </p:cNvPr>
            <p:cNvSpPr/>
            <p:nvPr/>
          </p:nvSpPr>
          <p:spPr>
            <a:xfrm>
              <a:off x="4922166" y="4601080"/>
              <a:ext cx="26034" cy="2540"/>
            </a:xfrm>
            <a:custGeom>
              <a:avLst/>
              <a:gdLst/>
              <a:ahLst/>
              <a:cxnLst/>
              <a:rect l="l" t="t" r="r" b="b"/>
              <a:pathLst>
                <a:path w="26035" h="2539">
                  <a:moveTo>
                    <a:pt x="0" y="2381"/>
                  </a:moveTo>
                  <a:lnTo>
                    <a:pt x="0" y="0"/>
                  </a:lnTo>
                  <a:lnTo>
                    <a:pt x="25538" y="0"/>
                  </a:lnTo>
                  <a:lnTo>
                    <a:pt x="25538" y="2381"/>
                  </a:lnTo>
                  <a:lnTo>
                    <a:pt x="0" y="2381"/>
                  </a:lnTo>
                  <a:close/>
                </a:path>
              </a:pathLst>
            </a:custGeom>
            <a:solidFill>
              <a:srgbClr val="AF9E00"/>
            </a:solidFill>
          </p:spPr>
          <p:txBody>
            <a:bodyPr wrap="square" lIns="0" tIns="0" rIns="0" bIns="0" rtlCol="0"/>
            <a:lstStyle/>
            <a:p>
              <a:endParaRPr/>
            </a:p>
          </p:txBody>
        </p:sp>
        <p:sp>
          <p:nvSpPr>
            <p:cNvPr id="1354" name="object 1352">
              <a:extLst>
                <a:ext uri="{FF2B5EF4-FFF2-40B4-BE49-F238E27FC236}">
                  <a16:creationId xmlns:a16="http://schemas.microsoft.com/office/drawing/2014/main" id="{9E1C1329-A740-40BA-BD22-11C81305C1B6}"/>
                </a:ext>
              </a:extLst>
            </p:cNvPr>
            <p:cNvSpPr/>
            <p:nvPr/>
          </p:nvSpPr>
          <p:spPr>
            <a:xfrm>
              <a:off x="4922166" y="4598699"/>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BCAB00"/>
            </a:solidFill>
          </p:spPr>
          <p:txBody>
            <a:bodyPr wrap="square" lIns="0" tIns="0" rIns="0" bIns="0" rtlCol="0"/>
            <a:lstStyle/>
            <a:p>
              <a:endParaRPr/>
            </a:p>
          </p:txBody>
        </p:sp>
        <p:sp>
          <p:nvSpPr>
            <p:cNvPr id="1355" name="object 1353">
              <a:extLst>
                <a:ext uri="{FF2B5EF4-FFF2-40B4-BE49-F238E27FC236}">
                  <a16:creationId xmlns:a16="http://schemas.microsoft.com/office/drawing/2014/main" id="{F0C83B94-BC71-412C-9B64-EAB5541F7BA5}"/>
                </a:ext>
              </a:extLst>
            </p:cNvPr>
            <p:cNvSpPr/>
            <p:nvPr/>
          </p:nvSpPr>
          <p:spPr>
            <a:xfrm>
              <a:off x="4922166" y="4598699"/>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C4AF00"/>
            </a:solidFill>
          </p:spPr>
          <p:txBody>
            <a:bodyPr wrap="square" lIns="0" tIns="0" rIns="0" bIns="0" rtlCol="0"/>
            <a:lstStyle/>
            <a:p>
              <a:endParaRPr/>
            </a:p>
          </p:txBody>
        </p:sp>
        <p:sp>
          <p:nvSpPr>
            <p:cNvPr id="1356" name="object 1354">
              <a:extLst>
                <a:ext uri="{FF2B5EF4-FFF2-40B4-BE49-F238E27FC236}">
                  <a16:creationId xmlns:a16="http://schemas.microsoft.com/office/drawing/2014/main" id="{CD33015F-7883-4915-9DE4-0B16B6DB579B}"/>
                </a:ext>
              </a:extLst>
            </p:cNvPr>
            <p:cNvSpPr/>
            <p:nvPr/>
          </p:nvSpPr>
          <p:spPr>
            <a:xfrm>
              <a:off x="4927842" y="4596317"/>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D5BE00"/>
            </a:solidFill>
          </p:spPr>
          <p:txBody>
            <a:bodyPr wrap="square" lIns="0" tIns="0" rIns="0" bIns="0" rtlCol="0"/>
            <a:lstStyle/>
            <a:p>
              <a:endParaRPr/>
            </a:p>
          </p:txBody>
        </p:sp>
        <p:sp>
          <p:nvSpPr>
            <p:cNvPr id="1357" name="object 1355">
              <a:extLst>
                <a:ext uri="{FF2B5EF4-FFF2-40B4-BE49-F238E27FC236}">
                  <a16:creationId xmlns:a16="http://schemas.microsoft.com/office/drawing/2014/main" id="{52D985D0-C5EE-4CDB-AD01-3614D32B20CD}"/>
                </a:ext>
              </a:extLst>
            </p:cNvPr>
            <p:cNvSpPr/>
            <p:nvPr/>
          </p:nvSpPr>
          <p:spPr>
            <a:xfrm>
              <a:off x="4927842" y="4596317"/>
              <a:ext cx="14604" cy="2540"/>
            </a:xfrm>
            <a:custGeom>
              <a:avLst/>
              <a:gdLst/>
              <a:ahLst/>
              <a:cxnLst/>
              <a:rect l="l" t="t" r="r" b="b"/>
              <a:pathLst>
                <a:path w="14604" h="2539">
                  <a:moveTo>
                    <a:pt x="0" y="0"/>
                  </a:moveTo>
                  <a:lnTo>
                    <a:pt x="0" y="2381"/>
                  </a:lnTo>
                  <a:lnTo>
                    <a:pt x="14187" y="2381"/>
                  </a:lnTo>
                  <a:lnTo>
                    <a:pt x="14187" y="0"/>
                  </a:lnTo>
                  <a:lnTo>
                    <a:pt x="0" y="0"/>
                  </a:lnTo>
                  <a:close/>
                </a:path>
              </a:pathLst>
            </a:custGeom>
            <a:solidFill>
              <a:srgbClr val="DEC600"/>
            </a:solidFill>
          </p:spPr>
          <p:txBody>
            <a:bodyPr wrap="square" lIns="0" tIns="0" rIns="0" bIns="0" rtlCol="0"/>
            <a:lstStyle/>
            <a:p>
              <a:endParaRPr/>
            </a:p>
          </p:txBody>
        </p:sp>
        <p:sp>
          <p:nvSpPr>
            <p:cNvPr id="1358" name="object 1356">
              <a:extLst>
                <a:ext uri="{FF2B5EF4-FFF2-40B4-BE49-F238E27FC236}">
                  <a16:creationId xmlns:a16="http://schemas.microsoft.com/office/drawing/2014/main" id="{99BE3C06-CBC3-44B2-ADF5-4A3F2D1235CA}"/>
                </a:ext>
              </a:extLst>
            </p:cNvPr>
            <p:cNvSpPr/>
            <p:nvPr/>
          </p:nvSpPr>
          <p:spPr>
            <a:xfrm>
              <a:off x="4930679" y="4593936"/>
              <a:ext cx="8890" cy="2540"/>
            </a:xfrm>
            <a:custGeom>
              <a:avLst/>
              <a:gdLst/>
              <a:ahLst/>
              <a:cxnLst/>
              <a:rect l="l" t="t" r="r" b="b"/>
              <a:pathLst>
                <a:path w="8889" h="2539">
                  <a:moveTo>
                    <a:pt x="8512" y="0"/>
                  </a:moveTo>
                  <a:lnTo>
                    <a:pt x="2837" y="0"/>
                  </a:lnTo>
                  <a:lnTo>
                    <a:pt x="0" y="2381"/>
                  </a:lnTo>
                  <a:lnTo>
                    <a:pt x="8512" y="2381"/>
                  </a:lnTo>
                  <a:lnTo>
                    <a:pt x="8512" y="0"/>
                  </a:lnTo>
                  <a:close/>
                </a:path>
              </a:pathLst>
            </a:custGeom>
            <a:solidFill>
              <a:srgbClr val="F1DB00"/>
            </a:solidFill>
          </p:spPr>
          <p:txBody>
            <a:bodyPr wrap="square" lIns="0" tIns="0" rIns="0" bIns="0" rtlCol="0"/>
            <a:lstStyle/>
            <a:p>
              <a:endParaRPr/>
            </a:p>
          </p:txBody>
        </p:sp>
        <p:sp>
          <p:nvSpPr>
            <p:cNvPr id="1359" name="object 1357">
              <a:extLst>
                <a:ext uri="{FF2B5EF4-FFF2-40B4-BE49-F238E27FC236}">
                  <a16:creationId xmlns:a16="http://schemas.microsoft.com/office/drawing/2014/main" id="{9AC3E9A8-E5CA-4AB2-94C8-56FA0AFE81C1}"/>
                </a:ext>
              </a:extLst>
            </p:cNvPr>
            <p:cNvSpPr/>
            <p:nvPr/>
          </p:nvSpPr>
          <p:spPr>
            <a:xfrm>
              <a:off x="4933517" y="4593936"/>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7DD00"/>
            </a:solidFill>
          </p:spPr>
          <p:txBody>
            <a:bodyPr wrap="square" lIns="0" tIns="0" rIns="0" bIns="0" rtlCol="0"/>
            <a:lstStyle/>
            <a:p>
              <a:endParaRPr/>
            </a:p>
          </p:txBody>
        </p:sp>
        <p:sp>
          <p:nvSpPr>
            <p:cNvPr id="1360" name="object 1358">
              <a:extLst>
                <a:ext uri="{FF2B5EF4-FFF2-40B4-BE49-F238E27FC236}">
                  <a16:creationId xmlns:a16="http://schemas.microsoft.com/office/drawing/2014/main" id="{1B2315DD-F8DB-4126-B901-F70B517D7618}"/>
                </a:ext>
              </a:extLst>
            </p:cNvPr>
            <p:cNvSpPr/>
            <p:nvPr/>
          </p:nvSpPr>
          <p:spPr>
            <a:xfrm>
              <a:off x="3855239" y="4667860"/>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201E00"/>
            </a:solidFill>
          </p:spPr>
          <p:txBody>
            <a:bodyPr wrap="square" lIns="0" tIns="0" rIns="0" bIns="0" rtlCol="0"/>
            <a:lstStyle/>
            <a:p>
              <a:endParaRPr/>
            </a:p>
          </p:txBody>
        </p:sp>
        <p:sp>
          <p:nvSpPr>
            <p:cNvPr id="1361" name="object 1359">
              <a:extLst>
                <a:ext uri="{FF2B5EF4-FFF2-40B4-BE49-F238E27FC236}">
                  <a16:creationId xmlns:a16="http://schemas.microsoft.com/office/drawing/2014/main" id="{D280ED10-C9CD-4684-93C8-05DE00F1269C}"/>
                </a:ext>
              </a:extLst>
            </p:cNvPr>
            <p:cNvSpPr/>
            <p:nvPr/>
          </p:nvSpPr>
          <p:spPr>
            <a:xfrm>
              <a:off x="3855239" y="4667860"/>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252000"/>
            </a:solidFill>
          </p:spPr>
          <p:txBody>
            <a:bodyPr wrap="square" lIns="0" tIns="0" rIns="0" bIns="0" rtlCol="0"/>
            <a:lstStyle/>
            <a:p>
              <a:endParaRPr/>
            </a:p>
          </p:txBody>
        </p:sp>
        <p:sp>
          <p:nvSpPr>
            <p:cNvPr id="1362" name="object 1360">
              <a:extLst>
                <a:ext uri="{FF2B5EF4-FFF2-40B4-BE49-F238E27FC236}">
                  <a16:creationId xmlns:a16="http://schemas.microsoft.com/office/drawing/2014/main" id="{EF3A316C-A5C4-4AA4-A0F8-45072DA1EBFE}"/>
                </a:ext>
              </a:extLst>
            </p:cNvPr>
            <p:cNvSpPr/>
            <p:nvPr/>
          </p:nvSpPr>
          <p:spPr>
            <a:xfrm>
              <a:off x="3849564" y="4665478"/>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32D00"/>
            </a:solidFill>
          </p:spPr>
          <p:txBody>
            <a:bodyPr wrap="square" lIns="0" tIns="0" rIns="0" bIns="0" rtlCol="0"/>
            <a:lstStyle/>
            <a:p>
              <a:endParaRPr/>
            </a:p>
          </p:txBody>
        </p:sp>
        <p:sp>
          <p:nvSpPr>
            <p:cNvPr id="1363" name="object 1361">
              <a:extLst>
                <a:ext uri="{FF2B5EF4-FFF2-40B4-BE49-F238E27FC236}">
                  <a16:creationId xmlns:a16="http://schemas.microsoft.com/office/drawing/2014/main" id="{B2BC49A2-DA62-405C-8E3A-D4E044D1D21C}"/>
                </a:ext>
              </a:extLst>
            </p:cNvPr>
            <p:cNvSpPr/>
            <p:nvPr/>
          </p:nvSpPr>
          <p:spPr>
            <a:xfrm>
              <a:off x="3849564" y="4665478"/>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A3600"/>
            </a:solidFill>
          </p:spPr>
          <p:txBody>
            <a:bodyPr wrap="square" lIns="0" tIns="0" rIns="0" bIns="0" rtlCol="0"/>
            <a:lstStyle/>
            <a:p>
              <a:endParaRPr/>
            </a:p>
          </p:txBody>
        </p:sp>
        <p:sp>
          <p:nvSpPr>
            <p:cNvPr id="1364" name="object 1362">
              <a:extLst>
                <a:ext uri="{FF2B5EF4-FFF2-40B4-BE49-F238E27FC236}">
                  <a16:creationId xmlns:a16="http://schemas.microsoft.com/office/drawing/2014/main" id="{6073AF65-881F-4F75-B3D7-A05ACC8F3045}"/>
                </a:ext>
              </a:extLst>
            </p:cNvPr>
            <p:cNvSpPr/>
            <p:nvPr/>
          </p:nvSpPr>
          <p:spPr>
            <a:xfrm>
              <a:off x="3846726" y="4660715"/>
              <a:ext cx="28575" cy="5080"/>
            </a:xfrm>
            <a:custGeom>
              <a:avLst/>
              <a:gdLst/>
              <a:ahLst/>
              <a:cxnLst/>
              <a:rect l="l" t="t" r="r" b="b"/>
              <a:pathLst>
                <a:path w="28575" h="5079">
                  <a:moveTo>
                    <a:pt x="28375" y="4762"/>
                  </a:moveTo>
                  <a:lnTo>
                    <a:pt x="28375" y="0"/>
                  </a:lnTo>
                  <a:lnTo>
                    <a:pt x="0" y="0"/>
                  </a:lnTo>
                  <a:lnTo>
                    <a:pt x="0" y="4762"/>
                  </a:lnTo>
                  <a:lnTo>
                    <a:pt x="28375" y="4762"/>
                  </a:lnTo>
                  <a:close/>
                </a:path>
              </a:pathLst>
            </a:custGeom>
            <a:solidFill>
              <a:srgbClr val="4F4600"/>
            </a:solidFill>
          </p:spPr>
          <p:txBody>
            <a:bodyPr wrap="square" lIns="0" tIns="0" rIns="0" bIns="0" rtlCol="0"/>
            <a:lstStyle/>
            <a:p>
              <a:endParaRPr/>
            </a:p>
          </p:txBody>
        </p:sp>
        <p:sp>
          <p:nvSpPr>
            <p:cNvPr id="1365" name="object 1363">
              <a:extLst>
                <a:ext uri="{FF2B5EF4-FFF2-40B4-BE49-F238E27FC236}">
                  <a16:creationId xmlns:a16="http://schemas.microsoft.com/office/drawing/2014/main" id="{0713E9D2-33C5-4841-A390-54E0C0D84C75}"/>
                </a:ext>
              </a:extLst>
            </p:cNvPr>
            <p:cNvSpPr/>
            <p:nvPr/>
          </p:nvSpPr>
          <p:spPr>
            <a:xfrm>
              <a:off x="3846726" y="4660715"/>
              <a:ext cx="28575" cy="5080"/>
            </a:xfrm>
            <a:custGeom>
              <a:avLst/>
              <a:gdLst/>
              <a:ahLst/>
              <a:cxnLst/>
              <a:rect l="l" t="t" r="r" b="b"/>
              <a:pathLst>
                <a:path w="28575" h="5079">
                  <a:moveTo>
                    <a:pt x="28375" y="4762"/>
                  </a:moveTo>
                  <a:lnTo>
                    <a:pt x="28375" y="0"/>
                  </a:lnTo>
                  <a:lnTo>
                    <a:pt x="0" y="0"/>
                  </a:lnTo>
                  <a:lnTo>
                    <a:pt x="0" y="4762"/>
                  </a:lnTo>
                  <a:lnTo>
                    <a:pt x="28375" y="4762"/>
                  </a:lnTo>
                  <a:close/>
                </a:path>
              </a:pathLst>
            </a:custGeom>
            <a:solidFill>
              <a:srgbClr val="534900"/>
            </a:solidFill>
          </p:spPr>
          <p:txBody>
            <a:bodyPr wrap="square" lIns="0" tIns="0" rIns="0" bIns="0" rtlCol="0"/>
            <a:lstStyle/>
            <a:p>
              <a:endParaRPr/>
            </a:p>
          </p:txBody>
        </p:sp>
        <p:sp>
          <p:nvSpPr>
            <p:cNvPr id="1366" name="object 1364">
              <a:extLst>
                <a:ext uri="{FF2B5EF4-FFF2-40B4-BE49-F238E27FC236}">
                  <a16:creationId xmlns:a16="http://schemas.microsoft.com/office/drawing/2014/main" id="{58F50F04-D8EF-4094-BCFB-6B2914021007}"/>
                </a:ext>
              </a:extLst>
            </p:cNvPr>
            <p:cNvSpPr/>
            <p:nvPr/>
          </p:nvSpPr>
          <p:spPr>
            <a:xfrm>
              <a:off x="3843889" y="4658334"/>
              <a:ext cx="28575" cy="2540"/>
            </a:xfrm>
            <a:custGeom>
              <a:avLst/>
              <a:gdLst/>
              <a:ahLst/>
              <a:cxnLst/>
              <a:rect l="l" t="t" r="r" b="b"/>
              <a:pathLst>
                <a:path w="28575" h="2539">
                  <a:moveTo>
                    <a:pt x="28375" y="2381"/>
                  </a:moveTo>
                  <a:lnTo>
                    <a:pt x="28375" y="0"/>
                  </a:lnTo>
                  <a:lnTo>
                    <a:pt x="0" y="0"/>
                  </a:lnTo>
                  <a:lnTo>
                    <a:pt x="0" y="2381"/>
                  </a:lnTo>
                  <a:lnTo>
                    <a:pt x="28375" y="2381"/>
                  </a:lnTo>
                  <a:close/>
                </a:path>
              </a:pathLst>
            </a:custGeom>
            <a:solidFill>
              <a:srgbClr val="695F00"/>
            </a:solidFill>
          </p:spPr>
          <p:txBody>
            <a:bodyPr wrap="square" lIns="0" tIns="0" rIns="0" bIns="0" rtlCol="0"/>
            <a:lstStyle/>
            <a:p>
              <a:endParaRPr/>
            </a:p>
          </p:txBody>
        </p:sp>
        <p:sp>
          <p:nvSpPr>
            <p:cNvPr id="1367" name="object 1365">
              <a:extLst>
                <a:ext uri="{FF2B5EF4-FFF2-40B4-BE49-F238E27FC236}">
                  <a16:creationId xmlns:a16="http://schemas.microsoft.com/office/drawing/2014/main" id="{6C3EC522-4372-4CC9-99E4-910F9E22306E}"/>
                </a:ext>
              </a:extLst>
            </p:cNvPr>
            <p:cNvSpPr/>
            <p:nvPr/>
          </p:nvSpPr>
          <p:spPr>
            <a:xfrm>
              <a:off x="3843889" y="4658333"/>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F6200"/>
            </a:solidFill>
          </p:spPr>
          <p:txBody>
            <a:bodyPr wrap="square" lIns="0" tIns="0" rIns="0" bIns="0" rtlCol="0"/>
            <a:lstStyle/>
            <a:p>
              <a:endParaRPr/>
            </a:p>
          </p:txBody>
        </p:sp>
        <p:sp>
          <p:nvSpPr>
            <p:cNvPr id="1368" name="object 1366">
              <a:extLst>
                <a:ext uri="{FF2B5EF4-FFF2-40B4-BE49-F238E27FC236}">
                  <a16:creationId xmlns:a16="http://schemas.microsoft.com/office/drawing/2014/main" id="{7D4B66F9-E44A-4B0A-8514-D052BEA0577B}"/>
                </a:ext>
              </a:extLst>
            </p:cNvPr>
            <p:cNvSpPr/>
            <p:nvPr/>
          </p:nvSpPr>
          <p:spPr>
            <a:xfrm>
              <a:off x="3838213" y="4655952"/>
              <a:ext cx="34290" cy="2540"/>
            </a:xfrm>
            <a:custGeom>
              <a:avLst/>
              <a:gdLst/>
              <a:ahLst/>
              <a:cxnLst/>
              <a:rect l="l" t="t" r="r" b="b"/>
              <a:pathLst>
                <a:path w="34289" h="2539">
                  <a:moveTo>
                    <a:pt x="0" y="0"/>
                  </a:moveTo>
                  <a:lnTo>
                    <a:pt x="0" y="2381"/>
                  </a:lnTo>
                  <a:lnTo>
                    <a:pt x="34050" y="2381"/>
                  </a:lnTo>
                  <a:lnTo>
                    <a:pt x="34050" y="0"/>
                  </a:lnTo>
                  <a:lnTo>
                    <a:pt x="0" y="0"/>
                  </a:lnTo>
                  <a:close/>
                </a:path>
              </a:pathLst>
            </a:custGeom>
            <a:solidFill>
              <a:srgbClr val="7C6F00"/>
            </a:solidFill>
          </p:spPr>
          <p:txBody>
            <a:bodyPr wrap="square" lIns="0" tIns="0" rIns="0" bIns="0" rtlCol="0"/>
            <a:lstStyle/>
            <a:p>
              <a:endParaRPr/>
            </a:p>
          </p:txBody>
        </p:sp>
        <p:sp>
          <p:nvSpPr>
            <p:cNvPr id="1369" name="object 1367">
              <a:extLst>
                <a:ext uri="{FF2B5EF4-FFF2-40B4-BE49-F238E27FC236}">
                  <a16:creationId xmlns:a16="http://schemas.microsoft.com/office/drawing/2014/main" id="{A3941F5C-727A-410C-A803-BDD054ECDAC8}"/>
                </a:ext>
              </a:extLst>
            </p:cNvPr>
            <p:cNvSpPr/>
            <p:nvPr/>
          </p:nvSpPr>
          <p:spPr>
            <a:xfrm>
              <a:off x="3838213" y="4655952"/>
              <a:ext cx="34290" cy="2540"/>
            </a:xfrm>
            <a:custGeom>
              <a:avLst/>
              <a:gdLst/>
              <a:ahLst/>
              <a:cxnLst/>
              <a:rect l="l" t="t" r="r" b="b"/>
              <a:pathLst>
                <a:path w="34289" h="2539">
                  <a:moveTo>
                    <a:pt x="0" y="0"/>
                  </a:moveTo>
                  <a:lnTo>
                    <a:pt x="0" y="2381"/>
                  </a:lnTo>
                  <a:lnTo>
                    <a:pt x="34050" y="2381"/>
                  </a:lnTo>
                  <a:lnTo>
                    <a:pt x="34050" y="0"/>
                  </a:lnTo>
                  <a:lnTo>
                    <a:pt x="0" y="0"/>
                  </a:lnTo>
                  <a:close/>
                </a:path>
              </a:pathLst>
            </a:custGeom>
            <a:solidFill>
              <a:srgbClr val="827500"/>
            </a:solidFill>
          </p:spPr>
          <p:txBody>
            <a:bodyPr wrap="square" lIns="0" tIns="0" rIns="0" bIns="0" rtlCol="0"/>
            <a:lstStyle/>
            <a:p>
              <a:endParaRPr/>
            </a:p>
          </p:txBody>
        </p:sp>
        <p:sp>
          <p:nvSpPr>
            <p:cNvPr id="1370" name="object 1368">
              <a:extLst>
                <a:ext uri="{FF2B5EF4-FFF2-40B4-BE49-F238E27FC236}">
                  <a16:creationId xmlns:a16="http://schemas.microsoft.com/office/drawing/2014/main" id="{C20CD862-E053-42E8-8442-579114735B33}"/>
                </a:ext>
              </a:extLst>
            </p:cNvPr>
            <p:cNvSpPr/>
            <p:nvPr/>
          </p:nvSpPr>
          <p:spPr>
            <a:xfrm>
              <a:off x="3838213" y="4653571"/>
              <a:ext cx="31750" cy="2540"/>
            </a:xfrm>
            <a:custGeom>
              <a:avLst/>
              <a:gdLst/>
              <a:ahLst/>
              <a:cxnLst/>
              <a:rect l="l" t="t" r="r" b="b"/>
              <a:pathLst>
                <a:path w="31750" h="2539">
                  <a:moveTo>
                    <a:pt x="31213" y="0"/>
                  </a:moveTo>
                  <a:lnTo>
                    <a:pt x="0" y="0"/>
                  </a:lnTo>
                  <a:lnTo>
                    <a:pt x="0" y="2381"/>
                  </a:lnTo>
                  <a:lnTo>
                    <a:pt x="31213" y="2381"/>
                  </a:lnTo>
                  <a:lnTo>
                    <a:pt x="31213" y="0"/>
                  </a:lnTo>
                  <a:close/>
                </a:path>
              </a:pathLst>
            </a:custGeom>
            <a:solidFill>
              <a:srgbClr val="958600"/>
            </a:solidFill>
          </p:spPr>
          <p:txBody>
            <a:bodyPr wrap="square" lIns="0" tIns="0" rIns="0" bIns="0" rtlCol="0"/>
            <a:lstStyle/>
            <a:p>
              <a:endParaRPr/>
            </a:p>
          </p:txBody>
        </p:sp>
        <p:sp>
          <p:nvSpPr>
            <p:cNvPr id="1371" name="object 1369">
              <a:extLst>
                <a:ext uri="{FF2B5EF4-FFF2-40B4-BE49-F238E27FC236}">
                  <a16:creationId xmlns:a16="http://schemas.microsoft.com/office/drawing/2014/main" id="{6E0DB4C6-90B8-467D-8F1B-6C43D8650A3C}"/>
                </a:ext>
              </a:extLst>
            </p:cNvPr>
            <p:cNvSpPr/>
            <p:nvPr/>
          </p:nvSpPr>
          <p:spPr>
            <a:xfrm>
              <a:off x="3838213" y="4653571"/>
              <a:ext cx="31750" cy="2540"/>
            </a:xfrm>
            <a:custGeom>
              <a:avLst/>
              <a:gdLst/>
              <a:ahLst/>
              <a:cxnLst/>
              <a:rect l="l" t="t" r="r" b="b"/>
              <a:pathLst>
                <a:path w="31750" h="2539">
                  <a:moveTo>
                    <a:pt x="31213" y="0"/>
                  </a:moveTo>
                  <a:lnTo>
                    <a:pt x="0" y="0"/>
                  </a:lnTo>
                  <a:lnTo>
                    <a:pt x="0" y="2381"/>
                  </a:lnTo>
                  <a:lnTo>
                    <a:pt x="31213" y="2381"/>
                  </a:lnTo>
                  <a:lnTo>
                    <a:pt x="31213" y="0"/>
                  </a:lnTo>
                  <a:close/>
                </a:path>
              </a:pathLst>
            </a:custGeom>
            <a:solidFill>
              <a:srgbClr val="9C8D00"/>
            </a:solidFill>
          </p:spPr>
          <p:txBody>
            <a:bodyPr wrap="square" lIns="0" tIns="0" rIns="0" bIns="0" rtlCol="0"/>
            <a:lstStyle/>
            <a:p>
              <a:endParaRPr/>
            </a:p>
          </p:txBody>
        </p:sp>
        <p:sp>
          <p:nvSpPr>
            <p:cNvPr id="1372" name="object 1370">
              <a:extLst>
                <a:ext uri="{FF2B5EF4-FFF2-40B4-BE49-F238E27FC236}">
                  <a16:creationId xmlns:a16="http://schemas.microsoft.com/office/drawing/2014/main" id="{41A54004-DCF8-40E0-90E9-11DE0114E22B}"/>
                </a:ext>
              </a:extLst>
            </p:cNvPr>
            <p:cNvSpPr/>
            <p:nvPr/>
          </p:nvSpPr>
          <p:spPr>
            <a:xfrm>
              <a:off x="3841051" y="4651190"/>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AB9900"/>
            </a:solidFill>
          </p:spPr>
          <p:txBody>
            <a:bodyPr wrap="square" lIns="0" tIns="0" rIns="0" bIns="0" rtlCol="0"/>
            <a:lstStyle/>
            <a:p>
              <a:endParaRPr/>
            </a:p>
          </p:txBody>
        </p:sp>
        <p:sp>
          <p:nvSpPr>
            <p:cNvPr id="1373" name="object 1371">
              <a:extLst>
                <a:ext uri="{FF2B5EF4-FFF2-40B4-BE49-F238E27FC236}">
                  <a16:creationId xmlns:a16="http://schemas.microsoft.com/office/drawing/2014/main" id="{42E3E075-5CF7-4878-AE11-158F2E57E0DE}"/>
                </a:ext>
              </a:extLst>
            </p:cNvPr>
            <p:cNvSpPr/>
            <p:nvPr/>
          </p:nvSpPr>
          <p:spPr>
            <a:xfrm>
              <a:off x="3841051" y="4651188"/>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AF9E00"/>
            </a:solidFill>
          </p:spPr>
          <p:txBody>
            <a:bodyPr wrap="square" lIns="0" tIns="0" rIns="0" bIns="0" rtlCol="0"/>
            <a:lstStyle/>
            <a:p>
              <a:endParaRPr/>
            </a:p>
          </p:txBody>
        </p:sp>
        <p:sp>
          <p:nvSpPr>
            <p:cNvPr id="1374" name="object 1372">
              <a:extLst>
                <a:ext uri="{FF2B5EF4-FFF2-40B4-BE49-F238E27FC236}">
                  <a16:creationId xmlns:a16="http://schemas.microsoft.com/office/drawing/2014/main" id="{04E2B4F9-C686-4F86-99EB-98FC93F93F44}"/>
                </a:ext>
              </a:extLst>
            </p:cNvPr>
            <p:cNvSpPr/>
            <p:nvPr/>
          </p:nvSpPr>
          <p:spPr>
            <a:xfrm>
              <a:off x="3835376" y="4691673"/>
              <a:ext cx="20320" cy="2540"/>
            </a:xfrm>
            <a:custGeom>
              <a:avLst/>
              <a:gdLst/>
              <a:ahLst/>
              <a:cxnLst/>
              <a:rect l="l" t="t" r="r" b="b"/>
              <a:pathLst>
                <a:path w="20320" h="2539">
                  <a:moveTo>
                    <a:pt x="0" y="2382"/>
                  </a:moveTo>
                  <a:lnTo>
                    <a:pt x="19863" y="2382"/>
                  </a:lnTo>
                  <a:lnTo>
                    <a:pt x="19863" y="0"/>
                  </a:lnTo>
                  <a:lnTo>
                    <a:pt x="0" y="0"/>
                  </a:lnTo>
                  <a:lnTo>
                    <a:pt x="0" y="2382"/>
                  </a:lnTo>
                  <a:close/>
                </a:path>
              </a:pathLst>
            </a:custGeom>
            <a:solidFill>
              <a:srgbClr val="C4AF00"/>
            </a:solidFill>
          </p:spPr>
          <p:txBody>
            <a:bodyPr wrap="square" lIns="0" tIns="0" rIns="0" bIns="0" rtlCol="0"/>
            <a:lstStyle/>
            <a:p>
              <a:endParaRPr/>
            </a:p>
          </p:txBody>
        </p:sp>
        <p:sp>
          <p:nvSpPr>
            <p:cNvPr id="1375" name="object 1373">
              <a:extLst>
                <a:ext uri="{FF2B5EF4-FFF2-40B4-BE49-F238E27FC236}">
                  <a16:creationId xmlns:a16="http://schemas.microsoft.com/office/drawing/2014/main" id="{5F15529C-101E-4EA8-BF0E-1723717632C9}"/>
                </a:ext>
              </a:extLst>
            </p:cNvPr>
            <p:cNvSpPr/>
            <p:nvPr/>
          </p:nvSpPr>
          <p:spPr>
            <a:xfrm>
              <a:off x="3835376" y="4691674"/>
              <a:ext cx="20320" cy="2540"/>
            </a:xfrm>
            <a:custGeom>
              <a:avLst/>
              <a:gdLst/>
              <a:ahLst/>
              <a:cxnLst/>
              <a:rect l="l" t="t" r="r" b="b"/>
              <a:pathLst>
                <a:path w="20320" h="2539">
                  <a:moveTo>
                    <a:pt x="0" y="2381"/>
                  </a:moveTo>
                  <a:lnTo>
                    <a:pt x="0" y="0"/>
                  </a:lnTo>
                  <a:lnTo>
                    <a:pt x="19863" y="0"/>
                  </a:lnTo>
                  <a:lnTo>
                    <a:pt x="19863" y="2381"/>
                  </a:lnTo>
                  <a:lnTo>
                    <a:pt x="0" y="2381"/>
                  </a:lnTo>
                  <a:close/>
                </a:path>
              </a:pathLst>
            </a:custGeom>
            <a:solidFill>
              <a:srgbClr val="C8B500"/>
            </a:solidFill>
          </p:spPr>
          <p:txBody>
            <a:bodyPr wrap="square" lIns="0" tIns="0" rIns="0" bIns="0" rtlCol="0"/>
            <a:lstStyle/>
            <a:p>
              <a:endParaRPr/>
            </a:p>
          </p:txBody>
        </p:sp>
        <p:sp>
          <p:nvSpPr>
            <p:cNvPr id="1376" name="object 1374">
              <a:extLst>
                <a:ext uri="{FF2B5EF4-FFF2-40B4-BE49-F238E27FC236}">
                  <a16:creationId xmlns:a16="http://schemas.microsoft.com/office/drawing/2014/main" id="{B2BAAB75-71FD-4D81-837C-8C795F11D1C6}"/>
                </a:ext>
              </a:extLst>
            </p:cNvPr>
            <p:cNvSpPr/>
            <p:nvPr/>
          </p:nvSpPr>
          <p:spPr>
            <a:xfrm>
              <a:off x="3841051" y="4689292"/>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EC600"/>
            </a:solidFill>
          </p:spPr>
          <p:txBody>
            <a:bodyPr wrap="square" lIns="0" tIns="0" rIns="0" bIns="0" rtlCol="0"/>
            <a:lstStyle/>
            <a:p>
              <a:endParaRPr/>
            </a:p>
          </p:txBody>
        </p:sp>
        <p:sp>
          <p:nvSpPr>
            <p:cNvPr id="1377" name="object 1375">
              <a:extLst>
                <a:ext uri="{FF2B5EF4-FFF2-40B4-BE49-F238E27FC236}">
                  <a16:creationId xmlns:a16="http://schemas.microsoft.com/office/drawing/2014/main" id="{A44564EB-7EDD-442B-A20F-0BF1DE78029F}"/>
                </a:ext>
              </a:extLst>
            </p:cNvPr>
            <p:cNvSpPr/>
            <p:nvPr/>
          </p:nvSpPr>
          <p:spPr>
            <a:xfrm>
              <a:off x="3841051" y="4689291"/>
              <a:ext cx="11430" cy="2540"/>
            </a:xfrm>
            <a:custGeom>
              <a:avLst/>
              <a:gdLst/>
              <a:ahLst/>
              <a:cxnLst/>
              <a:rect l="l" t="t" r="r" b="b"/>
              <a:pathLst>
                <a:path w="11429" h="2539">
                  <a:moveTo>
                    <a:pt x="0" y="2382"/>
                  </a:moveTo>
                  <a:lnTo>
                    <a:pt x="11350" y="2382"/>
                  </a:lnTo>
                  <a:lnTo>
                    <a:pt x="11350" y="0"/>
                  </a:lnTo>
                  <a:lnTo>
                    <a:pt x="0" y="0"/>
                  </a:lnTo>
                  <a:lnTo>
                    <a:pt x="0" y="2382"/>
                  </a:lnTo>
                  <a:close/>
                </a:path>
              </a:pathLst>
            </a:custGeom>
            <a:solidFill>
              <a:srgbClr val="E2CC00"/>
            </a:solidFill>
          </p:spPr>
          <p:txBody>
            <a:bodyPr wrap="square" lIns="0" tIns="0" rIns="0" bIns="0" rtlCol="0"/>
            <a:lstStyle/>
            <a:p>
              <a:endParaRPr/>
            </a:p>
          </p:txBody>
        </p:sp>
        <p:sp>
          <p:nvSpPr>
            <p:cNvPr id="1378" name="object 1376">
              <a:extLst>
                <a:ext uri="{FF2B5EF4-FFF2-40B4-BE49-F238E27FC236}">
                  <a16:creationId xmlns:a16="http://schemas.microsoft.com/office/drawing/2014/main" id="{49C7FF0B-C43E-4B0D-A809-A2576F84B785}"/>
                </a:ext>
              </a:extLst>
            </p:cNvPr>
            <p:cNvSpPr/>
            <p:nvPr/>
          </p:nvSpPr>
          <p:spPr>
            <a:xfrm>
              <a:off x="3846726" y="4686911"/>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F1DB00"/>
            </a:solidFill>
          </p:spPr>
          <p:txBody>
            <a:bodyPr wrap="square" lIns="0" tIns="0" rIns="0" bIns="0" rtlCol="0"/>
            <a:lstStyle/>
            <a:p>
              <a:endParaRPr/>
            </a:p>
          </p:txBody>
        </p:sp>
        <p:sp>
          <p:nvSpPr>
            <p:cNvPr id="1379" name="object 1377">
              <a:extLst>
                <a:ext uri="{FF2B5EF4-FFF2-40B4-BE49-F238E27FC236}">
                  <a16:creationId xmlns:a16="http://schemas.microsoft.com/office/drawing/2014/main" id="{CC482496-B0E1-4257-AE8E-6EACFC8820E4}"/>
                </a:ext>
              </a:extLst>
            </p:cNvPr>
            <p:cNvSpPr/>
            <p:nvPr/>
          </p:nvSpPr>
          <p:spPr>
            <a:xfrm>
              <a:off x="3846726" y="4686911"/>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F7DD00"/>
            </a:solidFill>
          </p:spPr>
          <p:txBody>
            <a:bodyPr wrap="square" lIns="0" tIns="0" rIns="0" bIns="0" rtlCol="0"/>
            <a:lstStyle/>
            <a:p>
              <a:endParaRPr/>
            </a:p>
          </p:txBody>
        </p:sp>
        <p:sp>
          <p:nvSpPr>
            <p:cNvPr id="1380" name="object 1378">
              <a:extLst>
                <a:ext uri="{FF2B5EF4-FFF2-40B4-BE49-F238E27FC236}">
                  <a16:creationId xmlns:a16="http://schemas.microsoft.com/office/drawing/2014/main" id="{11F0EC9B-4AF0-4553-B282-364FA6F1DA3C}"/>
                </a:ext>
              </a:extLst>
            </p:cNvPr>
            <p:cNvSpPr/>
            <p:nvPr/>
          </p:nvSpPr>
          <p:spPr>
            <a:xfrm>
              <a:off x="5807490" y="4789323"/>
              <a:ext cx="28575" cy="5080"/>
            </a:xfrm>
            <a:custGeom>
              <a:avLst/>
              <a:gdLst/>
              <a:ahLst/>
              <a:cxnLst/>
              <a:rect l="l" t="t" r="r" b="b"/>
              <a:pathLst>
                <a:path w="28575" h="5079">
                  <a:moveTo>
                    <a:pt x="28375" y="0"/>
                  </a:moveTo>
                  <a:lnTo>
                    <a:pt x="0" y="0"/>
                  </a:lnTo>
                  <a:lnTo>
                    <a:pt x="0" y="4762"/>
                  </a:lnTo>
                  <a:lnTo>
                    <a:pt x="28375" y="4762"/>
                  </a:lnTo>
                  <a:lnTo>
                    <a:pt x="28375" y="0"/>
                  </a:lnTo>
                  <a:close/>
                </a:path>
              </a:pathLst>
            </a:custGeom>
            <a:solidFill>
              <a:srgbClr val="3A3600"/>
            </a:solidFill>
          </p:spPr>
          <p:txBody>
            <a:bodyPr wrap="square" lIns="0" tIns="0" rIns="0" bIns="0" rtlCol="0"/>
            <a:lstStyle/>
            <a:p>
              <a:endParaRPr/>
            </a:p>
          </p:txBody>
        </p:sp>
        <p:sp>
          <p:nvSpPr>
            <p:cNvPr id="1381" name="object 1379">
              <a:extLst>
                <a:ext uri="{FF2B5EF4-FFF2-40B4-BE49-F238E27FC236}">
                  <a16:creationId xmlns:a16="http://schemas.microsoft.com/office/drawing/2014/main" id="{7C2A3DAB-F3B6-4F65-AB31-C8292B2977A7}"/>
                </a:ext>
              </a:extLst>
            </p:cNvPr>
            <p:cNvSpPr/>
            <p:nvPr/>
          </p:nvSpPr>
          <p:spPr>
            <a:xfrm>
              <a:off x="5807490" y="4789323"/>
              <a:ext cx="28575" cy="5080"/>
            </a:xfrm>
            <a:custGeom>
              <a:avLst/>
              <a:gdLst/>
              <a:ahLst/>
              <a:cxnLst/>
              <a:rect l="l" t="t" r="r" b="b"/>
              <a:pathLst>
                <a:path w="28575" h="5079">
                  <a:moveTo>
                    <a:pt x="28375" y="0"/>
                  </a:moveTo>
                  <a:lnTo>
                    <a:pt x="0" y="0"/>
                  </a:lnTo>
                  <a:lnTo>
                    <a:pt x="0" y="4762"/>
                  </a:lnTo>
                  <a:lnTo>
                    <a:pt x="28375" y="4762"/>
                  </a:lnTo>
                  <a:lnTo>
                    <a:pt x="28375" y="0"/>
                  </a:lnTo>
                  <a:close/>
                </a:path>
              </a:pathLst>
            </a:custGeom>
            <a:solidFill>
              <a:srgbClr val="403800"/>
            </a:solidFill>
          </p:spPr>
          <p:txBody>
            <a:bodyPr wrap="square" lIns="0" tIns="0" rIns="0" bIns="0" rtlCol="0"/>
            <a:lstStyle/>
            <a:p>
              <a:endParaRPr/>
            </a:p>
          </p:txBody>
        </p:sp>
        <p:sp>
          <p:nvSpPr>
            <p:cNvPr id="1382" name="object 1380">
              <a:extLst>
                <a:ext uri="{FF2B5EF4-FFF2-40B4-BE49-F238E27FC236}">
                  <a16:creationId xmlns:a16="http://schemas.microsoft.com/office/drawing/2014/main" id="{82BE3817-2EB5-408E-9F95-0F177C30C80E}"/>
                </a:ext>
              </a:extLst>
            </p:cNvPr>
            <p:cNvSpPr/>
            <p:nvPr/>
          </p:nvSpPr>
          <p:spPr>
            <a:xfrm>
              <a:off x="5804652" y="4786941"/>
              <a:ext cx="31750" cy="2540"/>
            </a:xfrm>
            <a:custGeom>
              <a:avLst/>
              <a:gdLst/>
              <a:ahLst/>
              <a:cxnLst/>
              <a:rect l="l" t="t" r="r" b="b"/>
              <a:pathLst>
                <a:path w="31750" h="2539">
                  <a:moveTo>
                    <a:pt x="31213" y="2381"/>
                  </a:moveTo>
                  <a:lnTo>
                    <a:pt x="31213" y="0"/>
                  </a:lnTo>
                  <a:lnTo>
                    <a:pt x="0" y="0"/>
                  </a:lnTo>
                  <a:lnTo>
                    <a:pt x="0" y="2381"/>
                  </a:lnTo>
                  <a:lnTo>
                    <a:pt x="31213" y="2381"/>
                  </a:lnTo>
                  <a:close/>
                </a:path>
              </a:pathLst>
            </a:custGeom>
            <a:solidFill>
              <a:srgbClr val="534900"/>
            </a:solidFill>
          </p:spPr>
          <p:txBody>
            <a:bodyPr wrap="square" lIns="0" tIns="0" rIns="0" bIns="0" rtlCol="0"/>
            <a:lstStyle/>
            <a:p>
              <a:endParaRPr/>
            </a:p>
          </p:txBody>
        </p:sp>
        <p:sp>
          <p:nvSpPr>
            <p:cNvPr id="1383" name="object 1381">
              <a:extLst>
                <a:ext uri="{FF2B5EF4-FFF2-40B4-BE49-F238E27FC236}">
                  <a16:creationId xmlns:a16="http://schemas.microsoft.com/office/drawing/2014/main" id="{B9BDB61E-08F8-4A71-960F-AD3E6B89A36C}"/>
                </a:ext>
              </a:extLst>
            </p:cNvPr>
            <p:cNvSpPr/>
            <p:nvPr/>
          </p:nvSpPr>
          <p:spPr>
            <a:xfrm>
              <a:off x="5804652" y="4786941"/>
              <a:ext cx="31750" cy="2540"/>
            </a:xfrm>
            <a:custGeom>
              <a:avLst/>
              <a:gdLst/>
              <a:ahLst/>
              <a:cxnLst/>
              <a:rect l="l" t="t" r="r" b="b"/>
              <a:pathLst>
                <a:path w="31750" h="2539">
                  <a:moveTo>
                    <a:pt x="31213" y="2381"/>
                  </a:moveTo>
                  <a:lnTo>
                    <a:pt x="31213" y="0"/>
                  </a:lnTo>
                  <a:lnTo>
                    <a:pt x="0" y="0"/>
                  </a:lnTo>
                  <a:lnTo>
                    <a:pt x="0" y="2381"/>
                  </a:lnTo>
                  <a:lnTo>
                    <a:pt x="31213" y="2381"/>
                  </a:lnTo>
                  <a:close/>
                </a:path>
              </a:pathLst>
            </a:custGeom>
            <a:solidFill>
              <a:srgbClr val="5C5200"/>
            </a:solidFill>
          </p:spPr>
          <p:txBody>
            <a:bodyPr wrap="square" lIns="0" tIns="0" rIns="0" bIns="0" rtlCol="0"/>
            <a:lstStyle/>
            <a:p>
              <a:endParaRPr/>
            </a:p>
          </p:txBody>
        </p:sp>
        <p:sp>
          <p:nvSpPr>
            <p:cNvPr id="1384" name="object 1382">
              <a:extLst>
                <a:ext uri="{FF2B5EF4-FFF2-40B4-BE49-F238E27FC236}">
                  <a16:creationId xmlns:a16="http://schemas.microsoft.com/office/drawing/2014/main" id="{2B963D0D-BA12-4D81-9778-3D13AB9923A1}"/>
                </a:ext>
              </a:extLst>
            </p:cNvPr>
            <p:cNvSpPr/>
            <p:nvPr/>
          </p:nvSpPr>
          <p:spPr>
            <a:xfrm>
              <a:off x="5801814" y="4784560"/>
              <a:ext cx="28575" cy="2540"/>
            </a:xfrm>
            <a:custGeom>
              <a:avLst/>
              <a:gdLst/>
              <a:ahLst/>
              <a:cxnLst/>
              <a:rect l="l" t="t" r="r" b="b"/>
              <a:pathLst>
                <a:path w="28575" h="2539">
                  <a:moveTo>
                    <a:pt x="28375" y="2381"/>
                  </a:moveTo>
                  <a:lnTo>
                    <a:pt x="28375" y="0"/>
                  </a:lnTo>
                  <a:lnTo>
                    <a:pt x="0" y="0"/>
                  </a:lnTo>
                  <a:lnTo>
                    <a:pt x="0" y="2381"/>
                  </a:lnTo>
                  <a:lnTo>
                    <a:pt x="28375" y="2381"/>
                  </a:lnTo>
                  <a:close/>
                </a:path>
              </a:pathLst>
            </a:custGeom>
            <a:solidFill>
              <a:srgbClr val="695F00"/>
            </a:solidFill>
          </p:spPr>
          <p:txBody>
            <a:bodyPr wrap="square" lIns="0" tIns="0" rIns="0" bIns="0" rtlCol="0"/>
            <a:lstStyle/>
            <a:p>
              <a:endParaRPr/>
            </a:p>
          </p:txBody>
        </p:sp>
        <p:sp>
          <p:nvSpPr>
            <p:cNvPr id="1385" name="object 1383">
              <a:extLst>
                <a:ext uri="{FF2B5EF4-FFF2-40B4-BE49-F238E27FC236}">
                  <a16:creationId xmlns:a16="http://schemas.microsoft.com/office/drawing/2014/main" id="{9F63B1D0-21DF-47E4-8207-CDD1CD4E3881}"/>
                </a:ext>
              </a:extLst>
            </p:cNvPr>
            <p:cNvSpPr/>
            <p:nvPr/>
          </p:nvSpPr>
          <p:spPr>
            <a:xfrm>
              <a:off x="5801814" y="4784560"/>
              <a:ext cx="28575" cy="2540"/>
            </a:xfrm>
            <a:custGeom>
              <a:avLst/>
              <a:gdLst/>
              <a:ahLst/>
              <a:cxnLst/>
              <a:rect l="l" t="t" r="r" b="b"/>
              <a:pathLst>
                <a:path w="28575" h="2539">
                  <a:moveTo>
                    <a:pt x="28375" y="2381"/>
                  </a:moveTo>
                  <a:lnTo>
                    <a:pt x="28375" y="0"/>
                  </a:lnTo>
                  <a:lnTo>
                    <a:pt x="0" y="0"/>
                  </a:lnTo>
                  <a:lnTo>
                    <a:pt x="0" y="2381"/>
                  </a:lnTo>
                  <a:lnTo>
                    <a:pt x="28375" y="2381"/>
                  </a:lnTo>
                  <a:close/>
                </a:path>
              </a:pathLst>
            </a:custGeom>
            <a:solidFill>
              <a:srgbClr val="6F6200"/>
            </a:solidFill>
          </p:spPr>
          <p:txBody>
            <a:bodyPr wrap="square" lIns="0" tIns="0" rIns="0" bIns="0" rtlCol="0"/>
            <a:lstStyle/>
            <a:p>
              <a:endParaRPr/>
            </a:p>
          </p:txBody>
        </p:sp>
        <p:sp>
          <p:nvSpPr>
            <p:cNvPr id="1386" name="object 1384">
              <a:extLst>
                <a:ext uri="{FF2B5EF4-FFF2-40B4-BE49-F238E27FC236}">
                  <a16:creationId xmlns:a16="http://schemas.microsoft.com/office/drawing/2014/main" id="{66CDF184-E906-40A6-8BDA-6993A0CFB3FE}"/>
                </a:ext>
              </a:extLst>
            </p:cNvPr>
            <p:cNvSpPr/>
            <p:nvPr/>
          </p:nvSpPr>
          <p:spPr>
            <a:xfrm>
              <a:off x="5796140" y="4782178"/>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827500"/>
            </a:solidFill>
          </p:spPr>
          <p:txBody>
            <a:bodyPr wrap="square" lIns="0" tIns="0" rIns="0" bIns="0" rtlCol="0"/>
            <a:lstStyle/>
            <a:p>
              <a:endParaRPr/>
            </a:p>
          </p:txBody>
        </p:sp>
        <p:sp>
          <p:nvSpPr>
            <p:cNvPr id="1387" name="object 1385">
              <a:extLst>
                <a:ext uri="{FF2B5EF4-FFF2-40B4-BE49-F238E27FC236}">
                  <a16:creationId xmlns:a16="http://schemas.microsoft.com/office/drawing/2014/main" id="{D04284F1-DB90-4906-ADC7-B4846F3AC8E1}"/>
                </a:ext>
              </a:extLst>
            </p:cNvPr>
            <p:cNvSpPr/>
            <p:nvPr/>
          </p:nvSpPr>
          <p:spPr>
            <a:xfrm>
              <a:off x="5796140" y="4782178"/>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897C00"/>
            </a:solidFill>
          </p:spPr>
          <p:txBody>
            <a:bodyPr wrap="square" lIns="0" tIns="0" rIns="0" bIns="0" rtlCol="0"/>
            <a:lstStyle/>
            <a:p>
              <a:endParaRPr/>
            </a:p>
          </p:txBody>
        </p:sp>
        <p:sp>
          <p:nvSpPr>
            <p:cNvPr id="1388" name="object 1386">
              <a:extLst>
                <a:ext uri="{FF2B5EF4-FFF2-40B4-BE49-F238E27FC236}">
                  <a16:creationId xmlns:a16="http://schemas.microsoft.com/office/drawing/2014/main" id="{CA63F2D7-904C-4AC5-BCB1-F9EFED8FDA89}"/>
                </a:ext>
              </a:extLst>
            </p:cNvPr>
            <p:cNvSpPr/>
            <p:nvPr/>
          </p:nvSpPr>
          <p:spPr>
            <a:xfrm>
              <a:off x="5801814" y="4779796"/>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9C8D00"/>
            </a:solidFill>
          </p:spPr>
          <p:txBody>
            <a:bodyPr wrap="square" lIns="0" tIns="0" rIns="0" bIns="0" rtlCol="0"/>
            <a:lstStyle/>
            <a:p>
              <a:endParaRPr/>
            </a:p>
          </p:txBody>
        </p:sp>
        <p:sp>
          <p:nvSpPr>
            <p:cNvPr id="1389" name="object 1387">
              <a:extLst>
                <a:ext uri="{FF2B5EF4-FFF2-40B4-BE49-F238E27FC236}">
                  <a16:creationId xmlns:a16="http://schemas.microsoft.com/office/drawing/2014/main" id="{38257870-2899-4305-B719-B211EFBD26D4}"/>
                </a:ext>
              </a:extLst>
            </p:cNvPr>
            <p:cNvSpPr/>
            <p:nvPr/>
          </p:nvSpPr>
          <p:spPr>
            <a:xfrm>
              <a:off x="5801814" y="4779796"/>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29100"/>
            </a:solidFill>
          </p:spPr>
          <p:txBody>
            <a:bodyPr wrap="square" lIns="0" tIns="0" rIns="0" bIns="0" rtlCol="0"/>
            <a:lstStyle/>
            <a:p>
              <a:endParaRPr/>
            </a:p>
          </p:txBody>
        </p:sp>
        <p:sp>
          <p:nvSpPr>
            <p:cNvPr id="1390" name="object 1388">
              <a:extLst>
                <a:ext uri="{FF2B5EF4-FFF2-40B4-BE49-F238E27FC236}">
                  <a16:creationId xmlns:a16="http://schemas.microsoft.com/office/drawing/2014/main" id="{74EF3891-526F-4488-8BB9-92F9F73B7497}"/>
                </a:ext>
              </a:extLst>
            </p:cNvPr>
            <p:cNvSpPr/>
            <p:nvPr/>
          </p:nvSpPr>
          <p:spPr>
            <a:xfrm>
              <a:off x="5801814" y="4777406"/>
              <a:ext cx="22860" cy="2540"/>
            </a:xfrm>
            <a:custGeom>
              <a:avLst/>
              <a:gdLst/>
              <a:ahLst/>
              <a:cxnLst/>
              <a:rect l="l" t="t" r="r" b="b"/>
              <a:pathLst>
                <a:path w="22860" h="2539">
                  <a:moveTo>
                    <a:pt x="22700" y="0"/>
                  </a:moveTo>
                  <a:lnTo>
                    <a:pt x="0" y="0"/>
                  </a:lnTo>
                  <a:lnTo>
                    <a:pt x="0" y="2391"/>
                  </a:lnTo>
                  <a:lnTo>
                    <a:pt x="22700" y="2391"/>
                  </a:lnTo>
                  <a:lnTo>
                    <a:pt x="22700" y="0"/>
                  </a:lnTo>
                  <a:close/>
                </a:path>
              </a:pathLst>
            </a:custGeom>
            <a:solidFill>
              <a:srgbClr val="AF9E00"/>
            </a:solidFill>
          </p:spPr>
          <p:txBody>
            <a:bodyPr wrap="square" lIns="0" tIns="0" rIns="0" bIns="0" rtlCol="0"/>
            <a:lstStyle/>
            <a:p>
              <a:endParaRPr/>
            </a:p>
          </p:txBody>
        </p:sp>
        <p:sp>
          <p:nvSpPr>
            <p:cNvPr id="1391" name="object 1389">
              <a:extLst>
                <a:ext uri="{FF2B5EF4-FFF2-40B4-BE49-F238E27FC236}">
                  <a16:creationId xmlns:a16="http://schemas.microsoft.com/office/drawing/2014/main" id="{1760481F-9806-47D5-B769-9D23A76CA2A8}"/>
                </a:ext>
              </a:extLst>
            </p:cNvPr>
            <p:cNvSpPr/>
            <p:nvPr/>
          </p:nvSpPr>
          <p:spPr>
            <a:xfrm>
              <a:off x="5801814" y="4777406"/>
              <a:ext cx="22860" cy="2540"/>
            </a:xfrm>
            <a:custGeom>
              <a:avLst/>
              <a:gdLst/>
              <a:ahLst/>
              <a:cxnLst/>
              <a:rect l="l" t="t" r="r" b="b"/>
              <a:pathLst>
                <a:path w="22860" h="2539">
                  <a:moveTo>
                    <a:pt x="0" y="2391"/>
                  </a:moveTo>
                  <a:lnTo>
                    <a:pt x="0" y="0"/>
                  </a:lnTo>
                  <a:lnTo>
                    <a:pt x="22700" y="0"/>
                  </a:lnTo>
                  <a:lnTo>
                    <a:pt x="22700" y="2391"/>
                  </a:lnTo>
                  <a:lnTo>
                    <a:pt x="0" y="2391"/>
                  </a:lnTo>
                  <a:close/>
                </a:path>
              </a:pathLst>
            </a:custGeom>
            <a:solidFill>
              <a:srgbClr val="B8A600"/>
            </a:solidFill>
          </p:spPr>
          <p:txBody>
            <a:bodyPr wrap="square" lIns="0" tIns="0" rIns="0" bIns="0" rtlCol="0"/>
            <a:lstStyle/>
            <a:p>
              <a:endParaRPr/>
            </a:p>
          </p:txBody>
        </p:sp>
        <p:sp>
          <p:nvSpPr>
            <p:cNvPr id="1392" name="object 1390">
              <a:extLst>
                <a:ext uri="{FF2B5EF4-FFF2-40B4-BE49-F238E27FC236}">
                  <a16:creationId xmlns:a16="http://schemas.microsoft.com/office/drawing/2014/main" id="{BFD63E75-3151-4925-9EE6-21EA6F662D0F}"/>
                </a:ext>
              </a:extLst>
            </p:cNvPr>
            <p:cNvSpPr/>
            <p:nvPr/>
          </p:nvSpPr>
          <p:spPr>
            <a:xfrm>
              <a:off x="5801814" y="4772643"/>
              <a:ext cx="20320" cy="5080"/>
            </a:xfrm>
            <a:custGeom>
              <a:avLst/>
              <a:gdLst/>
              <a:ahLst/>
              <a:cxnLst/>
              <a:rect l="l" t="t" r="r" b="b"/>
              <a:pathLst>
                <a:path w="20320" h="5079">
                  <a:moveTo>
                    <a:pt x="0" y="4762"/>
                  </a:moveTo>
                  <a:lnTo>
                    <a:pt x="0" y="0"/>
                  </a:lnTo>
                  <a:lnTo>
                    <a:pt x="19863" y="0"/>
                  </a:lnTo>
                  <a:lnTo>
                    <a:pt x="19863" y="4762"/>
                  </a:lnTo>
                  <a:lnTo>
                    <a:pt x="0" y="4762"/>
                  </a:lnTo>
                  <a:close/>
                </a:path>
              </a:pathLst>
            </a:custGeom>
            <a:solidFill>
              <a:srgbClr val="C8B500"/>
            </a:solidFill>
          </p:spPr>
          <p:txBody>
            <a:bodyPr wrap="square" lIns="0" tIns="0" rIns="0" bIns="0" rtlCol="0"/>
            <a:lstStyle/>
            <a:p>
              <a:endParaRPr/>
            </a:p>
          </p:txBody>
        </p:sp>
        <p:sp>
          <p:nvSpPr>
            <p:cNvPr id="1393" name="object 1391">
              <a:extLst>
                <a:ext uri="{FF2B5EF4-FFF2-40B4-BE49-F238E27FC236}">
                  <a16:creationId xmlns:a16="http://schemas.microsoft.com/office/drawing/2014/main" id="{8B1E2B81-729E-45EF-9013-80448B969E68}"/>
                </a:ext>
              </a:extLst>
            </p:cNvPr>
            <p:cNvSpPr/>
            <p:nvPr/>
          </p:nvSpPr>
          <p:spPr>
            <a:xfrm>
              <a:off x="5801814" y="4772643"/>
              <a:ext cx="20320" cy="5080"/>
            </a:xfrm>
            <a:custGeom>
              <a:avLst/>
              <a:gdLst/>
              <a:ahLst/>
              <a:cxnLst/>
              <a:rect l="l" t="t" r="r" b="b"/>
              <a:pathLst>
                <a:path w="20320" h="5079">
                  <a:moveTo>
                    <a:pt x="0" y="4762"/>
                  </a:moveTo>
                  <a:lnTo>
                    <a:pt x="0" y="0"/>
                  </a:lnTo>
                  <a:lnTo>
                    <a:pt x="19863" y="0"/>
                  </a:lnTo>
                  <a:lnTo>
                    <a:pt x="19863" y="4762"/>
                  </a:lnTo>
                  <a:lnTo>
                    <a:pt x="0" y="4762"/>
                  </a:lnTo>
                  <a:close/>
                </a:path>
              </a:pathLst>
            </a:custGeom>
            <a:solidFill>
              <a:srgbClr val="D1B900"/>
            </a:solidFill>
          </p:spPr>
          <p:txBody>
            <a:bodyPr wrap="square" lIns="0" tIns="0" rIns="0" bIns="0" rtlCol="0"/>
            <a:lstStyle/>
            <a:p>
              <a:endParaRPr/>
            </a:p>
          </p:txBody>
        </p:sp>
        <p:sp>
          <p:nvSpPr>
            <p:cNvPr id="1394" name="object 1392">
              <a:extLst>
                <a:ext uri="{FF2B5EF4-FFF2-40B4-BE49-F238E27FC236}">
                  <a16:creationId xmlns:a16="http://schemas.microsoft.com/office/drawing/2014/main" id="{86205C67-6490-4AF2-81B0-CDE53DFC3093}"/>
                </a:ext>
              </a:extLst>
            </p:cNvPr>
            <p:cNvSpPr/>
            <p:nvPr/>
          </p:nvSpPr>
          <p:spPr>
            <a:xfrm>
              <a:off x="5813165" y="4767880"/>
              <a:ext cx="3175" cy="5080"/>
            </a:xfrm>
            <a:custGeom>
              <a:avLst/>
              <a:gdLst/>
              <a:ahLst/>
              <a:cxnLst/>
              <a:rect l="l" t="t" r="r" b="b"/>
              <a:pathLst>
                <a:path w="3175" h="5079">
                  <a:moveTo>
                    <a:pt x="2837" y="0"/>
                  </a:moveTo>
                  <a:lnTo>
                    <a:pt x="0" y="0"/>
                  </a:lnTo>
                  <a:lnTo>
                    <a:pt x="0" y="4762"/>
                  </a:lnTo>
                  <a:lnTo>
                    <a:pt x="2837" y="4762"/>
                  </a:lnTo>
                  <a:lnTo>
                    <a:pt x="2837" y="0"/>
                  </a:lnTo>
                  <a:close/>
                </a:path>
              </a:pathLst>
            </a:custGeom>
            <a:solidFill>
              <a:srgbClr val="F7DD00"/>
            </a:solidFill>
          </p:spPr>
          <p:txBody>
            <a:bodyPr wrap="square" lIns="0" tIns="0" rIns="0" bIns="0" rtlCol="0"/>
            <a:lstStyle/>
            <a:p>
              <a:endParaRPr/>
            </a:p>
          </p:txBody>
        </p:sp>
        <p:sp>
          <p:nvSpPr>
            <p:cNvPr id="1395" name="object 1393">
              <a:extLst>
                <a:ext uri="{FF2B5EF4-FFF2-40B4-BE49-F238E27FC236}">
                  <a16:creationId xmlns:a16="http://schemas.microsoft.com/office/drawing/2014/main" id="{CA96A7A8-CC4F-4641-A108-BDD9D7EE2518}"/>
                </a:ext>
              </a:extLst>
            </p:cNvPr>
            <p:cNvSpPr/>
            <p:nvPr/>
          </p:nvSpPr>
          <p:spPr>
            <a:xfrm>
              <a:off x="5813165" y="4767877"/>
              <a:ext cx="3175" cy="5080"/>
            </a:xfrm>
            <a:custGeom>
              <a:avLst/>
              <a:gdLst/>
              <a:ahLst/>
              <a:cxnLst/>
              <a:rect l="l" t="t" r="r" b="b"/>
              <a:pathLst>
                <a:path w="3175" h="5079">
                  <a:moveTo>
                    <a:pt x="0" y="4765"/>
                  </a:moveTo>
                  <a:lnTo>
                    <a:pt x="2837" y="4765"/>
                  </a:lnTo>
                  <a:lnTo>
                    <a:pt x="2837" y="0"/>
                  </a:lnTo>
                  <a:lnTo>
                    <a:pt x="0" y="0"/>
                  </a:lnTo>
                  <a:lnTo>
                    <a:pt x="0" y="4765"/>
                  </a:lnTo>
                  <a:close/>
                </a:path>
              </a:pathLst>
            </a:custGeom>
            <a:solidFill>
              <a:srgbClr val="FFE400"/>
            </a:solidFill>
          </p:spPr>
          <p:txBody>
            <a:bodyPr wrap="square" lIns="0" tIns="0" rIns="0" bIns="0" rtlCol="0"/>
            <a:lstStyle/>
            <a:p>
              <a:endParaRPr/>
            </a:p>
          </p:txBody>
        </p:sp>
        <p:sp>
          <p:nvSpPr>
            <p:cNvPr id="1396" name="object 1394">
              <a:extLst>
                <a:ext uri="{FF2B5EF4-FFF2-40B4-BE49-F238E27FC236}">
                  <a16:creationId xmlns:a16="http://schemas.microsoft.com/office/drawing/2014/main" id="{15486299-B7CC-4304-8433-FAE6E9D270F9}"/>
                </a:ext>
              </a:extLst>
            </p:cNvPr>
            <p:cNvSpPr/>
            <p:nvPr/>
          </p:nvSpPr>
          <p:spPr>
            <a:xfrm>
              <a:off x="5631560" y="4825054"/>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FF4000"/>
            </a:solidFill>
          </p:spPr>
          <p:txBody>
            <a:bodyPr wrap="square" lIns="0" tIns="0" rIns="0" bIns="0" rtlCol="0"/>
            <a:lstStyle/>
            <a:p>
              <a:endParaRPr/>
            </a:p>
          </p:txBody>
        </p:sp>
        <p:sp>
          <p:nvSpPr>
            <p:cNvPr id="1397" name="object 1395">
              <a:extLst>
                <a:ext uri="{FF2B5EF4-FFF2-40B4-BE49-F238E27FC236}">
                  <a16:creationId xmlns:a16="http://schemas.microsoft.com/office/drawing/2014/main" id="{CCB87479-FCF1-46BD-8F15-859172D0F45C}"/>
                </a:ext>
              </a:extLst>
            </p:cNvPr>
            <p:cNvSpPr/>
            <p:nvPr/>
          </p:nvSpPr>
          <p:spPr>
            <a:xfrm>
              <a:off x="5614535" y="4822673"/>
              <a:ext cx="68580" cy="5080"/>
            </a:xfrm>
            <a:custGeom>
              <a:avLst/>
              <a:gdLst/>
              <a:ahLst/>
              <a:cxnLst/>
              <a:rect l="l" t="t" r="r" b="b"/>
              <a:pathLst>
                <a:path w="68579" h="5079">
                  <a:moveTo>
                    <a:pt x="56751" y="2381"/>
                  </a:moveTo>
                  <a:lnTo>
                    <a:pt x="14187" y="2381"/>
                  </a:lnTo>
                  <a:lnTo>
                    <a:pt x="17025" y="4762"/>
                  </a:lnTo>
                  <a:lnTo>
                    <a:pt x="53913" y="4762"/>
                  </a:lnTo>
                  <a:lnTo>
                    <a:pt x="56751" y="2381"/>
                  </a:lnTo>
                  <a:close/>
                </a:path>
                <a:path w="68579" h="5079">
                  <a:moveTo>
                    <a:pt x="68101" y="0"/>
                  </a:moveTo>
                  <a:lnTo>
                    <a:pt x="0" y="0"/>
                  </a:lnTo>
                  <a:lnTo>
                    <a:pt x="0" y="2381"/>
                  </a:lnTo>
                  <a:lnTo>
                    <a:pt x="65264" y="2381"/>
                  </a:lnTo>
                  <a:lnTo>
                    <a:pt x="68101" y="0"/>
                  </a:lnTo>
                  <a:close/>
                </a:path>
              </a:pathLst>
            </a:custGeom>
            <a:solidFill>
              <a:srgbClr val="FF4F00"/>
            </a:solidFill>
          </p:spPr>
          <p:txBody>
            <a:bodyPr wrap="square" lIns="0" tIns="0" rIns="0" bIns="0" rtlCol="0"/>
            <a:lstStyle/>
            <a:p>
              <a:endParaRPr/>
            </a:p>
          </p:txBody>
        </p:sp>
        <p:sp>
          <p:nvSpPr>
            <p:cNvPr id="1398" name="object 1396">
              <a:extLst>
                <a:ext uri="{FF2B5EF4-FFF2-40B4-BE49-F238E27FC236}">
                  <a16:creationId xmlns:a16="http://schemas.microsoft.com/office/drawing/2014/main" id="{4D117BDC-DD37-4D72-9697-EE5A8CB80E97}"/>
                </a:ext>
              </a:extLst>
            </p:cNvPr>
            <p:cNvSpPr/>
            <p:nvPr/>
          </p:nvSpPr>
          <p:spPr>
            <a:xfrm>
              <a:off x="5614535" y="4822673"/>
              <a:ext cx="68580" cy="2540"/>
            </a:xfrm>
            <a:custGeom>
              <a:avLst/>
              <a:gdLst/>
              <a:ahLst/>
              <a:cxnLst/>
              <a:rect l="l" t="t" r="r" b="b"/>
              <a:pathLst>
                <a:path w="68579" h="2539">
                  <a:moveTo>
                    <a:pt x="68101" y="0"/>
                  </a:moveTo>
                  <a:lnTo>
                    <a:pt x="0" y="0"/>
                  </a:lnTo>
                  <a:lnTo>
                    <a:pt x="0" y="2381"/>
                  </a:lnTo>
                  <a:lnTo>
                    <a:pt x="68101" y="2381"/>
                  </a:lnTo>
                  <a:lnTo>
                    <a:pt x="68101" y="0"/>
                  </a:lnTo>
                  <a:close/>
                </a:path>
              </a:pathLst>
            </a:custGeom>
            <a:solidFill>
              <a:srgbClr val="FF6000"/>
            </a:solidFill>
          </p:spPr>
          <p:txBody>
            <a:bodyPr wrap="square" lIns="0" tIns="0" rIns="0" bIns="0" rtlCol="0"/>
            <a:lstStyle/>
            <a:p>
              <a:endParaRPr/>
            </a:p>
          </p:txBody>
        </p:sp>
        <p:sp>
          <p:nvSpPr>
            <p:cNvPr id="1399" name="object 1397">
              <a:extLst>
                <a:ext uri="{FF2B5EF4-FFF2-40B4-BE49-F238E27FC236}">
                  <a16:creationId xmlns:a16="http://schemas.microsoft.com/office/drawing/2014/main" id="{09BE823C-4ACE-43BE-91D0-2F076A97437D}"/>
                </a:ext>
              </a:extLst>
            </p:cNvPr>
            <p:cNvSpPr/>
            <p:nvPr/>
          </p:nvSpPr>
          <p:spPr>
            <a:xfrm>
              <a:off x="5603184" y="4821482"/>
              <a:ext cx="102235" cy="0"/>
            </a:xfrm>
            <a:custGeom>
              <a:avLst/>
              <a:gdLst/>
              <a:ahLst/>
              <a:cxnLst/>
              <a:rect l="l" t="t" r="r" b="b"/>
              <a:pathLst>
                <a:path w="102235">
                  <a:moveTo>
                    <a:pt x="0" y="0"/>
                  </a:moveTo>
                  <a:lnTo>
                    <a:pt x="102152" y="0"/>
                  </a:lnTo>
                </a:path>
              </a:pathLst>
            </a:custGeom>
            <a:ln w="3175">
              <a:solidFill>
                <a:srgbClr val="FF6F00"/>
              </a:solidFill>
            </a:ln>
          </p:spPr>
          <p:txBody>
            <a:bodyPr wrap="square" lIns="0" tIns="0" rIns="0" bIns="0" rtlCol="0"/>
            <a:lstStyle/>
            <a:p>
              <a:endParaRPr/>
            </a:p>
          </p:txBody>
        </p:sp>
        <p:sp>
          <p:nvSpPr>
            <p:cNvPr id="1400" name="object 1398">
              <a:extLst>
                <a:ext uri="{FF2B5EF4-FFF2-40B4-BE49-F238E27FC236}">
                  <a16:creationId xmlns:a16="http://schemas.microsoft.com/office/drawing/2014/main" id="{A839EBE0-1C76-4FBD-8F10-EB4938CE28BC}"/>
                </a:ext>
              </a:extLst>
            </p:cNvPr>
            <p:cNvSpPr/>
            <p:nvPr/>
          </p:nvSpPr>
          <p:spPr>
            <a:xfrm>
              <a:off x="5603184" y="4821482"/>
              <a:ext cx="102235" cy="0"/>
            </a:xfrm>
            <a:custGeom>
              <a:avLst/>
              <a:gdLst/>
              <a:ahLst/>
              <a:cxnLst/>
              <a:rect l="l" t="t" r="r" b="b"/>
              <a:pathLst>
                <a:path w="102235">
                  <a:moveTo>
                    <a:pt x="0" y="0"/>
                  </a:moveTo>
                  <a:lnTo>
                    <a:pt x="102152" y="0"/>
                  </a:lnTo>
                </a:path>
              </a:pathLst>
            </a:custGeom>
            <a:ln w="3175">
              <a:solidFill>
                <a:srgbClr val="FF8200"/>
              </a:solidFill>
            </a:ln>
          </p:spPr>
          <p:txBody>
            <a:bodyPr wrap="square" lIns="0" tIns="0" rIns="0" bIns="0" rtlCol="0"/>
            <a:lstStyle/>
            <a:p>
              <a:endParaRPr/>
            </a:p>
          </p:txBody>
        </p:sp>
        <p:sp>
          <p:nvSpPr>
            <p:cNvPr id="1401" name="object 1399">
              <a:extLst>
                <a:ext uri="{FF2B5EF4-FFF2-40B4-BE49-F238E27FC236}">
                  <a16:creationId xmlns:a16="http://schemas.microsoft.com/office/drawing/2014/main" id="{6EEDE13B-1651-4DE0-9F13-5131DF6A8341}"/>
                </a:ext>
              </a:extLst>
            </p:cNvPr>
            <p:cNvSpPr/>
            <p:nvPr/>
          </p:nvSpPr>
          <p:spPr>
            <a:xfrm>
              <a:off x="5591834" y="4819100"/>
              <a:ext cx="235585" cy="0"/>
            </a:xfrm>
            <a:custGeom>
              <a:avLst/>
              <a:gdLst/>
              <a:ahLst/>
              <a:cxnLst/>
              <a:rect l="l" t="t" r="r" b="b"/>
              <a:pathLst>
                <a:path w="235585">
                  <a:moveTo>
                    <a:pt x="0" y="0"/>
                  </a:moveTo>
                  <a:lnTo>
                    <a:pt x="235518" y="0"/>
                  </a:lnTo>
                </a:path>
              </a:pathLst>
            </a:custGeom>
            <a:ln w="3175">
              <a:solidFill>
                <a:srgbClr val="FF8200"/>
              </a:solidFill>
            </a:ln>
          </p:spPr>
          <p:txBody>
            <a:bodyPr wrap="square" lIns="0" tIns="0" rIns="0" bIns="0" rtlCol="0"/>
            <a:lstStyle/>
            <a:p>
              <a:endParaRPr/>
            </a:p>
          </p:txBody>
        </p:sp>
        <p:sp>
          <p:nvSpPr>
            <p:cNvPr id="1402" name="object 1400">
              <a:extLst>
                <a:ext uri="{FF2B5EF4-FFF2-40B4-BE49-F238E27FC236}">
                  <a16:creationId xmlns:a16="http://schemas.microsoft.com/office/drawing/2014/main" id="{8E83B962-C8C7-471A-9378-6E8E7F282FDA}"/>
                </a:ext>
              </a:extLst>
            </p:cNvPr>
            <p:cNvSpPr/>
            <p:nvPr/>
          </p:nvSpPr>
          <p:spPr>
            <a:xfrm>
              <a:off x="5591834" y="4819100"/>
              <a:ext cx="235585" cy="0"/>
            </a:xfrm>
            <a:custGeom>
              <a:avLst/>
              <a:gdLst/>
              <a:ahLst/>
              <a:cxnLst/>
              <a:rect l="l" t="t" r="r" b="b"/>
              <a:pathLst>
                <a:path w="235585">
                  <a:moveTo>
                    <a:pt x="0" y="0"/>
                  </a:moveTo>
                  <a:lnTo>
                    <a:pt x="235518" y="0"/>
                  </a:lnTo>
                </a:path>
              </a:pathLst>
            </a:custGeom>
            <a:ln w="3175">
              <a:solidFill>
                <a:srgbClr val="FF8F00"/>
              </a:solidFill>
            </a:ln>
          </p:spPr>
          <p:txBody>
            <a:bodyPr wrap="square" lIns="0" tIns="0" rIns="0" bIns="0" rtlCol="0"/>
            <a:lstStyle/>
            <a:p>
              <a:endParaRPr/>
            </a:p>
          </p:txBody>
        </p:sp>
        <p:sp>
          <p:nvSpPr>
            <p:cNvPr id="1403" name="object 1401">
              <a:extLst>
                <a:ext uri="{FF2B5EF4-FFF2-40B4-BE49-F238E27FC236}">
                  <a16:creationId xmlns:a16="http://schemas.microsoft.com/office/drawing/2014/main" id="{884B016B-2E7E-410E-8C66-DBF316B5D22D}"/>
                </a:ext>
              </a:extLst>
            </p:cNvPr>
            <p:cNvSpPr/>
            <p:nvPr/>
          </p:nvSpPr>
          <p:spPr>
            <a:xfrm>
              <a:off x="5583321" y="4815528"/>
              <a:ext cx="261620" cy="0"/>
            </a:xfrm>
            <a:custGeom>
              <a:avLst/>
              <a:gdLst/>
              <a:ahLst/>
              <a:cxnLst/>
              <a:rect l="l" t="t" r="r" b="b"/>
              <a:pathLst>
                <a:path w="261620">
                  <a:moveTo>
                    <a:pt x="0" y="0"/>
                  </a:moveTo>
                  <a:lnTo>
                    <a:pt x="261056" y="0"/>
                  </a:lnTo>
                </a:path>
              </a:pathLst>
            </a:custGeom>
            <a:ln w="4762">
              <a:solidFill>
                <a:srgbClr val="FF8F00"/>
              </a:solidFill>
            </a:ln>
          </p:spPr>
          <p:txBody>
            <a:bodyPr wrap="square" lIns="0" tIns="0" rIns="0" bIns="0" rtlCol="0"/>
            <a:lstStyle/>
            <a:p>
              <a:endParaRPr/>
            </a:p>
          </p:txBody>
        </p:sp>
        <p:sp>
          <p:nvSpPr>
            <p:cNvPr id="1404" name="object 1402">
              <a:extLst>
                <a:ext uri="{FF2B5EF4-FFF2-40B4-BE49-F238E27FC236}">
                  <a16:creationId xmlns:a16="http://schemas.microsoft.com/office/drawing/2014/main" id="{4443BB36-CDA3-45BB-8A04-13B03C5224A1}"/>
                </a:ext>
              </a:extLst>
            </p:cNvPr>
            <p:cNvSpPr/>
            <p:nvPr/>
          </p:nvSpPr>
          <p:spPr>
            <a:xfrm>
              <a:off x="5583321" y="4815528"/>
              <a:ext cx="261620" cy="0"/>
            </a:xfrm>
            <a:custGeom>
              <a:avLst/>
              <a:gdLst/>
              <a:ahLst/>
              <a:cxnLst/>
              <a:rect l="l" t="t" r="r" b="b"/>
              <a:pathLst>
                <a:path w="261620">
                  <a:moveTo>
                    <a:pt x="0" y="0"/>
                  </a:moveTo>
                  <a:lnTo>
                    <a:pt x="261056" y="0"/>
                  </a:lnTo>
                </a:path>
              </a:pathLst>
            </a:custGeom>
            <a:ln w="4762">
              <a:solidFill>
                <a:srgbClr val="FFA200"/>
              </a:solidFill>
            </a:ln>
          </p:spPr>
          <p:txBody>
            <a:bodyPr wrap="square" lIns="0" tIns="0" rIns="0" bIns="0" rtlCol="0"/>
            <a:lstStyle/>
            <a:p>
              <a:endParaRPr/>
            </a:p>
          </p:txBody>
        </p:sp>
        <p:sp>
          <p:nvSpPr>
            <p:cNvPr id="1405" name="object 1403">
              <a:extLst>
                <a:ext uri="{FF2B5EF4-FFF2-40B4-BE49-F238E27FC236}">
                  <a16:creationId xmlns:a16="http://schemas.microsoft.com/office/drawing/2014/main" id="{D14CF5B6-F3B9-4379-87A4-05EA8F6B370C}"/>
                </a:ext>
              </a:extLst>
            </p:cNvPr>
            <p:cNvSpPr/>
            <p:nvPr/>
          </p:nvSpPr>
          <p:spPr>
            <a:xfrm>
              <a:off x="5571971" y="4811956"/>
              <a:ext cx="275590" cy="0"/>
            </a:xfrm>
            <a:custGeom>
              <a:avLst/>
              <a:gdLst/>
              <a:ahLst/>
              <a:cxnLst/>
              <a:rect l="l" t="t" r="r" b="b"/>
              <a:pathLst>
                <a:path w="275589">
                  <a:moveTo>
                    <a:pt x="0" y="0"/>
                  </a:moveTo>
                  <a:lnTo>
                    <a:pt x="275244" y="0"/>
                  </a:lnTo>
                </a:path>
              </a:pathLst>
            </a:custGeom>
            <a:ln w="3175">
              <a:solidFill>
                <a:srgbClr val="FFA200"/>
              </a:solidFill>
            </a:ln>
          </p:spPr>
          <p:txBody>
            <a:bodyPr wrap="square" lIns="0" tIns="0" rIns="0" bIns="0" rtlCol="0"/>
            <a:lstStyle/>
            <a:p>
              <a:endParaRPr/>
            </a:p>
          </p:txBody>
        </p:sp>
        <p:sp>
          <p:nvSpPr>
            <p:cNvPr id="1406" name="object 1404">
              <a:extLst>
                <a:ext uri="{FF2B5EF4-FFF2-40B4-BE49-F238E27FC236}">
                  <a16:creationId xmlns:a16="http://schemas.microsoft.com/office/drawing/2014/main" id="{22B100CC-AD2B-4511-B557-6B5539D32098}"/>
                </a:ext>
              </a:extLst>
            </p:cNvPr>
            <p:cNvSpPr/>
            <p:nvPr/>
          </p:nvSpPr>
          <p:spPr>
            <a:xfrm>
              <a:off x="5571971" y="4811956"/>
              <a:ext cx="275590" cy="0"/>
            </a:xfrm>
            <a:custGeom>
              <a:avLst/>
              <a:gdLst/>
              <a:ahLst/>
              <a:cxnLst/>
              <a:rect l="l" t="t" r="r" b="b"/>
              <a:pathLst>
                <a:path w="275589">
                  <a:moveTo>
                    <a:pt x="0" y="0"/>
                  </a:moveTo>
                  <a:lnTo>
                    <a:pt x="275244" y="0"/>
                  </a:lnTo>
                </a:path>
              </a:pathLst>
            </a:custGeom>
            <a:ln w="3175">
              <a:solidFill>
                <a:srgbClr val="FFAF00"/>
              </a:solidFill>
            </a:ln>
          </p:spPr>
          <p:txBody>
            <a:bodyPr wrap="square" lIns="0" tIns="0" rIns="0" bIns="0" rtlCol="0"/>
            <a:lstStyle/>
            <a:p>
              <a:endParaRPr/>
            </a:p>
          </p:txBody>
        </p:sp>
        <p:sp>
          <p:nvSpPr>
            <p:cNvPr id="1407" name="object 1405">
              <a:extLst>
                <a:ext uri="{FF2B5EF4-FFF2-40B4-BE49-F238E27FC236}">
                  <a16:creationId xmlns:a16="http://schemas.microsoft.com/office/drawing/2014/main" id="{97B5C253-AF22-4AF1-BB4A-83DF1F820D10}"/>
                </a:ext>
              </a:extLst>
            </p:cNvPr>
            <p:cNvSpPr/>
            <p:nvPr/>
          </p:nvSpPr>
          <p:spPr>
            <a:xfrm>
              <a:off x="5566296" y="4809575"/>
              <a:ext cx="283845" cy="0"/>
            </a:xfrm>
            <a:custGeom>
              <a:avLst/>
              <a:gdLst/>
              <a:ahLst/>
              <a:cxnLst/>
              <a:rect l="l" t="t" r="r" b="b"/>
              <a:pathLst>
                <a:path w="283845">
                  <a:moveTo>
                    <a:pt x="0" y="0"/>
                  </a:moveTo>
                  <a:lnTo>
                    <a:pt x="283757" y="0"/>
                  </a:lnTo>
                </a:path>
              </a:pathLst>
            </a:custGeom>
            <a:ln w="3175">
              <a:solidFill>
                <a:srgbClr val="FFAF00"/>
              </a:solidFill>
            </a:ln>
          </p:spPr>
          <p:txBody>
            <a:bodyPr wrap="square" lIns="0" tIns="0" rIns="0" bIns="0" rtlCol="0"/>
            <a:lstStyle/>
            <a:p>
              <a:endParaRPr/>
            </a:p>
          </p:txBody>
        </p:sp>
        <p:sp>
          <p:nvSpPr>
            <p:cNvPr id="1408" name="object 1406">
              <a:extLst>
                <a:ext uri="{FF2B5EF4-FFF2-40B4-BE49-F238E27FC236}">
                  <a16:creationId xmlns:a16="http://schemas.microsoft.com/office/drawing/2014/main" id="{61166BA0-F66A-4EB6-92F8-A45122D6F561}"/>
                </a:ext>
              </a:extLst>
            </p:cNvPr>
            <p:cNvSpPr/>
            <p:nvPr/>
          </p:nvSpPr>
          <p:spPr>
            <a:xfrm>
              <a:off x="5566296" y="4809575"/>
              <a:ext cx="283845" cy="0"/>
            </a:xfrm>
            <a:custGeom>
              <a:avLst/>
              <a:gdLst/>
              <a:ahLst/>
              <a:cxnLst/>
              <a:rect l="l" t="t" r="r" b="b"/>
              <a:pathLst>
                <a:path w="283845">
                  <a:moveTo>
                    <a:pt x="0" y="0"/>
                  </a:moveTo>
                  <a:lnTo>
                    <a:pt x="283757" y="0"/>
                  </a:lnTo>
                </a:path>
              </a:pathLst>
            </a:custGeom>
            <a:ln w="3175">
              <a:solidFill>
                <a:srgbClr val="FFC400"/>
              </a:solidFill>
            </a:ln>
          </p:spPr>
          <p:txBody>
            <a:bodyPr wrap="square" lIns="0" tIns="0" rIns="0" bIns="0" rtlCol="0"/>
            <a:lstStyle/>
            <a:p>
              <a:endParaRPr/>
            </a:p>
          </p:txBody>
        </p:sp>
        <p:sp>
          <p:nvSpPr>
            <p:cNvPr id="1409" name="object 1407">
              <a:extLst>
                <a:ext uri="{FF2B5EF4-FFF2-40B4-BE49-F238E27FC236}">
                  <a16:creationId xmlns:a16="http://schemas.microsoft.com/office/drawing/2014/main" id="{D9B60382-B6CB-4B31-8CC2-CD7299218746}"/>
                </a:ext>
              </a:extLst>
            </p:cNvPr>
            <p:cNvSpPr/>
            <p:nvPr/>
          </p:nvSpPr>
          <p:spPr>
            <a:xfrm>
              <a:off x="5557783" y="4807193"/>
              <a:ext cx="289560" cy="0"/>
            </a:xfrm>
            <a:custGeom>
              <a:avLst/>
              <a:gdLst/>
              <a:ahLst/>
              <a:cxnLst/>
              <a:rect l="l" t="t" r="r" b="b"/>
              <a:pathLst>
                <a:path w="289560">
                  <a:moveTo>
                    <a:pt x="0" y="0"/>
                  </a:moveTo>
                  <a:lnTo>
                    <a:pt x="289432" y="0"/>
                  </a:lnTo>
                </a:path>
              </a:pathLst>
            </a:custGeom>
            <a:ln w="3175">
              <a:solidFill>
                <a:srgbClr val="FFC400"/>
              </a:solidFill>
            </a:ln>
          </p:spPr>
          <p:txBody>
            <a:bodyPr wrap="square" lIns="0" tIns="0" rIns="0" bIns="0" rtlCol="0"/>
            <a:lstStyle/>
            <a:p>
              <a:endParaRPr/>
            </a:p>
          </p:txBody>
        </p:sp>
        <p:sp>
          <p:nvSpPr>
            <p:cNvPr id="1410" name="object 1408">
              <a:extLst>
                <a:ext uri="{FF2B5EF4-FFF2-40B4-BE49-F238E27FC236}">
                  <a16:creationId xmlns:a16="http://schemas.microsoft.com/office/drawing/2014/main" id="{C40A2494-D143-4886-9E67-04FF42EDAA78}"/>
                </a:ext>
              </a:extLst>
            </p:cNvPr>
            <p:cNvSpPr/>
            <p:nvPr/>
          </p:nvSpPr>
          <p:spPr>
            <a:xfrm>
              <a:off x="5557783" y="4807193"/>
              <a:ext cx="289560" cy="0"/>
            </a:xfrm>
            <a:custGeom>
              <a:avLst/>
              <a:gdLst/>
              <a:ahLst/>
              <a:cxnLst/>
              <a:rect l="l" t="t" r="r" b="b"/>
              <a:pathLst>
                <a:path w="289560">
                  <a:moveTo>
                    <a:pt x="0" y="0"/>
                  </a:moveTo>
                  <a:lnTo>
                    <a:pt x="289432" y="0"/>
                  </a:lnTo>
                </a:path>
              </a:pathLst>
            </a:custGeom>
            <a:ln w="3175">
              <a:solidFill>
                <a:srgbClr val="FFD100"/>
              </a:solidFill>
            </a:ln>
          </p:spPr>
          <p:txBody>
            <a:bodyPr wrap="square" lIns="0" tIns="0" rIns="0" bIns="0" rtlCol="0"/>
            <a:lstStyle/>
            <a:p>
              <a:endParaRPr/>
            </a:p>
          </p:txBody>
        </p:sp>
        <p:sp>
          <p:nvSpPr>
            <p:cNvPr id="1411" name="object 1409">
              <a:extLst>
                <a:ext uri="{FF2B5EF4-FFF2-40B4-BE49-F238E27FC236}">
                  <a16:creationId xmlns:a16="http://schemas.microsoft.com/office/drawing/2014/main" id="{2653C331-D850-4E94-B6E7-DDFA635541F3}"/>
                </a:ext>
              </a:extLst>
            </p:cNvPr>
            <p:cNvSpPr/>
            <p:nvPr/>
          </p:nvSpPr>
          <p:spPr>
            <a:xfrm>
              <a:off x="5549270" y="4804812"/>
              <a:ext cx="295275" cy="0"/>
            </a:xfrm>
            <a:custGeom>
              <a:avLst/>
              <a:gdLst/>
              <a:ahLst/>
              <a:cxnLst/>
              <a:rect l="l" t="t" r="r" b="b"/>
              <a:pathLst>
                <a:path w="295275">
                  <a:moveTo>
                    <a:pt x="0" y="0"/>
                  </a:moveTo>
                  <a:lnTo>
                    <a:pt x="295107" y="0"/>
                  </a:lnTo>
                </a:path>
              </a:pathLst>
            </a:custGeom>
            <a:ln w="3175">
              <a:solidFill>
                <a:srgbClr val="FFD100"/>
              </a:solidFill>
            </a:ln>
          </p:spPr>
          <p:txBody>
            <a:bodyPr wrap="square" lIns="0" tIns="0" rIns="0" bIns="0" rtlCol="0"/>
            <a:lstStyle/>
            <a:p>
              <a:endParaRPr/>
            </a:p>
          </p:txBody>
        </p:sp>
        <p:sp>
          <p:nvSpPr>
            <p:cNvPr id="1412" name="object 1410">
              <a:extLst>
                <a:ext uri="{FF2B5EF4-FFF2-40B4-BE49-F238E27FC236}">
                  <a16:creationId xmlns:a16="http://schemas.microsoft.com/office/drawing/2014/main" id="{DFE4DB1C-9F46-4AAA-987D-D6BF12F78F11}"/>
                </a:ext>
              </a:extLst>
            </p:cNvPr>
            <p:cNvSpPr/>
            <p:nvPr/>
          </p:nvSpPr>
          <p:spPr>
            <a:xfrm>
              <a:off x="5549270" y="4804812"/>
              <a:ext cx="295275" cy="0"/>
            </a:xfrm>
            <a:custGeom>
              <a:avLst/>
              <a:gdLst/>
              <a:ahLst/>
              <a:cxnLst/>
              <a:rect l="l" t="t" r="r" b="b"/>
              <a:pathLst>
                <a:path w="295275">
                  <a:moveTo>
                    <a:pt x="0" y="0"/>
                  </a:moveTo>
                  <a:lnTo>
                    <a:pt x="295107" y="0"/>
                  </a:lnTo>
                </a:path>
              </a:pathLst>
            </a:custGeom>
            <a:ln w="3175">
              <a:solidFill>
                <a:srgbClr val="FFE400"/>
              </a:solidFill>
            </a:ln>
          </p:spPr>
          <p:txBody>
            <a:bodyPr wrap="square" lIns="0" tIns="0" rIns="0" bIns="0" rtlCol="0"/>
            <a:lstStyle/>
            <a:p>
              <a:endParaRPr/>
            </a:p>
          </p:txBody>
        </p:sp>
        <p:sp>
          <p:nvSpPr>
            <p:cNvPr id="1413" name="object 1411">
              <a:extLst>
                <a:ext uri="{FF2B5EF4-FFF2-40B4-BE49-F238E27FC236}">
                  <a16:creationId xmlns:a16="http://schemas.microsoft.com/office/drawing/2014/main" id="{FEE6C620-35A3-4724-8746-6170E2E836AE}"/>
                </a:ext>
              </a:extLst>
            </p:cNvPr>
            <p:cNvSpPr/>
            <p:nvPr/>
          </p:nvSpPr>
          <p:spPr>
            <a:xfrm>
              <a:off x="5543595" y="4802425"/>
              <a:ext cx="295275" cy="0"/>
            </a:xfrm>
            <a:custGeom>
              <a:avLst/>
              <a:gdLst/>
              <a:ahLst/>
              <a:cxnLst/>
              <a:rect l="l" t="t" r="r" b="b"/>
              <a:pathLst>
                <a:path w="295275">
                  <a:moveTo>
                    <a:pt x="0" y="0"/>
                  </a:moveTo>
                  <a:lnTo>
                    <a:pt x="295107" y="0"/>
                  </a:lnTo>
                </a:path>
              </a:pathLst>
            </a:custGeom>
            <a:ln w="3175">
              <a:solidFill>
                <a:srgbClr val="FFE403"/>
              </a:solidFill>
            </a:ln>
          </p:spPr>
          <p:txBody>
            <a:bodyPr wrap="square" lIns="0" tIns="0" rIns="0" bIns="0" rtlCol="0"/>
            <a:lstStyle/>
            <a:p>
              <a:endParaRPr/>
            </a:p>
          </p:txBody>
        </p:sp>
        <p:sp>
          <p:nvSpPr>
            <p:cNvPr id="1414" name="object 1412">
              <a:extLst>
                <a:ext uri="{FF2B5EF4-FFF2-40B4-BE49-F238E27FC236}">
                  <a16:creationId xmlns:a16="http://schemas.microsoft.com/office/drawing/2014/main" id="{D94F17B8-7A41-4D96-A6F9-2FA214B06610}"/>
                </a:ext>
              </a:extLst>
            </p:cNvPr>
            <p:cNvSpPr/>
            <p:nvPr/>
          </p:nvSpPr>
          <p:spPr>
            <a:xfrm>
              <a:off x="5543595" y="4802425"/>
              <a:ext cx="295275" cy="0"/>
            </a:xfrm>
            <a:custGeom>
              <a:avLst/>
              <a:gdLst/>
              <a:ahLst/>
              <a:cxnLst/>
              <a:rect l="l" t="t" r="r" b="b"/>
              <a:pathLst>
                <a:path w="295275">
                  <a:moveTo>
                    <a:pt x="0" y="0"/>
                  </a:moveTo>
                  <a:lnTo>
                    <a:pt x="295107" y="0"/>
                  </a:lnTo>
                </a:path>
              </a:pathLst>
            </a:custGeom>
            <a:ln w="3175">
              <a:solidFill>
                <a:srgbClr val="FFE809"/>
              </a:solidFill>
            </a:ln>
          </p:spPr>
          <p:txBody>
            <a:bodyPr wrap="square" lIns="0" tIns="0" rIns="0" bIns="0" rtlCol="0"/>
            <a:lstStyle/>
            <a:p>
              <a:endParaRPr/>
            </a:p>
          </p:txBody>
        </p:sp>
        <p:sp>
          <p:nvSpPr>
            <p:cNvPr id="1415" name="object 1413">
              <a:extLst>
                <a:ext uri="{FF2B5EF4-FFF2-40B4-BE49-F238E27FC236}">
                  <a16:creationId xmlns:a16="http://schemas.microsoft.com/office/drawing/2014/main" id="{D57E8E97-686D-4DB5-B3B2-049228AEDE1D}"/>
                </a:ext>
              </a:extLst>
            </p:cNvPr>
            <p:cNvSpPr/>
            <p:nvPr/>
          </p:nvSpPr>
          <p:spPr>
            <a:xfrm>
              <a:off x="5532245" y="4800039"/>
              <a:ext cx="304165" cy="0"/>
            </a:xfrm>
            <a:custGeom>
              <a:avLst/>
              <a:gdLst/>
              <a:ahLst/>
              <a:cxnLst/>
              <a:rect l="l" t="t" r="r" b="b"/>
              <a:pathLst>
                <a:path w="304164">
                  <a:moveTo>
                    <a:pt x="0" y="0"/>
                  </a:moveTo>
                  <a:lnTo>
                    <a:pt x="303620" y="0"/>
                  </a:lnTo>
                </a:path>
              </a:pathLst>
            </a:custGeom>
            <a:ln w="3175">
              <a:solidFill>
                <a:srgbClr val="FFE809"/>
              </a:solidFill>
            </a:ln>
          </p:spPr>
          <p:txBody>
            <a:bodyPr wrap="square" lIns="0" tIns="0" rIns="0" bIns="0" rtlCol="0"/>
            <a:lstStyle/>
            <a:p>
              <a:endParaRPr/>
            </a:p>
          </p:txBody>
        </p:sp>
        <p:sp>
          <p:nvSpPr>
            <p:cNvPr id="1416" name="object 1414">
              <a:extLst>
                <a:ext uri="{FF2B5EF4-FFF2-40B4-BE49-F238E27FC236}">
                  <a16:creationId xmlns:a16="http://schemas.microsoft.com/office/drawing/2014/main" id="{32D834F2-F2B8-4623-99E2-66F4821E4F3C}"/>
                </a:ext>
              </a:extLst>
            </p:cNvPr>
            <p:cNvSpPr/>
            <p:nvPr/>
          </p:nvSpPr>
          <p:spPr>
            <a:xfrm>
              <a:off x="5532245" y="4800039"/>
              <a:ext cx="304165" cy="0"/>
            </a:xfrm>
            <a:custGeom>
              <a:avLst/>
              <a:gdLst/>
              <a:ahLst/>
              <a:cxnLst/>
              <a:rect l="l" t="t" r="r" b="b"/>
              <a:pathLst>
                <a:path w="304164">
                  <a:moveTo>
                    <a:pt x="0" y="0"/>
                  </a:moveTo>
                  <a:lnTo>
                    <a:pt x="303620" y="0"/>
                  </a:lnTo>
                </a:path>
              </a:pathLst>
            </a:custGeom>
            <a:ln w="3175">
              <a:solidFill>
                <a:srgbClr val="FFE80D"/>
              </a:solidFill>
            </a:ln>
          </p:spPr>
          <p:txBody>
            <a:bodyPr wrap="square" lIns="0" tIns="0" rIns="0" bIns="0" rtlCol="0"/>
            <a:lstStyle/>
            <a:p>
              <a:endParaRPr/>
            </a:p>
          </p:txBody>
        </p:sp>
        <p:sp>
          <p:nvSpPr>
            <p:cNvPr id="1417" name="object 1415">
              <a:extLst>
                <a:ext uri="{FF2B5EF4-FFF2-40B4-BE49-F238E27FC236}">
                  <a16:creationId xmlns:a16="http://schemas.microsoft.com/office/drawing/2014/main" id="{9FA3C5D3-841E-4180-BDB2-F21B089761D2}"/>
                </a:ext>
              </a:extLst>
            </p:cNvPr>
            <p:cNvSpPr/>
            <p:nvPr/>
          </p:nvSpPr>
          <p:spPr>
            <a:xfrm>
              <a:off x="5520895" y="4796467"/>
              <a:ext cx="309880" cy="0"/>
            </a:xfrm>
            <a:custGeom>
              <a:avLst/>
              <a:gdLst/>
              <a:ahLst/>
              <a:cxnLst/>
              <a:rect l="l" t="t" r="r" b="b"/>
              <a:pathLst>
                <a:path w="309879">
                  <a:moveTo>
                    <a:pt x="0" y="0"/>
                  </a:moveTo>
                  <a:lnTo>
                    <a:pt x="309295" y="0"/>
                  </a:lnTo>
                </a:path>
              </a:pathLst>
            </a:custGeom>
            <a:ln w="4762">
              <a:solidFill>
                <a:srgbClr val="FFE80D"/>
              </a:solidFill>
            </a:ln>
          </p:spPr>
          <p:txBody>
            <a:bodyPr wrap="square" lIns="0" tIns="0" rIns="0" bIns="0" rtlCol="0"/>
            <a:lstStyle/>
            <a:p>
              <a:endParaRPr/>
            </a:p>
          </p:txBody>
        </p:sp>
        <p:sp>
          <p:nvSpPr>
            <p:cNvPr id="1418" name="object 1416">
              <a:extLst>
                <a:ext uri="{FF2B5EF4-FFF2-40B4-BE49-F238E27FC236}">
                  <a16:creationId xmlns:a16="http://schemas.microsoft.com/office/drawing/2014/main" id="{4072F878-7719-435A-BFFA-D0623E56F827}"/>
                </a:ext>
              </a:extLst>
            </p:cNvPr>
            <p:cNvSpPr/>
            <p:nvPr/>
          </p:nvSpPr>
          <p:spPr>
            <a:xfrm>
              <a:off x="5520895" y="4796467"/>
              <a:ext cx="309880" cy="0"/>
            </a:xfrm>
            <a:custGeom>
              <a:avLst/>
              <a:gdLst/>
              <a:ahLst/>
              <a:cxnLst/>
              <a:rect l="l" t="t" r="r" b="b"/>
              <a:pathLst>
                <a:path w="309879">
                  <a:moveTo>
                    <a:pt x="0" y="0"/>
                  </a:moveTo>
                  <a:lnTo>
                    <a:pt x="309295" y="0"/>
                  </a:lnTo>
                </a:path>
              </a:pathLst>
            </a:custGeom>
            <a:ln w="4762">
              <a:solidFill>
                <a:srgbClr val="FFE812"/>
              </a:solidFill>
            </a:ln>
          </p:spPr>
          <p:txBody>
            <a:bodyPr wrap="square" lIns="0" tIns="0" rIns="0" bIns="0" rtlCol="0"/>
            <a:lstStyle/>
            <a:p>
              <a:endParaRPr/>
            </a:p>
          </p:txBody>
        </p:sp>
        <p:sp>
          <p:nvSpPr>
            <p:cNvPr id="1419" name="object 1417">
              <a:extLst>
                <a:ext uri="{FF2B5EF4-FFF2-40B4-BE49-F238E27FC236}">
                  <a16:creationId xmlns:a16="http://schemas.microsoft.com/office/drawing/2014/main" id="{3CC95A87-83BF-4CBD-A7B2-BAD0D91DE911}"/>
                </a:ext>
              </a:extLst>
            </p:cNvPr>
            <p:cNvSpPr/>
            <p:nvPr/>
          </p:nvSpPr>
          <p:spPr>
            <a:xfrm>
              <a:off x="5475494" y="4791704"/>
              <a:ext cx="343535" cy="0"/>
            </a:xfrm>
            <a:custGeom>
              <a:avLst/>
              <a:gdLst/>
              <a:ahLst/>
              <a:cxnLst/>
              <a:rect l="l" t="t" r="r" b="b"/>
              <a:pathLst>
                <a:path w="343535">
                  <a:moveTo>
                    <a:pt x="0" y="0"/>
                  </a:moveTo>
                  <a:lnTo>
                    <a:pt x="343346" y="0"/>
                  </a:lnTo>
                </a:path>
              </a:pathLst>
            </a:custGeom>
            <a:ln w="4762">
              <a:solidFill>
                <a:srgbClr val="FFE817"/>
              </a:solidFill>
            </a:ln>
          </p:spPr>
          <p:txBody>
            <a:bodyPr wrap="square" lIns="0" tIns="0" rIns="0" bIns="0" rtlCol="0"/>
            <a:lstStyle/>
            <a:p>
              <a:endParaRPr/>
            </a:p>
          </p:txBody>
        </p:sp>
        <p:sp>
          <p:nvSpPr>
            <p:cNvPr id="1420" name="object 1418">
              <a:extLst>
                <a:ext uri="{FF2B5EF4-FFF2-40B4-BE49-F238E27FC236}">
                  <a16:creationId xmlns:a16="http://schemas.microsoft.com/office/drawing/2014/main" id="{605D33F4-59AB-498D-BD55-152AE0D972F8}"/>
                </a:ext>
              </a:extLst>
            </p:cNvPr>
            <p:cNvSpPr/>
            <p:nvPr/>
          </p:nvSpPr>
          <p:spPr>
            <a:xfrm>
              <a:off x="5475494" y="4791556"/>
              <a:ext cx="343535" cy="0"/>
            </a:xfrm>
            <a:custGeom>
              <a:avLst/>
              <a:gdLst/>
              <a:ahLst/>
              <a:cxnLst/>
              <a:rect l="l" t="t" r="r" b="b"/>
              <a:pathLst>
                <a:path w="343535">
                  <a:moveTo>
                    <a:pt x="0" y="0"/>
                  </a:moveTo>
                  <a:lnTo>
                    <a:pt x="343346" y="0"/>
                  </a:lnTo>
                </a:path>
              </a:pathLst>
            </a:custGeom>
            <a:ln w="4636">
              <a:solidFill>
                <a:srgbClr val="FFEB1C"/>
              </a:solidFill>
            </a:ln>
          </p:spPr>
          <p:txBody>
            <a:bodyPr wrap="square" lIns="0" tIns="0" rIns="0" bIns="0" rtlCol="0"/>
            <a:lstStyle/>
            <a:p>
              <a:endParaRPr/>
            </a:p>
          </p:txBody>
        </p:sp>
        <p:sp>
          <p:nvSpPr>
            <p:cNvPr id="1421" name="object 1419">
              <a:extLst>
                <a:ext uri="{FF2B5EF4-FFF2-40B4-BE49-F238E27FC236}">
                  <a16:creationId xmlns:a16="http://schemas.microsoft.com/office/drawing/2014/main" id="{1E2B9EE6-0046-4C18-B2D1-457DCE4370F7}"/>
                </a:ext>
              </a:extLst>
            </p:cNvPr>
            <p:cNvSpPr/>
            <p:nvPr/>
          </p:nvSpPr>
          <p:spPr>
            <a:xfrm>
              <a:off x="5475494" y="4788079"/>
              <a:ext cx="336550" cy="0"/>
            </a:xfrm>
            <a:custGeom>
              <a:avLst/>
              <a:gdLst/>
              <a:ahLst/>
              <a:cxnLst/>
              <a:rect l="l" t="t" r="r" b="b"/>
              <a:pathLst>
                <a:path w="336550">
                  <a:moveTo>
                    <a:pt x="0" y="0"/>
                  </a:moveTo>
                  <a:lnTo>
                    <a:pt x="336189" y="0"/>
                  </a:lnTo>
                </a:path>
              </a:pathLst>
            </a:custGeom>
            <a:ln w="3175">
              <a:solidFill>
                <a:srgbClr val="FFEB1C"/>
              </a:solidFill>
            </a:ln>
          </p:spPr>
          <p:txBody>
            <a:bodyPr wrap="square" lIns="0" tIns="0" rIns="0" bIns="0" rtlCol="0"/>
            <a:lstStyle/>
            <a:p>
              <a:endParaRPr/>
            </a:p>
          </p:txBody>
        </p:sp>
        <p:sp>
          <p:nvSpPr>
            <p:cNvPr id="1422" name="object 1420">
              <a:extLst>
                <a:ext uri="{FF2B5EF4-FFF2-40B4-BE49-F238E27FC236}">
                  <a16:creationId xmlns:a16="http://schemas.microsoft.com/office/drawing/2014/main" id="{DF0EC219-5F5C-41A2-A1E6-F862BCE9A4E3}"/>
                </a:ext>
              </a:extLst>
            </p:cNvPr>
            <p:cNvSpPr/>
            <p:nvPr/>
          </p:nvSpPr>
          <p:spPr>
            <a:xfrm>
              <a:off x="5475494" y="4786941"/>
              <a:ext cx="337820" cy="0"/>
            </a:xfrm>
            <a:custGeom>
              <a:avLst/>
              <a:gdLst/>
              <a:ahLst/>
              <a:cxnLst/>
              <a:rect l="l" t="t" r="r" b="b"/>
              <a:pathLst>
                <a:path w="337820">
                  <a:moveTo>
                    <a:pt x="0" y="0"/>
                  </a:moveTo>
                  <a:lnTo>
                    <a:pt x="337671" y="0"/>
                  </a:lnTo>
                </a:path>
              </a:pathLst>
            </a:custGeom>
            <a:ln w="4762">
              <a:solidFill>
                <a:srgbClr val="FFEB20"/>
              </a:solidFill>
            </a:ln>
          </p:spPr>
          <p:txBody>
            <a:bodyPr wrap="square" lIns="0" tIns="0" rIns="0" bIns="0" rtlCol="0"/>
            <a:lstStyle/>
            <a:p>
              <a:endParaRPr/>
            </a:p>
          </p:txBody>
        </p:sp>
        <p:sp>
          <p:nvSpPr>
            <p:cNvPr id="1423" name="object 1421">
              <a:extLst>
                <a:ext uri="{FF2B5EF4-FFF2-40B4-BE49-F238E27FC236}">
                  <a16:creationId xmlns:a16="http://schemas.microsoft.com/office/drawing/2014/main" id="{D7EAF71A-2890-4198-88FF-D5F22C52696F}"/>
                </a:ext>
              </a:extLst>
            </p:cNvPr>
            <p:cNvSpPr/>
            <p:nvPr/>
          </p:nvSpPr>
          <p:spPr>
            <a:xfrm>
              <a:off x="5475494" y="4785750"/>
              <a:ext cx="329565" cy="0"/>
            </a:xfrm>
            <a:custGeom>
              <a:avLst/>
              <a:gdLst/>
              <a:ahLst/>
              <a:cxnLst/>
              <a:rect l="l" t="t" r="r" b="b"/>
              <a:pathLst>
                <a:path w="329564">
                  <a:moveTo>
                    <a:pt x="0" y="0"/>
                  </a:moveTo>
                  <a:lnTo>
                    <a:pt x="329158" y="0"/>
                  </a:lnTo>
                </a:path>
              </a:pathLst>
            </a:custGeom>
            <a:ln w="3175">
              <a:solidFill>
                <a:srgbClr val="FFEC25"/>
              </a:solidFill>
            </a:ln>
          </p:spPr>
          <p:txBody>
            <a:bodyPr wrap="square" lIns="0" tIns="0" rIns="0" bIns="0" rtlCol="0"/>
            <a:lstStyle/>
            <a:p>
              <a:endParaRPr/>
            </a:p>
          </p:txBody>
        </p:sp>
        <p:sp>
          <p:nvSpPr>
            <p:cNvPr id="1424" name="object 1422">
              <a:extLst>
                <a:ext uri="{FF2B5EF4-FFF2-40B4-BE49-F238E27FC236}">
                  <a16:creationId xmlns:a16="http://schemas.microsoft.com/office/drawing/2014/main" id="{1EFEA97D-A459-4961-840C-3C30E61BE70D}"/>
                </a:ext>
              </a:extLst>
            </p:cNvPr>
            <p:cNvSpPr/>
            <p:nvPr/>
          </p:nvSpPr>
          <p:spPr>
            <a:xfrm>
              <a:off x="5478331" y="4783369"/>
              <a:ext cx="318135" cy="0"/>
            </a:xfrm>
            <a:custGeom>
              <a:avLst/>
              <a:gdLst/>
              <a:ahLst/>
              <a:cxnLst/>
              <a:rect l="l" t="t" r="r" b="b"/>
              <a:pathLst>
                <a:path w="318135">
                  <a:moveTo>
                    <a:pt x="0" y="0"/>
                  </a:moveTo>
                  <a:lnTo>
                    <a:pt x="317808" y="0"/>
                  </a:lnTo>
                </a:path>
              </a:pathLst>
            </a:custGeom>
            <a:ln w="3175">
              <a:solidFill>
                <a:srgbClr val="FFEC29"/>
              </a:solidFill>
            </a:ln>
          </p:spPr>
          <p:txBody>
            <a:bodyPr wrap="square" lIns="0" tIns="0" rIns="0" bIns="0" rtlCol="0"/>
            <a:lstStyle/>
            <a:p>
              <a:endParaRPr/>
            </a:p>
          </p:txBody>
        </p:sp>
        <p:sp>
          <p:nvSpPr>
            <p:cNvPr id="1425" name="object 1423">
              <a:extLst>
                <a:ext uri="{FF2B5EF4-FFF2-40B4-BE49-F238E27FC236}">
                  <a16:creationId xmlns:a16="http://schemas.microsoft.com/office/drawing/2014/main" id="{B0B87992-6AA5-4767-A5FA-B8ADFD1940D4}"/>
                </a:ext>
              </a:extLst>
            </p:cNvPr>
            <p:cNvSpPr/>
            <p:nvPr/>
          </p:nvSpPr>
          <p:spPr>
            <a:xfrm>
              <a:off x="5478331" y="4783369"/>
              <a:ext cx="318135" cy="0"/>
            </a:xfrm>
            <a:custGeom>
              <a:avLst/>
              <a:gdLst/>
              <a:ahLst/>
              <a:cxnLst/>
              <a:rect l="l" t="t" r="r" b="b"/>
              <a:pathLst>
                <a:path w="318135">
                  <a:moveTo>
                    <a:pt x="0" y="0"/>
                  </a:moveTo>
                  <a:lnTo>
                    <a:pt x="317808" y="0"/>
                  </a:lnTo>
                </a:path>
              </a:pathLst>
            </a:custGeom>
            <a:ln w="3175">
              <a:solidFill>
                <a:srgbClr val="FFEF2F"/>
              </a:solidFill>
            </a:ln>
          </p:spPr>
          <p:txBody>
            <a:bodyPr wrap="square" lIns="0" tIns="0" rIns="0" bIns="0" rtlCol="0"/>
            <a:lstStyle/>
            <a:p>
              <a:endParaRPr/>
            </a:p>
          </p:txBody>
        </p:sp>
        <p:sp>
          <p:nvSpPr>
            <p:cNvPr id="1426" name="object 1424">
              <a:extLst>
                <a:ext uri="{FF2B5EF4-FFF2-40B4-BE49-F238E27FC236}">
                  <a16:creationId xmlns:a16="http://schemas.microsoft.com/office/drawing/2014/main" id="{DB122CAC-6E3F-4A7A-A265-2E8C6EC9FE9A}"/>
                </a:ext>
              </a:extLst>
            </p:cNvPr>
            <p:cNvSpPr/>
            <p:nvPr/>
          </p:nvSpPr>
          <p:spPr>
            <a:xfrm>
              <a:off x="5481169" y="4780988"/>
              <a:ext cx="309880" cy="0"/>
            </a:xfrm>
            <a:custGeom>
              <a:avLst/>
              <a:gdLst/>
              <a:ahLst/>
              <a:cxnLst/>
              <a:rect l="l" t="t" r="r" b="b"/>
              <a:pathLst>
                <a:path w="309879">
                  <a:moveTo>
                    <a:pt x="0" y="0"/>
                  </a:moveTo>
                  <a:lnTo>
                    <a:pt x="309295" y="0"/>
                  </a:lnTo>
                </a:path>
              </a:pathLst>
            </a:custGeom>
            <a:ln w="3175">
              <a:solidFill>
                <a:srgbClr val="FFEF2F"/>
              </a:solidFill>
            </a:ln>
          </p:spPr>
          <p:txBody>
            <a:bodyPr wrap="square" lIns="0" tIns="0" rIns="0" bIns="0" rtlCol="0"/>
            <a:lstStyle/>
            <a:p>
              <a:endParaRPr/>
            </a:p>
          </p:txBody>
        </p:sp>
        <p:sp>
          <p:nvSpPr>
            <p:cNvPr id="1427" name="object 1425">
              <a:extLst>
                <a:ext uri="{FF2B5EF4-FFF2-40B4-BE49-F238E27FC236}">
                  <a16:creationId xmlns:a16="http://schemas.microsoft.com/office/drawing/2014/main" id="{74B2570D-D204-42C8-B3B5-7AAB76AD4ABD}"/>
                </a:ext>
              </a:extLst>
            </p:cNvPr>
            <p:cNvSpPr/>
            <p:nvPr/>
          </p:nvSpPr>
          <p:spPr>
            <a:xfrm>
              <a:off x="5481169" y="4781125"/>
              <a:ext cx="308610" cy="0"/>
            </a:xfrm>
            <a:custGeom>
              <a:avLst/>
              <a:gdLst/>
              <a:ahLst/>
              <a:cxnLst/>
              <a:rect l="l" t="t" r="r" b="b"/>
              <a:pathLst>
                <a:path w="308610">
                  <a:moveTo>
                    <a:pt x="0" y="0"/>
                  </a:moveTo>
                  <a:lnTo>
                    <a:pt x="308040" y="0"/>
                  </a:lnTo>
                </a:path>
              </a:pathLst>
            </a:custGeom>
            <a:ln w="3175">
              <a:solidFill>
                <a:srgbClr val="FFEF33"/>
              </a:solidFill>
            </a:ln>
          </p:spPr>
          <p:txBody>
            <a:bodyPr wrap="square" lIns="0" tIns="0" rIns="0" bIns="0" rtlCol="0"/>
            <a:lstStyle/>
            <a:p>
              <a:endParaRPr/>
            </a:p>
          </p:txBody>
        </p:sp>
        <p:sp>
          <p:nvSpPr>
            <p:cNvPr id="1428" name="object 1426">
              <a:extLst>
                <a:ext uri="{FF2B5EF4-FFF2-40B4-BE49-F238E27FC236}">
                  <a16:creationId xmlns:a16="http://schemas.microsoft.com/office/drawing/2014/main" id="{B05F3521-2331-4E8C-BE9F-C076BEF3E8BD}"/>
                </a:ext>
              </a:extLst>
            </p:cNvPr>
            <p:cNvSpPr/>
            <p:nvPr/>
          </p:nvSpPr>
          <p:spPr>
            <a:xfrm>
              <a:off x="5481169" y="4778807"/>
              <a:ext cx="287020" cy="0"/>
            </a:xfrm>
            <a:custGeom>
              <a:avLst/>
              <a:gdLst/>
              <a:ahLst/>
              <a:cxnLst/>
              <a:rect l="l" t="t" r="r" b="b"/>
              <a:pathLst>
                <a:path w="287020">
                  <a:moveTo>
                    <a:pt x="0" y="0"/>
                  </a:moveTo>
                  <a:lnTo>
                    <a:pt x="286594" y="0"/>
                  </a:lnTo>
                </a:path>
              </a:pathLst>
            </a:custGeom>
            <a:ln w="3175">
              <a:solidFill>
                <a:srgbClr val="FFEF33"/>
              </a:solidFill>
            </a:ln>
          </p:spPr>
          <p:txBody>
            <a:bodyPr wrap="square" lIns="0" tIns="0" rIns="0" bIns="0" rtlCol="0"/>
            <a:lstStyle/>
            <a:p>
              <a:endParaRPr/>
            </a:p>
          </p:txBody>
        </p:sp>
        <p:sp>
          <p:nvSpPr>
            <p:cNvPr id="1429" name="object 1427">
              <a:extLst>
                <a:ext uri="{FF2B5EF4-FFF2-40B4-BE49-F238E27FC236}">
                  <a16:creationId xmlns:a16="http://schemas.microsoft.com/office/drawing/2014/main" id="{80B0EC8A-8D80-4E5C-AEF8-D1C5E53924FF}"/>
                </a:ext>
              </a:extLst>
            </p:cNvPr>
            <p:cNvSpPr/>
            <p:nvPr/>
          </p:nvSpPr>
          <p:spPr>
            <a:xfrm>
              <a:off x="5481169" y="4778601"/>
              <a:ext cx="287020" cy="0"/>
            </a:xfrm>
            <a:custGeom>
              <a:avLst/>
              <a:gdLst/>
              <a:ahLst/>
              <a:cxnLst/>
              <a:rect l="l" t="t" r="r" b="b"/>
              <a:pathLst>
                <a:path w="287020">
                  <a:moveTo>
                    <a:pt x="0" y="0"/>
                  </a:moveTo>
                  <a:lnTo>
                    <a:pt x="286594" y="0"/>
                  </a:lnTo>
                </a:path>
              </a:pathLst>
            </a:custGeom>
            <a:ln w="3175">
              <a:solidFill>
                <a:srgbClr val="FFF13A"/>
              </a:solidFill>
            </a:ln>
          </p:spPr>
          <p:txBody>
            <a:bodyPr wrap="square" lIns="0" tIns="0" rIns="0" bIns="0" rtlCol="0"/>
            <a:lstStyle/>
            <a:p>
              <a:endParaRPr/>
            </a:p>
          </p:txBody>
        </p:sp>
        <p:sp>
          <p:nvSpPr>
            <p:cNvPr id="1430" name="object 1428">
              <a:extLst>
                <a:ext uri="{FF2B5EF4-FFF2-40B4-BE49-F238E27FC236}">
                  <a16:creationId xmlns:a16="http://schemas.microsoft.com/office/drawing/2014/main" id="{7F03684F-458C-4FD6-A2D0-C54578C35127}"/>
                </a:ext>
              </a:extLst>
            </p:cNvPr>
            <p:cNvSpPr/>
            <p:nvPr/>
          </p:nvSpPr>
          <p:spPr>
            <a:xfrm>
              <a:off x="5484006" y="4775024"/>
              <a:ext cx="272415" cy="0"/>
            </a:xfrm>
            <a:custGeom>
              <a:avLst/>
              <a:gdLst/>
              <a:ahLst/>
              <a:cxnLst/>
              <a:rect l="l" t="t" r="r" b="b"/>
              <a:pathLst>
                <a:path w="272414">
                  <a:moveTo>
                    <a:pt x="0" y="0"/>
                  </a:moveTo>
                  <a:lnTo>
                    <a:pt x="272407" y="0"/>
                  </a:lnTo>
                </a:path>
              </a:pathLst>
            </a:custGeom>
            <a:ln w="4762">
              <a:solidFill>
                <a:srgbClr val="FFF13A"/>
              </a:solidFill>
            </a:ln>
          </p:spPr>
          <p:txBody>
            <a:bodyPr wrap="square" lIns="0" tIns="0" rIns="0" bIns="0" rtlCol="0"/>
            <a:lstStyle/>
            <a:p>
              <a:endParaRPr/>
            </a:p>
          </p:txBody>
        </p:sp>
        <p:sp>
          <p:nvSpPr>
            <p:cNvPr id="1431" name="object 1429">
              <a:extLst>
                <a:ext uri="{FF2B5EF4-FFF2-40B4-BE49-F238E27FC236}">
                  <a16:creationId xmlns:a16="http://schemas.microsoft.com/office/drawing/2014/main" id="{487188B6-A0A3-4BED-8E6F-E405AF405C8F}"/>
                </a:ext>
              </a:extLst>
            </p:cNvPr>
            <p:cNvSpPr/>
            <p:nvPr/>
          </p:nvSpPr>
          <p:spPr>
            <a:xfrm>
              <a:off x="5484006" y="4775024"/>
              <a:ext cx="272415" cy="0"/>
            </a:xfrm>
            <a:custGeom>
              <a:avLst/>
              <a:gdLst/>
              <a:ahLst/>
              <a:cxnLst/>
              <a:rect l="l" t="t" r="r" b="b"/>
              <a:pathLst>
                <a:path w="272414">
                  <a:moveTo>
                    <a:pt x="0" y="0"/>
                  </a:moveTo>
                  <a:lnTo>
                    <a:pt x="272407" y="0"/>
                  </a:lnTo>
                </a:path>
              </a:pathLst>
            </a:custGeom>
            <a:ln w="4762">
              <a:solidFill>
                <a:srgbClr val="FFF13C"/>
              </a:solidFill>
            </a:ln>
          </p:spPr>
          <p:txBody>
            <a:bodyPr wrap="square" lIns="0" tIns="0" rIns="0" bIns="0" rtlCol="0"/>
            <a:lstStyle/>
            <a:p>
              <a:endParaRPr/>
            </a:p>
          </p:txBody>
        </p:sp>
        <p:sp>
          <p:nvSpPr>
            <p:cNvPr id="1432" name="object 1430">
              <a:extLst>
                <a:ext uri="{FF2B5EF4-FFF2-40B4-BE49-F238E27FC236}">
                  <a16:creationId xmlns:a16="http://schemas.microsoft.com/office/drawing/2014/main" id="{BE10C1C6-7EF4-4138-A4FF-6E79EFE344EF}"/>
                </a:ext>
              </a:extLst>
            </p:cNvPr>
            <p:cNvSpPr/>
            <p:nvPr/>
          </p:nvSpPr>
          <p:spPr>
            <a:xfrm>
              <a:off x="5492519" y="4770261"/>
              <a:ext cx="238760" cy="0"/>
            </a:xfrm>
            <a:custGeom>
              <a:avLst/>
              <a:gdLst/>
              <a:ahLst/>
              <a:cxnLst/>
              <a:rect l="l" t="t" r="r" b="b"/>
              <a:pathLst>
                <a:path w="238760">
                  <a:moveTo>
                    <a:pt x="0" y="0"/>
                  </a:moveTo>
                  <a:lnTo>
                    <a:pt x="238356" y="0"/>
                  </a:lnTo>
                </a:path>
              </a:pathLst>
            </a:custGeom>
            <a:ln w="4762">
              <a:solidFill>
                <a:srgbClr val="FFF145"/>
              </a:solidFill>
            </a:ln>
          </p:spPr>
          <p:txBody>
            <a:bodyPr wrap="square" lIns="0" tIns="0" rIns="0" bIns="0" rtlCol="0"/>
            <a:lstStyle/>
            <a:p>
              <a:endParaRPr/>
            </a:p>
          </p:txBody>
        </p:sp>
        <p:sp>
          <p:nvSpPr>
            <p:cNvPr id="1433" name="object 1431">
              <a:extLst>
                <a:ext uri="{FF2B5EF4-FFF2-40B4-BE49-F238E27FC236}">
                  <a16:creationId xmlns:a16="http://schemas.microsoft.com/office/drawing/2014/main" id="{21598A6F-593C-4DA0-882F-F53DF07228C0}"/>
                </a:ext>
              </a:extLst>
            </p:cNvPr>
            <p:cNvSpPr/>
            <p:nvPr/>
          </p:nvSpPr>
          <p:spPr>
            <a:xfrm>
              <a:off x="5492519" y="4770261"/>
              <a:ext cx="238760" cy="0"/>
            </a:xfrm>
            <a:custGeom>
              <a:avLst/>
              <a:gdLst/>
              <a:ahLst/>
              <a:cxnLst/>
              <a:rect l="l" t="t" r="r" b="b"/>
              <a:pathLst>
                <a:path w="238760">
                  <a:moveTo>
                    <a:pt x="0" y="0"/>
                  </a:moveTo>
                  <a:lnTo>
                    <a:pt x="238356" y="0"/>
                  </a:lnTo>
                </a:path>
              </a:pathLst>
            </a:custGeom>
            <a:ln w="4762">
              <a:solidFill>
                <a:srgbClr val="FFF146"/>
              </a:solidFill>
            </a:ln>
          </p:spPr>
          <p:txBody>
            <a:bodyPr wrap="square" lIns="0" tIns="0" rIns="0" bIns="0" rtlCol="0"/>
            <a:lstStyle/>
            <a:p>
              <a:endParaRPr/>
            </a:p>
          </p:txBody>
        </p:sp>
        <p:sp>
          <p:nvSpPr>
            <p:cNvPr id="1434" name="object 1432">
              <a:extLst>
                <a:ext uri="{FF2B5EF4-FFF2-40B4-BE49-F238E27FC236}">
                  <a16:creationId xmlns:a16="http://schemas.microsoft.com/office/drawing/2014/main" id="{14AC7F0E-3145-4C17-B8EF-4F7EFC299063}"/>
                </a:ext>
              </a:extLst>
            </p:cNvPr>
            <p:cNvSpPr/>
            <p:nvPr/>
          </p:nvSpPr>
          <p:spPr>
            <a:xfrm>
              <a:off x="5498194" y="4766689"/>
              <a:ext cx="221615" cy="0"/>
            </a:xfrm>
            <a:custGeom>
              <a:avLst/>
              <a:gdLst/>
              <a:ahLst/>
              <a:cxnLst/>
              <a:rect l="l" t="t" r="r" b="b"/>
              <a:pathLst>
                <a:path w="221614">
                  <a:moveTo>
                    <a:pt x="0" y="0"/>
                  </a:moveTo>
                  <a:lnTo>
                    <a:pt x="221330" y="0"/>
                  </a:lnTo>
                </a:path>
              </a:pathLst>
            </a:custGeom>
            <a:ln w="3175">
              <a:solidFill>
                <a:srgbClr val="FFF54F"/>
              </a:solidFill>
            </a:ln>
          </p:spPr>
          <p:txBody>
            <a:bodyPr wrap="square" lIns="0" tIns="0" rIns="0" bIns="0" rtlCol="0"/>
            <a:lstStyle/>
            <a:p>
              <a:endParaRPr/>
            </a:p>
          </p:txBody>
        </p:sp>
        <p:sp>
          <p:nvSpPr>
            <p:cNvPr id="1435" name="object 1433">
              <a:extLst>
                <a:ext uri="{FF2B5EF4-FFF2-40B4-BE49-F238E27FC236}">
                  <a16:creationId xmlns:a16="http://schemas.microsoft.com/office/drawing/2014/main" id="{EAEF17E8-ABE6-4C0E-824A-A7B7AA83E733}"/>
                </a:ext>
              </a:extLst>
            </p:cNvPr>
            <p:cNvSpPr/>
            <p:nvPr/>
          </p:nvSpPr>
          <p:spPr>
            <a:xfrm>
              <a:off x="5498194" y="4766689"/>
              <a:ext cx="221615" cy="0"/>
            </a:xfrm>
            <a:custGeom>
              <a:avLst/>
              <a:gdLst/>
              <a:ahLst/>
              <a:cxnLst/>
              <a:rect l="l" t="t" r="r" b="b"/>
              <a:pathLst>
                <a:path w="221614">
                  <a:moveTo>
                    <a:pt x="0" y="0"/>
                  </a:moveTo>
                  <a:lnTo>
                    <a:pt x="221330" y="0"/>
                  </a:lnTo>
                </a:path>
              </a:pathLst>
            </a:custGeom>
            <a:ln w="3175">
              <a:solidFill>
                <a:srgbClr val="FFF552"/>
              </a:solidFill>
            </a:ln>
          </p:spPr>
          <p:txBody>
            <a:bodyPr wrap="square" lIns="0" tIns="0" rIns="0" bIns="0" rtlCol="0"/>
            <a:lstStyle/>
            <a:p>
              <a:endParaRPr/>
            </a:p>
          </p:txBody>
        </p:sp>
        <p:sp>
          <p:nvSpPr>
            <p:cNvPr id="1436" name="object 1434">
              <a:extLst>
                <a:ext uri="{FF2B5EF4-FFF2-40B4-BE49-F238E27FC236}">
                  <a16:creationId xmlns:a16="http://schemas.microsoft.com/office/drawing/2014/main" id="{E891AB2A-DD94-42C4-9115-C8E56397AA65}"/>
                </a:ext>
              </a:extLst>
            </p:cNvPr>
            <p:cNvSpPr/>
            <p:nvPr/>
          </p:nvSpPr>
          <p:spPr>
            <a:xfrm>
              <a:off x="5506707" y="4764308"/>
              <a:ext cx="204470" cy="0"/>
            </a:xfrm>
            <a:custGeom>
              <a:avLst/>
              <a:gdLst/>
              <a:ahLst/>
              <a:cxnLst/>
              <a:rect l="l" t="t" r="r" b="b"/>
              <a:pathLst>
                <a:path w="204470">
                  <a:moveTo>
                    <a:pt x="0" y="0"/>
                  </a:moveTo>
                  <a:lnTo>
                    <a:pt x="204305" y="0"/>
                  </a:lnTo>
                </a:path>
              </a:pathLst>
            </a:custGeom>
            <a:ln w="3175">
              <a:solidFill>
                <a:srgbClr val="FFF552"/>
              </a:solidFill>
            </a:ln>
          </p:spPr>
          <p:txBody>
            <a:bodyPr wrap="square" lIns="0" tIns="0" rIns="0" bIns="0" rtlCol="0"/>
            <a:lstStyle/>
            <a:p>
              <a:endParaRPr/>
            </a:p>
          </p:txBody>
        </p:sp>
        <p:sp>
          <p:nvSpPr>
            <p:cNvPr id="1437" name="object 1435">
              <a:extLst>
                <a:ext uri="{FF2B5EF4-FFF2-40B4-BE49-F238E27FC236}">
                  <a16:creationId xmlns:a16="http://schemas.microsoft.com/office/drawing/2014/main" id="{2F8D67BB-C707-4AD1-B404-4315EE79BC6C}"/>
                </a:ext>
              </a:extLst>
            </p:cNvPr>
            <p:cNvSpPr/>
            <p:nvPr/>
          </p:nvSpPr>
          <p:spPr>
            <a:xfrm>
              <a:off x="5506707" y="4764319"/>
              <a:ext cx="204470" cy="0"/>
            </a:xfrm>
            <a:custGeom>
              <a:avLst/>
              <a:gdLst/>
              <a:ahLst/>
              <a:cxnLst/>
              <a:rect l="l" t="t" r="r" b="b"/>
              <a:pathLst>
                <a:path w="204470">
                  <a:moveTo>
                    <a:pt x="0" y="0"/>
                  </a:moveTo>
                  <a:lnTo>
                    <a:pt x="204305" y="0"/>
                  </a:lnTo>
                </a:path>
              </a:pathLst>
            </a:custGeom>
            <a:ln w="3477">
              <a:solidFill>
                <a:srgbClr val="FFF756"/>
              </a:solidFill>
            </a:ln>
          </p:spPr>
          <p:txBody>
            <a:bodyPr wrap="square" lIns="0" tIns="0" rIns="0" bIns="0" rtlCol="0"/>
            <a:lstStyle/>
            <a:p>
              <a:endParaRPr/>
            </a:p>
          </p:txBody>
        </p:sp>
        <p:sp>
          <p:nvSpPr>
            <p:cNvPr id="1438" name="object 1436">
              <a:extLst>
                <a:ext uri="{FF2B5EF4-FFF2-40B4-BE49-F238E27FC236}">
                  <a16:creationId xmlns:a16="http://schemas.microsoft.com/office/drawing/2014/main" id="{8D78A1FB-B94F-4E5A-B259-A0C82F34D4AC}"/>
                </a:ext>
              </a:extLst>
            </p:cNvPr>
            <p:cNvSpPr/>
            <p:nvPr/>
          </p:nvSpPr>
          <p:spPr>
            <a:xfrm>
              <a:off x="5560621" y="4761422"/>
              <a:ext cx="148590" cy="0"/>
            </a:xfrm>
            <a:custGeom>
              <a:avLst/>
              <a:gdLst/>
              <a:ahLst/>
              <a:cxnLst/>
              <a:rect l="l" t="t" r="r" b="b"/>
              <a:pathLst>
                <a:path w="148589">
                  <a:moveTo>
                    <a:pt x="0" y="0"/>
                  </a:moveTo>
                  <a:lnTo>
                    <a:pt x="148371" y="0"/>
                  </a:lnTo>
                </a:path>
              </a:pathLst>
            </a:custGeom>
            <a:ln w="3175">
              <a:solidFill>
                <a:srgbClr val="FFF756"/>
              </a:solidFill>
            </a:ln>
          </p:spPr>
          <p:txBody>
            <a:bodyPr wrap="square" lIns="0" tIns="0" rIns="0" bIns="0" rtlCol="0"/>
            <a:lstStyle/>
            <a:p>
              <a:endParaRPr/>
            </a:p>
          </p:txBody>
        </p:sp>
        <p:sp>
          <p:nvSpPr>
            <p:cNvPr id="1439" name="object 1437">
              <a:extLst>
                <a:ext uri="{FF2B5EF4-FFF2-40B4-BE49-F238E27FC236}">
                  <a16:creationId xmlns:a16="http://schemas.microsoft.com/office/drawing/2014/main" id="{707DF297-4DE4-436A-9551-DFF6D10A9F71}"/>
                </a:ext>
              </a:extLst>
            </p:cNvPr>
            <p:cNvSpPr/>
            <p:nvPr/>
          </p:nvSpPr>
          <p:spPr>
            <a:xfrm>
              <a:off x="5512382" y="4760736"/>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FFF756"/>
            </a:solidFill>
          </p:spPr>
          <p:txBody>
            <a:bodyPr wrap="square" lIns="0" tIns="0" rIns="0" bIns="0" rtlCol="0"/>
            <a:lstStyle/>
            <a:p>
              <a:endParaRPr/>
            </a:p>
          </p:txBody>
        </p:sp>
        <p:sp>
          <p:nvSpPr>
            <p:cNvPr id="1440" name="object 1438">
              <a:extLst>
                <a:ext uri="{FF2B5EF4-FFF2-40B4-BE49-F238E27FC236}">
                  <a16:creationId xmlns:a16="http://schemas.microsoft.com/office/drawing/2014/main" id="{7D2D2004-63F4-43A6-BB9C-8AEB23180B81}"/>
                </a:ext>
              </a:extLst>
            </p:cNvPr>
            <p:cNvSpPr/>
            <p:nvPr/>
          </p:nvSpPr>
          <p:spPr>
            <a:xfrm>
              <a:off x="5512382" y="4760736"/>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FFF75C"/>
            </a:solidFill>
          </p:spPr>
          <p:txBody>
            <a:bodyPr wrap="square" lIns="0" tIns="0" rIns="0" bIns="0" rtlCol="0"/>
            <a:lstStyle/>
            <a:p>
              <a:endParaRPr/>
            </a:p>
          </p:txBody>
        </p:sp>
        <p:sp>
          <p:nvSpPr>
            <p:cNvPr id="1441" name="object 1439">
              <a:extLst>
                <a:ext uri="{FF2B5EF4-FFF2-40B4-BE49-F238E27FC236}">
                  <a16:creationId xmlns:a16="http://schemas.microsoft.com/office/drawing/2014/main" id="{AD21A9A9-E10B-4DE2-B809-A8D77D910962}"/>
                </a:ext>
              </a:extLst>
            </p:cNvPr>
            <p:cNvSpPr/>
            <p:nvPr/>
          </p:nvSpPr>
          <p:spPr>
            <a:xfrm>
              <a:off x="5560621" y="4761926"/>
              <a:ext cx="150495" cy="0"/>
            </a:xfrm>
            <a:custGeom>
              <a:avLst/>
              <a:gdLst/>
              <a:ahLst/>
              <a:cxnLst/>
              <a:rect l="l" t="t" r="r" b="b"/>
              <a:pathLst>
                <a:path w="150495">
                  <a:moveTo>
                    <a:pt x="0" y="0"/>
                  </a:moveTo>
                  <a:lnTo>
                    <a:pt x="150391" y="0"/>
                  </a:lnTo>
                </a:path>
              </a:pathLst>
            </a:custGeom>
            <a:ln w="3175">
              <a:solidFill>
                <a:srgbClr val="FFF75C"/>
              </a:solidFill>
            </a:ln>
          </p:spPr>
          <p:txBody>
            <a:bodyPr wrap="square" lIns="0" tIns="0" rIns="0" bIns="0" rtlCol="0"/>
            <a:lstStyle/>
            <a:p>
              <a:endParaRPr/>
            </a:p>
          </p:txBody>
        </p:sp>
        <p:sp>
          <p:nvSpPr>
            <p:cNvPr id="1442" name="object 1440">
              <a:extLst>
                <a:ext uri="{FF2B5EF4-FFF2-40B4-BE49-F238E27FC236}">
                  <a16:creationId xmlns:a16="http://schemas.microsoft.com/office/drawing/2014/main" id="{A20F7963-77FD-4D76-8700-C0213445A463}"/>
                </a:ext>
              </a:extLst>
            </p:cNvPr>
            <p:cNvSpPr/>
            <p:nvPr/>
          </p:nvSpPr>
          <p:spPr>
            <a:xfrm>
              <a:off x="5566296" y="4759545"/>
              <a:ext cx="139065" cy="0"/>
            </a:xfrm>
            <a:custGeom>
              <a:avLst/>
              <a:gdLst/>
              <a:ahLst/>
              <a:cxnLst/>
              <a:rect l="l" t="t" r="r" b="b"/>
              <a:pathLst>
                <a:path w="139064">
                  <a:moveTo>
                    <a:pt x="0" y="0"/>
                  </a:moveTo>
                  <a:lnTo>
                    <a:pt x="139041" y="0"/>
                  </a:lnTo>
                </a:path>
              </a:pathLst>
            </a:custGeom>
            <a:ln w="3175">
              <a:solidFill>
                <a:srgbClr val="FFF75C"/>
              </a:solidFill>
            </a:ln>
          </p:spPr>
          <p:txBody>
            <a:bodyPr wrap="square" lIns="0" tIns="0" rIns="0" bIns="0" rtlCol="0"/>
            <a:lstStyle/>
            <a:p>
              <a:endParaRPr/>
            </a:p>
          </p:txBody>
        </p:sp>
        <p:sp>
          <p:nvSpPr>
            <p:cNvPr id="1443" name="object 1441">
              <a:extLst>
                <a:ext uri="{FF2B5EF4-FFF2-40B4-BE49-F238E27FC236}">
                  <a16:creationId xmlns:a16="http://schemas.microsoft.com/office/drawing/2014/main" id="{F4AC0507-901D-4367-BBBC-9C12FD5BCB41}"/>
                </a:ext>
              </a:extLst>
            </p:cNvPr>
            <p:cNvSpPr/>
            <p:nvPr/>
          </p:nvSpPr>
          <p:spPr>
            <a:xfrm>
              <a:off x="5566296" y="4759545"/>
              <a:ext cx="139065" cy="0"/>
            </a:xfrm>
            <a:custGeom>
              <a:avLst/>
              <a:gdLst/>
              <a:ahLst/>
              <a:cxnLst/>
              <a:rect l="l" t="t" r="r" b="b"/>
              <a:pathLst>
                <a:path w="139064">
                  <a:moveTo>
                    <a:pt x="0" y="0"/>
                  </a:moveTo>
                  <a:lnTo>
                    <a:pt x="139041" y="0"/>
                  </a:lnTo>
                </a:path>
              </a:pathLst>
            </a:custGeom>
            <a:ln w="3175">
              <a:solidFill>
                <a:srgbClr val="FFF960"/>
              </a:solidFill>
            </a:ln>
          </p:spPr>
          <p:txBody>
            <a:bodyPr wrap="square" lIns="0" tIns="0" rIns="0" bIns="0" rtlCol="0"/>
            <a:lstStyle/>
            <a:p>
              <a:endParaRPr/>
            </a:p>
          </p:txBody>
        </p:sp>
        <p:sp>
          <p:nvSpPr>
            <p:cNvPr id="1444" name="object 1442">
              <a:extLst>
                <a:ext uri="{FF2B5EF4-FFF2-40B4-BE49-F238E27FC236}">
                  <a16:creationId xmlns:a16="http://schemas.microsoft.com/office/drawing/2014/main" id="{ED83E262-AE77-4173-8FFD-56F20DB42229}"/>
                </a:ext>
              </a:extLst>
            </p:cNvPr>
            <p:cNvSpPr/>
            <p:nvPr/>
          </p:nvSpPr>
          <p:spPr>
            <a:xfrm>
              <a:off x="5569134" y="4757163"/>
              <a:ext cx="128270" cy="0"/>
            </a:xfrm>
            <a:custGeom>
              <a:avLst/>
              <a:gdLst/>
              <a:ahLst/>
              <a:cxnLst/>
              <a:rect l="l" t="t" r="r" b="b"/>
              <a:pathLst>
                <a:path w="128270">
                  <a:moveTo>
                    <a:pt x="0" y="0"/>
                  </a:moveTo>
                  <a:lnTo>
                    <a:pt x="127690" y="0"/>
                  </a:lnTo>
                </a:path>
              </a:pathLst>
            </a:custGeom>
            <a:ln w="3175">
              <a:solidFill>
                <a:srgbClr val="FFF960"/>
              </a:solidFill>
            </a:ln>
          </p:spPr>
          <p:txBody>
            <a:bodyPr wrap="square" lIns="0" tIns="0" rIns="0" bIns="0" rtlCol="0"/>
            <a:lstStyle/>
            <a:p>
              <a:endParaRPr/>
            </a:p>
          </p:txBody>
        </p:sp>
        <p:sp>
          <p:nvSpPr>
            <p:cNvPr id="1445" name="object 1443">
              <a:extLst>
                <a:ext uri="{FF2B5EF4-FFF2-40B4-BE49-F238E27FC236}">
                  <a16:creationId xmlns:a16="http://schemas.microsoft.com/office/drawing/2014/main" id="{E19B33D8-1AF6-4A13-9C45-191EF63BC91A}"/>
                </a:ext>
              </a:extLst>
            </p:cNvPr>
            <p:cNvSpPr/>
            <p:nvPr/>
          </p:nvSpPr>
          <p:spPr>
            <a:xfrm>
              <a:off x="5569134" y="4757163"/>
              <a:ext cx="128270" cy="0"/>
            </a:xfrm>
            <a:custGeom>
              <a:avLst/>
              <a:gdLst/>
              <a:ahLst/>
              <a:cxnLst/>
              <a:rect l="l" t="t" r="r" b="b"/>
              <a:pathLst>
                <a:path w="128270">
                  <a:moveTo>
                    <a:pt x="0" y="0"/>
                  </a:moveTo>
                  <a:lnTo>
                    <a:pt x="127690" y="0"/>
                  </a:lnTo>
                </a:path>
              </a:pathLst>
            </a:custGeom>
            <a:ln w="3175">
              <a:solidFill>
                <a:srgbClr val="FFF966"/>
              </a:solidFill>
            </a:ln>
          </p:spPr>
          <p:txBody>
            <a:bodyPr wrap="square" lIns="0" tIns="0" rIns="0" bIns="0" rtlCol="0"/>
            <a:lstStyle/>
            <a:p>
              <a:endParaRPr/>
            </a:p>
          </p:txBody>
        </p:sp>
        <p:sp>
          <p:nvSpPr>
            <p:cNvPr id="1446" name="object 1444">
              <a:extLst>
                <a:ext uri="{FF2B5EF4-FFF2-40B4-BE49-F238E27FC236}">
                  <a16:creationId xmlns:a16="http://schemas.microsoft.com/office/drawing/2014/main" id="{8DFDD57A-F0FD-47C8-8D87-49126154FFD0}"/>
                </a:ext>
              </a:extLst>
            </p:cNvPr>
            <p:cNvSpPr/>
            <p:nvPr/>
          </p:nvSpPr>
          <p:spPr>
            <a:xfrm>
              <a:off x="5583321" y="4754782"/>
              <a:ext cx="99695" cy="0"/>
            </a:xfrm>
            <a:custGeom>
              <a:avLst/>
              <a:gdLst/>
              <a:ahLst/>
              <a:cxnLst/>
              <a:rect l="l" t="t" r="r" b="b"/>
              <a:pathLst>
                <a:path w="99695">
                  <a:moveTo>
                    <a:pt x="0" y="0"/>
                  </a:moveTo>
                  <a:lnTo>
                    <a:pt x="99315" y="0"/>
                  </a:lnTo>
                </a:path>
              </a:pathLst>
            </a:custGeom>
            <a:ln w="3175">
              <a:solidFill>
                <a:srgbClr val="FFF966"/>
              </a:solidFill>
            </a:ln>
          </p:spPr>
          <p:txBody>
            <a:bodyPr wrap="square" lIns="0" tIns="0" rIns="0" bIns="0" rtlCol="0"/>
            <a:lstStyle/>
            <a:p>
              <a:endParaRPr/>
            </a:p>
          </p:txBody>
        </p:sp>
        <p:sp>
          <p:nvSpPr>
            <p:cNvPr id="1447" name="object 1445">
              <a:extLst>
                <a:ext uri="{FF2B5EF4-FFF2-40B4-BE49-F238E27FC236}">
                  <a16:creationId xmlns:a16="http://schemas.microsoft.com/office/drawing/2014/main" id="{159031DA-583E-4DBA-A90A-199773A35445}"/>
                </a:ext>
              </a:extLst>
            </p:cNvPr>
            <p:cNvSpPr/>
            <p:nvPr/>
          </p:nvSpPr>
          <p:spPr>
            <a:xfrm>
              <a:off x="5586159" y="4754782"/>
              <a:ext cx="96520" cy="0"/>
            </a:xfrm>
            <a:custGeom>
              <a:avLst/>
              <a:gdLst/>
              <a:ahLst/>
              <a:cxnLst/>
              <a:rect l="l" t="t" r="r" b="b"/>
              <a:pathLst>
                <a:path w="96520">
                  <a:moveTo>
                    <a:pt x="0" y="0"/>
                  </a:moveTo>
                  <a:lnTo>
                    <a:pt x="96477" y="0"/>
                  </a:lnTo>
                </a:path>
              </a:pathLst>
            </a:custGeom>
            <a:ln w="3175">
              <a:solidFill>
                <a:srgbClr val="FFF96B"/>
              </a:solidFill>
            </a:ln>
          </p:spPr>
          <p:txBody>
            <a:bodyPr wrap="square" lIns="0" tIns="0" rIns="0" bIns="0" rtlCol="0"/>
            <a:lstStyle/>
            <a:p>
              <a:endParaRPr/>
            </a:p>
          </p:txBody>
        </p:sp>
        <p:sp>
          <p:nvSpPr>
            <p:cNvPr id="1448" name="object 1446">
              <a:extLst>
                <a:ext uri="{FF2B5EF4-FFF2-40B4-BE49-F238E27FC236}">
                  <a16:creationId xmlns:a16="http://schemas.microsoft.com/office/drawing/2014/main" id="{3CEDBFA6-C543-4ECF-BB75-42FF39F30618}"/>
                </a:ext>
              </a:extLst>
            </p:cNvPr>
            <p:cNvSpPr/>
            <p:nvPr/>
          </p:nvSpPr>
          <p:spPr>
            <a:xfrm>
              <a:off x="5603184" y="4748828"/>
              <a:ext cx="68580" cy="5080"/>
            </a:xfrm>
            <a:custGeom>
              <a:avLst/>
              <a:gdLst/>
              <a:ahLst/>
              <a:cxnLst/>
              <a:rect l="l" t="t" r="r" b="b"/>
              <a:pathLst>
                <a:path w="68579" h="5079">
                  <a:moveTo>
                    <a:pt x="68101" y="0"/>
                  </a:moveTo>
                  <a:lnTo>
                    <a:pt x="0" y="0"/>
                  </a:lnTo>
                  <a:lnTo>
                    <a:pt x="0" y="4762"/>
                  </a:lnTo>
                  <a:lnTo>
                    <a:pt x="68101" y="4762"/>
                  </a:lnTo>
                  <a:lnTo>
                    <a:pt x="68101" y="0"/>
                  </a:lnTo>
                  <a:close/>
                </a:path>
              </a:pathLst>
            </a:custGeom>
            <a:solidFill>
              <a:srgbClr val="FFF96B"/>
            </a:solidFill>
          </p:spPr>
          <p:txBody>
            <a:bodyPr wrap="square" lIns="0" tIns="0" rIns="0" bIns="0" rtlCol="0"/>
            <a:lstStyle/>
            <a:p>
              <a:endParaRPr/>
            </a:p>
          </p:txBody>
        </p:sp>
        <p:sp>
          <p:nvSpPr>
            <p:cNvPr id="1449" name="object 1447">
              <a:extLst>
                <a:ext uri="{FF2B5EF4-FFF2-40B4-BE49-F238E27FC236}">
                  <a16:creationId xmlns:a16="http://schemas.microsoft.com/office/drawing/2014/main" id="{73D93CE6-C53D-4C87-8439-CD60C758980F}"/>
                </a:ext>
              </a:extLst>
            </p:cNvPr>
            <p:cNvSpPr/>
            <p:nvPr/>
          </p:nvSpPr>
          <p:spPr>
            <a:xfrm>
              <a:off x="5603184" y="4748828"/>
              <a:ext cx="68580" cy="5080"/>
            </a:xfrm>
            <a:custGeom>
              <a:avLst/>
              <a:gdLst/>
              <a:ahLst/>
              <a:cxnLst/>
              <a:rect l="l" t="t" r="r" b="b"/>
              <a:pathLst>
                <a:path w="68579" h="5079">
                  <a:moveTo>
                    <a:pt x="68101" y="0"/>
                  </a:moveTo>
                  <a:lnTo>
                    <a:pt x="0" y="0"/>
                  </a:lnTo>
                  <a:lnTo>
                    <a:pt x="0" y="4762"/>
                  </a:lnTo>
                  <a:lnTo>
                    <a:pt x="68101" y="4762"/>
                  </a:lnTo>
                  <a:lnTo>
                    <a:pt x="68101" y="0"/>
                  </a:lnTo>
                  <a:close/>
                </a:path>
              </a:pathLst>
            </a:custGeom>
            <a:solidFill>
              <a:srgbClr val="FFF96F"/>
            </a:solidFill>
          </p:spPr>
          <p:txBody>
            <a:bodyPr wrap="square" lIns="0" tIns="0" rIns="0" bIns="0" rtlCol="0"/>
            <a:lstStyle/>
            <a:p>
              <a:endParaRPr/>
            </a:p>
          </p:txBody>
        </p:sp>
        <p:sp>
          <p:nvSpPr>
            <p:cNvPr id="1450" name="object 1448">
              <a:extLst>
                <a:ext uri="{FF2B5EF4-FFF2-40B4-BE49-F238E27FC236}">
                  <a16:creationId xmlns:a16="http://schemas.microsoft.com/office/drawing/2014/main" id="{C04A76A1-783C-4481-9134-9BCF5500299C}"/>
                </a:ext>
              </a:extLst>
            </p:cNvPr>
            <p:cNvSpPr/>
            <p:nvPr/>
          </p:nvSpPr>
          <p:spPr>
            <a:xfrm>
              <a:off x="3347313" y="4703581"/>
              <a:ext cx="380365" cy="100330"/>
            </a:xfrm>
            <a:custGeom>
              <a:avLst/>
              <a:gdLst/>
              <a:ahLst/>
              <a:cxnLst/>
              <a:rect l="l" t="t" r="r" b="b"/>
              <a:pathLst>
                <a:path w="380364" h="100329">
                  <a:moveTo>
                    <a:pt x="331996" y="97648"/>
                  </a:moveTo>
                  <a:lnTo>
                    <a:pt x="283757" y="97648"/>
                  </a:lnTo>
                  <a:lnTo>
                    <a:pt x="295107" y="100040"/>
                  </a:lnTo>
                  <a:lnTo>
                    <a:pt x="323483" y="100040"/>
                  </a:lnTo>
                  <a:lnTo>
                    <a:pt x="331996" y="97648"/>
                  </a:lnTo>
                  <a:close/>
                </a:path>
                <a:path w="380364" h="100329">
                  <a:moveTo>
                    <a:pt x="357534" y="95267"/>
                  </a:moveTo>
                  <a:lnTo>
                    <a:pt x="255381" y="95267"/>
                  </a:lnTo>
                  <a:lnTo>
                    <a:pt x="266731" y="97648"/>
                  </a:lnTo>
                  <a:lnTo>
                    <a:pt x="349021" y="97648"/>
                  </a:lnTo>
                  <a:lnTo>
                    <a:pt x="357534" y="95267"/>
                  </a:lnTo>
                  <a:close/>
                </a:path>
                <a:path w="380364" h="100329">
                  <a:moveTo>
                    <a:pt x="378106" y="83360"/>
                  </a:moveTo>
                  <a:lnTo>
                    <a:pt x="192955" y="83360"/>
                  </a:lnTo>
                  <a:lnTo>
                    <a:pt x="201467" y="85741"/>
                  </a:lnTo>
                  <a:lnTo>
                    <a:pt x="207142" y="85741"/>
                  </a:lnTo>
                  <a:lnTo>
                    <a:pt x="227005" y="90504"/>
                  </a:lnTo>
                  <a:lnTo>
                    <a:pt x="232681" y="90504"/>
                  </a:lnTo>
                  <a:lnTo>
                    <a:pt x="244031" y="95267"/>
                  </a:lnTo>
                  <a:lnTo>
                    <a:pt x="363209" y="95267"/>
                  </a:lnTo>
                  <a:lnTo>
                    <a:pt x="371722" y="90504"/>
                  </a:lnTo>
                  <a:lnTo>
                    <a:pt x="378106" y="83360"/>
                  </a:lnTo>
                  <a:close/>
                </a:path>
                <a:path w="380364" h="100329">
                  <a:moveTo>
                    <a:pt x="167416" y="85741"/>
                  </a:moveTo>
                  <a:lnTo>
                    <a:pt x="59589" y="85741"/>
                  </a:lnTo>
                  <a:lnTo>
                    <a:pt x="68101" y="90504"/>
                  </a:lnTo>
                  <a:lnTo>
                    <a:pt x="156066" y="90504"/>
                  </a:lnTo>
                  <a:lnTo>
                    <a:pt x="167416" y="85741"/>
                  </a:lnTo>
                  <a:close/>
                </a:path>
                <a:path w="380364" h="100329">
                  <a:moveTo>
                    <a:pt x="337671" y="45247"/>
                  </a:moveTo>
                  <a:lnTo>
                    <a:pt x="0" y="45247"/>
                  </a:lnTo>
                  <a:lnTo>
                    <a:pt x="0" y="50010"/>
                  </a:lnTo>
                  <a:lnTo>
                    <a:pt x="2837" y="54773"/>
                  </a:lnTo>
                  <a:lnTo>
                    <a:pt x="17025" y="69061"/>
                  </a:lnTo>
                  <a:lnTo>
                    <a:pt x="22700" y="69061"/>
                  </a:lnTo>
                  <a:lnTo>
                    <a:pt x="25538" y="73824"/>
                  </a:lnTo>
                  <a:lnTo>
                    <a:pt x="39726" y="80978"/>
                  </a:lnTo>
                  <a:lnTo>
                    <a:pt x="45401" y="80978"/>
                  </a:lnTo>
                  <a:lnTo>
                    <a:pt x="56751" y="85741"/>
                  </a:lnTo>
                  <a:lnTo>
                    <a:pt x="173091" y="85741"/>
                  </a:lnTo>
                  <a:lnTo>
                    <a:pt x="184442" y="83360"/>
                  </a:lnTo>
                  <a:lnTo>
                    <a:pt x="378106" y="83360"/>
                  </a:lnTo>
                  <a:lnTo>
                    <a:pt x="380234" y="80978"/>
                  </a:lnTo>
                  <a:lnTo>
                    <a:pt x="380234" y="78597"/>
                  </a:lnTo>
                  <a:lnTo>
                    <a:pt x="371722" y="64298"/>
                  </a:lnTo>
                  <a:lnTo>
                    <a:pt x="357534" y="54773"/>
                  </a:lnTo>
                  <a:lnTo>
                    <a:pt x="337671" y="45247"/>
                  </a:lnTo>
                  <a:close/>
                </a:path>
                <a:path w="380364" h="100329">
                  <a:moveTo>
                    <a:pt x="326320" y="38102"/>
                  </a:moveTo>
                  <a:lnTo>
                    <a:pt x="2837" y="38102"/>
                  </a:lnTo>
                  <a:lnTo>
                    <a:pt x="2837" y="45247"/>
                  </a:lnTo>
                  <a:lnTo>
                    <a:pt x="334833" y="45247"/>
                  </a:lnTo>
                  <a:lnTo>
                    <a:pt x="334833" y="40484"/>
                  </a:lnTo>
                  <a:lnTo>
                    <a:pt x="326320" y="40484"/>
                  </a:lnTo>
                  <a:lnTo>
                    <a:pt x="326320" y="38102"/>
                  </a:lnTo>
                  <a:close/>
                </a:path>
                <a:path w="380364" h="100329">
                  <a:moveTo>
                    <a:pt x="283757" y="30958"/>
                  </a:moveTo>
                  <a:lnTo>
                    <a:pt x="8512" y="30958"/>
                  </a:lnTo>
                  <a:lnTo>
                    <a:pt x="8512" y="38102"/>
                  </a:lnTo>
                  <a:lnTo>
                    <a:pt x="317808" y="38102"/>
                  </a:lnTo>
                  <a:lnTo>
                    <a:pt x="317808" y="35721"/>
                  </a:lnTo>
                  <a:lnTo>
                    <a:pt x="306457" y="35721"/>
                  </a:lnTo>
                  <a:lnTo>
                    <a:pt x="303620" y="33340"/>
                  </a:lnTo>
                  <a:lnTo>
                    <a:pt x="283757" y="33340"/>
                  </a:lnTo>
                  <a:lnTo>
                    <a:pt x="283757" y="30958"/>
                  </a:lnTo>
                  <a:close/>
                </a:path>
                <a:path w="380364" h="100329">
                  <a:moveTo>
                    <a:pt x="275244" y="28577"/>
                  </a:moveTo>
                  <a:lnTo>
                    <a:pt x="17025" y="28577"/>
                  </a:lnTo>
                  <a:lnTo>
                    <a:pt x="17025" y="30958"/>
                  </a:lnTo>
                  <a:lnTo>
                    <a:pt x="275244" y="30958"/>
                  </a:lnTo>
                  <a:lnTo>
                    <a:pt x="275244" y="28577"/>
                  </a:lnTo>
                  <a:close/>
                </a:path>
                <a:path w="380364" h="100329">
                  <a:moveTo>
                    <a:pt x="263894" y="23814"/>
                  </a:moveTo>
                  <a:lnTo>
                    <a:pt x="22700" y="23814"/>
                  </a:lnTo>
                  <a:lnTo>
                    <a:pt x="19863" y="28577"/>
                  </a:lnTo>
                  <a:lnTo>
                    <a:pt x="266731" y="28577"/>
                  </a:lnTo>
                  <a:lnTo>
                    <a:pt x="263894" y="23814"/>
                  </a:lnTo>
                  <a:close/>
                </a:path>
                <a:path w="380364" h="100329">
                  <a:moveTo>
                    <a:pt x="241193" y="19051"/>
                  </a:moveTo>
                  <a:lnTo>
                    <a:pt x="34050" y="19051"/>
                  </a:lnTo>
                  <a:lnTo>
                    <a:pt x="34050" y="23814"/>
                  </a:lnTo>
                  <a:lnTo>
                    <a:pt x="244031" y="23814"/>
                  </a:lnTo>
                  <a:lnTo>
                    <a:pt x="241193" y="19051"/>
                  </a:lnTo>
                  <a:close/>
                </a:path>
                <a:path w="380364" h="100329">
                  <a:moveTo>
                    <a:pt x="59589" y="16670"/>
                  </a:moveTo>
                  <a:lnTo>
                    <a:pt x="36888" y="16670"/>
                  </a:lnTo>
                  <a:lnTo>
                    <a:pt x="36888" y="19051"/>
                  </a:lnTo>
                  <a:lnTo>
                    <a:pt x="65264" y="19051"/>
                  </a:lnTo>
                  <a:lnTo>
                    <a:pt x="59589" y="16670"/>
                  </a:lnTo>
                  <a:close/>
                </a:path>
                <a:path w="380364" h="100329">
                  <a:moveTo>
                    <a:pt x="235518" y="16670"/>
                  </a:moveTo>
                  <a:lnTo>
                    <a:pt x="85127" y="16670"/>
                  </a:lnTo>
                  <a:lnTo>
                    <a:pt x="85127" y="19051"/>
                  </a:lnTo>
                  <a:lnTo>
                    <a:pt x="238356" y="19051"/>
                  </a:lnTo>
                  <a:lnTo>
                    <a:pt x="235518" y="16670"/>
                  </a:lnTo>
                  <a:close/>
                </a:path>
                <a:path w="380364" h="100329">
                  <a:moveTo>
                    <a:pt x="232681" y="14288"/>
                  </a:moveTo>
                  <a:lnTo>
                    <a:pt x="90802" y="14288"/>
                  </a:lnTo>
                  <a:lnTo>
                    <a:pt x="90802" y="16670"/>
                  </a:lnTo>
                  <a:lnTo>
                    <a:pt x="232681" y="16670"/>
                  </a:lnTo>
                  <a:lnTo>
                    <a:pt x="232681" y="14288"/>
                  </a:lnTo>
                  <a:close/>
                </a:path>
                <a:path w="380364" h="100329">
                  <a:moveTo>
                    <a:pt x="227005" y="11907"/>
                  </a:moveTo>
                  <a:lnTo>
                    <a:pt x="96477" y="11907"/>
                  </a:lnTo>
                  <a:lnTo>
                    <a:pt x="96477" y="14288"/>
                  </a:lnTo>
                  <a:lnTo>
                    <a:pt x="229843" y="14288"/>
                  </a:lnTo>
                  <a:lnTo>
                    <a:pt x="227005" y="11907"/>
                  </a:lnTo>
                  <a:close/>
                </a:path>
                <a:path w="380364" h="100329">
                  <a:moveTo>
                    <a:pt x="209980" y="9525"/>
                  </a:moveTo>
                  <a:lnTo>
                    <a:pt x="104990" y="9525"/>
                  </a:lnTo>
                  <a:lnTo>
                    <a:pt x="104990" y="11907"/>
                  </a:lnTo>
                  <a:lnTo>
                    <a:pt x="212818" y="11907"/>
                  </a:lnTo>
                  <a:lnTo>
                    <a:pt x="209980" y="9525"/>
                  </a:lnTo>
                  <a:close/>
                </a:path>
                <a:path w="380364" h="100329">
                  <a:moveTo>
                    <a:pt x="201467" y="7144"/>
                  </a:moveTo>
                  <a:lnTo>
                    <a:pt x="127690" y="7144"/>
                  </a:lnTo>
                  <a:lnTo>
                    <a:pt x="127690" y="9525"/>
                  </a:lnTo>
                  <a:lnTo>
                    <a:pt x="201467" y="9525"/>
                  </a:lnTo>
                  <a:lnTo>
                    <a:pt x="201467" y="7144"/>
                  </a:lnTo>
                  <a:close/>
                </a:path>
                <a:path w="380364" h="100329">
                  <a:moveTo>
                    <a:pt x="192955" y="4762"/>
                  </a:moveTo>
                  <a:lnTo>
                    <a:pt x="156066" y="4762"/>
                  </a:lnTo>
                  <a:lnTo>
                    <a:pt x="153228" y="7144"/>
                  </a:lnTo>
                  <a:lnTo>
                    <a:pt x="192955" y="7144"/>
                  </a:lnTo>
                  <a:lnTo>
                    <a:pt x="192955" y="4762"/>
                  </a:lnTo>
                  <a:close/>
                </a:path>
                <a:path w="380364" h="100329">
                  <a:moveTo>
                    <a:pt x="178767" y="0"/>
                  </a:moveTo>
                  <a:lnTo>
                    <a:pt x="173091" y="0"/>
                  </a:lnTo>
                  <a:lnTo>
                    <a:pt x="173091" y="4762"/>
                  </a:lnTo>
                  <a:lnTo>
                    <a:pt x="178767" y="4762"/>
                  </a:lnTo>
                  <a:lnTo>
                    <a:pt x="178767" y="0"/>
                  </a:lnTo>
                  <a:close/>
                </a:path>
              </a:pathLst>
            </a:custGeom>
            <a:solidFill>
              <a:srgbClr val="FF3A00"/>
            </a:solidFill>
          </p:spPr>
          <p:txBody>
            <a:bodyPr wrap="square" lIns="0" tIns="0" rIns="0" bIns="0" rtlCol="0"/>
            <a:lstStyle/>
            <a:p>
              <a:endParaRPr/>
            </a:p>
          </p:txBody>
        </p:sp>
        <p:sp>
          <p:nvSpPr>
            <p:cNvPr id="1451" name="object 1449">
              <a:extLst>
                <a:ext uri="{FF2B5EF4-FFF2-40B4-BE49-F238E27FC236}">
                  <a16:creationId xmlns:a16="http://schemas.microsoft.com/office/drawing/2014/main" id="{9635DAF5-5A03-4C74-B5E7-19EE190F7C70}"/>
                </a:ext>
              </a:extLst>
            </p:cNvPr>
            <p:cNvSpPr/>
            <p:nvPr/>
          </p:nvSpPr>
          <p:spPr>
            <a:xfrm>
              <a:off x="3605533" y="4794086"/>
              <a:ext cx="82550" cy="5080"/>
            </a:xfrm>
            <a:custGeom>
              <a:avLst/>
              <a:gdLst/>
              <a:ahLst/>
              <a:cxnLst/>
              <a:rect l="l" t="t" r="r" b="b"/>
              <a:pathLst>
                <a:path w="82550" h="5079">
                  <a:moveTo>
                    <a:pt x="82289" y="0"/>
                  </a:moveTo>
                  <a:lnTo>
                    <a:pt x="0" y="0"/>
                  </a:lnTo>
                  <a:lnTo>
                    <a:pt x="0" y="4762"/>
                  </a:lnTo>
                  <a:lnTo>
                    <a:pt x="82289" y="4762"/>
                  </a:lnTo>
                  <a:lnTo>
                    <a:pt x="82289" y="0"/>
                  </a:lnTo>
                  <a:close/>
                </a:path>
              </a:pathLst>
            </a:custGeom>
            <a:solidFill>
              <a:srgbClr val="FF5800"/>
            </a:solidFill>
          </p:spPr>
          <p:txBody>
            <a:bodyPr wrap="square" lIns="0" tIns="0" rIns="0" bIns="0" rtlCol="0"/>
            <a:lstStyle/>
            <a:p>
              <a:endParaRPr/>
            </a:p>
          </p:txBody>
        </p:sp>
        <p:sp>
          <p:nvSpPr>
            <p:cNvPr id="1452" name="object 1450">
              <a:extLst>
                <a:ext uri="{FF2B5EF4-FFF2-40B4-BE49-F238E27FC236}">
                  <a16:creationId xmlns:a16="http://schemas.microsoft.com/office/drawing/2014/main" id="{756E32B0-B18B-4B32-817F-19121E1BFC25}"/>
                </a:ext>
              </a:extLst>
            </p:cNvPr>
            <p:cNvSpPr/>
            <p:nvPr/>
          </p:nvSpPr>
          <p:spPr>
            <a:xfrm>
              <a:off x="3605533" y="4794086"/>
              <a:ext cx="82550" cy="5080"/>
            </a:xfrm>
            <a:custGeom>
              <a:avLst/>
              <a:gdLst/>
              <a:ahLst/>
              <a:cxnLst/>
              <a:rect l="l" t="t" r="r" b="b"/>
              <a:pathLst>
                <a:path w="82550" h="5079">
                  <a:moveTo>
                    <a:pt x="82289" y="0"/>
                  </a:moveTo>
                  <a:lnTo>
                    <a:pt x="0" y="0"/>
                  </a:lnTo>
                  <a:lnTo>
                    <a:pt x="0" y="4762"/>
                  </a:lnTo>
                  <a:lnTo>
                    <a:pt x="82289" y="4762"/>
                  </a:lnTo>
                  <a:lnTo>
                    <a:pt x="82289" y="0"/>
                  </a:lnTo>
                  <a:close/>
                </a:path>
              </a:pathLst>
            </a:custGeom>
            <a:solidFill>
              <a:srgbClr val="FF6900"/>
            </a:solidFill>
          </p:spPr>
          <p:txBody>
            <a:bodyPr wrap="square" lIns="0" tIns="0" rIns="0" bIns="0" rtlCol="0"/>
            <a:lstStyle/>
            <a:p>
              <a:endParaRPr/>
            </a:p>
          </p:txBody>
        </p:sp>
        <p:sp>
          <p:nvSpPr>
            <p:cNvPr id="1453" name="object 1451">
              <a:extLst>
                <a:ext uri="{FF2B5EF4-FFF2-40B4-BE49-F238E27FC236}">
                  <a16:creationId xmlns:a16="http://schemas.microsoft.com/office/drawing/2014/main" id="{5ACFD5D3-B6CD-421F-BC74-85FCC369E0CB}"/>
                </a:ext>
              </a:extLst>
            </p:cNvPr>
            <p:cNvSpPr/>
            <p:nvPr/>
          </p:nvSpPr>
          <p:spPr>
            <a:xfrm>
              <a:off x="3565806" y="4791704"/>
              <a:ext cx="142240" cy="0"/>
            </a:xfrm>
            <a:custGeom>
              <a:avLst/>
              <a:gdLst/>
              <a:ahLst/>
              <a:cxnLst/>
              <a:rect l="l" t="t" r="r" b="b"/>
              <a:pathLst>
                <a:path w="142239">
                  <a:moveTo>
                    <a:pt x="0" y="0"/>
                  </a:moveTo>
                  <a:lnTo>
                    <a:pt x="141878" y="0"/>
                  </a:lnTo>
                </a:path>
              </a:pathLst>
            </a:custGeom>
            <a:ln w="4762">
              <a:solidFill>
                <a:srgbClr val="FF7300"/>
              </a:solidFill>
            </a:ln>
          </p:spPr>
          <p:txBody>
            <a:bodyPr wrap="square" lIns="0" tIns="0" rIns="0" bIns="0" rtlCol="0"/>
            <a:lstStyle/>
            <a:p>
              <a:endParaRPr/>
            </a:p>
          </p:txBody>
        </p:sp>
        <p:sp>
          <p:nvSpPr>
            <p:cNvPr id="1454" name="object 1452">
              <a:extLst>
                <a:ext uri="{FF2B5EF4-FFF2-40B4-BE49-F238E27FC236}">
                  <a16:creationId xmlns:a16="http://schemas.microsoft.com/office/drawing/2014/main" id="{D359A069-6B9E-4212-B307-6D132C7DCF86}"/>
                </a:ext>
              </a:extLst>
            </p:cNvPr>
            <p:cNvSpPr/>
            <p:nvPr/>
          </p:nvSpPr>
          <p:spPr>
            <a:xfrm>
              <a:off x="3438116" y="4789323"/>
              <a:ext cx="51435" cy="5080"/>
            </a:xfrm>
            <a:custGeom>
              <a:avLst/>
              <a:gdLst/>
              <a:ahLst/>
              <a:cxnLst/>
              <a:rect l="l" t="t" r="r" b="b"/>
              <a:pathLst>
                <a:path w="51435" h="5079">
                  <a:moveTo>
                    <a:pt x="51076" y="0"/>
                  </a:moveTo>
                  <a:lnTo>
                    <a:pt x="0" y="0"/>
                  </a:lnTo>
                  <a:lnTo>
                    <a:pt x="0" y="4762"/>
                  </a:lnTo>
                  <a:lnTo>
                    <a:pt x="51076" y="4762"/>
                  </a:lnTo>
                  <a:lnTo>
                    <a:pt x="51076" y="0"/>
                  </a:lnTo>
                  <a:close/>
                </a:path>
              </a:pathLst>
            </a:custGeom>
            <a:solidFill>
              <a:srgbClr val="FF7300"/>
            </a:solidFill>
          </p:spPr>
          <p:txBody>
            <a:bodyPr wrap="square" lIns="0" tIns="0" rIns="0" bIns="0" rtlCol="0"/>
            <a:lstStyle/>
            <a:p>
              <a:endParaRPr/>
            </a:p>
          </p:txBody>
        </p:sp>
        <p:sp>
          <p:nvSpPr>
            <p:cNvPr id="1455" name="object 1453">
              <a:extLst>
                <a:ext uri="{FF2B5EF4-FFF2-40B4-BE49-F238E27FC236}">
                  <a16:creationId xmlns:a16="http://schemas.microsoft.com/office/drawing/2014/main" id="{6E1FB800-1147-4A55-B9F0-B929F05E370F}"/>
                </a:ext>
              </a:extLst>
            </p:cNvPr>
            <p:cNvSpPr/>
            <p:nvPr/>
          </p:nvSpPr>
          <p:spPr>
            <a:xfrm>
              <a:off x="3565806" y="4791704"/>
              <a:ext cx="142240" cy="0"/>
            </a:xfrm>
            <a:custGeom>
              <a:avLst/>
              <a:gdLst/>
              <a:ahLst/>
              <a:cxnLst/>
              <a:rect l="l" t="t" r="r" b="b"/>
              <a:pathLst>
                <a:path w="142239">
                  <a:moveTo>
                    <a:pt x="0" y="0"/>
                  </a:moveTo>
                  <a:lnTo>
                    <a:pt x="141878" y="0"/>
                  </a:lnTo>
                </a:path>
              </a:pathLst>
            </a:custGeom>
            <a:ln w="4762">
              <a:solidFill>
                <a:srgbClr val="FF8200"/>
              </a:solidFill>
            </a:ln>
          </p:spPr>
          <p:txBody>
            <a:bodyPr wrap="square" lIns="0" tIns="0" rIns="0" bIns="0" rtlCol="0"/>
            <a:lstStyle/>
            <a:p>
              <a:endParaRPr/>
            </a:p>
          </p:txBody>
        </p:sp>
        <p:sp>
          <p:nvSpPr>
            <p:cNvPr id="1456" name="object 1454">
              <a:extLst>
                <a:ext uri="{FF2B5EF4-FFF2-40B4-BE49-F238E27FC236}">
                  <a16:creationId xmlns:a16="http://schemas.microsoft.com/office/drawing/2014/main" id="{E401D816-3FD8-45B9-A6CB-FC2DB87D336D}"/>
                </a:ext>
              </a:extLst>
            </p:cNvPr>
            <p:cNvSpPr/>
            <p:nvPr/>
          </p:nvSpPr>
          <p:spPr>
            <a:xfrm>
              <a:off x="3438116" y="4789323"/>
              <a:ext cx="51435" cy="5080"/>
            </a:xfrm>
            <a:custGeom>
              <a:avLst/>
              <a:gdLst/>
              <a:ahLst/>
              <a:cxnLst/>
              <a:rect l="l" t="t" r="r" b="b"/>
              <a:pathLst>
                <a:path w="51435" h="5079">
                  <a:moveTo>
                    <a:pt x="51076" y="0"/>
                  </a:moveTo>
                  <a:lnTo>
                    <a:pt x="0" y="0"/>
                  </a:lnTo>
                  <a:lnTo>
                    <a:pt x="0" y="4762"/>
                  </a:lnTo>
                  <a:lnTo>
                    <a:pt x="51076" y="4762"/>
                  </a:lnTo>
                  <a:lnTo>
                    <a:pt x="51076" y="0"/>
                  </a:lnTo>
                  <a:close/>
                </a:path>
              </a:pathLst>
            </a:custGeom>
            <a:solidFill>
              <a:srgbClr val="FF8200"/>
            </a:solidFill>
          </p:spPr>
          <p:txBody>
            <a:bodyPr wrap="square" lIns="0" tIns="0" rIns="0" bIns="0" rtlCol="0"/>
            <a:lstStyle/>
            <a:p>
              <a:endParaRPr/>
            </a:p>
          </p:txBody>
        </p:sp>
        <p:sp>
          <p:nvSpPr>
            <p:cNvPr id="1457" name="object 1455">
              <a:extLst>
                <a:ext uri="{FF2B5EF4-FFF2-40B4-BE49-F238E27FC236}">
                  <a16:creationId xmlns:a16="http://schemas.microsoft.com/office/drawing/2014/main" id="{E3B1B9B7-F454-4533-8CF4-142A7A1DEE7E}"/>
                </a:ext>
              </a:extLst>
            </p:cNvPr>
            <p:cNvSpPr/>
            <p:nvPr/>
          </p:nvSpPr>
          <p:spPr>
            <a:xfrm>
              <a:off x="3554456" y="4788132"/>
              <a:ext cx="159385" cy="0"/>
            </a:xfrm>
            <a:custGeom>
              <a:avLst/>
              <a:gdLst/>
              <a:ahLst/>
              <a:cxnLst/>
              <a:rect l="l" t="t" r="r" b="b"/>
              <a:pathLst>
                <a:path w="159385">
                  <a:moveTo>
                    <a:pt x="0" y="0"/>
                  </a:moveTo>
                  <a:lnTo>
                    <a:pt x="158904" y="0"/>
                  </a:lnTo>
                </a:path>
              </a:pathLst>
            </a:custGeom>
            <a:ln w="3175">
              <a:solidFill>
                <a:srgbClr val="FF8B00"/>
              </a:solidFill>
            </a:ln>
          </p:spPr>
          <p:txBody>
            <a:bodyPr wrap="square" lIns="0" tIns="0" rIns="0" bIns="0" rtlCol="0"/>
            <a:lstStyle/>
            <a:p>
              <a:endParaRPr/>
            </a:p>
          </p:txBody>
        </p:sp>
        <p:sp>
          <p:nvSpPr>
            <p:cNvPr id="1458" name="object 1456">
              <a:extLst>
                <a:ext uri="{FF2B5EF4-FFF2-40B4-BE49-F238E27FC236}">
                  <a16:creationId xmlns:a16="http://schemas.microsoft.com/office/drawing/2014/main" id="{F9072347-494B-4C2A-83F1-94B8A93667DB}"/>
                </a:ext>
              </a:extLst>
            </p:cNvPr>
            <p:cNvSpPr/>
            <p:nvPr/>
          </p:nvSpPr>
          <p:spPr>
            <a:xfrm>
              <a:off x="3418252" y="4788132"/>
              <a:ext cx="99695" cy="0"/>
            </a:xfrm>
            <a:custGeom>
              <a:avLst/>
              <a:gdLst/>
              <a:ahLst/>
              <a:cxnLst/>
              <a:rect l="l" t="t" r="r" b="b"/>
              <a:pathLst>
                <a:path w="99695">
                  <a:moveTo>
                    <a:pt x="0" y="0"/>
                  </a:moveTo>
                  <a:lnTo>
                    <a:pt x="99315" y="0"/>
                  </a:lnTo>
                </a:path>
              </a:pathLst>
            </a:custGeom>
            <a:ln w="3175">
              <a:solidFill>
                <a:srgbClr val="FF8B00"/>
              </a:solidFill>
            </a:ln>
          </p:spPr>
          <p:txBody>
            <a:bodyPr wrap="square" lIns="0" tIns="0" rIns="0" bIns="0" rtlCol="0"/>
            <a:lstStyle/>
            <a:p>
              <a:endParaRPr/>
            </a:p>
          </p:txBody>
        </p:sp>
        <p:sp>
          <p:nvSpPr>
            <p:cNvPr id="1459" name="object 1457">
              <a:extLst>
                <a:ext uri="{FF2B5EF4-FFF2-40B4-BE49-F238E27FC236}">
                  <a16:creationId xmlns:a16="http://schemas.microsoft.com/office/drawing/2014/main" id="{2E5506E4-C12E-4FE6-97B4-FC0F25A1299A}"/>
                </a:ext>
              </a:extLst>
            </p:cNvPr>
            <p:cNvSpPr/>
            <p:nvPr/>
          </p:nvSpPr>
          <p:spPr>
            <a:xfrm>
              <a:off x="3418252" y="4788132"/>
              <a:ext cx="99695" cy="0"/>
            </a:xfrm>
            <a:custGeom>
              <a:avLst/>
              <a:gdLst/>
              <a:ahLst/>
              <a:cxnLst/>
              <a:rect l="l" t="t" r="r" b="b"/>
              <a:pathLst>
                <a:path w="99695">
                  <a:moveTo>
                    <a:pt x="0" y="0"/>
                  </a:moveTo>
                  <a:lnTo>
                    <a:pt x="99315" y="0"/>
                  </a:lnTo>
                </a:path>
              </a:pathLst>
            </a:custGeom>
            <a:ln w="3175">
              <a:solidFill>
                <a:srgbClr val="FF9900"/>
              </a:solidFill>
            </a:ln>
          </p:spPr>
          <p:txBody>
            <a:bodyPr wrap="square" lIns="0" tIns="0" rIns="0" bIns="0" rtlCol="0"/>
            <a:lstStyle/>
            <a:p>
              <a:endParaRPr/>
            </a:p>
          </p:txBody>
        </p:sp>
        <p:sp>
          <p:nvSpPr>
            <p:cNvPr id="1460" name="object 1458">
              <a:extLst>
                <a:ext uri="{FF2B5EF4-FFF2-40B4-BE49-F238E27FC236}">
                  <a16:creationId xmlns:a16="http://schemas.microsoft.com/office/drawing/2014/main" id="{15B57CB4-92AD-47DE-B167-9D452C0748C4}"/>
                </a:ext>
              </a:extLst>
            </p:cNvPr>
            <p:cNvSpPr/>
            <p:nvPr/>
          </p:nvSpPr>
          <p:spPr>
            <a:xfrm>
              <a:off x="3554456" y="4788079"/>
              <a:ext cx="159385" cy="0"/>
            </a:xfrm>
            <a:custGeom>
              <a:avLst/>
              <a:gdLst/>
              <a:ahLst/>
              <a:cxnLst/>
              <a:rect l="l" t="t" r="r" b="b"/>
              <a:pathLst>
                <a:path w="159385">
                  <a:moveTo>
                    <a:pt x="0" y="0"/>
                  </a:moveTo>
                  <a:lnTo>
                    <a:pt x="158904" y="0"/>
                  </a:lnTo>
                </a:path>
              </a:pathLst>
            </a:custGeom>
            <a:ln w="3175">
              <a:solidFill>
                <a:srgbClr val="FF9900"/>
              </a:solidFill>
            </a:ln>
          </p:spPr>
          <p:txBody>
            <a:bodyPr wrap="square" lIns="0" tIns="0" rIns="0" bIns="0" rtlCol="0"/>
            <a:lstStyle/>
            <a:p>
              <a:endParaRPr/>
            </a:p>
          </p:txBody>
        </p:sp>
        <p:sp>
          <p:nvSpPr>
            <p:cNvPr id="1461" name="object 1459">
              <a:extLst>
                <a:ext uri="{FF2B5EF4-FFF2-40B4-BE49-F238E27FC236}">
                  <a16:creationId xmlns:a16="http://schemas.microsoft.com/office/drawing/2014/main" id="{C4359E99-F2DE-4B3D-861C-34E25E0AD9A4}"/>
                </a:ext>
              </a:extLst>
            </p:cNvPr>
            <p:cNvSpPr/>
            <p:nvPr/>
          </p:nvSpPr>
          <p:spPr>
            <a:xfrm>
              <a:off x="3545944" y="4785761"/>
              <a:ext cx="167640" cy="0"/>
            </a:xfrm>
            <a:custGeom>
              <a:avLst/>
              <a:gdLst/>
              <a:ahLst/>
              <a:cxnLst/>
              <a:rect l="l" t="t" r="r" b="b"/>
              <a:pathLst>
                <a:path w="167639">
                  <a:moveTo>
                    <a:pt x="0" y="0"/>
                  </a:moveTo>
                  <a:lnTo>
                    <a:pt x="167416" y="0"/>
                  </a:lnTo>
                </a:path>
              </a:pathLst>
            </a:custGeom>
            <a:ln w="3175">
              <a:solidFill>
                <a:srgbClr val="FF9900"/>
              </a:solidFill>
            </a:ln>
          </p:spPr>
          <p:txBody>
            <a:bodyPr wrap="square" lIns="0" tIns="0" rIns="0" bIns="0" rtlCol="0"/>
            <a:lstStyle/>
            <a:p>
              <a:endParaRPr/>
            </a:p>
          </p:txBody>
        </p:sp>
        <p:sp>
          <p:nvSpPr>
            <p:cNvPr id="1462" name="object 1460">
              <a:extLst>
                <a:ext uri="{FF2B5EF4-FFF2-40B4-BE49-F238E27FC236}">
                  <a16:creationId xmlns:a16="http://schemas.microsoft.com/office/drawing/2014/main" id="{642352B2-3A8F-42A8-91B0-8E8A02FC6848}"/>
                </a:ext>
              </a:extLst>
            </p:cNvPr>
            <p:cNvSpPr/>
            <p:nvPr/>
          </p:nvSpPr>
          <p:spPr>
            <a:xfrm>
              <a:off x="3406902" y="4785750"/>
              <a:ext cx="125095" cy="0"/>
            </a:xfrm>
            <a:custGeom>
              <a:avLst/>
              <a:gdLst/>
              <a:ahLst/>
              <a:cxnLst/>
              <a:rect l="l" t="t" r="r" b="b"/>
              <a:pathLst>
                <a:path w="125095">
                  <a:moveTo>
                    <a:pt x="0" y="0"/>
                  </a:moveTo>
                  <a:lnTo>
                    <a:pt x="124853" y="0"/>
                  </a:lnTo>
                </a:path>
              </a:pathLst>
            </a:custGeom>
            <a:ln w="3175">
              <a:solidFill>
                <a:srgbClr val="FF9900"/>
              </a:solidFill>
            </a:ln>
          </p:spPr>
          <p:txBody>
            <a:bodyPr wrap="square" lIns="0" tIns="0" rIns="0" bIns="0" rtlCol="0"/>
            <a:lstStyle/>
            <a:p>
              <a:endParaRPr/>
            </a:p>
          </p:txBody>
        </p:sp>
        <p:sp>
          <p:nvSpPr>
            <p:cNvPr id="1463" name="object 1461">
              <a:extLst>
                <a:ext uri="{FF2B5EF4-FFF2-40B4-BE49-F238E27FC236}">
                  <a16:creationId xmlns:a16="http://schemas.microsoft.com/office/drawing/2014/main" id="{DB59C1F5-B213-4DB5-B010-238D7AF5F2C9}"/>
                </a:ext>
              </a:extLst>
            </p:cNvPr>
            <p:cNvSpPr/>
            <p:nvPr/>
          </p:nvSpPr>
          <p:spPr>
            <a:xfrm>
              <a:off x="3406902" y="4785750"/>
              <a:ext cx="125095" cy="0"/>
            </a:xfrm>
            <a:custGeom>
              <a:avLst/>
              <a:gdLst/>
              <a:ahLst/>
              <a:cxnLst/>
              <a:rect l="l" t="t" r="r" b="b"/>
              <a:pathLst>
                <a:path w="125095">
                  <a:moveTo>
                    <a:pt x="0" y="0"/>
                  </a:moveTo>
                  <a:lnTo>
                    <a:pt x="124853" y="0"/>
                  </a:lnTo>
                </a:path>
              </a:pathLst>
            </a:custGeom>
            <a:ln w="3175">
              <a:solidFill>
                <a:srgbClr val="FFA200"/>
              </a:solidFill>
            </a:ln>
          </p:spPr>
          <p:txBody>
            <a:bodyPr wrap="square" lIns="0" tIns="0" rIns="0" bIns="0" rtlCol="0"/>
            <a:lstStyle/>
            <a:p>
              <a:endParaRPr/>
            </a:p>
          </p:txBody>
        </p:sp>
        <p:sp>
          <p:nvSpPr>
            <p:cNvPr id="1464" name="object 1462">
              <a:extLst>
                <a:ext uri="{FF2B5EF4-FFF2-40B4-BE49-F238E27FC236}">
                  <a16:creationId xmlns:a16="http://schemas.microsoft.com/office/drawing/2014/main" id="{90547051-A545-40BF-B491-6DBCF6968434}"/>
                </a:ext>
              </a:extLst>
            </p:cNvPr>
            <p:cNvSpPr/>
            <p:nvPr/>
          </p:nvSpPr>
          <p:spPr>
            <a:xfrm>
              <a:off x="3545944" y="4785750"/>
              <a:ext cx="167640" cy="0"/>
            </a:xfrm>
            <a:custGeom>
              <a:avLst/>
              <a:gdLst/>
              <a:ahLst/>
              <a:cxnLst/>
              <a:rect l="l" t="t" r="r" b="b"/>
              <a:pathLst>
                <a:path w="167639">
                  <a:moveTo>
                    <a:pt x="0" y="0"/>
                  </a:moveTo>
                  <a:lnTo>
                    <a:pt x="167416" y="0"/>
                  </a:lnTo>
                </a:path>
              </a:pathLst>
            </a:custGeom>
            <a:ln w="3175">
              <a:solidFill>
                <a:srgbClr val="FFA200"/>
              </a:solidFill>
            </a:ln>
          </p:spPr>
          <p:txBody>
            <a:bodyPr wrap="square" lIns="0" tIns="0" rIns="0" bIns="0" rtlCol="0"/>
            <a:lstStyle/>
            <a:p>
              <a:endParaRPr/>
            </a:p>
          </p:txBody>
        </p:sp>
        <p:sp>
          <p:nvSpPr>
            <p:cNvPr id="1465" name="object 1463">
              <a:extLst>
                <a:ext uri="{FF2B5EF4-FFF2-40B4-BE49-F238E27FC236}">
                  <a16:creationId xmlns:a16="http://schemas.microsoft.com/office/drawing/2014/main" id="{F84476AC-12C0-4BF9-AC27-D62708187CDA}"/>
                </a:ext>
              </a:extLst>
            </p:cNvPr>
            <p:cNvSpPr/>
            <p:nvPr/>
          </p:nvSpPr>
          <p:spPr>
            <a:xfrm>
              <a:off x="3398389" y="4783369"/>
              <a:ext cx="320675" cy="0"/>
            </a:xfrm>
            <a:custGeom>
              <a:avLst/>
              <a:gdLst/>
              <a:ahLst/>
              <a:cxnLst/>
              <a:rect l="l" t="t" r="r" b="b"/>
              <a:pathLst>
                <a:path w="320675">
                  <a:moveTo>
                    <a:pt x="0" y="0"/>
                  </a:moveTo>
                  <a:lnTo>
                    <a:pt x="320645" y="0"/>
                  </a:lnTo>
                </a:path>
              </a:pathLst>
            </a:custGeom>
            <a:ln w="3175">
              <a:solidFill>
                <a:srgbClr val="FFA200"/>
              </a:solidFill>
            </a:ln>
          </p:spPr>
          <p:txBody>
            <a:bodyPr wrap="square" lIns="0" tIns="0" rIns="0" bIns="0" rtlCol="0"/>
            <a:lstStyle/>
            <a:p>
              <a:endParaRPr/>
            </a:p>
          </p:txBody>
        </p:sp>
        <p:sp>
          <p:nvSpPr>
            <p:cNvPr id="1466" name="object 1464">
              <a:extLst>
                <a:ext uri="{FF2B5EF4-FFF2-40B4-BE49-F238E27FC236}">
                  <a16:creationId xmlns:a16="http://schemas.microsoft.com/office/drawing/2014/main" id="{C9220F77-BC91-4429-9B13-57B30EB198B2}"/>
                </a:ext>
              </a:extLst>
            </p:cNvPr>
            <p:cNvSpPr/>
            <p:nvPr/>
          </p:nvSpPr>
          <p:spPr>
            <a:xfrm>
              <a:off x="3398389" y="4783443"/>
              <a:ext cx="320675" cy="0"/>
            </a:xfrm>
            <a:custGeom>
              <a:avLst/>
              <a:gdLst/>
              <a:ahLst/>
              <a:cxnLst/>
              <a:rect l="l" t="t" r="r" b="b"/>
              <a:pathLst>
                <a:path w="320675">
                  <a:moveTo>
                    <a:pt x="0" y="0"/>
                  </a:moveTo>
                  <a:lnTo>
                    <a:pt x="320645" y="0"/>
                  </a:lnTo>
                </a:path>
              </a:pathLst>
            </a:custGeom>
            <a:ln w="3175">
              <a:solidFill>
                <a:srgbClr val="FFB100"/>
              </a:solidFill>
            </a:ln>
          </p:spPr>
          <p:txBody>
            <a:bodyPr wrap="square" lIns="0" tIns="0" rIns="0" bIns="0" rtlCol="0"/>
            <a:lstStyle/>
            <a:p>
              <a:endParaRPr/>
            </a:p>
          </p:txBody>
        </p:sp>
        <p:sp>
          <p:nvSpPr>
            <p:cNvPr id="1467" name="object 1465">
              <a:extLst>
                <a:ext uri="{FF2B5EF4-FFF2-40B4-BE49-F238E27FC236}">
                  <a16:creationId xmlns:a16="http://schemas.microsoft.com/office/drawing/2014/main" id="{DCBE5171-67DC-488B-8ECA-4EFD51BA3AB1}"/>
                </a:ext>
              </a:extLst>
            </p:cNvPr>
            <p:cNvSpPr/>
            <p:nvPr/>
          </p:nvSpPr>
          <p:spPr>
            <a:xfrm>
              <a:off x="3392715" y="4781125"/>
              <a:ext cx="326390" cy="0"/>
            </a:xfrm>
            <a:custGeom>
              <a:avLst/>
              <a:gdLst/>
              <a:ahLst/>
              <a:cxnLst/>
              <a:rect l="l" t="t" r="r" b="b"/>
              <a:pathLst>
                <a:path w="326389">
                  <a:moveTo>
                    <a:pt x="0" y="0"/>
                  </a:moveTo>
                  <a:lnTo>
                    <a:pt x="326320" y="0"/>
                  </a:lnTo>
                </a:path>
              </a:pathLst>
            </a:custGeom>
            <a:ln w="3175">
              <a:solidFill>
                <a:srgbClr val="FFB100"/>
              </a:solidFill>
            </a:ln>
          </p:spPr>
          <p:txBody>
            <a:bodyPr wrap="square" lIns="0" tIns="0" rIns="0" bIns="0" rtlCol="0"/>
            <a:lstStyle/>
            <a:p>
              <a:endParaRPr/>
            </a:p>
          </p:txBody>
        </p:sp>
        <p:sp>
          <p:nvSpPr>
            <p:cNvPr id="1468" name="object 1466">
              <a:extLst>
                <a:ext uri="{FF2B5EF4-FFF2-40B4-BE49-F238E27FC236}">
                  <a16:creationId xmlns:a16="http://schemas.microsoft.com/office/drawing/2014/main" id="{514D7DCD-AC48-49ED-B393-632EF41366C2}"/>
                </a:ext>
              </a:extLst>
            </p:cNvPr>
            <p:cNvSpPr/>
            <p:nvPr/>
          </p:nvSpPr>
          <p:spPr>
            <a:xfrm>
              <a:off x="3384201" y="4779792"/>
              <a:ext cx="335280" cy="0"/>
            </a:xfrm>
            <a:custGeom>
              <a:avLst/>
              <a:gdLst/>
              <a:ahLst/>
              <a:cxnLst/>
              <a:rect l="l" t="t" r="r" b="b"/>
              <a:pathLst>
                <a:path w="335279">
                  <a:moveTo>
                    <a:pt x="0" y="0"/>
                  </a:moveTo>
                  <a:lnTo>
                    <a:pt x="334833" y="0"/>
                  </a:lnTo>
                </a:path>
              </a:pathLst>
            </a:custGeom>
            <a:ln w="4772">
              <a:solidFill>
                <a:srgbClr val="FFBC00"/>
              </a:solidFill>
            </a:ln>
          </p:spPr>
          <p:txBody>
            <a:bodyPr wrap="square" lIns="0" tIns="0" rIns="0" bIns="0" rtlCol="0"/>
            <a:lstStyle/>
            <a:p>
              <a:endParaRPr/>
            </a:p>
          </p:txBody>
        </p:sp>
        <p:sp>
          <p:nvSpPr>
            <p:cNvPr id="1469" name="object 1467">
              <a:extLst>
                <a:ext uri="{FF2B5EF4-FFF2-40B4-BE49-F238E27FC236}">
                  <a16:creationId xmlns:a16="http://schemas.microsoft.com/office/drawing/2014/main" id="{11A13058-7F3A-4D2B-9645-56AFC0AFE5DF}"/>
                </a:ext>
              </a:extLst>
            </p:cNvPr>
            <p:cNvSpPr/>
            <p:nvPr/>
          </p:nvSpPr>
          <p:spPr>
            <a:xfrm>
              <a:off x="3384201" y="4778601"/>
              <a:ext cx="335280" cy="0"/>
            </a:xfrm>
            <a:custGeom>
              <a:avLst/>
              <a:gdLst/>
              <a:ahLst/>
              <a:cxnLst/>
              <a:rect l="l" t="t" r="r" b="b"/>
              <a:pathLst>
                <a:path w="335279">
                  <a:moveTo>
                    <a:pt x="0" y="0"/>
                  </a:moveTo>
                  <a:lnTo>
                    <a:pt x="334833" y="0"/>
                  </a:lnTo>
                </a:path>
              </a:pathLst>
            </a:custGeom>
            <a:ln w="3175">
              <a:solidFill>
                <a:srgbClr val="FFCC00"/>
              </a:solidFill>
            </a:ln>
          </p:spPr>
          <p:txBody>
            <a:bodyPr wrap="square" lIns="0" tIns="0" rIns="0" bIns="0" rtlCol="0"/>
            <a:lstStyle/>
            <a:p>
              <a:endParaRPr/>
            </a:p>
          </p:txBody>
        </p:sp>
        <p:sp>
          <p:nvSpPr>
            <p:cNvPr id="1470" name="object 1468">
              <a:extLst>
                <a:ext uri="{FF2B5EF4-FFF2-40B4-BE49-F238E27FC236}">
                  <a16:creationId xmlns:a16="http://schemas.microsoft.com/office/drawing/2014/main" id="{03D6C786-52B2-45D1-A613-24966A4908F1}"/>
                </a:ext>
              </a:extLst>
            </p:cNvPr>
            <p:cNvSpPr/>
            <p:nvPr/>
          </p:nvSpPr>
          <p:spPr>
            <a:xfrm>
              <a:off x="3381364" y="4775024"/>
              <a:ext cx="332105" cy="0"/>
            </a:xfrm>
            <a:custGeom>
              <a:avLst/>
              <a:gdLst/>
              <a:ahLst/>
              <a:cxnLst/>
              <a:rect l="l" t="t" r="r" b="b"/>
              <a:pathLst>
                <a:path w="332104">
                  <a:moveTo>
                    <a:pt x="0" y="0"/>
                  </a:moveTo>
                  <a:lnTo>
                    <a:pt x="331996" y="0"/>
                  </a:lnTo>
                </a:path>
              </a:pathLst>
            </a:custGeom>
            <a:ln w="4762">
              <a:solidFill>
                <a:srgbClr val="FFCC00"/>
              </a:solidFill>
            </a:ln>
          </p:spPr>
          <p:txBody>
            <a:bodyPr wrap="square" lIns="0" tIns="0" rIns="0" bIns="0" rtlCol="0"/>
            <a:lstStyle/>
            <a:p>
              <a:endParaRPr/>
            </a:p>
          </p:txBody>
        </p:sp>
        <p:sp>
          <p:nvSpPr>
            <p:cNvPr id="1471" name="object 1469">
              <a:extLst>
                <a:ext uri="{FF2B5EF4-FFF2-40B4-BE49-F238E27FC236}">
                  <a16:creationId xmlns:a16="http://schemas.microsoft.com/office/drawing/2014/main" id="{315D5725-09BF-4603-834C-731696F50C19}"/>
                </a:ext>
              </a:extLst>
            </p:cNvPr>
            <p:cNvSpPr/>
            <p:nvPr/>
          </p:nvSpPr>
          <p:spPr>
            <a:xfrm>
              <a:off x="3381364" y="4775024"/>
              <a:ext cx="332105" cy="0"/>
            </a:xfrm>
            <a:custGeom>
              <a:avLst/>
              <a:gdLst/>
              <a:ahLst/>
              <a:cxnLst/>
              <a:rect l="l" t="t" r="r" b="b"/>
              <a:pathLst>
                <a:path w="332104">
                  <a:moveTo>
                    <a:pt x="0" y="0"/>
                  </a:moveTo>
                  <a:lnTo>
                    <a:pt x="331996" y="0"/>
                  </a:lnTo>
                </a:path>
              </a:pathLst>
            </a:custGeom>
            <a:ln w="4762">
              <a:solidFill>
                <a:srgbClr val="FFD500"/>
              </a:solidFill>
            </a:ln>
          </p:spPr>
          <p:txBody>
            <a:bodyPr wrap="square" lIns="0" tIns="0" rIns="0" bIns="0" rtlCol="0"/>
            <a:lstStyle/>
            <a:p>
              <a:endParaRPr/>
            </a:p>
          </p:txBody>
        </p:sp>
        <p:sp>
          <p:nvSpPr>
            <p:cNvPr id="1472" name="object 1470">
              <a:extLst>
                <a:ext uri="{FF2B5EF4-FFF2-40B4-BE49-F238E27FC236}">
                  <a16:creationId xmlns:a16="http://schemas.microsoft.com/office/drawing/2014/main" id="{B3C55FF8-1C2A-4AD3-921B-21B99653D087}"/>
                </a:ext>
              </a:extLst>
            </p:cNvPr>
            <p:cNvSpPr/>
            <p:nvPr/>
          </p:nvSpPr>
          <p:spPr>
            <a:xfrm>
              <a:off x="3372851" y="4770261"/>
              <a:ext cx="340995" cy="0"/>
            </a:xfrm>
            <a:custGeom>
              <a:avLst/>
              <a:gdLst/>
              <a:ahLst/>
              <a:cxnLst/>
              <a:rect l="l" t="t" r="r" b="b"/>
              <a:pathLst>
                <a:path w="340995">
                  <a:moveTo>
                    <a:pt x="0" y="0"/>
                  </a:moveTo>
                  <a:lnTo>
                    <a:pt x="340508" y="0"/>
                  </a:lnTo>
                </a:path>
              </a:pathLst>
            </a:custGeom>
            <a:ln w="4762">
              <a:solidFill>
                <a:srgbClr val="FFE400"/>
              </a:solidFill>
            </a:ln>
          </p:spPr>
          <p:txBody>
            <a:bodyPr wrap="square" lIns="0" tIns="0" rIns="0" bIns="0" rtlCol="0"/>
            <a:lstStyle/>
            <a:p>
              <a:endParaRPr/>
            </a:p>
          </p:txBody>
        </p:sp>
        <p:sp>
          <p:nvSpPr>
            <p:cNvPr id="1473" name="object 1471">
              <a:extLst>
                <a:ext uri="{FF2B5EF4-FFF2-40B4-BE49-F238E27FC236}">
                  <a16:creationId xmlns:a16="http://schemas.microsoft.com/office/drawing/2014/main" id="{F696A11F-6C27-4E2B-B858-344CFEAC4CC3}"/>
                </a:ext>
              </a:extLst>
            </p:cNvPr>
            <p:cNvSpPr/>
            <p:nvPr/>
          </p:nvSpPr>
          <p:spPr>
            <a:xfrm>
              <a:off x="3375689" y="4770261"/>
              <a:ext cx="337820" cy="0"/>
            </a:xfrm>
            <a:custGeom>
              <a:avLst/>
              <a:gdLst/>
              <a:ahLst/>
              <a:cxnLst/>
              <a:rect l="l" t="t" r="r" b="b"/>
              <a:pathLst>
                <a:path w="337820">
                  <a:moveTo>
                    <a:pt x="0" y="0"/>
                  </a:moveTo>
                  <a:lnTo>
                    <a:pt x="337671" y="0"/>
                  </a:lnTo>
                </a:path>
              </a:pathLst>
            </a:custGeom>
            <a:ln w="4762">
              <a:solidFill>
                <a:srgbClr val="FFDF00"/>
              </a:solidFill>
            </a:ln>
          </p:spPr>
          <p:txBody>
            <a:bodyPr wrap="square" lIns="0" tIns="0" rIns="0" bIns="0" rtlCol="0"/>
            <a:lstStyle/>
            <a:p>
              <a:endParaRPr/>
            </a:p>
          </p:txBody>
        </p:sp>
        <p:sp>
          <p:nvSpPr>
            <p:cNvPr id="1474" name="object 1472">
              <a:extLst>
                <a:ext uri="{FF2B5EF4-FFF2-40B4-BE49-F238E27FC236}">
                  <a16:creationId xmlns:a16="http://schemas.microsoft.com/office/drawing/2014/main" id="{DD59A15C-5632-46C5-89C3-D7642D10E004}"/>
                </a:ext>
              </a:extLst>
            </p:cNvPr>
            <p:cNvSpPr/>
            <p:nvPr/>
          </p:nvSpPr>
          <p:spPr>
            <a:xfrm>
              <a:off x="3370014" y="4766689"/>
              <a:ext cx="340995" cy="0"/>
            </a:xfrm>
            <a:custGeom>
              <a:avLst/>
              <a:gdLst/>
              <a:ahLst/>
              <a:cxnLst/>
              <a:rect l="l" t="t" r="r" b="b"/>
              <a:pathLst>
                <a:path w="340995">
                  <a:moveTo>
                    <a:pt x="0" y="0"/>
                  </a:moveTo>
                  <a:lnTo>
                    <a:pt x="340508" y="0"/>
                  </a:lnTo>
                </a:path>
              </a:pathLst>
            </a:custGeom>
            <a:ln w="3175">
              <a:solidFill>
                <a:srgbClr val="FFDF00"/>
              </a:solidFill>
            </a:ln>
          </p:spPr>
          <p:txBody>
            <a:bodyPr wrap="square" lIns="0" tIns="0" rIns="0" bIns="0" rtlCol="0"/>
            <a:lstStyle/>
            <a:p>
              <a:endParaRPr/>
            </a:p>
          </p:txBody>
        </p:sp>
        <p:sp>
          <p:nvSpPr>
            <p:cNvPr id="1475" name="object 1473">
              <a:extLst>
                <a:ext uri="{FF2B5EF4-FFF2-40B4-BE49-F238E27FC236}">
                  <a16:creationId xmlns:a16="http://schemas.microsoft.com/office/drawing/2014/main" id="{87324311-D210-46E0-926E-B5E3714F2F26}"/>
                </a:ext>
              </a:extLst>
            </p:cNvPr>
            <p:cNvSpPr/>
            <p:nvPr/>
          </p:nvSpPr>
          <p:spPr>
            <a:xfrm>
              <a:off x="3370014" y="4766689"/>
              <a:ext cx="340995" cy="0"/>
            </a:xfrm>
            <a:custGeom>
              <a:avLst/>
              <a:gdLst/>
              <a:ahLst/>
              <a:cxnLst/>
              <a:rect l="l" t="t" r="r" b="b"/>
              <a:pathLst>
                <a:path w="340995">
                  <a:moveTo>
                    <a:pt x="0" y="0"/>
                  </a:moveTo>
                  <a:lnTo>
                    <a:pt x="340508" y="0"/>
                  </a:lnTo>
                </a:path>
              </a:pathLst>
            </a:custGeom>
            <a:ln w="3175">
              <a:solidFill>
                <a:srgbClr val="FFDB00"/>
              </a:solidFill>
            </a:ln>
          </p:spPr>
          <p:txBody>
            <a:bodyPr wrap="square" lIns="0" tIns="0" rIns="0" bIns="0" rtlCol="0"/>
            <a:lstStyle/>
            <a:p>
              <a:endParaRPr/>
            </a:p>
          </p:txBody>
        </p:sp>
        <p:sp>
          <p:nvSpPr>
            <p:cNvPr id="1476" name="object 1474">
              <a:extLst>
                <a:ext uri="{FF2B5EF4-FFF2-40B4-BE49-F238E27FC236}">
                  <a16:creationId xmlns:a16="http://schemas.microsoft.com/office/drawing/2014/main" id="{CD114730-B87A-4815-A971-5D4F603629AE}"/>
                </a:ext>
              </a:extLst>
            </p:cNvPr>
            <p:cNvSpPr/>
            <p:nvPr/>
          </p:nvSpPr>
          <p:spPr>
            <a:xfrm>
              <a:off x="3367176" y="4764308"/>
              <a:ext cx="337820" cy="0"/>
            </a:xfrm>
            <a:custGeom>
              <a:avLst/>
              <a:gdLst/>
              <a:ahLst/>
              <a:cxnLst/>
              <a:rect l="l" t="t" r="r" b="b"/>
              <a:pathLst>
                <a:path w="337820">
                  <a:moveTo>
                    <a:pt x="0" y="0"/>
                  </a:moveTo>
                  <a:lnTo>
                    <a:pt x="337671" y="0"/>
                  </a:lnTo>
                </a:path>
              </a:pathLst>
            </a:custGeom>
            <a:ln w="3175">
              <a:solidFill>
                <a:srgbClr val="FFDB00"/>
              </a:solidFill>
            </a:ln>
          </p:spPr>
          <p:txBody>
            <a:bodyPr wrap="square" lIns="0" tIns="0" rIns="0" bIns="0" rtlCol="0"/>
            <a:lstStyle/>
            <a:p>
              <a:endParaRPr/>
            </a:p>
          </p:txBody>
        </p:sp>
        <p:sp>
          <p:nvSpPr>
            <p:cNvPr id="1477" name="object 1475">
              <a:extLst>
                <a:ext uri="{FF2B5EF4-FFF2-40B4-BE49-F238E27FC236}">
                  <a16:creationId xmlns:a16="http://schemas.microsoft.com/office/drawing/2014/main" id="{82599171-D8CE-49AE-BCDD-3EE60CB8A492}"/>
                </a:ext>
              </a:extLst>
            </p:cNvPr>
            <p:cNvSpPr/>
            <p:nvPr/>
          </p:nvSpPr>
          <p:spPr>
            <a:xfrm>
              <a:off x="3367176" y="4764308"/>
              <a:ext cx="337820" cy="0"/>
            </a:xfrm>
            <a:custGeom>
              <a:avLst/>
              <a:gdLst/>
              <a:ahLst/>
              <a:cxnLst/>
              <a:rect l="l" t="t" r="r" b="b"/>
              <a:pathLst>
                <a:path w="337820">
                  <a:moveTo>
                    <a:pt x="0" y="0"/>
                  </a:moveTo>
                  <a:lnTo>
                    <a:pt x="337671" y="0"/>
                  </a:lnTo>
                </a:path>
              </a:pathLst>
            </a:custGeom>
            <a:ln w="3175">
              <a:solidFill>
                <a:srgbClr val="FFD500"/>
              </a:solidFill>
            </a:ln>
          </p:spPr>
          <p:txBody>
            <a:bodyPr wrap="square" lIns="0" tIns="0" rIns="0" bIns="0" rtlCol="0"/>
            <a:lstStyle/>
            <a:p>
              <a:endParaRPr/>
            </a:p>
          </p:txBody>
        </p:sp>
        <p:sp>
          <p:nvSpPr>
            <p:cNvPr id="1478" name="object 1476">
              <a:extLst>
                <a:ext uri="{FF2B5EF4-FFF2-40B4-BE49-F238E27FC236}">
                  <a16:creationId xmlns:a16="http://schemas.microsoft.com/office/drawing/2014/main" id="{C6C724DC-4C16-4326-9AC7-EFD72AC5F685}"/>
                </a:ext>
              </a:extLst>
            </p:cNvPr>
            <p:cNvSpPr/>
            <p:nvPr/>
          </p:nvSpPr>
          <p:spPr>
            <a:xfrm>
              <a:off x="3364339" y="4761926"/>
              <a:ext cx="337820" cy="0"/>
            </a:xfrm>
            <a:custGeom>
              <a:avLst/>
              <a:gdLst/>
              <a:ahLst/>
              <a:cxnLst/>
              <a:rect l="l" t="t" r="r" b="b"/>
              <a:pathLst>
                <a:path w="337820">
                  <a:moveTo>
                    <a:pt x="0" y="0"/>
                  </a:moveTo>
                  <a:lnTo>
                    <a:pt x="337671" y="0"/>
                  </a:lnTo>
                </a:path>
              </a:pathLst>
            </a:custGeom>
            <a:ln w="3175">
              <a:solidFill>
                <a:srgbClr val="FFD500"/>
              </a:solidFill>
            </a:ln>
          </p:spPr>
          <p:txBody>
            <a:bodyPr wrap="square" lIns="0" tIns="0" rIns="0" bIns="0" rtlCol="0"/>
            <a:lstStyle/>
            <a:p>
              <a:endParaRPr/>
            </a:p>
          </p:txBody>
        </p:sp>
        <p:sp>
          <p:nvSpPr>
            <p:cNvPr id="1479" name="object 1477">
              <a:extLst>
                <a:ext uri="{FF2B5EF4-FFF2-40B4-BE49-F238E27FC236}">
                  <a16:creationId xmlns:a16="http://schemas.microsoft.com/office/drawing/2014/main" id="{96350366-8E1B-4BD9-97D2-73B4A75718B0}"/>
                </a:ext>
              </a:extLst>
            </p:cNvPr>
            <p:cNvSpPr/>
            <p:nvPr/>
          </p:nvSpPr>
          <p:spPr>
            <a:xfrm>
              <a:off x="3364339" y="4761422"/>
              <a:ext cx="337820" cy="0"/>
            </a:xfrm>
            <a:custGeom>
              <a:avLst/>
              <a:gdLst/>
              <a:ahLst/>
              <a:cxnLst/>
              <a:rect l="l" t="t" r="r" b="b"/>
              <a:pathLst>
                <a:path w="337820">
                  <a:moveTo>
                    <a:pt x="0" y="0"/>
                  </a:moveTo>
                  <a:lnTo>
                    <a:pt x="337671" y="0"/>
                  </a:lnTo>
                </a:path>
              </a:pathLst>
            </a:custGeom>
            <a:ln w="3175">
              <a:solidFill>
                <a:srgbClr val="FFD100"/>
              </a:solidFill>
            </a:ln>
          </p:spPr>
          <p:txBody>
            <a:bodyPr wrap="square" lIns="0" tIns="0" rIns="0" bIns="0" rtlCol="0"/>
            <a:lstStyle/>
            <a:p>
              <a:endParaRPr/>
            </a:p>
          </p:txBody>
        </p:sp>
        <p:sp>
          <p:nvSpPr>
            <p:cNvPr id="1480" name="object 1478">
              <a:extLst>
                <a:ext uri="{FF2B5EF4-FFF2-40B4-BE49-F238E27FC236}">
                  <a16:creationId xmlns:a16="http://schemas.microsoft.com/office/drawing/2014/main" id="{8467AD85-A06E-4F4C-A970-F581C5657D57}"/>
                </a:ext>
              </a:extLst>
            </p:cNvPr>
            <p:cNvSpPr/>
            <p:nvPr/>
          </p:nvSpPr>
          <p:spPr>
            <a:xfrm>
              <a:off x="3364339" y="4759104"/>
              <a:ext cx="332105" cy="0"/>
            </a:xfrm>
            <a:custGeom>
              <a:avLst/>
              <a:gdLst/>
              <a:ahLst/>
              <a:cxnLst/>
              <a:rect l="l" t="t" r="r" b="b"/>
              <a:pathLst>
                <a:path w="332104">
                  <a:moveTo>
                    <a:pt x="0" y="0"/>
                  </a:moveTo>
                  <a:lnTo>
                    <a:pt x="331996" y="0"/>
                  </a:lnTo>
                </a:path>
              </a:pathLst>
            </a:custGeom>
            <a:ln w="3175">
              <a:solidFill>
                <a:srgbClr val="FFD100"/>
              </a:solidFill>
            </a:ln>
          </p:spPr>
          <p:txBody>
            <a:bodyPr wrap="square" lIns="0" tIns="0" rIns="0" bIns="0" rtlCol="0"/>
            <a:lstStyle/>
            <a:p>
              <a:endParaRPr/>
            </a:p>
          </p:txBody>
        </p:sp>
        <p:sp>
          <p:nvSpPr>
            <p:cNvPr id="1481" name="object 1479">
              <a:extLst>
                <a:ext uri="{FF2B5EF4-FFF2-40B4-BE49-F238E27FC236}">
                  <a16:creationId xmlns:a16="http://schemas.microsoft.com/office/drawing/2014/main" id="{862C553E-9EDB-49CC-9635-43BE4657DA82}"/>
                </a:ext>
              </a:extLst>
            </p:cNvPr>
            <p:cNvSpPr/>
            <p:nvPr/>
          </p:nvSpPr>
          <p:spPr>
            <a:xfrm>
              <a:off x="3364339" y="4759104"/>
              <a:ext cx="332105" cy="0"/>
            </a:xfrm>
            <a:custGeom>
              <a:avLst/>
              <a:gdLst/>
              <a:ahLst/>
              <a:cxnLst/>
              <a:rect l="l" t="t" r="r" b="b"/>
              <a:pathLst>
                <a:path w="332104">
                  <a:moveTo>
                    <a:pt x="0" y="0"/>
                  </a:moveTo>
                  <a:lnTo>
                    <a:pt x="331996" y="0"/>
                  </a:lnTo>
                </a:path>
              </a:pathLst>
            </a:custGeom>
            <a:ln w="3175">
              <a:solidFill>
                <a:srgbClr val="FFC800"/>
              </a:solidFill>
            </a:ln>
          </p:spPr>
          <p:txBody>
            <a:bodyPr wrap="square" lIns="0" tIns="0" rIns="0" bIns="0" rtlCol="0"/>
            <a:lstStyle/>
            <a:p>
              <a:endParaRPr/>
            </a:p>
          </p:txBody>
        </p:sp>
        <p:sp>
          <p:nvSpPr>
            <p:cNvPr id="1482" name="object 1480">
              <a:extLst>
                <a:ext uri="{FF2B5EF4-FFF2-40B4-BE49-F238E27FC236}">
                  <a16:creationId xmlns:a16="http://schemas.microsoft.com/office/drawing/2014/main" id="{C7663F36-049A-450D-B111-D6087A719C26}"/>
                </a:ext>
              </a:extLst>
            </p:cNvPr>
            <p:cNvSpPr/>
            <p:nvPr/>
          </p:nvSpPr>
          <p:spPr>
            <a:xfrm>
              <a:off x="3361501" y="4756786"/>
              <a:ext cx="335280" cy="0"/>
            </a:xfrm>
            <a:custGeom>
              <a:avLst/>
              <a:gdLst/>
              <a:ahLst/>
              <a:cxnLst/>
              <a:rect l="l" t="t" r="r" b="b"/>
              <a:pathLst>
                <a:path w="335279">
                  <a:moveTo>
                    <a:pt x="0" y="0"/>
                  </a:moveTo>
                  <a:lnTo>
                    <a:pt x="334833" y="0"/>
                  </a:lnTo>
                </a:path>
              </a:pathLst>
            </a:custGeom>
            <a:ln w="3175">
              <a:solidFill>
                <a:srgbClr val="FFC800"/>
              </a:solidFill>
            </a:ln>
          </p:spPr>
          <p:txBody>
            <a:bodyPr wrap="square" lIns="0" tIns="0" rIns="0" bIns="0" rtlCol="0"/>
            <a:lstStyle/>
            <a:p>
              <a:endParaRPr/>
            </a:p>
          </p:txBody>
        </p:sp>
        <p:sp>
          <p:nvSpPr>
            <p:cNvPr id="1483" name="object 1481">
              <a:extLst>
                <a:ext uri="{FF2B5EF4-FFF2-40B4-BE49-F238E27FC236}">
                  <a16:creationId xmlns:a16="http://schemas.microsoft.com/office/drawing/2014/main" id="{EBECCD96-D3B4-4B22-B772-2F5A55E87F32}"/>
                </a:ext>
              </a:extLst>
            </p:cNvPr>
            <p:cNvSpPr/>
            <p:nvPr/>
          </p:nvSpPr>
          <p:spPr>
            <a:xfrm>
              <a:off x="3361501" y="4757163"/>
              <a:ext cx="335280" cy="0"/>
            </a:xfrm>
            <a:custGeom>
              <a:avLst/>
              <a:gdLst/>
              <a:ahLst/>
              <a:cxnLst/>
              <a:rect l="l" t="t" r="r" b="b"/>
              <a:pathLst>
                <a:path w="335279">
                  <a:moveTo>
                    <a:pt x="0" y="0"/>
                  </a:moveTo>
                  <a:lnTo>
                    <a:pt x="334833" y="0"/>
                  </a:lnTo>
                </a:path>
              </a:pathLst>
            </a:custGeom>
            <a:ln w="3175">
              <a:solidFill>
                <a:srgbClr val="FFC200"/>
              </a:solidFill>
            </a:ln>
          </p:spPr>
          <p:txBody>
            <a:bodyPr wrap="square" lIns="0" tIns="0" rIns="0" bIns="0" rtlCol="0"/>
            <a:lstStyle/>
            <a:p>
              <a:endParaRPr/>
            </a:p>
          </p:txBody>
        </p:sp>
        <p:sp>
          <p:nvSpPr>
            <p:cNvPr id="1484" name="object 1482">
              <a:extLst>
                <a:ext uri="{FF2B5EF4-FFF2-40B4-BE49-F238E27FC236}">
                  <a16:creationId xmlns:a16="http://schemas.microsoft.com/office/drawing/2014/main" id="{82D56156-33A3-42FD-B0C6-8D40C5BD2CB5}"/>
                </a:ext>
              </a:extLst>
            </p:cNvPr>
            <p:cNvSpPr/>
            <p:nvPr/>
          </p:nvSpPr>
          <p:spPr>
            <a:xfrm>
              <a:off x="3358663" y="4754782"/>
              <a:ext cx="329565" cy="0"/>
            </a:xfrm>
            <a:custGeom>
              <a:avLst/>
              <a:gdLst/>
              <a:ahLst/>
              <a:cxnLst/>
              <a:rect l="l" t="t" r="r" b="b"/>
              <a:pathLst>
                <a:path w="329564">
                  <a:moveTo>
                    <a:pt x="0" y="0"/>
                  </a:moveTo>
                  <a:lnTo>
                    <a:pt x="329158" y="0"/>
                  </a:lnTo>
                </a:path>
              </a:pathLst>
            </a:custGeom>
            <a:ln w="3175">
              <a:solidFill>
                <a:srgbClr val="FFC200"/>
              </a:solidFill>
            </a:ln>
          </p:spPr>
          <p:txBody>
            <a:bodyPr wrap="square" lIns="0" tIns="0" rIns="0" bIns="0" rtlCol="0"/>
            <a:lstStyle/>
            <a:p>
              <a:endParaRPr/>
            </a:p>
          </p:txBody>
        </p:sp>
        <p:sp>
          <p:nvSpPr>
            <p:cNvPr id="1485" name="object 1483">
              <a:extLst>
                <a:ext uri="{FF2B5EF4-FFF2-40B4-BE49-F238E27FC236}">
                  <a16:creationId xmlns:a16="http://schemas.microsoft.com/office/drawing/2014/main" id="{E4A0A3CF-8232-4DAB-A648-9F109641247B}"/>
                </a:ext>
              </a:extLst>
            </p:cNvPr>
            <p:cNvSpPr/>
            <p:nvPr/>
          </p:nvSpPr>
          <p:spPr>
            <a:xfrm>
              <a:off x="3358663" y="4754468"/>
              <a:ext cx="329565" cy="0"/>
            </a:xfrm>
            <a:custGeom>
              <a:avLst/>
              <a:gdLst/>
              <a:ahLst/>
              <a:cxnLst/>
              <a:rect l="l" t="t" r="r" b="b"/>
              <a:pathLst>
                <a:path w="329564">
                  <a:moveTo>
                    <a:pt x="0" y="0"/>
                  </a:moveTo>
                  <a:lnTo>
                    <a:pt x="329158" y="0"/>
                  </a:lnTo>
                </a:path>
              </a:pathLst>
            </a:custGeom>
            <a:ln w="3175">
              <a:solidFill>
                <a:srgbClr val="FFBC00"/>
              </a:solidFill>
            </a:ln>
          </p:spPr>
          <p:txBody>
            <a:bodyPr wrap="square" lIns="0" tIns="0" rIns="0" bIns="0" rtlCol="0"/>
            <a:lstStyle/>
            <a:p>
              <a:endParaRPr/>
            </a:p>
          </p:txBody>
        </p:sp>
        <p:sp>
          <p:nvSpPr>
            <p:cNvPr id="1486" name="object 1484">
              <a:extLst>
                <a:ext uri="{FF2B5EF4-FFF2-40B4-BE49-F238E27FC236}">
                  <a16:creationId xmlns:a16="http://schemas.microsoft.com/office/drawing/2014/main" id="{D84B876D-0560-4437-976A-9A5F568D70EF}"/>
                </a:ext>
              </a:extLst>
            </p:cNvPr>
            <p:cNvSpPr/>
            <p:nvPr/>
          </p:nvSpPr>
          <p:spPr>
            <a:xfrm>
              <a:off x="3358663" y="4750991"/>
              <a:ext cx="326390" cy="0"/>
            </a:xfrm>
            <a:custGeom>
              <a:avLst/>
              <a:gdLst/>
              <a:ahLst/>
              <a:cxnLst/>
              <a:rect l="l" t="t" r="r" b="b"/>
              <a:pathLst>
                <a:path w="326389">
                  <a:moveTo>
                    <a:pt x="0" y="0"/>
                  </a:moveTo>
                  <a:lnTo>
                    <a:pt x="326320" y="0"/>
                  </a:lnTo>
                </a:path>
              </a:pathLst>
            </a:custGeom>
            <a:ln w="4636">
              <a:solidFill>
                <a:srgbClr val="FFBC00"/>
              </a:solidFill>
            </a:ln>
          </p:spPr>
          <p:txBody>
            <a:bodyPr wrap="square" lIns="0" tIns="0" rIns="0" bIns="0" rtlCol="0"/>
            <a:lstStyle/>
            <a:p>
              <a:endParaRPr/>
            </a:p>
          </p:txBody>
        </p:sp>
        <p:sp>
          <p:nvSpPr>
            <p:cNvPr id="1487" name="object 1485">
              <a:extLst>
                <a:ext uri="{FF2B5EF4-FFF2-40B4-BE49-F238E27FC236}">
                  <a16:creationId xmlns:a16="http://schemas.microsoft.com/office/drawing/2014/main" id="{B850F200-1415-40DB-A983-1D87F9393865}"/>
                </a:ext>
              </a:extLst>
            </p:cNvPr>
            <p:cNvSpPr/>
            <p:nvPr/>
          </p:nvSpPr>
          <p:spPr>
            <a:xfrm>
              <a:off x="3358663" y="4751210"/>
              <a:ext cx="326390" cy="0"/>
            </a:xfrm>
            <a:custGeom>
              <a:avLst/>
              <a:gdLst/>
              <a:ahLst/>
              <a:cxnLst/>
              <a:rect l="l" t="t" r="r" b="b"/>
              <a:pathLst>
                <a:path w="326389">
                  <a:moveTo>
                    <a:pt x="0" y="0"/>
                  </a:moveTo>
                  <a:lnTo>
                    <a:pt x="326320" y="0"/>
                  </a:lnTo>
                </a:path>
              </a:pathLst>
            </a:custGeom>
            <a:ln w="4762">
              <a:solidFill>
                <a:srgbClr val="FFB500"/>
              </a:solidFill>
            </a:ln>
          </p:spPr>
          <p:txBody>
            <a:bodyPr wrap="square" lIns="0" tIns="0" rIns="0" bIns="0" rtlCol="0"/>
            <a:lstStyle/>
            <a:p>
              <a:endParaRPr/>
            </a:p>
          </p:txBody>
        </p:sp>
        <p:sp>
          <p:nvSpPr>
            <p:cNvPr id="1488" name="object 1486">
              <a:extLst>
                <a:ext uri="{FF2B5EF4-FFF2-40B4-BE49-F238E27FC236}">
                  <a16:creationId xmlns:a16="http://schemas.microsoft.com/office/drawing/2014/main" id="{DE99BF24-4864-42FB-893C-0FE26A00FF0F}"/>
                </a:ext>
              </a:extLst>
            </p:cNvPr>
            <p:cNvSpPr/>
            <p:nvPr/>
          </p:nvSpPr>
          <p:spPr>
            <a:xfrm>
              <a:off x="3361501" y="4746447"/>
              <a:ext cx="312420" cy="0"/>
            </a:xfrm>
            <a:custGeom>
              <a:avLst/>
              <a:gdLst/>
              <a:ahLst/>
              <a:cxnLst/>
              <a:rect l="l" t="t" r="r" b="b"/>
              <a:pathLst>
                <a:path w="312420">
                  <a:moveTo>
                    <a:pt x="0" y="0"/>
                  </a:moveTo>
                  <a:lnTo>
                    <a:pt x="312133" y="0"/>
                  </a:lnTo>
                </a:path>
              </a:pathLst>
            </a:custGeom>
            <a:ln w="4762">
              <a:solidFill>
                <a:srgbClr val="FFAF00"/>
              </a:solidFill>
            </a:ln>
          </p:spPr>
          <p:txBody>
            <a:bodyPr wrap="square" lIns="0" tIns="0" rIns="0" bIns="0" rtlCol="0"/>
            <a:lstStyle/>
            <a:p>
              <a:endParaRPr/>
            </a:p>
          </p:txBody>
        </p:sp>
        <p:sp>
          <p:nvSpPr>
            <p:cNvPr id="1489" name="object 1487">
              <a:extLst>
                <a:ext uri="{FF2B5EF4-FFF2-40B4-BE49-F238E27FC236}">
                  <a16:creationId xmlns:a16="http://schemas.microsoft.com/office/drawing/2014/main" id="{807BC114-B793-47E2-8D42-24BFF7B00A8A}"/>
                </a:ext>
              </a:extLst>
            </p:cNvPr>
            <p:cNvSpPr/>
            <p:nvPr/>
          </p:nvSpPr>
          <p:spPr>
            <a:xfrm>
              <a:off x="3361501" y="4746355"/>
              <a:ext cx="312420" cy="0"/>
            </a:xfrm>
            <a:custGeom>
              <a:avLst/>
              <a:gdLst/>
              <a:ahLst/>
              <a:cxnLst/>
              <a:rect l="l" t="t" r="r" b="b"/>
              <a:pathLst>
                <a:path w="312420">
                  <a:moveTo>
                    <a:pt x="0" y="0"/>
                  </a:moveTo>
                  <a:lnTo>
                    <a:pt x="312133" y="0"/>
                  </a:lnTo>
                </a:path>
              </a:pathLst>
            </a:custGeom>
            <a:ln w="4636">
              <a:solidFill>
                <a:srgbClr val="FFAB00"/>
              </a:solidFill>
            </a:ln>
          </p:spPr>
          <p:txBody>
            <a:bodyPr wrap="square" lIns="0" tIns="0" rIns="0" bIns="0" rtlCol="0"/>
            <a:lstStyle/>
            <a:p>
              <a:endParaRPr/>
            </a:p>
          </p:txBody>
        </p:sp>
        <p:sp>
          <p:nvSpPr>
            <p:cNvPr id="1490" name="object 1488">
              <a:extLst>
                <a:ext uri="{FF2B5EF4-FFF2-40B4-BE49-F238E27FC236}">
                  <a16:creationId xmlns:a16="http://schemas.microsoft.com/office/drawing/2014/main" id="{0ECA6A92-5F29-4C4B-80B9-CFC8B6653680}"/>
                </a:ext>
              </a:extLst>
            </p:cNvPr>
            <p:cNvSpPr/>
            <p:nvPr/>
          </p:nvSpPr>
          <p:spPr>
            <a:xfrm>
              <a:off x="3361501" y="4742878"/>
              <a:ext cx="309880" cy="0"/>
            </a:xfrm>
            <a:custGeom>
              <a:avLst/>
              <a:gdLst/>
              <a:ahLst/>
              <a:cxnLst/>
              <a:rect l="l" t="t" r="r" b="b"/>
              <a:pathLst>
                <a:path w="309879">
                  <a:moveTo>
                    <a:pt x="0" y="0"/>
                  </a:moveTo>
                  <a:lnTo>
                    <a:pt x="309295" y="0"/>
                  </a:lnTo>
                </a:path>
              </a:pathLst>
            </a:custGeom>
            <a:ln w="3175">
              <a:solidFill>
                <a:srgbClr val="FFAB00"/>
              </a:solidFill>
            </a:ln>
          </p:spPr>
          <p:txBody>
            <a:bodyPr wrap="square" lIns="0" tIns="0" rIns="0" bIns="0" rtlCol="0"/>
            <a:lstStyle/>
            <a:p>
              <a:endParaRPr/>
            </a:p>
          </p:txBody>
        </p:sp>
        <p:sp>
          <p:nvSpPr>
            <p:cNvPr id="1491" name="object 1489">
              <a:extLst>
                <a:ext uri="{FF2B5EF4-FFF2-40B4-BE49-F238E27FC236}">
                  <a16:creationId xmlns:a16="http://schemas.microsoft.com/office/drawing/2014/main" id="{FE344A06-B721-4A8B-9F2A-F49BE048C265}"/>
                </a:ext>
              </a:extLst>
            </p:cNvPr>
            <p:cNvSpPr/>
            <p:nvPr/>
          </p:nvSpPr>
          <p:spPr>
            <a:xfrm>
              <a:off x="3361501" y="4742875"/>
              <a:ext cx="309880" cy="0"/>
            </a:xfrm>
            <a:custGeom>
              <a:avLst/>
              <a:gdLst/>
              <a:ahLst/>
              <a:cxnLst/>
              <a:rect l="l" t="t" r="r" b="b"/>
              <a:pathLst>
                <a:path w="309879">
                  <a:moveTo>
                    <a:pt x="0" y="0"/>
                  </a:moveTo>
                  <a:lnTo>
                    <a:pt x="309295" y="0"/>
                  </a:lnTo>
                </a:path>
              </a:pathLst>
            </a:custGeom>
            <a:ln w="3175">
              <a:solidFill>
                <a:srgbClr val="FFA600"/>
              </a:solidFill>
            </a:ln>
          </p:spPr>
          <p:txBody>
            <a:bodyPr wrap="square" lIns="0" tIns="0" rIns="0" bIns="0" rtlCol="0"/>
            <a:lstStyle/>
            <a:p>
              <a:endParaRPr/>
            </a:p>
          </p:txBody>
        </p:sp>
        <p:sp>
          <p:nvSpPr>
            <p:cNvPr id="1492" name="object 1490">
              <a:extLst>
                <a:ext uri="{FF2B5EF4-FFF2-40B4-BE49-F238E27FC236}">
                  <a16:creationId xmlns:a16="http://schemas.microsoft.com/office/drawing/2014/main" id="{2E363BAC-278F-414B-BF92-850A994445A1}"/>
                </a:ext>
              </a:extLst>
            </p:cNvPr>
            <p:cNvSpPr/>
            <p:nvPr/>
          </p:nvSpPr>
          <p:spPr>
            <a:xfrm>
              <a:off x="3364339" y="4740493"/>
              <a:ext cx="298450" cy="0"/>
            </a:xfrm>
            <a:custGeom>
              <a:avLst/>
              <a:gdLst/>
              <a:ahLst/>
              <a:cxnLst/>
              <a:rect l="l" t="t" r="r" b="b"/>
              <a:pathLst>
                <a:path w="298450">
                  <a:moveTo>
                    <a:pt x="0" y="0"/>
                  </a:moveTo>
                  <a:lnTo>
                    <a:pt x="297945" y="0"/>
                  </a:lnTo>
                </a:path>
              </a:pathLst>
            </a:custGeom>
            <a:ln w="3175">
              <a:solidFill>
                <a:srgbClr val="FF9C00"/>
              </a:solidFill>
            </a:ln>
          </p:spPr>
          <p:txBody>
            <a:bodyPr wrap="square" lIns="0" tIns="0" rIns="0" bIns="0" rtlCol="0"/>
            <a:lstStyle/>
            <a:p>
              <a:endParaRPr/>
            </a:p>
          </p:txBody>
        </p:sp>
        <p:sp>
          <p:nvSpPr>
            <p:cNvPr id="1493" name="object 1491">
              <a:extLst>
                <a:ext uri="{FF2B5EF4-FFF2-40B4-BE49-F238E27FC236}">
                  <a16:creationId xmlns:a16="http://schemas.microsoft.com/office/drawing/2014/main" id="{F66708F3-BCF2-4847-A931-2B74EEC64FB9}"/>
                </a:ext>
              </a:extLst>
            </p:cNvPr>
            <p:cNvSpPr/>
            <p:nvPr/>
          </p:nvSpPr>
          <p:spPr>
            <a:xfrm>
              <a:off x="3364339" y="4740560"/>
              <a:ext cx="297180" cy="0"/>
            </a:xfrm>
            <a:custGeom>
              <a:avLst/>
              <a:gdLst/>
              <a:ahLst/>
              <a:cxnLst/>
              <a:rect l="l" t="t" r="r" b="b"/>
              <a:pathLst>
                <a:path w="297179">
                  <a:moveTo>
                    <a:pt x="0" y="0"/>
                  </a:moveTo>
                  <a:lnTo>
                    <a:pt x="296605" y="0"/>
                  </a:lnTo>
                </a:path>
              </a:pathLst>
            </a:custGeom>
            <a:ln w="3175">
              <a:solidFill>
                <a:srgbClr val="FF9900"/>
              </a:solidFill>
            </a:ln>
          </p:spPr>
          <p:txBody>
            <a:bodyPr wrap="square" lIns="0" tIns="0" rIns="0" bIns="0" rtlCol="0"/>
            <a:lstStyle/>
            <a:p>
              <a:endParaRPr/>
            </a:p>
          </p:txBody>
        </p:sp>
        <p:sp>
          <p:nvSpPr>
            <p:cNvPr id="1494" name="object 1492">
              <a:extLst>
                <a:ext uri="{FF2B5EF4-FFF2-40B4-BE49-F238E27FC236}">
                  <a16:creationId xmlns:a16="http://schemas.microsoft.com/office/drawing/2014/main" id="{D960A4F9-AE3E-41CF-83BB-0CE98AB45178}"/>
                </a:ext>
              </a:extLst>
            </p:cNvPr>
            <p:cNvSpPr/>
            <p:nvPr/>
          </p:nvSpPr>
          <p:spPr>
            <a:xfrm>
              <a:off x="3364339" y="4738242"/>
              <a:ext cx="275590" cy="0"/>
            </a:xfrm>
            <a:custGeom>
              <a:avLst/>
              <a:gdLst/>
              <a:ahLst/>
              <a:cxnLst/>
              <a:rect l="l" t="t" r="r" b="b"/>
              <a:pathLst>
                <a:path w="275589">
                  <a:moveTo>
                    <a:pt x="0" y="0"/>
                  </a:moveTo>
                  <a:lnTo>
                    <a:pt x="275244" y="0"/>
                  </a:lnTo>
                </a:path>
              </a:pathLst>
            </a:custGeom>
            <a:ln w="3175">
              <a:solidFill>
                <a:srgbClr val="FF9900"/>
              </a:solidFill>
            </a:ln>
          </p:spPr>
          <p:txBody>
            <a:bodyPr wrap="square" lIns="0" tIns="0" rIns="0" bIns="0" rtlCol="0"/>
            <a:lstStyle/>
            <a:p>
              <a:endParaRPr/>
            </a:p>
          </p:txBody>
        </p:sp>
        <p:sp>
          <p:nvSpPr>
            <p:cNvPr id="1495" name="object 1493">
              <a:extLst>
                <a:ext uri="{FF2B5EF4-FFF2-40B4-BE49-F238E27FC236}">
                  <a16:creationId xmlns:a16="http://schemas.microsoft.com/office/drawing/2014/main" id="{F069D3A1-76A6-4983-8C84-BC6D56F82A3D}"/>
                </a:ext>
              </a:extLst>
            </p:cNvPr>
            <p:cNvSpPr/>
            <p:nvPr/>
          </p:nvSpPr>
          <p:spPr>
            <a:xfrm>
              <a:off x="3364339" y="4738112"/>
              <a:ext cx="275590" cy="0"/>
            </a:xfrm>
            <a:custGeom>
              <a:avLst/>
              <a:gdLst/>
              <a:ahLst/>
              <a:cxnLst/>
              <a:rect l="l" t="t" r="r" b="b"/>
              <a:pathLst>
                <a:path w="275589">
                  <a:moveTo>
                    <a:pt x="0" y="0"/>
                  </a:moveTo>
                  <a:lnTo>
                    <a:pt x="275244" y="0"/>
                  </a:lnTo>
                </a:path>
              </a:pathLst>
            </a:custGeom>
            <a:ln w="3175">
              <a:solidFill>
                <a:srgbClr val="FF9100"/>
              </a:solidFill>
            </a:ln>
          </p:spPr>
          <p:txBody>
            <a:bodyPr wrap="square" lIns="0" tIns="0" rIns="0" bIns="0" rtlCol="0"/>
            <a:lstStyle/>
            <a:p>
              <a:endParaRPr/>
            </a:p>
          </p:txBody>
        </p:sp>
        <p:sp>
          <p:nvSpPr>
            <p:cNvPr id="1496" name="object 1494">
              <a:extLst>
                <a:ext uri="{FF2B5EF4-FFF2-40B4-BE49-F238E27FC236}">
                  <a16:creationId xmlns:a16="http://schemas.microsoft.com/office/drawing/2014/main" id="{7D8CFF86-3F31-4A9F-B1B4-3CB56EFDEDDF}"/>
                </a:ext>
              </a:extLst>
            </p:cNvPr>
            <p:cNvSpPr/>
            <p:nvPr/>
          </p:nvSpPr>
          <p:spPr>
            <a:xfrm>
              <a:off x="3367176" y="4735731"/>
              <a:ext cx="258445" cy="0"/>
            </a:xfrm>
            <a:custGeom>
              <a:avLst/>
              <a:gdLst/>
              <a:ahLst/>
              <a:cxnLst/>
              <a:rect l="l" t="t" r="r" b="b"/>
              <a:pathLst>
                <a:path w="258445">
                  <a:moveTo>
                    <a:pt x="0" y="0"/>
                  </a:moveTo>
                  <a:lnTo>
                    <a:pt x="258219" y="0"/>
                  </a:lnTo>
                </a:path>
              </a:pathLst>
            </a:custGeom>
            <a:ln w="3175">
              <a:solidFill>
                <a:srgbClr val="FF9100"/>
              </a:solidFill>
            </a:ln>
          </p:spPr>
          <p:txBody>
            <a:bodyPr wrap="square" lIns="0" tIns="0" rIns="0" bIns="0" rtlCol="0"/>
            <a:lstStyle/>
            <a:p>
              <a:endParaRPr/>
            </a:p>
          </p:txBody>
        </p:sp>
        <p:sp>
          <p:nvSpPr>
            <p:cNvPr id="1497" name="object 1495">
              <a:extLst>
                <a:ext uri="{FF2B5EF4-FFF2-40B4-BE49-F238E27FC236}">
                  <a16:creationId xmlns:a16="http://schemas.microsoft.com/office/drawing/2014/main" id="{308000F1-438A-4739-95CB-532626AE8F6E}"/>
                </a:ext>
              </a:extLst>
            </p:cNvPr>
            <p:cNvSpPr/>
            <p:nvPr/>
          </p:nvSpPr>
          <p:spPr>
            <a:xfrm>
              <a:off x="3367176" y="4735731"/>
              <a:ext cx="258445" cy="0"/>
            </a:xfrm>
            <a:custGeom>
              <a:avLst/>
              <a:gdLst/>
              <a:ahLst/>
              <a:cxnLst/>
              <a:rect l="l" t="t" r="r" b="b"/>
              <a:pathLst>
                <a:path w="258445">
                  <a:moveTo>
                    <a:pt x="0" y="0"/>
                  </a:moveTo>
                  <a:lnTo>
                    <a:pt x="258219" y="0"/>
                  </a:lnTo>
                </a:path>
              </a:pathLst>
            </a:custGeom>
            <a:ln w="3175">
              <a:solidFill>
                <a:srgbClr val="FF8B00"/>
              </a:solidFill>
            </a:ln>
          </p:spPr>
          <p:txBody>
            <a:bodyPr wrap="square" lIns="0" tIns="0" rIns="0" bIns="0" rtlCol="0"/>
            <a:lstStyle/>
            <a:p>
              <a:endParaRPr/>
            </a:p>
          </p:txBody>
        </p:sp>
        <p:sp>
          <p:nvSpPr>
            <p:cNvPr id="1498" name="object 1496">
              <a:extLst>
                <a:ext uri="{FF2B5EF4-FFF2-40B4-BE49-F238E27FC236}">
                  <a16:creationId xmlns:a16="http://schemas.microsoft.com/office/drawing/2014/main" id="{9FB14452-6A48-47C4-A260-8413C15601AB}"/>
                </a:ext>
              </a:extLst>
            </p:cNvPr>
            <p:cNvSpPr/>
            <p:nvPr/>
          </p:nvSpPr>
          <p:spPr>
            <a:xfrm>
              <a:off x="3375689" y="4733349"/>
              <a:ext cx="241300" cy="0"/>
            </a:xfrm>
            <a:custGeom>
              <a:avLst/>
              <a:gdLst/>
              <a:ahLst/>
              <a:cxnLst/>
              <a:rect l="l" t="t" r="r" b="b"/>
              <a:pathLst>
                <a:path w="241300">
                  <a:moveTo>
                    <a:pt x="0" y="0"/>
                  </a:moveTo>
                  <a:lnTo>
                    <a:pt x="241193" y="0"/>
                  </a:lnTo>
                </a:path>
              </a:pathLst>
            </a:custGeom>
            <a:ln w="3175">
              <a:solidFill>
                <a:srgbClr val="FF8B00"/>
              </a:solidFill>
            </a:ln>
          </p:spPr>
          <p:txBody>
            <a:bodyPr wrap="square" lIns="0" tIns="0" rIns="0" bIns="0" rtlCol="0"/>
            <a:lstStyle/>
            <a:p>
              <a:endParaRPr/>
            </a:p>
          </p:txBody>
        </p:sp>
        <p:sp>
          <p:nvSpPr>
            <p:cNvPr id="1499" name="object 1497">
              <a:extLst>
                <a:ext uri="{FF2B5EF4-FFF2-40B4-BE49-F238E27FC236}">
                  <a16:creationId xmlns:a16="http://schemas.microsoft.com/office/drawing/2014/main" id="{6532BE5C-9973-4536-856B-BCF81C0E1FF7}"/>
                </a:ext>
              </a:extLst>
            </p:cNvPr>
            <p:cNvSpPr/>
            <p:nvPr/>
          </p:nvSpPr>
          <p:spPr>
            <a:xfrm>
              <a:off x="3375689" y="4733349"/>
              <a:ext cx="241300" cy="0"/>
            </a:xfrm>
            <a:custGeom>
              <a:avLst/>
              <a:gdLst/>
              <a:ahLst/>
              <a:cxnLst/>
              <a:rect l="l" t="t" r="r" b="b"/>
              <a:pathLst>
                <a:path w="241300">
                  <a:moveTo>
                    <a:pt x="0" y="0"/>
                  </a:moveTo>
                  <a:lnTo>
                    <a:pt x="241193" y="0"/>
                  </a:lnTo>
                </a:path>
              </a:pathLst>
            </a:custGeom>
            <a:ln w="3175">
              <a:solidFill>
                <a:srgbClr val="FF8600"/>
              </a:solidFill>
            </a:ln>
          </p:spPr>
          <p:txBody>
            <a:bodyPr wrap="square" lIns="0" tIns="0" rIns="0" bIns="0" rtlCol="0"/>
            <a:lstStyle/>
            <a:p>
              <a:endParaRPr/>
            </a:p>
          </p:txBody>
        </p:sp>
        <p:sp>
          <p:nvSpPr>
            <p:cNvPr id="1500" name="object 1498">
              <a:extLst>
                <a:ext uri="{FF2B5EF4-FFF2-40B4-BE49-F238E27FC236}">
                  <a16:creationId xmlns:a16="http://schemas.microsoft.com/office/drawing/2014/main" id="{30133AF5-810D-49F1-8BD4-6AE4E17090C7}"/>
                </a:ext>
              </a:extLst>
            </p:cNvPr>
            <p:cNvSpPr/>
            <p:nvPr/>
          </p:nvSpPr>
          <p:spPr>
            <a:xfrm>
              <a:off x="3378527" y="4729777"/>
              <a:ext cx="221615" cy="0"/>
            </a:xfrm>
            <a:custGeom>
              <a:avLst/>
              <a:gdLst/>
              <a:ahLst/>
              <a:cxnLst/>
              <a:rect l="l" t="t" r="r" b="b"/>
              <a:pathLst>
                <a:path w="221614">
                  <a:moveTo>
                    <a:pt x="0" y="0"/>
                  </a:moveTo>
                  <a:lnTo>
                    <a:pt x="221330" y="0"/>
                  </a:lnTo>
                </a:path>
              </a:pathLst>
            </a:custGeom>
            <a:ln w="4762">
              <a:solidFill>
                <a:srgbClr val="FF8600"/>
              </a:solidFill>
            </a:ln>
          </p:spPr>
          <p:txBody>
            <a:bodyPr wrap="square" lIns="0" tIns="0" rIns="0" bIns="0" rtlCol="0"/>
            <a:lstStyle/>
            <a:p>
              <a:endParaRPr/>
            </a:p>
          </p:txBody>
        </p:sp>
        <p:sp>
          <p:nvSpPr>
            <p:cNvPr id="1501" name="object 1499">
              <a:extLst>
                <a:ext uri="{FF2B5EF4-FFF2-40B4-BE49-F238E27FC236}">
                  <a16:creationId xmlns:a16="http://schemas.microsoft.com/office/drawing/2014/main" id="{047B1B36-67D6-4806-BE2F-064BE04CB43F}"/>
                </a:ext>
              </a:extLst>
            </p:cNvPr>
            <p:cNvSpPr/>
            <p:nvPr/>
          </p:nvSpPr>
          <p:spPr>
            <a:xfrm>
              <a:off x="3378527" y="4729777"/>
              <a:ext cx="221615" cy="0"/>
            </a:xfrm>
            <a:custGeom>
              <a:avLst/>
              <a:gdLst/>
              <a:ahLst/>
              <a:cxnLst/>
              <a:rect l="l" t="t" r="r" b="b"/>
              <a:pathLst>
                <a:path w="221614">
                  <a:moveTo>
                    <a:pt x="0" y="0"/>
                  </a:moveTo>
                  <a:lnTo>
                    <a:pt x="221330" y="0"/>
                  </a:lnTo>
                </a:path>
              </a:pathLst>
            </a:custGeom>
            <a:ln w="4762">
              <a:solidFill>
                <a:srgbClr val="FF8200"/>
              </a:solidFill>
            </a:ln>
          </p:spPr>
          <p:txBody>
            <a:bodyPr wrap="square" lIns="0" tIns="0" rIns="0" bIns="0" rtlCol="0"/>
            <a:lstStyle/>
            <a:p>
              <a:endParaRPr/>
            </a:p>
          </p:txBody>
        </p:sp>
        <p:sp>
          <p:nvSpPr>
            <p:cNvPr id="1502" name="object 1500">
              <a:extLst>
                <a:ext uri="{FF2B5EF4-FFF2-40B4-BE49-F238E27FC236}">
                  <a16:creationId xmlns:a16="http://schemas.microsoft.com/office/drawing/2014/main" id="{C22FD1BB-DE7F-4BD5-BB31-2764EABFA9BB}"/>
                </a:ext>
              </a:extLst>
            </p:cNvPr>
            <p:cNvSpPr/>
            <p:nvPr/>
          </p:nvSpPr>
          <p:spPr>
            <a:xfrm>
              <a:off x="3389877" y="4725014"/>
              <a:ext cx="193040" cy="0"/>
            </a:xfrm>
            <a:custGeom>
              <a:avLst/>
              <a:gdLst/>
              <a:ahLst/>
              <a:cxnLst/>
              <a:rect l="l" t="t" r="r" b="b"/>
              <a:pathLst>
                <a:path w="193039">
                  <a:moveTo>
                    <a:pt x="0" y="0"/>
                  </a:moveTo>
                  <a:lnTo>
                    <a:pt x="192955" y="0"/>
                  </a:lnTo>
                </a:path>
              </a:pathLst>
            </a:custGeom>
            <a:ln w="4762">
              <a:solidFill>
                <a:srgbClr val="FF7900"/>
              </a:solidFill>
            </a:ln>
          </p:spPr>
          <p:txBody>
            <a:bodyPr wrap="square" lIns="0" tIns="0" rIns="0" bIns="0" rtlCol="0"/>
            <a:lstStyle/>
            <a:p>
              <a:endParaRPr/>
            </a:p>
          </p:txBody>
        </p:sp>
        <p:sp>
          <p:nvSpPr>
            <p:cNvPr id="1503" name="object 1501">
              <a:extLst>
                <a:ext uri="{FF2B5EF4-FFF2-40B4-BE49-F238E27FC236}">
                  <a16:creationId xmlns:a16="http://schemas.microsoft.com/office/drawing/2014/main" id="{EDE73887-CECB-4D74-963B-D648D7B063A5}"/>
                </a:ext>
              </a:extLst>
            </p:cNvPr>
            <p:cNvSpPr/>
            <p:nvPr/>
          </p:nvSpPr>
          <p:spPr>
            <a:xfrm>
              <a:off x="3389877" y="4725014"/>
              <a:ext cx="193040" cy="0"/>
            </a:xfrm>
            <a:custGeom>
              <a:avLst/>
              <a:gdLst/>
              <a:ahLst/>
              <a:cxnLst/>
              <a:rect l="l" t="t" r="r" b="b"/>
              <a:pathLst>
                <a:path w="193039">
                  <a:moveTo>
                    <a:pt x="0" y="0"/>
                  </a:moveTo>
                  <a:lnTo>
                    <a:pt x="192955" y="0"/>
                  </a:lnTo>
                </a:path>
              </a:pathLst>
            </a:custGeom>
            <a:ln w="4762">
              <a:solidFill>
                <a:srgbClr val="FF6D08"/>
              </a:solidFill>
            </a:ln>
          </p:spPr>
          <p:txBody>
            <a:bodyPr wrap="square" lIns="0" tIns="0" rIns="0" bIns="0" rtlCol="0"/>
            <a:lstStyle/>
            <a:p>
              <a:endParaRPr/>
            </a:p>
          </p:txBody>
        </p:sp>
        <p:sp>
          <p:nvSpPr>
            <p:cNvPr id="1504" name="object 1502">
              <a:extLst>
                <a:ext uri="{FF2B5EF4-FFF2-40B4-BE49-F238E27FC236}">
                  <a16:creationId xmlns:a16="http://schemas.microsoft.com/office/drawing/2014/main" id="{7AB97323-4FE2-4BB1-BB8B-6FFB58421DA9}"/>
                </a:ext>
              </a:extLst>
            </p:cNvPr>
            <p:cNvSpPr/>
            <p:nvPr/>
          </p:nvSpPr>
          <p:spPr>
            <a:xfrm>
              <a:off x="3395552" y="4720251"/>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FF6D08"/>
            </a:solidFill>
          </p:spPr>
          <p:txBody>
            <a:bodyPr wrap="square" lIns="0" tIns="0" rIns="0" bIns="0" rtlCol="0"/>
            <a:lstStyle/>
            <a:p>
              <a:endParaRPr/>
            </a:p>
          </p:txBody>
        </p:sp>
        <p:sp>
          <p:nvSpPr>
            <p:cNvPr id="1505" name="object 1503">
              <a:extLst>
                <a:ext uri="{FF2B5EF4-FFF2-40B4-BE49-F238E27FC236}">
                  <a16:creationId xmlns:a16="http://schemas.microsoft.com/office/drawing/2014/main" id="{C99159EC-02F8-4502-B508-B0C1280A2B8E}"/>
                </a:ext>
              </a:extLst>
            </p:cNvPr>
            <p:cNvSpPr/>
            <p:nvPr/>
          </p:nvSpPr>
          <p:spPr>
            <a:xfrm>
              <a:off x="3440953" y="4721442"/>
              <a:ext cx="139065" cy="0"/>
            </a:xfrm>
            <a:custGeom>
              <a:avLst/>
              <a:gdLst/>
              <a:ahLst/>
              <a:cxnLst/>
              <a:rect l="l" t="t" r="r" b="b"/>
              <a:pathLst>
                <a:path w="139064">
                  <a:moveTo>
                    <a:pt x="0" y="0"/>
                  </a:moveTo>
                  <a:lnTo>
                    <a:pt x="139041" y="0"/>
                  </a:lnTo>
                </a:path>
              </a:pathLst>
            </a:custGeom>
            <a:ln w="3175">
              <a:solidFill>
                <a:srgbClr val="FF6D08"/>
              </a:solidFill>
            </a:ln>
          </p:spPr>
          <p:txBody>
            <a:bodyPr wrap="square" lIns="0" tIns="0" rIns="0" bIns="0" rtlCol="0"/>
            <a:lstStyle/>
            <a:p>
              <a:endParaRPr/>
            </a:p>
          </p:txBody>
        </p:sp>
        <p:sp>
          <p:nvSpPr>
            <p:cNvPr id="1506" name="object 1504">
              <a:extLst>
                <a:ext uri="{FF2B5EF4-FFF2-40B4-BE49-F238E27FC236}">
                  <a16:creationId xmlns:a16="http://schemas.microsoft.com/office/drawing/2014/main" id="{BB39DCEC-5B79-4D42-A244-7FDB7F3B6212}"/>
                </a:ext>
              </a:extLst>
            </p:cNvPr>
            <p:cNvSpPr/>
            <p:nvPr/>
          </p:nvSpPr>
          <p:spPr>
            <a:xfrm>
              <a:off x="3395552" y="4720251"/>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FF6D08"/>
            </a:solidFill>
          </p:spPr>
          <p:txBody>
            <a:bodyPr wrap="square" lIns="0" tIns="0" rIns="0" bIns="0" rtlCol="0"/>
            <a:lstStyle/>
            <a:p>
              <a:endParaRPr/>
            </a:p>
          </p:txBody>
        </p:sp>
        <p:sp>
          <p:nvSpPr>
            <p:cNvPr id="1507" name="object 1505">
              <a:extLst>
                <a:ext uri="{FF2B5EF4-FFF2-40B4-BE49-F238E27FC236}">
                  <a16:creationId xmlns:a16="http://schemas.microsoft.com/office/drawing/2014/main" id="{07ACD2A9-F233-4C65-BEEB-C5DF06667465}"/>
                </a:ext>
              </a:extLst>
            </p:cNvPr>
            <p:cNvSpPr/>
            <p:nvPr/>
          </p:nvSpPr>
          <p:spPr>
            <a:xfrm>
              <a:off x="3440953" y="4721442"/>
              <a:ext cx="139065" cy="0"/>
            </a:xfrm>
            <a:custGeom>
              <a:avLst/>
              <a:gdLst/>
              <a:ahLst/>
              <a:cxnLst/>
              <a:rect l="l" t="t" r="r" b="b"/>
              <a:pathLst>
                <a:path w="139064">
                  <a:moveTo>
                    <a:pt x="0" y="0"/>
                  </a:moveTo>
                  <a:lnTo>
                    <a:pt x="139041" y="0"/>
                  </a:lnTo>
                </a:path>
              </a:pathLst>
            </a:custGeom>
            <a:ln w="3175">
              <a:solidFill>
                <a:srgbClr val="FF6D08"/>
              </a:solidFill>
            </a:ln>
          </p:spPr>
          <p:txBody>
            <a:bodyPr wrap="square" lIns="0" tIns="0" rIns="0" bIns="0" rtlCol="0"/>
            <a:lstStyle/>
            <a:p>
              <a:endParaRPr/>
            </a:p>
          </p:txBody>
        </p:sp>
        <p:sp>
          <p:nvSpPr>
            <p:cNvPr id="1508" name="object 1506">
              <a:extLst>
                <a:ext uri="{FF2B5EF4-FFF2-40B4-BE49-F238E27FC236}">
                  <a16:creationId xmlns:a16="http://schemas.microsoft.com/office/drawing/2014/main" id="{0BB72BA3-B698-45ED-9561-CD0651D6D3BD}"/>
                </a:ext>
              </a:extLst>
            </p:cNvPr>
            <p:cNvSpPr/>
            <p:nvPr/>
          </p:nvSpPr>
          <p:spPr>
            <a:xfrm>
              <a:off x="3446628" y="4719060"/>
              <a:ext cx="128270" cy="0"/>
            </a:xfrm>
            <a:custGeom>
              <a:avLst/>
              <a:gdLst/>
              <a:ahLst/>
              <a:cxnLst/>
              <a:rect l="l" t="t" r="r" b="b"/>
              <a:pathLst>
                <a:path w="128270">
                  <a:moveTo>
                    <a:pt x="0" y="0"/>
                  </a:moveTo>
                  <a:lnTo>
                    <a:pt x="127690" y="0"/>
                  </a:lnTo>
                </a:path>
              </a:pathLst>
            </a:custGeom>
            <a:ln w="3175">
              <a:solidFill>
                <a:srgbClr val="FF6D08"/>
              </a:solidFill>
            </a:ln>
          </p:spPr>
          <p:txBody>
            <a:bodyPr wrap="square" lIns="0" tIns="0" rIns="0" bIns="0" rtlCol="0"/>
            <a:lstStyle/>
            <a:p>
              <a:endParaRPr/>
            </a:p>
          </p:txBody>
        </p:sp>
        <p:sp>
          <p:nvSpPr>
            <p:cNvPr id="1509" name="object 1507">
              <a:extLst>
                <a:ext uri="{FF2B5EF4-FFF2-40B4-BE49-F238E27FC236}">
                  <a16:creationId xmlns:a16="http://schemas.microsoft.com/office/drawing/2014/main" id="{348D5333-3627-4858-ACF6-139ABA18C881}"/>
                </a:ext>
              </a:extLst>
            </p:cNvPr>
            <p:cNvSpPr/>
            <p:nvPr/>
          </p:nvSpPr>
          <p:spPr>
            <a:xfrm>
              <a:off x="3446628" y="4719060"/>
              <a:ext cx="128270" cy="0"/>
            </a:xfrm>
            <a:custGeom>
              <a:avLst/>
              <a:gdLst/>
              <a:ahLst/>
              <a:cxnLst/>
              <a:rect l="l" t="t" r="r" b="b"/>
              <a:pathLst>
                <a:path w="128270">
                  <a:moveTo>
                    <a:pt x="0" y="0"/>
                  </a:moveTo>
                  <a:lnTo>
                    <a:pt x="127690" y="0"/>
                  </a:lnTo>
                </a:path>
              </a:pathLst>
            </a:custGeom>
            <a:ln w="3175">
              <a:solidFill>
                <a:srgbClr val="FF6D08"/>
              </a:solidFill>
            </a:ln>
          </p:spPr>
          <p:txBody>
            <a:bodyPr wrap="square" lIns="0" tIns="0" rIns="0" bIns="0" rtlCol="0"/>
            <a:lstStyle/>
            <a:p>
              <a:endParaRPr/>
            </a:p>
          </p:txBody>
        </p:sp>
        <p:sp>
          <p:nvSpPr>
            <p:cNvPr id="1510" name="object 1508">
              <a:extLst>
                <a:ext uri="{FF2B5EF4-FFF2-40B4-BE49-F238E27FC236}">
                  <a16:creationId xmlns:a16="http://schemas.microsoft.com/office/drawing/2014/main" id="{D96603F0-EE6F-4762-A742-018E1226A3F5}"/>
                </a:ext>
              </a:extLst>
            </p:cNvPr>
            <p:cNvSpPr/>
            <p:nvPr/>
          </p:nvSpPr>
          <p:spPr>
            <a:xfrm>
              <a:off x="3452304" y="4716679"/>
              <a:ext cx="116839" cy="0"/>
            </a:xfrm>
            <a:custGeom>
              <a:avLst/>
              <a:gdLst/>
              <a:ahLst/>
              <a:cxnLst/>
              <a:rect l="l" t="t" r="r" b="b"/>
              <a:pathLst>
                <a:path w="116839">
                  <a:moveTo>
                    <a:pt x="0" y="0"/>
                  </a:moveTo>
                  <a:lnTo>
                    <a:pt x="116340" y="0"/>
                  </a:lnTo>
                </a:path>
              </a:pathLst>
            </a:custGeom>
            <a:ln w="3175">
              <a:solidFill>
                <a:srgbClr val="FF6D08"/>
              </a:solidFill>
            </a:ln>
          </p:spPr>
          <p:txBody>
            <a:bodyPr wrap="square" lIns="0" tIns="0" rIns="0" bIns="0" rtlCol="0"/>
            <a:lstStyle/>
            <a:p>
              <a:endParaRPr/>
            </a:p>
          </p:txBody>
        </p:sp>
        <p:sp>
          <p:nvSpPr>
            <p:cNvPr id="1511" name="object 1509">
              <a:extLst>
                <a:ext uri="{FF2B5EF4-FFF2-40B4-BE49-F238E27FC236}">
                  <a16:creationId xmlns:a16="http://schemas.microsoft.com/office/drawing/2014/main" id="{962E38FB-AE18-4FA9-BAB9-651A106A970E}"/>
                </a:ext>
              </a:extLst>
            </p:cNvPr>
            <p:cNvSpPr/>
            <p:nvPr/>
          </p:nvSpPr>
          <p:spPr>
            <a:xfrm>
              <a:off x="3452304" y="4716679"/>
              <a:ext cx="116839" cy="0"/>
            </a:xfrm>
            <a:custGeom>
              <a:avLst/>
              <a:gdLst/>
              <a:ahLst/>
              <a:cxnLst/>
              <a:rect l="l" t="t" r="r" b="b"/>
              <a:pathLst>
                <a:path w="116839">
                  <a:moveTo>
                    <a:pt x="0" y="0"/>
                  </a:moveTo>
                  <a:lnTo>
                    <a:pt x="116340" y="0"/>
                  </a:lnTo>
                </a:path>
              </a:pathLst>
            </a:custGeom>
            <a:ln w="3175">
              <a:solidFill>
                <a:srgbClr val="FF6000"/>
              </a:solidFill>
            </a:ln>
          </p:spPr>
          <p:txBody>
            <a:bodyPr wrap="square" lIns="0" tIns="0" rIns="0" bIns="0" rtlCol="0"/>
            <a:lstStyle/>
            <a:p>
              <a:endParaRPr/>
            </a:p>
          </p:txBody>
        </p:sp>
        <p:sp>
          <p:nvSpPr>
            <p:cNvPr id="1512" name="object 1510">
              <a:extLst>
                <a:ext uri="{FF2B5EF4-FFF2-40B4-BE49-F238E27FC236}">
                  <a16:creationId xmlns:a16="http://schemas.microsoft.com/office/drawing/2014/main" id="{E713F05E-4A30-43AF-941B-3991C52D0659}"/>
                </a:ext>
              </a:extLst>
            </p:cNvPr>
            <p:cNvSpPr/>
            <p:nvPr/>
          </p:nvSpPr>
          <p:spPr>
            <a:xfrm>
              <a:off x="3472166" y="4713107"/>
              <a:ext cx="76835" cy="2540"/>
            </a:xfrm>
            <a:custGeom>
              <a:avLst/>
              <a:gdLst/>
              <a:ahLst/>
              <a:cxnLst/>
              <a:rect l="l" t="t" r="r" b="b"/>
              <a:pathLst>
                <a:path w="76835" h="2539">
                  <a:moveTo>
                    <a:pt x="76614" y="0"/>
                  </a:moveTo>
                  <a:lnTo>
                    <a:pt x="2837" y="0"/>
                  </a:lnTo>
                  <a:lnTo>
                    <a:pt x="0" y="2381"/>
                  </a:lnTo>
                  <a:lnTo>
                    <a:pt x="76614" y="2381"/>
                  </a:lnTo>
                  <a:lnTo>
                    <a:pt x="76614" y="0"/>
                  </a:lnTo>
                  <a:close/>
                </a:path>
              </a:pathLst>
            </a:custGeom>
            <a:solidFill>
              <a:srgbClr val="FF6000"/>
            </a:solidFill>
          </p:spPr>
          <p:txBody>
            <a:bodyPr wrap="square" lIns="0" tIns="0" rIns="0" bIns="0" rtlCol="0"/>
            <a:lstStyle/>
            <a:p>
              <a:endParaRPr/>
            </a:p>
          </p:txBody>
        </p:sp>
        <p:sp>
          <p:nvSpPr>
            <p:cNvPr id="1513" name="object 1511">
              <a:extLst>
                <a:ext uri="{FF2B5EF4-FFF2-40B4-BE49-F238E27FC236}">
                  <a16:creationId xmlns:a16="http://schemas.microsoft.com/office/drawing/2014/main" id="{2C8F1AC0-E52C-453A-8203-D00888B47D99}"/>
                </a:ext>
              </a:extLst>
            </p:cNvPr>
            <p:cNvSpPr/>
            <p:nvPr/>
          </p:nvSpPr>
          <p:spPr>
            <a:xfrm>
              <a:off x="3472166" y="4710725"/>
              <a:ext cx="76835" cy="5080"/>
            </a:xfrm>
            <a:custGeom>
              <a:avLst/>
              <a:gdLst/>
              <a:ahLst/>
              <a:cxnLst/>
              <a:rect l="l" t="t" r="r" b="b"/>
              <a:pathLst>
                <a:path w="76835" h="5079">
                  <a:moveTo>
                    <a:pt x="76614" y="2381"/>
                  </a:moveTo>
                  <a:lnTo>
                    <a:pt x="2837" y="2381"/>
                  </a:lnTo>
                  <a:lnTo>
                    <a:pt x="0" y="4762"/>
                  </a:lnTo>
                  <a:lnTo>
                    <a:pt x="76614" y="4762"/>
                  </a:lnTo>
                  <a:lnTo>
                    <a:pt x="76614" y="2381"/>
                  </a:lnTo>
                  <a:close/>
                </a:path>
                <a:path w="76835" h="5079">
                  <a:moveTo>
                    <a:pt x="68101" y="0"/>
                  </a:moveTo>
                  <a:lnTo>
                    <a:pt x="25538" y="0"/>
                  </a:lnTo>
                  <a:lnTo>
                    <a:pt x="25538" y="2381"/>
                  </a:lnTo>
                  <a:lnTo>
                    <a:pt x="70939" y="2381"/>
                  </a:lnTo>
                  <a:lnTo>
                    <a:pt x="68101" y="0"/>
                  </a:lnTo>
                  <a:close/>
                </a:path>
              </a:pathLst>
            </a:custGeom>
            <a:solidFill>
              <a:srgbClr val="FF5C00"/>
            </a:solidFill>
          </p:spPr>
          <p:txBody>
            <a:bodyPr wrap="square" lIns="0" tIns="0" rIns="0" bIns="0" rtlCol="0"/>
            <a:lstStyle/>
            <a:p>
              <a:endParaRPr/>
            </a:p>
          </p:txBody>
        </p:sp>
        <p:sp>
          <p:nvSpPr>
            <p:cNvPr id="1514" name="object 1512">
              <a:extLst>
                <a:ext uri="{FF2B5EF4-FFF2-40B4-BE49-F238E27FC236}">
                  <a16:creationId xmlns:a16="http://schemas.microsoft.com/office/drawing/2014/main" id="{DAC4D0A2-D49F-4C2F-99E6-658C0933911E}"/>
                </a:ext>
              </a:extLst>
            </p:cNvPr>
            <p:cNvSpPr/>
            <p:nvPr/>
          </p:nvSpPr>
          <p:spPr>
            <a:xfrm>
              <a:off x="3497705" y="4708344"/>
              <a:ext cx="45720" cy="5080"/>
            </a:xfrm>
            <a:custGeom>
              <a:avLst/>
              <a:gdLst/>
              <a:ahLst/>
              <a:cxnLst/>
              <a:rect l="l" t="t" r="r" b="b"/>
              <a:pathLst>
                <a:path w="45720" h="5079">
                  <a:moveTo>
                    <a:pt x="45401" y="2381"/>
                  </a:moveTo>
                  <a:lnTo>
                    <a:pt x="0" y="2381"/>
                  </a:lnTo>
                  <a:lnTo>
                    <a:pt x="0" y="4762"/>
                  </a:lnTo>
                  <a:lnTo>
                    <a:pt x="45401" y="4762"/>
                  </a:lnTo>
                  <a:lnTo>
                    <a:pt x="45401" y="2381"/>
                  </a:lnTo>
                  <a:close/>
                </a:path>
                <a:path w="45720" h="5079">
                  <a:moveTo>
                    <a:pt x="34050" y="0"/>
                  </a:moveTo>
                  <a:lnTo>
                    <a:pt x="19863" y="0"/>
                  </a:lnTo>
                  <a:lnTo>
                    <a:pt x="19863" y="2381"/>
                  </a:lnTo>
                  <a:lnTo>
                    <a:pt x="34050" y="2381"/>
                  </a:lnTo>
                  <a:lnTo>
                    <a:pt x="34050" y="0"/>
                  </a:lnTo>
                  <a:close/>
                </a:path>
              </a:pathLst>
            </a:custGeom>
            <a:solidFill>
              <a:srgbClr val="FF5600"/>
            </a:solidFill>
          </p:spPr>
          <p:txBody>
            <a:bodyPr wrap="square" lIns="0" tIns="0" rIns="0" bIns="0" rtlCol="0"/>
            <a:lstStyle/>
            <a:p>
              <a:endParaRPr/>
            </a:p>
          </p:txBody>
        </p:sp>
        <p:sp>
          <p:nvSpPr>
            <p:cNvPr id="1515" name="object 1513">
              <a:extLst>
                <a:ext uri="{FF2B5EF4-FFF2-40B4-BE49-F238E27FC236}">
                  <a16:creationId xmlns:a16="http://schemas.microsoft.com/office/drawing/2014/main" id="{066BBC49-C472-47EF-A952-A46E4EBCE6B0}"/>
                </a:ext>
              </a:extLst>
            </p:cNvPr>
            <p:cNvSpPr/>
            <p:nvPr/>
          </p:nvSpPr>
          <p:spPr>
            <a:xfrm>
              <a:off x="3517568" y="4708344"/>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FF4900"/>
            </a:solidFill>
          </p:spPr>
          <p:txBody>
            <a:bodyPr wrap="square" lIns="0" tIns="0" rIns="0" bIns="0" rtlCol="0"/>
            <a:lstStyle/>
            <a:p>
              <a:endParaRPr/>
            </a:p>
          </p:txBody>
        </p:sp>
        <p:sp>
          <p:nvSpPr>
            <p:cNvPr id="1516" name="object 1514">
              <a:extLst>
                <a:ext uri="{FF2B5EF4-FFF2-40B4-BE49-F238E27FC236}">
                  <a16:creationId xmlns:a16="http://schemas.microsoft.com/office/drawing/2014/main" id="{595A1121-6FE4-4530-9581-CA0C108BFE56}"/>
                </a:ext>
              </a:extLst>
            </p:cNvPr>
            <p:cNvSpPr/>
            <p:nvPr/>
          </p:nvSpPr>
          <p:spPr>
            <a:xfrm>
              <a:off x="3579994" y="4791704"/>
              <a:ext cx="113664" cy="0"/>
            </a:xfrm>
            <a:custGeom>
              <a:avLst/>
              <a:gdLst/>
              <a:ahLst/>
              <a:cxnLst/>
              <a:rect l="l" t="t" r="r" b="b"/>
              <a:pathLst>
                <a:path w="113664">
                  <a:moveTo>
                    <a:pt x="0" y="0"/>
                  </a:moveTo>
                  <a:lnTo>
                    <a:pt x="113502" y="0"/>
                  </a:lnTo>
                </a:path>
              </a:pathLst>
            </a:custGeom>
            <a:ln w="4762">
              <a:solidFill>
                <a:srgbClr val="FF6000"/>
              </a:solidFill>
            </a:ln>
          </p:spPr>
          <p:txBody>
            <a:bodyPr wrap="square" lIns="0" tIns="0" rIns="0" bIns="0" rtlCol="0"/>
            <a:lstStyle/>
            <a:p>
              <a:endParaRPr/>
            </a:p>
          </p:txBody>
        </p:sp>
        <p:sp>
          <p:nvSpPr>
            <p:cNvPr id="1517" name="object 1515">
              <a:extLst>
                <a:ext uri="{FF2B5EF4-FFF2-40B4-BE49-F238E27FC236}">
                  <a16:creationId xmlns:a16="http://schemas.microsoft.com/office/drawing/2014/main" id="{99021737-3EB4-4301-B258-EC5A4AC11A4C}"/>
                </a:ext>
              </a:extLst>
            </p:cNvPr>
            <p:cNvSpPr/>
            <p:nvPr/>
          </p:nvSpPr>
          <p:spPr>
            <a:xfrm>
              <a:off x="3579994" y="4791704"/>
              <a:ext cx="113664" cy="0"/>
            </a:xfrm>
            <a:custGeom>
              <a:avLst/>
              <a:gdLst/>
              <a:ahLst/>
              <a:cxnLst/>
              <a:rect l="l" t="t" r="r" b="b"/>
              <a:pathLst>
                <a:path w="113664">
                  <a:moveTo>
                    <a:pt x="0" y="0"/>
                  </a:moveTo>
                  <a:lnTo>
                    <a:pt x="113502" y="0"/>
                  </a:lnTo>
                </a:path>
              </a:pathLst>
            </a:custGeom>
            <a:ln w="4762">
              <a:solidFill>
                <a:srgbClr val="FF6D00"/>
              </a:solidFill>
            </a:ln>
          </p:spPr>
          <p:txBody>
            <a:bodyPr wrap="square" lIns="0" tIns="0" rIns="0" bIns="0" rtlCol="0"/>
            <a:lstStyle/>
            <a:p>
              <a:endParaRPr/>
            </a:p>
          </p:txBody>
        </p:sp>
        <p:sp>
          <p:nvSpPr>
            <p:cNvPr id="1518" name="object 1516">
              <a:extLst>
                <a:ext uri="{FF2B5EF4-FFF2-40B4-BE49-F238E27FC236}">
                  <a16:creationId xmlns:a16="http://schemas.microsoft.com/office/drawing/2014/main" id="{D6D89AEC-89BE-4A1B-8D8F-563CEBB70D73}"/>
                </a:ext>
              </a:extLst>
            </p:cNvPr>
            <p:cNvSpPr/>
            <p:nvPr/>
          </p:nvSpPr>
          <p:spPr>
            <a:xfrm>
              <a:off x="3565806" y="4788132"/>
              <a:ext cx="133985" cy="0"/>
            </a:xfrm>
            <a:custGeom>
              <a:avLst/>
              <a:gdLst/>
              <a:ahLst/>
              <a:cxnLst/>
              <a:rect l="l" t="t" r="r" b="b"/>
              <a:pathLst>
                <a:path w="133985">
                  <a:moveTo>
                    <a:pt x="0" y="0"/>
                  </a:moveTo>
                  <a:lnTo>
                    <a:pt x="133365" y="0"/>
                  </a:lnTo>
                </a:path>
              </a:pathLst>
            </a:custGeom>
            <a:ln w="3175">
              <a:solidFill>
                <a:srgbClr val="FF7C00"/>
              </a:solidFill>
            </a:ln>
          </p:spPr>
          <p:txBody>
            <a:bodyPr wrap="square" lIns="0" tIns="0" rIns="0" bIns="0" rtlCol="0"/>
            <a:lstStyle/>
            <a:p>
              <a:endParaRPr/>
            </a:p>
          </p:txBody>
        </p:sp>
        <p:sp>
          <p:nvSpPr>
            <p:cNvPr id="1519" name="object 1517">
              <a:extLst>
                <a:ext uri="{FF2B5EF4-FFF2-40B4-BE49-F238E27FC236}">
                  <a16:creationId xmlns:a16="http://schemas.microsoft.com/office/drawing/2014/main" id="{76DEB6BD-367C-46DA-B9AD-500404FE2069}"/>
                </a:ext>
              </a:extLst>
            </p:cNvPr>
            <p:cNvSpPr/>
            <p:nvPr/>
          </p:nvSpPr>
          <p:spPr>
            <a:xfrm>
              <a:off x="3438116" y="4786941"/>
              <a:ext cx="59690" cy="2540"/>
            </a:xfrm>
            <a:custGeom>
              <a:avLst/>
              <a:gdLst/>
              <a:ahLst/>
              <a:cxnLst/>
              <a:rect l="l" t="t" r="r" b="b"/>
              <a:pathLst>
                <a:path w="59689" h="2539">
                  <a:moveTo>
                    <a:pt x="59589" y="0"/>
                  </a:moveTo>
                  <a:lnTo>
                    <a:pt x="0" y="0"/>
                  </a:lnTo>
                  <a:lnTo>
                    <a:pt x="2837" y="2381"/>
                  </a:lnTo>
                  <a:lnTo>
                    <a:pt x="59589" y="2381"/>
                  </a:lnTo>
                  <a:lnTo>
                    <a:pt x="59589" y="0"/>
                  </a:lnTo>
                  <a:close/>
                </a:path>
              </a:pathLst>
            </a:custGeom>
            <a:solidFill>
              <a:srgbClr val="FF7C00"/>
            </a:solidFill>
          </p:spPr>
          <p:txBody>
            <a:bodyPr wrap="square" lIns="0" tIns="0" rIns="0" bIns="0" rtlCol="0"/>
            <a:lstStyle/>
            <a:p>
              <a:endParaRPr/>
            </a:p>
          </p:txBody>
        </p:sp>
        <p:sp>
          <p:nvSpPr>
            <p:cNvPr id="1520" name="object 1518">
              <a:extLst>
                <a:ext uri="{FF2B5EF4-FFF2-40B4-BE49-F238E27FC236}">
                  <a16:creationId xmlns:a16="http://schemas.microsoft.com/office/drawing/2014/main" id="{A18B2DC7-04B6-4432-A258-CACF208E0BEB}"/>
                </a:ext>
              </a:extLst>
            </p:cNvPr>
            <p:cNvSpPr/>
            <p:nvPr/>
          </p:nvSpPr>
          <p:spPr>
            <a:xfrm>
              <a:off x="3562969" y="4788132"/>
              <a:ext cx="136525" cy="0"/>
            </a:xfrm>
            <a:custGeom>
              <a:avLst/>
              <a:gdLst/>
              <a:ahLst/>
              <a:cxnLst/>
              <a:rect l="l" t="t" r="r" b="b"/>
              <a:pathLst>
                <a:path w="136525">
                  <a:moveTo>
                    <a:pt x="0" y="0"/>
                  </a:moveTo>
                  <a:lnTo>
                    <a:pt x="136203" y="0"/>
                  </a:lnTo>
                </a:path>
              </a:pathLst>
            </a:custGeom>
            <a:ln w="3175">
              <a:solidFill>
                <a:srgbClr val="FF8600"/>
              </a:solidFill>
            </a:ln>
          </p:spPr>
          <p:txBody>
            <a:bodyPr wrap="square" lIns="0" tIns="0" rIns="0" bIns="0" rtlCol="0"/>
            <a:lstStyle/>
            <a:p>
              <a:endParaRPr/>
            </a:p>
          </p:txBody>
        </p:sp>
        <p:sp>
          <p:nvSpPr>
            <p:cNvPr id="1521" name="object 1519">
              <a:extLst>
                <a:ext uri="{FF2B5EF4-FFF2-40B4-BE49-F238E27FC236}">
                  <a16:creationId xmlns:a16="http://schemas.microsoft.com/office/drawing/2014/main" id="{8C0CDCAC-6116-4DFD-8003-A9B4F5C88C96}"/>
                </a:ext>
              </a:extLst>
            </p:cNvPr>
            <p:cNvSpPr/>
            <p:nvPr/>
          </p:nvSpPr>
          <p:spPr>
            <a:xfrm>
              <a:off x="3554456" y="4785750"/>
              <a:ext cx="150495" cy="0"/>
            </a:xfrm>
            <a:custGeom>
              <a:avLst/>
              <a:gdLst/>
              <a:ahLst/>
              <a:cxnLst/>
              <a:rect l="l" t="t" r="r" b="b"/>
              <a:pathLst>
                <a:path w="150495">
                  <a:moveTo>
                    <a:pt x="0" y="0"/>
                  </a:moveTo>
                  <a:lnTo>
                    <a:pt x="150391" y="0"/>
                  </a:lnTo>
                </a:path>
              </a:pathLst>
            </a:custGeom>
            <a:ln w="3175">
              <a:solidFill>
                <a:srgbClr val="FF8600"/>
              </a:solidFill>
            </a:ln>
          </p:spPr>
          <p:txBody>
            <a:bodyPr wrap="square" lIns="0" tIns="0" rIns="0" bIns="0" rtlCol="0"/>
            <a:lstStyle/>
            <a:p>
              <a:endParaRPr/>
            </a:p>
          </p:txBody>
        </p:sp>
        <p:sp>
          <p:nvSpPr>
            <p:cNvPr id="1522" name="object 1520">
              <a:extLst>
                <a:ext uri="{FF2B5EF4-FFF2-40B4-BE49-F238E27FC236}">
                  <a16:creationId xmlns:a16="http://schemas.microsoft.com/office/drawing/2014/main" id="{80330B41-5EE2-43B7-9299-3C82AB2DC15F}"/>
                </a:ext>
              </a:extLst>
            </p:cNvPr>
            <p:cNvSpPr/>
            <p:nvPr/>
          </p:nvSpPr>
          <p:spPr>
            <a:xfrm>
              <a:off x="3438116" y="4786941"/>
              <a:ext cx="59690" cy="2540"/>
            </a:xfrm>
            <a:custGeom>
              <a:avLst/>
              <a:gdLst/>
              <a:ahLst/>
              <a:cxnLst/>
              <a:rect l="l" t="t" r="r" b="b"/>
              <a:pathLst>
                <a:path w="59689" h="2539">
                  <a:moveTo>
                    <a:pt x="59589" y="0"/>
                  </a:moveTo>
                  <a:lnTo>
                    <a:pt x="0" y="0"/>
                  </a:lnTo>
                  <a:lnTo>
                    <a:pt x="2837" y="2381"/>
                  </a:lnTo>
                  <a:lnTo>
                    <a:pt x="59589" y="2381"/>
                  </a:lnTo>
                  <a:lnTo>
                    <a:pt x="59589" y="0"/>
                  </a:lnTo>
                  <a:close/>
                </a:path>
              </a:pathLst>
            </a:custGeom>
            <a:solidFill>
              <a:srgbClr val="FF8600"/>
            </a:solidFill>
          </p:spPr>
          <p:txBody>
            <a:bodyPr wrap="square" lIns="0" tIns="0" rIns="0" bIns="0" rtlCol="0"/>
            <a:lstStyle/>
            <a:p>
              <a:endParaRPr/>
            </a:p>
          </p:txBody>
        </p:sp>
        <p:sp>
          <p:nvSpPr>
            <p:cNvPr id="1523" name="object 1521">
              <a:extLst>
                <a:ext uri="{FF2B5EF4-FFF2-40B4-BE49-F238E27FC236}">
                  <a16:creationId xmlns:a16="http://schemas.microsoft.com/office/drawing/2014/main" id="{144F1310-0EB6-4C39-B000-EAC9512663CE}"/>
                </a:ext>
              </a:extLst>
            </p:cNvPr>
            <p:cNvSpPr/>
            <p:nvPr/>
          </p:nvSpPr>
          <p:spPr>
            <a:xfrm>
              <a:off x="3423928" y="4785750"/>
              <a:ext cx="96520" cy="0"/>
            </a:xfrm>
            <a:custGeom>
              <a:avLst/>
              <a:gdLst/>
              <a:ahLst/>
              <a:cxnLst/>
              <a:rect l="l" t="t" r="r" b="b"/>
              <a:pathLst>
                <a:path w="96520">
                  <a:moveTo>
                    <a:pt x="0" y="0"/>
                  </a:moveTo>
                  <a:lnTo>
                    <a:pt x="96477" y="0"/>
                  </a:lnTo>
                </a:path>
              </a:pathLst>
            </a:custGeom>
            <a:ln w="3175">
              <a:solidFill>
                <a:srgbClr val="FF8600"/>
              </a:solidFill>
            </a:ln>
          </p:spPr>
          <p:txBody>
            <a:bodyPr wrap="square" lIns="0" tIns="0" rIns="0" bIns="0" rtlCol="0"/>
            <a:lstStyle/>
            <a:p>
              <a:endParaRPr/>
            </a:p>
          </p:txBody>
        </p:sp>
        <p:sp>
          <p:nvSpPr>
            <p:cNvPr id="1524" name="object 1522">
              <a:extLst>
                <a:ext uri="{FF2B5EF4-FFF2-40B4-BE49-F238E27FC236}">
                  <a16:creationId xmlns:a16="http://schemas.microsoft.com/office/drawing/2014/main" id="{6607EACA-2CB5-4D64-8BA7-D315680CB502}"/>
                </a:ext>
              </a:extLst>
            </p:cNvPr>
            <p:cNvSpPr/>
            <p:nvPr/>
          </p:nvSpPr>
          <p:spPr>
            <a:xfrm>
              <a:off x="3423928" y="4785750"/>
              <a:ext cx="96520" cy="0"/>
            </a:xfrm>
            <a:custGeom>
              <a:avLst/>
              <a:gdLst/>
              <a:ahLst/>
              <a:cxnLst/>
              <a:rect l="l" t="t" r="r" b="b"/>
              <a:pathLst>
                <a:path w="96520">
                  <a:moveTo>
                    <a:pt x="0" y="0"/>
                  </a:moveTo>
                  <a:lnTo>
                    <a:pt x="96477" y="0"/>
                  </a:lnTo>
                </a:path>
              </a:pathLst>
            </a:custGeom>
            <a:ln w="3175">
              <a:solidFill>
                <a:srgbClr val="FF9500"/>
              </a:solidFill>
            </a:ln>
          </p:spPr>
          <p:txBody>
            <a:bodyPr wrap="square" lIns="0" tIns="0" rIns="0" bIns="0" rtlCol="0"/>
            <a:lstStyle/>
            <a:p>
              <a:endParaRPr/>
            </a:p>
          </p:txBody>
        </p:sp>
        <p:sp>
          <p:nvSpPr>
            <p:cNvPr id="1525" name="object 1523">
              <a:extLst>
                <a:ext uri="{FF2B5EF4-FFF2-40B4-BE49-F238E27FC236}">
                  <a16:creationId xmlns:a16="http://schemas.microsoft.com/office/drawing/2014/main" id="{402E56A1-768A-45BD-9AD5-C7256330A767}"/>
                </a:ext>
              </a:extLst>
            </p:cNvPr>
            <p:cNvSpPr/>
            <p:nvPr/>
          </p:nvSpPr>
          <p:spPr>
            <a:xfrm>
              <a:off x="3554456" y="4785750"/>
              <a:ext cx="150495" cy="0"/>
            </a:xfrm>
            <a:custGeom>
              <a:avLst/>
              <a:gdLst/>
              <a:ahLst/>
              <a:cxnLst/>
              <a:rect l="l" t="t" r="r" b="b"/>
              <a:pathLst>
                <a:path w="150495">
                  <a:moveTo>
                    <a:pt x="0" y="0"/>
                  </a:moveTo>
                  <a:lnTo>
                    <a:pt x="150391" y="0"/>
                  </a:lnTo>
                </a:path>
              </a:pathLst>
            </a:custGeom>
            <a:ln w="3175">
              <a:solidFill>
                <a:srgbClr val="FF9500"/>
              </a:solidFill>
            </a:ln>
          </p:spPr>
          <p:txBody>
            <a:bodyPr wrap="square" lIns="0" tIns="0" rIns="0" bIns="0" rtlCol="0"/>
            <a:lstStyle/>
            <a:p>
              <a:endParaRPr/>
            </a:p>
          </p:txBody>
        </p:sp>
        <p:sp>
          <p:nvSpPr>
            <p:cNvPr id="1526" name="object 1524">
              <a:extLst>
                <a:ext uri="{FF2B5EF4-FFF2-40B4-BE49-F238E27FC236}">
                  <a16:creationId xmlns:a16="http://schemas.microsoft.com/office/drawing/2014/main" id="{E71DD8A0-B315-4AF6-A431-8302CDD2CD74}"/>
                </a:ext>
              </a:extLst>
            </p:cNvPr>
            <p:cNvSpPr/>
            <p:nvPr/>
          </p:nvSpPr>
          <p:spPr>
            <a:xfrm>
              <a:off x="3415415" y="4783369"/>
              <a:ext cx="122555" cy="0"/>
            </a:xfrm>
            <a:custGeom>
              <a:avLst/>
              <a:gdLst/>
              <a:ahLst/>
              <a:cxnLst/>
              <a:rect l="l" t="t" r="r" b="b"/>
              <a:pathLst>
                <a:path w="122554">
                  <a:moveTo>
                    <a:pt x="0" y="0"/>
                  </a:moveTo>
                  <a:lnTo>
                    <a:pt x="122015" y="0"/>
                  </a:lnTo>
                </a:path>
              </a:pathLst>
            </a:custGeom>
            <a:ln w="3175">
              <a:solidFill>
                <a:srgbClr val="FF9500"/>
              </a:solidFill>
            </a:ln>
          </p:spPr>
          <p:txBody>
            <a:bodyPr wrap="square" lIns="0" tIns="0" rIns="0" bIns="0" rtlCol="0"/>
            <a:lstStyle/>
            <a:p>
              <a:endParaRPr/>
            </a:p>
          </p:txBody>
        </p:sp>
        <p:sp>
          <p:nvSpPr>
            <p:cNvPr id="1527" name="object 1525">
              <a:extLst>
                <a:ext uri="{FF2B5EF4-FFF2-40B4-BE49-F238E27FC236}">
                  <a16:creationId xmlns:a16="http://schemas.microsoft.com/office/drawing/2014/main" id="{4BD4843E-B3CF-4F95-9E4A-7C34A30708FA}"/>
                </a:ext>
              </a:extLst>
            </p:cNvPr>
            <p:cNvSpPr/>
            <p:nvPr/>
          </p:nvSpPr>
          <p:spPr>
            <a:xfrm>
              <a:off x="3543106" y="4783369"/>
              <a:ext cx="165100" cy="0"/>
            </a:xfrm>
            <a:custGeom>
              <a:avLst/>
              <a:gdLst/>
              <a:ahLst/>
              <a:cxnLst/>
              <a:rect l="l" t="t" r="r" b="b"/>
              <a:pathLst>
                <a:path w="165100">
                  <a:moveTo>
                    <a:pt x="0" y="0"/>
                  </a:moveTo>
                  <a:lnTo>
                    <a:pt x="164579" y="0"/>
                  </a:lnTo>
                </a:path>
              </a:pathLst>
            </a:custGeom>
            <a:ln w="3175">
              <a:solidFill>
                <a:srgbClr val="FF9500"/>
              </a:solidFill>
            </a:ln>
          </p:spPr>
          <p:txBody>
            <a:bodyPr wrap="square" lIns="0" tIns="0" rIns="0" bIns="0" rtlCol="0"/>
            <a:lstStyle/>
            <a:p>
              <a:endParaRPr/>
            </a:p>
          </p:txBody>
        </p:sp>
        <p:sp>
          <p:nvSpPr>
            <p:cNvPr id="1528" name="object 1526">
              <a:extLst>
                <a:ext uri="{FF2B5EF4-FFF2-40B4-BE49-F238E27FC236}">
                  <a16:creationId xmlns:a16="http://schemas.microsoft.com/office/drawing/2014/main" id="{7FB89999-D740-4545-BCE0-D4A6C864EAA1}"/>
                </a:ext>
              </a:extLst>
            </p:cNvPr>
            <p:cNvSpPr/>
            <p:nvPr/>
          </p:nvSpPr>
          <p:spPr>
            <a:xfrm>
              <a:off x="3404065" y="4779797"/>
              <a:ext cx="304165" cy="5080"/>
            </a:xfrm>
            <a:custGeom>
              <a:avLst/>
              <a:gdLst/>
              <a:ahLst/>
              <a:cxnLst/>
              <a:rect l="l" t="t" r="r" b="b"/>
              <a:pathLst>
                <a:path w="304164" h="5079">
                  <a:moveTo>
                    <a:pt x="133365" y="2381"/>
                  </a:moveTo>
                  <a:lnTo>
                    <a:pt x="8512" y="2381"/>
                  </a:lnTo>
                  <a:lnTo>
                    <a:pt x="11350" y="4762"/>
                  </a:lnTo>
                  <a:lnTo>
                    <a:pt x="133365" y="4762"/>
                  </a:lnTo>
                  <a:lnTo>
                    <a:pt x="133365" y="2381"/>
                  </a:lnTo>
                  <a:close/>
                </a:path>
                <a:path w="304164" h="5079">
                  <a:moveTo>
                    <a:pt x="303620" y="0"/>
                  </a:moveTo>
                  <a:lnTo>
                    <a:pt x="0" y="0"/>
                  </a:lnTo>
                  <a:lnTo>
                    <a:pt x="2837" y="2381"/>
                  </a:lnTo>
                  <a:lnTo>
                    <a:pt x="139041" y="2381"/>
                  </a:lnTo>
                  <a:lnTo>
                    <a:pt x="139041" y="4762"/>
                  </a:lnTo>
                  <a:lnTo>
                    <a:pt x="303620" y="4762"/>
                  </a:lnTo>
                  <a:lnTo>
                    <a:pt x="303620" y="0"/>
                  </a:lnTo>
                  <a:close/>
                </a:path>
              </a:pathLst>
            </a:custGeom>
            <a:solidFill>
              <a:srgbClr val="FFA000"/>
            </a:solidFill>
          </p:spPr>
          <p:txBody>
            <a:bodyPr wrap="square" lIns="0" tIns="0" rIns="0" bIns="0" rtlCol="0"/>
            <a:lstStyle/>
            <a:p>
              <a:endParaRPr/>
            </a:p>
          </p:txBody>
        </p:sp>
        <p:sp>
          <p:nvSpPr>
            <p:cNvPr id="1529" name="object 1527">
              <a:extLst>
                <a:ext uri="{FF2B5EF4-FFF2-40B4-BE49-F238E27FC236}">
                  <a16:creationId xmlns:a16="http://schemas.microsoft.com/office/drawing/2014/main" id="{1D2C3FE6-CDF7-42E2-ABF2-2AC5C6CBDA7C}"/>
                </a:ext>
              </a:extLst>
            </p:cNvPr>
            <p:cNvSpPr/>
            <p:nvPr/>
          </p:nvSpPr>
          <p:spPr>
            <a:xfrm>
              <a:off x="3404065" y="4781125"/>
              <a:ext cx="304165" cy="0"/>
            </a:xfrm>
            <a:custGeom>
              <a:avLst/>
              <a:gdLst/>
              <a:ahLst/>
              <a:cxnLst/>
              <a:rect l="l" t="t" r="r" b="b"/>
              <a:pathLst>
                <a:path w="304164">
                  <a:moveTo>
                    <a:pt x="0" y="0"/>
                  </a:moveTo>
                  <a:lnTo>
                    <a:pt x="303620" y="0"/>
                  </a:lnTo>
                </a:path>
              </a:pathLst>
            </a:custGeom>
            <a:ln w="3175">
              <a:solidFill>
                <a:srgbClr val="FFAF00"/>
              </a:solidFill>
            </a:ln>
          </p:spPr>
          <p:txBody>
            <a:bodyPr wrap="square" lIns="0" tIns="0" rIns="0" bIns="0" rtlCol="0"/>
            <a:lstStyle/>
            <a:p>
              <a:endParaRPr/>
            </a:p>
          </p:txBody>
        </p:sp>
        <p:sp>
          <p:nvSpPr>
            <p:cNvPr id="1530" name="object 1528">
              <a:extLst>
                <a:ext uri="{FF2B5EF4-FFF2-40B4-BE49-F238E27FC236}">
                  <a16:creationId xmlns:a16="http://schemas.microsoft.com/office/drawing/2014/main" id="{D53FF444-E64C-485C-93C2-2D763C1B3001}"/>
                </a:ext>
              </a:extLst>
            </p:cNvPr>
            <p:cNvSpPr/>
            <p:nvPr/>
          </p:nvSpPr>
          <p:spPr>
            <a:xfrm>
              <a:off x="3398389" y="4778807"/>
              <a:ext cx="309880" cy="0"/>
            </a:xfrm>
            <a:custGeom>
              <a:avLst/>
              <a:gdLst/>
              <a:ahLst/>
              <a:cxnLst/>
              <a:rect l="l" t="t" r="r" b="b"/>
              <a:pathLst>
                <a:path w="309879">
                  <a:moveTo>
                    <a:pt x="0" y="0"/>
                  </a:moveTo>
                  <a:lnTo>
                    <a:pt x="309295" y="0"/>
                  </a:lnTo>
                </a:path>
              </a:pathLst>
            </a:custGeom>
            <a:ln w="3175">
              <a:solidFill>
                <a:srgbClr val="FFAF00"/>
              </a:solidFill>
            </a:ln>
          </p:spPr>
          <p:txBody>
            <a:bodyPr wrap="square" lIns="0" tIns="0" rIns="0" bIns="0" rtlCol="0"/>
            <a:lstStyle/>
            <a:p>
              <a:endParaRPr/>
            </a:p>
          </p:txBody>
        </p:sp>
        <p:sp>
          <p:nvSpPr>
            <p:cNvPr id="1531" name="object 1529">
              <a:extLst>
                <a:ext uri="{FF2B5EF4-FFF2-40B4-BE49-F238E27FC236}">
                  <a16:creationId xmlns:a16="http://schemas.microsoft.com/office/drawing/2014/main" id="{730C61A0-8798-48D3-BA8C-926DD67754EC}"/>
                </a:ext>
              </a:extLst>
            </p:cNvPr>
            <p:cNvSpPr/>
            <p:nvPr/>
          </p:nvSpPr>
          <p:spPr>
            <a:xfrm>
              <a:off x="3398389" y="4778807"/>
              <a:ext cx="309880" cy="0"/>
            </a:xfrm>
            <a:custGeom>
              <a:avLst/>
              <a:gdLst/>
              <a:ahLst/>
              <a:cxnLst/>
              <a:rect l="l" t="t" r="r" b="b"/>
              <a:pathLst>
                <a:path w="309879">
                  <a:moveTo>
                    <a:pt x="0" y="0"/>
                  </a:moveTo>
                  <a:lnTo>
                    <a:pt x="309295" y="0"/>
                  </a:lnTo>
                </a:path>
              </a:pathLst>
            </a:custGeom>
            <a:ln w="3175">
              <a:solidFill>
                <a:srgbClr val="FFB900"/>
              </a:solidFill>
            </a:ln>
          </p:spPr>
          <p:txBody>
            <a:bodyPr wrap="square" lIns="0" tIns="0" rIns="0" bIns="0" rtlCol="0"/>
            <a:lstStyle/>
            <a:p>
              <a:endParaRPr/>
            </a:p>
          </p:txBody>
        </p:sp>
        <p:sp>
          <p:nvSpPr>
            <p:cNvPr id="1532" name="object 1530">
              <a:extLst>
                <a:ext uri="{FF2B5EF4-FFF2-40B4-BE49-F238E27FC236}">
                  <a16:creationId xmlns:a16="http://schemas.microsoft.com/office/drawing/2014/main" id="{FF66CE89-2AAC-40CB-A625-C8450B75A5D1}"/>
                </a:ext>
              </a:extLst>
            </p:cNvPr>
            <p:cNvSpPr/>
            <p:nvPr/>
          </p:nvSpPr>
          <p:spPr>
            <a:xfrm>
              <a:off x="3392715" y="4775330"/>
              <a:ext cx="315595" cy="0"/>
            </a:xfrm>
            <a:custGeom>
              <a:avLst/>
              <a:gdLst/>
              <a:ahLst/>
              <a:cxnLst/>
              <a:rect l="l" t="t" r="r" b="b"/>
              <a:pathLst>
                <a:path w="315595">
                  <a:moveTo>
                    <a:pt x="0" y="0"/>
                  </a:moveTo>
                  <a:lnTo>
                    <a:pt x="314970" y="0"/>
                  </a:lnTo>
                </a:path>
              </a:pathLst>
            </a:custGeom>
            <a:ln w="4636">
              <a:solidFill>
                <a:srgbClr val="FFB900"/>
              </a:solidFill>
            </a:ln>
          </p:spPr>
          <p:txBody>
            <a:bodyPr wrap="square" lIns="0" tIns="0" rIns="0" bIns="0" rtlCol="0"/>
            <a:lstStyle/>
            <a:p>
              <a:endParaRPr/>
            </a:p>
          </p:txBody>
        </p:sp>
        <p:sp>
          <p:nvSpPr>
            <p:cNvPr id="1533" name="object 1531">
              <a:extLst>
                <a:ext uri="{FF2B5EF4-FFF2-40B4-BE49-F238E27FC236}">
                  <a16:creationId xmlns:a16="http://schemas.microsoft.com/office/drawing/2014/main" id="{359CC025-A40A-464B-8EDE-E423FC2BD30C}"/>
                </a:ext>
              </a:extLst>
            </p:cNvPr>
            <p:cNvSpPr/>
            <p:nvPr/>
          </p:nvSpPr>
          <p:spPr>
            <a:xfrm>
              <a:off x="3392715" y="4775024"/>
              <a:ext cx="315595" cy="0"/>
            </a:xfrm>
            <a:custGeom>
              <a:avLst/>
              <a:gdLst/>
              <a:ahLst/>
              <a:cxnLst/>
              <a:rect l="l" t="t" r="r" b="b"/>
              <a:pathLst>
                <a:path w="315595">
                  <a:moveTo>
                    <a:pt x="0" y="0"/>
                  </a:moveTo>
                  <a:lnTo>
                    <a:pt x="314970" y="0"/>
                  </a:lnTo>
                </a:path>
              </a:pathLst>
            </a:custGeom>
            <a:ln w="4762">
              <a:solidFill>
                <a:srgbClr val="FFCC00"/>
              </a:solidFill>
            </a:ln>
          </p:spPr>
          <p:txBody>
            <a:bodyPr wrap="square" lIns="0" tIns="0" rIns="0" bIns="0" rtlCol="0"/>
            <a:lstStyle/>
            <a:p>
              <a:endParaRPr/>
            </a:p>
          </p:txBody>
        </p:sp>
        <p:sp>
          <p:nvSpPr>
            <p:cNvPr id="1534" name="object 1532">
              <a:extLst>
                <a:ext uri="{FF2B5EF4-FFF2-40B4-BE49-F238E27FC236}">
                  <a16:creationId xmlns:a16="http://schemas.microsoft.com/office/drawing/2014/main" id="{736C85C5-34B8-4FAB-8A38-6498A000992E}"/>
                </a:ext>
              </a:extLst>
            </p:cNvPr>
            <p:cNvSpPr/>
            <p:nvPr/>
          </p:nvSpPr>
          <p:spPr>
            <a:xfrm>
              <a:off x="3384201" y="4770261"/>
              <a:ext cx="318135" cy="0"/>
            </a:xfrm>
            <a:custGeom>
              <a:avLst/>
              <a:gdLst/>
              <a:ahLst/>
              <a:cxnLst/>
              <a:rect l="l" t="t" r="r" b="b"/>
              <a:pathLst>
                <a:path w="318135">
                  <a:moveTo>
                    <a:pt x="0" y="0"/>
                  </a:moveTo>
                  <a:lnTo>
                    <a:pt x="317808" y="0"/>
                  </a:lnTo>
                </a:path>
              </a:pathLst>
            </a:custGeom>
            <a:ln w="4762">
              <a:solidFill>
                <a:srgbClr val="FFD500"/>
              </a:solidFill>
            </a:ln>
          </p:spPr>
          <p:txBody>
            <a:bodyPr wrap="square" lIns="0" tIns="0" rIns="0" bIns="0" rtlCol="0"/>
            <a:lstStyle/>
            <a:p>
              <a:endParaRPr/>
            </a:p>
          </p:txBody>
        </p:sp>
        <p:sp>
          <p:nvSpPr>
            <p:cNvPr id="1535" name="object 1533">
              <a:extLst>
                <a:ext uri="{FF2B5EF4-FFF2-40B4-BE49-F238E27FC236}">
                  <a16:creationId xmlns:a16="http://schemas.microsoft.com/office/drawing/2014/main" id="{53D14342-8EC1-4FD5-85F9-AF2F44199AC6}"/>
                </a:ext>
              </a:extLst>
            </p:cNvPr>
            <p:cNvSpPr/>
            <p:nvPr/>
          </p:nvSpPr>
          <p:spPr>
            <a:xfrm>
              <a:off x="3384201" y="4770261"/>
              <a:ext cx="318135" cy="0"/>
            </a:xfrm>
            <a:custGeom>
              <a:avLst/>
              <a:gdLst/>
              <a:ahLst/>
              <a:cxnLst/>
              <a:rect l="l" t="t" r="r" b="b"/>
              <a:pathLst>
                <a:path w="318135">
                  <a:moveTo>
                    <a:pt x="0" y="0"/>
                  </a:moveTo>
                  <a:lnTo>
                    <a:pt x="317808" y="0"/>
                  </a:lnTo>
                </a:path>
              </a:pathLst>
            </a:custGeom>
            <a:ln w="4762">
              <a:solidFill>
                <a:srgbClr val="FFE400"/>
              </a:solidFill>
            </a:ln>
          </p:spPr>
          <p:txBody>
            <a:bodyPr wrap="square" lIns="0" tIns="0" rIns="0" bIns="0" rtlCol="0"/>
            <a:lstStyle/>
            <a:p>
              <a:endParaRPr/>
            </a:p>
          </p:txBody>
        </p:sp>
        <p:sp>
          <p:nvSpPr>
            <p:cNvPr id="1536" name="object 1534">
              <a:extLst>
                <a:ext uri="{FF2B5EF4-FFF2-40B4-BE49-F238E27FC236}">
                  <a16:creationId xmlns:a16="http://schemas.microsoft.com/office/drawing/2014/main" id="{6AF94FB4-ED23-40D2-BAA3-2A6862074587}"/>
                </a:ext>
              </a:extLst>
            </p:cNvPr>
            <p:cNvSpPr/>
            <p:nvPr/>
          </p:nvSpPr>
          <p:spPr>
            <a:xfrm>
              <a:off x="3381364" y="4766689"/>
              <a:ext cx="318135" cy="0"/>
            </a:xfrm>
            <a:custGeom>
              <a:avLst/>
              <a:gdLst/>
              <a:ahLst/>
              <a:cxnLst/>
              <a:rect l="l" t="t" r="r" b="b"/>
              <a:pathLst>
                <a:path w="318135">
                  <a:moveTo>
                    <a:pt x="0" y="0"/>
                  </a:moveTo>
                  <a:lnTo>
                    <a:pt x="317808" y="0"/>
                  </a:lnTo>
                </a:path>
              </a:pathLst>
            </a:custGeom>
            <a:ln w="3175">
              <a:solidFill>
                <a:srgbClr val="FFDF00"/>
              </a:solidFill>
            </a:ln>
          </p:spPr>
          <p:txBody>
            <a:bodyPr wrap="square" lIns="0" tIns="0" rIns="0" bIns="0" rtlCol="0"/>
            <a:lstStyle/>
            <a:p>
              <a:endParaRPr/>
            </a:p>
          </p:txBody>
        </p:sp>
        <p:sp>
          <p:nvSpPr>
            <p:cNvPr id="1537" name="object 1535">
              <a:extLst>
                <a:ext uri="{FF2B5EF4-FFF2-40B4-BE49-F238E27FC236}">
                  <a16:creationId xmlns:a16="http://schemas.microsoft.com/office/drawing/2014/main" id="{116AAE87-F808-44A0-8D7D-D9886B642605}"/>
                </a:ext>
              </a:extLst>
            </p:cNvPr>
            <p:cNvSpPr/>
            <p:nvPr/>
          </p:nvSpPr>
          <p:spPr>
            <a:xfrm>
              <a:off x="3381364" y="4766689"/>
              <a:ext cx="318135" cy="0"/>
            </a:xfrm>
            <a:custGeom>
              <a:avLst/>
              <a:gdLst/>
              <a:ahLst/>
              <a:cxnLst/>
              <a:rect l="l" t="t" r="r" b="b"/>
              <a:pathLst>
                <a:path w="318135">
                  <a:moveTo>
                    <a:pt x="0" y="0"/>
                  </a:moveTo>
                  <a:lnTo>
                    <a:pt x="317808" y="0"/>
                  </a:lnTo>
                </a:path>
              </a:pathLst>
            </a:custGeom>
            <a:ln w="3175">
              <a:solidFill>
                <a:srgbClr val="FFDB00"/>
              </a:solidFill>
            </a:ln>
          </p:spPr>
          <p:txBody>
            <a:bodyPr wrap="square" lIns="0" tIns="0" rIns="0" bIns="0" rtlCol="0"/>
            <a:lstStyle/>
            <a:p>
              <a:endParaRPr/>
            </a:p>
          </p:txBody>
        </p:sp>
        <p:sp>
          <p:nvSpPr>
            <p:cNvPr id="1538" name="object 1536">
              <a:extLst>
                <a:ext uri="{FF2B5EF4-FFF2-40B4-BE49-F238E27FC236}">
                  <a16:creationId xmlns:a16="http://schemas.microsoft.com/office/drawing/2014/main" id="{68E00EBE-88C9-4A92-A5ED-EFDB2AFB3D09}"/>
                </a:ext>
              </a:extLst>
            </p:cNvPr>
            <p:cNvSpPr/>
            <p:nvPr/>
          </p:nvSpPr>
          <p:spPr>
            <a:xfrm>
              <a:off x="3378527" y="4764308"/>
              <a:ext cx="318135" cy="0"/>
            </a:xfrm>
            <a:custGeom>
              <a:avLst/>
              <a:gdLst/>
              <a:ahLst/>
              <a:cxnLst/>
              <a:rect l="l" t="t" r="r" b="b"/>
              <a:pathLst>
                <a:path w="318135">
                  <a:moveTo>
                    <a:pt x="0" y="0"/>
                  </a:moveTo>
                  <a:lnTo>
                    <a:pt x="317808" y="0"/>
                  </a:lnTo>
                </a:path>
              </a:pathLst>
            </a:custGeom>
            <a:ln w="3175">
              <a:solidFill>
                <a:srgbClr val="FFDB00"/>
              </a:solidFill>
            </a:ln>
          </p:spPr>
          <p:txBody>
            <a:bodyPr wrap="square" lIns="0" tIns="0" rIns="0" bIns="0" rtlCol="0"/>
            <a:lstStyle/>
            <a:p>
              <a:endParaRPr/>
            </a:p>
          </p:txBody>
        </p:sp>
        <p:sp>
          <p:nvSpPr>
            <p:cNvPr id="1539" name="object 1537">
              <a:extLst>
                <a:ext uri="{FF2B5EF4-FFF2-40B4-BE49-F238E27FC236}">
                  <a16:creationId xmlns:a16="http://schemas.microsoft.com/office/drawing/2014/main" id="{D6472F24-9C40-4875-8B58-44D9B3629B05}"/>
                </a:ext>
              </a:extLst>
            </p:cNvPr>
            <p:cNvSpPr/>
            <p:nvPr/>
          </p:nvSpPr>
          <p:spPr>
            <a:xfrm>
              <a:off x="3378527" y="4764319"/>
              <a:ext cx="318135" cy="0"/>
            </a:xfrm>
            <a:custGeom>
              <a:avLst/>
              <a:gdLst/>
              <a:ahLst/>
              <a:cxnLst/>
              <a:rect l="l" t="t" r="r" b="b"/>
              <a:pathLst>
                <a:path w="318135">
                  <a:moveTo>
                    <a:pt x="0" y="0"/>
                  </a:moveTo>
                  <a:lnTo>
                    <a:pt x="317808" y="0"/>
                  </a:lnTo>
                </a:path>
              </a:pathLst>
            </a:custGeom>
            <a:ln w="3477">
              <a:solidFill>
                <a:srgbClr val="FFD500"/>
              </a:solidFill>
            </a:ln>
          </p:spPr>
          <p:txBody>
            <a:bodyPr wrap="square" lIns="0" tIns="0" rIns="0" bIns="0" rtlCol="0"/>
            <a:lstStyle/>
            <a:p>
              <a:endParaRPr/>
            </a:p>
          </p:txBody>
        </p:sp>
        <p:sp>
          <p:nvSpPr>
            <p:cNvPr id="1540" name="object 1538">
              <a:extLst>
                <a:ext uri="{FF2B5EF4-FFF2-40B4-BE49-F238E27FC236}">
                  <a16:creationId xmlns:a16="http://schemas.microsoft.com/office/drawing/2014/main" id="{F6781946-A795-4FAF-878F-6FA04B330D11}"/>
                </a:ext>
              </a:extLst>
            </p:cNvPr>
            <p:cNvSpPr/>
            <p:nvPr/>
          </p:nvSpPr>
          <p:spPr>
            <a:xfrm>
              <a:off x="3375689" y="4761422"/>
              <a:ext cx="320675" cy="0"/>
            </a:xfrm>
            <a:custGeom>
              <a:avLst/>
              <a:gdLst/>
              <a:ahLst/>
              <a:cxnLst/>
              <a:rect l="l" t="t" r="r" b="b"/>
              <a:pathLst>
                <a:path w="320675">
                  <a:moveTo>
                    <a:pt x="0" y="0"/>
                  </a:moveTo>
                  <a:lnTo>
                    <a:pt x="320645" y="0"/>
                  </a:lnTo>
                </a:path>
              </a:pathLst>
            </a:custGeom>
            <a:ln w="3175">
              <a:solidFill>
                <a:srgbClr val="FFD500"/>
              </a:solidFill>
            </a:ln>
          </p:spPr>
          <p:txBody>
            <a:bodyPr wrap="square" lIns="0" tIns="0" rIns="0" bIns="0" rtlCol="0"/>
            <a:lstStyle/>
            <a:p>
              <a:endParaRPr/>
            </a:p>
          </p:txBody>
        </p:sp>
        <p:sp>
          <p:nvSpPr>
            <p:cNvPr id="1541" name="object 1539">
              <a:extLst>
                <a:ext uri="{FF2B5EF4-FFF2-40B4-BE49-F238E27FC236}">
                  <a16:creationId xmlns:a16="http://schemas.microsoft.com/office/drawing/2014/main" id="{4597FC1C-4F0B-4127-9ED2-1FB64F26A768}"/>
                </a:ext>
              </a:extLst>
            </p:cNvPr>
            <p:cNvSpPr/>
            <p:nvPr/>
          </p:nvSpPr>
          <p:spPr>
            <a:xfrm>
              <a:off x="3375689" y="4761422"/>
              <a:ext cx="320675" cy="0"/>
            </a:xfrm>
            <a:custGeom>
              <a:avLst/>
              <a:gdLst/>
              <a:ahLst/>
              <a:cxnLst/>
              <a:rect l="l" t="t" r="r" b="b"/>
              <a:pathLst>
                <a:path w="320675">
                  <a:moveTo>
                    <a:pt x="0" y="0"/>
                  </a:moveTo>
                  <a:lnTo>
                    <a:pt x="320645" y="0"/>
                  </a:lnTo>
                </a:path>
              </a:pathLst>
            </a:custGeom>
            <a:ln w="3175">
              <a:solidFill>
                <a:srgbClr val="FFD100"/>
              </a:solidFill>
            </a:ln>
          </p:spPr>
          <p:txBody>
            <a:bodyPr wrap="square" lIns="0" tIns="0" rIns="0" bIns="0" rtlCol="0"/>
            <a:lstStyle/>
            <a:p>
              <a:endParaRPr/>
            </a:p>
          </p:txBody>
        </p:sp>
        <p:sp>
          <p:nvSpPr>
            <p:cNvPr id="1542" name="object 1540">
              <a:extLst>
                <a:ext uri="{FF2B5EF4-FFF2-40B4-BE49-F238E27FC236}">
                  <a16:creationId xmlns:a16="http://schemas.microsoft.com/office/drawing/2014/main" id="{A7AF0E7B-1465-4FA4-8417-68C52D10B068}"/>
                </a:ext>
              </a:extLst>
            </p:cNvPr>
            <p:cNvSpPr/>
            <p:nvPr/>
          </p:nvSpPr>
          <p:spPr>
            <a:xfrm>
              <a:off x="3375689" y="4759104"/>
              <a:ext cx="312420" cy="0"/>
            </a:xfrm>
            <a:custGeom>
              <a:avLst/>
              <a:gdLst/>
              <a:ahLst/>
              <a:cxnLst/>
              <a:rect l="l" t="t" r="r" b="b"/>
              <a:pathLst>
                <a:path w="312420">
                  <a:moveTo>
                    <a:pt x="0" y="0"/>
                  </a:moveTo>
                  <a:lnTo>
                    <a:pt x="312133" y="0"/>
                  </a:lnTo>
                </a:path>
              </a:pathLst>
            </a:custGeom>
            <a:ln w="3175">
              <a:solidFill>
                <a:srgbClr val="FFD100"/>
              </a:solidFill>
            </a:ln>
          </p:spPr>
          <p:txBody>
            <a:bodyPr wrap="square" lIns="0" tIns="0" rIns="0" bIns="0" rtlCol="0"/>
            <a:lstStyle/>
            <a:p>
              <a:endParaRPr/>
            </a:p>
          </p:txBody>
        </p:sp>
        <p:sp>
          <p:nvSpPr>
            <p:cNvPr id="1543" name="object 1541">
              <a:extLst>
                <a:ext uri="{FF2B5EF4-FFF2-40B4-BE49-F238E27FC236}">
                  <a16:creationId xmlns:a16="http://schemas.microsoft.com/office/drawing/2014/main" id="{F844A696-448D-4B94-B208-A383F8A37161}"/>
                </a:ext>
              </a:extLst>
            </p:cNvPr>
            <p:cNvSpPr/>
            <p:nvPr/>
          </p:nvSpPr>
          <p:spPr>
            <a:xfrm>
              <a:off x="3375689" y="4759104"/>
              <a:ext cx="312420" cy="0"/>
            </a:xfrm>
            <a:custGeom>
              <a:avLst/>
              <a:gdLst/>
              <a:ahLst/>
              <a:cxnLst/>
              <a:rect l="l" t="t" r="r" b="b"/>
              <a:pathLst>
                <a:path w="312420">
                  <a:moveTo>
                    <a:pt x="0" y="0"/>
                  </a:moveTo>
                  <a:lnTo>
                    <a:pt x="312133" y="0"/>
                  </a:lnTo>
                </a:path>
              </a:pathLst>
            </a:custGeom>
            <a:ln w="3175">
              <a:solidFill>
                <a:srgbClr val="FFCC00"/>
              </a:solidFill>
            </a:ln>
          </p:spPr>
          <p:txBody>
            <a:bodyPr wrap="square" lIns="0" tIns="0" rIns="0" bIns="0" rtlCol="0"/>
            <a:lstStyle/>
            <a:p>
              <a:endParaRPr/>
            </a:p>
          </p:txBody>
        </p:sp>
        <p:sp>
          <p:nvSpPr>
            <p:cNvPr id="1544" name="object 1542">
              <a:extLst>
                <a:ext uri="{FF2B5EF4-FFF2-40B4-BE49-F238E27FC236}">
                  <a16:creationId xmlns:a16="http://schemas.microsoft.com/office/drawing/2014/main" id="{9C88F19D-0DD0-4FDE-869C-88058C4EB536}"/>
                </a:ext>
              </a:extLst>
            </p:cNvPr>
            <p:cNvSpPr/>
            <p:nvPr/>
          </p:nvSpPr>
          <p:spPr>
            <a:xfrm>
              <a:off x="3372851" y="4756786"/>
              <a:ext cx="315595" cy="0"/>
            </a:xfrm>
            <a:custGeom>
              <a:avLst/>
              <a:gdLst/>
              <a:ahLst/>
              <a:cxnLst/>
              <a:rect l="l" t="t" r="r" b="b"/>
              <a:pathLst>
                <a:path w="315595">
                  <a:moveTo>
                    <a:pt x="0" y="0"/>
                  </a:moveTo>
                  <a:lnTo>
                    <a:pt x="314970" y="0"/>
                  </a:lnTo>
                </a:path>
              </a:pathLst>
            </a:custGeom>
            <a:ln w="3175">
              <a:solidFill>
                <a:srgbClr val="FFCC00"/>
              </a:solidFill>
            </a:ln>
          </p:spPr>
          <p:txBody>
            <a:bodyPr wrap="square" lIns="0" tIns="0" rIns="0" bIns="0" rtlCol="0"/>
            <a:lstStyle/>
            <a:p>
              <a:endParaRPr/>
            </a:p>
          </p:txBody>
        </p:sp>
        <p:sp>
          <p:nvSpPr>
            <p:cNvPr id="1545" name="object 1543">
              <a:extLst>
                <a:ext uri="{FF2B5EF4-FFF2-40B4-BE49-F238E27FC236}">
                  <a16:creationId xmlns:a16="http://schemas.microsoft.com/office/drawing/2014/main" id="{2928AD64-1A0D-4011-B235-372BBD99CC30}"/>
                </a:ext>
              </a:extLst>
            </p:cNvPr>
            <p:cNvSpPr/>
            <p:nvPr/>
          </p:nvSpPr>
          <p:spPr>
            <a:xfrm>
              <a:off x="3372851" y="4757163"/>
              <a:ext cx="315595" cy="0"/>
            </a:xfrm>
            <a:custGeom>
              <a:avLst/>
              <a:gdLst/>
              <a:ahLst/>
              <a:cxnLst/>
              <a:rect l="l" t="t" r="r" b="b"/>
              <a:pathLst>
                <a:path w="315595">
                  <a:moveTo>
                    <a:pt x="0" y="0"/>
                  </a:moveTo>
                  <a:lnTo>
                    <a:pt x="314970" y="0"/>
                  </a:lnTo>
                </a:path>
              </a:pathLst>
            </a:custGeom>
            <a:ln w="3175">
              <a:solidFill>
                <a:srgbClr val="FFC400"/>
              </a:solidFill>
            </a:ln>
          </p:spPr>
          <p:txBody>
            <a:bodyPr wrap="square" lIns="0" tIns="0" rIns="0" bIns="0" rtlCol="0"/>
            <a:lstStyle/>
            <a:p>
              <a:endParaRPr/>
            </a:p>
          </p:txBody>
        </p:sp>
        <p:sp>
          <p:nvSpPr>
            <p:cNvPr id="1546" name="object 1544">
              <a:extLst>
                <a:ext uri="{FF2B5EF4-FFF2-40B4-BE49-F238E27FC236}">
                  <a16:creationId xmlns:a16="http://schemas.microsoft.com/office/drawing/2014/main" id="{F9454CB3-612B-4522-BE81-8DE749253454}"/>
                </a:ext>
              </a:extLst>
            </p:cNvPr>
            <p:cNvSpPr/>
            <p:nvPr/>
          </p:nvSpPr>
          <p:spPr>
            <a:xfrm>
              <a:off x="3370014" y="4754782"/>
              <a:ext cx="312420" cy="0"/>
            </a:xfrm>
            <a:custGeom>
              <a:avLst/>
              <a:gdLst/>
              <a:ahLst/>
              <a:cxnLst/>
              <a:rect l="l" t="t" r="r" b="b"/>
              <a:pathLst>
                <a:path w="312420">
                  <a:moveTo>
                    <a:pt x="0" y="0"/>
                  </a:moveTo>
                  <a:lnTo>
                    <a:pt x="312133" y="0"/>
                  </a:lnTo>
                </a:path>
              </a:pathLst>
            </a:custGeom>
            <a:ln w="3175">
              <a:solidFill>
                <a:srgbClr val="FFC400"/>
              </a:solidFill>
            </a:ln>
          </p:spPr>
          <p:txBody>
            <a:bodyPr wrap="square" lIns="0" tIns="0" rIns="0" bIns="0" rtlCol="0"/>
            <a:lstStyle/>
            <a:p>
              <a:endParaRPr/>
            </a:p>
          </p:txBody>
        </p:sp>
        <p:sp>
          <p:nvSpPr>
            <p:cNvPr id="1547" name="object 1545">
              <a:extLst>
                <a:ext uri="{FF2B5EF4-FFF2-40B4-BE49-F238E27FC236}">
                  <a16:creationId xmlns:a16="http://schemas.microsoft.com/office/drawing/2014/main" id="{5E3471EC-230C-4E4D-9E05-3B0836071FC5}"/>
                </a:ext>
              </a:extLst>
            </p:cNvPr>
            <p:cNvSpPr/>
            <p:nvPr/>
          </p:nvSpPr>
          <p:spPr>
            <a:xfrm>
              <a:off x="3370014" y="4754468"/>
              <a:ext cx="312420" cy="0"/>
            </a:xfrm>
            <a:custGeom>
              <a:avLst/>
              <a:gdLst/>
              <a:ahLst/>
              <a:cxnLst/>
              <a:rect l="l" t="t" r="r" b="b"/>
              <a:pathLst>
                <a:path w="312420">
                  <a:moveTo>
                    <a:pt x="0" y="0"/>
                  </a:moveTo>
                  <a:lnTo>
                    <a:pt x="312133" y="0"/>
                  </a:lnTo>
                </a:path>
              </a:pathLst>
            </a:custGeom>
            <a:ln w="3175">
              <a:solidFill>
                <a:srgbClr val="FFC200"/>
              </a:solidFill>
            </a:ln>
          </p:spPr>
          <p:txBody>
            <a:bodyPr wrap="square" lIns="0" tIns="0" rIns="0" bIns="0" rtlCol="0"/>
            <a:lstStyle/>
            <a:p>
              <a:endParaRPr/>
            </a:p>
          </p:txBody>
        </p:sp>
        <p:sp>
          <p:nvSpPr>
            <p:cNvPr id="1548" name="object 1546">
              <a:extLst>
                <a:ext uri="{FF2B5EF4-FFF2-40B4-BE49-F238E27FC236}">
                  <a16:creationId xmlns:a16="http://schemas.microsoft.com/office/drawing/2014/main" id="{54B44C7C-E930-41EE-AF38-BD3CB030F5BE}"/>
                </a:ext>
              </a:extLst>
            </p:cNvPr>
            <p:cNvSpPr/>
            <p:nvPr/>
          </p:nvSpPr>
          <p:spPr>
            <a:xfrm>
              <a:off x="3370014" y="4750991"/>
              <a:ext cx="306705" cy="0"/>
            </a:xfrm>
            <a:custGeom>
              <a:avLst/>
              <a:gdLst/>
              <a:ahLst/>
              <a:cxnLst/>
              <a:rect l="l" t="t" r="r" b="b"/>
              <a:pathLst>
                <a:path w="306704">
                  <a:moveTo>
                    <a:pt x="0" y="0"/>
                  </a:moveTo>
                  <a:lnTo>
                    <a:pt x="306457" y="0"/>
                  </a:lnTo>
                </a:path>
              </a:pathLst>
            </a:custGeom>
            <a:ln w="4636">
              <a:solidFill>
                <a:srgbClr val="FFC200"/>
              </a:solidFill>
            </a:ln>
          </p:spPr>
          <p:txBody>
            <a:bodyPr wrap="square" lIns="0" tIns="0" rIns="0" bIns="0" rtlCol="0"/>
            <a:lstStyle/>
            <a:p>
              <a:endParaRPr/>
            </a:p>
          </p:txBody>
        </p:sp>
        <p:sp>
          <p:nvSpPr>
            <p:cNvPr id="1549" name="object 1547">
              <a:extLst>
                <a:ext uri="{FF2B5EF4-FFF2-40B4-BE49-F238E27FC236}">
                  <a16:creationId xmlns:a16="http://schemas.microsoft.com/office/drawing/2014/main" id="{8E29906A-97B2-4DCD-BC77-C1383AA7A8FF}"/>
                </a:ext>
              </a:extLst>
            </p:cNvPr>
            <p:cNvSpPr/>
            <p:nvPr/>
          </p:nvSpPr>
          <p:spPr>
            <a:xfrm>
              <a:off x="3370014" y="4751210"/>
              <a:ext cx="306705" cy="0"/>
            </a:xfrm>
            <a:custGeom>
              <a:avLst/>
              <a:gdLst/>
              <a:ahLst/>
              <a:cxnLst/>
              <a:rect l="l" t="t" r="r" b="b"/>
              <a:pathLst>
                <a:path w="306704">
                  <a:moveTo>
                    <a:pt x="0" y="0"/>
                  </a:moveTo>
                  <a:lnTo>
                    <a:pt x="306457" y="0"/>
                  </a:lnTo>
                </a:path>
              </a:pathLst>
            </a:custGeom>
            <a:ln w="4762">
              <a:solidFill>
                <a:srgbClr val="FFB900"/>
              </a:solidFill>
            </a:ln>
          </p:spPr>
          <p:txBody>
            <a:bodyPr wrap="square" lIns="0" tIns="0" rIns="0" bIns="0" rtlCol="0"/>
            <a:lstStyle/>
            <a:p>
              <a:endParaRPr/>
            </a:p>
          </p:txBody>
        </p:sp>
        <p:sp>
          <p:nvSpPr>
            <p:cNvPr id="1550" name="object 1548">
              <a:extLst>
                <a:ext uri="{FF2B5EF4-FFF2-40B4-BE49-F238E27FC236}">
                  <a16:creationId xmlns:a16="http://schemas.microsoft.com/office/drawing/2014/main" id="{0C959EA6-C4FA-49B5-8D7E-7684B31606F7}"/>
                </a:ext>
              </a:extLst>
            </p:cNvPr>
            <p:cNvSpPr/>
            <p:nvPr/>
          </p:nvSpPr>
          <p:spPr>
            <a:xfrm>
              <a:off x="3372851" y="4746447"/>
              <a:ext cx="292735" cy="0"/>
            </a:xfrm>
            <a:custGeom>
              <a:avLst/>
              <a:gdLst/>
              <a:ahLst/>
              <a:cxnLst/>
              <a:rect l="l" t="t" r="r" b="b"/>
              <a:pathLst>
                <a:path w="292735">
                  <a:moveTo>
                    <a:pt x="0" y="0"/>
                  </a:moveTo>
                  <a:lnTo>
                    <a:pt x="292270" y="0"/>
                  </a:lnTo>
                </a:path>
              </a:pathLst>
            </a:custGeom>
            <a:ln w="4762">
              <a:solidFill>
                <a:srgbClr val="FFB500"/>
              </a:solidFill>
            </a:ln>
          </p:spPr>
          <p:txBody>
            <a:bodyPr wrap="square" lIns="0" tIns="0" rIns="0" bIns="0" rtlCol="0"/>
            <a:lstStyle/>
            <a:p>
              <a:endParaRPr/>
            </a:p>
          </p:txBody>
        </p:sp>
        <p:sp>
          <p:nvSpPr>
            <p:cNvPr id="1551" name="object 1549">
              <a:extLst>
                <a:ext uri="{FF2B5EF4-FFF2-40B4-BE49-F238E27FC236}">
                  <a16:creationId xmlns:a16="http://schemas.microsoft.com/office/drawing/2014/main" id="{0CBF8D2B-8C39-46A5-9602-7836EF944DBC}"/>
                </a:ext>
              </a:extLst>
            </p:cNvPr>
            <p:cNvSpPr/>
            <p:nvPr/>
          </p:nvSpPr>
          <p:spPr>
            <a:xfrm>
              <a:off x="3372851" y="4746447"/>
              <a:ext cx="292735" cy="0"/>
            </a:xfrm>
            <a:custGeom>
              <a:avLst/>
              <a:gdLst/>
              <a:ahLst/>
              <a:cxnLst/>
              <a:rect l="l" t="t" r="r" b="b"/>
              <a:pathLst>
                <a:path w="292735">
                  <a:moveTo>
                    <a:pt x="0" y="0"/>
                  </a:moveTo>
                  <a:lnTo>
                    <a:pt x="292270" y="0"/>
                  </a:lnTo>
                </a:path>
              </a:pathLst>
            </a:custGeom>
            <a:ln w="4762">
              <a:solidFill>
                <a:srgbClr val="FFAF00"/>
              </a:solidFill>
            </a:ln>
          </p:spPr>
          <p:txBody>
            <a:bodyPr wrap="square" lIns="0" tIns="0" rIns="0" bIns="0" rtlCol="0"/>
            <a:lstStyle/>
            <a:p>
              <a:endParaRPr/>
            </a:p>
          </p:txBody>
        </p:sp>
        <p:sp>
          <p:nvSpPr>
            <p:cNvPr id="1552" name="object 1550">
              <a:extLst>
                <a:ext uri="{FF2B5EF4-FFF2-40B4-BE49-F238E27FC236}">
                  <a16:creationId xmlns:a16="http://schemas.microsoft.com/office/drawing/2014/main" id="{1AD3A0AE-15E8-4C16-8D38-EDFE0B091B48}"/>
                </a:ext>
              </a:extLst>
            </p:cNvPr>
            <p:cNvSpPr/>
            <p:nvPr/>
          </p:nvSpPr>
          <p:spPr>
            <a:xfrm>
              <a:off x="3372851" y="4742875"/>
              <a:ext cx="287020" cy="0"/>
            </a:xfrm>
            <a:custGeom>
              <a:avLst/>
              <a:gdLst/>
              <a:ahLst/>
              <a:cxnLst/>
              <a:rect l="l" t="t" r="r" b="b"/>
              <a:pathLst>
                <a:path w="287020">
                  <a:moveTo>
                    <a:pt x="0" y="0"/>
                  </a:moveTo>
                  <a:lnTo>
                    <a:pt x="286594" y="0"/>
                  </a:lnTo>
                </a:path>
              </a:pathLst>
            </a:custGeom>
            <a:ln w="3175">
              <a:solidFill>
                <a:srgbClr val="FFAB00"/>
              </a:solidFill>
            </a:ln>
          </p:spPr>
          <p:txBody>
            <a:bodyPr wrap="square" lIns="0" tIns="0" rIns="0" bIns="0" rtlCol="0"/>
            <a:lstStyle/>
            <a:p>
              <a:endParaRPr/>
            </a:p>
          </p:txBody>
        </p:sp>
        <p:sp>
          <p:nvSpPr>
            <p:cNvPr id="1553" name="object 1551">
              <a:extLst>
                <a:ext uri="{FF2B5EF4-FFF2-40B4-BE49-F238E27FC236}">
                  <a16:creationId xmlns:a16="http://schemas.microsoft.com/office/drawing/2014/main" id="{14E33374-4F66-4038-81F5-8EB44D9AA98F}"/>
                </a:ext>
              </a:extLst>
            </p:cNvPr>
            <p:cNvSpPr/>
            <p:nvPr/>
          </p:nvSpPr>
          <p:spPr>
            <a:xfrm>
              <a:off x="3372851" y="4742875"/>
              <a:ext cx="287020" cy="0"/>
            </a:xfrm>
            <a:custGeom>
              <a:avLst/>
              <a:gdLst/>
              <a:ahLst/>
              <a:cxnLst/>
              <a:rect l="l" t="t" r="r" b="b"/>
              <a:pathLst>
                <a:path w="287020">
                  <a:moveTo>
                    <a:pt x="0" y="0"/>
                  </a:moveTo>
                  <a:lnTo>
                    <a:pt x="286594" y="0"/>
                  </a:lnTo>
                </a:path>
              </a:pathLst>
            </a:custGeom>
            <a:ln w="3175">
              <a:solidFill>
                <a:srgbClr val="FFA600"/>
              </a:solidFill>
            </a:ln>
          </p:spPr>
          <p:txBody>
            <a:bodyPr wrap="square" lIns="0" tIns="0" rIns="0" bIns="0" rtlCol="0"/>
            <a:lstStyle/>
            <a:p>
              <a:endParaRPr/>
            </a:p>
          </p:txBody>
        </p:sp>
        <p:sp>
          <p:nvSpPr>
            <p:cNvPr id="1554" name="object 1552">
              <a:extLst>
                <a:ext uri="{FF2B5EF4-FFF2-40B4-BE49-F238E27FC236}">
                  <a16:creationId xmlns:a16="http://schemas.microsoft.com/office/drawing/2014/main" id="{D9A28FC1-8C87-48ED-BB27-85C84463F1D7}"/>
                </a:ext>
              </a:extLst>
            </p:cNvPr>
            <p:cNvSpPr/>
            <p:nvPr/>
          </p:nvSpPr>
          <p:spPr>
            <a:xfrm>
              <a:off x="3375689" y="4740493"/>
              <a:ext cx="275590" cy="0"/>
            </a:xfrm>
            <a:custGeom>
              <a:avLst/>
              <a:gdLst/>
              <a:ahLst/>
              <a:cxnLst/>
              <a:rect l="l" t="t" r="r" b="b"/>
              <a:pathLst>
                <a:path w="275589">
                  <a:moveTo>
                    <a:pt x="0" y="0"/>
                  </a:moveTo>
                  <a:lnTo>
                    <a:pt x="275244" y="0"/>
                  </a:lnTo>
                </a:path>
              </a:pathLst>
            </a:custGeom>
            <a:ln w="3175">
              <a:solidFill>
                <a:srgbClr val="FFA600"/>
              </a:solidFill>
            </a:ln>
          </p:spPr>
          <p:txBody>
            <a:bodyPr wrap="square" lIns="0" tIns="0" rIns="0" bIns="0" rtlCol="0"/>
            <a:lstStyle/>
            <a:p>
              <a:endParaRPr/>
            </a:p>
          </p:txBody>
        </p:sp>
        <p:sp>
          <p:nvSpPr>
            <p:cNvPr id="1555" name="object 1553">
              <a:extLst>
                <a:ext uri="{FF2B5EF4-FFF2-40B4-BE49-F238E27FC236}">
                  <a16:creationId xmlns:a16="http://schemas.microsoft.com/office/drawing/2014/main" id="{A5F33D20-FCB7-4F18-8C18-9D892B35E495}"/>
                </a:ext>
              </a:extLst>
            </p:cNvPr>
            <p:cNvSpPr/>
            <p:nvPr/>
          </p:nvSpPr>
          <p:spPr>
            <a:xfrm>
              <a:off x="3375689" y="4739302"/>
              <a:ext cx="275590" cy="0"/>
            </a:xfrm>
            <a:custGeom>
              <a:avLst/>
              <a:gdLst/>
              <a:ahLst/>
              <a:cxnLst/>
              <a:rect l="l" t="t" r="r" b="b"/>
              <a:pathLst>
                <a:path w="275589">
                  <a:moveTo>
                    <a:pt x="0" y="0"/>
                  </a:moveTo>
                  <a:lnTo>
                    <a:pt x="275244" y="0"/>
                  </a:lnTo>
                </a:path>
              </a:pathLst>
            </a:custGeom>
            <a:ln w="4762">
              <a:solidFill>
                <a:srgbClr val="FFA000"/>
              </a:solidFill>
            </a:ln>
          </p:spPr>
          <p:txBody>
            <a:bodyPr wrap="square" lIns="0" tIns="0" rIns="0" bIns="0" rtlCol="0"/>
            <a:lstStyle/>
            <a:p>
              <a:endParaRPr/>
            </a:p>
          </p:txBody>
        </p:sp>
        <p:sp>
          <p:nvSpPr>
            <p:cNvPr id="1556" name="object 1554">
              <a:extLst>
                <a:ext uri="{FF2B5EF4-FFF2-40B4-BE49-F238E27FC236}">
                  <a16:creationId xmlns:a16="http://schemas.microsoft.com/office/drawing/2014/main" id="{64C07580-2DD9-4ABA-8A14-56395E2B53D3}"/>
                </a:ext>
              </a:extLst>
            </p:cNvPr>
            <p:cNvSpPr/>
            <p:nvPr/>
          </p:nvSpPr>
          <p:spPr>
            <a:xfrm>
              <a:off x="3375689" y="4738112"/>
              <a:ext cx="252729" cy="0"/>
            </a:xfrm>
            <a:custGeom>
              <a:avLst/>
              <a:gdLst/>
              <a:ahLst/>
              <a:cxnLst/>
              <a:rect l="l" t="t" r="r" b="b"/>
              <a:pathLst>
                <a:path w="252729">
                  <a:moveTo>
                    <a:pt x="0" y="0"/>
                  </a:moveTo>
                  <a:lnTo>
                    <a:pt x="252544" y="0"/>
                  </a:lnTo>
                </a:path>
              </a:pathLst>
            </a:custGeom>
            <a:ln w="3175">
              <a:solidFill>
                <a:srgbClr val="FF9900"/>
              </a:solidFill>
            </a:ln>
          </p:spPr>
          <p:txBody>
            <a:bodyPr wrap="square" lIns="0" tIns="0" rIns="0" bIns="0" rtlCol="0"/>
            <a:lstStyle/>
            <a:p>
              <a:endParaRPr/>
            </a:p>
          </p:txBody>
        </p:sp>
        <p:sp>
          <p:nvSpPr>
            <p:cNvPr id="1557" name="object 1555">
              <a:extLst>
                <a:ext uri="{FF2B5EF4-FFF2-40B4-BE49-F238E27FC236}">
                  <a16:creationId xmlns:a16="http://schemas.microsoft.com/office/drawing/2014/main" id="{50CCEA7A-2D0C-4D84-AA17-424E04DB2F2C}"/>
                </a:ext>
              </a:extLst>
            </p:cNvPr>
            <p:cNvSpPr/>
            <p:nvPr/>
          </p:nvSpPr>
          <p:spPr>
            <a:xfrm>
              <a:off x="3381364" y="4735731"/>
              <a:ext cx="235585" cy="0"/>
            </a:xfrm>
            <a:custGeom>
              <a:avLst/>
              <a:gdLst/>
              <a:ahLst/>
              <a:cxnLst/>
              <a:rect l="l" t="t" r="r" b="b"/>
              <a:pathLst>
                <a:path w="235585">
                  <a:moveTo>
                    <a:pt x="0" y="0"/>
                  </a:moveTo>
                  <a:lnTo>
                    <a:pt x="235518" y="0"/>
                  </a:lnTo>
                </a:path>
              </a:pathLst>
            </a:custGeom>
            <a:ln w="3175">
              <a:solidFill>
                <a:srgbClr val="FF9900"/>
              </a:solidFill>
            </a:ln>
          </p:spPr>
          <p:txBody>
            <a:bodyPr wrap="square" lIns="0" tIns="0" rIns="0" bIns="0" rtlCol="0"/>
            <a:lstStyle/>
            <a:p>
              <a:endParaRPr/>
            </a:p>
          </p:txBody>
        </p:sp>
        <p:sp>
          <p:nvSpPr>
            <p:cNvPr id="1558" name="object 1556">
              <a:extLst>
                <a:ext uri="{FF2B5EF4-FFF2-40B4-BE49-F238E27FC236}">
                  <a16:creationId xmlns:a16="http://schemas.microsoft.com/office/drawing/2014/main" id="{EE957DD8-E917-4EFA-BF34-52883A050674}"/>
                </a:ext>
              </a:extLst>
            </p:cNvPr>
            <p:cNvSpPr/>
            <p:nvPr/>
          </p:nvSpPr>
          <p:spPr>
            <a:xfrm>
              <a:off x="3381364" y="4735731"/>
              <a:ext cx="235585" cy="0"/>
            </a:xfrm>
            <a:custGeom>
              <a:avLst/>
              <a:gdLst/>
              <a:ahLst/>
              <a:cxnLst/>
              <a:rect l="l" t="t" r="r" b="b"/>
              <a:pathLst>
                <a:path w="235585">
                  <a:moveTo>
                    <a:pt x="0" y="0"/>
                  </a:moveTo>
                  <a:lnTo>
                    <a:pt x="235518" y="0"/>
                  </a:lnTo>
                </a:path>
              </a:pathLst>
            </a:custGeom>
            <a:ln w="3175">
              <a:solidFill>
                <a:srgbClr val="FF9500"/>
              </a:solidFill>
            </a:ln>
          </p:spPr>
          <p:txBody>
            <a:bodyPr wrap="square" lIns="0" tIns="0" rIns="0" bIns="0" rtlCol="0"/>
            <a:lstStyle/>
            <a:p>
              <a:endParaRPr/>
            </a:p>
          </p:txBody>
        </p:sp>
        <p:sp>
          <p:nvSpPr>
            <p:cNvPr id="1559" name="object 1557">
              <a:extLst>
                <a:ext uri="{FF2B5EF4-FFF2-40B4-BE49-F238E27FC236}">
                  <a16:creationId xmlns:a16="http://schemas.microsoft.com/office/drawing/2014/main" id="{763C2F6A-7288-4956-BCB6-979E903E023D}"/>
                </a:ext>
              </a:extLst>
            </p:cNvPr>
            <p:cNvSpPr/>
            <p:nvPr/>
          </p:nvSpPr>
          <p:spPr>
            <a:xfrm>
              <a:off x="3384201" y="4733349"/>
              <a:ext cx="221615" cy="0"/>
            </a:xfrm>
            <a:custGeom>
              <a:avLst/>
              <a:gdLst/>
              <a:ahLst/>
              <a:cxnLst/>
              <a:rect l="l" t="t" r="r" b="b"/>
              <a:pathLst>
                <a:path w="221614">
                  <a:moveTo>
                    <a:pt x="0" y="0"/>
                  </a:moveTo>
                  <a:lnTo>
                    <a:pt x="221330" y="0"/>
                  </a:lnTo>
                </a:path>
              </a:pathLst>
            </a:custGeom>
            <a:ln w="3175">
              <a:solidFill>
                <a:srgbClr val="FF9500"/>
              </a:solidFill>
            </a:ln>
          </p:spPr>
          <p:txBody>
            <a:bodyPr wrap="square" lIns="0" tIns="0" rIns="0" bIns="0" rtlCol="0"/>
            <a:lstStyle/>
            <a:p>
              <a:endParaRPr/>
            </a:p>
          </p:txBody>
        </p:sp>
        <p:sp>
          <p:nvSpPr>
            <p:cNvPr id="1560" name="object 1558">
              <a:extLst>
                <a:ext uri="{FF2B5EF4-FFF2-40B4-BE49-F238E27FC236}">
                  <a16:creationId xmlns:a16="http://schemas.microsoft.com/office/drawing/2014/main" id="{BCCABE5E-15B9-4F70-AAAC-DAC3629C8FD1}"/>
                </a:ext>
              </a:extLst>
            </p:cNvPr>
            <p:cNvSpPr/>
            <p:nvPr/>
          </p:nvSpPr>
          <p:spPr>
            <a:xfrm>
              <a:off x="3384201" y="4733349"/>
              <a:ext cx="221615" cy="0"/>
            </a:xfrm>
            <a:custGeom>
              <a:avLst/>
              <a:gdLst/>
              <a:ahLst/>
              <a:cxnLst/>
              <a:rect l="l" t="t" r="r" b="b"/>
              <a:pathLst>
                <a:path w="221614">
                  <a:moveTo>
                    <a:pt x="0" y="0"/>
                  </a:moveTo>
                  <a:lnTo>
                    <a:pt x="221330" y="0"/>
                  </a:lnTo>
                </a:path>
              </a:pathLst>
            </a:custGeom>
            <a:ln w="3175">
              <a:solidFill>
                <a:srgbClr val="FF8F00"/>
              </a:solidFill>
            </a:ln>
          </p:spPr>
          <p:txBody>
            <a:bodyPr wrap="square" lIns="0" tIns="0" rIns="0" bIns="0" rtlCol="0"/>
            <a:lstStyle/>
            <a:p>
              <a:endParaRPr/>
            </a:p>
          </p:txBody>
        </p:sp>
        <p:sp>
          <p:nvSpPr>
            <p:cNvPr id="1561" name="object 1559">
              <a:extLst>
                <a:ext uri="{FF2B5EF4-FFF2-40B4-BE49-F238E27FC236}">
                  <a16:creationId xmlns:a16="http://schemas.microsoft.com/office/drawing/2014/main" id="{B6327B30-B377-4CF8-B44B-1CA711C6F8F0}"/>
                </a:ext>
              </a:extLst>
            </p:cNvPr>
            <p:cNvSpPr/>
            <p:nvPr/>
          </p:nvSpPr>
          <p:spPr>
            <a:xfrm>
              <a:off x="3389877" y="4729777"/>
              <a:ext cx="198755" cy="0"/>
            </a:xfrm>
            <a:custGeom>
              <a:avLst/>
              <a:gdLst/>
              <a:ahLst/>
              <a:cxnLst/>
              <a:rect l="l" t="t" r="r" b="b"/>
              <a:pathLst>
                <a:path w="198754">
                  <a:moveTo>
                    <a:pt x="0" y="0"/>
                  </a:moveTo>
                  <a:lnTo>
                    <a:pt x="198630" y="0"/>
                  </a:lnTo>
                </a:path>
              </a:pathLst>
            </a:custGeom>
            <a:ln w="4762">
              <a:solidFill>
                <a:srgbClr val="FF8F00"/>
              </a:solidFill>
            </a:ln>
          </p:spPr>
          <p:txBody>
            <a:bodyPr wrap="square" lIns="0" tIns="0" rIns="0" bIns="0" rtlCol="0"/>
            <a:lstStyle/>
            <a:p>
              <a:endParaRPr/>
            </a:p>
          </p:txBody>
        </p:sp>
        <p:sp>
          <p:nvSpPr>
            <p:cNvPr id="1562" name="object 1560">
              <a:extLst>
                <a:ext uri="{FF2B5EF4-FFF2-40B4-BE49-F238E27FC236}">
                  <a16:creationId xmlns:a16="http://schemas.microsoft.com/office/drawing/2014/main" id="{7A53C168-B4FD-42B5-B875-EDF9AFA4B7ED}"/>
                </a:ext>
              </a:extLst>
            </p:cNvPr>
            <p:cNvSpPr/>
            <p:nvPr/>
          </p:nvSpPr>
          <p:spPr>
            <a:xfrm>
              <a:off x="3389877" y="4729777"/>
              <a:ext cx="198755" cy="0"/>
            </a:xfrm>
            <a:custGeom>
              <a:avLst/>
              <a:gdLst/>
              <a:ahLst/>
              <a:cxnLst/>
              <a:rect l="l" t="t" r="r" b="b"/>
              <a:pathLst>
                <a:path w="198754">
                  <a:moveTo>
                    <a:pt x="0" y="0"/>
                  </a:moveTo>
                  <a:lnTo>
                    <a:pt x="198630" y="0"/>
                  </a:lnTo>
                </a:path>
              </a:pathLst>
            </a:custGeom>
            <a:ln w="4762">
              <a:solidFill>
                <a:srgbClr val="FF8B00"/>
              </a:solidFill>
            </a:ln>
          </p:spPr>
          <p:txBody>
            <a:bodyPr wrap="square" lIns="0" tIns="0" rIns="0" bIns="0" rtlCol="0"/>
            <a:lstStyle/>
            <a:p>
              <a:endParaRPr/>
            </a:p>
          </p:txBody>
        </p:sp>
        <p:sp>
          <p:nvSpPr>
            <p:cNvPr id="1563" name="object 1561">
              <a:extLst>
                <a:ext uri="{FF2B5EF4-FFF2-40B4-BE49-F238E27FC236}">
                  <a16:creationId xmlns:a16="http://schemas.microsoft.com/office/drawing/2014/main" id="{6E1BF937-FA4E-4666-9E3A-6200D52B11A3}"/>
                </a:ext>
              </a:extLst>
            </p:cNvPr>
            <p:cNvSpPr/>
            <p:nvPr/>
          </p:nvSpPr>
          <p:spPr>
            <a:xfrm>
              <a:off x="3401227" y="4722633"/>
              <a:ext cx="22860" cy="5080"/>
            </a:xfrm>
            <a:custGeom>
              <a:avLst/>
              <a:gdLst/>
              <a:ahLst/>
              <a:cxnLst/>
              <a:rect l="l" t="t" r="r" b="b"/>
              <a:pathLst>
                <a:path w="22860" h="5079">
                  <a:moveTo>
                    <a:pt x="22700" y="0"/>
                  </a:moveTo>
                  <a:lnTo>
                    <a:pt x="2837" y="0"/>
                  </a:lnTo>
                  <a:lnTo>
                    <a:pt x="0" y="4762"/>
                  </a:lnTo>
                  <a:lnTo>
                    <a:pt x="22700" y="4762"/>
                  </a:lnTo>
                  <a:lnTo>
                    <a:pt x="22700" y="0"/>
                  </a:lnTo>
                  <a:close/>
                </a:path>
              </a:pathLst>
            </a:custGeom>
            <a:solidFill>
              <a:srgbClr val="FF8617"/>
            </a:solidFill>
          </p:spPr>
          <p:txBody>
            <a:bodyPr wrap="square" lIns="0" tIns="0" rIns="0" bIns="0" rtlCol="0"/>
            <a:lstStyle/>
            <a:p>
              <a:endParaRPr/>
            </a:p>
          </p:txBody>
        </p:sp>
        <p:sp>
          <p:nvSpPr>
            <p:cNvPr id="1564" name="object 1562">
              <a:extLst>
                <a:ext uri="{FF2B5EF4-FFF2-40B4-BE49-F238E27FC236}">
                  <a16:creationId xmlns:a16="http://schemas.microsoft.com/office/drawing/2014/main" id="{E57AB4BF-E008-403C-BE2E-CFDF9E5FB984}"/>
                </a:ext>
              </a:extLst>
            </p:cNvPr>
            <p:cNvSpPr/>
            <p:nvPr/>
          </p:nvSpPr>
          <p:spPr>
            <a:xfrm>
              <a:off x="3443791" y="4725014"/>
              <a:ext cx="136525" cy="0"/>
            </a:xfrm>
            <a:custGeom>
              <a:avLst/>
              <a:gdLst/>
              <a:ahLst/>
              <a:cxnLst/>
              <a:rect l="l" t="t" r="r" b="b"/>
              <a:pathLst>
                <a:path w="136525">
                  <a:moveTo>
                    <a:pt x="0" y="0"/>
                  </a:moveTo>
                  <a:lnTo>
                    <a:pt x="136203" y="0"/>
                  </a:lnTo>
                </a:path>
              </a:pathLst>
            </a:custGeom>
            <a:ln w="4762">
              <a:solidFill>
                <a:srgbClr val="FF8617"/>
              </a:solidFill>
            </a:ln>
          </p:spPr>
          <p:txBody>
            <a:bodyPr wrap="square" lIns="0" tIns="0" rIns="0" bIns="0" rtlCol="0"/>
            <a:lstStyle/>
            <a:p>
              <a:endParaRPr/>
            </a:p>
          </p:txBody>
        </p:sp>
        <p:sp>
          <p:nvSpPr>
            <p:cNvPr id="1565" name="object 1563">
              <a:extLst>
                <a:ext uri="{FF2B5EF4-FFF2-40B4-BE49-F238E27FC236}">
                  <a16:creationId xmlns:a16="http://schemas.microsoft.com/office/drawing/2014/main" id="{E14DFD83-30CC-4849-8B49-F6082D03BB50}"/>
                </a:ext>
              </a:extLst>
            </p:cNvPr>
            <p:cNvSpPr/>
            <p:nvPr/>
          </p:nvSpPr>
          <p:spPr>
            <a:xfrm>
              <a:off x="3401227" y="4722633"/>
              <a:ext cx="22860" cy="5080"/>
            </a:xfrm>
            <a:custGeom>
              <a:avLst/>
              <a:gdLst/>
              <a:ahLst/>
              <a:cxnLst/>
              <a:rect l="l" t="t" r="r" b="b"/>
              <a:pathLst>
                <a:path w="22860" h="5079">
                  <a:moveTo>
                    <a:pt x="22700" y="0"/>
                  </a:moveTo>
                  <a:lnTo>
                    <a:pt x="2837" y="0"/>
                  </a:lnTo>
                  <a:lnTo>
                    <a:pt x="0" y="4762"/>
                  </a:lnTo>
                  <a:lnTo>
                    <a:pt x="22700" y="4762"/>
                  </a:lnTo>
                  <a:lnTo>
                    <a:pt x="22700" y="0"/>
                  </a:lnTo>
                  <a:close/>
                </a:path>
              </a:pathLst>
            </a:custGeom>
            <a:solidFill>
              <a:srgbClr val="FF790E"/>
            </a:solidFill>
          </p:spPr>
          <p:txBody>
            <a:bodyPr wrap="square" lIns="0" tIns="0" rIns="0" bIns="0" rtlCol="0"/>
            <a:lstStyle/>
            <a:p>
              <a:endParaRPr/>
            </a:p>
          </p:txBody>
        </p:sp>
        <p:sp>
          <p:nvSpPr>
            <p:cNvPr id="1566" name="object 1564">
              <a:extLst>
                <a:ext uri="{FF2B5EF4-FFF2-40B4-BE49-F238E27FC236}">
                  <a16:creationId xmlns:a16="http://schemas.microsoft.com/office/drawing/2014/main" id="{47BB91B5-01ED-4E5C-A913-ADADD1CD73F6}"/>
                </a:ext>
              </a:extLst>
            </p:cNvPr>
            <p:cNvSpPr/>
            <p:nvPr/>
          </p:nvSpPr>
          <p:spPr>
            <a:xfrm>
              <a:off x="3443791" y="4725014"/>
              <a:ext cx="136525" cy="0"/>
            </a:xfrm>
            <a:custGeom>
              <a:avLst/>
              <a:gdLst/>
              <a:ahLst/>
              <a:cxnLst/>
              <a:rect l="l" t="t" r="r" b="b"/>
              <a:pathLst>
                <a:path w="136525">
                  <a:moveTo>
                    <a:pt x="0" y="0"/>
                  </a:moveTo>
                  <a:lnTo>
                    <a:pt x="136203" y="0"/>
                  </a:lnTo>
                </a:path>
              </a:pathLst>
            </a:custGeom>
            <a:ln w="4762">
              <a:solidFill>
                <a:srgbClr val="FF790E"/>
              </a:solidFill>
            </a:ln>
          </p:spPr>
          <p:txBody>
            <a:bodyPr wrap="square" lIns="0" tIns="0" rIns="0" bIns="0" rtlCol="0"/>
            <a:lstStyle/>
            <a:p>
              <a:endParaRPr/>
            </a:p>
          </p:txBody>
        </p:sp>
        <p:sp>
          <p:nvSpPr>
            <p:cNvPr id="1567" name="object 1565">
              <a:extLst>
                <a:ext uri="{FF2B5EF4-FFF2-40B4-BE49-F238E27FC236}">
                  <a16:creationId xmlns:a16="http://schemas.microsoft.com/office/drawing/2014/main" id="{27896F80-24A3-4A9F-A3C8-686EFA71856A}"/>
                </a:ext>
              </a:extLst>
            </p:cNvPr>
            <p:cNvSpPr/>
            <p:nvPr/>
          </p:nvSpPr>
          <p:spPr>
            <a:xfrm>
              <a:off x="3449466" y="4721442"/>
              <a:ext cx="125095" cy="0"/>
            </a:xfrm>
            <a:custGeom>
              <a:avLst/>
              <a:gdLst/>
              <a:ahLst/>
              <a:cxnLst/>
              <a:rect l="l" t="t" r="r" b="b"/>
              <a:pathLst>
                <a:path w="125095">
                  <a:moveTo>
                    <a:pt x="0" y="0"/>
                  </a:moveTo>
                  <a:lnTo>
                    <a:pt x="124853" y="0"/>
                  </a:lnTo>
                </a:path>
              </a:pathLst>
            </a:custGeom>
            <a:ln w="3175">
              <a:solidFill>
                <a:srgbClr val="FF790E"/>
              </a:solidFill>
            </a:ln>
          </p:spPr>
          <p:txBody>
            <a:bodyPr wrap="square" lIns="0" tIns="0" rIns="0" bIns="0" rtlCol="0"/>
            <a:lstStyle/>
            <a:p>
              <a:endParaRPr/>
            </a:p>
          </p:txBody>
        </p:sp>
        <p:sp>
          <p:nvSpPr>
            <p:cNvPr id="1568" name="object 1566">
              <a:extLst>
                <a:ext uri="{FF2B5EF4-FFF2-40B4-BE49-F238E27FC236}">
                  <a16:creationId xmlns:a16="http://schemas.microsoft.com/office/drawing/2014/main" id="{B44C6372-E057-4EDF-BDEC-A2D6939DD6F2}"/>
                </a:ext>
              </a:extLst>
            </p:cNvPr>
            <p:cNvSpPr/>
            <p:nvPr/>
          </p:nvSpPr>
          <p:spPr>
            <a:xfrm>
              <a:off x="3449466" y="4721442"/>
              <a:ext cx="125095" cy="0"/>
            </a:xfrm>
            <a:custGeom>
              <a:avLst/>
              <a:gdLst/>
              <a:ahLst/>
              <a:cxnLst/>
              <a:rect l="l" t="t" r="r" b="b"/>
              <a:pathLst>
                <a:path w="125095">
                  <a:moveTo>
                    <a:pt x="0" y="0"/>
                  </a:moveTo>
                  <a:lnTo>
                    <a:pt x="124853" y="0"/>
                  </a:lnTo>
                </a:path>
              </a:pathLst>
            </a:custGeom>
            <a:ln w="3175">
              <a:solidFill>
                <a:srgbClr val="FF790E"/>
              </a:solidFill>
            </a:ln>
          </p:spPr>
          <p:txBody>
            <a:bodyPr wrap="square" lIns="0" tIns="0" rIns="0" bIns="0" rtlCol="0"/>
            <a:lstStyle/>
            <a:p>
              <a:endParaRPr/>
            </a:p>
          </p:txBody>
        </p:sp>
        <p:sp>
          <p:nvSpPr>
            <p:cNvPr id="1569" name="object 1567">
              <a:extLst>
                <a:ext uri="{FF2B5EF4-FFF2-40B4-BE49-F238E27FC236}">
                  <a16:creationId xmlns:a16="http://schemas.microsoft.com/office/drawing/2014/main" id="{AED89ADE-BE58-4C33-B722-1E04FD05EDF3}"/>
                </a:ext>
              </a:extLst>
            </p:cNvPr>
            <p:cNvSpPr/>
            <p:nvPr/>
          </p:nvSpPr>
          <p:spPr>
            <a:xfrm>
              <a:off x="3455141" y="4719060"/>
              <a:ext cx="113664" cy="0"/>
            </a:xfrm>
            <a:custGeom>
              <a:avLst/>
              <a:gdLst/>
              <a:ahLst/>
              <a:cxnLst/>
              <a:rect l="l" t="t" r="r" b="b"/>
              <a:pathLst>
                <a:path w="113664">
                  <a:moveTo>
                    <a:pt x="0" y="0"/>
                  </a:moveTo>
                  <a:lnTo>
                    <a:pt x="113502" y="0"/>
                  </a:lnTo>
                </a:path>
              </a:pathLst>
            </a:custGeom>
            <a:ln w="3175">
              <a:solidFill>
                <a:srgbClr val="FF790E"/>
              </a:solidFill>
            </a:ln>
          </p:spPr>
          <p:txBody>
            <a:bodyPr wrap="square" lIns="0" tIns="0" rIns="0" bIns="0" rtlCol="0"/>
            <a:lstStyle/>
            <a:p>
              <a:endParaRPr/>
            </a:p>
          </p:txBody>
        </p:sp>
        <p:sp>
          <p:nvSpPr>
            <p:cNvPr id="1570" name="object 1568">
              <a:extLst>
                <a:ext uri="{FF2B5EF4-FFF2-40B4-BE49-F238E27FC236}">
                  <a16:creationId xmlns:a16="http://schemas.microsoft.com/office/drawing/2014/main" id="{D2742A42-29BC-420A-80BA-6C1BD857464C}"/>
                </a:ext>
              </a:extLst>
            </p:cNvPr>
            <p:cNvSpPr/>
            <p:nvPr/>
          </p:nvSpPr>
          <p:spPr>
            <a:xfrm>
              <a:off x="3455141" y="4719060"/>
              <a:ext cx="113664" cy="0"/>
            </a:xfrm>
            <a:custGeom>
              <a:avLst/>
              <a:gdLst/>
              <a:ahLst/>
              <a:cxnLst/>
              <a:rect l="l" t="t" r="r" b="b"/>
              <a:pathLst>
                <a:path w="113664">
                  <a:moveTo>
                    <a:pt x="0" y="0"/>
                  </a:moveTo>
                  <a:lnTo>
                    <a:pt x="113502" y="0"/>
                  </a:lnTo>
                </a:path>
              </a:pathLst>
            </a:custGeom>
            <a:ln w="3175">
              <a:solidFill>
                <a:srgbClr val="FF6D08"/>
              </a:solidFill>
            </a:ln>
          </p:spPr>
          <p:txBody>
            <a:bodyPr wrap="square" lIns="0" tIns="0" rIns="0" bIns="0" rtlCol="0"/>
            <a:lstStyle/>
            <a:p>
              <a:endParaRPr/>
            </a:p>
          </p:txBody>
        </p:sp>
        <p:sp>
          <p:nvSpPr>
            <p:cNvPr id="1571" name="object 1569">
              <a:extLst>
                <a:ext uri="{FF2B5EF4-FFF2-40B4-BE49-F238E27FC236}">
                  <a16:creationId xmlns:a16="http://schemas.microsoft.com/office/drawing/2014/main" id="{09B36657-7923-4D0A-B736-A7A7DEE0F786}"/>
                </a:ext>
              </a:extLst>
            </p:cNvPr>
            <p:cNvSpPr/>
            <p:nvPr/>
          </p:nvSpPr>
          <p:spPr>
            <a:xfrm>
              <a:off x="3475004" y="4715488"/>
              <a:ext cx="74295" cy="2540"/>
            </a:xfrm>
            <a:custGeom>
              <a:avLst/>
              <a:gdLst/>
              <a:ahLst/>
              <a:cxnLst/>
              <a:rect l="l" t="t" r="r" b="b"/>
              <a:pathLst>
                <a:path w="74295" h="2539">
                  <a:moveTo>
                    <a:pt x="73776" y="0"/>
                  </a:moveTo>
                  <a:lnTo>
                    <a:pt x="0" y="0"/>
                  </a:lnTo>
                  <a:lnTo>
                    <a:pt x="0" y="2381"/>
                  </a:lnTo>
                  <a:lnTo>
                    <a:pt x="73776" y="2381"/>
                  </a:lnTo>
                  <a:lnTo>
                    <a:pt x="73776" y="0"/>
                  </a:lnTo>
                  <a:close/>
                </a:path>
              </a:pathLst>
            </a:custGeom>
            <a:solidFill>
              <a:srgbClr val="FF6D08"/>
            </a:solidFill>
          </p:spPr>
          <p:txBody>
            <a:bodyPr wrap="square" lIns="0" tIns="0" rIns="0" bIns="0" rtlCol="0"/>
            <a:lstStyle/>
            <a:p>
              <a:endParaRPr/>
            </a:p>
          </p:txBody>
        </p:sp>
        <p:sp>
          <p:nvSpPr>
            <p:cNvPr id="1572" name="object 1570">
              <a:extLst>
                <a:ext uri="{FF2B5EF4-FFF2-40B4-BE49-F238E27FC236}">
                  <a16:creationId xmlns:a16="http://schemas.microsoft.com/office/drawing/2014/main" id="{03223B80-0BE1-4D45-B29C-28CE3F0FB4E8}"/>
                </a:ext>
              </a:extLst>
            </p:cNvPr>
            <p:cNvSpPr/>
            <p:nvPr/>
          </p:nvSpPr>
          <p:spPr>
            <a:xfrm>
              <a:off x="3475004" y="4713107"/>
              <a:ext cx="74295" cy="5080"/>
            </a:xfrm>
            <a:custGeom>
              <a:avLst/>
              <a:gdLst/>
              <a:ahLst/>
              <a:cxnLst/>
              <a:rect l="l" t="t" r="r" b="b"/>
              <a:pathLst>
                <a:path w="74295" h="5079">
                  <a:moveTo>
                    <a:pt x="73776" y="2381"/>
                  </a:moveTo>
                  <a:lnTo>
                    <a:pt x="0" y="2381"/>
                  </a:lnTo>
                  <a:lnTo>
                    <a:pt x="0" y="4762"/>
                  </a:lnTo>
                  <a:lnTo>
                    <a:pt x="73776" y="4762"/>
                  </a:lnTo>
                  <a:lnTo>
                    <a:pt x="73776" y="2381"/>
                  </a:lnTo>
                  <a:close/>
                </a:path>
                <a:path w="74295" h="5079">
                  <a:moveTo>
                    <a:pt x="68101" y="0"/>
                  </a:moveTo>
                  <a:lnTo>
                    <a:pt x="14187" y="0"/>
                  </a:lnTo>
                  <a:lnTo>
                    <a:pt x="14187" y="2381"/>
                  </a:lnTo>
                  <a:lnTo>
                    <a:pt x="68101" y="2381"/>
                  </a:lnTo>
                  <a:lnTo>
                    <a:pt x="68101" y="0"/>
                  </a:lnTo>
                  <a:close/>
                </a:path>
              </a:pathLst>
            </a:custGeom>
            <a:solidFill>
              <a:srgbClr val="FF6D08"/>
            </a:solidFill>
          </p:spPr>
          <p:txBody>
            <a:bodyPr wrap="square" lIns="0" tIns="0" rIns="0" bIns="0" rtlCol="0"/>
            <a:lstStyle/>
            <a:p>
              <a:endParaRPr/>
            </a:p>
          </p:txBody>
        </p:sp>
        <p:sp>
          <p:nvSpPr>
            <p:cNvPr id="1573" name="object 1571">
              <a:extLst>
                <a:ext uri="{FF2B5EF4-FFF2-40B4-BE49-F238E27FC236}">
                  <a16:creationId xmlns:a16="http://schemas.microsoft.com/office/drawing/2014/main" id="{081A0305-A1F7-493F-8142-B444925D4A87}"/>
                </a:ext>
              </a:extLst>
            </p:cNvPr>
            <p:cNvSpPr/>
            <p:nvPr/>
          </p:nvSpPr>
          <p:spPr>
            <a:xfrm>
              <a:off x="3489192" y="4710725"/>
              <a:ext cx="53975" cy="5080"/>
            </a:xfrm>
            <a:custGeom>
              <a:avLst/>
              <a:gdLst/>
              <a:ahLst/>
              <a:cxnLst/>
              <a:rect l="l" t="t" r="r" b="b"/>
              <a:pathLst>
                <a:path w="53975" h="5079">
                  <a:moveTo>
                    <a:pt x="53913" y="2381"/>
                  </a:moveTo>
                  <a:lnTo>
                    <a:pt x="0" y="2381"/>
                  </a:lnTo>
                  <a:lnTo>
                    <a:pt x="0" y="4762"/>
                  </a:lnTo>
                  <a:lnTo>
                    <a:pt x="53913" y="4762"/>
                  </a:lnTo>
                  <a:lnTo>
                    <a:pt x="53913" y="2381"/>
                  </a:lnTo>
                  <a:close/>
                </a:path>
                <a:path w="53975" h="5079">
                  <a:moveTo>
                    <a:pt x="45401" y="0"/>
                  </a:moveTo>
                  <a:lnTo>
                    <a:pt x="25538" y="0"/>
                  </a:lnTo>
                  <a:lnTo>
                    <a:pt x="25538" y="2381"/>
                  </a:lnTo>
                  <a:lnTo>
                    <a:pt x="45401" y="2381"/>
                  </a:lnTo>
                  <a:lnTo>
                    <a:pt x="45401" y="0"/>
                  </a:lnTo>
                  <a:close/>
                </a:path>
              </a:pathLst>
            </a:custGeom>
            <a:solidFill>
              <a:srgbClr val="FF6000"/>
            </a:solidFill>
          </p:spPr>
          <p:txBody>
            <a:bodyPr wrap="square" lIns="0" tIns="0" rIns="0" bIns="0" rtlCol="0"/>
            <a:lstStyle/>
            <a:p>
              <a:endParaRPr/>
            </a:p>
          </p:txBody>
        </p:sp>
        <p:sp>
          <p:nvSpPr>
            <p:cNvPr id="1574" name="object 1572">
              <a:extLst>
                <a:ext uri="{FF2B5EF4-FFF2-40B4-BE49-F238E27FC236}">
                  <a16:creationId xmlns:a16="http://schemas.microsoft.com/office/drawing/2014/main" id="{428F855D-260B-463E-A2A4-7EF16F633523}"/>
                </a:ext>
              </a:extLst>
            </p:cNvPr>
            <p:cNvSpPr/>
            <p:nvPr/>
          </p:nvSpPr>
          <p:spPr>
            <a:xfrm>
              <a:off x="3514730" y="4710725"/>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FF5800"/>
            </a:solidFill>
          </p:spPr>
          <p:txBody>
            <a:bodyPr wrap="square" lIns="0" tIns="0" rIns="0" bIns="0" rtlCol="0"/>
            <a:lstStyle/>
            <a:p>
              <a:endParaRPr/>
            </a:p>
          </p:txBody>
        </p:sp>
        <p:sp>
          <p:nvSpPr>
            <p:cNvPr id="1575" name="object 1573">
              <a:extLst>
                <a:ext uri="{FF2B5EF4-FFF2-40B4-BE49-F238E27FC236}">
                  <a16:creationId xmlns:a16="http://schemas.microsoft.com/office/drawing/2014/main" id="{993DF693-85ED-4B5B-81E4-CA5CAE291ACA}"/>
                </a:ext>
              </a:extLst>
            </p:cNvPr>
            <p:cNvSpPr/>
            <p:nvPr/>
          </p:nvSpPr>
          <p:spPr>
            <a:xfrm>
              <a:off x="3594182" y="4789323"/>
              <a:ext cx="80010" cy="5080"/>
            </a:xfrm>
            <a:custGeom>
              <a:avLst/>
              <a:gdLst/>
              <a:ahLst/>
              <a:cxnLst/>
              <a:rect l="l" t="t" r="r" b="b"/>
              <a:pathLst>
                <a:path w="80010" h="5079">
                  <a:moveTo>
                    <a:pt x="79452" y="0"/>
                  </a:moveTo>
                  <a:lnTo>
                    <a:pt x="0" y="0"/>
                  </a:lnTo>
                  <a:lnTo>
                    <a:pt x="2837" y="4762"/>
                  </a:lnTo>
                  <a:lnTo>
                    <a:pt x="76614" y="4762"/>
                  </a:lnTo>
                  <a:lnTo>
                    <a:pt x="79452" y="0"/>
                  </a:lnTo>
                  <a:close/>
                </a:path>
              </a:pathLst>
            </a:custGeom>
            <a:solidFill>
              <a:srgbClr val="FF5200"/>
            </a:solidFill>
          </p:spPr>
          <p:txBody>
            <a:bodyPr wrap="square" lIns="0" tIns="0" rIns="0" bIns="0" rtlCol="0"/>
            <a:lstStyle/>
            <a:p>
              <a:endParaRPr/>
            </a:p>
          </p:txBody>
        </p:sp>
        <p:sp>
          <p:nvSpPr>
            <p:cNvPr id="1576" name="object 1574">
              <a:extLst>
                <a:ext uri="{FF2B5EF4-FFF2-40B4-BE49-F238E27FC236}">
                  <a16:creationId xmlns:a16="http://schemas.microsoft.com/office/drawing/2014/main" id="{CF15032D-9F30-4F0B-B822-C80070B13464}"/>
                </a:ext>
              </a:extLst>
            </p:cNvPr>
            <p:cNvSpPr/>
            <p:nvPr/>
          </p:nvSpPr>
          <p:spPr>
            <a:xfrm>
              <a:off x="3594182" y="4789323"/>
              <a:ext cx="76835" cy="5080"/>
            </a:xfrm>
            <a:custGeom>
              <a:avLst/>
              <a:gdLst/>
              <a:ahLst/>
              <a:cxnLst/>
              <a:rect l="l" t="t" r="r" b="b"/>
              <a:pathLst>
                <a:path w="76835" h="5079">
                  <a:moveTo>
                    <a:pt x="76614" y="0"/>
                  </a:moveTo>
                  <a:lnTo>
                    <a:pt x="0" y="0"/>
                  </a:lnTo>
                  <a:lnTo>
                    <a:pt x="2837" y="4762"/>
                  </a:lnTo>
                  <a:lnTo>
                    <a:pt x="76614" y="4762"/>
                  </a:lnTo>
                  <a:lnTo>
                    <a:pt x="76614" y="0"/>
                  </a:lnTo>
                  <a:close/>
                </a:path>
              </a:pathLst>
            </a:custGeom>
            <a:solidFill>
              <a:srgbClr val="FF6000"/>
            </a:solidFill>
          </p:spPr>
          <p:txBody>
            <a:bodyPr wrap="square" lIns="0" tIns="0" rIns="0" bIns="0" rtlCol="0"/>
            <a:lstStyle/>
            <a:p>
              <a:endParaRPr/>
            </a:p>
          </p:txBody>
        </p:sp>
        <p:sp>
          <p:nvSpPr>
            <p:cNvPr id="1577" name="object 1575">
              <a:extLst>
                <a:ext uri="{FF2B5EF4-FFF2-40B4-BE49-F238E27FC236}">
                  <a16:creationId xmlns:a16="http://schemas.microsoft.com/office/drawing/2014/main" id="{0E32235F-0D36-425D-B4EB-B7AC42F7B574}"/>
                </a:ext>
              </a:extLst>
            </p:cNvPr>
            <p:cNvSpPr/>
            <p:nvPr/>
          </p:nvSpPr>
          <p:spPr>
            <a:xfrm>
              <a:off x="3574319" y="4788132"/>
              <a:ext cx="111125" cy="0"/>
            </a:xfrm>
            <a:custGeom>
              <a:avLst/>
              <a:gdLst/>
              <a:ahLst/>
              <a:cxnLst/>
              <a:rect l="l" t="t" r="r" b="b"/>
              <a:pathLst>
                <a:path w="111125">
                  <a:moveTo>
                    <a:pt x="0" y="0"/>
                  </a:moveTo>
                  <a:lnTo>
                    <a:pt x="110665" y="0"/>
                  </a:lnTo>
                </a:path>
              </a:pathLst>
            </a:custGeom>
            <a:ln w="3175">
              <a:solidFill>
                <a:srgbClr val="FF6B00"/>
              </a:solidFill>
            </a:ln>
          </p:spPr>
          <p:txBody>
            <a:bodyPr wrap="square" lIns="0" tIns="0" rIns="0" bIns="0" rtlCol="0"/>
            <a:lstStyle/>
            <a:p>
              <a:endParaRPr/>
            </a:p>
          </p:txBody>
        </p:sp>
        <p:sp>
          <p:nvSpPr>
            <p:cNvPr id="1578" name="object 1576">
              <a:extLst>
                <a:ext uri="{FF2B5EF4-FFF2-40B4-BE49-F238E27FC236}">
                  <a16:creationId xmlns:a16="http://schemas.microsoft.com/office/drawing/2014/main" id="{5D3B8672-5374-4758-9797-80A3DCBEE989}"/>
                </a:ext>
              </a:extLst>
            </p:cNvPr>
            <p:cNvSpPr/>
            <p:nvPr/>
          </p:nvSpPr>
          <p:spPr>
            <a:xfrm>
              <a:off x="3577157" y="4788132"/>
              <a:ext cx="107950" cy="0"/>
            </a:xfrm>
            <a:custGeom>
              <a:avLst/>
              <a:gdLst/>
              <a:ahLst/>
              <a:cxnLst/>
              <a:rect l="l" t="t" r="r" b="b"/>
              <a:pathLst>
                <a:path w="107950">
                  <a:moveTo>
                    <a:pt x="0" y="0"/>
                  </a:moveTo>
                  <a:lnTo>
                    <a:pt x="107827" y="0"/>
                  </a:lnTo>
                </a:path>
              </a:pathLst>
            </a:custGeom>
            <a:ln w="3175">
              <a:solidFill>
                <a:srgbClr val="FF7C00"/>
              </a:solidFill>
            </a:ln>
          </p:spPr>
          <p:txBody>
            <a:bodyPr wrap="square" lIns="0" tIns="0" rIns="0" bIns="0" rtlCol="0"/>
            <a:lstStyle/>
            <a:p>
              <a:endParaRPr/>
            </a:p>
          </p:txBody>
        </p:sp>
        <p:sp>
          <p:nvSpPr>
            <p:cNvPr id="1579" name="object 1577">
              <a:extLst>
                <a:ext uri="{FF2B5EF4-FFF2-40B4-BE49-F238E27FC236}">
                  <a16:creationId xmlns:a16="http://schemas.microsoft.com/office/drawing/2014/main" id="{91987828-74CD-4D6A-8DC6-83B4CF91EE29}"/>
                </a:ext>
              </a:extLst>
            </p:cNvPr>
            <p:cNvSpPr/>
            <p:nvPr/>
          </p:nvSpPr>
          <p:spPr>
            <a:xfrm>
              <a:off x="3560131" y="4785750"/>
              <a:ext cx="133985" cy="0"/>
            </a:xfrm>
            <a:custGeom>
              <a:avLst/>
              <a:gdLst/>
              <a:ahLst/>
              <a:cxnLst/>
              <a:rect l="l" t="t" r="r" b="b"/>
              <a:pathLst>
                <a:path w="133985">
                  <a:moveTo>
                    <a:pt x="0" y="0"/>
                  </a:moveTo>
                  <a:lnTo>
                    <a:pt x="133365" y="0"/>
                  </a:lnTo>
                </a:path>
              </a:pathLst>
            </a:custGeom>
            <a:ln w="3175">
              <a:solidFill>
                <a:srgbClr val="FF7C00"/>
              </a:solidFill>
            </a:ln>
          </p:spPr>
          <p:txBody>
            <a:bodyPr wrap="square" lIns="0" tIns="0" rIns="0" bIns="0" rtlCol="0"/>
            <a:lstStyle/>
            <a:p>
              <a:endParaRPr/>
            </a:p>
          </p:txBody>
        </p:sp>
        <p:sp>
          <p:nvSpPr>
            <p:cNvPr id="1580" name="object 1578">
              <a:extLst>
                <a:ext uri="{FF2B5EF4-FFF2-40B4-BE49-F238E27FC236}">
                  <a16:creationId xmlns:a16="http://schemas.microsoft.com/office/drawing/2014/main" id="{F40E59F9-1145-4410-92FD-8256906611EC}"/>
                </a:ext>
              </a:extLst>
            </p:cNvPr>
            <p:cNvSpPr/>
            <p:nvPr/>
          </p:nvSpPr>
          <p:spPr>
            <a:xfrm>
              <a:off x="3440953" y="4784560"/>
              <a:ext cx="65405" cy="2540"/>
            </a:xfrm>
            <a:custGeom>
              <a:avLst/>
              <a:gdLst/>
              <a:ahLst/>
              <a:cxnLst/>
              <a:rect l="l" t="t" r="r" b="b"/>
              <a:pathLst>
                <a:path w="65404" h="2539">
                  <a:moveTo>
                    <a:pt x="65264" y="0"/>
                  </a:moveTo>
                  <a:lnTo>
                    <a:pt x="0" y="0"/>
                  </a:lnTo>
                  <a:lnTo>
                    <a:pt x="2837" y="2381"/>
                  </a:lnTo>
                  <a:lnTo>
                    <a:pt x="59589" y="2381"/>
                  </a:lnTo>
                  <a:lnTo>
                    <a:pt x="65264" y="0"/>
                  </a:lnTo>
                  <a:close/>
                </a:path>
              </a:pathLst>
            </a:custGeom>
            <a:solidFill>
              <a:srgbClr val="FF7C00"/>
            </a:solidFill>
          </p:spPr>
          <p:txBody>
            <a:bodyPr wrap="square" lIns="0" tIns="0" rIns="0" bIns="0" rtlCol="0"/>
            <a:lstStyle/>
            <a:p>
              <a:endParaRPr/>
            </a:p>
          </p:txBody>
        </p:sp>
        <p:sp>
          <p:nvSpPr>
            <p:cNvPr id="1581" name="object 1579">
              <a:extLst>
                <a:ext uri="{FF2B5EF4-FFF2-40B4-BE49-F238E27FC236}">
                  <a16:creationId xmlns:a16="http://schemas.microsoft.com/office/drawing/2014/main" id="{1383D611-E245-43D6-885A-86AC684FC07B}"/>
                </a:ext>
              </a:extLst>
            </p:cNvPr>
            <p:cNvSpPr/>
            <p:nvPr/>
          </p:nvSpPr>
          <p:spPr>
            <a:xfrm>
              <a:off x="3560131" y="4785750"/>
              <a:ext cx="133985" cy="0"/>
            </a:xfrm>
            <a:custGeom>
              <a:avLst/>
              <a:gdLst/>
              <a:ahLst/>
              <a:cxnLst/>
              <a:rect l="l" t="t" r="r" b="b"/>
              <a:pathLst>
                <a:path w="133985">
                  <a:moveTo>
                    <a:pt x="0" y="0"/>
                  </a:moveTo>
                  <a:lnTo>
                    <a:pt x="133365" y="0"/>
                  </a:lnTo>
                </a:path>
              </a:pathLst>
            </a:custGeom>
            <a:ln w="3175">
              <a:solidFill>
                <a:srgbClr val="FF8600"/>
              </a:solidFill>
            </a:ln>
          </p:spPr>
          <p:txBody>
            <a:bodyPr wrap="square" lIns="0" tIns="0" rIns="0" bIns="0" rtlCol="0"/>
            <a:lstStyle/>
            <a:p>
              <a:endParaRPr/>
            </a:p>
          </p:txBody>
        </p:sp>
        <p:sp>
          <p:nvSpPr>
            <p:cNvPr id="1582" name="object 1580">
              <a:extLst>
                <a:ext uri="{FF2B5EF4-FFF2-40B4-BE49-F238E27FC236}">
                  <a16:creationId xmlns:a16="http://schemas.microsoft.com/office/drawing/2014/main" id="{68BAE54A-D07C-48DD-80EB-F4613238C3DA}"/>
                </a:ext>
              </a:extLst>
            </p:cNvPr>
            <p:cNvSpPr/>
            <p:nvPr/>
          </p:nvSpPr>
          <p:spPr>
            <a:xfrm>
              <a:off x="3548781" y="4783369"/>
              <a:ext cx="147955" cy="0"/>
            </a:xfrm>
            <a:custGeom>
              <a:avLst/>
              <a:gdLst/>
              <a:ahLst/>
              <a:cxnLst/>
              <a:rect l="l" t="t" r="r" b="b"/>
              <a:pathLst>
                <a:path w="147954">
                  <a:moveTo>
                    <a:pt x="0" y="0"/>
                  </a:moveTo>
                  <a:lnTo>
                    <a:pt x="147553" y="0"/>
                  </a:lnTo>
                </a:path>
              </a:pathLst>
            </a:custGeom>
            <a:ln w="3175">
              <a:solidFill>
                <a:srgbClr val="FF8600"/>
              </a:solidFill>
            </a:ln>
          </p:spPr>
          <p:txBody>
            <a:bodyPr wrap="square" lIns="0" tIns="0" rIns="0" bIns="0" rtlCol="0"/>
            <a:lstStyle/>
            <a:p>
              <a:endParaRPr/>
            </a:p>
          </p:txBody>
        </p:sp>
        <p:sp>
          <p:nvSpPr>
            <p:cNvPr id="1583" name="object 1581">
              <a:extLst>
                <a:ext uri="{FF2B5EF4-FFF2-40B4-BE49-F238E27FC236}">
                  <a16:creationId xmlns:a16="http://schemas.microsoft.com/office/drawing/2014/main" id="{ABBA3584-859A-43F0-8197-B1B77B971B7B}"/>
                </a:ext>
              </a:extLst>
            </p:cNvPr>
            <p:cNvSpPr/>
            <p:nvPr/>
          </p:nvSpPr>
          <p:spPr>
            <a:xfrm>
              <a:off x="3443791" y="4784560"/>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8600"/>
            </a:solidFill>
          </p:spPr>
          <p:txBody>
            <a:bodyPr wrap="square" lIns="0" tIns="0" rIns="0" bIns="0" rtlCol="0"/>
            <a:lstStyle/>
            <a:p>
              <a:endParaRPr/>
            </a:p>
          </p:txBody>
        </p:sp>
        <p:sp>
          <p:nvSpPr>
            <p:cNvPr id="1584" name="object 1582">
              <a:extLst>
                <a:ext uri="{FF2B5EF4-FFF2-40B4-BE49-F238E27FC236}">
                  <a16:creationId xmlns:a16="http://schemas.microsoft.com/office/drawing/2014/main" id="{5828FD62-F026-4892-80CB-AD93EEFFFD8C}"/>
                </a:ext>
              </a:extLst>
            </p:cNvPr>
            <p:cNvSpPr/>
            <p:nvPr/>
          </p:nvSpPr>
          <p:spPr>
            <a:xfrm>
              <a:off x="3426765" y="4783369"/>
              <a:ext cx="99695" cy="0"/>
            </a:xfrm>
            <a:custGeom>
              <a:avLst/>
              <a:gdLst/>
              <a:ahLst/>
              <a:cxnLst/>
              <a:rect l="l" t="t" r="r" b="b"/>
              <a:pathLst>
                <a:path w="99695">
                  <a:moveTo>
                    <a:pt x="0" y="0"/>
                  </a:moveTo>
                  <a:lnTo>
                    <a:pt x="99315" y="0"/>
                  </a:lnTo>
                </a:path>
              </a:pathLst>
            </a:custGeom>
            <a:ln w="3175">
              <a:solidFill>
                <a:srgbClr val="FF8600"/>
              </a:solidFill>
            </a:ln>
          </p:spPr>
          <p:txBody>
            <a:bodyPr wrap="square" lIns="0" tIns="0" rIns="0" bIns="0" rtlCol="0"/>
            <a:lstStyle/>
            <a:p>
              <a:endParaRPr/>
            </a:p>
          </p:txBody>
        </p:sp>
        <p:sp>
          <p:nvSpPr>
            <p:cNvPr id="1585" name="object 1583">
              <a:extLst>
                <a:ext uri="{FF2B5EF4-FFF2-40B4-BE49-F238E27FC236}">
                  <a16:creationId xmlns:a16="http://schemas.microsoft.com/office/drawing/2014/main" id="{64B72D75-E677-4D19-9143-CA84C726FBC2}"/>
                </a:ext>
              </a:extLst>
            </p:cNvPr>
            <p:cNvSpPr/>
            <p:nvPr/>
          </p:nvSpPr>
          <p:spPr>
            <a:xfrm>
              <a:off x="3415415" y="4779797"/>
              <a:ext cx="281305" cy="5080"/>
            </a:xfrm>
            <a:custGeom>
              <a:avLst/>
              <a:gdLst/>
              <a:ahLst/>
              <a:cxnLst/>
              <a:rect l="l" t="t" r="r" b="b"/>
              <a:pathLst>
                <a:path w="281304" h="5079">
                  <a:moveTo>
                    <a:pt x="110665" y="2381"/>
                  </a:moveTo>
                  <a:lnTo>
                    <a:pt x="14187" y="2381"/>
                  </a:lnTo>
                  <a:lnTo>
                    <a:pt x="14187" y="4762"/>
                  </a:lnTo>
                  <a:lnTo>
                    <a:pt x="110665" y="4762"/>
                  </a:lnTo>
                  <a:lnTo>
                    <a:pt x="110665" y="2381"/>
                  </a:lnTo>
                  <a:close/>
                </a:path>
                <a:path w="281304" h="5079">
                  <a:moveTo>
                    <a:pt x="280919" y="0"/>
                  </a:moveTo>
                  <a:lnTo>
                    <a:pt x="0" y="0"/>
                  </a:lnTo>
                  <a:lnTo>
                    <a:pt x="2837" y="2381"/>
                  </a:lnTo>
                  <a:lnTo>
                    <a:pt x="133365" y="2381"/>
                  </a:lnTo>
                  <a:lnTo>
                    <a:pt x="133365" y="4762"/>
                  </a:lnTo>
                  <a:lnTo>
                    <a:pt x="280919" y="4762"/>
                  </a:lnTo>
                  <a:lnTo>
                    <a:pt x="280919" y="0"/>
                  </a:lnTo>
                  <a:close/>
                </a:path>
              </a:pathLst>
            </a:custGeom>
            <a:solidFill>
              <a:srgbClr val="FF9500"/>
            </a:solidFill>
          </p:spPr>
          <p:txBody>
            <a:bodyPr wrap="square" lIns="0" tIns="0" rIns="0" bIns="0" rtlCol="0"/>
            <a:lstStyle/>
            <a:p>
              <a:endParaRPr/>
            </a:p>
          </p:txBody>
        </p:sp>
        <p:sp>
          <p:nvSpPr>
            <p:cNvPr id="1586" name="object 1584">
              <a:extLst>
                <a:ext uri="{FF2B5EF4-FFF2-40B4-BE49-F238E27FC236}">
                  <a16:creationId xmlns:a16="http://schemas.microsoft.com/office/drawing/2014/main" id="{B4A3B27D-8554-4833-8B40-734DF8B35DC9}"/>
                </a:ext>
              </a:extLst>
            </p:cNvPr>
            <p:cNvSpPr/>
            <p:nvPr/>
          </p:nvSpPr>
          <p:spPr>
            <a:xfrm>
              <a:off x="3418252" y="4781125"/>
              <a:ext cx="278130" cy="0"/>
            </a:xfrm>
            <a:custGeom>
              <a:avLst/>
              <a:gdLst/>
              <a:ahLst/>
              <a:cxnLst/>
              <a:rect l="l" t="t" r="r" b="b"/>
              <a:pathLst>
                <a:path w="278129">
                  <a:moveTo>
                    <a:pt x="0" y="0"/>
                  </a:moveTo>
                  <a:lnTo>
                    <a:pt x="278082" y="0"/>
                  </a:lnTo>
                </a:path>
              </a:pathLst>
            </a:custGeom>
            <a:ln w="3175">
              <a:solidFill>
                <a:srgbClr val="FFA000"/>
              </a:solidFill>
            </a:ln>
          </p:spPr>
          <p:txBody>
            <a:bodyPr wrap="square" lIns="0" tIns="0" rIns="0" bIns="0" rtlCol="0"/>
            <a:lstStyle/>
            <a:p>
              <a:endParaRPr/>
            </a:p>
          </p:txBody>
        </p:sp>
        <p:sp>
          <p:nvSpPr>
            <p:cNvPr id="1587" name="object 1585">
              <a:extLst>
                <a:ext uri="{FF2B5EF4-FFF2-40B4-BE49-F238E27FC236}">
                  <a16:creationId xmlns:a16="http://schemas.microsoft.com/office/drawing/2014/main" id="{DFEFC713-51CC-487F-A286-E6499EE055B7}"/>
                </a:ext>
              </a:extLst>
            </p:cNvPr>
            <p:cNvSpPr/>
            <p:nvPr/>
          </p:nvSpPr>
          <p:spPr>
            <a:xfrm>
              <a:off x="3412577" y="4778807"/>
              <a:ext cx="283845" cy="0"/>
            </a:xfrm>
            <a:custGeom>
              <a:avLst/>
              <a:gdLst/>
              <a:ahLst/>
              <a:cxnLst/>
              <a:rect l="l" t="t" r="r" b="b"/>
              <a:pathLst>
                <a:path w="283845">
                  <a:moveTo>
                    <a:pt x="0" y="0"/>
                  </a:moveTo>
                  <a:lnTo>
                    <a:pt x="283757" y="0"/>
                  </a:lnTo>
                </a:path>
              </a:pathLst>
            </a:custGeom>
            <a:ln w="3175">
              <a:solidFill>
                <a:srgbClr val="FFA000"/>
              </a:solidFill>
            </a:ln>
          </p:spPr>
          <p:txBody>
            <a:bodyPr wrap="square" lIns="0" tIns="0" rIns="0" bIns="0" rtlCol="0"/>
            <a:lstStyle/>
            <a:p>
              <a:endParaRPr/>
            </a:p>
          </p:txBody>
        </p:sp>
        <p:sp>
          <p:nvSpPr>
            <p:cNvPr id="1588" name="object 1586">
              <a:extLst>
                <a:ext uri="{FF2B5EF4-FFF2-40B4-BE49-F238E27FC236}">
                  <a16:creationId xmlns:a16="http://schemas.microsoft.com/office/drawing/2014/main" id="{22D9851C-23F0-4997-97E3-8046DF221425}"/>
                </a:ext>
              </a:extLst>
            </p:cNvPr>
            <p:cNvSpPr/>
            <p:nvPr/>
          </p:nvSpPr>
          <p:spPr>
            <a:xfrm>
              <a:off x="3412577" y="4778601"/>
              <a:ext cx="283845" cy="0"/>
            </a:xfrm>
            <a:custGeom>
              <a:avLst/>
              <a:gdLst/>
              <a:ahLst/>
              <a:cxnLst/>
              <a:rect l="l" t="t" r="r" b="b"/>
              <a:pathLst>
                <a:path w="283845">
                  <a:moveTo>
                    <a:pt x="0" y="0"/>
                  </a:moveTo>
                  <a:lnTo>
                    <a:pt x="283757" y="0"/>
                  </a:lnTo>
                </a:path>
              </a:pathLst>
            </a:custGeom>
            <a:ln w="3175">
              <a:solidFill>
                <a:srgbClr val="FFAF00"/>
              </a:solidFill>
            </a:ln>
          </p:spPr>
          <p:txBody>
            <a:bodyPr wrap="square" lIns="0" tIns="0" rIns="0" bIns="0" rtlCol="0"/>
            <a:lstStyle/>
            <a:p>
              <a:endParaRPr/>
            </a:p>
          </p:txBody>
        </p:sp>
        <p:sp>
          <p:nvSpPr>
            <p:cNvPr id="1589" name="object 1587">
              <a:extLst>
                <a:ext uri="{FF2B5EF4-FFF2-40B4-BE49-F238E27FC236}">
                  <a16:creationId xmlns:a16="http://schemas.microsoft.com/office/drawing/2014/main" id="{FA01388C-F188-49DA-A0C0-5D3F0979AE83}"/>
                </a:ext>
              </a:extLst>
            </p:cNvPr>
            <p:cNvSpPr/>
            <p:nvPr/>
          </p:nvSpPr>
          <p:spPr>
            <a:xfrm>
              <a:off x="3404065" y="4775024"/>
              <a:ext cx="292735" cy="0"/>
            </a:xfrm>
            <a:custGeom>
              <a:avLst/>
              <a:gdLst/>
              <a:ahLst/>
              <a:cxnLst/>
              <a:rect l="l" t="t" r="r" b="b"/>
              <a:pathLst>
                <a:path w="292735">
                  <a:moveTo>
                    <a:pt x="0" y="0"/>
                  </a:moveTo>
                  <a:lnTo>
                    <a:pt x="292270" y="0"/>
                  </a:lnTo>
                </a:path>
              </a:pathLst>
            </a:custGeom>
            <a:ln w="4762">
              <a:solidFill>
                <a:srgbClr val="FFB900"/>
              </a:solidFill>
            </a:ln>
          </p:spPr>
          <p:txBody>
            <a:bodyPr wrap="square" lIns="0" tIns="0" rIns="0" bIns="0" rtlCol="0"/>
            <a:lstStyle/>
            <a:p>
              <a:endParaRPr/>
            </a:p>
          </p:txBody>
        </p:sp>
        <p:sp>
          <p:nvSpPr>
            <p:cNvPr id="1590" name="object 1588">
              <a:extLst>
                <a:ext uri="{FF2B5EF4-FFF2-40B4-BE49-F238E27FC236}">
                  <a16:creationId xmlns:a16="http://schemas.microsoft.com/office/drawing/2014/main" id="{DEB85557-D538-43C6-A5E9-61FA63467EBB}"/>
                </a:ext>
              </a:extLst>
            </p:cNvPr>
            <p:cNvSpPr/>
            <p:nvPr/>
          </p:nvSpPr>
          <p:spPr>
            <a:xfrm>
              <a:off x="3404065" y="4775024"/>
              <a:ext cx="292735" cy="0"/>
            </a:xfrm>
            <a:custGeom>
              <a:avLst/>
              <a:gdLst/>
              <a:ahLst/>
              <a:cxnLst/>
              <a:rect l="l" t="t" r="r" b="b"/>
              <a:pathLst>
                <a:path w="292735">
                  <a:moveTo>
                    <a:pt x="0" y="0"/>
                  </a:moveTo>
                  <a:lnTo>
                    <a:pt x="292270" y="0"/>
                  </a:lnTo>
                </a:path>
              </a:pathLst>
            </a:custGeom>
            <a:ln w="4762">
              <a:solidFill>
                <a:srgbClr val="FFC800"/>
              </a:solidFill>
            </a:ln>
          </p:spPr>
          <p:txBody>
            <a:bodyPr wrap="square" lIns="0" tIns="0" rIns="0" bIns="0" rtlCol="0"/>
            <a:lstStyle/>
            <a:p>
              <a:endParaRPr/>
            </a:p>
          </p:txBody>
        </p:sp>
        <p:sp>
          <p:nvSpPr>
            <p:cNvPr id="1591" name="object 1589">
              <a:extLst>
                <a:ext uri="{FF2B5EF4-FFF2-40B4-BE49-F238E27FC236}">
                  <a16:creationId xmlns:a16="http://schemas.microsoft.com/office/drawing/2014/main" id="{65A10AED-DC34-41BD-864B-9B150089EB6D}"/>
                </a:ext>
              </a:extLst>
            </p:cNvPr>
            <p:cNvSpPr/>
            <p:nvPr/>
          </p:nvSpPr>
          <p:spPr>
            <a:xfrm>
              <a:off x="3395552" y="4770261"/>
              <a:ext cx="300990" cy="0"/>
            </a:xfrm>
            <a:custGeom>
              <a:avLst/>
              <a:gdLst/>
              <a:ahLst/>
              <a:cxnLst/>
              <a:rect l="l" t="t" r="r" b="b"/>
              <a:pathLst>
                <a:path w="300989">
                  <a:moveTo>
                    <a:pt x="0" y="0"/>
                  </a:moveTo>
                  <a:lnTo>
                    <a:pt x="300782" y="0"/>
                  </a:lnTo>
                </a:path>
              </a:pathLst>
            </a:custGeom>
            <a:ln w="4762">
              <a:solidFill>
                <a:srgbClr val="FFD500"/>
              </a:solidFill>
            </a:ln>
          </p:spPr>
          <p:txBody>
            <a:bodyPr wrap="square" lIns="0" tIns="0" rIns="0" bIns="0" rtlCol="0"/>
            <a:lstStyle/>
            <a:p>
              <a:endParaRPr/>
            </a:p>
          </p:txBody>
        </p:sp>
        <p:sp>
          <p:nvSpPr>
            <p:cNvPr id="1592" name="object 1590">
              <a:extLst>
                <a:ext uri="{FF2B5EF4-FFF2-40B4-BE49-F238E27FC236}">
                  <a16:creationId xmlns:a16="http://schemas.microsoft.com/office/drawing/2014/main" id="{4074525B-9F45-4B74-8D54-655334007AC0}"/>
                </a:ext>
              </a:extLst>
            </p:cNvPr>
            <p:cNvSpPr/>
            <p:nvPr/>
          </p:nvSpPr>
          <p:spPr>
            <a:xfrm>
              <a:off x="3395552" y="4770261"/>
              <a:ext cx="300990" cy="0"/>
            </a:xfrm>
            <a:custGeom>
              <a:avLst/>
              <a:gdLst/>
              <a:ahLst/>
              <a:cxnLst/>
              <a:rect l="l" t="t" r="r" b="b"/>
              <a:pathLst>
                <a:path w="300989">
                  <a:moveTo>
                    <a:pt x="0" y="0"/>
                  </a:moveTo>
                  <a:lnTo>
                    <a:pt x="300782" y="0"/>
                  </a:lnTo>
                </a:path>
              </a:pathLst>
            </a:custGeom>
            <a:ln w="4762">
              <a:solidFill>
                <a:srgbClr val="FFE400"/>
              </a:solidFill>
            </a:ln>
          </p:spPr>
          <p:txBody>
            <a:bodyPr wrap="square" lIns="0" tIns="0" rIns="0" bIns="0" rtlCol="0"/>
            <a:lstStyle/>
            <a:p>
              <a:endParaRPr/>
            </a:p>
          </p:txBody>
        </p:sp>
        <p:sp>
          <p:nvSpPr>
            <p:cNvPr id="1593" name="object 1591">
              <a:extLst>
                <a:ext uri="{FF2B5EF4-FFF2-40B4-BE49-F238E27FC236}">
                  <a16:creationId xmlns:a16="http://schemas.microsoft.com/office/drawing/2014/main" id="{7CE0D700-CFE7-43CE-B79B-1D024F0045F1}"/>
                </a:ext>
              </a:extLst>
            </p:cNvPr>
            <p:cNvSpPr/>
            <p:nvPr/>
          </p:nvSpPr>
          <p:spPr>
            <a:xfrm>
              <a:off x="3389877" y="4766689"/>
              <a:ext cx="304165" cy="0"/>
            </a:xfrm>
            <a:custGeom>
              <a:avLst/>
              <a:gdLst/>
              <a:ahLst/>
              <a:cxnLst/>
              <a:rect l="l" t="t" r="r" b="b"/>
              <a:pathLst>
                <a:path w="304164">
                  <a:moveTo>
                    <a:pt x="0" y="0"/>
                  </a:moveTo>
                  <a:lnTo>
                    <a:pt x="303620" y="0"/>
                  </a:lnTo>
                </a:path>
              </a:pathLst>
            </a:custGeom>
            <a:ln w="3175">
              <a:solidFill>
                <a:srgbClr val="FFE400"/>
              </a:solidFill>
            </a:ln>
          </p:spPr>
          <p:txBody>
            <a:bodyPr wrap="square" lIns="0" tIns="0" rIns="0" bIns="0" rtlCol="0"/>
            <a:lstStyle/>
            <a:p>
              <a:endParaRPr/>
            </a:p>
          </p:txBody>
        </p:sp>
        <p:sp>
          <p:nvSpPr>
            <p:cNvPr id="1594" name="object 1592">
              <a:extLst>
                <a:ext uri="{FF2B5EF4-FFF2-40B4-BE49-F238E27FC236}">
                  <a16:creationId xmlns:a16="http://schemas.microsoft.com/office/drawing/2014/main" id="{09F128DA-C7EA-492C-BFA4-89B639B057E9}"/>
                </a:ext>
              </a:extLst>
            </p:cNvPr>
            <p:cNvSpPr/>
            <p:nvPr/>
          </p:nvSpPr>
          <p:spPr>
            <a:xfrm>
              <a:off x="3389877" y="4766689"/>
              <a:ext cx="304165" cy="0"/>
            </a:xfrm>
            <a:custGeom>
              <a:avLst/>
              <a:gdLst/>
              <a:ahLst/>
              <a:cxnLst/>
              <a:rect l="l" t="t" r="r" b="b"/>
              <a:pathLst>
                <a:path w="304164">
                  <a:moveTo>
                    <a:pt x="0" y="0"/>
                  </a:moveTo>
                  <a:lnTo>
                    <a:pt x="303620" y="0"/>
                  </a:lnTo>
                </a:path>
              </a:pathLst>
            </a:custGeom>
            <a:ln w="3175">
              <a:solidFill>
                <a:srgbClr val="FFE200"/>
              </a:solidFill>
            </a:ln>
          </p:spPr>
          <p:txBody>
            <a:bodyPr wrap="square" lIns="0" tIns="0" rIns="0" bIns="0" rtlCol="0"/>
            <a:lstStyle/>
            <a:p>
              <a:endParaRPr/>
            </a:p>
          </p:txBody>
        </p:sp>
        <p:sp>
          <p:nvSpPr>
            <p:cNvPr id="1595" name="object 1593">
              <a:extLst>
                <a:ext uri="{FF2B5EF4-FFF2-40B4-BE49-F238E27FC236}">
                  <a16:creationId xmlns:a16="http://schemas.microsoft.com/office/drawing/2014/main" id="{021F38C3-7C76-4A66-9D16-444EC75C015E}"/>
                </a:ext>
              </a:extLst>
            </p:cNvPr>
            <p:cNvSpPr/>
            <p:nvPr/>
          </p:nvSpPr>
          <p:spPr>
            <a:xfrm>
              <a:off x="3387039" y="4764308"/>
              <a:ext cx="300990" cy="0"/>
            </a:xfrm>
            <a:custGeom>
              <a:avLst/>
              <a:gdLst/>
              <a:ahLst/>
              <a:cxnLst/>
              <a:rect l="l" t="t" r="r" b="b"/>
              <a:pathLst>
                <a:path w="300989">
                  <a:moveTo>
                    <a:pt x="0" y="0"/>
                  </a:moveTo>
                  <a:lnTo>
                    <a:pt x="300782" y="0"/>
                  </a:lnTo>
                </a:path>
              </a:pathLst>
            </a:custGeom>
            <a:ln w="3175">
              <a:solidFill>
                <a:srgbClr val="FFE200"/>
              </a:solidFill>
            </a:ln>
          </p:spPr>
          <p:txBody>
            <a:bodyPr wrap="square" lIns="0" tIns="0" rIns="0" bIns="0" rtlCol="0"/>
            <a:lstStyle/>
            <a:p>
              <a:endParaRPr/>
            </a:p>
          </p:txBody>
        </p:sp>
        <p:sp>
          <p:nvSpPr>
            <p:cNvPr id="1596" name="object 1594">
              <a:extLst>
                <a:ext uri="{FF2B5EF4-FFF2-40B4-BE49-F238E27FC236}">
                  <a16:creationId xmlns:a16="http://schemas.microsoft.com/office/drawing/2014/main" id="{0D4FEDEF-4750-4E9D-AD94-FE931F189038}"/>
                </a:ext>
              </a:extLst>
            </p:cNvPr>
            <p:cNvSpPr/>
            <p:nvPr/>
          </p:nvSpPr>
          <p:spPr>
            <a:xfrm>
              <a:off x="3387039" y="4764308"/>
              <a:ext cx="300990" cy="0"/>
            </a:xfrm>
            <a:custGeom>
              <a:avLst/>
              <a:gdLst/>
              <a:ahLst/>
              <a:cxnLst/>
              <a:rect l="l" t="t" r="r" b="b"/>
              <a:pathLst>
                <a:path w="300989">
                  <a:moveTo>
                    <a:pt x="0" y="0"/>
                  </a:moveTo>
                  <a:lnTo>
                    <a:pt x="300782" y="0"/>
                  </a:lnTo>
                </a:path>
              </a:pathLst>
            </a:custGeom>
            <a:ln w="3175">
              <a:solidFill>
                <a:srgbClr val="FFDB00"/>
              </a:solidFill>
            </a:ln>
          </p:spPr>
          <p:txBody>
            <a:bodyPr wrap="square" lIns="0" tIns="0" rIns="0" bIns="0" rtlCol="0"/>
            <a:lstStyle/>
            <a:p>
              <a:endParaRPr/>
            </a:p>
          </p:txBody>
        </p:sp>
        <p:sp>
          <p:nvSpPr>
            <p:cNvPr id="1597" name="object 1595">
              <a:extLst>
                <a:ext uri="{FF2B5EF4-FFF2-40B4-BE49-F238E27FC236}">
                  <a16:creationId xmlns:a16="http://schemas.microsoft.com/office/drawing/2014/main" id="{FB2ABD09-9978-4A81-9776-B5BC4AFE7083}"/>
                </a:ext>
              </a:extLst>
            </p:cNvPr>
            <p:cNvSpPr/>
            <p:nvPr/>
          </p:nvSpPr>
          <p:spPr>
            <a:xfrm>
              <a:off x="3384201" y="4761926"/>
              <a:ext cx="300990" cy="0"/>
            </a:xfrm>
            <a:custGeom>
              <a:avLst/>
              <a:gdLst/>
              <a:ahLst/>
              <a:cxnLst/>
              <a:rect l="l" t="t" r="r" b="b"/>
              <a:pathLst>
                <a:path w="300989">
                  <a:moveTo>
                    <a:pt x="0" y="0"/>
                  </a:moveTo>
                  <a:lnTo>
                    <a:pt x="300782" y="0"/>
                  </a:lnTo>
                </a:path>
              </a:pathLst>
            </a:custGeom>
            <a:ln w="3175">
              <a:solidFill>
                <a:srgbClr val="FFDB00"/>
              </a:solidFill>
            </a:ln>
          </p:spPr>
          <p:txBody>
            <a:bodyPr wrap="square" lIns="0" tIns="0" rIns="0" bIns="0" rtlCol="0"/>
            <a:lstStyle/>
            <a:p>
              <a:endParaRPr/>
            </a:p>
          </p:txBody>
        </p:sp>
        <p:sp>
          <p:nvSpPr>
            <p:cNvPr id="1598" name="object 1596">
              <a:extLst>
                <a:ext uri="{FF2B5EF4-FFF2-40B4-BE49-F238E27FC236}">
                  <a16:creationId xmlns:a16="http://schemas.microsoft.com/office/drawing/2014/main" id="{ADDE75C1-A35B-40E2-A9DC-71BA8E3F882B}"/>
                </a:ext>
              </a:extLst>
            </p:cNvPr>
            <p:cNvSpPr/>
            <p:nvPr/>
          </p:nvSpPr>
          <p:spPr>
            <a:xfrm>
              <a:off x="3384201" y="4761926"/>
              <a:ext cx="300990" cy="0"/>
            </a:xfrm>
            <a:custGeom>
              <a:avLst/>
              <a:gdLst/>
              <a:ahLst/>
              <a:cxnLst/>
              <a:rect l="l" t="t" r="r" b="b"/>
              <a:pathLst>
                <a:path w="300989">
                  <a:moveTo>
                    <a:pt x="0" y="0"/>
                  </a:moveTo>
                  <a:lnTo>
                    <a:pt x="300782" y="0"/>
                  </a:lnTo>
                </a:path>
              </a:pathLst>
            </a:custGeom>
            <a:ln w="3175">
              <a:solidFill>
                <a:srgbClr val="FFD100"/>
              </a:solidFill>
            </a:ln>
          </p:spPr>
          <p:txBody>
            <a:bodyPr wrap="square" lIns="0" tIns="0" rIns="0" bIns="0" rtlCol="0"/>
            <a:lstStyle/>
            <a:p>
              <a:endParaRPr/>
            </a:p>
          </p:txBody>
        </p:sp>
        <p:sp>
          <p:nvSpPr>
            <p:cNvPr id="1599" name="object 1597">
              <a:extLst>
                <a:ext uri="{FF2B5EF4-FFF2-40B4-BE49-F238E27FC236}">
                  <a16:creationId xmlns:a16="http://schemas.microsoft.com/office/drawing/2014/main" id="{DF89F1E6-1395-441A-A24F-D96CD58E510C}"/>
                </a:ext>
              </a:extLst>
            </p:cNvPr>
            <p:cNvSpPr/>
            <p:nvPr/>
          </p:nvSpPr>
          <p:spPr>
            <a:xfrm>
              <a:off x="3381364" y="4759545"/>
              <a:ext cx="300990" cy="0"/>
            </a:xfrm>
            <a:custGeom>
              <a:avLst/>
              <a:gdLst/>
              <a:ahLst/>
              <a:cxnLst/>
              <a:rect l="l" t="t" r="r" b="b"/>
              <a:pathLst>
                <a:path w="300989">
                  <a:moveTo>
                    <a:pt x="0" y="0"/>
                  </a:moveTo>
                  <a:lnTo>
                    <a:pt x="300782" y="0"/>
                  </a:lnTo>
                </a:path>
              </a:pathLst>
            </a:custGeom>
            <a:ln w="3175">
              <a:solidFill>
                <a:srgbClr val="FFD100"/>
              </a:solidFill>
            </a:ln>
          </p:spPr>
          <p:txBody>
            <a:bodyPr wrap="square" lIns="0" tIns="0" rIns="0" bIns="0" rtlCol="0"/>
            <a:lstStyle/>
            <a:p>
              <a:endParaRPr/>
            </a:p>
          </p:txBody>
        </p:sp>
        <p:sp>
          <p:nvSpPr>
            <p:cNvPr id="1600" name="object 1598">
              <a:extLst>
                <a:ext uri="{FF2B5EF4-FFF2-40B4-BE49-F238E27FC236}">
                  <a16:creationId xmlns:a16="http://schemas.microsoft.com/office/drawing/2014/main" id="{9F60E17F-D822-4315-A7A0-49C6CFF3D913}"/>
                </a:ext>
              </a:extLst>
            </p:cNvPr>
            <p:cNvSpPr/>
            <p:nvPr/>
          </p:nvSpPr>
          <p:spPr>
            <a:xfrm>
              <a:off x="3381364" y="4759104"/>
              <a:ext cx="300990" cy="0"/>
            </a:xfrm>
            <a:custGeom>
              <a:avLst/>
              <a:gdLst/>
              <a:ahLst/>
              <a:cxnLst/>
              <a:rect l="l" t="t" r="r" b="b"/>
              <a:pathLst>
                <a:path w="300989">
                  <a:moveTo>
                    <a:pt x="0" y="0"/>
                  </a:moveTo>
                  <a:lnTo>
                    <a:pt x="300782" y="0"/>
                  </a:lnTo>
                </a:path>
              </a:pathLst>
            </a:custGeom>
            <a:ln w="3175">
              <a:solidFill>
                <a:srgbClr val="FFD100"/>
              </a:solidFill>
            </a:ln>
          </p:spPr>
          <p:txBody>
            <a:bodyPr wrap="square" lIns="0" tIns="0" rIns="0" bIns="0" rtlCol="0"/>
            <a:lstStyle/>
            <a:p>
              <a:endParaRPr/>
            </a:p>
          </p:txBody>
        </p:sp>
        <p:sp>
          <p:nvSpPr>
            <p:cNvPr id="1601" name="object 1599">
              <a:extLst>
                <a:ext uri="{FF2B5EF4-FFF2-40B4-BE49-F238E27FC236}">
                  <a16:creationId xmlns:a16="http://schemas.microsoft.com/office/drawing/2014/main" id="{C4E731BE-C844-4D7E-B7A2-B7A7DB579CA2}"/>
                </a:ext>
              </a:extLst>
            </p:cNvPr>
            <p:cNvSpPr/>
            <p:nvPr/>
          </p:nvSpPr>
          <p:spPr>
            <a:xfrm>
              <a:off x="3381364" y="4756786"/>
              <a:ext cx="295275" cy="0"/>
            </a:xfrm>
            <a:custGeom>
              <a:avLst/>
              <a:gdLst/>
              <a:ahLst/>
              <a:cxnLst/>
              <a:rect l="l" t="t" r="r" b="b"/>
              <a:pathLst>
                <a:path w="295275">
                  <a:moveTo>
                    <a:pt x="0" y="0"/>
                  </a:moveTo>
                  <a:lnTo>
                    <a:pt x="295107" y="0"/>
                  </a:lnTo>
                </a:path>
              </a:pathLst>
            </a:custGeom>
            <a:ln w="3175">
              <a:solidFill>
                <a:srgbClr val="FFD100"/>
              </a:solidFill>
            </a:ln>
          </p:spPr>
          <p:txBody>
            <a:bodyPr wrap="square" lIns="0" tIns="0" rIns="0" bIns="0" rtlCol="0"/>
            <a:lstStyle/>
            <a:p>
              <a:endParaRPr/>
            </a:p>
          </p:txBody>
        </p:sp>
        <p:sp>
          <p:nvSpPr>
            <p:cNvPr id="1602" name="object 1600">
              <a:extLst>
                <a:ext uri="{FF2B5EF4-FFF2-40B4-BE49-F238E27FC236}">
                  <a16:creationId xmlns:a16="http://schemas.microsoft.com/office/drawing/2014/main" id="{64405A83-9246-4D30-BF56-F2F14B588D7A}"/>
                </a:ext>
              </a:extLst>
            </p:cNvPr>
            <p:cNvSpPr/>
            <p:nvPr/>
          </p:nvSpPr>
          <p:spPr>
            <a:xfrm>
              <a:off x="3381364" y="4756786"/>
              <a:ext cx="295275" cy="0"/>
            </a:xfrm>
            <a:custGeom>
              <a:avLst/>
              <a:gdLst/>
              <a:ahLst/>
              <a:cxnLst/>
              <a:rect l="l" t="t" r="r" b="b"/>
              <a:pathLst>
                <a:path w="295275">
                  <a:moveTo>
                    <a:pt x="0" y="0"/>
                  </a:moveTo>
                  <a:lnTo>
                    <a:pt x="295107" y="0"/>
                  </a:lnTo>
                </a:path>
              </a:pathLst>
            </a:custGeom>
            <a:ln w="3175">
              <a:solidFill>
                <a:srgbClr val="FFC800"/>
              </a:solidFill>
            </a:ln>
          </p:spPr>
          <p:txBody>
            <a:bodyPr wrap="square" lIns="0" tIns="0" rIns="0" bIns="0" rtlCol="0"/>
            <a:lstStyle/>
            <a:p>
              <a:endParaRPr/>
            </a:p>
          </p:txBody>
        </p:sp>
        <p:sp>
          <p:nvSpPr>
            <p:cNvPr id="1603" name="object 1601">
              <a:extLst>
                <a:ext uri="{FF2B5EF4-FFF2-40B4-BE49-F238E27FC236}">
                  <a16:creationId xmlns:a16="http://schemas.microsoft.com/office/drawing/2014/main" id="{6FFAD502-A380-41A6-82F3-EB69AF361EE5}"/>
                </a:ext>
              </a:extLst>
            </p:cNvPr>
            <p:cNvSpPr/>
            <p:nvPr/>
          </p:nvSpPr>
          <p:spPr>
            <a:xfrm>
              <a:off x="3381364" y="4754468"/>
              <a:ext cx="289560" cy="0"/>
            </a:xfrm>
            <a:custGeom>
              <a:avLst/>
              <a:gdLst/>
              <a:ahLst/>
              <a:cxnLst/>
              <a:rect l="l" t="t" r="r" b="b"/>
              <a:pathLst>
                <a:path w="289560">
                  <a:moveTo>
                    <a:pt x="0" y="0"/>
                  </a:moveTo>
                  <a:lnTo>
                    <a:pt x="289432" y="0"/>
                  </a:lnTo>
                </a:path>
              </a:pathLst>
            </a:custGeom>
            <a:ln w="3175">
              <a:solidFill>
                <a:srgbClr val="FFC800"/>
              </a:solidFill>
            </a:ln>
          </p:spPr>
          <p:txBody>
            <a:bodyPr wrap="square" lIns="0" tIns="0" rIns="0" bIns="0" rtlCol="0"/>
            <a:lstStyle/>
            <a:p>
              <a:endParaRPr/>
            </a:p>
          </p:txBody>
        </p:sp>
        <p:sp>
          <p:nvSpPr>
            <p:cNvPr id="1604" name="object 1602">
              <a:extLst>
                <a:ext uri="{FF2B5EF4-FFF2-40B4-BE49-F238E27FC236}">
                  <a16:creationId xmlns:a16="http://schemas.microsoft.com/office/drawing/2014/main" id="{771E8DFC-FCC8-49ED-9DC5-EFDA8A11AD88}"/>
                </a:ext>
              </a:extLst>
            </p:cNvPr>
            <p:cNvSpPr/>
            <p:nvPr/>
          </p:nvSpPr>
          <p:spPr>
            <a:xfrm>
              <a:off x="3381364" y="4754468"/>
              <a:ext cx="289560" cy="0"/>
            </a:xfrm>
            <a:custGeom>
              <a:avLst/>
              <a:gdLst/>
              <a:ahLst/>
              <a:cxnLst/>
              <a:rect l="l" t="t" r="r" b="b"/>
              <a:pathLst>
                <a:path w="289560">
                  <a:moveTo>
                    <a:pt x="0" y="0"/>
                  </a:moveTo>
                  <a:lnTo>
                    <a:pt x="289432" y="0"/>
                  </a:lnTo>
                </a:path>
              </a:pathLst>
            </a:custGeom>
            <a:ln w="3175">
              <a:solidFill>
                <a:srgbClr val="FFC400"/>
              </a:solidFill>
            </a:ln>
          </p:spPr>
          <p:txBody>
            <a:bodyPr wrap="square" lIns="0" tIns="0" rIns="0" bIns="0" rtlCol="0"/>
            <a:lstStyle/>
            <a:p>
              <a:endParaRPr/>
            </a:p>
          </p:txBody>
        </p:sp>
        <p:sp>
          <p:nvSpPr>
            <p:cNvPr id="1605" name="object 1603">
              <a:extLst>
                <a:ext uri="{FF2B5EF4-FFF2-40B4-BE49-F238E27FC236}">
                  <a16:creationId xmlns:a16="http://schemas.microsoft.com/office/drawing/2014/main" id="{216F1503-FABD-4D1E-B894-66E2A573459E}"/>
                </a:ext>
              </a:extLst>
            </p:cNvPr>
            <p:cNvSpPr/>
            <p:nvPr/>
          </p:nvSpPr>
          <p:spPr>
            <a:xfrm>
              <a:off x="3381364" y="4750991"/>
              <a:ext cx="286385" cy="0"/>
            </a:xfrm>
            <a:custGeom>
              <a:avLst/>
              <a:gdLst/>
              <a:ahLst/>
              <a:cxnLst/>
              <a:rect l="l" t="t" r="r" b="b"/>
              <a:pathLst>
                <a:path w="286385">
                  <a:moveTo>
                    <a:pt x="0" y="0"/>
                  </a:moveTo>
                  <a:lnTo>
                    <a:pt x="286333" y="0"/>
                  </a:lnTo>
                </a:path>
              </a:pathLst>
            </a:custGeom>
            <a:ln w="4636">
              <a:solidFill>
                <a:srgbClr val="FFC400"/>
              </a:solidFill>
            </a:ln>
          </p:spPr>
          <p:txBody>
            <a:bodyPr wrap="square" lIns="0" tIns="0" rIns="0" bIns="0" rtlCol="0"/>
            <a:lstStyle/>
            <a:p>
              <a:endParaRPr/>
            </a:p>
          </p:txBody>
        </p:sp>
        <p:sp>
          <p:nvSpPr>
            <p:cNvPr id="1606" name="object 1604">
              <a:extLst>
                <a:ext uri="{FF2B5EF4-FFF2-40B4-BE49-F238E27FC236}">
                  <a16:creationId xmlns:a16="http://schemas.microsoft.com/office/drawing/2014/main" id="{0CC26A7A-238F-4662-9B3C-72FB6E743AE7}"/>
                </a:ext>
              </a:extLst>
            </p:cNvPr>
            <p:cNvSpPr/>
            <p:nvPr/>
          </p:nvSpPr>
          <p:spPr>
            <a:xfrm>
              <a:off x="3381364" y="4751210"/>
              <a:ext cx="289560" cy="0"/>
            </a:xfrm>
            <a:custGeom>
              <a:avLst/>
              <a:gdLst/>
              <a:ahLst/>
              <a:cxnLst/>
              <a:rect l="l" t="t" r="r" b="b"/>
              <a:pathLst>
                <a:path w="289560">
                  <a:moveTo>
                    <a:pt x="0" y="0"/>
                  </a:moveTo>
                  <a:lnTo>
                    <a:pt x="289432" y="0"/>
                  </a:lnTo>
                </a:path>
              </a:pathLst>
            </a:custGeom>
            <a:ln w="4762">
              <a:solidFill>
                <a:srgbClr val="FFBC00"/>
              </a:solidFill>
            </a:ln>
          </p:spPr>
          <p:txBody>
            <a:bodyPr wrap="square" lIns="0" tIns="0" rIns="0" bIns="0" rtlCol="0"/>
            <a:lstStyle/>
            <a:p>
              <a:endParaRPr/>
            </a:p>
          </p:txBody>
        </p:sp>
        <p:sp>
          <p:nvSpPr>
            <p:cNvPr id="1607" name="object 1605">
              <a:extLst>
                <a:ext uri="{FF2B5EF4-FFF2-40B4-BE49-F238E27FC236}">
                  <a16:creationId xmlns:a16="http://schemas.microsoft.com/office/drawing/2014/main" id="{5B00B711-3BAC-4A68-B96A-7D5958764350}"/>
                </a:ext>
              </a:extLst>
            </p:cNvPr>
            <p:cNvSpPr/>
            <p:nvPr/>
          </p:nvSpPr>
          <p:spPr>
            <a:xfrm>
              <a:off x="3381364" y="4746447"/>
              <a:ext cx="278130" cy="0"/>
            </a:xfrm>
            <a:custGeom>
              <a:avLst/>
              <a:gdLst/>
              <a:ahLst/>
              <a:cxnLst/>
              <a:rect l="l" t="t" r="r" b="b"/>
              <a:pathLst>
                <a:path w="278129">
                  <a:moveTo>
                    <a:pt x="0" y="0"/>
                  </a:moveTo>
                  <a:lnTo>
                    <a:pt x="278082" y="0"/>
                  </a:lnTo>
                </a:path>
              </a:pathLst>
            </a:custGeom>
            <a:ln w="4762">
              <a:solidFill>
                <a:srgbClr val="FFB500"/>
              </a:solidFill>
            </a:ln>
          </p:spPr>
          <p:txBody>
            <a:bodyPr wrap="square" lIns="0" tIns="0" rIns="0" bIns="0" rtlCol="0"/>
            <a:lstStyle/>
            <a:p>
              <a:endParaRPr/>
            </a:p>
          </p:txBody>
        </p:sp>
        <p:sp>
          <p:nvSpPr>
            <p:cNvPr id="1608" name="object 1606">
              <a:extLst>
                <a:ext uri="{FF2B5EF4-FFF2-40B4-BE49-F238E27FC236}">
                  <a16:creationId xmlns:a16="http://schemas.microsoft.com/office/drawing/2014/main" id="{5D0A6090-BF93-469B-B069-E2D451C6C579}"/>
                </a:ext>
              </a:extLst>
            </p:cNvPr>
            <p:cNvSpPr/>
            <p:nvPr/>
          </p:nvSpPr>
          <p:spPr>
            <a:xfrm>
              <a:off x="3381364" y="4746355"/>
              <a:ext cx="278130" cy="0"/>
            </a:xfrm>
            <a:custGeom>
              <a:avLst/>
              <a:gdLst/>
              <a:ahLst/>
              <a:cxnLst/>
              <a:rect l="l" t="t" r="r" b="b"/>
              <a:pathLst>
                <a:path w="278129">
                  <a:moveTo>
                    <a:pt x="0" y="0"/>
                  </a:moveTo>
                  <a:lnTo>
                    <a:pt x="278082" y="0"/>
                  </a:lnTo>
                </a:path>
              </a:pathLst>
            </a:custGeom>
            <a:ln w="4636">
              <a:solidFill>
                <a:srgbClr val="FFB100"/>
              </a:solidFill>
            </a:ln>
          </p:spPr>
          <p:txBody>
            <a:bodyPr wrap="square" lIns="0" tIns="0" rIns="0" bIns="0" rtlCol="0"/>
            <a:lstStyle/>
            <a:p>
              <a:endParaRPr/>
            </a:p>
          </p:txBody>
        </p:sp>
        <p:sp>
          <p:nvSpPr>
            <p:cNvPr id="1609" name="object 1607">
              <a:extLst>
                <a:ext uri="{FF2B5EF4-FFF2-40B4-BE49-F238E27FC236}">
                  <a16:creationId xmlns:a16="http://schemas.microsoft.com/office/drawing/2014/main" id="{884C813E-D565-4886-9FFF-6E993442E850}"/>
                </a:ext>
              </a:extLst>
            </p:cNvPr>
            <p:cNvSpPr/>
            <p:nvPr/>
          </p:nvSpPr>
          <p:spPr>
            <a:xfrm>
              <a:off x="3381364" y="4742878"/>
              <a:ext cx="269875" cy="0"/>
            </a:xfrm>
            <a:custGeom>
              <a:avLst/>
              <a:gdLst/>
              <a:ahLst/>
              <a:cxnLst/>
              <a:rect l="l" t="t" r="r" b="b"/>
              <a:pathLst>
                <a:path w="269875">
                  <a:moveTo>
                    <a:pt x="0" y="0"/>
                  </a:moveTo>
                  <a:lnTo>
                    <a:pt x="269569" y="0"/>
                  </a:lnTo>
                </a:path>
              </a:pathLst>
            </a:custGeom>
            <a:ln w="3175">
              <a:solidFill>
                <a:srgbClr val="FFB100"/>
              </a:solidFill>
            </a:ln>
          </p:spPr>
          <p:txBody>
            <a:bodyPr wrap="square" lIns="0" tIns="0" rIns="0" bIns="0" rtlCol="0"/>
            <a:lstStyle/>
            <a:p>
              <a:endParaRPr/>
            </a:p>
          </p:txBody>
        </p:sp>
        <p:sp>
          <p:nvSpPr>
            <p:cNvPr id="1610" name="object 1608">
              <a:extLst>
                <a:ext uri="{FF2B5EF4-FFF2-40B4-BE49-F238E27FC236}">
                  <a16:creationId xmlns:a16="http://schemas.microsoft.com/office/drawing/2014/main" id="{E8D69286-82E3-48F4-9F25-1AE1D7F8B44F}"/>
                </a:ext>
              </a:extLst>
            </p:cNvPr>
            <p:cNvSpPr/>
            <p:nvPr/>
          </p:nvSpPr>
          <p:spPr>
            <a:xfrm>
              <a:off x="3381364" y="4742875"/>
              <a:ext cx="269875" cy="0"/>
            </a:xfrm>
            <a:custGeom>
              <a:avLst/>
              <a:gdLst/>
              <a:ahLst/>
              <a:cxnLst/>
              <a:rect l="l" t="t" r="r" b="b"/>
              <a:pathLst>
                <a:path w="269875">
                  <a:moveTo>
                    <a:pt x="0" y="0"/>
                  </a:moveTo>
                  <a:lnTo>
                    <a:pt x="269569" y="0"/>
                  </a:lnTo>
                </a:path>
              </a:pathLst>
            </a:custGeom>
            <a:ln w="3175">
              <a:solidFill>
                <a:srgbClr val="FFAB00"/>
              </a:solidFill>
            </a:ln>
          </p:spPr>
          <p:txBody>
            <a:bodyPr wrap="square" lIns="0" tIns="0" rIns="0" bIns="0" rtlCol="0"/>
            <a:lstStyle/>
            <a:p>
              <a:endParaRPr/>
            </a:p>
          </p:txBody>
        </p:sp>
        <p:sp>
          <p:nvSpPr>
            <p:cNvPr id="1611" name="object 1609">
              <a:extLst>
                <a:ext uri="{FF2B5EF4-FFF2-40B4-BE49-F238E27FC236}">
                  <a16:creationId xmlns:a16="http://schemas.microsoft.com/office/drawing/2014/main" id="{3DFEC6D0-7132-44F6-8023-ABD812517D0F}"/>
                </a:ext>
              </a:extLst>
            </p:cNvPr>
            <p:cNvSpPr/>
            <p:nvPr/>
          </p:nvSpPr>
          <p:spPr>
            <a:xfrm>
              <a:off x="3384201" y="4740493"/>
              <a:ext cx="255904" cy="0"/>
            </a:xfrm>
            <a:custGeom>
              <a:avLst/>
              <a:gdLst/>
              <a:ahLst/>
              <a:cxnLst/>
              <a:rect l="l" t="t" r="r" b="b"/>
              <a:pathLst>
                <a:path w="255904">
                  <a:moveTo>
                    <a:pt x="0" y="0"/>
                  </a:moveTo>
                  <a:lnTo>
                    <a:pt x="255381" y="0"/>
                  </a:lnTo>
                </a:path>
              </a:pathLst>
            </a:custGeom>
            <a:ln w="3175">
              <a:solidFill>
                <a:srgbClr val="FFAB00"/>
              </a:solidFill>
            </a:ln>
          </p:spPr>
          <p:txBody>
            <a:bodyPr wrap="square" lIns="0" tIns="0" rIns="0" bIns="0" rtlCol="0"/>
            <a:lstStyle/>
            <a:p>
              <a:endParaRPr/>
            </a:p>
          </p:txBody>
        </p:sp>
        <p:sp>
          <p:nvSpPr>
            <p:cNvPr id="1612" name="object 1610">
              <a:extLst>
                <a:ext uri="{FF2B5EF4-FFF2-40B4-BE49-F238E27FC236}">
                  <a16:creationId xmlns:a16="http://schemas.microsoft.com/office/drawing/2014/main" id="{77277099-8927-4A24-B027-EFB899F5EB58}"/>
                </a:ext>
              </a:extLst>
            </p:cNvPr>
            <p:cNvSpPr/>
            <p:nvPr/>
          </p:nvSpPr>
          <p:spPr>
            <a:xfrm>
              <a:off x="3384201" y="4740493"/>
              <a:ext cx="255904" cy="0"/>
            </a:xfrm>
            <a:custGeom>
              <a:avLst/>
              <a:gdLst/>
              <a:ahLst/>
              <a:cxnLst/>
              <a:rect l="l" t="t" r="r" b="b"/>
              <a:pathLst>
                <a:path w="255904">
                  <a:moveTo>
                    <a:pt x="0" y="0"/>
                  </a:moveTo>
                  <a:lnTo>
                    <a:pt x="255381" y="0"/>
                  </a:lnTo>
                </a:path>
              </a:pathLst>
            </a:custGeom>
            <a:ln w="3175">
              <a:solidFill>
                <a:srgbClr val="FFA600"/>
              </a:solidFill>
            </a:ln>
          </p:spPr>
          <p:txBody>
            <a:bodyPr wrap="square" lIns="0" tIns="0" rIns="0" bIns="0" rtlCol="0"/>
            <a:lstStyle/>
            <a:p>
              <a:endParaRPr/>
            </a:p>
          </p:txBody>
        </p:sp>
        <p:sp>
          <p:nvSpPr>
            <p:cNvPr id="1613" name="object 1611">
              <a:extLst>
                <a:ext uri="{FF2B5EF4-FFF2-40B4-BE49-F238E27FC236}">
                  <a16:creationId xmlns:a16="http://schemas.microsoft.com/office/drawing/2014/main" id="{68648BC7-A58D-4F7A-826F-5FF4CB5B3971}"/>
                </a:ext>
              </a:extLst>
            </p:cNvPr>
            <p:cNvSpPr/>
            <p:nvPr/>
          </p:nvSpPr>
          <p:spPr>
            <a:xfrm>
              <a:off x="3387039" y="4738112"/>
              <a:ext cx="233045" cy="0"/>
            </a:xfrm>
            <a:custGeom>
              <a:avLst/>
              <a:gdLst/>
              <a:ahLst/>
              <a:cxnLst/>
              <a:rect l="l" t="t" r="r" b="b"/>
              <a:pathLst>
                <a:path w="233045">
                  <a:moveTo>
                    <a:pt x="0" y="0"/>
                  </a:moveTo>
                  <a:lnTo>
                    <a:pt x="232681" y="0"/>
                  </a:lnTo>
                </a:path>
              </a:pathLst>
            </a:custGeom>
            <a:ln w="3175">
              <a:solidFill>
                <a:srgbClr val="FFA600"/>
              </a:solidFill>
            </a:ln>
          </p:spPr>
          <p:txBody>
            <a:bodyPr wrap="square" lIns="0" tIns="0" rIns="0" bIns="0" rtlCol="0"/>
            <a:lstStyle/>
            <a:p>
              <a:endParaRPr/>
            </a:p>
          </p:txBody>
        </p:sp>
        <p:sp>
          <p:nvSpPr>
            <p:cNvPr id="1614" name="object 1612">
              <a:extLst>
                <a:ext uri="{FF2B5EF4-FFF2-40B4-BE49-F238E27FC236}">
                  <a16:creationId xmlns:a16="http://schemas.microsoft.com/office/drawing/2014/main" id="{4B049804-8E71-46A6-8C91-036AEA722AF8}"/>
                </a:ext>
              </a:extLst>
            </p:cNvPr>
            <p:cNvSpPr/>
            <p:nvPr/>
          </p:nvSpPr>
          <p:spPr>
            <a:xfrm>
              <a:off x="3387039" y="4738112"/>
              <a:ext cx="233045" cy="0"/>
            </a:xfrm>
            <a:custGeom>
              <a:avLst/>
              <a:gdLst/>
              <a:ahLst/>
              <a:cxnLst/>
              <a:rect l="l" t="t" r="r" b="b"/>
              <a:pathLst>
                <a:path w="233045">
                  <a:moveTo>
                    <a:pt x="0" y="0"/>
                  </a:moveTo>
                  <a:lnTo>
                    <a:pt x="232681" y="0"/>
                  </a:lnTo>
                </a:path>
              </a:pathLst>
            </a:custGeom>
            <a:ln w="3175">
              <a:solidFill>
                <a:srgbClr val="FFA200"/>
              </a:solidFill>
            </a:ln>
          </p:spPr>
          <p:txBody>
            <a:bodyPr wrap="square" lIns="0" tIns="0" rIns="0" bIns="0" rtlCol="0"/>
            <a:lstStyle/>
            <a:p>
              <a:endParaRPr/>
            </a:p>
          </p:txBody>
        </p:sp>
        <p:sp>
          <p:nvSpPr>
            <p:cNvPr id="1615" name="object 1613">
              <a:extLst>
                <a:ext uri="{FF2B5EF4-FFF2-40B4-BE49-F238E27FC236}">
                  <a16:creationId xmlns:a16="http://schemas.microsoft.com/office/drawing/2014/main" id="{E025373C-004F-4C04-81AF-9ADC2C4729FF}"/>
                </a:ext>
              </a:extLst>
            </p:cNvPr>
            <p:cNvSpPr/>
            <p:nvPr/>
          </p:nvSpPr>
          <p:spPr>
            <a:xfrm>
              <a:off x="3392715" y="4735731"/>
              <a:ext cx="219075" cy="0"/>
            </a:xfrm>
            <a:custGeom>
              <a:avLst/>
              <a:gdLst/>
              <a:ahLst/>
              <a:cxnLst/>
              <a:rect l="l" t="t" r="r" b="b"/>
              <a:pathLst>
                <a:path w="219075">
                  <a:moveTo>
                    <a:pt x="0" y="0"/>
                  </a:moveTo>
                  <a:lnTo>
                    <a:pt x="218493" y="0"/>
                  </a:lnTo>
                </a:path>
              </a:pathLst>
            </a:custGeom>
            <a:ln w="3175">
              <a:solidFill>
                <a:srgbClr val="FFA200"/>
              </a:solidFill>
            </a:ln>
          </p:spPr>
          <p:txBody>
            <a:bodyPr wrap="square" lIns="0" tIns="0" rIns="0" bIns="0" rtlCol="0"/>
            <a:lstStyle/>
            <a:p>
              <a:endParaRPr/>
            </a:p>
          </p:txBody>
        </p:sp>
        <p:sp>
          <p:nvSpPr>
            <p:cNvPr id="1616" name="object 1614">
              <a:extLst>
                <a:ext uri="{FF2B5EF4-FFF2-40B4-BE49-F238E27FC236}">
                  <a16:creationId xmlns:a16="http://schemas.microsoft.com/office/drawing/2014/main" id="{2E355B20-89F8-4EDA-A2D7-F86C5724CFCB}"/>
                </a:ext>
              </a:extLst>
            </p:cNvPr>
            <p:cNvSpPr/>
            <p:nvPr/>
          </p:nvSpPr>
          <p:spPr>
            <a:xfrm>
              <a:off x="3392715" y="4735731"/>
              <a:ext cx="219075" cy="0"/>
            </a:xfrm>
            <a:custGeom>
              <a:avLst/>
              <a:gdLst/>
              <a:ahLst/>
              <a:cxnLst/>
              <a:rect l="l" t="t" r="r" b="b"/>
              <a:pathLst>
                <a:path w="219075">
                  <a:moveTo>
                    <a:pt x="0" y="0"/>
                  </a:moveTo>
                  <a:lnTo>
                    <a:pt x="218493" y="0"/>
                  </a:lnTo>
                </a:path>
              </a:pathLst>
            </a:custGeom>
            <a:ln w="3175">
              <a:solidFill>
                <a:srgbClr val="FF9E23"/>
              </a:solidFill>
            </a:ln>
          </p:spPr>
          <p:txBody>
            <a:bodyPr wrap="square" lIns="0" tIns="0" rIns="0" bIns="0" rtlCol="0"/>
            <a:lstStyle/>
            <a:p>
              <a:endParaRPr/>
            </a:p>
          </p:txBody>
        </p:sp>
        <p:sp>
          <p:nvSpPr>
            <p:cNvPr id="1617" name="object 1615">
              <a:extLst>
                <a:ext uri="{FF2B5EF4-FFF2-40B4-BE49-F238E27FC236}">
                  <a16:creationId xmlns:a16="http://schemas.microsoft.com/office/drawing/2014/main" id="{7069A114-210A-41C2-98DF-54CDE9A5A4DE}"/>
                </a:ext>
              </a:extLst>
            </p:cNvPr>
            <p:cNvSpPr/>
            <p:nvPr/>
          </p:nvSpPr>
          <p:spPr>
            <a:xfrm>
              <a:off x="3395552" y="4733349"/>
              <a:ext cx="196215" cy="0"/>
            </a:xfrm>
            <a:custGeom>
              <a:avLst/>
              <a:gdLst/>
              <a:ahLst/>
              <a:cxnLst/>
              <a:rect l="l" t="t" r="r" b="b"/>
              <a:pathLst>
                <a:path w="196214">
                  <a:moveTo>
                    <a:pt x="0" y="0"/>
                  </a:moveTo>
                  <a:lnTo>
                    <a:pt x="195792" y="0"/>
                  </a:lnTo>
                </a:path>
              </a:pathLst>
            </a:custGeom>
            <a:ln w="3175">
              <a:solidFill>
                <a:srgbClr val="FF9900"/>
              </a:solidFill>
            </a:ln>
          </p:spPr>
          <p:txBody>
            <a:bodyPr wrap="square" lIns="0" tIns="0" rIns="0" bIns="0" rtlCol="0"/>
            <a:lstStyle/>
            <a:p>
              <a:endParaRPr/>
            </a:p>
          </p:txBody>
        </p:sp>
        <p:sp>
          <p:nvSpPr>
            <p:cNvPr id="1618" name="object 1616">
              <a:extLst>
                <a:ext uri="{FF2B5EF4-FFF2-40B4-BE49-F238E27FC236}">
                  <a16:creationId xmlns:a16="http://schemas.microsoft.com/office/drawing/2014/main" id="{C944EF10-1816-4F5F-9464-D17EB23D0C13}"/>
                </a:ext>
              </a:extLst>
            </p:cNvPr>
            <p:cNvSpPr/>
            <p:nvPr/>
          </p:nvSpPr>
          <p:spPr>
            <a:xfrm>
              <a:off x="3395552" y="4733349"/>
              <a:ext cx="198755" cy="0"/>
            </a:xfrm>
            <a:custGeom>
              <a:avLst/>
              <a:gdLst/>
              <a:ahLst/>
              <a:cxnLst/>
              <a:rect l="l" t="t" r="r" b="b"/>
              <a:pathLst>
                <a:path w="198754">
                  <a:moveTo>
                    <a:pt x="0" y="0"/>
                  </a:moveTo>
                  <a:lnTo>
                    <a:pt x="198630" y="0"/>
                  </a:lnTo>
                </a:path>
              </a:pathLst>
            </a:custGeom>
            <a:ln w="3175">
              <a:solidFill>
                <a:srgbClr val="FF911C"/>
              </a:solidFill>
            </a:ln>
          </p:spPr>
          <p:txBody>
            <a:bodyPr wrap="square" lIns="0" tIns="0" rIns="0" bIns="0" rtlCol="0"/>
            <a:lstStyle/>
            <a:p>
              <a:endParaRPr/>
            </a:p>
          </p:txBody>
        </p:sp>
        <p:sp>
          <p:nvSpPr>
            <p:cNvPr id="1619" name="object 1617">
              <a:extLst>
                <a:ext uri="{FF2B5EF4-FFF2-40B4-BE49-F238E27FC236}">
                  <a16:creationId xmlns:a16="http://schemas.microsoft.com/office/drawing/2014/main" id="{979FCC0F-7B1B-4581-83A8-B7B4CD5A1032}"/>
                </a:ext>
              </a:extLst>
            </p:cNvPr>
            <p:cNvSpPr/>
            <p:nvPr/>
          </p:nvSpPr>
          <p:spPr>
            <a:xfrm>
              <a:off x="3401227" y="4729777"/>
              <a:ext cx="181610" cy="0"/>
            </a:xfrm>
            <a:custGeom>
              <a:avLst/>
              <a:gdLst/>
              <a:ahLst/>
              <a:cxnLst/>
              <a:rect l="l" t="t" r="r" b="b"/>
              <a:pathLst>
                <a:path w="181610">
                  <a:moveTo>
                    <a:pt x="0" y="0"/>
                  </a:moveTo>
                  <a:lnTo>
                    <a:pt x="181604" y="0"/>
                  </a:lnTo>
                </a:path>
              </a:pathLst>
            </a:custGeom>
            <a:ln w="4762">
              <a:solidFill>
                <a:srgbClr val="FF911C"/>
              </a:solidFill>
            </a:ln>
          </p:spPr>
          <p:txBody>
            <a:bodyPr wrap="square" lIns="0" tIns="0" rIns="0" bIns="0" rtlCol="0"/>
            <a:lstStyle/>
            <a:p>
              <a:endParaRPr/>
            </a:p>
          </p:txBody>
        </p:sp>
        <p:sp>
          <p:nvSpPr>
            <p:cNvPr id="1620" name="object 1618">
              <a:extLst>
                <a:ext uri="{FF2B5EF4-FFF2-40B4-BE49-F238E27FC236}">
                  <a16:creationId xmlns:a16="http://schemas.microsoft.com/office/drawing/2014/main" id="{59E1EA56-593D-470D-94CC-D4225D186377}"/>
                </a:ext>
              </a:extLst>
            </p:cNvPr>
            <p:cNvSpPr/>
            <p:nvPr/>
          </p:nvSpPr>
          <p:spPr>
            <a:xfrm>
              <a:off x="3401227" y="4729777"/>
              <a:ext cx="181610" cy="0"/>
            </a:xfrm>
            <a:custGeom>
              <a:avLst/>
              <a:gdLst/>
              <a:ahLst/>
              <a:cxnLst/>
              <a:rect l="l" t="t" r="r" b="b"/>
              <a:pathLst>
                <a:path w="181610">
                  <a:moveTo>
                    <a:pt x="0" y="0"/>
                  </a:moveTo>
                  <a:lnTo>
                    <a:pt x="181604" y="0"/>
                  </a:lnTo>
                </a:path>
              </a:pathLst>
            </a:custGeom>
            <a:ln w="4762">
              <a:solidFill>
                <a:srgbClr val="FF911C"/>
              </a:solidFill>
            </a:ln>
          </p:spPr>
          <p:txBody>
            <a:bodyPr wrap="square" lIns="0" tIns="0" rIns="0" bIns="0" rtlCol="0"/>
            <a:lstStyle/>
            <a:p>
              <a:endParaRPr/>
            </a:p>
          </p:txBody>
        </p:sp>
        <p:sp>
          <p:nvSpPr>
            <p:cNvPr id="1621" name="object 1619">
              <a:extLst>
                <a:ext uri="{FF2B5EF4-FFF2-40B4-BE49-F238E27FC236}">
                  <a16:creationId xmlns:a16="http://schemas.microsoft.com/office/drawing/2014/main" id="{4015E2FD-8549-48CB-8796-6857ADE2CD3E}"/>
                </a:ext>
              </a:extLst>
            </p:cNvPr>
            <p:cNvSpPr/>
            <p:nvPr/>
          </p:nvSpPr>
          <p:spPr>
            <a:xfrm>
              <a:off x="3455141" y="4725014"/>
              <a:ext cx="119380" cy="0"/>
            </a:xfrm>
            <a:custGeom>
              <a:avLst/>
              <a:gdLst/>
              <a:ahLst/>
              <a:cxnLst/>
              <a:rect l="l" t="t" r="r" b="b"/>
              <a:pathLst>
                <a:path w="119379">
                  <a:moveTo>
                    <a:pt x="0" y="0"/>
                  </a:moveTo>
                  <a:lnTo>
                    <a:pt x="119178" y="0"/>
                  </a:lnTo>
                </a:path>
              </a:pathLst>
            </a:custGeom>
            <a:ln w="4762">
              <a:solidFill>
                <a:srgbClr val="FF8617"/>
              </a:solidFill>
            </a:ln>
          </p:spPr>
          <p:txBody>
            <a:bodyPr wrap="square" lIns="0" tIns="0" rIns="0" bIns="0" rtlCol="0"/>
            <a:lstStyle/>
            <a:p>
              <a:endParaRPr/>
            </a:p>
          </p:txBody>
        </p:sp>
        <p:sp>
          <p:nvSpPr>
            <p:cNvPr id="1622" name="object 1620">
              <a:extLst>
                <a:ext uri="{FF2B5EF4-FFF2-40B4-BE49-F238E27FC236}">
                  <a16:creationId xmlns:a16="http://schemas.microsoft.com/office/drawing/2014/main" id="{5E1EF9FE-0A48-4B81-ACFC-C6494A12F741}"/>
                </a:ext>
              </a:extLst>
            </p:cNvPr>
            <p:cNvSpPr/>
            <p:nvPr/>
          </p:nvSpPr>
          <p:spPr>
            <a:xfrm>
              <a:off x="3455141" y="4725014"/>
              <a:ext cx="119380" cy="0"/>
            </a:xfrm>
            <a:custGeom>
              <a:avLst/>
              <a:gdLst/>
              <a:ahLst/>
              <a:cxnLst/>
              <a:rect l="l" t="t" r="r" b="b"/>
              <a:pathLst>
                <a:path w="119379">
                  <a:moveTo>
                    <a:pt x="0" y="0"/>
                  </a:moveTo>
                  <a:lnTo>
                    <a:pt x="119178" y="0"/>
                  </a:lnTo>
                </a:path>
              </a:pathLst>
            </a:custGeom>
            <a:ln w="4762">
              <a:solidFill>
                <a:srgbClr val="FF8617"/>
              </a:solidFill>
            </a:ln>
          </p:spPr>
          <p:txBody>
            <a:bodyPr wrap="square" lIns="0" tIns="0" rIns="0" bIns="0" rtlCol="0"/>
            <a:lstStyle/>
            <a:p>
              <a:endParaRPr/>
            </a:p>
          </p:txBody>
        </p:sp>
        <p:sp>
          <p:nvSpPr>
            <p:cNvPr id="1623" name="object 1621">
              <a:extLst>
                <a:ext uri="{FF2B5EF4-FFF2-40B4-BE49-F238E27FC236}">
                  <a16:creationId xmlns:a16="http://schemas.microsoft.com/office/drawing/2014/main" id="{E0994E73-DE75-44A2-A520-3A36EB692EE9}"/>
                </a:ext>
              </a:extLst>
            </p:cNvPr>
            <p:cNvSpPr/>
            <p:nvPr/>
          </p:nvSpPr>
          <p:spPr>
            <a:xfrm>
              <a:off x="3460816" y="4721442"/>
              <a:ext cx="107950" cy="0"/>
            </a:xfrm>
            <a:custGeom>
              <a:avLst/>
              <a:gdLst/>
              <a:ahLst/>
              <a:cxnLst/>
              <a:rect l="l" t="t" r="r" b="b"/>
              <a:pathLst>
                <a:path w="107950">
                  <a:moveTo>
                    <a:pt x="0" y="0"/>
                  </a:moveTo>
                  <a:lnTo>
                    <a:pt x="107827" y="0"/>
                  </a:lnTo>
                </a:path>
              </a:pathLst>
            </a:custGeom>
            <a:ln w="3175">
              <a:solidFill>
                <a:srgbClr val="FF8617"/>
              </a:solidFill>
            </a:ln>
          </p:spPr>
          <p:txBody>
            <a:bodyPr wrap="square" lIns="0" tIns="0" rIns="0" bIns="0" rtlCol="0"/>
            <a:lstStyle/>
            <a:p>
              <a:endParaRPr/>
            </a:p>
          </p:txBody>
        </p:sp>
        <p:sp>
          <p:nvSpPr>
            <p:cNvPr id="1624" name="object 1622">
              <a:extLst>
                <a:ext uri="{FF2B5EF4-FFF2-40B4-BE49-F238E27FC236}">
                  <a16:creationId xmlns:a16="http://schemas.microsoft.com/office/drawing/2014/main" id="{3BDFE32D-D5AB-4C8D-BBA2-39C88B759D79}"/>
                </a:ext>
              </a:extLst>
            </p:cNvPr>
            <p:cNvSpPr/>
            <p:nvPr/>
          </p:nvSpPr>
          <p:spPr>
            <a:xfrm>
              <a:off x="3460816" y="4721442"/>
              <a:ext cx="107950" cy="0"/>
            </a:xfrm>
            <a:custGeom>
              <a:avLst/>
              <a:gdLst/>
              <a:ahLst/>
              <a:cxnLst/>
              <a:rect l="l" t="t" r="r" b="b"/>
              <a:pathLst>
                <a:path w="107950">
                  <a:moveTo>
                    <a:pt x="0" y="0"/>
                  </a:moveTo>
                  <a:lnTo>
                    <a:pt x="107827" y="0"/>
                  </a:lnTo>
                </a:path>
              </a:pathLst>
            </a:custGeom>
            <a:ln w="3175">
              <a:solidFill>
                <a:srgbClr val="FF8617"/>
              </a:solidFill>
            </a:ln>
          </p:spPr>
          <p:txBody>
            <a:bodyPr wrap="square" lIns="0" tIns="0" rIns="0" bIns="0" rtlCol="0"/>
            <a:lstStyle/>
            <a:p>
              <a:endParaRPr/>
            </a:p>
          </p:txBody>
        </p:sp>
        <p:sp>
          <p:nvSpPr>
            <p:cNvPr id="1625" name="object 1623">
              <a:extLst>
                <a:ext uri="{FF2B5EF4-FFF2-40B4-BE49-F238E27FC236}">
                  <a16:creationId xmlns:a16="http://schemas.microsoft.com/office/drawing/2014/main" id="{BA0FE6F9-7D39-41BC-8FE2-2B7ED647D36A}"/>
                </a:ext>
              </a:extLst>
            </p:cNvPr>
            <p:cNvSpPr/>
            <p:nvPr/>
          </p:nvSpPr>
          <p:spPr>
            <a:xfrm>
              <a:off x="3475004" y="4717870"/>
              <a:ext cx="80010" cy="2540"/>
            </a:xfrm>
            <a:custGeom>
              <a:avLst/>
              <a:gdLst/>
              <a:ahLst/>
              <a:cxnLst/>
              <a:rect l="l" t="t" r="r" b="b"/>
              <a:pathLst>
                <a:path w="80010" h="2539">
                  <a:moveTo>
                    <a:pt x="79452" y="0"/>
                  </a:moveTo>
                  <a:lnTo>
                    <a:pt x="2837" y="0"/>
                  </a:lnTo>
                  <a:lnTo>
                    <a:pt x="0" y="2381"/>
                  </a:lnTo>
                  <a:lnTo>
                    <a:pt x="79452" y="2381"/>
                  </a:lnTo>
                  <a:lnTo>
                    <a:pt x="79452" y="0"/>
                  </a:lnTo>
                  <a:close/>
                </a:path>
              </a:pathLst>
            </a:custGeom>
            <a:solidFill>
              <a:srgbClr val="FF8617"/>
            </a:solidFill>
          </p:spPr>
          <p:txBody>
            <a:bodyPr wrap="square" lIns="0" tIns="0" rIns="0" bIns="0" rtlCol="0"/>
            <a:lstStyle/>
            <a:p>
              <a:endParaRPr/>
            </a:p>
          </p:txBody>
        </p:sp>
        <p:sp>
          <p:nvSpPr>
            <p:cNvPr id="1626" name="object 1624">
              <a:extLst>
                <a:ext uri="{FF2B5EF4-FFF2-40B4-BE49-F238E27FC236}">
                  <a16:creationId xmlns:a16="http://schemas.microsoft.com/office/drawing/2014/main" id="{3CAFE733-68C8-4B61-82AA-9066BB0A8B29}"/>
                </a:ext>
              </a:extLst>
            </p:cNvPr>
            <p:cNvSpPr/>
            <p:nvPr/>
          </p:nvSpPr>
          <p:spPr>
            <a:xfrm>
              <a:off x="3475004" y="4715488"/>
              <a:ext cx="80010" cy="5080"/>
            </a:xfrm>
            <a:custGeom>
              <a:avLst/>
              <a:gdLst/>
              <a:ahLst/>
              <a:cxnLst/>
              <a:rect l="l" t="t" r="r" b="b"/>
              <a:pathLst>
                <a:path w="80010" h="5079">
                  <a:moveTo>
                    <a:pt x="79452" y="2381"/>
                  </a:moveTo>
                  <a:lnTo>
                    <a:pt x="2837" y="2381"/>
                  </a:lnTo>
                  <a:lnTo>
                    <a:pt x="0" y="4762"/>
                  </a:lnTo>
                  <a:lnTo>
                    <a:pt x="79452" y="4762"/>
                  </a:lnTo>
                  <a:lnTo>
                    <a:pt x="79452" y="2381"/>
                  </a:lnTo>
                  <a:close/>
                </a:path>
                <a:path w="80010" h="5079">
                  <a:moveTo>
                    <a:pt x="68101" y="0"/>
                  </a:moveTo>
                  <a:lnTo>
                    <a:pt x="22700" y="0"/>
                  </a:lnTo>
                  <a:lnTo>
                    <a:pt x="19863" y="2381"/>
                  </a:lnTo>
                  <a:lnTo>
                    <a:pt x="68101" y="2381"/>
                  </a:lnTo>
                  <a:lnTo>
                    <a:pt x="68101" y="0"/>
                  </a:lnTo>
                  <a:close/>
                </a:path>
              </a:pathLst>
            </a:custGeom>
            <a:solidFill>
              <a:srgbClr val="FF790E"/>
            </a:solidFill>
          </p:spPr>
          <p:txBody>
            <a:bodyPr wrap="square" lIns="0" tIns="0" rIns="0" bIns="0" rtlCol="0"/>
            <a:lstStyle/>
            <a:p>
              <a:endParaRPr/>
            </a:p>
          </p:txBody>
        </p:sp>
        <p:sp>
          <p:nvSpPr>
            <p:cNvPr id="1627" name="object 1625">
              <a:extLst>
                <a:ext uri="{FF2B5EF4-FFF2-40B4-BE49-F238E27FC236}">
                  <a16:creationId xmlns:a16="http://schemas.microsoft.com/office/drawing/2014/main" id="{33EA05C4-412E-4CF6-8FB4-E0FFF40BBEC4}"/>
                </a:ext>
              </a:extLst>
            </p:cNvPr>
            <p:cNvSpPr/>
            <p:nvPr/>
          </p:nvSpPr>
          <p:spPr>
            <a:xfrm>
              <a:off x="3494867" y="4713107"/>
              <a:ext cx="48260" cy="5080"/>
            </a:xfrm>
            <a:custGeom>
              <a:avLst/>
              <a:gdLst/>
              <a:ahLst/>
              <a:cxnLst/>
              <a:rect l="l" t="t" r="r" b="b"/>
              <a:pathLst>
                <a:path w="48260" h="5079">
                  <a:moveTo>
                    <a:pt x="48238" y="2381"/>
                  </a:moveTo>
                  <a:lnTo>
                    <a:pt x="0" y="2381"/>
                  </a:lnTo>
                  <a:lnTo>
                    <a:pt x="0" y="4762"/>
                  </a:lnTo>
                  <a:lnTo>
                    <a:pt x="48238" y="4762"/>
                  </a:lnTo>
                  <a:lnTo>
                    <a:pt x="48238" y="2381"/>
                  </a:lnTo>
                  <a:close/>
                </a:path>
                <a:path w="48260" h="5079">
                  <a:moveTo>
                    <a:pt x="39726" y="0"/>
                  </a:moveTo>
                  <a:lnTo>
                    <a:pt x="22700" y="0"/>
                  </a:lnTo>
                  <a:lnTo>
                    <a:pt x="22700" y="2381"/>
                  </a:lnTo>
                  <a:lnTo>
                    <a:pt x="39726" y="2381"/>
                  </a:lnTo>
                  <a:lnTo>
                    <a:pt x="39726" y="0"/>
                  </a:lnTo>
                  <a:close/>
                </a:path>
              </a:pathLst>
            </a:custGeom>
            <a:solidFill>
              <a:srgbClr val="FF790E"/>
            </a:solidFill>
          </p:spPr>
          <p:txBody>
            <a:bodyPr wrap="square" lIns="0" tIns="0" rIns="0" bIns="0" rtlCol="0"/>
            <a:lstStyle/>
            <a:p>
              <a:endParaRPr/>
            </a:p>
          </p:txBody>
        </p:sp>
        <p:sp>
          <p:nvSpPr>
            <p:cNvPr id="1628" name="object 1626">
              <a:extLst>
                <a:ext uri="{FF2B5EF4-FFF2-40B4-BE49-F238E27FC236}">
                  <a16:creationId xmlns:a16="http://schemas.microsoft.com/office/drawing/2014/main" id="{E64B7E5E-24EB-4278-A31A-9B8C8D0F1D7F}"/>
                </a:ext>
              </a:extLst>
            </p:cNvPr>
            <p:cNvSpPr/>
            <p:nvPr/>
          </p:nvSpPr>
          <p:spPr>
            <a:xfrm>
              <a:off x="3517568" y="4713107"/>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FF6933"/>
            </a:solidFill>
          </p:spPr>
          <p:txBody>
            <a:bodyPr wrap="square" lIns="0" tIns="0" rIns="0" bIns="0" rtlCol="0"/>
            <a:lstStyle/>
            <a:p>
              <a:endParaRPr/>
            </a:p>
          </p:txBody>
        </p:sp>
        <p:sp>
          <p:nvSpPr>
            <p:cNvPr id="1629" name="object 1627">
              <a:extLst>
                <a:ext uri="{FF2B5EF4-FFF2-40B4-BE49-F238E27FC236}">
                  <a16:creationId xmlns:a16="http://schemas.microsoft.com/office/drawing/2014/main" id="{1760D088-8E27-460A-9C56-DFC3C4D28ABB}"/>
                </a:ext>
              </a:extLst>
            </p:cNvPr>
            <p:cNvSpPr/>
            <p:nvPr/>
          </p:nvSpPr>
          <p:spPr>
            <a:xfrm>
              <a:off x="3588507" y="4786941"/>
              <a:ext cx="76835" cy="2540"/>
            </a:xfrm>
            <a:custGeom>
              <a:avLst/>
              <a:gdLst/>
              <a:ahLst/>
              <a:cxnLst/>
              <a:rect l="l" t="t" r="r" b="b"/>
              <a:pathLst>
                <a:path w="76835" h="2539">
                  <a:moveTo>
                    <a:pt x="76614" y="0"/>
                  </a:moveTo>
                  <a:lnTo>
                    <a:pt x="0" y="0"/>
                  </a:lnTo>
                  <a:lnTo>
                    <a:pt x="2837" y="2381"/>
                  </a:lnTo>
                  <a:lnTo>
                    <a:pt x="73776" y="2381"/>
                  </a:lnTo>
                  <a:lnTo>
                    <a:pt x="76614" y="0"/>
                  </a:lnTo>
                  <a:close/>
                </a:path>
              </a:pathLst>
            </a:custGeom>
            <a:solidFill>
              <a:srgbClr val="FF5C00"/>
            </a:solidFill>
          </p:spPr>
          <p:txBody>
            <a:bodyPr wrap="square" lIns="0" tIns="0" rIns="0" bIns="0" rtlCol="0"/>
            <a:lstStyle/>
            <a:p>
              <a:endParaRPr/>
            </a:p>
          </p:txBody>
        </p:sp>
        <p:sp>
          <p:nvSpPr>
            <p:cNvPr id="1630" name="object 1628">
              <a:extLst>
                <a:ext uri="{FF2B5EF4-FFF2-40B4-BE49-F238E27FC236}">
                  <a16:creationId xmlns:a16="http://schemas.microsoft.com/office/drawing/2014/main" id="{DD472043-8562-461C-81C3-07F99128DACB}"/>
                </a:ext>
              </a:extLst>
            </p:cNvPr>
            <p:cNvSpPr/>
            <p:nvPr/>
          </p:nvSpPr>
          <p:spPr>
            <a:xfrm>
              <a:off x="3591345" y="4786941"/>
              <a:ext cx="74295" cy="2540"/>
            </a:xfrm>
            <a:custGeom>
              <a:avLst/>
              <a:gdLst/>
              <a:ahLst/>
              <a:cxnLst/>
              <a:rect l="l" t="t" r="r" b="b"/>
              <a:pathLst>
                <a:path w="74295" h="2539">
                  <a:moveTo>
                    <a:pt x="73776" y="0"/>
                  </a:moveTo>
                  <a:lnTo>
                    <a:pt x="0" y="0"/>
                  </a:lnTo>
                  <a:lnTo>
                    <a:pt x="0" y="2381"/>
                  </a:lnTo>
                  <a:lnTo>
                    <a:pt x="70939" y="2381"/>
                  </a:lnTo>
                  <a:lnTo>
                    <a:pt x="73776" y="0"/>
                  </a:lnTo>
                  <a:close/>
                </a:path>
              </a:pathLst>
            </a:custGeom>
            <a:solidFill>
              <a:srgbClr val="FF6900"/>
            </a:solidFill>
          </p:spPr>
          <p:txBody>
            <a:bodyPr wrap="square" lIns="0" tIns="0" rIns="0" bIns="0" rtlCol="0"/>
            <a:lstStyle/>
            <a:p>
              <a:endParaRPr/>
            </a:p>
          </p:txBody>
        </p:sp>
        <p:sp>
          <p:nvSpPr>
            <p:cNvPr id="1631" name="object 1629">
              <a:extLst>
                <a:ext uri="{FF2B5EF4-FFF2-40B4-BE49-F238E27FC236}">
                  <a16:creationId xmlns:a16="http://schemas.microsoft.com/office/drawing/2014/main" id="{7336D64F-197A-462D-8D0D-8FEEC102E59E}"/>
                </a:ext>
              </a:extLst>
            </p:cNvPr>
            <p:cNvSpPr/>
            <p:nvPr/>
          </p:nvSpPr>
          <p:spPr>
            <a:xfrm>
              <a:off x="3571482" y="4785750"/>
              <a:ext cx="105410" cy="0"/>
            </a:xfrm>
            <a:custGeom>
              <a:avLst/>
              <a:gdLst/>
              <a:ahLst/>
              <a:cxnLst/>
              <a:rect l="l" t="t" r="r" b="b"/>
              <a:pathLst>
                <a:path w="105410">
                  <a:moveTo>
                    <a:pt x="0" y="0"/>
                  </a:moveTo>
                  <a:lnTo>
                    <a:pt x="104990" y="0"/>
                  </a:lnTo>
                </a:path>
              </a:pathLst>
            </a:custGeom>
            <a:ln w="3175">
              <a:solidFill>
                <a:srgbClr val="FF6900"/>
              </a:solidFill>
            </a:ln>
          </p:spPr>
          <p:txBody>
            <a:bodyPr wrap="square" lIns="0" tIns="0" rIns="0" bIns="0" rtlCol="0"/>
            <a:lstStyle/>
            <a:p>
              <a:endParaRPr/>
            </a:p>
          </p:txBody>
        </p:sp>
        <p:sp>
          <p:nvSpPr>
            <p:cNvPr id="1632" name="object 1630">
              <a:extLst>
                <a:ext uri="{FF2B5EF4-FFF2-40B4-BE49-F238E27FC236}">
                  <a16:creationId xmlns:a16="http://schemas.microsoft.com/office/drawing/2014/main" id="{2F87CF52-D48D-4416-B3C1-81C91E72486F}"/>
                </a:ext>
              </a:extLst>
            </p:cNvPr>
            <p:cNvSpPr/>
            <p:nvPr/>
          </p:nvSpPr>
          <p:spPr>
            <a:xfrm>
              <a:off x="3571482" y="4785750"/>
              <a:ext cx="105410" cy="0"/>
            </a:xfrm>
            <a:custGeom>
              <a:avLst/>
              <a:gdLst/>
              <a:ahLst/>
              <a:cxnLst/>
              <a:rect l="l" t="t" r="r" b="b"/>
              <a:pathLst>
                <a:path w="105410">
                  <a:moveTo>
                    <a:pt x="0" y="0"/>
                  </a:moveTo>
                  <a:lnTo>
                    <a:pt x="104990" y="0"/>
                  </a:lnTo>
                </a:path>
              </a:pathLst>
            </a:custGeom>
            <a:ln w="3175">
              <a:solidFill>
                <a:srgbClr val="FF7800"/>
              </a:solidFill>
            </a:ln>
          </p:spPr>
          <p:txBody>
            <a:bodyPr wrap="square" lIns="0" tIns="0" rIns="0" bIns="0" rtlCol="0"/>
            <a:lstStyle/>
            <a:p>
              <a:endParaRPr/>
            </a:p>
          </p:txBody>
        </p:sp>
        <p:sp>
          <p:nvSpPr>
            <p:cNvPr id="1633" name="object 1631">
              <a:extLst>
                <a:ext uri="{FF2B5EF4-FFF2-40B4-BE49-F238E27FC236}">
                  <a16:creationId xmlns:a16="http://schemas.microsoft.com/office/drawing/2014/main" id="{FD089C6F-FACC-4DA9-A1BE-D25E3442B55B}"/>
                </a:ext>
              </a:extLst>
            </p:cNvPr>
            <p:cNvSpPr/>
            <p:nvPr/>
          </p:nvSpPr>
          <p:spPr>
            <a:xfrm>
              <a:off x="3554456" y="4783369"/>
              <a:ext cx="128270" cy="0"/>
            </a:xfrm>
            <a:custGeom>
              <a:avLst/>
              <a:gdLst/>
              <a:ahLst/>
              <a:cxnLst/>
              <a:rect l="l" t="t" r="r" b="b"/>
              <a:pathLst>
                <a:path w="128270">
                  <a:moveTo>
                    <a:pt x="0" y="0"/>
                  </a:moveTo>
                  <a:lnTo>
                    <a:pt x="127690" y="0"/>
                  </a:lnTo>
                </a:path>
              </a:pathLst>
            </a:custGeom>
            <a:ln w="3175">
              <a:solidFill>
                <a:srgbClr val="FF7800"/>
              </a:solidFill>
            </a:ln>
          </p:spPr>
          <p:txBody>
            <a:bodyPr wrap="square" lIns="0" tIns="0" rIns="0" bIns="0" rtlCol="0"/>
            <a:lstStyle/>
            <a:p>
              <a:endParaRPr/>
            </a:p>
          </p:txBody>
        </p:sp>
        <p:sp>
          <p:nvSpPr>
            <p:cNvPr id="1634" name="object 1632">
              <a:extLst>
                <a:ext uri="{FF2B5EF4-FFF2-40B4-BE49-F238E27FC236}">
                  <a16:creationId xmlns:a16="http://schemas.microsoft.com/office/drawing/2014/main" id="{DA1021D5-502C-4CB6-84F7-B20A77883420}"/>
                </a:ext>
              </a:extLst>
            </p:cNvPr>
            <p:cNvSpPr/>
            <p:nvPr/>
          </p:nvSpPr>
          <p:spPr>
            <a:xfrm>
              <a:off x="3443791" y="4782178"/>
              <a:ext cx="68580" cy="2540"/>
            </a:xfrm>
            <a:custGeom>
              <a:avLst/>
              <a:gdLst/>
              <a:ahLst/>
              <a:cxnLst/>
              <a:rect l="l" t="t" r="r" b="b"/>
              <a:pathLst>
                <a:path w="68579" h="2539">
                  <a:moveTo>
                    <a:pt x="68101" y="0"/>
                  </a:moveTo>
                  <a:lnTo>
                    <a:pt x="0" y="0"/>
                  </a:lnTo>
                  <a:lnTo>
                    <a:pt x="2837" y="2381"/>
                  </a:lnTo>
                  <a:lnTo>
                    <a:pt x="65264" y="2381"/>
                  </a:lnTo>
                  <a:lnTo>
                    <a:pt x="68101" y="0"/>
                  </a:lnTo>
                  <a:close/>
                </a:path>
              </a:pathLst>
            </a:custGeom>
            <a:solidFill>
              <a:srgbClr val="FF7800"/>
            </a:solidFill>
          </p:spPr>
          <p:txBody>
            <a:bodyPr wrap="square" lIns="0" tIns="0" rIns="0" bIns="0" rtlCol="0"/>
            <a:lstStyle/>
            <a:p>
              <a:endParaRPr/>
            </a:p>
          </p:txBody>
        </p:sp>
        <p:sp>
          <p:nvSpPr>
            <p:cNvPr id="1635" name="object 1633">
              <a:extLst>
                <a:ext uri="{FF2B5EF4-FFF2-40B4-BE49-F238E27FC236}">
                  <a16:creationId xmlns:a16="http://schemas.microsoft.com/office/drawing/2014/main" id="{47B547E8-373A-40C4-9583-5AD7592B8504}"/>
                </a:ext>
              </a:extLst>
            </p:cNvPr>
            <p:cNvSpPr/>
            <p:nvPr/>
          </p:nvSpPr>
          <p:spPr>
            <a:xfrm>
              <a:off x="3554456" y="4783369"/>
              <a:ext cx="128270" cy="0"/>
            </a:xfrm>
            <a:custGeom>
              <a:avLst/>
              <a:gdLst/>
              <a:ahLst/>
              <a:cxnLst/>
              <a:rect l="l" t="t" r="r" b="b"/>
              <a:pathLst>
                <a:path w="128270">
                  <a:moveTo>
                    <a:pt x="0" y="0"/>
                  </a:moveTo>
                  <a:lnTo>
                    <a:pt x="127690" y="0"/>
                  </a:lnTo>
                </a:path>
              </a:pathLst>
            </a:custGeom>
            <a:ln w="3175">
              <a:solidFill>
                <a:srgbClr val="FF8500"/>
              </a:solidFill>
            </a:ln>
          </p:spPr>
          <p:txBody>
            <a:bodyPr wrap="square" lIns="0" tIns="0" rIns="0" bIns="0" rtlCol="0"/>
            <a:lstStyle/>
            <a:p>
              <a:endParaRPr/>
            </a:p>
          </p:txBody>
        </p:sp>
        <p:sp>
          <p:nvSpPr>
            <p:cNvPr id="1636" name="object 1634">
              <a:extLst>
                <a:ext uri="{FF2B5EF4-FFF2-40B4-BE49-F238E27FC236}">
                  <a16:creationId xmlns:a16="http://schemas.microsoft.com/office/drawing/2014/main" id="{41B404A7-606B-4266-A253-D6960B2D3A52}"/>
                </a:ext>
              </a:extLst>
            </p:cNvPr>
            <p:cNvSpPr/>
            <p:nvPr/>
          </p:nvSpPr>
          <p:spPr>
            <a:xfrm>
              <a:off x="3545944" y="4780988"/>
              <a:ext cx="139065" cy="0"/>
            </a:xfrm>
            <a:custGeom>
              <a:avLst/>
              <a:gdLst/>
              <a:ahLst/>
              <a:cxnLst/>
              <a:rect l="l" t="t" r="r" b="b"/>
              <a:pathLst>
                <a:path w="139064">
                  <a:moveTo>
                    <a:pt x="0" y="0"/>
                  </a:moveTo>
                  <a:lnTo>
                    <a:pt x="139041" y="0"/>
                  </a:lnTo>
                </a:path>
              </a:pathLst>
            </a:custGeom>
            <a:ln w="3175">
              <a:solidFill>
                <a:srgbClr val="FF8500"/>
              </a:solidFill>
            </a:ln>
          </p:spPr>
          <p:txBody>
            <a:bodyPr wrap="square" lIns="0" tIns="0" rIns="0" bIns="0" rtlCol="0"/>
            <a:lstStyle/>
            <a:p>
              <a:endParaRPr/>
            </a:p>
          </p:txBody>
        </p:sp>
        <p:sp>
          <p:nvSpPr>
            <p:cNvPr id="1637" name="object 1635">
              <a:extLst>
                <a:ext uri="{FF2B5EF4-FFF2-40B4-BE49-F238E27FC236}">
                  <a16:creationId xmlns:a16="http://schemas.microsoft.com/office/drawing/2014/main" id="{A2B23DE4-8364-4447-9D17-99700CAF87D4}"/>
                </a:ext>
              </a:extLst>
            </p:cNvPr>
            <p:cNvSpPr/>
            <p:nvPr/>
          </p:nvSpPr>
          <p:spPr>
            <a:xfrm>
              <a:off x="3446628" y="4782178"/>
              <a:ext cx="62865" cy="2540"/>
            </a:xfrm>
            <a:custGeom>
              <a:avLst/>
              <a:gdLst/>
              <a:ahLst/>
              <a:cxnLst/>
              <a:rect l="l" t="t" r="r" b="b"/>
              <a:pathLst>
                <a:path w="62864" h="2539">
                  <a:moveTo>
                    <a:pt x="62426" y="0"/>
                  </a:moveTo>
                  <a:lnTo>
                    <a:pt x="0" y="0"/>
                  </a:lnTo>
                  <a:lnTo>
                    <a:pt x="0" y="2381"/>
                  </a:lnTo>
                  <a:lnTo>
                    <a:pt x="62426" y="2381"/>
                  </a:lnTo>
                  <a:lnTo>
                    <a:pt x="62426" y="0"/>
                  </a:lnTo>
                  <a:close/>
                </a:path>
              </a:pathLst>
            </a:custGeom>
            <a:solidFill>
              <a:srgbClr val="FF8500"/>
            </a:solidFill>
          </p:spPr>
          <p:txBody>
            <a:bodyPr wrap="square" lIns="0" tIns="0" rIns="0" bIns="0" rtlCol="0"/>
            <a:lstStyle/>
            <a:p>
              <a:endParaRPr/>
            </a:p>
          </p:txBody>
        </p:sp>
        <p:sp>
          <p:nvSpPr>
            <p:cNvPr id="1638" name="object 1636">
              <a:extLst>
                <a:ext uri="{FF2B5EF4-FFF2-40B4-BE49-F238E27FC236}">
                  <a16:creationId xmlns:a16="http://schemas.microsoft.com/office/drawing/2014/main" id="{A3390B3E-0DB6-44C1-86DB-207CF5342B50}"/>
                </a:ext>
              </a:extLst>
            </p:cNvPr>
            <p:cNvSpPr/>
            <p:nvPr/>
          </p:nvSpPr>
          <p:spPr>
            <a:xfrm>
              <a:off x="3432440" y="4780988"/>
              <a:ext cx="96520" cy="0"/>
            </a:xfrm>
            <a:custGeom>
              <a:avLst/>
              <a:gdLst/>
              <a:ahLst/>
              <a:cxnLst/>
              <a:rect l="l" t="t" r="r" b="b"/>
              <a:pathLst>
                <a:path w="96520">
                  <a:moveTo>
                    <a:pt x="0" y="0"/>
                  </a:moveTo>
                  <a:lnTo>
                    <a:pt x="96477" y="0"/>
                  </a:lnTo>
                </a:path>
              </a:pathLst>
            </a:custGeom>
            <a:ln w="3175">
              <a:solidFill>
                <a:srgbClr val="FF8500"/>
              </a:solidFill>
            </a:ln>
          </p:spPr>
          <p:txBody>
            <a:bodyPr wrap="square" lIns="0" tIns="0" rIns="0" bIns="0" rtlCol="0"/>
            <a:lstStyle/>
            <a:p>
              <a:endParaRPr/>
            </a:p>
          </p:txBody>
        </p:sp>
        <p:sp>
          <p:nvSpPr>
            <p:cNvPr id="1639" name="object 1637">
              <a:extLst>
                <a:ext uri="{FF2B5EF4-FFF2-40B4-BE49-F238E27FC236}">
                  <a16:creationId xmlns:a16="http://schemas.microsoft.com/office/drawing/2014/main" id="{2BCEAD86-A9A2-4B78-81C4-3AD7C638CCA0}"/>
                </a:ext>
              </a:extLst>
            </p:cNvPr>
            <p:cNvSpPr/>
            <p:nvPr/>
          </p:nvSpPr>
          <p:spPr>
            <a:xfrm>
              <a:off x="3432440" y="4780988"/>
              <a:ext cx="96520" cy="0"/>
            </a:xfrm>
            <a:custGeom>
              <a:avLst/>
              <a:gdLst/>
              <a:ahLst/>
              <a:cxnLst/>
              <a:rect l="l" t="t" r="r" b="b"/>
              <a:pathLst>
                <a:path w="96520">
                  <a:moveTo>
                    <a:pt x="0" y="0"/>
                  </a:moveTo>
                  <a:lnTo>
                    <a:pt x="96477" y="0"/>
                  </a:lnTo>
                </a:path>
              </a:pathLst>
            </a:custGeom>
            <a:ln w="3175">
              <a:solidFill>
                <a:srgbClr val="FF9300"/>
              </a:solidFill>
            </a:ln>
          </p:spPr>
          <p:txBody>
            <a:bodyPr wrap="square" lIns="0" tIns="0" rIns="0" bIns="0" rtlCol="0"/>
            <a:lstStyle/>
            <a:p>
              <a:endParaRPr/>
            </a:p>
          </p:txBody>
        </p:sp>
        <p:sp>
          <p:nvSpPr>
            <p:cNvPr id="1640" name="object 1638">
              <a:extLst>
                <a:ext uri="{FF2B5EF4-FFF2-40B4-BE49-F238E27FC236}">
                  <a16:creationId xmlns:a16="http://schemas.microsoft.com/office/drawing/2014/main" id="{4F2BEB92-1230-4526-9BFB-814BE63EE015}"/>
                </a:ext>
              </a:extLst>
            </p:cNvPr>
            <p:cNvSpPr/>
            <p:nvPr/>
          </p:nvSpPr>
          <p:spPr>
            <a:xfrm>
              <a:off x="3545944" y="4780988"/>
              <a:ext cx="139065" cy="0"/>
            </a:xfrm>
            <a:custGeom>
              <a:avLst/>
              <a:gdLst/>
              <a:ahLst/>
              <a:cxnLst/>
              <a:rect l="l" t="t" r="r" b="b"/>
              <a:pathLst>
                <a:path w="139064">
                  <a:moveTo>
                    <a:pt x="0" y="0"/>
                  </a:moveTo>
                  <a:lnTo>
                    <a:pt x="139041" y="0"/>
                  </a:lnTo>
                </a:path>
              </a:pathLst>
            </a:custGeom>
            <a:ln w="3175">
              <a:solidFill>
                <a:srgbClr val="FF9300"/>
              </a:solidFill>
            </a:ln>
          </p:spPr>
          <p:txBody>
            <a:bodyPr wrap="square" lIns="0" tIns="0" rIns="0" bIns="0" rtlCol="0"/>
            <a:lstStyle/>
            <a:p>
              <a:endParaRPr/>
            </a:p>
          </p:txBody>
        </p:sp>
        <p:sp>
          <p:nvSpPr>
            <p:cNvPr id="1641" name="object 1639">
              <a:extLst>
                <a:ext uri="{FF2B5EF4-FFF2-40B4-BE49-F238E27FC236}">
                  <a16:creationId xmlns:a16="http://schemas.microsoft.com/office/drawing/2014/main" id="{26D8FA9E-43E9-4C7B-A928-41DDC86D1B87}"/>
                </a:ext>
              </a:extLst>
            </p:cNvPr>
            <p:cNvSpPr/>
            <p:nvPr/>
          </p:nvSpPr>
          <p:spPr>
            <a:xfrm>
              <a:off x="3423928" y="4778601"/>
              <a:ext cx="264160" cy="0"/>
            </a:xfrm>
            <a:custGeom>
              <a:avLst/>
              <a:gdLst/>
              <a:ahLst/>
              <a:cxnLst/>
              <a:rect l="l" t="t" r="r" b="b"/>
              <a:pathLst>
                <a:path w="264160">
                  <a:moveTo>
                    <a:pt x="0" y="0"/>
                  </a:moveTo>
                  <a:lnTo>
                    <a:pt x="263894" y="0"/>
                  </a:lnTo>
                </a:path>
              </a:pathLst>
            </a:custGeom>
            <a:ln w="3175">
              <a:solidFill>
                <a:srgbClr val="FF9C00"/>
              </a:solidFill>
            </a:ln>
          </p:spPr>
          <p:txBody>
            <a:bodyPr wrap="square" lIns="0" tIns="0" rIns="0" bIns="0" rtlCol="0"/>
            <a:lstStyle/>
            <a:p>
              <a:endParaRPr/>
            </a:p>
          </p:txBody>
        </p:sp>
        <p:sp>
          <p:nvSpPr>
            <p:cNvPr id="1642" name="object 1640">
              <a:extLst>
                <a:ext uri="{FF2B5EF4-FFF2-40B4-BE49-F238E27FC236}">
                  <a16:creationId xmlns:a16="http://schemas.microsoft.com/office/drawing/2014/main" id="{200E00A5-68E8-4DEA-87E8-EC157B393703}"/>
                </a:ext>
              </a:extLst>
            </p:cNvPr>
            <p:cNvSpPr/>
            <p:nvPr/>
          </p:nvSpPr>
          <p:spPr>
            <a:xfrm>
              <a:off x="3423928" y="4778807"/>
              <a:ext cx="264160" cy="0"/>
            </a:xfrm>
            <a:custGeom>
              <a:avLst/>
              <a:gdLst/>
              <a:ahLst/>
              <a:cxnLst/>
              <a:rect l="l" t="t" r="r" b="b"/>
              <a:pathLst>
                <a:path w="264160">
                  <a:moveTo>
                    <a:pt x="0" y="0"/>
                  </a:moveTo>
                  <a:lnTo>
                    <a:pt x="263894" y="0"/>
                  </a:lnTo>
                </a:path>
              </a:pathLst>
            </a:custGeom>
            <a:ln w="3175">
              <a:solidFill>
                <a:srgbClr val="FFAF00"/>
              </a:solidFill>
            </a:ln>
          </p:spPr>
          <p:txBody>
            <a:bodyPr wrap="square" lIns="0" tIns="0" rIns="0" bIns="0" rtlCol="0"/>
            <a:lstStyle/>
            <a:p>
              <a:endParaRPr/>
            </a:p>
          </p:txBody>
        </p:sp>
        <p:sp>
          <p:nvSpPr>
            <p:cNvPr id="1643" name="object 1641">
              <a:extLst>
                <a:ext uri="{FF2B5EF4-FFF2-40B4-BE49-F238E27FC236}">
                  <a16:creationId xmlns:a16="http://schemas.microsoft.com/office/drawing/2014/main" id="{12A8DF72-A749-44EA-8314-19640F5B728A}"/>
                </a:ext>
              </a:extLst>
            </p:cNvPr>
            <p:cNvSpPr/>
            <p:nvPr/>
          </p:nvSpPr>
          <p:spPr>
            <a:xfrm>
              <a:off x="3415415" y="4775330"/>
              <a:ext cx="272415" cy="0"/>
            </a:xfrm>
            <a:custGeom>
              <a:avLst/>
              <a:gdLst/>
              <a:ahLst/>
              <a:cxnLst/>
              <a:rect l="l" t="t" r="r" b="b"/>
              <a:pathLst>
                <a:path w="272414">
                  <a:moveTo>
                    <a:pt x="0" y="0"/>
                  </a:moveTo>
                  <a:lnTo>
                    <a:pt x="272407" y="0"/>
                  </a:lnTo>
                </a:path>
              </a:pathLst>
            </a:custGeom>
            <a:ln w="4636">
              <a:solidFill>
                <a:srgbClr val="FFAF00"/>
              </a:solidFill>
            </a:ln>
          </p:spPr>
          <p:txBody>
            <a:bodyPr wrap="square" lIns="0" tIns="0" rIns="0" bIns="0" rtlCol="0"/>
            <a:lstStyle/>
            <a:p>
              <a:endParaRPr/>
            </a:p>
          </p:txBody>
        </p:sp>
        <p:sp>
          <p:nvSpPr>
            <p:cNvPr id="1644" name="object 1642">
              <a:extLst>
                <a:ext uri="{FF2B5EF4-FFF2-40B4-BE49-F238E27FC236}">
                  <a16:creationId xmlns:a16="http://schemas.microsoft.com/office/drawing/2014/main" id="{FD9E3A57-FB4C-4671-917C-75B58AF23E56}"/>
                </a:ext>
              </a:extLst>
            </p:cNvPr>
            <p:cNvSpPr/>
            <p:nvPr/>
          </p:nvSpPr>
          <p:spPr>
            <a:xfrm>
              <a:off x="3415415" y="4775024"/>
              <a:ext cx="272415" cy="0"/>
            </a:xfrm>
            <a:custGeom>
              <a:avLst/>
              <a:gdLst/>
              <a:ahLst/>
              <a:cxnLst/>
              <a:rect l="l" t="t" r="r" b="b"/>
              <a:pathLst>
                <a:path w="272414">
                  <a:moveTo>
                    <a:pt x="0" y="0"/>
                  </a:moveTo>
                  <a:lnTo>
                    <a:pt x="272407" y="0"/>
                  </a:lnTo>
                </a:path>
              </a:pathLst>
            </a:custGeom>
            <a:ln w="4762">
              <a:solidFill>
                <a:srgbClr val="FFB900"/>
              </a:solidFill>
            </a:ln>
          </p:spPr>
          <p:txBody>
            <a:bodyPr wrap="square" lIns="0" tIns="0" rIns="0" bIns="0" rtlCol="0"/>
            <a:lstStyle/>
            <a:p>
              <a:endParaRPr/>
            </a:p>
          </p:txBody>
        </p:sp>
        <p:sp>
          <p:nvSpPr>
            <p:cNvPr id="1645" name="object 1643">
              <a:extLst>
                <a:ext uri="{FF2B5EF4-FFF2-40B4-BE49-F238E27FC236}">
                  <a16:creationId xmlns:a16="http://schemas.microsoft.com/office/drawing/2014/main" id="{8B780CAB-0333-4D99-ABD0-FD9CD1263CEC}"/>
                </a:ext>
              </a:extLst>
            </p:cNvPr>
            <p:cNvSpPr/>
            <p:nvPr/>
          </p:nvSpPr>
          <p:spPr>
            <a:xfrm>
              <a:off x="3406902" y="4770261"/>
              <a:ext cx="278130" cy="0"/>
            </a:xfrm>
            <a:custGeom>
              <a:avLst/>
              <a:gdLst/>
              <a:ahLst/>
              <a:cxnLst/>
              <a:rect l="l" t="t" r="r" b="b"/>
              <a:pathLst>
                <a:path w="278129">
                  <a:moveTo>
                    <a:pt x="0" y="0"/>
                  </a:moveTo>
                  <a:lnTo>
                    <a:pt x="278082" y="0"/>
                  </a:lnTo>
                </a:path>
              </a:pathLst>
            </a:custGeom>
            <a:ln w="4762">
              <a:solidFill>
                <a:srgbClr val="FFC800"/>
              </a:solidFill>
            </a:ln>
          </p:spPr>
          <p:txBody>
            <a:bodyPr wrap="square" lIns="0" tIns="0" rIns="0" bIns="0" rtlCol="0"/>
            <a:lstStyle/>
            <a:p>
              <a:endParaRPr/>
            </a:p>
          </p:txBody>
        </p:sp>
        <p:sp>
          <p:nvSpPr>
            <p:cNvPr id="1646" name="object 1644">
              <a:extLst>
                <a:ext uri="{FF2B5EF4-FFF2-40B4-BE49-F238E27FC236}">
                  <a16:creationId xmlns:a16="http://schemas.microsoft.com/office/drawing/2014/main" id="{AF3DB6E9-8A20-4A71-8656-29ACF96CF5F9}"/>
                </a:ext>
              </a:extLst>
            </p:cNvPr>
            <p:cNvSpPr/>
            <p:nvPr/>
          </p:nvSpPr>
          <p:spPr>
            <a:xfrm>
              <a:off x="3406902" y="4770261"/>
              <a:ext cx="278130" cy="0"/>
            </a:xfrm>
            <a:custGeom>
              <a:avLst/>
              <a:gdLst/>
              <a:ahLst/>
              <a:cxnLst/>
              <a:rect l="l" t="t" r="r" b="b"/>
              <a:pathLst>
                <a:path w="278129">
                  <a:moveTo>
                    <a:pt x="0" y="0"/>
                  </a:moveTo>
                  <a:lnTo>
                    <a:pt x="278082" y="0"/>
                  </a:lnTo>
                </a:path>
              </a:pathLst>
            </a:custGeom>
            <a:ln w="4762">
              <a:solidFill>
                <a:srgbClr val="FFD300"/>
              </a:solidFill>
            </a:ln>
          </p:spPr>
          <p:txBody>
            <a:bodyPr wrap="square" lIns="0" tIns="0" rIns="0" bIns="0" rtlCol="0"/>
            <a:lstStyle/>
            <a:p>
              <a:endParaRPr/>
            </a:p>
          </p:txBody>
        </p:sp>
        <p:sp>
          <p:nvSpPr>
            <p:cNvPr id="1647" name="object 1645">
              <a:extLst>
                <a:ext uri="{FF2B5EF4-FFF2-40B4-BE49-F238E27FC236}">
                  <a16:creationId xmlns:a16="http://schemas.microsoft.com/office/drawing/2014/main" id="{BF7A4988-6773-4733-B73C-7D475A2D2629}"/>
                </a:ext>
              </a:extLst>
            </p:cNvPr>
            <p:cNvSpPr/>
            <p:nvPr/>
          </p:nvSpPr>
          <p:spPr>
            <a:xfrm>
              <a:off x="3404065" y="4766689"/>
              <a:ext cx="281305" cy="0"/>
            </a:xfrm>
            <a:custGeom>
              <a:avLst/>
              <a:gdLst/>
              <a:ahLst/>
              <a:cxnLst/>
              <a:rect l="l" t="t" r="r" b="b"/>
              <a:pathLst>
                <a:path w="281304">
                  <a:moveTo>
                    <a:pt x="0" y="0"/>
                  </a:moveTo>
                  <a:lnTo>
                    <a:pt x="280919" y="0"/>
                  </a:lnTo>
                </a:path>
              </a:pathLst>
            </a:custGeom>
            <a:ln w="3175">
              <a:solidFill>
                <a:srgbClr val="FFE400"/>
              </a:solidFill>
            </a:ln>
          </p:spPr>
          <p:txBody>
            <a:bodyPr wrap="square" lIns="0" tIns="0" rIns="0" bIns="0" rtlCol="0"/>
            <a:lstStyle/>
            <a:p>
              <a:endParaRPr/>
            </a:p>
          </p:txBody>
        </p:sp>
        <p:sp>
          <p:nvSpPr>
            <p:cNvPr id="1648" name="object 1646">
              <a:extLst>
                <a:ext uri="{FF2B5EF4-FFF2-40B4-BE49-F238E27FC236}">
                  <a16:creationId xmlns:a16="http://schemas.microsoft.com/office/drawing/2014/main" id="{29C77D51-69A5-4168-9D6E-F0DEC717771F}"/>
                </a:ext>
              </a:extLst>
            </p:cNvPr>
            <p:cNvSpPr/>
            <p:nvPr/>
          </p:nvSpPr>
          <p:spPr>
            <a:xfrm>
              <a:off x="3404065" y="4766689"/>
              <a:ext cx="281305" cy="0"/>
            </a:xfrm>
            <a:custGeom>
              <a:avLst/>
              <a:gdLst/>
              <a:ahLst/>
              <a:cxnLst/>
              <a:rect l="l" t="t" r="r" b="b"/>
              <a:pathLst>
                <a:path w="281304">
                  <a:moveTo>
                    <a:pt x="0" y="0"/>
                  </a:moveTo>
                  <a:lnTo>
                    <a:pt x="280919" y="0"/>
                  </a:lnTo>
                </a:path>
              </a:pathLst>
            </a:custGeom>
            <a:ln w="3175">
              <a:solidFill>
                <a:srgbClr val="FFE200"/>
              </a:solidFill>
            </a:ln>
          </p:spPr>
          <p:txBody>
            <a:bodyPr wrap="square" lIns="0" tIns="0" rIns="0" bIns="0" rtlCol="0"/>
            <a:lstStyle/>
            <a:p>
              <a:endParaRPr/>
            </a:p>
          </p:txBody>
        </p:sp>
        <p:sp>
          <p:nvSpPr>
            <p:cNvPr id="1649" name="object 1647">
              <a:extLst>
                <a:ext uri="{FF2B5EF4-FFF2-40B4-BE49-F238E27FC236}">
                  <a16:creationId xmlns:a16="http://schemas.microsoft.com/office/drawing/2014/main" id="{22B35C11-983D-4FF9-8CFC-6062E39FDF8A}"/>
                </a:ext>
              </a:extLst>
            </p:cNvPr>
            <p:cNvSpPr/>
            <p:nvPr/>
          </p:nvSpPr>
          <p:spPr>
            <a:xfrm>
              <a:off x="3398389" y="4764308"/>
              <a:ext cx="281305" cy="0"/>
            </a:xfrm>
            <a:custGeom>
              <a:avLst/>
              <a:gdLst/>
              <a:ahLst/>
              <a:cxnLst/>
              <a:rect l="l" t="t" r="r" b="b"/>
              <a:pathLst>
                <a:path w="281304">
                  <a:moveTo>
                    <a:pt x="0" y="0"/>
                  </a:moveTo>
                  <a:lnTo>
                    <a:pt x="280919" y="0"/>
                  </a:lnTo>
                </a:path>
              </a:pathLst>
            </a:custGeom>
            <a:ln w="3175">
              <a:solidFill>
                <a:srgbClr val="FFE200"/>
              </a:solidFill>
            </a:ln>
          </p:spPr>
          <p:txBody>
            <a:bodyPr wrap="square" lIns="0" tIns="0" rIns="0" bIns="0" rtlCol="0"/>
            <a:lstStyle/>
            <a:p>
              <a:endParaRPr/>
            </a:p>
          </p:txBody>
        </p:sp>
        <p:sp>
          <p:nvSpPr>
            <p:cNvPr id="1650" name="object 1648">
              <a:extLst>
                <a:ext uri="{FF2B5EF4-FFF2-40B4-BE49-F238E27FC236}">
                  <a16:creationId xmlns:a16="http://schemas.microsoft.com/office/drawing/2014/main" id="{858E39E8-CA8B-4772-9384-162FBEF2BD1C}"/>
                </a:ext>
              </a:extLst>
            </p:cNvPr>
            <p:cNvSpPr/>
            <p:nvPr/>
          </p:nvSpPr>
          <p:spPr>
            <a:xfrm>
              <a:off x="3398389" y="4764308"/>
              <a:ext cx="281305" cy="0"/>
            </a:xfrm>
            <a:custGeom>
              <a:avLst/>
              <a:gdLst/>
              <a:ahLst/>
              <a:cxnLst/>
              <a:rect l="l" t="t" r="r" b="b"/>
              <a:pathLst>
                <a:path w="281304">
                  <a:moveTo>
                    <a:pt x="0" y="0"/>
                  </a:moveTo>
                  <a:lnTo>
                    <a:pt x="280919" y="0"/>
                  </a:lnTo>
                </a:path>
              </a:pathLst>
            </a:custGeom>
            <a:ln w="3175">
              <a:solidFill>
                <a:srgbClr val="FFE203"/>
              </a:solidFill>
            </a:ln>
          </p:spPr>
          <p:txBody>
            <a:bodyPr wrap="square" lIns="0" tIns="0" rIns="0" bIns="0" rtlCol="0"/>
            <a:lstStyle/>
            <a:p>
              <a:endParaRPr/>
            </a:p>
          </p:txBody>
        </p:sp>
        <p:sp>
          <p:nvSpPr>
            <p:cNvPr id="1651" name="object 1649">
              <a:extLst>
                <a:ext uri="{FF2B5EF4-FFF2-40B4-BE49-F238E27FC236}">
                  <a16:creationId xmlns:a16="http://schemas.microsoft.com/office/drawing/2014/main" id="{18041194-C9FB-4831-A476-82D95049FE37}"/>
                </a:ext>
              </a:extLst>
            </p:cNvPr>
            <p:cNvSpPr/>
            <p:nvPr/>
          </p:nvSpPr>
          <p:spPr>
            <a:xfrm>
              <a:off x="3395552" y="4761926"/>
              <a:ext cx="281305" cy="0"/>
            </a:xfrm>
            <a:custGeom>
              <a:avLst/>
              <a:gdLst/>
              <a:ahLst/>
              <a:cxnLst/>
              <a:rect l="l" t="t" r="r" b="b"/>
              <a:pathLst>
                <a:path w="281304">
                  <a:moveTo>
                    <a:pt x="0" y="0"/>
                  </a:moveTo>
                  <a:lnTo>
                    <a:pt x="280919" y="0"/>
                  </a:lnTo>
                </a:path>
              </a:pathLst>
            </a:custGeom>
            <a:ln w="3175">
              <a:solidFill>
                <a:srgbClr val="FFE203"/>
              </a:solidFill>
            </a:ln>
          </p:spPr>
          <p:txBody>
            <a:bodyPr wrap="square" lIns="0" tIns="0" rIns="0" bIns="0" rtlCol="0"/>
            <a:lstStyle/>
            <a:p>
              <a:endParaRPr/>
            </a:p>
          </p:txBody>
        </p:sp>
        <p:sp>
          <p:nvSpPr>
            <p:cNvPr id="1652" name="object 1650">
              <a:extLst>
                <a:ext uri="{FF2B5EF4-FFF2-40B4-BE49-F238E27FC236}">
                  <a16:creationId xmlns:a16="http://schemas.microsoft.com/office/drawing/2014/main" id="{DDC47D95-EA0E-4B03-9BE9-1B84414CE8AE}"/>
                </a:ext>
              </a:extLst>
            </p:cNvPr>
            <p:cNvSpPr/>
            <p:nvPr/>
          </p:nvSpPr>
          <p:spPr>
            <a:xfrm>
              <a:off x="3395552" y="4761926"/>
              <a:ext cx="281305" cy="0"/>
            </a:xfrm>
            <a:custGeom>
              <a:avLst/>
              <a:gdLst/>
              <a:ahLst/>
              <a:cxnLst/>
              <a:rect l="l" t="t" r="r" b="b"/>
              <a:pathLst>
                <a:path w="281304">
                  <a:moveTo>
                    <a:pt x="0" y="0"/>
                  </a:moveTo>
                  <a:lnTo>
                    <a:pt x="280919" y="0"/>
                  </a:lnTo>
                </a:path>
              </a:pathLst>
            </a:custGeom>
            <a:ln w="3175">
              <a:solidFill>
                <a:srgbClr val="FFDB00"/>
              </a:solidFill>
            </a:ln>
          </p:spPr>
          <p:txBody>
            <a:bodyPr wrap="square" lIns="0" tIns="0" rIns="0" bIns="0" rtlCol="0"/>
            <a:lstStyle/>
            <a:p>
              <a:endParaRPr/>
            </a:p>
          </p:txBody>
        </p:sp>
        <p:sp>
          <p:nvSpPr>
            <p:cNvPr id="1653" name="object 1651">
              <a:extLst>
                <a:ext uri="{FF2B5EF4-FFF2-40B4-BE49-F238E27FC236}">
                  <a16:creationId xmlns:a16="http://schemas.microsoft.com/office/drawing/2014/main" id="{88C57058-D4DD-43D6-A4E0-73B99A9E81F5}"/>
                </a:ext>
              </a:extLst>
            </p:cNvPr>
            <p:cNvSpPr/>
            <p:nvPr/>
          </p:nvSpPr>
          <p:spPr>
            <a:xfrm>
              <a:off x="3392715" y="4759545"/>
              <a:ext cx="281305" cy="0"/>
            </a:xfrm>
            <a:custGeom>
              <a:avLst/>
              <a:gdLst/>
              <a:ahLst/>
              <a:cxnLst/>
              <a:rect l="l" t="t" r="r" b="b"/>
              <a:pathLst>
                <a:path w="281304">
                  <a:moveTo>
                    <a:pt x="0" y="0"/>
                  </a:moveTo>
                  <a:lnTo>
                    <a:pt x="280919" y="0"/>
                  </a:lnTo>
                </a:path>
              </a:pathLst>
            </a:custGeom>
            <a:ln w="3175">
              <a:solidFill>
                <a:srgbClr val="FFD500"/>
              </a:solidFill>
            </a:ln>
          </p:spPr>
          <p:txBody>
            <a:bodyPr wrap="square" lIns="0" tIns="0" rIns="0" bIns="0" rtlCol="0"/>
            <a:lstStyle/>
            <a:p>
              <a:endParaRPr/>
            </a:p>
          </p:txBody>
        </p:sp>
        <p:sp>
          <p:nvSpPr>
            <p:cNvPr id="1654" name="object 1652">
              <a:extLst>
                <a:ext uri="{FF2B5EF4-FFF2-40B4-BE49-F238E27FC236}">
                  <a16:creationId xmlns:a16="http://schemas.microsoft.com/office/drawing/2014/main" id="{4D6B6F08-B9C7-4512-9D35-3DD4AC94AB54}"/>
                </a:ext>
              </a:extLst>
            </p:cNvPr>
            <p:cNvSpPr/>
            <p:nvPr/>
          </p:nvSpPr>
          <p:spPr>
            <a:xfrm>
              <a:off x="3392715" y="4759104"/>
              <a:ext cx="281305" cy="0"/>
            </a:xfrm>
            <a:custGeom>
              <a:avLst/>
              <a:gdLst/>
              <a:ahLst/>
              <a:cxnLst/>
              <a:rect l="l" t="t" r="r" b="b"/>
              <a:pathLst>
                <a:path w="281304">
                  <a:moveTo>
                    <a:pt x="0" y="0"/>
                  </a:moveTo>
                  <a:lnTo>
                    <a:pt x="280919" y="0"/>
                  </a:lnTo>
                </a:path>
              </a:pathLst>
            </a:custGeom>
            <a:ln w="3175">
              <a:solidFill>
                <a:srgbClr val="FFD100"/>
              </a:solidFill>
            </a:ln>
          </p:spPr>
          <p:txBody>
            <a:bodyPr wrap="square" lIns="0" tIns="0" rIns="0" bIns="0" rtlCol="0"/>
            <a:lstStyle/>
            <a:p>
              <a:endParaRPr/>
            </a:p>
          </p:txBody>
        </p:sp>
        <p:sp>
          <p:nvSpPr>
            <p:cNvPr id="1655" name="object 1653">
              <a:extLst>
                <a:ext uri="{FF2B5EF4-FFF2-40B4-BE49-F238E27FC236}">
                  <a16:creationId xmlns:a16="http://schemas.microsoft.com/office/drawing/2014/main" id="{A24592C4-797B-4E69-9258-67F7AB6249B2}"/>
                </a:ext>
              </a:extLst>
            </p:cNvPr>
            <p:cNvSpPr/>
            <p:nvPr/>
          </p:nvSpPr>
          <p:spPr>
            <a:xfrm>
              <a:off x="3392715" y="4756786"/>
              <a:ext cx="278130" cy="0"/>
            </a:xfrm>
            <a:custGeom>
              <a:avLst/>
              <a:gdLst/>
              <a:ahLst/>
              <a:cxnLst/>
              <a:rect l="l" t="t" r="r" b="b"/>
              <a:pathLst>
                <a:path w="278129">
                  <a:moveTo>
                    <a:pt x="0" y="0"/>
                  </a:moveTo>
                  <a:lnTo>
                    <a:pt x="278082" y="0"/>
                  </a:lnTo>
                </a:path>
              </a:pathLst>
            </a:custGeom>
            <a:ln w="3175">
              <a:solidFill>
                <a:srgbClr val="FFD100"/>
              </a:solidFill>
            </a:ln>
          </p:spPr>
          <p:txBody>
            <a:bodyPr wrap="square" lIns="0" tIns="0" rIns="0" bIns="0" rtlCol="0"/>
            <a:lstStyle/>
            <a:p>
              <a:endParaRPr/>
            </a:p>
          </p:txBody>
        </p:sp>
        <p:sp>
          <p:nvSpPr>
            <p:cNvPr id="1656" name="object 1654">
              <a:extLst>
                <a:ext uri="{FF2B5EF4-FFF2-40B4-BE49-F238E27FC236}">
                  <a16:creationId xmlns:a16="http://schemas.microsoft.com/office/drawing/2014/main" id="{46CB7B5E-914B-443E-8ABC-AAB735D49460}"/>
                </a:ext>
              </a:extLst>
            </p:cNvPr>
            <p:cNvSpPr/>
            <p:nvPr/>
          </p:nvSpPr>
          <p:spPr>
            <a:xfrm>
              <a:off x="3392715" y="4757163"/>
              <a:ext cx="278130" cy="0"/>
            </a:xfrm>
            <a:custGeom>
              <a:avLst/>
              <a:gdLst/>
              <a:ahLst/>
              <a:cxnLst/>
              <a:rect l="l" t="t" r="r" b="b"/>
              <a:pathLst>
                <a:path w="278129">
                  <a:moveTo>
                    <a:pt x="0" y="0"/>
                  </a:moveTo>
                  <a:lnTo>
                    <a:pt x="278082" y="0"/>
                  </a:lnTo>
                </a:path>
              </a:pathLst>
            </a:custGeom>
            <a:ln w="3175">
              <a:solidFill>
                <a:srgbClr val="FFCC00"/>
              </a:solidFill>
            </a:ln>
          </p:spPr>
          <p:txBody>
            <a:bodyPr wrap="square" lIns="0" tIns="0" rIns="0" bIns="0" rtlCol="0"/>
            <a:lstStyle/>
            <a:p>
              <a:endParaRPr/>
            </a:p>
          </p:txBody>
        </p:sp>
        <p:sp>
          <p:nvSpPr>
            <p:cNvPr id="1657" name="object 1655">
              <a:extLst>
                <a:ext uri="{FF2B5EF4-FFF2-40B4-BE49-F238E27FC236}">
                  <a16:creationId xmlns:a16="http://schemas.microsoft.com/office/drawing/2014/main" id="{97D1D40E-691F-40CA-8722-602230A6A565}"/>
                </a:ext>
              </a:extLst>
            </p:cNvPr>
            <p:cNvSpPr/>
            <p:nvPr/>
          </p:nvSpPr>
          <p:spPr>
            <a:xfrm>
              <a:off x="3389877" y="4754782"/>
              <a:ext cx="272415" cy="0"/>
            </a:xfrm>
            <a:custGeom>
              <a:avLst/>
              <a:gdLst/>
              <a:ahLst/>
              <a:cxnLst/>
              <a:rect l="l" t="t" r="r" b="b"/>
              <a:pathLst>
                <a:path w="272414">
                  <a:moveTo>
                    <a:pt x="0" y="0"/>
                  </a:moveTo>
                  <a:lnTo>
                    <a:pt x="272407" y="0"/>
                  </a:lnTo>
                </a:path>
              </a:pathLst>
            </a:custGeom>
            <a:ln w="3175">
              <a:solidFill>
                <a:srgbClr val="FFCC00"/>
              </a:solidFill>
            </a:ln>
          </p:spPr>
          <p:txBody>
            <a:bodyPr wrap="square" lIns="0" tIns="0" rIns="0" bIns="0" rtlCol="0"/>
            <a:lstStyle/>
            <a:p>
              <a:endParaRPr/>
            </a:p>
          </p:txBody>
        </p:sp>
        <p:sp>
          <p:nvSpPr>
            <p:cNvPr id="1658" name="object 1656">
              <a:extLst>
                <a:ext uri="{FF2B5EF4-FFF2-40B4-BE49-F238E27FC236}">
                  <a16:creationId xmlns:a16="http://schemas.microsoft.com/office/drawing/2014/main" id="{3A8DE317-1818-4D30-93DF-55E42285155B}"/>
                </a:ext>
              </a:extLst>
            </p:cNvPr>
            <p:cNvSpPr/>
            <p:nvPr/>
          </p:nvSpPr>
          <p:spPr>
            <a:xfrm>
              <a:off x="3389877" y="4754468"/>
              <a:ext cx="272415" cy="0"/>
            </a:xfrm>
            <a:custGeom>
              <a:avLst/>
              <a:gdLst/>
              <a:ahLst/>
              <a:cxnLst/>
              <a:rect l="l" t="t" r="r" b="b"/>
              <a:pathLst>
                <a:path w="272414">
                  <a:moveTo>
                    <a:pt x="0" y="0"/>
                  </a:moveTo>
                  <a:lnTo>
                    <a:pt x="272407" y="0"/>
                  </a:lnTo>
                </a:path>
              </a:pathLst>
            </a:custGeom>
            <a:ln w="3175">
              <a:solidFill>
                <a:srgbClr val="FFC800"/>
              </a:solidFill>
            </a:ln>
          </p:spPr>
          <p:txBody>
            <a:bodyPr wrap="square" lIns="0" tIns="0" rIns="0" bIns="0" rtlCol="0"/>
            <a:lstStyle/>
            <a:p>
              <a:endParaRPr/>
            </a:p>
          </p:txBody>
        </p:sp>
        <p:sp>
          <p:nvSpPr>
            <p:cNvPr id="1659" name="object 1657">
              <a:extLst>
                <a:ext uri="{FF2B5EF4-FFF2-40B4-BE49-F238E27FC236}">
                  <a16:creationId xmlns:a16="http://schemas.microsoft.com/office/drawing/2014/main" id="{B7F25C35-8DDC-48C0-8598-9B596D9AE34B}"/>
                </a:ext>
              </a:extLst>
            </p:cNvPr>
            <p:cNvSpPr/>
            <p:nvPr/>
          </p:nvSpPr>
          <p:spPr>
            <a:xfrm>
              <a:off x="3389877" y="4750991"/>
              <a:ext cx="271145" cy="0"/>
            </a:xfrm>
            <a:custGeom>
              <a:avLst/>
              <a:gdLst/>
              <a:ahLst/>
              <a:cxnLst/>
              <a:rect l="l" t="t" r="r" b="b"/>
              <a:pathLst>
                <a:path w="271145">
                  <a:moveTo>
                    <a:pt x="0" y="0"/>
                  </a:moveTo>
                  <a:lnTo>
                    <a:pt x="270857" y="0"/>
                  </a:lnTo>
                </a:path>
              </a:pathLst>
            </a:custGeom>
            <a:ln w="4636">
              <a:solidFill>
                <a:srgbClr val="FFC800"/>
              </a:solidFill>
            </a:ln>
          </p:spPr>
          <p:txBody>
            <a:bodyPr wrap="square" lIns="0" tIns="0" rIns="0" bIns="0" rtlCol="0"/>
            <a:lstStyle/>
            <a:p>
              <a:endParaRPr/>
            </a:p>
          </p:txBody>
        </p:sp>
        <p:sp>
          <p:nvSpPr>
            <p:cNvPr id="1660" name="object 1658">
              <a:extLst>
                <a:ext uri="{FF2B5EF4-FFF2-40B4-BE49-F238E27FC236}">
                  <a16:creationId xmlns:a16="http://schemas.microsoft.com/office/drawing/2014/main" id="{FE1180E2-9007-4AC2-9EF7-C6BC17BE7D94}"/>
                </a:ext>
              </a:extLst>
            </p:cNvPr>
            <p:cNvSpPr/>
            <p:nvPr/>
          </p:nvSpPr>
          <p:spPr>
            <a:xfrm>
              <a:off x="3389877" y="4751210"/>
              <a:ext cx="272415" cy="0"/>
            </a:xfrm>
            <a:custGeom>
              <a:avLst/>
              <a:gdLst/>
              <a:ahLst/>
              <a:cxnLst/>
              <a:rect l="l" t="t" r="r" b="b"/>
              <a:pathLst>
                <a:path w="272414">
                  <a:moveTo>
                    <a:pt x="0" y="0"/>
                  </a:moveTo>
                  <a:lnTo>
                    <a:pt x="272407" y="0"/>
                  </a:lnTo>
                </a:path>
              </a:pathLst>
            </a:custGeom>
            <a:ln w="4762">
              <a:solidFill>
                <a:srgbClr val="FFC400"/>
              </a:solidFill>
            </a:ln>
          </p:spPr>
          <p:txBody>
            <a:bodyPr wrap="square" lIns="0" tIns="0" rIns="0" bIns="0" rtlCol="0"/>
            <a:lstStyle/>
            <a:p>
              <a:endParaRPr/>
            </a:p>
          </p:txBody>
        </p:sp>
        <p:sp>
          <p:nvSpPr>
            <p:cNvPr id="1661" name="object 1659">
              <a:extLst>
                <a:ext uri="{FF2B5EF4-FFF2-40B4-BE49-F238E27FC236}">
                  <a16:creationId xmlns:a16="http://schemas.microsoft.com/office/drawing/2014/main" id="{FBAC872B-D03B-4163-9A9E-0611CAA3FF00}"/>
                </a:ext>
              </a:extLst>
            </p:cNvPr>
            <p:cNvSpPr/>
            <p:nvPr/>
          </p:nvSpPr>
          <p:spPr>
            <a:xfrm>
              <a:off x="3392715" y="4746447"/>
              <a:ext cx="255904" cy="0"/>
            </a:xfrm>
            <a:custGeom>
              <a:avLst/>
              <a:gdLst/>
              <a:ahLst/>
              <a:cxnLst/>
              <a:rect l="l" t="t" r="r" b="b"/>
              <a:pathLst>
                <a:path w="255904">
                  <a:moveTo>
                    <a:pt x="0" y="0"/>
                  </a:moveTo>
                  <a:lnTo>
                    <a:pt x="255381" y="0"/>
                  </a:lnTo>
                </a:path>
              </a:pathLst>
            </a:custGeom>
            <a:ln w="4762">
              <a:solidFill>
                <a:srgbClr val="FFBC00"/>
              </a:solidFill>
            </a:ln>
          </p:spPr>
          <p:txBody>
            <a:bodyPr wrap="square" lIns="0" tIns="0" rIns="0" bIns="0" rtlCol="0"/>
            <a:lstStyle/>
            <a:p>
              <a:endParaRPr/>
            </a:p>
          </p:txBody>
        </p:sp>
        <p:sp>
          <p:nvSpPr>
            <p:cNvPr id="1662" name="object 1660">
              <a:extLst>
                <a:ext uri="{FF2B5EF4-FFF2-40B4-BE49-F238E27FC236}">
                  <a16:creationId xmlns:a16="http://schemas.microsoft.com/office/drawing/2014/main" id="{4368CF21-4EAA-4BB8-BB99-D160116B92CA}"/>
                </a:ext>
              </a:extLst>
            </p:cNvPr>
            <p:cNvSpPr/>
            <p:nvPr/>
          </p:nvSpPr>
          <p:spPr>
            <a:xfrm>
              <a:off x="3392715" y="4746355"/>
              <a:ext cx="255904" cy="0"/>
            </a:xfrm>
            <a:custGeom>
              <a:avLst/>
              <a:gdLst/>
              <a:ahLst/>
              <a:cxnLst/>
              <a:rect l="l" t="t" r="r" b="b"/>
              <a:pathLst>
                <a:path w="255904">
                  <a:moveTo>
                    <a:pt x="0" y="0"/>
                  </a:moveTo>
                  <a:lnTo>
                    <a:pt x="255381" y="0"/>
                  </a:lnTo>
                </a:path>
              </a:pathLst>
            </a:custGeom>
            <a:ln w="4636">
              <a:solidFill>
                <a:srgbClr val="FFB800"/>
              </a:solidFill>
            </a:ln>
          </p:spPr>
          <p:txBody>
            <a:bodyPr wrap="square" lIns="0" tIns="0" rIns="0" bIns="0" rtlCol="0"/>
            <a:lstStyle/>
            <a:p>
              <a:endParaRPr/>
            </a:p>
          </p:txBody>
        </p:sp>
        <p:sp>
          <p:nvSpPr>
            <p:cNvPr id="1663" name="object 1661">
              <a:extLst>
                <a:ext uri="{FF2B5EF4-FFF2-40B4-BE49-F238E27FC236}">
                  <a16:creationId xmlns:a16="http://schemas.microsoft.com/office/drawing/2014/main" id="{390E5EF0-EB67-4BA3-A5C4-48544E015C23}"/>
                </a:ext>
              </a:extLst>
            </p:cNvPr>
            <p:cNvSpPr/>
            <p:nvPr/>
          </p:nvSpPr>
          <p:spPr>
            <a:xfrm>
              <a:off x="3392715" y="4742878"/>
              <a:ext cx="247015" cy="0"/>
            </a:xfrm>
            <a:custGeom>
              <a:avLst/>
              <a:gdLst/>
              <a:ahLst/>
              <a:cxnLst/>
              <a:rect l="l" t="t" r="r" b="b"/>
              <a:pathLst>
                <a:path w="247014">
                  <a:moveTo>
                    <a:pt x="0" y="0"/>
                  </a:moveTo>
                  <a:lnTo>
                    <a:pt x="246868" y="0"/>
                  </a:lnTo>
                </a:path>
              </a:pathLst>
            </a:custGeom>
            <a:ln w="3175">
              <a:solidFill>
                <a:srgbClr val="FFB800"/>
              </a:solidFill>
            </a:ln>
          </p:spPr>
          <p:txBody>
            <a:bodyPr wrap="square" lIns="0" tIns="0" rIns="0" bIns="0" rtlCol="0"/>
            <a:lstStyle/>
            <a:p>
              <a:endParaRPr/>
            </a:p>
          </p:txBody>
        </p:sp>
        <p:sp>
          <p:nvSpPr>
            <p:cNvPr id="1664" name="object 1662">
              <a:extLst>
                <a:ext uri="{FF2B5EF4-FFF2-40B4-BE49-F238E27FC236}">
                  <a16:creationId xmlns:a16="http://schemas.microsoft.com/office/drawing/2014/main" id="{1C6701DE-9E67-4D4D-BB6E-6EDC76DE6C26}"/>
                </a:ext>
              </a:extLst>
            </p:cNvPr>
            <p:cNvSpPr/>
            <p:nvPr/>
          </p:nvSpPr>
          <p:spPr>
            <a:xfrm>
              <a:off x="3392715" y="4742875"/>
              <a:ext cx="247015" cy="0"/>
            </a:xfrm>
            <a:custGeom>
              <a:avLst/>
              <a:gdLst/>
              <a:ahLst/>
              <a:cxnLst/>
              <a:rect l="l" t="t" r="r" b="b"/>
              <a:pathLst>
                <a:path w="247014">
                  <a:moveTo>
                    <a:pt x="0" y="0"/>
                  </a:moveTo>
                  <a:lnTo>
                    <a:pt x="246868" y="0"/>
                  </a:lnTo>
                </a:path>
              </a:pathLst>
            </a:custGeom>
            <a:ln w="3175">
              <a:solidFill>
                <a:srgbClr val="FFB100"/>
              </a:solidFill>
            </a:ln>
          </p:spPr>
          <p:txBody>
            <a:bodyPr wrap="square" lIns="0" tIns="0" rIns="0" bIns="0" rtlCol="0"/>
            <a:lstStyle/>
            <a:p>
              <a:endParaRPr/>
            </a:p>
          </p:txBody>
        </p:sp>
        <p:sp>
          <p:nvSpPr>
            <p:cNvPr id="1665" name="object 1663">
              <a:extLst>
                <a:ext uri="{FF2B5EF4-FFF2-40B4-BE49-F238E27FC236}">
                  <a16:creationId xmlns:a16="http://schemas.microsoft.com/office/drawing/2014/main" id="{99A54A1A-49A7-44C1-B6DA-35AF05FF7086}"/>
                </a:ext>
              </a:extLst>
            </p:cNvPr>
            <p:cNvSpPr/>
            <p:nvPr/>
          </p:nvSpPr>
          <p:spPr>
            <a:xfrm>
              <a:off x="3395552" y="4740493"/>
              <a:ext cx="227329" cy="0"/>
            </a:xfrm>
            <a:custGeom>
              <a:avLst/>
              <a:gdLst/>
              <a:ahLst/>
              <a:cxnLst/>
              <a:rect l="l" t="t" r="r" b="b"/>
              <a:pathLst>
                <a:path w="227329">
                  <a:moveTo>
                    <a:pt x="0" y="0"/>
                  </a:moveTo>
                  <a:lnTo>
                    <a:pt x="227005" y="0"/>
                  </a:lnTo>
                </a:path>
              </a:pathLst>
            </a:custGeom>
            <a:ln w="3175">
              <a:solidFill>
                <a:srgbClr val="FFB100"/>
              </a:solidFill>
            </a:ln>
          </p:spPr>
          <p:txBody>
            <a:bodyPr wrap="square" lIns="0" tIns="0" rIns="0" bIns="0" rtlCol="0"/>
            <a:lstStyle/>
            <a:p>
              <a:endParaRPr/>
            </a:p>
          </p:txBody>
        </p:sp>
        <p:sp>
          <p:nvSpPr>
            <p:cNvPr id="1666" name="object 1664">
              <a:extLst>
                <a:ext uri="{FF2B5EF4-FFF2-40B4-BE49-F238E27FC236}">
                  <a16:creationId xmlns:a16="http://schemas.microsoft.com/office/drawing/2014/main" id="{61D834B7-82A3-4243-B30A-6F9BA794112F}"/>
                </a:ext>
              </a:extLst>
            </p:cNvPr>
            <p:cNvSpPr/>
            <p:nvPr/>
          </p:nvSpPr>
          <p:spPr>
            <a:xfrm>
              <a:off x="3395552" y="4740493"/>
              <a:ext cx="227329" cy="0"/>
            </a:xfrm>
            <a:custGeom>
              <a:avLst/>
              <a:gdLst/>
              <a:ahLst/>
              <a:cxnLst/>
              <a:rect l="l" t="t" r="r" b="b"/>
              <a:pathLst>
                <a:path w="227329">
                  <a:moveTo>
                    <a:pt x="0" y="0"/>
                  </a:moveTo>
                  <a:lnTo>
                    <a:pt x="227005" y="0"/>
                  </a:lnTo>
                </a:path>
              </a:pathLst>
            </a:custGeom>
            <a:ln w="3175">
              <a:solidFill>
                <a:srgbClr val="FFAF00"/>
              </a:solidFill>
            </a:ln>
          </p:spPr>
          <p:txBody>
            <a:bodyPr wrap="square" lIns="0" tIns="0" rIns="0" bIns="0" rtlCol="0"/>
            <a:lstStyle/>
            <a:p>
              <a:endParaRPr/>
            </a:p>
          </p:txBody>
        </p:sp>
        <p:sp>
          <p:nvSpPr>
            <p:cNvPr id="1667" name="object 1665">
              <a:extLst>
                <a:ext uri="{FF2B5EF4-FFF2-40B4-BE49-F238E27FC236}">
                  <a16:creationId xmlns:a16="http://schemas.microsoft.com/office/drawing/2014/main" id="{CDA824CC-B4EC-4748-BC81-646C90FEBBEF}"/>
                </a:ext>
              </a:extLst>
            </p:cNvPr>
            <p:cNvSpPr/>
            <p:nvPr/>
          </p:nvSpPr>
          <p:spPr>
            <a:xfrm>
              <a:off x="3398389" y="4738112"/>
              <a:ext cx="213360" cy="0"/>
            </a:xfrm>
            <a:custGeom>
              <a:avLst/>
              <a:gdLst/>
              <a:ahLst/>
              <a:cxnLst/>
              <a:rect l="l" t="t" r="r" b="b"/>
              <a:pathLst>
                <a:path w="213360">
                  <a:moveTo>
                    <a:pt x="0" y="0"/>
                  </a:moveTo>
                  <a:lnTo>
                    <a:pt x="212818" y="0"/>
                  </a:lnTo>
                </a:path>
              </a:pathLst>
            </a:custGeom>
            <a:ln w="3175">
              <a:solidFill>
                <a:srgbClr val="FFAB00"/>
              </a:solidFill>
            </a:ln>
          </p:spPr>
          <p:txBody>
            <a:bodyPr wrap="square" lIns="0" tIns="0" rIns="0" bIns="0" rtlCol="0"/>
            <a:lstStyle/>
            <a:p>
              <a:endParaRPr/>
            </a:p>
          </p:txBody>
        </p:sp>
        <p:sp>
          <p:nvSpPr>
            <p:cNvPr id="1668" name="object 1666">
              <a:extLst>
                <a:ext uri="{FF2B5EF4-FFF2-40B4-BE49-F238E27FC236}">
                  <a16:creationId xmlns:a16="http://schemas.microsoft.com/office/drawing/2014/main" id="{5721502C-7CCF-4F25-B00D-81F91D0F5B75}"/>
                </a:ext>
              </a:extLst>
            </p:cNvPr>
            <p:cNvSpPr/>
            <p:nvPr/>
          </p:nvSpPr>
          <p:spPr>
            <a:xfrm>
              <a:off x="3398389" y="4738112"/>
              <a:ext cx="213360" cy="0"/>
            </a:xfrm>
            <a:custGeom>
              <a:avLst/>
              <a:gdLst/>
              <a:ahLst/>
              <a:cxnLst/>
              <a:rect l="l" t="t" r="r" b="b"/>
              <a:pathLst>
                <a:path w="213360">
                  <a:moveTo>
                    <a:pt x="0" y="0"/>
                  </a:moveTo>
                  <a:lnTo>
                    <a:pt x="212818" y="0"/>
                  </a:lnTo>
                </a:path>
              </a:pathLst>
            </a:custGeom>
            <a:ln w="3175">
              <a:solidFill>
                <a:srgbClr val="FFA600"/>
              </a:solidFill>
            </a:ln>
          </p:spPr>
          <p:txBody>
            <a:bodyPr wrap="square" lIns="0" tIns="0" rIns="0" bIns="0" rtlCol="0"/>
            <a:lstStyle/>
            <a:p>
              <a:endParaRPr/>
            </a:p>
          </p:txBody>
        </p:sp>
        <p:sp>
          <p:nvSpPr>
            <p:cNvPr id="1669" name="object 1667">
              <a:extLst>
                <a:ext uri="{FF2B5EF4-FFF2-40B4-BE49-F238E27FC236}">
                  <a16:creationId xmlns:a16="http://schemas.microsoft.com/office/drawing/2014/main" id="{4CCD1534-DA25-402A-B155-4690F624CFB2}"/>
                </a:ext>
              </a:extLst>
            </p:cNvPr>
            <p:cNvSpPr/>
            <p:nvPr/>
          </p:nvSpPr>
          <p:spPr>
            <a:xfrm>
              <a:off x="3404065" y="4735731"/>
              <a:ext cx="198755" cy="0"/>
            </a:xfrm>
            <a:custGeom>
              <a:avLst/>
              <a:gdLst/>
              <a:ahLst/>
              <a:cxnLst/>
              <a:rect l="l" t="t" r="r" b="b"/>
              <a:pathLst>
                <a:path w="198754">
                  <a:moveTo>
                    <a:pt x="0" y="0"/>
                  </a:moveTo>
                  <a:lnTo>
                    <a:pt x="198630" y="0"/>
                  </a:lnTo>
                </a:path>
              </a:pathLst>
            </a:custGeom>
            <a:ln w="3175">
              <a:solidFill>
                <a:srgbClr val="FFA600"/>
              </a:solidFill>
            </a:ln>
          </p:spPr>
          <p:txBody>
            <a:bodyPr wrap="square" lIns="0" tIns="0" rIns="0" bIns="0" rtlCol="0"/>
            <a:lstStyle/>
            <a:p>
              <a:endParaRPr/>
            </a:p>
          </p:txBody>
        </p:sp>
        <p:sp>
          <p:nvSpPr>
            <p:cNvPr id="1670" name="object 1668">
              <a:extLst>
                <a:ext uri="{FF2B5EF4-FFF2-40B4-BE49-F238E27FC236}">
                  <a16:creationId xmlns:a16="http://schemas.microsoft.com/office/drawing/2014/main" id="{B428EBC5-53F2-45DF-A5F9-7A052F2B0EEF}"/>
                </a:ext>
              </a:extLst>
            </p:cNvPr>
            <p:cNvSpPr/>
            <p:nvPr/>
          </p:nvSpPr>
          <p:spPr>
            <a:xfrm>
              <a:off x="3404065" y="4735731"/>
              <a:ext cx="198755" cy="0"/>
            </a:xfrm>
            <a:custGeom>
              <a:avLst/>
              <a:gdLst/>
              <a:ahLst/>
              <a:cxnLst/>
              <a:rect l="l" t="t" r="r" b="b"/>
              <a:pathLst>
                <a:path w="198754">
                  <a:moveTo>
                    <a:pt x="0" y="0"/>
                  </a:moveTo>
                  <a:lnTo>
                    <a:pt x="198630" y="0"/>
                  </a:lnTo>
                </a:path>
              </a:pathLst>
            </a:custGeom>
            <a:ln w="3175">
              <a:solidFill>
                <a:srgbClr val="FF9E23"/>
              </a:solidFill>
            </a:ln>
          </p:spPr>
          <p:txBody>
            <a:bodyPr wrap="square" lIns="0" tIns="0" rIns="0" bIns="0" rtlCol="0"/>
            <a:lstStyle/>
            <a:p>
              <a:endParaRPr/>
            </a:p>
          </p:txBody>
        </p:sp>
        <p:sp>
          <p:nvSpPr>
            <p:cNvPr id="1671" name="object 1669">
              <a:extLst>
                <a:ext uri="{FF2B5EF4-FFF2-40B4-BE49-F238E27FC236}">
                  <a16:creationId xmlns:a16="http://schemas.microsoft.com/office/drawing/2014/main" id="{BCFE3212-698A-4F80-BB91-CF6FB6ECC382}"/>
                </a:ext>
              </a:extLst>
            </p:cNvPr>
            <p:cNvSpPr/>
            <p:nvPr/>
          </p:nvSpPr>
          <p:spPr>
            <a:xfrm>
              <a:off x="3406902" y="4733349"/>
              <a:ext cx="176530" cy="0"/>
            </a:xfrm>
            <a:custGeom>
              <a:avLst/>
              <a:gdLst/>
              <a:ahLst/>
              <a:cxnLst/>
              <a:rect l="l" t="t" r="r" b="b"/>
              <a:pathLst>
                <a:path w="176529">
                  <a:moveTo>
                    <a:pt x="0" y="0"/>
                  </a:moveTo>
                  <a:lnTo>
                    <a:pt x="175929" y="0"/>
                  </a:lnTo>
                </a:path>
              </a:pathLst>
            </a:custGeom>
            <a:ln w="3175">
              <a:solidFill>
                <a:srgbClr val="FF9E23"/>
              </a:solidFill>
            </a:ln>
          </p:spPr>
          <p:txBody>
            <a:bodyPr wrap="square" lIns="0" tIns="0" rIns="0" bIns="0" rtlCol="0"/>
            <a:lstStyle/>
            <a:p>
              <a:endParaRPr/>
            </a:p>
          </p:txBody>
        </p:sp>
        <p:sp>
          <p:nvSpPr>
            <p:cNvPr id="1672" name="object 1670">
              <a:extLst>
                <a:ext uri="{FF2B5EF4-FFF2-40B4-BE49-F238E27FC236}">
                  <a16:creationId xmlns:a16="http://schemas.microsoft.com/office/drawing/2014/main" id="{B2711138-B80C-45D7-A781-45F683CD33C1}"/>
                </a:ext>
              </a:extLst>
            </p:cNvPr>
            <p:cNvSpPr/>
            <p:nvPr/>
          </p:nvSpPr>
          <p:spPr>
            <a:xfrm>
              <a:off x="3406902" y="4733349"/>
              <a:ext cx="176530" cy="0"/>
            </a:xfrm>
            <a:custGeom>
              <a:avLst/>
              <a:gdLst/>
              <a:ahLst/>
              <a:cxnLst/>
              <a:rect l="l" t="t" r="r" b="b"/>
              <a:pathLst>
                <a:path w="176529">
                  <a:moveTo>
                    <a:pt x="0" y="0"/>
                  </a:moveTo>
                  <a:lnTo>
                    <a:pt x="175929" y="0"/>
                  </a:lnTo>
                </a:path>
              </a:pathLst>
            </a:custGeom>
            <a:ln w="3175">
              <a:solidFill>
                <a:srgbClr val="FF9E23"/>
              </a:solidFill>
            </a:ln>
          </p:spPr>
          <p:txBody>
            <a:bodyPr wrap="square" lIns="0" tIns="0" rIns="0" bIns="0" rtlCol="0"/>
            <a:lstStyle/>
            <a:p>
              <a:endParaRPr/>
            </a:p>
          </p:txBody>
        </p:sp>
        <p:sp>
          <p:nvSpPr>
            <p:cNvPr id="1673" name="object 1671">
              <a:extLst>
                <a:ext uri="{FF2B5EF4-FFF2-40B4-BE49-F238E27FC236}">
                  <a16:creationId xmlns:a16="http://schemas.microsoft.com/office/drawing/2014/main" id="{F1251DB4-D323-4FE0-8778-FF542B281D4C}"/>
                </a:ext>
              </a:extLst>
            </p:cNvPr>
            <p:cNvSpPr/>
            <p:nvPr/>
          </p:nvSpPr>
          <p:spPr>
            <a:xfrm>
              <a:off x="3415415" y="4729777"/>
              <a:ext cx="165100" cy="0"/>
            </a:xfrm>
            <a:custGeom>
              <a:avLst/>
              <a:gdLst/>
              <a:ahLst/>
              <a:cxnLst/>
              <a:rect l="l" t="t" r="r" b="b"/>
              <a:pathLst>
                <a:path w="165100">
                  <a:moveTo>
                    <a:pt x="0" y="0"/>
                  </a:moveTo>
                  <a:lnTo>
                    <a:pt x="164579" y="0"/>
                  </a:lnTo>
                </a:path>
              </a:pathLst>
            </a:custGeom>
            <a:ln w="4762">
              <a:solidFill>
                <a:srgbClr val="FF911C"/>
              </a:solidFill>
            </a:ln>
          </p:spPr>
          <p:txBody>
            <a:bodyPr wrap="square" lIns="0" tIns="0" rIns="0" bIns="0" rtlCol="0"/>
            <a:lstStyle/>
            <a:p>
              <a:endParaRPr/>
            </a:p>
          </p:txBody>
        </p:sp>
        <p:sp>
          <p:nvSpPr>
            <p:cNvPr id="1674" name="object 1672">
              <a:extLst>
                <a:ext uri="{FF2B5EF4-FFF2-40B4-BE49-F238E27FC236}">
                  <a16:creationId xmlns:a16="http://schemas.microsoft.com/office/drawing/2014/main" id="{32944791-4DE9-4145-92A4-7DC78F905226}"/>
                </a:ext>
              </a:extLst>
            </p:cNvPr>
            <p:cNvSpPr/>
            <p:nvPr/>
          </p:nvSpPr>
          <p:spPr>
            <a:xfrm>
              <a:off x="3415415" y="4729777"/>
              <a:ext cx="165100" cy="0"/>
            </a:xfrm>
            <a:custGeom>
              <a:avLst/>
              <a:gdLst/>
              <a:ahLst/>
              <a:cxnLst/>
              <a:rect l="l" t="t" r="r" b="b"/>
              <a:pathLst>
                <a:path w="165100">
                  <a:moveTo>
                    <a:pt x="0" y="0"/>
                  </a:moveTo>
                  <a:lnTo>
                    <a:pt x="164579" y="0"/>
                  </a:lnTo>
                </a:path>
              </a:pathLst>
            </a:custGeom>
            <a:ln w="4762">
              <a:solidFill>
                <a:srgbClr val="FF911C"/>
              </a:solidFill>
            </a:ln>
          </p:spPr>
          <p:txBody>
            <a:bodyPr wrap="square" lIns="0" tIns="0" rIns="0" bIns="0" rtlCol="0"/>
            <a:lstStyle/>
            <a:p>
              <a:endParaRPr/>
            </a:p>
          </p:txBody>
        </p:sp>
        <p:sp>
          <p:nvSpPr>
            <p:cNvPr id="1675" name="object 1673">
              <a:extLst>
                <a:ext uri="{FF2B5EF4-FFF2-40B4-BE49-F238E27FC236}">
                  <a16:creationId xmlns:a16="http://schemas.microsoft.com/office/drawing/2014/main" id="{F6233247-E274-418E-8755-439B50CC459D}"/>
                </a:ext>
              </a:extLst>
            </p:cNvPr>
            <p:cNvSpPr/>
            <p:nvPr/>
          </p:nvSpPr>
          <p:spPr>
            <a:xfrm>
              <a:off x="3463654" y="4725014"/>
              <a:ext cx="105410" cy="0"/>
            </a:xfrm>
            <a:custGeom>
              <a:avLst/>
              <a:gdLst/>
              <a:ahLst/>
              <a:cxnLst/>
              <a:rect l="l" t="t" r="r" b="b"/>
              <a:pathLst>
                <a:path w="105410">
                  <a:moveTo>
                    <a:pt x="0" y="0"/>
                  </a:moveTo>
                  <a:lnTo>
                    <a:pt x="104990" y="0"/>
                  </a:lnTo>
                </a:path>
              </a:pathLst>
            </a:custGeom>
            <a:ln w="4762">
              <a:solidFill>
                <a:srgbClr val="FF911C"/>
              </a:solidFill>
            </a:ln>
          </p:spPr>
          <p:txBody>
            <a:bodyPr wrap="square" lIns="0" tIns="0" rIns="0" bIns="0" rtlCol="0"/>
            <a:lstStyle/>
            <a:p>
              <a:endParaRPr/>
            </a:p>
          </p:txBody>
        </p:sp>
        <p:sp>
          <p:nvSpPr>
            <p:cNvPr id="1676" name="object 1674">
              <a:extLst>
                <a:ext uri="{FF2B5EF4-FFF2-40B4-BE49-F238E27FC236}">
                  <a16:creationId xmlns:a16="http://schemas.microsoft.com/office/drawing/2014/main" id="{F3E264F9-7BF4-478A-8B22-4AC57CAD235C}"/>
                </a:ext>
              </a:extLst>
            </p:cNvPr>
            <p:cNvSpPr/>
            <p:nvPr/>
          </p:nvSpPr>
          <p:spPr>
            <a:xfrm>
              <a:off x="3463654" y="4725014"/>
              <a:ext cx="105410" cy="0"/>
            </a:xfrm>
            <a:custGeom>
              <a:avLst/>
              <a:gdLst/>
              <a:ahLst/>
              <a:cxnLst/>
              <a:rect l="l" t="t" r="r" b="b"/>
              <a:pathLst>
                <a:path w="105410">
                  <a:moveTo>
                    <a:pt x="0" y="0"/>
                  </a:moveTo>
                  <a:lnTo>
                    <a:pt x="104990" y="0"/>
                  </a:lnTo>
                </a:path>
              </a:pathLst>
            </a:custGeom>
            <a:ln w="4762">
              <a:solidFill>
                <a:srgbClr val="FF911C"/>
              </a:solidFill>
            </a:ln>
          </p:spPr>
          <p:txBody>
            <a:bodyPr wrap="square" lIns="0" tIns="0" rIns="0" bIns="0" rtlCol="0"/>
            <a:lstStyle/>
            <a:p>
              <a:endParaRPr/>
            </a:p>
          </p:txBody>
        </p:sp>
        <p:sp>
          <p:nvSpPr>
            <p:cNvPr id="1677" name="object 1675">
              <a:extLst>
                <a:ext uri="{FF2B5EF4-FFF2-40B4-BE49-F238E27FC236}">
                  <a16:creationId xmlns:a16="http://schemas.microsoft.com/office/drawing/2014/main" id="{B1296011-90BD-4EB2-856E-22CE6407AE69}"/>
                </a:ext>
              </a:extLst>
            </p:cNvPr>
            <p:cNvSpPr/>
            <p:nvPr/>
          </p:nvSpPr>
          <p:spPr>
            <a:xfrm>
              <a:off x="3472166" y="4721442"/>
              <a:ext cx="88265" cy="0"/>
            </a:xfrm>
            <a:custGeom>
              <a:avLst/>
              <a:gdLst/>
              <a:ahLst/>
              <a:cxnLst/>
              <a:rect l="l" t="t" r="r" b="b"/>
              <a:pathLst>
                <a:path w="88264">
                  <a:moveTo>
                    <a:pt x="0" y="0"/>
                  </a:moveTo>
                  <a:lnTo>
                    <a:pt x="87964" y="0"/>
                  </a:lnTo>
                </a:path>
              </a:pathLst>
            </a:custGeom>
            <a:ln w="3175">
              <a:solidFill>
                <a:srgbClr val="FF911C"/>
              </a:solidFill>
            </a:ln>
          </p:spPr>
          <p:txBody>
            <a:bodyPr wrap="square" lIns="0" tIns="0" rIns="0" bIns="0" rtlCol="0"/>
            <a:lstStyle/>
            <a:p>
              <a:endParaRPr/>
            </a:p>
          </p:txBody>
        </p:sp>
        <p:sp>
          <p:nvSpPr>
            <p:cNvPr id="1678" name="object 1676">
              <a:extLst>
                <a:ext uri="{FF2B5EF4-FFF2-40B4-BE49-F238E27FC236}">
                  <a16:creationId xmlns:a16="http://schemas.microsoft.com/office/drawing/2014/main" id="{D377A3BA-7D73-40E7-9CB1-6D7B24B0A2DA}"/>
                </a:ext>
              </a:extLst>
            </p:cNvPr>
            <p:cNvSpPr/>
            <p:nvPr/>
          </p:nvSpPr>
          <p:spPr>
            <a:xfrm>
              <a:off x="3472166" y="4721442"/>
              <a:ext cx="88265" cy="0"/>
            </a:xfrm>
            <a:custGeom>
              <a:avLst/>
              <a:gdLst/>
              <a:ahLst/>
              <a:cxnLst/>
              <a:rect l="l" t="t" r="r" b="b"/>
              <a:pathLst>
                <a:path w="88264">
                  <a:moveTo>
                    <a:pt x="0" y="0"/>
                  </a:moveTo>
                  <a:lnTo>
                    <a:pt x="87964" y="0"/>
                  </a:lnTo>
                </a:path>
              </a:pathLst>
            </a:custGeom>
            <a:ln w="3175">
              <a:solidFill>
                <a:srgbClr val="FF911C"/>
              </a:solidFill>
            </a:ln>
          </p:spPr>
          <p:txBody>
            <a:bodyPr wrap="square" lIns="0" tIns="0" rIns="0" bIns="0" rtlCol="0"/>
            <a:lstStyle/>
            <a:p>
              <a:endParaRPr/>
            </a:p>
          </p:txBody>
        </p:sp>
        <p:sp>
          <p:nvSpPr>
            <p:cNvPr id="1679" name="object 1677">
              <a:extLst>
                <a:ext uri="{FF2B5EF4-FFF2-40B4-BE49-F238E27FC236}">
                  <a16:creationId xmlns:a16="http://schemas.microsoft.com/office/drawing/2014/main" id="{6C08E661-D70F-409F-8AA9-5D464E4B9535}"/>
                </a:ext>
              </a:extLst>
            </p:cNvPr>
            <p:cNvSpPr/>
            <p:nvPr/>
          </p:nvSpPr>
          <p:spPr>
            <a:xfrm>
              <a:off x="3489192" y="4717870"/>
              <a:ext cx="57150" cy="2540"/>
            </a:xfrm>
            <a:custGeom>
              <a:avLst/>
              <a:gdLst/>
              <a:ahLst/>
              <a:cxnLst/>
              <a:rect l="l" t="t" r="r" b="b"/>
              <a:pathLst>
                <a:path w="57150" h="2539">
                  <a:moveTo>
                    <a:pt x="56751" y="0"/>
                  </a:moveTo>
                  <a:lnTo>
                    <a:pt x="5675" y="0"/>
                  </a:lnTo>
                  <a:lnTo>
                    <a:pt x="0" y="2381"/>
                  </a:lnTo>
                  <a:lnTo>
                    <a:pt x="56751" y="2381"/>
                  </a:lnTo>
                  <a:lnTo>
                    <a:pt x="56751" y="0"/>
                  </a:lnTo>
                  <a:close/>
                </a:path>
              </a:pathLst>
            </a:custGeom>
            <a:solidFill>
              <a:srgbClr val="FF8617"/>
            </a:solidFill>
          </p:spPr>
          <p:txBody>
            <a:bodyPr wrap="square" lIns="0" tIns="0" rIns="0" bIns="0" rtlCol="0"/>
            <a:lstStyle/>
            <a:p>
              <a:endParaRPr/>
            </a:p>
          </p:txBody>
        </p:sp>
        <p:sp>
          <p:nvSpPr>
            <p:cNvPr id="1680" name="object 1678">
              <a:extLst>
                <a:ext uri="{FF2B5EF4-FFF2-40B4-BE49-F238E27FC236}">
                  <a16:creationId xmlns:a16="http://schemas.microsoft.com/office/drawing/2014/main" id="{EA3A0E7C-D149-4140-A0B0-14B80865F77F}"/>
                </a:ext>
              </a:extLst>
            </p:cNvPr>
            <p:cNvSpPr/>
            <p:nvPr/>
          </p:nvSpPr>
          <p:spPr>
            <a:xfrm>
              <a:off x="3489192" y="4715488"/>
              <a:ext cx="57150" cy="5080"/>
            </a:xfrm>
            <a:custGeom>
              <a:avLst/>
              <a:gdLst/>
              <a:ahLst/>
              <a:cxnLst/>
              <a:rect l="l" t="t" r="r" b="b"/>
              <a:pathLst>
                <a:path w="57150" h="5079">
                  <a:moveTo>
                    <a:pt x="56751" y="2381"/>
                  </a:moveTo>
                  <a:lnTo>
                    <a:pt x="5675" y="2381"/>
                  </a:lnTo>
                  <a:lnTo>
                    <a:pt x="0" y="4762"/>
                  </a:lnTo>
                  <a:lnTo>
                    <a:pt x="56751" y="4762"/>
                  </a:lnTo>
                  <a:lnTo>
                    <a:pt x="56751" y="2381"/>
                  </a:lnTo>
                  <a:close/>
                </a:path>
                <a:path w="57150" h="5079">
                  <a:moveTo>
                    <a:pt x="45401" y="0"/>
                  </a:moveTo>
                  <a:lnTo>
                    <a:pt x="28375" y="0"/>
                  </a:lnTo>
                  <a:lnTo>
                    <a:pt x="28375" y="2381"/>
                  </a:lnTo>
                  <a:lnTo>
                    <a:pt x="48238" y="2381"/>
                  </a:lnTo>
                  <a:lnTo>
                    <a:pt x="45401" y="0"/>
                  </a:lnTo>
                  <a:close/>
                </a:path>
              </a:pathLst>
            </a:custGeom>
            <a:solidFill>
              <a:srgbClr val="FF8617"/>
            </a:solidFill>
          </p:spPr>
          <p:txBody>
            <a:bodyPr wrap="square" lIns="0" tIns="0" rIns="0" bIns="0" rtlCol="0"/>
            <a:lstStyle/>
            <a:p>
              <a:endParaRPr/>
            </a:p>
          </p:txBody>
        </p:sp>
        <p:sp>
          <p:nvSpPr>
            <p:cNvPr id="1681" name="object 1679">
              <a:extLst>
                <a:ext uri="{FF2B5EF4-FFF2-40B4-BE49-F238E27FC236}">
                  <a16:creationId xmlns:a16="http://schemas.microsoft.com/office/drawing/2014/main" id="{DB0CC567-FE93-4240-8BA7-6B785D09F1B2}"/>
                </a:ext>
              </a:extLst>
            </p:cNvPr>
            <p:cNvSpPr/>
            <p:nvPr/>
          </p:nvSpPr>
          <p:spPr>
            <a:xfrm>
              <a:off x="3517568" y="4715488"/>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FF753A"/>
            </a:solidFill>
          </p:spPr>
          <p:txBody>
            <a:bodyPr wrap="square" lIns="0" tIns="0" rIns="0" bIns="0" rtlCol="0"/>
            <a:lstStyle/>
            <a:p>
              <a:endParaRPr/>
            </a:p>
          </p:txBody>
        </p:sp>
        <p:sp>
          <p:nvSpPr>
            <p:cNvPr id="1682" name="object 1680">
              <a:extLst>
                <a:ext uri="{FF2B5EF4-FFF2-40B4-BE49-F238E27FC236}">
                  <a16:creationId xmlns:a16="http://schemas.microsoft.com/office/drawing/2014/main" id="{F80A5CB7-58C6-4759-BD4E-B99DE24A534B}"/>
                </a:ext>
              </a:extLst>
            </p:cNvPr>
            <p:cNvSpPr/>
            <p:nvPr/>
          </p:nvSpPr>
          <p:spPr>
            <a:xfrm>
              <a:off x="3582832" y="4784560"/>
              <a:ext cx="76835" cy="2540"/>
            </a:xfrm>
            <a:custGeom>
              <a:avLst/>
              <a:gdLst/>
              <a:ahLst/>
              <a:cxnLst/>
              <a:rect l="l" t="t" r="r" b="b"/>
              <a:pathLst>
                <a:path w="76835" h="2539">
                  <a:moveTo>
                    <a:pt x="76614" y="0"/>
                  </a:moveTo>
                  <a:lnTo>
                    <a:pt x="0" y="0"/>
                  </a:lnTo>
                  <a:lnTo>
                    <a:pt x="2837" y="2381"/>
                  </a:lnTo>
                  <a:lnTo>
                    <a:pt x="76614" y="2381"/>
                  </a:lnTo>
                  <a:lnTo>
                    <a:pt x="76614" y="0"/>
                  </a:lnTo>
                  <a:close/>
                </a:path>
              </a:pathLst>
            </a:custGeom>
            <a:solidFill>
              <a:srgbClr val="FF5C00"/>
            </a:solidFill>
          </p:spPr>
          <p:txBody>
            <a:bodyPr wrap="square" lIns="0" tIns="0" rIns="0" bIns="0" rtlCol="0"/>
            <a:lstStyle/>
            <a:p>
              <a:endParaRPr/>
            </a:p>
          </p:txBody>
        </p:sp>
        <p:sp>
          <p:nvSpPr>
            <p:cNvPr id="1683" name="object 1681">
              <a:extLst>
                <a:ext uri="{FF2B5EF4-FFF2-40B4-BE49-F238E27FC236}">
                  <a16:creationId xmlns:a16="http://schemas.microsoft.com/office/drawing/2014/main" id="{CA1A6B20-2BD5-4E5B-BD9B-0AF4AC4FD27C}"/>
                </a:ext>
              </a:extLst>
            </p:cNvPr>
            <p:cNvSpPr/>
            <p:nvPr/>
          </p:nvSpPr>
          <p:spPr>
            <a:xfrm>
              <a:off x="3582832" y="4784560"/>
              <a:ext cx="76835" cy="2540"/>
            </a:xfrm>
            <a:custGeom>
              <a:avLst/>
              <a:gdLst/>
              <a:ahLst/>
              <a:cxnLst/>
              <a:rect l="l" t="t" r="r" b="b"/>
              <a:pathLst>
                <a:path w="76835" h="2539">
                  <a:moveTo>
                    <a:pt x="76614" y="0"/>
                  </a:moveTo>
                  <a:lnTo>
                    <a:pt x="0" y="0"/>
                  </a:lnTo>
                  <a:lnTo>
                    <a:pt x="2837" y="2381"/>
                  </a:lnTo>
                  <a:lnTo>
                    <a:pt x="76614" y="2381"/>
                  </a:lnTo>
                  <a:lnTo>
                    <a:pt x="76614" y="0"/>
                  </a:lnTo>
                  <a:close/>
                </a:path>
              </a:pathLst>
            </a:custGeom>
            <a:solidFill>
              <a:srgbClr val="FF6600"/>
            </a:solidFill>
          </p:spPr>
          <p:txBody>
            <a:bodyPr wrap="square" lIns="0" tIns="0" rIns="0" bIns="0" rtlCol="0"/>
            <a:lstStyle/>
            <a:p>
              <a:endParaRPr/>
            </a:p>
          </p:txBody>
        </p:sp>
        <p:sp>
          <p:nvSpPr>
            <p:cNvPr id="1684" name="object 1682">
              <a:extLst>
                <a:ext uri="{FF2B5EF4-FFF2-40B4-BE49-F238E27FC236}">
                  <a16:creationId xmlns:a16="http://schemas.microsoft.com/office/drawing/2014/main" id="{75CF35CF-48D9-474A-B1F5-AC35EAA5C0A5}"/>
                </a:ext>
              </a:extLst>
            </p:cNvPr>
            <p:cNvSpPr/>
            <p:nvPr/>
          </p:nvSpPr>
          <p:spPr>
            <a:xfrm>
              <a:off x="3565806" y="4783369"/>
              <a:ext cx="105410" cy="0"/>
            </a:xfrm>
            <a:custGeom>
              <a:avLst/>
              <a:gdLst/>
              <a:ahLst/>
              <a:cxnLst/>
              <a:rect l="l" t="t" r="r" b="b"/>
              <a:pathLst>
                <a:path w="105410">
                  <a:moveTo>
                    <a:pt x="0" y="0"/>
                  </a:moveTo>
                  <a:lnTo>
                    <a:pt x="104990" y="0"/>
                  </a:lnTo>
                </a:path>
              </a:pathLst>
            </a:custGeom>
            <a:ln w="3175">
              <a:solidFill>
                <a:srgbClr val="FF6600"/>
              </a:solidFill>
            </a:ln>
          </p:spPr>
          <p:txBody>
            <a:bodyPr wrap="square" lIns="0" tIns="0" rIns="0" bIns="0" rtlCol="0"/>
            <a:lstStyle/>
            <a:p>
              <a:endParaRPr/>
            </a:p>
          </p:txBody>
        </p:sp>
        <p:sp>
          <p:nvSpPr>
            <p:cNvPr id="1685" name="object 1683">
              <a:extLst>
                <a:ext uri="{FF2B5EF4-FFF2-40B4-BE49-F238E27FC236}">
                  <a16:creationId xmlns:a16="http://schemas.microsoft.com/office/drawing/2014/main" id="{9700C1EF-6057-4D34-B773-7D2CB9821574}"/>
                </a:ext>
              </a:extLst>
            </p:cNvPr>
            <p:cNvSpPr/>
            <p:nvPr/>
          </p:nvSpPr>
          <p:spPr>
            <a:xfrm>
              <a:off x="3565806" y="4783369"/>
              <a:ext cx="105410" cy="0"/>
            </a:xfrm>
            <a:custGeom>
              <a:avLst/>
              <a:gdLst/>
              <a:ahLst/>
              <a:cxnLst/>
              <a:rect l="l" t="t" r="r" b="b"/>
              <a:pathLst>
                <a:path w="105410">
                  <a:moveTo>
                    <a:pt x="0" y="0"/>
                  </a:moveTo>
                  <a:lnTo>
                    <a:pt x="104990" y="0"/>
                  </a:lnTo>
                </a:path>
              </a:pathLst>
            </a:custGeom>
            <a:ln w="3175">
              <a:solidFill>
                <a:srgbClr val="FF7500"/>
              </a:solidFill>
            </a:ln>
          </p:spPr>
          <p:txBody>
            <a:bodyPr wrap="square" lIns="0" tIns="0" rIns="0" bIns="0" rtlCol="0"/>
            <a:lstStyle/>
            <a:p>
              <a:endParaRPr/>
            </a:p>
          </p:txBody>
        </p:sp>
        <p:sp>
          <p:nvSpPr>
            <p:cNvPr id="1686" name="object 1684">
              <a:extLst>
                <a:ext uri="{FF2B5EF4-FFF2-40B4-BE49-F238E27FC236}">
                  <a16:creationId xmlns:a16="http://schemas.microsoft.com/office/drawing/2014/main" id="{7FA15CF0-D1C9-443E-9105-567E188961AE}"/>
                </a:ext>
              </a:extLst>
            </p:cNvPr>
            <p:cNvSpPr/>
            <p:nvPr/>
          </p:nvSpPr>
          <p:spPr>
            <a:xfrm>
              <a:off x="3554456" y="4780988"/>
              <a:ext cx="119380" cy="0"/>
            </a:xfrm>
            <a:custGeom>
              <a:avLst/>
              <a:gdLst/>
              <a:ahLst/>
              <a:cxnLst/>
              <a:rect l="l" t="t" r="r" b="b"/>
              <a:pathLst>
                <a:path w="119379">
                  <a:moveTo>
                    <a:pt x="0" y="0"/>
                  </a:moveTo>
                  <a:lnTo>
                    <a:pt x="119178" y="0"/>
                  </a:lnTo>
                </a:path>
              </a:pathLst>
            </a:custGeom>
            <a:ln w="3175">
              <a:solidFill>
                <a:srgbClr val="FF7500"/>
              </a:solidFill>
            </a:ln>
          </p:spPr>
          <p:txBody>
            <a:bodyPr wrap="square" lIns="0" tIns="0" rIns="0" bIns="0" rtlCol="0"/>
            <a:lstStyle/>
            <a:p>
              <a:endParaRPr/>
            </a:p>
          </p:txBody>
        </p:sp>
        <p:sp>
          <p:nvSpPr>
            <p:cNvPr id="1687" name="object 1685">
              <a:extLst>
                <a:ext uri="{FF2B5EF4-FFF2-40B4-BE49-F238E27FC236}">
                  <a16:creationId xmlns:a16="http://schemas.microsoft.com/office/drawing/2014/main" id="{5A807244-779F-45AF-8AA8-8A7D6CF81725}"/>
                </a:ext>
              </a:extLst>
            </p:cNvPr>
            <p:cNvSpPr/>
            <p:nvPr/>
          </p:nvSpPr>
          <p:spPr>
            <a:xfrm>
              <a:off x="3446628" y="4779797"/>
              <a:ext cx="74295" cy="2540"/>
            </a:xfrm>
            <a:custGeom>
              <a:avLst/>
              <a:gdLst/>
              <a:ahLst/>
              <a:cxnLst/>
              <a:rect l="l" t="t" r="r" b="b"/>
              <a:pathLst>
                <a:path w="74295" h="2539">
                  <a:moveTo>
                    <a:pt x="73776" y="0"/>
                  </a:moveTo>
                  <a:lnTo>
                    <a:pt x="0" y="0"/>
                  </a:lnTo>
                  <a:lnTo>
                    <a:pt x="2837" y="2381"/>
                  </a:lnTo>
                  <a:lnTo>
                    <a:pt x="70939" y="2381"/>
                  </a:lnTo>
                  <a:lnTo>
                    <a:pt x="73776" y="0"/>
                  </a:lnTo>
                  <a:close/>
                </a:path>
              </a:pathLst>
            </a:custGeom>
            <a:solidFill>
              <a:srgbClr val="FF7500"/>
            </a:solidFill>
          </p:spPr>
          <p:txBody>
            <a:bodyPr wrap="square" lIns="0" tIns="0" rIns="0" bIns="0" rtlCol="0"/>
            <a:lstStyle/>
            <a:p>
              <a:endParaRPr/>
            </a:p>
          </p:txBody>
        </p:sp>
        <p:sp>
          <p:nvSpPr>
            <p:cNvPr id="1688" name="object 1686">
              <a:extLst>
                <a:ext uri="{FF2B5EF4-FFF2-40B4-BE49-F238E27FC236}">
                  <a16:creationId xmlns:a16="http://schemas.microsoft.com/office/drawing/2014/main" id="{EFA59C01-A4C6-43A0-8C4F-E1B7A505744D}"/>
                </a:ext>
              </a:extLst>
            </p:cNvPr>
            <p:cNvSpPr/>
            <p:nvPr/>
          </p:nvSpPr>
          <p:spPr>
            <a:xfrm>
              <a:off x="3554456" y="4780988"/>
              <a:ext cx="119380" cy="0"/>
            </a:xfrm>
            <a:custGeom>
              <a:avLst/>
              <a:gdLst/>
              <a:ahLst/>
              <a:cxnLst/>
              <a:rect l="l" t="t" r="r" b="b"/>
              <a:pathLst>
                <a:path w="119379">
                  <a:moveTo>
                    <a:pt x="0" y="0"/>
                  </a:moveTo>
                  <a:lnTo>
                    <a:pt x="119178" y="0"/>
                  </a:lnTo>
                </a:path>
              </a:pathLst>
            </a:custGeom>
            <a:ln w="3175">
              <a:solidFill>
                <a:srgbClr val="FF8200"/>
              </a:solidFill>
            </a:ln>
          </p:spPr>
          <p:txBody>
            <a:bodyPr wrap="square" lIns="0" tIns="0" rIns="0" bIns="0" rtlCol="0"/>
            <a:lstStyle/>
            <a:p>
              <a:endParaRPr/>
            </a:p>
          </p:txBody>
        </p:sp>
        <p:sp>
          <p:nvSpPr>
            <p:cNvPr id="1689" name="object 1687">
              <a:extLst>
                <a:ext uri="{FF2B5EF4-FFF2-40B4-BE49-F238E27FC236}">
                  <a16:creationId xmlns:a16="http://schemas.microsoft.com/office/drawing/2014/main" id="{2961EE6D-6916-4C7C-A733-7361F0872E40}"/>
                </a:ext>
              </a:extLst>
            </p:cNvPr>
            <p:cNvSpPr/>
            <p:nvPr/>
          </p:nvSpPr>
          <p:spPr>
            <a:xfrm>
              <a:off x="3446628" y="4779797"/>
              <a:ext cx="74295" cy="2540"/>
            </a:xfrm>
            <a:custGeom>
              <a:avLst/>
              <a:gdLst/>
              <a:ahLst/>
              <a:cxnLst/>
              <a:rect l="l" t="t" r="r" b="b"/>
              <a:pathLst>
                <a:path w="74295" h="2539">
                  <a:moveTo>
                    <a:pt x="73776" y="0"/>
                  </a:moveTo>
                  <a:lnTo>
                    <a:pt x="0" y="0"/>
                  </a:lnTo>
                  <a:lnTo>
                    <a:pt x="2837" y="2381"/>
                  </a:lnTo>
                  <a:lnTo>
                    <a:pt x="70939" y="2381"/>
                  </a:lnTo>
                  <a:lnTo>
                    <a:pt x="73776" y="0"/>
                  </a:lnTo>
                  <a:close/>
                </a:path>
              </a:pathLst>
            </a:custGeom>
            <a:solidFill>
              <a:srgbClr val="FF8200"/>
            </a:solidFill>
          </p:spPr>
          <p:txBody>
            <a:bodyPr wrap="square" lIns="0" tIns="0" rIns="0" bIns="0" rtlCol="0"/>
            <a:lstStyle/>
            <a:p>
              <a:endParaRPr/>
            </a:p>
          </p:txBody>
        </p:sp>
        <p:sp>
          <p:nvSpPr>
            <p:cNvPr id="1690" name="object 1688">
              <a:extLst>
                <a:ext uri="{FF2B5EF4-FFF2-40B4-BE49-F238E27FC236}">
                  <a16:creationId xmlns:a16="http://schemas.microsoft.com/office/drawing/2014/main" id="{FA2BADEC-5B3B-4ECE-9575-F1ECC70FA853}"/>
                </a:ext>
              </a:extLst>
            </p:cNvPr>
            <p:cNvSpPr/>
            <p:nvPr/>
          </p:nvSpPr>
          <p:spPr>
            <a:xfrm>
              <a:off x="3438116" y="4778601"/>
              <a:ext cx="96520" cy="0"/>
            </a:xfrm>
            <a:custGeom>
              <a:avLst/>
              <a:gdLst/>
              <a:ahLst/>
              <a:cxnLst/>
              <a:rect l="l" t="t" r="r" b="b"/>
              <a:pathLst>
                <a:path w="96520">
                  <a:moveTo>
                    <a:pt x="0" y="0"/>
                  </a:moveTo>
                  <a:lnTo>
                    <a:pt x="96477" y="0"/>
                  </a:lnTo>
                </a:path>
              </a:pathLst>
            </a:custGeom>
            <a:ln w="3175">
              <a:solidFill>
                <a:srgbClr val="FF9100"/>
              </a:solidFill>
            </a:ln>
          </p:spPr>
          <p:txBody>
            <a:bodyPr wrap="square" lIns="0" tIns="0" rIns="0" bIns="0" rtlCol="0"/>
            <a:lstStyle/>
            <a:p>
              <a:endParaRPr/>
            </a:p>
          </p:txBody>
        </p:sp>
        <p:sp>
          <p:nvSpPr>
            <p:cNvPr id="1691" name="object 1689">
              <a:extLst>
                <a:ext uri="{FF2B5EF4-FFF2-40B4-BE49-F238E27FC236}">
                  <a16:creationId xmlns:a16="http://schemas.microsoft.com/office/drawing/2014/main" id="{EE831E14-28B9-457E-9DB6-5A8981A24CCB}"/>
                </a:ext>
              </a:extLst>
            </p:cNvPr>
            <p:cNvSpPr/>
            <p:nvPr/>
          </p:nvSpPr>
          <p:spPr>
            <a:xfrm>
              <a:off x="3543106" y="4778601"/>
              <a:ext cx="133985" cy="0"/>
            </a:xfrm>
            <a:custGeom>
              <a:avLst/>
              <a:gdLst/>
              <a:ahLst/>
              <a:cxnLst/>
              <a:rect l="l" t="t" r="r" b="b"/>
              <a:pathLst>
                <a:path w="133985">
                  <a:moveTo>
                    <a:pt x="0" y="0"/>
                  </a:moveTo>
                  <a:lnTo>
                    <a:pt x="133365" y="0"/>
                  </a:lnTo>
                </a:path>
              </a:pathLst>
            </a:custGeom>
            <a:ln w="3175">
              <a:solidFill>
                <a:srgbClr val="FF9100"/>
              </a:solidFill>
            </a:ln>
          </p:spPr>
          <p:txBody>
            <a:bodyPr wrap="square" lIns="0" tIns="0" rIns="0" bIns="0" rtlCol="0"/>
            <a:lstStyle/>
            <a:p>
              <a:endParaRPr/>
            </a:p>
          </p:txBody>
        </p:sp>
        <p:sp>
          <p:nvSpPr>
            <p:cNvPr id="1692" name="object 1690">
              <a:extLst>
                <a:ext uri="{FF2B5EF4-FFF2-40B4-BE49-F238E27FC236}">
                  <a16:creationId xmlns:a16="http://schemas.microsoft.com/office/drawing/2014/main" id="{F8C3DF05-7147-4D7A-8426-4BA03A07D432}"/>
                </a:ext>
              </a:extLst>
            </p:cNvPr>
            <p:cNvSpPr/>
            <p:nvPr/>
          </p:nvSpPr>
          <p:spPr>
            <a:xfrm>
              <a:off x="3438116" y="4778601"/>
              <a:ext cx="96520" cy="0"/>
            </a:xfrm>
            <a:custGeom>
              <a:avLst/>
              <a:gdLst/>
              <a:ahLst/>
              <a:cxnLst/>
              <a:rect l="l" t="t" r="r" b="b"/>
              <a:pathLst>
                <a:path w="96520">
                  <a:moveTo>
                    <a:pt x="0" y="0"/>
                  </a:moveTo>
                  <a:lnTo>
                    <a:pt x="96477" y="0"/>
                  </a:lnTo>
                </a:path>
              </a:pathLst>
            </a:custGeom>
            <a:ln w="3175">
              <a:solidFill>
                <a:srgbClr val="FF9C00"/>
              </a:solidFill>
            </a:ln>
          </p:spPr>
          <p:txBody>
            <a:bodyPr wrap="square" lIns="0" tIns="0" rIns="0" bIns="0" rtlCol="0"/>
            <a:lstStyle/>
            <a:p>
              <a:endParaRPr/>
            </a:p>
          </p:txBody>
        </p:sp>
        <p:sp>
          <p:nvSpPr>
            <p:cNvPr id="1693" name="object 1691">
              <a:extLst>
                <a:ext uri="{FF2B5EF4-FFF2-40B4-BE49-F238E27FC236}">
                  <a16:creationId xmlns:a16="http://schemas.microsoft.com/office/drawing/2014/main" id="{4EA7CDCC-82C5-4468-8A96-32CDDD244F1D}"/>
                </a:ext>
              </a:extLst>
            </p:cNvPr>
            <p:cNvSpPr/>
            <p:nvPr/>
          </p:nvSpPr>
          <p:spPr>
            <a:xfrm>
              <a:off x="3543106" y="4778807"/>
              <a:ext cx="133985" cy="0"/>
            </a:xfrm>
            <a:custGeom>
              <a:avLst/>
              <a:gdLst/>
              <a:ahLst/>
              <a:cxnLst/>
              <a:rect l="l" t="t" r="r" b="b"/>
              <a:pathLst>
                <a:path w="133985">
                  <a:moveTo>
                    <a:pt x="0" y="0"/>
                  </a:moveTo>
                  <a:lnTo>
                    <a:pt x="133365" y="0"/>
                  </a:lnTo>
                </a:path>
              </a:pathLst>
            </a:custGeom>
            <a:ln w="3175">
              <a:solidFill>
                <a:srgbClr val="FF9C00"/>
              </a:solidFill>
            </a:ln>
          </p:spPr>
          <p:txBody>
            <a:bodyPr wrap="square" lIns="0" tIns="0" rIns="0" bIns="0" rtlCol="0"/>
            <a:lstStyle/>
            <a:p>
              <a:endParaRPr/>
            </a:p>
          </p:txBody>
        </p:sp>
        <p:sp>
          <p:nvSpPr>
            <p:cNvPr id="1694" name="object 1692">
              <a:extLst>
                <a:ext uri="{FF2B5EF4-FFF2-40B4-BE49-F238E27FC236}">
                  <a16:creationId xmlns:a16="http://schemas.microsoft.com/office/drawing/2014/main" id="{688EE202-06F3-4DFB-AC3C-FE7EB7047E57}"/>
                </a:ext>
              </a:extLst>
            </p:cNvPr>
            <p:cNvSpPr/>
            <p:nvPr/>
          </p:nvSpPr>
          <p:spPr>
            <a:xfrm>
              <a:off x="3429603" y="4775330"/>
              <a:ext cx="247015" cy="0"/>
            </a:xfrm>
            <a:custGeom>
              <a:avLst/>
              <a:gdLst/>
              <a:ahLst/>
              <a:cxnLst/>
              <a:rect l="l" t="t" r="r" b="b"/>
              <a:pathLst>
                <a:path w="247014">
                  <a:moveTo>
                    <a:pt x="0" y="0"/>
                  </a:moveTo>
                  <a:lnTo>
                    <a:pt x="246868" y="0"/>
                  </a:lnTo>
                </a:path>
              </a:pathLst>
            </a:custGeom>
            <a:ln w="4636">
              <a:solidFill>
                <a:srgbClr val="FF9C00"/>
              </a:solidFill>
            </a:ln>
          </p:spPr>
          <p:txBody>
            <a:bodyPr wrap="square" lIns="0" tIns="0" rIns="0" bIns="0" rtlCol="0"/>
            <a:lstStyle/>
            <a:p>
              <a:endParaRPr/>
            </a:p>
          </p:txBody>
        </p:sp>
        <p:sp>
          <p:nvSpPr>
            <p:cNvPr id="1695" name="object 1693">
              <a:extLst>
                <a:ext uri="{FF2B5EF4-FFF2-40B4-BE49-F238E27FC236}">
                  <a16:creationId xmlns:a16="http://schemas.microsoft.com/office/drawing/2014/main" id="{AD56181D-BB1C-4D8A-A130-72889D1C9CD4}"/>
                </a:ext>
              </a:extLst>
            </p:cNvPr>
            <p:cNvSpPr/>
            <p:nvPr/>
          </p:nvSpPr>
          <p:spPr>
            <a:xfrm>
              <a:off x="3429603" y="4775024"/>
              <a:ext cx="247015" cy="0"/>
            </a:xfrm>
            <a:custGeom>
              <a:avLst/>
              <a:gdLst/>
              <a:ahLst/>
              <a:cxnLst/>
              <a:rect l="l" t="t" r="r" b="b"/>
              <a:pathLst>
                <a:path w="247014">
                  <a:moveTo>
                    <a:pt x="0" y="0"/>
                  </a:moveTo>
                  <a:lnTo>
                    <a:pt x="246868" y="0"/>
                  </a:lnTo>
                </a:path>
              </a:pathLst>
            </a:custGeom>
            <a:ln w="4762">
              <a:solidFill>
                <a:srgbClr val="FFAB00"/>
              </a:solidFill>
            </a:ln>
          </p:spPr>
          <p:txBody>
            <a:bodyPr wrap="square" lIns="0" tIns="0" rIns="0" bIns="0" rtlCol="0"/>
            <a:lstStyle/>
            <a:p>
              <a:endParaRPr/>
            </a:p>
          </p:txBody>
        </p:sp>
        <p:sp>
          <p:nvSpPr>
            <p:cNvPr id="1696" name="object 1694">
              <a:extLst>
                <a:ext uri="{FF2B5EF4-FFF2-40B4-BE49-F238E27FC236}">
                  <a16:creationId xmlns:a16="http://schemas.microsoft.com/office/drawing/2014/main" id="{94E2BCC0-90DC-4848-9BD9-F6D65F72072D}"/>
                </a:ext>
              </a:extLst>
            </p:cNvPr>
            <p:cNvSpPr/>
            <p:nvPr/>
          </p:nvSpPr>
          <p:spPr>
            <a:xfrm>
              <a:off x="3415415" y="4770261"/>
              <a:ext cx="261620" cy="0"/>
            </a:xfrm>
            <a:custGeom>
              <a:avLst/>
              <a:gdLst/>
              <a:ahLst/>
              <a:cxnLst/>
              <a:rect l="l" t="t" r="r" b="b"/>
              <a:pathLst>
                <a:path w="261620">
                  <a:moveTo>
                    <a:pt x="0" y="0"/>
                  </a:moveTo>
                  <a:lnTo>
                    <a:pt x="261056" y="0"/>
                  </a:lnTo>
                </a:path>
              </a:pathLst>
            </a:custGeom>
            <a:ln w="4762">
              <a:solidFill>
                <a:srgbClr val="FFC800"/>
              </a:solidFill>
            </a:ln>
          </p:spPr>
          <p:txBody>
            <a:bodyPr wrap="square" lIns="0" tIns="0" rIns="0" bIns="0" rtlCol="0"/>
            <a:lstStyle/>
            <a:p>
              <a:endParaRPr/>
            </a:p>
          </p:txBody>
        </p:sp>
        <p:sp>
          <p:nvSpPr>
            <p:cNvPr id="1697" name="object 1695">
              <a:extLst>
                <a:ext uri="{FF2B5EF4-FFF2-40B4-BE49-F238E27FC236}">
                  <a16:creationId xmlns:a16="http://schemas.microsoft.com/office/drawing/2014/main" id="{32C515F7-8E9B-4CDA-AB40-C8B71F0979C6}"/>
                </a:ext>
              </a:extLst>
            </p:cNvPr>
            <p:cNvSpPr/>
            <p:nvPr/>
          </p:nvSpPr>
          <p:spPr>
            <a:xfrm>
              <a:off x="3415415" y="4770694"/>
              <a:ext cx="261620" cy="0"/>
            </a:xfrm>
            <a:custGeom>
              <a:avLst/>
              <a:gdLst/>
              <a:ahLst/>
              <a:cxnLst/>
              <a:rect l="l" t="t" r="r" b="b"/>
              <a:pathLst>
                <a:path w="261620">
                  <a:moveTo>
                    <a:pt x="0" y="0"/>
                  </a:moveTo>
                  <a:lnTo>
                    <a:pt x="261056" y="0"/>
                  </a:lnTo>
                </a:path>
              </a:pathLst>
            </a:custGeom>
            <a:ln w="4636">
              <a:solidFill>
                <a:srgbClr val="FFD300"/>
              </a:solidFill>
            </a:ln>
          </p:spPr>
          <p:txBody>
            <a:bodyPr wrap="square" lIns="0" tIns="0" rIns="0" bIns="0" rtlCol="0"/>
            <a:lstStyle/>
            <a:p>
              <a:endParaRPr/>
            </a:p>
          </p:txBody>
        </p:sp>
        <p:sp>
          <p:nvSpPr>
            <p:cNvPr id="1698" name="object 1696">
              <a:extLst>
                <a:ext uri="{FF2B5EF4-FFF2-40B4-BE49-F238E27FC236}">
                  <a16:creationId xmlns:a16="http://schemas.microsoft.com/office/drawing/2014/main" id="{735F1036-30EA-44C0-9975-65E73096E98A}"/>
                </a:ext>
              </a:extLst>
            </p:cNvPr>
            <p:cNvSpPr/>
            <p:nvPr/>
          </p:nvSpPr>
          <p:spPr>
            <a:xfrm>
              <a:off x="3415415" y="4767217"/>
              <a:ext cx="258445" cy="0"/>
            </a:xfrm>
            <a:custGeom>
              <a:avLst/>
              <a:gdLst/>
              <a:ahLst/>
              <a:cxnLst/>
              <a:rect l="l" t="t" r="r" b="b"/>
              <a:pathLst>
                <a:path w="258445">
                  <a:moveTo>
                    <a:pt x="0" y="0"/>
                  </a:moveTo>
                  <a:lnTo>
                    <a:pt x="258219" y="0"/>
                  </a:lnTo>
                </a:path>
              </a:pathLst>
            </a:custGeom>
            <a:ln w="3175">
              <a:solidFill>
                <a:srgbClr val="FFD300"/>
              </a:solidFill>
            </a:ln>
          </p:spPr>
          <p:txBody>
            <a:bodyPr wrap="square" lIns="0" tIns="0" rIns="0" bIns="0" rtlCol="0"/>
            <a:lstStyle/>
            <a:p>
              <a:endParaRPr/>
            </a:p>
          </p:txBody>
        </p:sp>
        <p:sp>
          <p:nvSpPr>
            <p:cNvPr id="1699" name="object 1697">
              <a:extLst>
                <a:ext uri="{FF2B5EF4-FFF2-40B4-BE49-F238E27FC236}">
                  <a16:creationId xmlns:a16="http://schemas.microsoft.com/office/drawing/2014/main" id="{0449D020-CF67-4745-B4F2-BF58D77155F5}"/>
                </a:ext>
              </a:extLst>
            </p:cNvPr>
            <p:cNvSpPr/>
            <p:nvPr/>
          </p:nvSpPr>
          <p:spPr>
            <a:xfrm>
              <a:off x="3415415" y="4766689"/>
              <a:ext cx="258445" cy="0"/>
            </a:xfrm>
            <a:custGeom>
              <a:avLst/>
              <a:gdLst/>
              <a:ahLst/>
              <a:cxnLst/>
              <a:rect l="l" t="t" r="r" b="b"/>
              <a:pathLst>
                <a:path w="258445">
                  <a:moveTo>
                    <a:pt x="0" y="0"/>
                  </a:moveTo>
                  <a:lnTo>
                    <a:pt x="258219" y="0"/>
                  </a:lnTo>
                </a:path>
              </a:pathLst>
            </a:custGeom>
            <a:ln w="3175">
              <a:solidFill>
                <a:srgbClr val="FFE400"/>
              </a:solidFill>
            </a:ln>
          </p:spPr>
          <p:txBody>
            <a:bodyPr wrap="square" lIns="0" tIns="0" rIns="0" bIns="0" rtlCol="0"/>
            <a:lstStyle/>
            <a:p>
              <a:endParaRPr/>
            </a:p>
          </p:txBody>
        </p:sp>
        <p:sp>
          <p:nvSpPr>
            <p:cNvPr id="1700" name="object 1698">
              <a:extLst>
                <a:ext uri="{FF2B5EF4-FFF2-40B4-BE49-F238E27FC236}">
                  <a16:creationId xmlns:a16="http://schemas.microsoft.com/office/drawing/2014/main" id="{4C4C1456-EB6A-424C-9B0A-42D2ED2136D7}"/>
                </a:ext>
              </a:extLst>
            </p:cNvPr>
            <p:cNvSpPr/>
            <p:nvPr/>
          </p:nvSpPr>
          <p:spPr>
            <a:xfrm>
              <a:off x="3406902" y="4764308"/>
              <a:ext cx="264160" cy="0"/>
            </a:xfrm>
            <a:custGeom>
              <a:avLst/>
              <a:gdLst/>
              <a:ahLst/>
              <a:cxnLst/>
              <a:rect l="l" t="t" r="r" b="b"/>
              <a:pathLst>
                <a:path w="264160">
                  <a:moveTo>
                    <a:pt x="0" y="0"/>
                  </a:moveTo>
                  <a:lnTo>
                    <a:pt x="263894" y="0"/>
                  </a:lnTo>
                </a:path>
              </a:pathLst>
            </a:custGeom>
            <a:ln w="3175">
              <a:solidFill>
                <a:srgbClr val="FFE200"/>
              </a:solidFill>
            </a:ln>
          </p:spPr>
          <p:txBody>
            <a:bodyPr wrap="square" lIns="0" tIns="0" rIns="0" bIns="0" rtlCol="0"/>
            <a:lstStyle/>
            <a:p>
              <a:endParaRPr/>
            </a:p>
          </p:txBody>
        </p:sp>
        <p:sp>
          <p:nvSpPr>
            <p:cNvPr id="1701" name="object 1699">
              <a:extLst>
                <a:ext uri="{FF2B5EF4-FFF2-40B4-BE49-F238E27FC236}">
                  <a16:creationId xmlns:a16="http://schemas.microsoft.com/office/drawing/2014/main" id="{5CC9DA12-BAD4-4990-8795-A7809D2D040A}"/>
                </a:ext>
              </a:extLst>
            </p:cNvPr>
            <p:cNvSpPr/>
            <p:nvPr/>
          </p:nvSpPr>
          <p:spPr>
            <a:xfrm>
              <a:off x="3406902" y="4763117"/>
              <a:ext cx="264160" cy="0"/>
            </a:xfrm>
            <a:custGeom>
              <a:avLst/>
              <a:gdLst/>
              <a:ahLst/>
              <a:cxnLst/>
              <a:rect l="l" t="t" r="r" b="b"/>
              <a:pathLst>
                <a:path w="264160">
                  <a:moveTo>
                    <a:pt x="0" y="0"/>
                  </a:moveTo>
                  <a:lnTo>
                    <a:pt x="263894" y="0"/>
                  </a:lnTo>
                </a:path>
              </a:pathLst>
            </a:custGeom>
            <a:ln w="4762">
              <a:solidFill>
                <a:srgbClr val="FFE203"/>
              </a:solidFill>
            </a:ln>
          </p:spPr>
          <p:txBody>
            <a:bodyPr wrap="square" lIns="0" tIns="0" rIns="0" bIns="0" rtlCol="0"/>
            <a:lstStyle/>
            <a:p>
              <a:endParaRPr/>
            </a:p>
          </p:txBody>
        </p:sp>
        <p:sp>
          <p:nvSpPr>
            <p:cNvPr id="1702" name="object 1700">
              <a:extLst>
                <a:ext uri="{FF2B5EF4-FFF2-40B4-BE49-F238E27FC236}">
                  <a16:creationId xmlns:a16="http://schemas.microsoft.com/office/drawing/2014/main" id="{319D807F-AD57-48E6-B2F5-0FCDFF802083}"/>
                </a:ext>
              </a:extLst>
            </p:cNvPr>
            <p:cNvSpPr/>
            <p:nvPr/>
          </p:nvSpPr>
          <p:spPr>
            <a:xfrm>
              <a:off x="3404065" y="4760736"/>
              <a:ext cx="267335" cy="0"/>
            </a:xfrm>
            <a:custGeom>
              <a:avLst/>
              <a:gdLst/>
              <a:ahLst/>
              <a:cxnLst/>
              <a:rect l="l" t="t" r="r" b="b"/>
              <a:pathLst>
                <a:path w="267335">
                  <a:moveTo>
                    <a:pt x="0" y="0"/>
                  </a:moveTo>
                  <a:lnTo>
                    <a:pt x="266731" y="0"/>
                  </a:lnTo>
                </a:path>
              </a:pathLst>
            </a:custGeom>
            <a:ln w="4762">
              <a:solidFill>
                <a:srgbClr val="FFDB00"/>
              </a:solidFill>
            </a:ln>
          </p:spPr>
          <p:txBody>
            <a:bodyPr wrap="square" lIns="0" tIns="0" rIns="0" bIns="0" rtlCol="0"/>
            <a:lstStyle/>
            <a:p>
              <a:endParaRPr/>
            </a:p>
          </p:txBody>
        </p:sp>
        <p:sp>
          <p:nvSpPr>
            <p:cNvPr id="1703" name="object 1701">
              <a:extLst>
                <a:ext uri="{FF2B5EF4-FFF2-40B4-BE49-F238E27FC236}">
                  <a16:creationId xmlns:a16="http://schemas.microsoft.com/office/drawing/2014/main" id="{2E80E2FB-3400-41B3-A6C0-8B237C6456EF}"/>
                </a:ext>
              </a:extLst>
            </p:cNvPr>
            <p:cNvSpPr/>
            <p:nvPr/>
          </p:nvSpPr>
          <p:spPr>
            <a:xfrm>
              <a:off x="3404065" y="4759545"/>
              <a:ext cx="258445" cy="0"/>
            </a:xfrm>
            <a:custGeom>
              <a:avLst/>
              <a:gdLst/>
              <a:ahLst/>
              <a:cxnLst/>
              <a:rect l="l" t="t" r="r" b="b"/>
              <a:pathLst>
                <a:path w="258445">
                  <a:moveTo>
                    <a:pt x="0" y="0"/>
                  </a:moveTo>
                  <a:lnTo>
                    <a:pt x="258219" y="0"/>
                  </a:lnTo>
                </a:path>
              </a:pathLst>
            </a:custGeom>
            <a:ln w="3175">
              <a:solidFill>
                <a:srgbClr val="FFD500"/>
              </a:solidFill>
            </a:ln>
          </p:spPr>
          <p:txBody>
            <a:bodyPr wrap="square" lIns="0" tIns="0" rIns="0" bIns="0" rtlCol="0"/>
            <a:lstStyle/>
            <a:p>
              <a:endParaRPr/>
            </a:p>
          </p:txBody>
        </p:sp>
        <p:sp>
          <p:nvSpPr>
            <p:cNvPr id="1704" name="object 1702">
              <a:extLst>
                <a:ext uri="{FF2B5EF4-FFF2-40B4-BE49-F238E27FC236}">
                  <a16:creationId xmlns:a16="http://schemas.microsoft.com/office/drawing/2014/main" id="{5EA29CBF-6031-4B73-A8DE-EC3B218C77E2}"/>
                </a:ext>
              </a:extLst>
            </p:cNvPr>
            <p:cNvSpPr/>
            <p:nvPr/>
          </p:nvSpPr>
          <p:spPr>
            <a:xfrm>
              <a:off x="3404065" y="4757163"/>
              <a:ext cx="258445" cy="0"/>
            </a:xfrm>
            <a:custGeom>
              <a:avLst/>
              <a:gdLst/>
              <a:ahLst/>
              <a:cxnLst/>
              <a:rect l="l" t="t" r="r" b="b"/>
              <a:pathLst>
                <a:path w="258445">
                  <a:moveTo>
                    <a:pt x="0" y="0"/>
                  </a:moveTo>
                  <a:lnTo>
                    <a:pt x="258219" y="0"/>
                  </a:lnTo>
                </a:path>
              </a:pathLst>
            </a:custGeom>
            <a:ln w="3175">
              <a:solidFill>
                <a:srgbClr val="FFD300"/>
              </a:solidFill>
            </a:ln>
          </p:spPr>
          <p:txBody>
            <a:bodyPr wrap="square" lIns="0" tIns="0" rIns="0" bIns="0" rtlCol="0"/>
            <a:lstStyle/>
            <a:p>
              <a:endParaRPr/>
            </a:p>
          </p:txBody>
        </p:sp>
        <p:sp>
          <p:nvSpPr>
            <p:cNvPr id="1705" name="object 1703">
              <a:extLst>
                <a:ext uri="{FF2B5EF4-FFF2-40B4-BE49-F238E27FC236}">
                  <a16:creationId xmlns:a16="http://schemas.microsoft.com/office/drawing/2014/main" id="{0E8DBA02-CF46-4818-BF16-FEF247402A96}"/>
                </a:ext>
              </a:extLst>
            </p:cNvPr>
            <p:cNvSpPr/>
            <p:nvPr/>
          </p:nvSpPr>
          <p:spPr>
            <a:xfrm>
              <a:off x="3404065" y="4757163"/>
              <a:ext cx="258445" cy="0"/>
            </a:xfrm>
            <a:custGeom>
              <a:avLst/>
              <a:gdLst/>
              <a:ahLst/>
              <a:cxnLst/>
              <a:rect l="l" t="t" r="r" b="b"/>
              <a:pathLst>
                <a:path w="258445">
                  <a:moveTo>
                    <a:pt x="0" y="0"/>
                  </a:moveTo>
                  <a:lnTo>
                    <a:pt x="258219" y="0"/>
                  </a:lnTo>
                </a:path>
              </a:pathLst>
            </a:custGeom>
            <a:ln w="3175">
              <a:solidFill>
                <a:srgbClr val="FFD100"/>
              </a:solidFill>
            </a:ln>
          </p:spPr>
          <p:txBody>
            <a:bodyPr wrap="square" lIns="0" tIns="0" rIns="0" bIns="0" rtlCol="0"/>
            <a:lstStyle/>
            <a:p>
              <a:endParaRPr/>
            </a:p>
          </p:txBody>
        </p:sp>
        <p:sp>
          <p:nvSpPr>
            <p:cNvPr id="1706" name="object 1704">
              <a:extLst>
                <a:ext uri="{FF2B5EF4-FFF2-40B4-BE49-F238E27FC236}">
                  <a16:creationId xmlns:a16="http://schemas.microsoft.com/office/drawing/2014/main" id="{589A16B0-888C-40B2-8419-6B9EE7390196}"/>
                </a:ext>
              </a:extLst>
            </p:cNvPr>
            <p:cNvSpPr/>
            <p:nvPr/>
          </p:nvSpPr>
          <p:spPr>
            <a:xfrm>
              <a:off x="3401227" y="4754782"/>
              <a:ext cx="255904" cy="0"/>
            </a:xfrm>
            <a:custGeom>
              <a:avLst/>
              <a:gdLst/>
              <a:ahLst/>
              <a:cxnLst/>
              <a:rect l="l" t="t" r="r" b="b"/>
              <a:pathLst>
                <a:path w="255904">
                  <a:moveTo>
                    <a:pt x="0" y="0"/>
                  </a:moveTo>
                  <a:lnTo>
                    <a:pt x="255381" y="0"/>
                  </a:lnTo>
                </a:path>
              </a:pathLst>
            </a:custGeom>
            <a:ln w="3175">
              <a:solidFill>
                <a:srgbClr val="FFD100"/>
              </a:solidFill>
            </a:ln>
          </p:spPr>
          <p:txBody>
            <a:bodyPr wrap="square" lIns="0" tIns="0" rIns="0" bIns="0" rtlCol="0"/>
            <a:lstStyle/>
            <a:p>
              <a:endParaRPr/>
            </a:p>
          </p:txBody>
        </p:sp>
        <p:sp>
          <p:nvSpPr>
            <p:cNvPr id="1707" name="object 1705">
              <a:extLst>
                <a:ext uri="{FF2B5EF4-FFF2-40B4-BE49-F238E27FC236}">
                  <a16:creationId xmlns:a16="http://schemas.microsoft.com/office/drawing/2014/main" id="{8C31E011-BAC8-4263-93B0-EE15DDA95185}"/>
                </a:ext>
              </a:extLst>
            </p:cNvPr>
            <p:cNvSpPr/>
            <p:nvPr/>
          </p:nvSpPr>
          <p:spPr>
            <a:xfrm>
              <a:off x="3401227" y="4754468"/>
              <a:ext cx="255904" cy="0"/>
            </a:xfrm>
            <a:custGeom>
              <a:avLst/>
              <a:gdLst/>
              <a:ahLst/>
              <a:cxnLst/>
              <a:rect l="l" t="t" r="r" b="b"/>
              <a:pathLst>
                <a:path w="255904">
                  <a:moveTo>
                    <a:pt x="0" y="0"/>
                  </a:moveTo>
                  <a:lnTo>
                    <a:pt x="255381" y="0"/>
                  </a:lnTo>
                </a:path>
              </a:pathLst>
            </a:custGeom>
            <a:ln w="3175">
              <a:solidFill>
                <a:srgbClr val="FFCC00"/>
              </a:solidFill>
            </a:ln>
          </p:spPr>
          <p:txBody>
            <a:bodyPr wrap="square" lIns="0" tIns="0" rIns="0" bIns="0" rtlCol="0"/>
            <a:lstStyle/>
            <a:p>
              <a:endParaRPr/>
            </a:p>
          </p:txBody>
        </p:sp>
        <p:sp>
          <p:nvSpPr>
            <p:cNvPr id="1708" name="object 1706">
              <a:extLst>
                <a:ext uri="{FF2B5EF4-FFF2-40B4-BE49-F238E27FC236}">
                  <a16:creationId xmlns:a16="http://schemas.microsoft.com/office/drawing/2014/main" id="{2C7E0C02-B20E-4A96-9F27-E5DAE0BBB242}"/>
                </a:ext>
              </a:extLst>
            </p:cNvPr>
            <p:cNvSpPr/>
            <p:nvPr/>
          </p:nvSpPr>
          <p:spPr>
            <a:xfrm>
              <a:off x="3401227" y="4717870"/>
              <a:ext cx="263894" cy="66690"/>
            </a:xfrm>
            <a:prstGeom prst="rect">
              <a:avLst/>
            </a:prstGeom>
            <a:blipFill>
              <a:blip r:embed="rId3" cstate="print"/>
              <a:stretch>
                <a:fillRect/>
              </a:stretch>
            </a:blipFill>
          </p:spPr>
          <p:txBody>
            <a:bodyPr wrap="square" lIns="0" tIns="0" rIns="0" bIns="0" rtlCol="0"/>
            <a:lstStyle/>
            <a:p>
              <a:endParaRPr/>
            </a:p>
          </p:txBody>
        </p:sp>
        <p:sp>
          <p:nvSpPr>
            <p:cNvPr id="1709" name="object 1707">
              <a:extLst>
                <a:ext uri="{FF2B5EF4-FFF2-40B4-BE49-F238E27FC236}">
                  <a16:creationId xmlns:a16="http://schemas.microsoft.com/office/drawing/2014/main" id="{8DB47A45-BCE0-41E7-94D7-8329D1A5551B}"/>
                </a:ext>
              </a:extLst>
            </p:cNvPr>
            <p:cNvSpPr/>
            <p:nvPr/>
          </p:nvSpPr>
          <p:spPr>
            <a:xfrm>
              <a:off x="4953380" y="4846497"/>
              <a:ext cx="85725" cy="2540"/>
            </a:xfrm>
            <a:custGeom>
              <a:avLst/>
              <a:gdLst/>
              <a:ahLst/>
              <a:cxnLst/>
              <a:rect l="l" t="t" r="r" b="b"/>
              <a:pathLst>
                <a:path w="85725" h="2539">
                  <a:moveTo>
                    <a:pt x="85127" y="0"/>
                  </a:moveTo>
                  <a:lnTo>
                    <a:pt x="0" y="0"/>
                  </a:lnTo>
                  <a:lnTo>
                    <a:pt x="2837" y="2381"/>
                  </a:lnTo>
                  <a:lnTo>
                    <a:pt x="82289" y="2381"/>
                  </a:lnTo>
                  <a:lnTo>
                    <a:pt x="85127" y="0"/>
                  </a:lnTo>
                  <a:close/>
                </a:path>
              </a:pathLst>
            </a:custGeom>
            <a:solidFill>
              <a:srgbClr val="FF2D00"/>
            </a:solidFill>
          </p:spPr>
          <p:txBody>
            <a:bodyPr wrap="square" lIns="0" tIns="0" rIns="0" bIns="0" rtlCol="0"/>
            <a:lstStyle/>
            <a:p>
              <a:endParaRPr/>
            </a:p>
          </p:txBody>
        </p:sp>
        <p:sp>
          <p:nvSpPr>
            <p:cNvPr id="1710" name="object 1708">
              <a:extLst>
                <a:ext uri="{FF2B5EF4-FFF2-40B4-BE49-F238E27FC236}">
                  <a16:creationId xmlns:a16="http://schemas.microsoft.com/office/drawing/2014/main" id="{062A88DE-1576-4BA4-A1B9-F1237FB16A88}"/>
                </a:ext>
              </a:extLst>
            </p:cNvPr>
            <p:cNvSpPr/>
            <p:nvPr/>
          </p:nvSpPr>
          <p:spPr>
            <a:xfrm>
              <a:off x="4956218" y="4846497"/>
              <a:ext cx="82550" cy="2540"/>
            </a:xfrm>
            <a:custGeom>
              <a:avLst/>
              <a:gdLst/>
              <a:ahLst/>
              <a:cxnLst/>
              <a:rect l="l" t="t" r="r" b="b"/>
              <a:pathLst>
                <a:path w="82550" h="2539">
                  <a:moveTo>
                    <a:pt x="82289" y="0"/>
                  </a:moveTo>
                  <a:lnTo>
                    <a:pt x="0" y="0"/>
                  </a:lnTo>
                  <a:lnTo>
                    <a:pt x="0" y="2381"/>
                  </a:lnTo>
                  <a:lnTo>
                    <a:pt x="82289" y="2381"/>
                  </a:lnTo>
                  <a:lnTo>
                    <a:pt x="82289" y="0"/>
                  </a:lnTo>
                  <a:close/>
                </a:path>
              </a:pathLst>
            </a:custGeom>
            <a:solidFill>
              <a:srgbClr val="FF4000"/>
            </a:solidFill>
          </p:spPr>
          <p:txBody>
            <a:bodyPr wrap="square" lIns="0" tIns="0" rIns="0" bIns="0" rtlCol="0"/>
            <a:lstStyle/>
            <a:p>
              <a:endParaRPr/>
            </a:p>
          </p:txBody>
        </p:sp>
        <p:sp>
          <p:nvSpPr>
            <p:cNvPr id="1711" name="object 1709">
              <a:extLst>
                <a:ext uri="{FF2B5EF4-FFF2-40B4-BE49-F238E27FC236}">
                  <a16:creationId xmlns:a16="http://schemas.microsoft.com/office/drawing/2014/main" id="{920FC7FA-9A12-4056-AFF3-E7BB4F8543A4}"/>
                </a:ext>
              </a:extLst>
            </p:cNvPr>
            <p:cNvSpPr/>
            <p:nvPr/>
          </p:nvSpPr>
          <p:spPr>
            <a:xfrm>
              <a:off x="4933517" y="4845306"/>
              <a:ext cx="122555" cy="0"/>
            </a:xfrm>
            <a:custGeom>
              <a:avLst/>
              <a:gdLst/>
              <a:ahLst/>
              <a:cxnLst/>
              <a:rect l="l" t="t" r="r" b="b"/>
              <a:pathLst>
                <a:path w="122554">
                  <a:moveTo>
                    <a:pt x="0" y="0"/>
                  </a:moveTo>
                  <a:lnTo>
                    <a:pt x="122015" y="0"/>
                  </a:lnTo>
                </a:path>
              </a:pathLst>
            </a:custGeom>
            <a:ln w="3175">
              <a:solidFill>
                <a:srgbClr val="FF4000"/>
              </a:solidFill>
            </a:ln>
          </p:spPr>
          <p:txBody>
            <a:bodyPr wrap="square" lIns="0" tIns="0" rIns="0" bIns="0" rtlCol="0"/>
            <a:lstStyle/>
            <a:p>
              <a:endParaRPr/>
            </a:p>
          </p:txBody>
        </p:sp>
        <p:sp>
          <p:nvSpPr>
            <p:cNvPr id="1712" name="object 1710">
              <a:extLst>
                <a:ext uri="{FF2B5EF4-FFF2-40B4-BE49-F238E27FC236}">
                  <a16:creationId xmlns:a16="http://schemas.microsoft.com/office/drawing/2014/main" id="{9958353C-3149-4D22-A653-B1847AE2E486}"/>
                </a:ext>
              </a:extLst>
            </p:cNvPr>
            <p:cNvSpPr/>
            <p:nvPr/>
          </p:nvSpPr>
          <p:spPr>
            <a:xfrm>
              <a:off x="4933517" y="4845306"/>
              <a:ext cx="122555" cy="0"/>
            </a:xfrm>
            <a:custGeom>
              <a:avLst/>
              <a:gdLst/>
              <a:ahLst/>
              <a:cxnLst/>
              <a:rect l="l" t="t" r="r" b="b"/>
              <a:pathLst>
                <a:path w="122554">
                  <a:moveTo>
                    <a:pt x="0" y="0"/>
                  </a:moveTo>
                  <a:lnTo>
                    <a:pt x="122015" y="0"/>
                  </a:lnTo>
                </a:path>
              </a:pathLst>
            </a:custGeom>
            <a:ln w="3175">
              <a:solidFill>
                <a:srgbClr val="FF4F00"/>
              </a:solidFill>
            </a:ln>
          </p:spPr>
          <p:txBody>
            <a:bodyPr wrap="square" lIns="0" tIns="0" rIns="0" bIns="0" rtlCol="0"/>
            <a:lstStyle/>
            <a:p>
              <a:endParaRPr/>
            </a:p>
          </p:txBody>
        </p:sp>
        <p:sp>
          <p:nvSpPr>
            <p:cNvPr id="1713" name="object 1711">
              <a:extLst>
                <a:ext uri="{FF2B5EF4-FFF2-40B4-BE49-F238E27FC236}">
                  <a16:creationId xmlns:a16="http://schemas.microsoft.com/office/drawing/2014/main" id="{CDD2C326-162A-4305-8488-092C1DAD1309}"/>
                </a:ext>
              </a:extLst>
            </p:cNvPr>
            <p:cNvSpPr/>
            <p:nvPr/>
          </p:nvSpPr>
          <p:spPr>
            <a:xfrm>
              <a:off x="4916492" y="4842925"/>
              <a:ext cx="147955" cy="0"/>
            </a:xfrm>
            <a:custGeom>
              <a:avLst/>
              <a:gdLst/>
              <a:ahLst/>
              <a:cxnLst/>
              <a:rect l="l" t="t" r="r" b="b"/>
              <a:pathLst>
                <a:path w="147954">
                  <a:moveTo>
                    <a:pt x="0" y="0"/>
                  </a:moveTo>
                  <a:lnTo>
                    <a:pt x="147553" y="0"/>
                  </a:lnTo>
                </a:path>
              </a:pathLst>
            </a:custGeom>
            <a:ln w="3175">
              <a:solidFill>
                <a:srgbClr val="FF4F00"/>
              </a:solidFill>
            </a:ln>
          </p:spPr>
          <p:txBody>
            <a:bodyPr wrap="square" lIns="0" tIns="0" rIns="0" bIns="0" rtlCol="0"/>
            <a:lstStyle/>
            <a:p>
              <a:endParaRPr/>
            </a:p>
          </p:txBody>
        </p:sp>
        <p:sp>
          <p:nvSpPr>
            <p:cNvPr id="1714" name="object 1712">
              <a:extLst>
                <a:ext uri="{FF2B5EF4-FFF2-40B4-BE49-F238E27FC236}">
                  <a16:creationId xmlns:a16="http://schemas.microsoft.com/office/drawing/2014/main" id="{76BF27E1-2780-4CDA-BDEC-D3493475C828}"/>
                </a:ext>
              </a:extLst>
            </p:cNvPr>
            <p:cNvSpPr/>
            <p:nvPr/>
          </p:nvSpPr>
          <p:spPr>
            <a:xfrm>
              <a:off x="4791638" y="4841734"/>
              <a:ext cx="26034" cy="2540"/>
            </a:xfrm>
            <a:custGeom>
              <a:avLst/>
              <a:gdLst/>
              <a:ahLst/>
              <a:cxnLst/>
              <a:rect l="l" t="t" r="r" b="b"/>
              <a:pathLst>
                <a:path w="26035" h="2539">
                  <a:moveTo>
                    <a:pt x="25538" y="0"/>
                  </a:moveTo>
                  <a:lnTo>
                    <a:pt x="0" y="0"/>
                  </a:lnTo>
                  <a:lnTo>
                    <a:pt x="2837" y="2381"/>
                  </a:lnTo>
                  <a:lnTo>
                    <a:pt x="22700" y="2381"/>
                  </a:lnTo>
                  <a:lnTo>
                    <a:pt x="25538" y="0"/>
                  </a:lnTo>
                  <a:close/>
                </a:path>
              </a:pathLst>
            </a:custGeom>
            <a:solidFill>
              <a:srgbClr val="FF4F00"/>
            </a:solidFill>
          </p:spPr>
          <p:txBody>
            <a:bodyPr wrap="square" lIns="0" tIns="0" rIns="0" bIns="0" rtlCol="0"/>
            <a:lstStyle/>
            <a:p>
              <a:endParaRPr/>
            </a:p>
          </p:txBody>
        </p:sp>
        <p:sp>
          <p:nvSpPr>
            <p:cNvPr id="1715" name="object 1713">
              <a:extLst>
                <a:ext uri="{FF2B5EF4-FFF2-40B4-BE49-F238E27FC236}">
                  <a16:creationId xmlns:a16="http://schemas.microsoft.com/office/drawing/2014/main" id="{38E037AC-D298-4F3F-929E-C6D56A2F22AE}"/>
                </a:ext>
              </a:extLst>
            </p:cNvPr>
            <p:cNvSpPr/>
            <p:nvPr/>
          </p:nvSpPr>
          <p:spPr>
            <a:xfrm>
              <a:off x="4916492" y="4842925"/>
              <a:ext cx="147955" cy="0"/>
            </a:xfrm>
            <a:custGeom>
              <a:avLst/>
              <a:gdLst/>
              <a:ahLst/>
              <a:cxnLst/>
              <a:rect l="l" t="t" r="r" b="b"/>
              <a:pathLst>
                <a:path w="147954">
                  <a:moveTo>
                    <a:pt x="0" y="0"/>
                  </a:moveTo>
                  <a:lnTo>
                    <a:pt x="147553" y="0"/>
                  </a:lnTo>
                </a:path>
              </a:pathLst>
            </a:custGeom>
            <a:ln w="3175">
              <a:solidFill>
                <a:srgbClr val="FF6000"/>
              </a:solidFill>
            </a:ln>
          </p:spPr>
          <p:txBody>
            <a:bodyPr wrap="square" lIns="0" tIns="0" rIns="0" bIns="0" rtlCol="0"/>
            <a:lstStyle/>
            <a:p>
              <a:endParaRPr/>
            </a:p>
          </p:txBody>
        </p:sp>
        <p:sp>
          <p:nvSpPr>
            <p:cNvPr id="1716" name="object 1714">
              <a:extLst>
                <a:ext uri="{FF2B5EF4-FFF2-40B4-BE49-F238E27FC236}">
                  <a16:creationId xmlns:a16="http://schemas.microsoft.com/office/drawing/2014/main" id="{5232F737-793F-45AC-B9CC-FBFF7A421D8F}"/>
                </a:ext>
              </a:extLst>
            </p:cNvPr>
            <p:cNvSpPr/>
            <p:nvPr/>
          </p:nvSpPr>
          <p:spPr>
            <a:xfrm>
              <a:off x="4905141" y="4840543"/>
              <a:ext cx="161925" cy="0"/>
            </a:xfrm>
            <a:custGeom>
              <a:avLst/>
              <a:gdLst/>
              <a:ahLst/>
              <a:cxnLst/>
              <a:rect l="l" t="t" r="r" b="b"/>
              <a:pathLst>
                <a:path w="161925">
                  <a:moveTo>
                    <a:pt x="0" y="0"/>
                  </a:moveTo>
                  <a:lnTo>
                    <a:pt x="161741" y="0"/>
                  </a:lnTo>
                </a:path>
              </a:pathLst>
            </a:custGeom>
            <a:ln w="3175">
              <a:solidFill>
                <a:srgbClr val="FF6000"/>
              </a:solidFill>
            </a:ln>
          </p:spPr>
          <p:txBody>
            <a:bodyPr wrap="square" lIns="0" tIns="0" rIns="0" bIns="0" rtlCol="0"/>
            <a:lstStyle/>
            <a:p>
              <a:endParaRPr/>
            </a:p>
          </p:txBody>
        </p:sp>
        <p:sp>
          <p:nvSpPr>
            <p:cNvPr id="1717" name="object 1715">
              <a:extLst>
                <a:ext uri="{FF2B5EF4-FFF2-40B4-BE49-F238E27FC236}">
                  <a16:creationId xmlns:a16="http://schemas.microsoft.com/office/drawing/2014/main" id="{4CF63547-381B-4CF4-82E3-FCE3BA790988}"/>
                </a:ext>
              </a:extLst>
            </p:cNvPr>
            <p:cNvSpPr/>
            <p:nvPr/>
          </p:nvSpPr>
          <p:spPr>
            <a:xfrm>
              <a:off x="4791638" y="4841734"/>
              <a:ext cx="26034" cy="2540"/>
            </a:xfrm>
            <a:custGeom>
              <a:avLst/>
              <a:gdLst/>
              <a:ahLst/>
              <a:cxnLst/>
              <a:rect l="l" t="t" r="r" b="b"/>
              <a:pathLst>
                <a:path w="26035" h="2539">
                  <a:moveTo>
                    <a:pt x="25538" y="0"/>
                  </a:moveTo>
                  <a:lnTo>
                    <a:pt x="0" y="0"/>
                  </a:lnTo>
                  <a:lnTo>
                    <a:pt x="2837" y="2381"/>
                  </a:lnTo>
                  <a:lnTo>
                    <a:pt x="22700" y="2381"/>
                  </a:lnTo>
                  <a:lnTo>
                    <a:pt x="25538" y="0"/>
                  </a:lnTo>
                  <a:close/>
                </a:path>
              </a:pathLst>
            </a:custGeom>
            <a:solidFill>
              <a:srgbClr val="FF6000"/>
            </a:solidFill>
          </p:spPr>
          <p:txBody>
            <a:bodyPr wrap="square" lIns="0" tIns="0" rIns="0" bIns="0" rtlCol="0"/>
            <a:lstStyle/>
            <a:p>
              <a:endParaRPr/>
            </a:p>
          </p:txBody>
        </p:sp>
        <p:sp>
          <p:nvSpPr>
            <p:cNvPr id="1718" name="object 1716">
              <a:extLst>
                <a:ext uri="{FF2B5EF4-FFF2-40B4-BE49-F238E27FC236}">
                  <a16:creationId xmlns:a16="http://schemas.microsoft.com/office/drawing/2014/main" id="{A5C75C04-6B99-405B-BE58-DFCF2CCB3FF1}"/>
                </a:ext>
              </a:extLst>
            </p:cNvPr>
            <p:cNvSpPr/>
            <p:nvPr/>
          </p:nvSpPr>
          <p:spPr>
            <a:xfrm>
              <a:off x="4760425" y="4840543"/>
              <a:ext cx="93980" cy="0"/>
            </a:xfrm>
            <a:custGeom>
              <a:avLst/>
              <a:gdLst/>
              <a:ahLst/>
              <a:cxnLst/>
              <a:rect l="l" t="t" r="r" b="b"/>
              <a:pathLst>
                <a:path w="93979">
                  <a:moveTo>
                    <a:pt x="0" y="0"/>
                  </a:moveTo>
                  <a:lnTo>
                    <a:pt x="93639" y="0"/>
                  </a:lnTo>
                </a:path>
              </a:pathLst>
            </a:custGeom>
            <a:ln w="3175">
              <a:solidFill>
                <a:srgbClr val="FF6000"/>
              </a:solidFill>
            </a:ln>
          </p:spPr>
          <p:txBody>
            <a:bodyPr wrap="square" lIns="0" tIns="0" rIns="0" bIns="0" rtlCol="0"/>
            <a:lstStyle/>
            <a:p>
              <a:endParaRPr/>
            </a:p>
          </p:txBody>
        </p:sp>
        <p:sp>
          <p:nvSpPr>
            <p:cNvPr id="1719" name="object 1717">
              <a:extLst>
                <a:ext uri="{FF2B5EF4-FFF2-40B4-BE49-F238E27FC236}">
                  <a16:creationId xmlns:a16="http://schemas.microsoft.com/office/drawing/2014/main" id="{33E32D54-F175-48FE-8ED4-359363A3AF1D}"/>
                </a:ext>
              </a:extLst>
            </p:cNvPr>
            <p:cNvSpPr/>
            <p:nvPr/>
          </p:nvSpPr>
          <p:spPr>
            <a:xfrm>
              <a:off x="4905141" y="4840543"/>
              <a:ext cx="161925" cy="0"/>
            </a:xfrm>
            <a:custGeom>
              <a:avLst/>
              <a:gdLst/>
              <a:ahLst/>
              <a:cxnLst/>
              <a:rect l="l" t="t" r="r" b="b"/>
              <a:pathLst>
                <a:path w="161925">
                  <a:moveTo>
                    <a:pt x="0" y="0"/>
                  </a:moveTo>
                  <a:lnTo>
                    <a:pt x="161741" y="0"/>
                  </a:lnTo>
                </a:path>
              </a:pathLst>
            </a:custGeom>
            <a:ln w="3175">
              <a:solidFill>
                <a:srgbClr val="FF6F00"/>
              </a:solidFill>
            </a:ln>
          </p:spPr>
          <p:txBody>
            <a:bodyPr wrap="square" lIns="0" tIns="0" rIns="0" bIns="0" rtlCol="0"/>
            <a:lstStyle/>
            <a:p>
              <a:endParaRPr/>
            </a:p>
          </p:txBody>
        </p:sp>
        <p:sp>
          <p:nvSpPr>
            <p:cNvPr id="1720" name="object 1718">
              <a:extLst>
                <a:ext uri="{FF2B5EF4-FFF2-40B4-BE49-F238E27FC236}">
                  <a16:creationId xmlns:a16="http://schemas.microsoft.com/office/drawing/2014/main" id="{152564A9-21BD-4D95-B941-19A3C323EC7C}"/>
                </a:ext>
              </a:extLst>
            </p:cNvPr>
            <p:cNvSpPr/>
            <p:nvPr/>
          </p:nvSpPr>
          <p:spPr>
            <a:xfrm>
              <a:off x="4893791" y="4836971"/>
              <a:ext cx="176530" cy="0"/>
            </a:xfrm>
            <a:custGeom>
              <a:avLst/>
              <a:gdLst/>
              <a:ahLst/>
              <a:cxnLst/>
              <a:rect l="l" t="t" r="r" b="b"/>
              <a:pathLst>
                <a:path w="176529">
                  <a:moveTo>
                    <a:pt x="0" y="0"/>
                  </a:moveTo>
                  <a:lnTo>
                    <a:pt x="175929" y="0"/>
                  </a:lnTo>
                </a:path>
              </a:pathLst>
            </a:custGeom>
            <a:ln w="4762">
              <a:solidFill>
                <a:srgbClr val="FF6F00"/>
              </a:solidFill>
            </a:ln>
          </p:spPr>
          <p:txBody>
            <a:bodyPr wrap="square" lIns="0" tIns="0" rIns="0" bIns="0" rtlCol="0"/>
            <a:lstStyle/>
            <a:p>
              <a:endParaRPr/>
            </a:p>
          </p:txBody>
        </p:sp>
        <p:sp>
          <p:nvSpPr>
            <p:cNvPr id="1721" name="object 1719">
              <a:extLst>
                <a:ext uri="{FF2B5EF4-FFF2-40B4-BE49-F238E27FC236}">
                  <a16:creationId xmlns:a16="http://schemas.microsoft.com/office/drawing/2014/main" id="{4638170F-DF6E-42A9-A489-9A0C90E58A78}"/>
                </a:ext>
              </a:extLst>
            </p:cNvPr>
            <p:cNvSpPr/>
            <p:nvPr/>
          </p:nvSpPr>
          <p:spPr>
            <a:xfrm>
              <a:off x="4763263" y="4840543"/>
              <a:ext cx="88265" cy="0"/>
            </a:xfrm>
            <a:custGeom>
              <a:avLst/>
              <a:gdLst/>
              <a:ahLst/>
              <a:cxnLst/>
              <a:rect l="l" t="t" r="r" b="b"/>
              <a:pathLst>
                <a:path w="88264">
                  <a:moveTo>
                    <a:pt x="0" y="0"/>
                  </a:moveTo>
                  <a:lnTo>
                    <a:pt x="87964" y="0"/>
                  </a:lnTo>
                </a:path>
              </a:pathLst>
            </a:custGeom>
            <a:ln w="3175">
              <a:solidFill>
                <a:srgbClr val="FF6F00"/>
              </a:solidFill>
            </a:ln>
          </p:spPr>
          <p:txBody>
            <a:bodyPr wrap="square" lIns="0" tIns="0" rIns="0" bIns="0" rtlCol="0"/>
            <a:lstStyle/>
            <a:p>
              <a:endParaRPr/>
            </a:p>
          </p:txBody>
        </p:sp>
        <p:sp>
          <p:nvSpPr>
            <p:cNvPr id="1722" name="object 1720">
              <a:extLst>
                <a:ext uri="{FF2B5EF4-FFF2-40B4-BE49-F238E27FC236}">
                  <a16:creationId xmlns:a16="http://schemas.microsoft.com/office/drawing/2014/main" id="{8B1B395D-399A-4EE8-986F-AC2D171D720F}"/>
                </a:ext>
              </a:extLst>
            </p:cNvPr>
            <p:cNvSpPr/>
            <p:nvPr/>
          </p:nvSpPr>
          <p:spPr>
            <a:xfrm>
              <a:off x="4749075" y="4836971"/>
              <a:ext cx="122555" cy="0"/>
            </a:xfrm>
            <a:custGeom>
              <a:avLst/>
              <a:gdLst/>
              <a:ahLst/>
              <a:cxnLst/>
              <a:rect l="l" t="t" r="r" b="b"/>
              <a:pathLst>
                <a:path w="122554">
                  <a:moveTo>
                    <a:pt x="0" y="0"/>
                  </a:moveTo>
                  <a:lnTo>
                    <a:pt x="122015" y="0"/>
                  </a:lnTo>
                </a:path>
              </a:pathLst>
            </a:custGeom>
            <a:ln w="4762">
              <a:solidFill>
                <a:srgbClr val="FF6F00"/>
              </a:solidFill>
            </a:ln>
          </p:spPr>
          <p:txBody>
            <a:bodyPr wrap="square" lIns="0" tIns="0" rIns="0" bIns="0" rtlCol="0"/>
            <a:lstStyle/>
            <a:p>
              <a:endParaRPr/>
            </a:p>
          </p:txBody>
        </p:sp>
        <p:sp>
          <p:nvSpPr>
            <p:cNvPr id="1723" name="object 1721">
              <a:extLst>
                <a:ext uri="{FF2B5EF4-FFF2-40B4-BE49-F238E27FC236}">
                  <a16:creationId xmlns:a16="http://schemas.microsoft.com/office/drawing/2014/main" id="{AB24B64D-073F-401B-9061-D33939A4B37D}"/>
                </a:ext>
              </a:extLst>
            </p:cNvPr>
            <p:cNvSpPr/>
            <p:nvPr/>
          </p:nvSpPr>
          <p:spPr>
            <a:xfrm>
              <a:off x="4749075" y="4836971"/>
              <a:ext cx="122555" cy="0"/>
            </a:xfrm>
            <a:custGeom>
              <a:avLst/>
              <a:gdLst/>
              <a:ahLst/>
              <a:cxnLst/>
              <a:rect l="l" t="t" r="r" b="b"/>
              <a:pathLst>
                <a:path w="122554">
                  <a:moveTo>
                    <a:pt x="0" y="0"/>
                  </a:moveTo>
                  <a:lnTo>
                    <a:pt x="122015" y="0"/>
                  </a:lnTo>
                </a:path>
              </a:pathLst>
            </a:custGeom>
            <a:ln w="4762">
              <a:solidFill>
                <a:srgbClr val="FF8200"/>
              </a:solidFill>
            </a:ln>
          </p:spPr>
          <p:txBody>
            <a:bodyPr wrap="square" lIns="0" tIns="0" rIns="0" bIns="0" rtlCol="0"/>
            <a:lstStyle/>
            <a:p>
              <a:endParaRPr/>
            </a:p>
          </p:txBody>
        </p:sp>
        <p:sp>
          <p:nvSpPr>
            <p:cNvPr id="1724" name="object 1722">
              <a:extLst>
                <a:ext uri="{FF2B5EF4-FFF2-40B4-BE49-F238E27FC236}">
                  <a16:creationId xmlns:a16="http://schemas.microsoft.com/office/drawing/2014/main" id="{88BD97C4-C6E1-4DBB-A07B-C23E8C65FF05}"/>
                </a:ext>
              </a:extLst>
            </p:cNvPr>
            <p:cNvSpPr/>
            <p:nvPr/>
          </p:nvSpPr>
          <p:spPr>
            <a:xfrm>
              <a:off x="4893791" y="4836971"/>
              <a:ext cx="176530" cy="0"/>
            </a:xfrm>
            <a:custGeom>
              <a:avLst/>
              <a:gdLst/>
              <a:ahLst/>
              <a:cxnLst/>
              <a:rect l="l" t="t" r="r" b="b"/>
              <a:pathLst>
                <a:path w="176529">
                  <a:moveTo>
                    <a:pt x="0" y="0"/>
                  </a:moveTo>
                  <a:lnTo>
                    <a:pt x="175929" y="0"/>
                  </a:lnTo>
                </a:path>
              </a:pathLst>
            </a:custGeom>
            <a:ln w="4762">
              <a:solidFill>
                <a:srgbClr val="FF8200"/>
              </a:solidFill>
            </a:ln>
          </p:spPr>
          <p:txBody>
            <a:bodyPr wrap="square" lIns="0" tIns="0" rIns="0" bIns="0" rtlCol="0"/>
            <a:lstStyle/>
            <a:p>
              <a:endParaRPr/>
            </a:p>
          </p:txBody>
        </p:sp>
        <p:sp>
          <p:nvSpPr>
            <p:cNvPr id="1725" name="object 1723">
              <a:extLst>
                <a:ext uri="{FF2B5EF4-FFF2-40B4-BE49-F238E27FC236}">
                  <a16:creationId xmlns:a16="http://schemas.microsoft.com/office/drawing/2014/main" id="{EFCBD4C0-FF08-45F4-8A65-43C4418897C7}"/>
                </a:ext>
              </a:extLst>
            </p:cNvPr>
            <p:cNvSpPr/>
            <p:nvPr/>
          </p:nvSpPr>
          <p:spPr>
            <a:xfrm>
              <a:off x="4732049" y="4832208"/>
              <a:ext cx="340995" cy="0"/>
            </a:xfrm>
            <a:custGeom>
              <a:avLst/>
              <a:gdLst/>
              <a:ahLst/>
              <a:cxnLst/>
              <a:rect l="l" t="t" r="r" b="b"/>
              <a:pathLst>
                <a:path w="340995">
                  <a:moveTo>
                    <a:pt x="0" y="0"/>
                  </a:moveTo>
                  <a:lnTo>
                    <a:pt x="340508" y="0"/>
                  </a:lnTo>
                </a:path>
              </a:pathLst>
            </a:custGeom>
            <a:ln w="4762">
              <a:solidFill>
                <a:srgbClr val="FF8F00"/>
              </a:solidFill>
            </a:ln>
          </p:spPr>
          <p:txBody>
            <a:bodyPr wrap="square" lIns="0" tIns="0" rIns="0" bIns="0" rtlCol="0"/>
            <a:lstStyle/>
            <a:p>
              <a:endParaRPr/>
            </a:p>
          </p:txBody>
        </p:sp>
        <p:sp>
          <p:nvSpPr>
            <p:cNvPr id="1726" name="object 1724">
              <a:extLst>
                <a:ext uri="{FF2B5EF4-FFF2-40B4-BE49-F238E27FC236}">
                  <a16:creationId xmlns:a16="http://schemas.microsoft.com/office/drawing/2014/main" id="{BF603D1B-096D-48B8-B791-9C2674163DFA}"/>
                </a:ext>
              </a:extLst>
            </p:cNvPr>
            <p:cNvSpPr/>
            <p:nvPr/>
          </p:nvSpPr>
          <p:spPr>
            <a:xfrm>
              <a:off x="4732049" y="4832121"/>
              <a:ext cx="340995" cy="0"/>
            </a:xfrm>
            <a:custGeom>
              <a:avLst/>
              <a:gdLst/>
              <a:ahLst/>
              <a:cxnLst/>
              <a:rect l="l" t="t" r="r" b="b"/>
              <a:pathLst>
                <a:path w="340995">
                  <a:moveTo>
                    <a:pt x="0" y="0"/>
                  </a:moveTo>
                  <a:lnTo>
                    <a:pt x="340508" y="0"/>
                  </a:lnTo>
                </a:path>
              </a:pathLst>
            </a:custGeom>
            <a:ln w="4636">
              <a:solidFill>
                <a:srgbClr val="FFA200"/>
              </a:solidFill>
            </a:ln>
          </p:spPr>
          <p:txBody>
            <a:bodyPr wrap="square" lIns="0" tIns="0" rIns="0" bIns="0" rtlCol="0"/>
            <a:lstStyle/>
            <a:p>
              <a:endParaRPr/>
            </a:p>
          </p:txBody>
        </p:sp>
        <p:sp>
          <p:nvSpPr>
            <p:cNvPr id="1727" name="object 1725">
              <a:extLst>
                <a:ext uri="{FF2B5EF4-FFF2-40B4-BE49-F238E27FC236}">
                  <a16:creationId xmlns:a16="http://schemas.microsoft.com/office/drawing/2014/main" id="{C6C8118E-479D-4FEA-B330-322DBAFE2371}"/>
                </a:ext>
              </a:extLst>
            </p:cNvPr>
            <p:cNvSpPr/>
            <p:nvPr/>
          </p:nvSpPr>
          <p:spPr>
            <a:xfrm>
              <a:off x="4726374" y="4828644"/>
              <a:ext cx="346710" cy="0"/>
            </a:xfrm>
            <a:custGeom>
              <a:avLst/>
              <a:gdLst/>
              <a:ahLst/>
              <a:cxnLst/>
              <a:rect l="l" t="t" r="r" b="b"/>
              <a:pathLst>
                <a:path w="346710">
                  <a:moveTo>
                    <a:pt x="0" y="0"/>
                  </a:moveTo>
                  <a:lnTo>
                    <a:pt x="346183" y="0"/>
                  </a:lnTo>
                </a:path>
              </a:pathLst>
            </a:custGeom>
            <a:ln w="3175">
              <a:solidFill>
                <a:srgbClr val="FFA200"/>
              </a:solidFill>
            </a:ln>
          </p:spPr>
          <p:txBody>
            <a:bodyPr wrap="square" lIns="0" tIns="0" rIns="0" bIns="0" rtlCol="0"/>
            <a:lstStyle/>
            <a:p>
              <a:endParaRPr/>
            </a:p>
          </p:txBody>
        </p:sp>
        <p:sp>
          <p:nvSpPr>
            <p:cNvPr id="1728" name="object 1726">
              <a:extLst>
                <a:ext uri="{FF2B5EF4-FFF2-40B4-BE49-F238E27FC236}">
                  <a16:creationId xmlns:a16="http://schemas.microsoft.com/office/drawing/2014/main" id="{C8441725-AAD0-4B07-91A2-E0063C21E612}"/>
                </a:ext>
              </a:extLst>
            </p:cNvPr>
            <p:cNvSpPr/>
            <p:nvPr/>
          </p:nvSpPr>
          <p:spPr>
            <a:xfrm>
              <a:off x="4726374" y="4828644"/>
              <a:ext cx="346710" cy="0"/>
            </a:xfrm>
            <a:custGeom>
              <a:avLst/>
              <a:gdLst/>
              <a:ahLst/>
              <a:cxnLst/>
              <a:rect l="l" t="t" r="r" b="b"/>
              <a:pathLst>
                <a:path w="346710">
                  <a:moveTo>
                    <a:pt x="0" y="0"/>
                  </a:moveTo>
                  <a:lnTo>
                    <a:pt x="346183" y="0"/>
                  </a:lnTo>
                </a:path>
              </a:pathLst>
            </a:custGeom>
            <a:ln w="3175">
              <a:solidFill>
                <a:srgbClr val="FFAF00"/>
              </a:solidFill>
            </a:ln>
          </p:spPr>
          <p:txBody>
            <a:bodyPr wrap="square" lIns="0" tIns="0" rIns="0" bIns="0" rtlCol="0"/>
            <a:lstStyle/>
            <a:p>
              <a:endParaRPr/>
            </a:p>
          </p:txBody>
        </p:sp>
        <p:sp>
          <p:nvSpPr>
            <p:cNvPr id="1729" name="object 1727">
              <a:extLst>
                <a:ext uri="{FF2B5EF4-FFF2-40B4-BE49-F238E27FC236}">
                  <a16:creationId xmlns:a16="http://schemas.microsoft.com/office/drawing/2014/main" id="{BAF98467-E5F2-409D-A61D-B60EF2A13FCD}"/>
                </a:ext>
              </a:extLst>
            </p:cNvPr>
            <p:cNvSpPr/>
            <p:nvPr/>
          </p:nvSpPr>
          <p:spPr>
            <a:xfrm>
              <a:off x="4723536" y="4826326"/>
              <a:ext cx="349250" cy="0"/>
            </a:xfrm>
            <a:custGeom>
              <a:avLst/>
              <a:gdLst/>
              <a:ahLst/>
              <a:cxnLst/>
              <a:rect l="l" t="t" r="r" b="b"/>
              <a:pathLst>
                <a:path w="349250">
                  <a:moveTo>
                    <a:pt x="0" y="0"/>
                  </a:moveTo>
                  <a:lnTo>
                    <a:pt x="349021" y="0"/>
                  </a:lnTo>
                </a:path>
              </a:pathLst>
            </a:custGeom>
            <a:ln w="3175">
              <a:solidFill>
                <a:srgbClr val="FFAF00"/>
              </a:solidFill>
            </a:ln>
          </p:spPr>
          <p:txBody>
            <a:bodyPr wrap="square" lIns="0" tIns="0" rIns="0" bIns="0" rtlCol="0"/>
            <a:lstStyle/>
            <a:p>
              <a:endParaRPr/>
            </a:p>
          </p:txBody>
        </p:sp>
        <p:sp>
          <p:nvSpPr>
            <p:cNvPr id="1730" name="object 1728">
              <a:extLst>
                <a:ext uri="{FF2B5EF4-FFF2-40B4-BE49-F238E27FC236}">
                  <a16:creationId xmlns:a16="http://schemas.microsoft.com/office/drawing/2014/main" id="{1788D7D3-A106-45C7-9564-623EF43F8295}"/>
                </a:ext>
              </a:extLst>
            </p:cNvPr>
            <p:cNvSpPr/>
            <p:nvPr/>
          </p:nvSpPr>
          <p:spPr>
            <a:xfrm>
              <a:off x="4723536" y="4826326"/>
              <a:ext cx="349250" cy="0"/>
            </a:xfrm>
            <a:custGeom>
              <a:avLst/>
              <a:gdLst/>
              <a:ahLst/>
              <a:cxnLst/>
              <a:rect l="l" t="t" r="r" b="b"/>
              <a:pathLst>
                <a:path w="349250">
                  <a:moveTo>
                    <a:pt x="0" y="0"/>
                  </a:moveTo>
                  <a:lnTo>
                    <a:pt x="349021" y="0"/>
                  </a:lnTo>
                </a:path>
              </a:pathLst>
            </a:custGeom>
            <a:ln w="3175">
              <a:solidFill>
                <a:srgbClr val="FFC400"/>
              </a:solidFill>
            </a:ln>
          </p:spPr>
          <p:txBody>
            <a:bodyPr wrap="square" lIns="0" tIns="0" rIns="0" bIns="0" rtlCol="0"/>
            <a:lstStyle/>
            <a:p>
              <a:endParaRPr/>
            </a:p>
          </p:txBody>
        </p:sp>
        <p:sp>
          <p:nvSpPr>
            <p:cNvPr id="1731" name="object 1729">
              <a:extLst>
                <a:ext uri="{FF2B5EF4-FFF2-40B4-BE49-F238E27FC236}">
                  <a16:creationId xmlns:a16="http://schemas.microsoft.com/office/drawing/2014/main" id="{9E4B4B08-90D5-49D1-A7EF-ED7276771F35}"/>
                </a:ext>
              </a:extLst>
            </p:cNvPr>
            <p:cNvSpPr/>
            <p:nvPr/>
          </p:nvSpPr>
          <p:spPr>
            <a:xfrm>
              <a:off x="4715024" y="4824008"/>
              <a:ext cx="358140" cy="0"/>
            </a:xfrm>
            <a:custGeom>
              <a:avLst/>
              <a:gdLst/>
              <a:ahLst/>
              <a:cxnLst/>
              <a:rect l="l" t="t" r="r" b="b"/>
              <a:pathLst>
                <a:path w="358139">
                  <a:moveTo>
                    <a:pt x="0" y="0"/>
                  </a:moveTo>
                  <a:lnTo>
                    <a:pt x="357534" y="0"/>
                  </a:lnTo>
                </a:path>
              </a:pathLst>
            </a:custGeom>
            <a:ln w="3175">
              <a:solidFill>
                <a:srgbClr val="FFC400"/>
              </a:solidFill>
            </a:ln>
          </p:spPr>
          <p:txBody>
            <a:bodyPr wrap="square" lIns="0" tIns="0" rIns="0" bIns="0" rtlCol="0"/>
            <a:lstStyle/>
            <a:p>
              <a:endParaRPr/>
            </a:p>
          </p:txBody>
        </p:sp>
        <p:sp>
          <p:nvSpPr>
            <p:cNvPr id="1732" name="object 1730">
              <a:extLst>
                <a:ext uri="{FF2B5EF4-FFF2-40B4-BE49-F238E27FC236}">
                  <a16:creationId xmlns:a16="http://schemas.microsoft.com/office/drawing/2014/main" id="{20B7162B-D4C1-4D53-8629-E6D72A17BCF0}"/>
                </a:ext>
              </a:extLst>
            </p:cNvPr>
            <p:cNvSpPr/>
            <p:nvPr/>
          </p:nvSpPr>
          <p:spPr>
            <a:xfrm>
              <a:off x="4712186" y="4822673"/>
              <a:ext cx="360680" cy="0"/>
            </a:xfrm>
            <a:custGeom>
              <a:avLst/>
              <a:gdLst/>
              <a:ahLst/>
              <a:cxnLst/>
              <a:rect l="l" t="t" r="r" b="b"/>
              <a:pathLst>
                <a:path w="360679">
                  <a:moveTo>
                    <a:pt x="0" y="0"/>
                  </a:moveTo>
                  <a:lnTo>
                    <a:pt x="360371" y="0"/>
                  </a:lnTo>
                </a:path>
              </a:pathLst>
            </a:custGeom>
            <a:ln w="4762">
              <a:solidFill>
                <a:srgbClr val="FFD100"/>
              </a:solidFill>
            </a:ln>
          </p:spPr>
          <p:txBody>
            <a:bodyPr wrap="square" lIns="0" tIns="0" rIns="0" bIns="0" rtlCol="0"/>
            <a:lstStyle/>
            <a:p>
              <a:endParaRPr/>
            </a:p>
          </p:txBody>
        </p:sp>
        <p:sp>
          <p:nvSpPr>
            <p:cNvPr id="1733" name="object 1731">
              <a:extLst>
                <a:ext uri="{FF2B5EF4-FFF2-40B4-BE49-F238E27FC236}">
                  <a16:creationId xmlns:a16="http://schemas.microsoft.com/office/drawing/2014/main" id="{DF951782-20B7-43BA-8134-331F6B9A6D7C}"/>
                </a:ext>
              </a:extLst>
            </p:cNvPr>
            <p:cNvSpPr/>
            <p:nvPr/>
          </p:nvSpPr>
          <p:spPr>
            <a:xfrm>
              <a:off x="4712186" y="4821482"/>
              <a:ext cx="358140" cy="0"/>
            </a:xfrm>
            <a:custGeom>
              <a:avLst/>
              <a:gdLst/>
              <a:ahLst/>
              <a:cxnLst/>
              <a:rect l="l" t="t" r="r" b="b"/>
              <a:pathLst>
                <a:path w="358139">
                  <a:moveTo>
                    <a:pt x="0" y="0"/>
                  </a:moveTo>
                  <a:lnTo>
                    <a:pt x="357534" y="0"/>
                  </a:lnTo>
                </a:path>
              </a:pathLst>
            </a:custGeom>
            <a:ln w="3175">
              <a:solidFill>
                <a:srgbClr val="FFE400"/>
              </a:solidFill>
            </a:ln>
          </p:spPr>
          <p:txBody>
            <a:bodyPr wrap="square" lIns="0" tIns="0" rIns="0" bIns="0" rtlCol="0"/>
            <a:lstStyle/>
            <a:p>
              <a:endParaRPr/>
            </a:p>
          </p:txBody>
        </p:sp>
        <p:sp>
          <p:nvSpPr>
            <p:cNvPr id="1734" name="object 1732">
              <a:extLst>
                <a:ext uri="{FF2B5EF4-FFF2-40B4-BE49-F238E27FC236}">
                  <a16:creationId xmlns:a16="http://schemas.microsoft.com/office/drawing/2014/main" id="{7C95236F-E5E5-4C47-9E4B-2E73CC9ABA99}"/>
                </a:ext>
              </a:extLst>
            </p:cNvPr>
            <p:cNvSpPr/>
            <p:nvPr/>
          </p:nvSpPr>
          <p:spPr>
            <a:xfrm>
              <a:off x="4709348" y="4819100"/>
              <a:ext cx="358140" cy="0"/>
            </a:xfrm>
            <a:custGeom>
              <a:avLst/>
              <a:gdLst/>
              <a:ahLst/>
              <a:cxnLst/>
              <a:rect l="l" t="t" r="r" b="b"/>
              <a:pathLst>
                <a:path w="358139">
                  <a:moveTo>
                    <a:pt x="0" y="0"/>
                  </a:moveTo>
                  <a:lnTo>
                    <a:pt x="357534" y="0"/>
                  </a:lnTo>
                </a:path>
              </a:pathLst>
            </a:custGeom>
            <a:ln w="3175">
              <a:solidFill>
                <a:srgbClr val="FFE400"/>
              </a:solidFill>
            </a:ln>
          </p:spPr>
          <p:txBody>
            <a:bodyPr wrap="square" lIns="0" tIns="0" rIns="0" bIns="0" rtlCol="0"/>
            <a:lstStyle/>
            <a:p>
              <a:endParaRPr/>
            </a:p>
          </p:txBody>
        </p:sp>
        <p:sp>
          <p:nvSpPr>
            <p:cNvPr id="1735" name="object 1733">
              <a:extLst>
                <a:ext uri="{FF2B5EF4-FFF2-40B4-BE49-F238E27FC236}">
                  <a16:creationId xmlns:a16="http://schemas.microsoft.com/office/drawing/2014/main" id="{7CC69A0F-B9CB-4F38-B1AB-D43E3FD6121F}"/>
                </a:ext>
              </a:extLst>
            </p:cNvPr>
            <p:cNvSpPr/>
            <p:nvPr/>
          </p:nvSpPr>
          <p:spPr>
            <a:xfrm>
              <a:off x="4709348" y="4819100"/>
              <a:ext cx="358140" cy="0"/>
            </a:xfrm>
            <a:custGeom>
              <a:avLst/>
              <a:gdLst/>
              <a:ahLst/>
              <a:cxnLst/>
              <a:rect l="l" t="t" r="r" b="b"/>
              <a:pathLst>
                <a:path w="358139">
                  <a:moveTo>
                    <a:pt x="0" y="0"/>
                  </a:moveTo>
                  <a:lnTo>
                    <a:pt x="357534" y="0"/>
                  </a:lnTo>
                </a:path>
              </a:pathLst>
            </a:custGeom>
            <a:ln w="3175">
              <a:solidFill>
                <a:srgbClr val="FFE403"/>
              </a:solidFill>
            </a:ln>
          </p:spPr>
          <p:txBody>
            <a:bodyPr wrap="square" lIns="0" tIns="0" rIns="0" bIns="0" rtlCol="0"/>
            <a:lstStyle/>
            <a:p>
              <a:endParaRPr/>
            </a:p>
          </p:txBody>
        </p:sp>
        <p:sp>
          <p:nvSpPr>
            <p:cNvPr id="1736" name="object 1734">
              <a:extLst>
                <a:ext uri="{FF2B5EF4-FFF2-40B4-BE49-F238E27FC236}">
                  <a16:creationId xmlns:a16="http://schemas.microsoft.com/office/drawing/2014/main" id="{4018285E-F900-47B3-9616-EBD1B53B4EA3}"/>
                </a:ext>
              </a:extLst>
            </p:cNvPr>
            <p:cNvSpPr/>
            <p:nvPr/>
          </p:nvSpPr>
          <p:spPr>
            <a:xfrm>
              <a:off x="4706511" y="4815528"/>
              <a:ext cx="358140" cy="0"/>
            </a:xfrm>
            <a:custGeom>
              <a:avLst/>
              <a:gdLst/>
              <a:ahLst/>
              <a:cxnLst/>
              <a:rect l="l" t="t" r="r" b="b"/>
              <a:pathLst>
                <a:path w="358139">
                  <a:moveTo>
                    <a:pt x="0" y="0"/>
                  </a:moveTo>
                  <a:lnTo>
                    <a:pt x="357534" y="0"/>
                  </a:lnTo>
                </a:path>
              </a:pathLst>
            </a:custGeom>
            <a:ln w="4762">
              <a:solidFill>
                <a:srgbClr val="FFE403"/>
              </a:solidFill>
            </a:ln>
          </p:spPr>
          <p:txBody>
            <a:bodyPr wrap="square" lIns="0" tIns="0" rIns="0" bIns="0" rtlCol="0"/>
            <a:lstStyle/>
            <a:p>
              <a:endParaRPr/>
            </a:p>
          </p:txBody>
        </p:sp>
        <p:sp>
          <p:nvSpPr>
            <p:cNvPr id="1737" name="object 1735">
              <a:extLst>
                <a:ext uri="{FF2B5EF4-FFF2-40B4-BE49-F238E27FC236}">
                  <a16:creationId xmlns:a16="http://schemas.microsoft.com/office/drawing/2014/main" id="{98C74B42-ABCC-484A-B525-E0529448C76E}"/>
                </a:ext>
              </a:extLst>
            </p:cNvPr>
            <p:cNvSpPr/>
            <p:nvPr/>
          </p:nvSpPr>
          <p:spPr>
            <a:xfrm>
              <a:off x="4706511" y="4815895"/>
              <a:ext cx="358140" cy="0"/>
            </a:xfrm>
            <a:custGeom>
              <a:avLst/>
              <a:gdLst/>
              <a:ahLst/>
              <a:cxnLst/>
              <a:rect l="l" t="t" r="r" b="b"/>
              <a:pathLst>
                <a:path w="358139">
                  <a:moveTo>
                    <a:pt x="0" y="0"/>
                  </a:moveTo>
                  <a:lnTo>
                    <a:pt x="357534" y="0"/>
                  </a:lnTo>
                </a:path>
              </a:pathLst>
            </a:custGeom>
            <a:ln w="4636">
              <a:solidFill>
                <a:srgbClr val="FFE809"/>
              </a:solidFill>
            </a:ln>
          </p:spPr>
          <p:txBody>
            <a:bodyPr wrap="square" lIns="0" tIns="0" rIns="0" bIns="0" rtlCol="0"/>
            <a:lstStyle/>
            <a:p>
              <a:endParaRPr/>
            </a:p>
          </p:txBody>
        </p:sp>
        <p:sp>
          <p:nvSpPr>
            <p:cNvPr id="1738" name="object 1736">
              <a:extLst>
                <a:ext uri="{FF2B5EF4-FFF2-40B4-BE49-F238E27FC236}">
                  <a16:creationId xmlns:a16="http://schemas.microsoft.com/office/drawing/2014/main" id="{EFD3B886-1463-4026-B3B8-DB13977BE76F}"/>
                </a:ext>
              </a:extLst>
            </p:cNvPr>
            <p:cNvSpPr/>
            <p:nvPr/>
          </p:nvSpPr>
          <p:spPr>
            <a:xfrm>
              <a:off x="4703674" y="4812418"/>
              <a:ext cx="358775" cy="0"/>
            </a:xfrm>
            <a:custGeom>
              <a:avLst/>
              <a:gdLst/>
              <a:ahLst/>
              <a:cxnLst/>
              <a:rect l="l" t="t" r="r" b="b"/>
              <a:pathLst>
                <a:path w="358775">
                  <a:moveTo>
                    <a:pt x="0" y="0"/>
                  </a:moveTo>
                  <a:lnTo>
                    <a:pt x="358634" y="0"/>
                  </a:lnTo>
                </a:path>
              </a:pathLst>
            </a:custGeom>
            <a:ln w="3175">
              <a:solidFill>
                <a:srgbClr val="FFE809"/>
              </a:solidFill>
            </a:ln>
          </p:spPr>
          <p:txBody>
            <a:bodyPr wrap="square" lIns="0" tIns="0" rIns="0" bIns="0" rtlCol="0"/>
            <a:lstStyle/>
            <a:p>
              <a:endParaRPr/>
            </a:p>
          </p:txBody>
        </p:sp>
        <p:sp>
          <p:nvSpPr>
            <p:cNvPr id="1739" name="object 1737">
              <a:extLst>
                <a:ext uri="{FF2B5EF4-FFF2-40B4-BE49-F238E27FC236}">
                  <a16:creationId xmlns:a16="http://schemas.microsoft.com/office/drawing/2014/main" id="{A967AC26-F58E-425A-9BBB-28C65184124A}"/>
                </a:ext>
              </a:extLst>
            </p:cNvPr>
            <p:cNvSpPr/>
            <p:nvPr/>
          </p:nvSpPr>
          <p:spPr>
            <a:xfrm>
              <a:off x="4703674" y="4812418"/>
              <a:ext cx="358775" cy="0"/>
            </a:xfrm>
            <a:custGeom>
              <a:avLst/>
              <a:gdLst/>
              <a:ahLst/>
              <a:cxnLst/>
              <a:rect l="l" t="t" r="r" b="b"/>
              <a:pathLst>
                <a:path w="358775">
                  <a:moveTo>
                    <a:pt x="0" y="0"/>
                  </a:moveTo>
                  <a:lnTo>
                    <a:pt x="358634" y="0"/>
                  </a:lnTo>
                </a:path>
              </a:pathLst>
            </a:custGeom>
            <a:ln w="3175">
              <a:solidFill>
                <a:srgbClr val="FFE80D"/>
              </a:solidFill>
            </a:ln>
          </p:spPr>
          <p:txBody>
            <a:bodyPr wrap="square" lIns="0" tIns="0" rIns="0" bIns="0" rtlCol="0"/>
            <a:lstStyle/>
            <a:p>
              <a:endParaRPr/>
            </a:p>
          </p:txBody>
        </p:sp>
        <p:sp>
          <p:nvSpPr>
            <p:cNvPr id="1740" name="object 1738">
              <a:extLst>
                <a:ext uri="{FF2B5EF4-FFF2-40B4-BE49-F238E27FC236}">
                  <a16:creationId xmlns:a16="http://schemas.microsoft.com/office/drawing/2014/main" id="{AFFCB3C3-522B-4EEE-9BAC-BFD5C15F8889}"/>
                </a:ext>
              </a:extLst>
            </p:cNvPr>
            <p:cNvSpPr/>
            <p:nvPr/>
          </p:nvSpPr>
          <p:spPr>
            <a:xfrm>
              <a:off x="4700836" y="4810100"/>
              <a:ext cx="358140" cy="0"/>
            </a:xfrm>
            <a:custGeom>
              <a:avLst/>
              <a:gdLst/>
              <a:ahLst/>
              <a:cxnLst/>
              <a:rect l="l" t="t" r="r" b="b"/>
              <a:pathLst>
                <a:path w="358139">
                  <a:moveTo>
                    <a:pt x="0" y="0"/>
                  </a:moveTo>
                  <a:lnTo>
                    <a:pt x="357534" y="0"/>
                  </a:lnTo>
                </a:path>
              </a:pathLst>
            </a:custGeom>
            <a:ln w="3175">
              <a:solidFill>
                <a:srgbClr val="FFE80D"/>
              </a:solidFill>
            </a:ln>
          </p:spPr>
          <p:txBody>
            <a:bodyPr wrap="square" lIns="0" tIns="0" rIns="0" bIns="0" rtlCol="0"/>
            <a:lstStyle/>
            <a:p>
              <a:endParaRPr/>
            </a:p>
          </p:txBody>
        </p:sp>
        <p:sp>
          <p:nvSpPr>
            <p:cNvPr id="1741" name="object 1739">
              <a:extLst>
                <a:ext uri="{FF2B5EF4-FFF2-40B4-BE49-F238E27FC236}">
                  <a16:creationId xmlns:a16="http://schemas.microsoft.com/office/drawing/2014/main" id="{C82A0E64-D39E-4D3B-9ADC-9E460B60693C}"/>
                </a:ext>
              </a:extLst>
            </p:cNvPr>
            <p:cNvSpPr/>
            <p:nvPr/>
          </p:nvSpPr>
          <p:spPr>
            <a:xfrm>
              <a:off x="4700836" y="4809575"/>
              <a:ext cx="358140" cy="0"/>
            </a:xfrm>
            <a:custGeom>
              <a:avLst/>
              <a:gdLst/>
              <a:ahLst/>
              <a:cxnLst/>
              <a:rect l="l" t="t" r="r" b="b"/>
              <a:pathLst>
                <a:path w="358139">
                  <a:moveTo>
                    <a:pt x="0" y="0"/>
                  </a:moveTo>
                  <a:lnTo>
                    <a:pt x="357534" y="0"/>
                  </a:lnTo>
                </a:path>
              </a:pathLst>
            </a:custGeom>
            <a:ln w="3175">
              <a:solidFill>
                <a:srgbClr val="FFE812"/>
              </a:solidFill>
            </a:ln>
          </p:spPr>
          <p:txBody>
            <a:bodyPr wrap="square" lIns="0" tIns="0" rIns="0" bIns="0" rtlCol="0"/>
            <a:lstStyle/>
            <a:p>
              <a:endParaRPr/>
            </a:p>
          </p:txBody>
        </p:sp>
        <p:sp>
          <p:nvSpPr>
            <p:cNvPr id="1742" name="object 1740">
              <a:extLst>
                <a:ext uri="{FF2B5EF4-FFF2-40B4-BE49-F238E27FC236}">
                  <a16:creationId xmlns:a16="http://schemas.microsoft.com/office/drawing/2014/main" id="{D0C37F96-4109-4D6F-8737-D72DE3D6050A}"/>
                </a:ext>
              </a:extLst>
            </p:cNvPr>
            <p:cNvSpPr/>
            <p:nvPr/>
          </p:nvSpPr>
          <p:spPr>
            <a:xfrm>
              <a:off x="4697998" y="4807193"/>
              <a:ext cx="358140" cy="0"/>
            </a:xfrm>
            <a:custGeom>
              <a:avLst/>
              <a:gdLst/>
              <a:ahLst/>
              <a:cxnLst/>
              <a:rect l="l" t="t" r="r" b="b"/>
              <a:pathLst>
                <a:path w="358139">
                  <a:moveTo>
                    <a:pt x="0" y="0"/>
                  </a:moveTo>
                  <a:lnTo>
                    <a:pt x="357534" y="0"/>
                  </a:lnTo>
                </a:path>
              </a:pathLst>
            </a:custGeom>
            <a:ln w="3175">
              <a:solidFill>
                <a:srgbClr val="FFE812"/>
              </a:solidFill>
            </a:ln>
          </p:spPr>
          <p:txBody>
            <a:bodyPr wrap="square" lIns="0" tIns="0" rIns="0" bIns="0" rtlCol="0"/>
            <a:lstStyle/>
            <a:p>
              <a:endParaRPr/>
            </a:p>
          </p:txBody>
        </p:sp>
        <p:sp>
          <p:nvSpPr>
            <p:cNvPr id="1743" name="object 1741">
              <a:extLst>
                <a:ext uri="{FF2B5EF4-FFF2-40B4-BE49-F238E27FC236}">
                  <a16:creationId xmlns:a16="http://schemas.microsoft.com/office/drawing/2014/main" id="{D1D5DBC6-B7AD-4986-A8D7-CA21002DC8C1}"/>
                </a:ext>
              </a:extLst>
            </p:cNvPr>
            <p:cNvSpPr/>
            <p:nvPr/>
          </p:nvSpPr>
          <p:spPr>
            <a:xfrm>
              <a:off x="4697998" y="4807202"/>
              <a:ext cx="356235" cy="0"/>
            </a:xfrm>
            <a:custGeom>
              <a:avLst/>
              <a:gdLst/>
              <a:ahLst/>
              <a:cxnLst/>
              <a:rect l="l" t="t" r="r" b="b"/>
              <a:pathLst>
                <a:path w="356235">
                  <a:moveTo>
                    <a:pt x="0" y="0"/>
                  </a:moveTo>
                  <a:lnTo>
                    <a:pt x="356126" y="0"/>
                  </a:lnTo>
                </a:path>
              </a:pathLst>
            </a:custGeom>
            <a:ln w="3477">
              <a:solidFill>
                <a:srgbClr val="FFE817"/>
              </a:solidFill>
            </a:ln>
          </p:spPr>
          <p:txBody>
            <a:bodyPr wrap="square" lIns="0" tIns="0" rIns="0" bIns="0" rtlCol="0"/>
            <a:lstStyle/>
            <a:p>
              <a:endParaRPr/>
            </a:p>
          </p:txBody>
        </p:sp>
        <p:sp>
          <p:nvSpPr>
            <p:cNvPr id="1744" name="object 1742">
              <a:extLst>
                <a:ext uri="{FF2B5EF4-FFF2-40B4-BE49-F238E27FC236}">
                  <a16:creationId xmlns:a16="http://schemas.microsoft.com/office/drawing/2014/main" id="{AACE75CC-E055-4362-A944-6ED986B6CD26}"/>
                </a:ext>
              </a:extLst>
            </p:cNvPr>
            <p:cNvSpPr/>
            <p:nvPr/>
          </p:nvSpPr>
          <p:spPr>
            <a:xfrm>
              <a:off x="4697998" y="4804305"/>
              <a:ext cx="352425" cy="0"/>
            </a:xfrm>
            <a:custGeom>
              <a:avLst/>
              <a:gdLst/>
              <a:ahLst/>
              <a:cxnLst/>
              <a:rect l="l" t="t" r="r" b="b"/>
              <a:pathLst>
                <a:path w="352425">
                  <a:moveTo>
                    <a:pt x="0" y="0"/>
                  </a:moveTo>
                  <a:lnTo>
                    <a:pt x="351859" y="0"/>
                  </a:lnTo>
                </a:path>
              </a:pathLst>
            </a:custGeom>
            <a:ln w="3175">
              <a:solidFill>
                <a:srgbClr val="FFE817"/>
              </a:solidFill>
            </a:ln>
          </p:spPr>
          <p:txBody>
            <a:bodyPr wrap="square" lIns="0" tIns="0" rIns="0" bIns="0" rtlCol="0"/>
            <a:lstStyle/>
            <a:p>
              <a:endParaRPr/>
            </a:p>
          </p:txBody>
        </p:sp>
        <p:sp>
          <p:nvSpPr>
            <p:cNvPr id="1745" name="object 1743">
              <a:extLst>
                <a:ext uri="{FF2B5EF4-FFF2-40B4-BE49-F238E27FC236}">
                  <a16:creationId xmlns:a16="http://schemas.microsoft.com/office/drawing/2014/main" id="{D5FC753E-4362-4339-8A79-10102BA43FF6}"/>
                </a:ext>
              </a:extLst>
            </p:cNvPr>
            <p:cNvSpPr/>
            <p:nvPr/>
          </p:nvSpPr>
          <p:spPr>
            <a:xfrm>
              <a:off x="4697998" y="4804812"/>
              <a:ext cx="352425" cy="0"/>
            </a:xfrm>
            <a:custGeom>
              <a:avLst/>
              <a:gdLst/>
              <a:ahLst/>
              <a:cxnLst/>
              <a:rect l="l" t="t" r="r" b="b"/>
              <a:pathLst>
                <a:path w="352425">
                  <a:moveTo>
                    <a:pt x="0" y="0"/>
                  </a:moveTo>
                  <a:lnTo>
                    <a:pt x="351859" y="0"/>
                  </a:lnTo>
                </a:path>
              </a:pathLst>
            </a:custGeom>
            <a:ln w="3175">
              <a:solidFill>
                <a:srgbClr val="FFEB1C"/>
              </a:solidFill>
            </a:ln>
          </p:spPr>
          <p:txBody>
            <a:bodyPr wrap="square" lIns="0" tIns="0" rIns="0" bIns="0" rtlCol="0"/>
            <a:lstStyle/>
            <a:p>
              <a:endParaRPr/>
            </a:p>
          </p:txBody>
        </p:sp>
        <p:sp>
          <p:nvSpPr>
            <p:cNvPr id="1746" name="object 1744">
              <a:extLst>
                <a:ext uri="{FF2B5EF4-FFF2-40B4-BE49-F238E27FC236}">
                  <a16:creationId xmlns:a16="http://schemas.microsoft.com/office/drawing/2014/main" id="{55869B48-AD2F-425F-BAAD-AF293B25EFA9}"/>
                </a:ext>
              </a:extLst>
            </p:cNvPr>
            <p:cNvSpPr/>
            <p:nvPr/>
          </p:nvSpPr>
          <p:spPr>
            <a:xfrm>
              <a:off x="4695161" y="4802425"/>
              <a:ext cx="349250" cy="0"/>
            </a:xfrm>
            <a:custGeom>
              <a:avLst/>
              <a:gdLst/>
              <a:ahLst/>
              <a:cxnLst/>
              <a:rect l="l" t="t" r="r" b="b"/>
              <a:pathLst>
                <a:path w="349250">
                  <a:moveTo>
                    <a:pt x="0" y="0"/>
                  </a:moveTo>
                  <a:lnTo>
                    <a:pt x="349021" y="0"/>
                  </a:lnTo>
                </a:path>
              </a:pathLst>
            </a:custGeom>
            <a:ln w="3175">
              <a:solidFill>
                <a:srgbClr val="FFEB1C"/>
              </a:solidFill>
            </a:ln>
          </p:spPr>
          <p:txBody>
            <a:bodyPr wrap="square" lIns="0" tIns="0" rIns="0" bIns="0" rtlCol="0"/>
            <a:lstStyle/>
            <a:p>
              <a:endParaRPr/>
            </a:p>
          </p:txBody>
        </p:sp>
        <p:sp>
          <p:nvSpPr>
            <p:cNvPr id="1747" name="object 1745">
              <a:extLst>
                <a:ext uri="{FF2B5EF4-FFF2-40B4-BE49-F238E27FC236}">
                  <a16:creationId xmlns:a16="http://schemas.microsoft.com/office/drawing/2014/main" id="{39881B29-908E-46A1-9EE8-B7596B5EA492}"/>
                </a:ext>
              </a:extLst>
            </p:cNvPr>
            <p:cNvSpPr/>
            <p:nvPr/>
          </p:nvSpPr>
          <p:spPr>
            <a:xfrm>
              <a:off x="4695161" y="4801987"/>
              <a:ext cx="349250" cy="0"/>
            </a:xfrm>
            <a:custGeom>
              <a:avLst/>
              <a:gdLst/>
              <a:ahLst/>
              <a:cxnLst/>
              <a:rect l="l" t="t" r="r" b="b"/>
              <a:pathLst>
                <a:path w="349250">
                  <a:moveTo>
                    <a:pt x="0" y="0"/>
                  </a:moveTo>
                  <a:lnTo>
                    <a:pt x="349021" y="0"/>
                  </a:lnTo>
                </a:path>
              </a:pathLst>
            </a:custGeom>
            <a:ln w="3175">
              <a:solidFill>
                <a:srgbClr val="FFEB20"/>
              </a:solidFill>
            </a:ln>
          </p:spPr>
          <p:txBody>
            <a:bodyPr wrap="square" lIns="0" tIns="0" rIns="0" bIns="0" rtlCol="0"/>
            <a:lstStyle/>
            <a:p>
              <a:endParaRPr/>
            </a:p>
          </p:txBody>
        </p:sp>
        <p:sp>
          <p:nvSpPr>
            <p:cNvPr id="1748" name="object 1746">
              <a:extLst>
                <a:ext uri="{FF2B5EF4-FFF2-40B4-BE49-F238E27FC236}">
                  <a16:creationId xmlns:a16="http://schemas.microsoft.com/office/drawing/2014/main" id="{FEA448A4-1A25-4EF2-973F-0F905B5C024C}"/>
                </a:ext>
              </a:extLst>
            </p:cNvPr>
            <p:cNvSpPr/>
            <p:nvPr/>
          </p:nvSpPr>
          <p:spPr>
            <a:xfrm>
              <a:off x="4695161" y="4799669"/>
              <a:ext cx="343535" cy="0"/>
            </a:xfrm>
            <a:custGeom>
              <a:avLst/>
              <a:gdLst/>
              <a:ahLst/>
              <a:cxnLst/>
              <a:rect l="l" t="t" r="r" b="b"/>
              <a:pathLst>
                <a:path w="343535">
                  <a:moveTo>
                    <a:pt x="0" y="0"/>
                  </a:moveTo>
                  <a:lnTo>
                    <a:pt x="343346" y="0"/>
                  </a:lnTo>
                </a:path>
              </a:pathLst>
            </a:custGeom>
            <a:ln w="3175">
              <a:solidFill>
                <a:srgbClr val="FFEB20"/>
              </a:solidFill>
            </a:ln>
          </p:spPr>
          <p:txBody>
            <a:bodyPr wrap="square" lIns="0" tIns="0" rIns="0" bIns="0" rtlCol="0"/>
            <a:lstStyle/>
            <a:p>
              <a:endParaRPr/>
            </a:p>
          </p:txBody>
        </p:sp>
        <p:sp>
          <p:nvSpPr>
            <p:cNvPr id="1749" name="object 1747">
              <a:extLst>
                <a:ext uri="{FF2B5EF4-FFF2-40B4-BE49-F238E27FC236}">
                  <a16:creationId xmlns:a16="http://schemas.microsoft.com/office/drawing/2014/main" id="{7E9A7210-EDFB-424A-9125-D3B7FDAC744C}"/>
                </a:ext>
              </a:extLst>
            </p:cNvPr>
            <p:cNvSpPr/>
            <p:nvPr/>
          </p:nvSpPr>
          <p:spPr>
            <a:xfrm>
              <a:off x="4695161" y="4799669"/>
              <a:ext cx="343535" cy="0"/>
            </a:xfrm>
            <a:custGeom>
              <a:avLst/>
              <a:gdLst/>
              <a:ahLst/>
              <a:cxnLst/>
              <a:rect l="l" t="t" r="r" b="b"/>
              <a:pathLst>
                <a:path w="343535">
                  <a:moveTo>
                    <a:pt x="0" y="0"/>
                  </a:moveTo>
                  <a:lnTo>
                    <a:pt x="343346" y="0"/>
                  </a:lnTo>
                </a:path>
              </a:pathLst>
            </a:custGeom>
            <a:ln w="3175">
              <a:solidFill>
                <a:srgbClr val="FFEC25"/>
              </a:solidFill>
            </a:ln>
          </p:spPr>
          <p:txBody>
            <a:bodyPr wrap="square" lIns="0" tIns="0" rIns="0" bIns="0" rtlCol="0"/>
            <a:lstStyle/>
            <a:p>
              <a:endParaRPr/>
            </a:p>
          </p:txBody>
        </p:sp>
        <p:sp>
          <p:nvSpPr>
            <p:cNvPr id="1750" name="object 1748">
              <a:extLst>
                <a:ext uri="{FF2B5EF4-FFF2-40B4-BE49-F238E27FC236}">
                  <a16:creationId xmlns:a16="http://schemas.microsoft.com/office/drawing/2014/main" id="{D9165594-331D-45C6-9DF1-26FD117A022A}"/>
                </a:ext>
              </a:extLst>
            </p:cNvPr>
            <p:cNvSpPr/>
            <p:nvPr/>
          </p:nvSpPr>
          <p:spPr>
            <a:xfrm>
              <a:off x="4695161" y="4796192"/>
              <a:ext cx="337820" cy="0"/>
            </a:xfrm>
            <a:custGeom>
              <a:avLst/>
              <a:gdLst/>
              <a:ahLst/>
              <a:cxnLst/>
              <a:rect l="l" t="t" r="r" b="b"/>
              <a:pathLst>
                <a:path w="337820">
                  <a:moveTo>
                    <a:pt x="0" y="0"/>
                  </a:moveTo>
                  <a:lnTo>
                    <a:pt x="337671" y="0"/>
                  </a:lnTo>
                </a:path>
              </a:pathLst>
            </a:custGeom>
            <a:ln w="4636">
              <a:solidFill>
                <a:srgbClr val="FFEC25"/>
              </a:solidFill>
            </a:ln>
          </p:spPr>
          <p:txBody>
            <a:bodyPr wrap="square" lIns="0" tIns="0" rIns="0" bIns="0" rtlCol="0"/>
            <a:lstStyle/>
            <a:p>
              <a:endParaRPr/>
            </a:p>
          </p:txBody>
        </p:sp>
        <p:sp>
          <p:nvSpPr>
            <p:cNvPr id="1751" name="object 1749">
              <a:extLst>
                <a:ext uri="{FF2B5EF4-FFF2-40B4-BE49-F238E27FC236}">
                  <a16:creationId xmlns:a16="http://schemas.microsoft.com/office/drawing/2014/main" id="{4B231B4A-63FA-491F-A919-C8017024DAAD}"/>
                </a:ext>
              </a:extLst>
            </p:cNvPr>
            <p:cNvSpPr/>
            <p:nvPr/>
          </p:nvSpPr>
          <p:spPr>
            <a:xfrm>
              <a:off x="4695161" y="4796467"/>
              <a:ext cx="337820" cy="0"/>
            </a:xfrm>
            <a:custGeom>
              <a:avLst/>
              <a:gdLst/>
              <a:ahLst/>
              <a:cxnLst/>
              <a:rect l="l" t="t" r="r" b="b"/>
              <a:pathLst>
                <a:path w="337820">
                  <a:moveTo>
                    <a:pt x="0" y="0"/>
                  </a:moveTo>
                  <a:lnTo>
                    <a:pt x="337671" y="0"/>
                  </a:lnTo>
                </a:path>
              </a:pathLst>
            </a:custGeom>
            <a:ln w="4762">
              <a:solidFill>
                <a:srgbClr val="FFEC29"/>
              </a:solidFill>
            </a:ln>
          </p:spPr>
          <p:txBody>
            <a:bodyPr wrap="square" lIns="0" tIns="0" rIns="0" bIns="0" rtlCol="0"/>
            <a:lstStyle/>
            <a:p>
              <a:endParaRPr/>
            </a:p>
          </p:txBody>
        </p:sp>
        <p:sp>
          <p:nvSpPr>
            <p:cNvPr id="1752" name="object 1750">
              <a:extLst>
                <a:ext uri="{FF2B5EF4-FFF2-40B4-BE49-F238E27FC236}">
                  <a16:creationId xmlns:a16="http://schemas.microsoft.com/office/drawing/2014/main" id="{BE8DC7C5-48CA-4FAB-AD5D-3579ADAC37E6}"/>
                </a:ext>
              </a:extLst>
            </p:cNvPr>
            <p:cNvSpPr/>
            <p:nvPr/>
          </p:nvSpPr>
          <p:spPr>
            <a:xfrm>
              <a:off x="4697998" y="4791704"/>
              <a:ext cx="326390" cy="0"/>
            </a:xfrm>
            <a:custGeom>
              <a:avLst/>
              <a:gdLst/>
              <a:ahLst/>
              <a:cxnLst/>
              <a:rect l="l" t="t" r="r" b="b"/>
              <a:pathLst>
                <a:path w="326389">
                  <a:moveTo>
                    <a:pt x="0" y="0"/>
                  </a:moveTo>
                  <a:lnTo>
                    <a:pt x="326320" y="0"/>
                  </a:lnTo>
                </a:path>
              </a:pathLst>
            </a:custGeom>
            <a:ln w="4762">
              <a:solidFill>
                <a:srgbClr val="FFEF2F"/>
              </a:solidFill>
            </a:ln>
          </p:spPr>
          <p:txBody>
            <a:bodyPr wrap="square" lIns="0" tIns="0" rIns="0" bIns="0" rtlCol="0"/>
            <a:lstStyle/>
            <a:p>
              <a:endParaRPr/>
            </a:p>
          </p:txBody>
        </p:sp>
        <p:sp>
          <p:nvSpPr>
            <p:cNvPr id="1753" name="object 1751">
              <a:extLst>
                <a:ext uri="{FF2B5EF4-FFF2-40B4-BE49-F238E27FC236}">
                  <a16:creationId xmlns:a16="http://schemas.microsoft.com/office/drawing/2014/main" id="{7F4271F2-7C7D-4F45-B6CC-51BD0C57A98A}"/>
                </a:ext>
              </a:extLst>
            </p:cNvPr>
            <p:cNvSpPr/>
            <p:nvPr/>
          </p:nvSpPr>
          <p:spPr>
            <a:xfrm>
              <a:off x="4697998" y="4791556"/>
              <a:ext cx="326390" cy="0"/>
            </a:xfrm>
            <a:custGeom>
              <a:avLst/>
              <a:gdLst/>
              <a:ahLst/>
              <a:cxnLst/>
              <a:rect l="l" t="t" r="r" b="b"/>
              <a:pathLst>
                <a:path w="326389">
                  <a:moveTo>
                    <a:pt x="0" y="0"/>
                  </a:moveTo>
                  <a:lnTo>
                    <a:pt x="326320" y="0"/>
                  </a:lnTo>
                </a:path>
              </a:pathLst>
            </a:custGeom>
            <a:ln w="4636">
              <a:solidFill>
                <a:srgbClr val="FFEF33"/>
              </a:solidFill>
            </a:ln>
          </p:spPr>
          <p:txBody>
            <a:bodyPr wrap="square" lIns="0" tIns="0" rIns="0" bIns="0" rtlCol="0"/>
            <a:lstStyle/>
            <a:p>
              <a:endParaRPr/>
            </a:p>
          </p:txBody>
        </p:sp>
        <p:sp>
          <p:nvSpPr>
            <p:cNvPr id="1754" name="object 1752">
              <a:extLst>
                <a:ext uri="{FF2B5EF4-FFF2-40B4-BE49-F238E27FC236}">
                  <a16:creationId xmlns:a16="http://schemas.microsoft.com/office/drawing/2014/main" id="{F9E02A1D-D2F3-4132-99F8-9B19A9760A41}"/>
                </a:ext>
              </a:extLst>
            </p:cNvPr>
            <p:cNvSpPr/>
            <p:nvPr/>
          </p:nvSpPr>
          <p:spPr>
            <a:xfrm>
              <a:off x="4697998" y="4788079"/>
              <a:ext cx="318135" cy="0"/>
            </a:xfrm>
            <a:custGeom>
              <a:avLst/>
              <a:gdLst/>
              <a:ahLst/>
              <a:cxnLst/>
              <a:rect l="l" t="t" r="r" b="b"/>
              <a:pathLst>
                <a:path w="318135">
                  <a:moveTo>
                    <a:pt x="0" y="0"/>
                  </a:moveTo>
                  <a:lnTo>
                    <a:pt x="317808" y="0"/>
                  </a:lnTo>
                </a:path>
              </a:pathLst>
            </a:custGeom>
            <a:ln w="3175">
              <a:solidFill>
                <a:srgbClr val="FFEF33"/>
              </a:solidFill>
            </a:ln>
          </p:spPr>
          <p:txBody>
            <a:bodyPr wrap="square" lIns="0" tIns="0" rIns="0" bIns="0" rtlCol="0"/>
            <a:lstStyle/>
            <a:p>
              <a:endParaRPr/>
            </a:p>
          </p:txBody>
        </p:sp>
        <p:sp>
          <p:nvSpPr>
            <p:cNvPr id="1755" name="object 1753">
              <a:extLst>
                <a:ext uri="{FF2B5EF4-FFF2-40B4-BE49-F238E27FC236}">
                  <a16:creationId xmlns:a16="http://schemas.microsoft.com/office/drawing/2014/main" id="{9CD08FD3-5C0C-4591-9701-C38D8797DAC0}"/>
                </a:ext>
              </a:extLst>
            </p:cNvPr>
            <p:cNvSpPr/>
            <p:nvPr/>
          </p:nvSpPr>
          <p:spPr>
            <a:xfrm>
              <a:off x="4697998" y="4788132"/>
              <a:ext cx="318135" cy="0"/>
            </a:xfrm>
            <a:custGeom>
              <a:avLst/>
              <a:gdLst/>
              <a:ahLst/>
              <a:cxnLst/>
              <a:rect l="l" t="t" r="r" b="b"/>
              <a:pathLst>
                <a:path w="318135">
                  <a:moveTo>
                    <a:pt x="0" y="0"/>
                  </a:moveTo>
                  <a:lnTo>
                    <a:pt x="317808" y="0"/>
                  </a:lnTo>
                </a:path>
              </a:pathLst>
            </a:custGeom>
            <a:ln w="3175">
              <a:solidFill>
                <a:srgbClr val="FFF13A"/>
              </a:solidFill>
            </a:ln>
          </p:spPr>
          <p:txBody>
            <a:bodyPr wrap="square" lIns="0" tIns="0" rIns="0" bIns="0" rtlCol="0"/>
            <a:lstStyle/>
            <a:p>
              <a:endParaRPr/>
            </a:p>
          </p:txBody>
        </p:sp>
        <p:sp>
          <p:nvSpPr>
            <p:cNvPr id="1756" name="object 1754">
              <a:extLst>
                <a:ext uri="{FF2B5EF4-FFF2-40B4-BE49-F238E27FC236}">
                  <a16:creationId xmlns:a16="http://schemas.microsoft.com/office/drawing/2014/main" id="{FF5FC3DF-754D-423A-99E1-B4A29BECE46A}"/>
                </a:ext>
              </a:extLst>
            </p:cNvPr>
            <p:cNvSpPr/>
            <p:nvPr/>
          </p:nvSpPr>
          <p:spPr>
            <a:xfrm>
              <a:off x="4700836" y="4785750"/>
              <a:ext cx="304165" cy="0"/>
            </a:xfrm>
            <a:custGeom>
              <a:avLst/>
              <a:gdLst/>
              <a:ahLst/>
              <a:cxnLst/>
              <a:rect l="l" t="t" r="r" b="b"/>
              <a:pathLst>
                <a:path w="304164">
                  <a:moveTo>
                    <a:pt x="0" y="0"/>
                  </a:moveTo>
                  <a:lnTo>
                    <a:pt x="303620" y="0"/>
                  </a:lnTo>
                </a:path>
              </a:pathLst>
            </a:custGeom>
            <a:ln w="3175">
              <a:solidFill>
                <a:srgbClr val="FFF13A"/>
              </a:solidFill>
            </a:ln>
          </p:spPr>
          <p:txBody>
            <a:bodyPr wrap="square" lIns="0" tIns="0" rIns="0" bIns="0" rtlCol="0"/>
            <a:lstStyle/>
            <a:p>
              <a:endParaRPr/>
            </a:p>
          </p:txBody>
        </p:sp>
        <p:sp>
          <p:nvSpPr>
            <p:cNvPr id="1757" name="object 1755">
              <a:extLst>
                <a:ext uri="{FF2B5EF4-FFF2-40B4-BE49-F238E27FC236}">
                  <a16:creationId xmlns:a16="http://schemas.microsoft.com/office/drawing/2014/main" id="{C06A1690-A0D0-46FF-B5BC-D97C61C662B9}"/>
                </a:ext>
              </a:extLst>
            </p:cNvPr>
            <p:cNvSpPr/>
            <p:nvPr/>
          </p:nvSpPr>
          <p:spPr>
            <a:xfrm>
              <a:off x="4700836" y="4785750"/>
              <a:ext cx="304165" cy="0"/>
            </a:xfrm>
            <a:custGeom>
              <a:avLst/>
              <a:gdLst/>
              <a:ahLst/>
              <a:cxnLst/>
              <a:rect l="l" t="t" r="r" b="b"/>
              <a:pathLst>
                <a:path w="304164">
                  <a:moveTo>
                    <a:pt x="0" y="0"/>
                  </a:moveTo>
                  <a:lnTo>
                    <a:pt x="303620" y="0"/>
                  </a:lnTo>
                </a:path>
              </a:pathLst>
            </a:custGeom>
            <a:ln w="3175">
              <a:solidFill>
                <a:srgbClr val="FFF13C"/>
              </a:solidFill>
            </a:ln>
          </p:spPr>
          <p:txBody>
            <a:bodyPr wrap="square" lIns="0" tIns="0" rIns="0" bIns="0" rtlCol="0"/>
            <a:lstStyle/>
            <a:p>
              <a:endParaRPr/>
            </a:p>
          </p:txBody>
        </p:sp>
        <p:sp>
          <p:nvSpPr>
            <p:cNvPr id="1758" name="object 1756">
              <a:extLst>
                <a:ext uri="{FF2B5EF4-FFF2-40B4-BE49-F238E27FC236}">
                  <a16:creationId xmlns:a16="http://schemas.microsoft.com/office/drawing/2014/main" id="{4F1CE484-0BF3-453C-BA48-B3208AE575F4}"/>
                </a:ext>
              </a:extLst>
            </p:cNvPr>
            <p:cNvSpPr/>
            <p:nvPr/>
          </p:nvSpPr>
          <p:spPr>
            <a:xfrm>
              <a:off x="4703674" y="4783369"/>
              <a:ext cx="278130" cy="0"/>
            </a:xfrm>
            <a:custGeom>
              <a:avLst/>
              <a:gdLst/>
              <a:ahLst/>
              <a:cxnLst/>
              <a:rect l="l" t="t" r="r" b="b"/>
              <a:pathLst>
                <a:path w="278129">
                  <a:moveTo>
                    <a:pt x="0" y="0"/>
                  </a:moveTo>
                  <a:lnTo>
                    <a:pt x="278082" y="0"/>
                  </a:lnTo>
                </a:path>
              </a:pathLst>
            </a:custGeom>
            <a:ln w="3175">
              <a:solidFill>
                <a:srgbClr val="FFF13C"/>
              </a:solidFill>
            </a:ln>
          </p:spPr>
          <p:txBody>
            <a:bodyPr wrap="square" lIns="0" tIns="0" rIns="0" bIns="0" rtlCol="0"/>
            <a:lstStyle/>
            <a:p>
              <a:endParaRPr/>
            </a:p>
          </p:txBody>
        </p:sp>
        <p:sp>
          <p:nvSpPr>
            <p:cNvPr id="1759" name="object 1757">
              <a:extLst>
                <a:ext uri="{FF2B5EF4-FFF2-40B4-BE49-F238E27FC236}">
                  <a16:creationId xmlns:a16="http://schemas.microsoft.com/office/drawing/2014/main" id="{EDDB1AB6-35BE-4B0F-A3F3-81E73D1D3BE4}"/>
                </a:ext>
              </a:extLst>
            </p:cNvPr>
            <p:cNvSpPr/>
            <p:nvPr/>
          </p:nvSpPr>
          <p:spPr>
            <a:xfrm>
              <a:off x="4703674" y="4783369"/>
              <a:ext cx="278130" cy="0"/>
            </a:xfrm>
            <a:custGeom>
              <a:avLst/>
              <a:gdLst/>
              <a:ahLst/>
              <a:cxnLst/>
              <a:rect l="l" t="t" r="r" b="b"/>
              <a:pathLst>
                <a:path w="278129">
                  <a:moveTo>
                    <a:pt x="0" y="0"/>
                  </a:moveTo>
                  <a:lnTo>
                    <a:pt x="278082" y="0"/>
                  </a:lnTo>
                </a:path>
              </a:pathLst>
            </a:custGeom>
            <a:ln w="3175">
              <a:solidFill>
                <a:srgbClr val="FFF145"/>
              </a:solidFill>
            </a:ln>
          </p:spPr>
          <p:txBody>
            <a:bodyPr wrap="square" lIns="0" tIns="0" rIns="0" bIns="0" rtlCol="0"/>
            <a:lstStyle/>
            <a:p>
              <a:endParaRPr/>
            </a:p>
          </p:txBody>
        </p:sp>
        <p:sp>
          <p:nvSpPr>
            <p:cNvPr id="1760" name="object 1758">
              <a:extLst>
                <a:ext uri="{FF2B5EF4-FFF2-40B4-BE49-F238E27FC236}">
                  <a16:creationId xmlns:a16="http://schemas.microsoft.com/office/drawing/2014/main" id="{84980203-5FBD-4BF2-AD12-30C5E1D86077}"/>
                </a:ext>
              </a:extLst>
            </p:cNvPr>
            <p:cNvSpPr/>
            <p:nvPr/>
          </p:nvSpPr>
          <p:spPr>
            <a:xfrm>
              <a:off x="4709348" y="4780988"/>
              <a:ext cx="264160" cy="0"/>
            </a:xfrm>
            <a:custGeom>
              <a:avLst/>
              <a:gdLst/>
              <a:ahLst/>
              <a:cxnLst/>
              <a:rect l="l" t="t" r="r" b="b"/>
              <a:pathLst>
                <a:path w="264160">
                  <a:moveTo>
                    <a:pt x="0" y="0"/>
                  </a:moveTo>
                  <a:lnTo>
                    <a:pt x="263894" y="0"/>
                  </a:lnTo>
                </a:path>
              </a:pathLst>
            </a:custGeom>
            <a:ln w="3175">
              <a:solidFill>
                <a:srgbClr val="FFF145"/>
              </a:solidFill>
            </a:ln>
          </p:spPr>
          <p:txBody>
            <a:bodyPr wrap="square" lIns="0" tIns="0" rIns="0" bIns="0" rtlCol="0"/>
            <a:lstStyle/>
            <a:p>
              <a:endParaRPr/>
            </a:p>
          </p:txBody>
        </p:sp>
        <p:sp>
          <p:nvSpPr>
            <p:cNvPr id="1761" name="object 1759">
              <a:extLst>
                <a:ext uri="{FF2B5EF4-FFF2-40B4-BE49-F238E27FC236}">
                  <a16:creationId xmlns:a16="http://schemas.microsoft.com/office/drawing/2014/main" id="{B890C092-1D91-40E4-9D63-F4C055EC50BB}"/>
                </a:ext>
              </a:extLst>
            </p:cNvPr>
            <p:cNvSpPr/>
            <p:nvPr/>
          </p:nvSpPr>
          <p:spPr>
            <a:xfrm>
              <a:off x="4709348" y="4780988"/>
              <a:ext cx="264160" cy="0"/>
            </a:xfrm>
            <a:custGeom>
              <a:avLst/>
              <a:gdLst/>
              <a:ahLst/>
              <a:cxnLst/>
              <a:rect l="l" t="t" r="r" b="b"/>
              <a:pathLst>
                <a:path w="264160">
                  <a:moveTo>
                    <a:pt x="0" y="0"/>
                  </a:moveTo>
                  <a:lnTo>
                    <a:pt x="263894" y="0"/>
                  </a:lnTo>
                </a:path>
              </a:pathLst>
            </a:custGeom>
            <a:ln w="3175">
              <a:solidFill>
                <a:srgbClr val="FFF146"/>
              </a:solidFill>
            </a:ln>
          </p:spPr>
          <p:txBody>
            <a:bodyPr wrap="square" lIns="0" tIns="0" rIns="0" bIns="0" rtlCol="0"/>
            <a:lstStyle/>
            <a:p>
              <a:endParaRPr/>
            </a:p>
          </p:txBody>
        </p:sp>
        <p:sp>
          <p:nvSpPr>
            <p:cNvPr id="1762" name="object 1760">
              <a:extLst>
                <a:ext uri="{FF2B5EF4-FFF2-40B4-BE49-F238E27FC236}">
                  <a16:creationId xmlns:a16="http://schemas.microsoft.com/office/drawing/2014/main" id="{47C4E42F-725B-46C1-A784-81ABA66C7F4E}"/>
                </a:ext>
              </a:extLst>
            </p:cNvPr>
            <p:cNvSpPr/>
            <p:nvPr/>
          </p:nvSpPr>
          <p:spPr>
            <a:xfrm>
              <a:off x="4715024" y="4778601"/>
              <a:ext cx="247015" cy="0"/>
            </a:xfrm>
            <a:custGeom>
              <a:avLst/>
              <a:gdLst/>
              <a:ahLst/>
              <a:cxnLst/>
              <a:rect l="l" t="t" r="r" b="b"/>
              <a:pathLst>
                <a:path w="247014">
                  <a:moveTo>
                    <a:pt x="0" y="0"/>
                  </a:moveTo>
                  <a:lnTo>
                    <a:pt x="246868" y="0"/>
                  </a:lnTo>
                </a:path>
              </a:pathLst>
            </a:custGeom>
            <a:ln w="3175">
              <a:solidFill>
                <a:srgbClr val="FFF146"/>
              </a:solidFill>
            </a:ln>
          </p:spPr>
          <p:txBody>
            <a:bodyPr wrap="square" lIns="0" tIns="0" rIns="0" bIns="0" rtlCol="0"/>
            <a:lstStyle/>
            <a:p>
              <a:endParaRPr/>
            </a:p>
          </p:txBody>
        </p:sp>
        <p:sp>
          <p:nvSpPr>
            <p:cNvPr id="1763" name="object 1761">
              <a:extLst>
                <a:ext uri="{FF2B5EF4-FFF2-40B4-BE49-F238E27FC236}">
                  <a16:creationId xmlns:a16="http://schemas.microsoft.com/office/drawing/2014/main" id="{281C895D-C160-4454-BBD2-3F3761545E9C}"/>
                </a:ext>
              </a:extLst>
            </p:cNvPr>
            <p:cNvSpPr/>
            <p:nvPr/>
          </p:nvSpPr>
          <p:spPr>
            <a:xfrm>
              <a:off x="4715024" y="4778807"/>
              <a:ext cx="247015" cy="0"/>
            </a:xfrm>
            <a:custGeom>
              <a:avLst/>
              <a:gdLst/>
              <a:ahLst/>
              <a:cxnLst/>
              <a:rect l="l" t="t" r="r" b="b"/>
              <a:pathLst>
                <a:path w="247014">
                  <a:moveTo>
                    <a:pt x="0" y="0"/>
                  </a:moveTo>
                  <a:lnTo>
                    <a:pt x="246868" y="0"/>
                  </a:lnTo>
                </a:path>
              </a:pathLst>
            </a:custGeom>
            <a:ln w="3175">
              <a:solidFill>
                <a:srgbClr val="FFF54F"/>
              </a:solidFill>
            </a:ln>
          </p:spPr>
          <p:txBody>
            <a:bodyPr wrap="square" lIns="0" tIns="0" rIns="0" bIns="0" rtlCol="0"/>
            <a:lstStyle/>
            <a:p>
              <a:endParaRPr/>
            </a:p>
          </p:txBody>
        </p:sp>
        <p:sp>
          <p:nvSpPr>
            <p:cNvPr id="1764" name="object 1762">
              <a:extLst>
                <a:ext uri="{FF2B5EF4-FFF2-40B4-BE49-F238E27FC236}">
                  <a16:creationId xmlns:a16="http://schemas.microsoft.com/office/drawing/2014/main" id="{D27F496D-DA40-4997-9441-2E363AFA31E7}"/>
                </a:ext>
              </a:extLst>
            </p:cNvPr>
            <p:cNvSpPr/>
            <p:nvPr/>
          </p:nvSpPr>
          <p:spPr>
            <a:xfrm>
              <a:off x="4715024" y="4775330"/>
              <a:ext cx="227329" cy="0"/>
            </a:xfrm>
            <a:custGeom>
              <a:avLst/>
              <a:gdLst/>
              <a:ahLst/>
              <a:cxnLst/>
              <a:rect l="l" t="t" r="r" b="b"/>
              <a:pathLst>
                <a:path w="227329">
                  <a:moveTo>
                    <a:pt x="0" y="0"/>
                  </a:moveTo>
                  <a:lnTo>
                    <a:pt x="227005" y="0"/>
                  </a:lnTo>
                </a:path>
              </a:pathLst>
            </a:custGeom>
            <a:ln w="4636">
              <a:solidFill>
                <a:srgbClr val="FFF54F"/>
              </a:solidFill>
            </a:ln>
          </p:spPr>
          <p:txBody>
            <a:bodyPr wrap="square" lIns="0" tIns="0" rIns="0" bIns="0" rtlCol="0"/>
            <a:lstStyle/>
            <a:p>
              <a:endParaRPr/>
            </a:p>
          </p:txBody>
        </p:sp>
        <p:sp>
          <p:nvSpPr>
            <p:cNvPr id="1765" name="object 1763">
              <a:extLst>
                <a:ext uri="{FF2B5EF4-FFF2-40B4-BE49-F238E27FC236}">
                  <a16:creationId xmlns:a16="http://schemas.microsoft.com/office/drawing/2014/main" id="{D20DA550-E036-4CFB-B5DD-FA3F30B7B2FE}"/>
                </a:ext>
              </a:extLst>
            </p:cNvPr>
            <p:cNvSpPr/>
            <p:nvPr/>
          </p:nvSpPr>
          <p:spPr>
            <a:xfrm>
              <a:off x="4715024" y="4775024"/>
              <a:ext cx="227329" cy="0"/>
            </a:xfrm>
            <a:custGeom>
              <a:avLst/>
              <a:gdLst/>
              <a:ahLst/>
              <a:cxnLst/>
              <a:rect l="l" t="t" r="r" b="b"/>
              <a:pathLst>
                <a:path w="227329">
                  <a:moveTo>
                    <a:pt x="0" y="0"/>
                  </a:moveTo>
                  <a:lnTo>
                    <a:pt x="227005" y="0"/>
                  </a:lnTo>
                </a:path>
              </a:pathLst>
            </a:custGeom>
            <a:ln w="4762">
              <a:solidFill>
                <a:srgbClr val="FFF552"/>
              </a:solidFill>
            </a:ln>
          </p:spPr>
          <p:txBody>
            <a:bodyPr wrap="square" lIns="0" tIns="0" rIns="0" bIns="0" rtlCol="0"/>
            <a:lstStyle/>
            <a:p>
              <a:endParaRPr/>
            </a:p>
          </p:txBody>
        </p:sp>
        <p:sp>
          <p:nvSpPr>
            <p:cNvPr id="1766" name="object 1764">
              <a:extLst>
                <a:ext uri="{FF2B5EF4-FFF2-40B4-BE49-F238E27FC236}">
                  <a16:creationId xmlns:a16="http://schemas.microsoft.com/office/drawing/2014/main" id="{E50E34BD-37B5-4774-83FD-F18463BF1CB3}"/>
                </a:ext>
              </a:extLst>
            </p:cNvPr>
            <p:cNvSpPr/>
            <p:nvPr/>
          </p:nvSpPr>
          <p:spPr>
            <a:xfrm>
              <a:off x="4729212" y="4767880"/>
              <a:ext cx="31750" cy="5080"/>
            </a:xfrm>
            <a:custGeom>
              <a:avLst/>
              <a:gdLst/>
              <a:ahLst/>
              <a:cxnLst/>
              <a:rect l="l" t="t" r="r" b="b"/>
              <a:pathLst>
                <a:path w="31750" h="5079">
                  <a:moveTo>
                    <a:pt x="31213" y="0"/>
                  </a:moveTo>
                  <a:lnTo>
                    <a:pt x="0" y="0"/>
                  </a:lnTo>
                  <a:lnTo>
                    <a:pt x="0" y="4762"/>
                  </a:lnTo>
                  <a:lnTo>
                    <a:pt x="31213" y="4762"/>
                  </a:lnTo>
                  <a:lnTo>
                    <a:pt x="31213" y="0"/>
                  </a:lnTo>
                  <a:close/>
                </a:path>
              </a:pathLst>
            </a:custGeom>
            <a:solidFill>
              <a:srgbClr val="FFF756"/>
            </a:solidFill>
          </p:spPr>
          <p:txBody>
            <a:bodyPr wrap="square" lIns="0" tIns="0" rIns="0" bIns="0" rtlCol="0"/>
            <a:lstStyle/>
            <a:p>
              <a:endParaRPr/>
            </a:p>
          </p:txBody>
        </p:sp>
        <p:sp>
          <p:nvSpPr>
            <p:cNvPr id="1767" name="object 1765">
              <a:extLst>
                <a:ext uri="{FF2B5EF4-FFF2-40B4-BE49-F238E27FC236}">
                  <a16:creationId xmlns:a16="http://schemas.microsoft.com/office/drawing/2014/main" id="{551F8339-D2CF-4DD4-8220-25B4FC6F4CC6}"/>
                </a:ext>
              </a:extLst>
            </p:cNvPr>
            <p:cNvSpPr/>
            <p:nvPr/>
          </p:nvSpPr>
          <p:spPr>
            <a:xfrm>
              <a:off x="4774613" y="4770261"/>
              <a:ext cx="156210" cy="0"/>
            </a:xfrm>
            <a:custGeom>
              <a:avLst/>
              <a:gdLst/>
              <a:ahLst/>
              <a:cxnLst/>
              <a:rect l="l" t="t" r="r" b="b"/>
              <a:pathLst>
                <a:path w="156210">
                  <a:moveTo>
                    <a:pt x="0" y="0"/>
                  </a:moveTo>
                  <a:lnTo>
                    <a:pt x="156066" y="0"/>
                  </a:lnTo>
                </a:path>
              </a:pathLst>
            </a:custGeom>
            <a:ln w="4762">
              <a:solidFill>
                <a:srgbClr val="FFF756"/>
              </a:solidFill>
            </a:ln>
          </p:spPr>
          <p:txBody>
            <a:bodyPr wrap="square" lIns="0" tIns="0" rIns="0" bIns="0" rtlCol="0"/>
            <a:lstStyle/>
            <a:p>
              <a:endParaRPr/>
            </a:p>
          </p:txBody>
        </p:sp>
        <p:sp>
          <p:nvSpPr>
            <p:cNvPr id="1768" name="object 1766">
              <a:extLst>
                <a:ext uri="{FF2B5EF4-FFF2-40B4-BE49-F238E27FC236}">
                  <a16:creationId xmlns:a16="http://schemas.microsoft.com/office/drawing/2014/main" id="{224604A9-5452-4404-984D-1C44C542EFFA}"/>
                </a:ext>
              </a:extLst>
            </p:cNvPr>
            <p:cNvSpPr/>
            <p:nvPr/>
          </p:nvSpPr>
          <p:spPr>
            <a:xfrm>
              <a:off x="4729212" y="4767880"/>
              <a:ext cx="31750" cy="5080"/>
            </a:xfrm>
            <a:custGeom>
              <a:avLst/>
              <a:gdLst/>
              <a:ahLst/>
              <a:cxnLst/>
              <a:rect l="l" t="t" r="r" b="b"/>
              <a:pathLst>
                <a:path w="31750" h="5079">
                  <a:moveTo>
                    <a:pt x="31213" y="0"/>
                  </a:moveTo>
                  <a:lnTo>
                    <a:pt x="0" y="0"/>
                  </a:lnTo>
                  <a:lnTo>
                    <a:pt x="0" y="4762"/>
                  </a:lnTo>
                  <a:lnTo>
                    <a:pt x="31213" y="4762"/>
                  </a:lnTo>
                  <a:lnTo>
                    <a:pt x="31213" y="0"/>
                  </a:lnTo>
                  <a:close/>
                </a:path>
              </a:pathLst>
            </a:custGeom>
            <a:solidFill>
              <a:srgbClr val="FFF75C"/>
            </a:solidFill>
          </p:spPr>
          <p:txBody>
            <a:bodyPr wrap="square" lIns="0" tIns="0" rIns="0" bIns="0" rtlCol="0"/>
            <a:lstStyle/>
            <a:p>
              <a:endParaRPr/>
            </a:p>
          </p:txBody>
        </p:sp>
        <p:sp>
          <p:nvSpPr>
            <p:cNvPr id="1769" name="object 1767">
              <a:extLst>
                <a:ext uri="{FF2B5EF4-FFF2-40B4-BE49-F238E27FC236}">
                  <a16:creationId xmlns:a16="http://schemas.microsoft.com/office/drawing/2014/main" id="{AAFB885C-280A-4538-8DD4-DEBA0E18ECC9}"/>
                </a:ext>
              </a:extLst>
            </p:cNvPr>
            <p:cNvSpPr/>
            <p:nvPr/>
          </p:nvSpPr>
          <p:spPr>
            <a:xfrm>
              <a:off x="4774613" y="4770261"/>
              <a:ext cx="156210" cy="0"/>
            </a:xfrm>
            <a:custGeom>
              <a:avLst/>
              <a:gdLst/>
              <a:ahLst/>
              <a:cxnLst/>
              <a:rect l="l" t="t" r="r" b="b"/>
              <a:pathLst>
                <a:path w="156210">
                  <a:moveTo>
                    <a:pt x="0" y="0"/>
                  </a:moveTo>
                  <a:lnTo>
                    <a:pt x="156066" y="0"/>
                  </a:lnTo>
                </a:path>
              </a:pathLst>
            </a:custGeom>
            <a:ln w="4762">
              <a:solidFill>
                <a:srgbClr val="FFF75C"/>
              </a:solidFill>
            </a:ln>
          </p:spPr>
          <p:txBody>
            <a:bodyPr wrap="square" lIns="0" tIns="0" rIns="0" bIns="0" rtlCol="0"/>
            <a:lstStyle/>
            <a:p>
              <a:endParaRPr/>
            </a:p>
          </p:txBody>
        </p:sp>
        <p:sp>
          <p:nvSpPr>
            <p:cNvPr id="1770" name="object 1768">
              <a:extLst>
                <a:ext uri="{FF2B5EF4-FFF2-40B4-BE49-F238E27FC236}">
                  <a16:creationId xmlns:a16="http://schemas.microsoft.com/office/drawing/2014/main" id="{C6FE7F8A-0041-47C4-B76C-0682798E3786}"/>
                </a:ext>
              </a:extLst>
            </p:cNvPr>
            <p:cNvSpPr/>
            <p:nvPr/>
          </p:nvSpPr>
          <p:spPr>
            <a:xfrm>
              <a:off x="4734887" y="4765498"/>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FF75C"/>
            </a:solidFill>
          </p:spPr>
          <p:txBody>
            <a:bodyPr wrap="square" lIns="0" tIns="0" rIns="0" bIns="0" rtlCol="0"/>
            <a:lstStyle/>
            <a:p>
              <a:endParaRPr/>
            </a:p>
          </p:txBody>
        </p:sp>
        <p:sp>
          <p:nvSpPr>
            <p:cNvPr id="1771" name="object 1769">
              <a:extLst>
                <a:ext uri="{FF2B5EF4-FFF2-40B4-BE49-F238E27FC236}">
                  <a16:creationId xmlns:a16="http://schemas.microsoft.com/office/drawing/2014/main" id="{2AAD15A4-D55A-429A-8D86-0AE01F853EC3}"/>
                </a:ext>
              </a:extLst>
            </p:cNvPr>
            <p:cNvSpPr/>
            <p:nvPr/>
          </p:nvSpPr>
          <p:spPr>
            <a:xfrm>
              <a:off x="4783125" y="4766689"/>
              <a:ext cx="144780" cy="0"/>
            </a:xfrm>
            <a:custGeom>
              <a:avLst/>
              <a:gdLst/>
              <a:ahLst/>
              <a:cxnLst/>
              <a:rect l="l" t="t" r="r" b="b"/>
              <a:pathLst>
                <a:path w="144779">
                  <a:moveTo>
                    <a:pt x="0" y="0"/>
                  </a:moveTo>
                  <a:lnTo>
                    <a:pt x="144716" y="0"/>
                  </a:lnTo>
                </a:path>
              </a:pathLst>
            </a:custGeom>
            <a:ln w="3175">
              <a:solidFill>
                <a:srgbClr val="FFF75C"/>
              </a:solidFill>
            </a:ln>
          </p:spPr>
          <p:txBody>
            <a:bodyPr wrap="square" lIns="0" tIns="0" rIns="0" bIns="0" rtlCol="0"/>
            <a:lstStyle/>
            <a:p>
              <a:endParaRPr/>
            </a:p>
          </p:txBody>
        </p:sp>
        <p:sp>
          <p:nvSpPr>
            <p:cNvPr id="1772" name="object 1770">
              <a:extLst>
                <a:ext uri="{FF2B5EF4-FFF2-40B4-BE49-F238E27FC236}">
                  <a16:creationId xmlns:a16="http://schemas.microsoft.com/office/drawing/2014/main" id="{8E31AB50-8541-41AC-B549-50C5CFC4827A}"/>
                </a:ext>
              </a:extLst>
            </p:cNvPr>
            <p:cNvSpPr/>
            <p:nvPr/>
          </p:nvSpPr>
          <p:spPr>
            <a:xfrm>
              <a:off x="4734887" y="4765498"/>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FF960"/>
            </a:solidFill>
          </p:spPr>
          <p:txBody>
            <a:bodyPr wrap="square" lIns="0" tIns="0" rIns="0" bIns="0" rtlCol="0"/>
            <a:lstStyle/>
            <a:p>
              <a:endParaRPr/>
            </a:p>
          </p:txBody>
        </p:sp>
        <p:sp>
          <p:nvSpPr>
            <p:cNvPr id="1773" name="object 1771">
              <a:extLst>
                <a:ext uri="{FF2B5EF4-FFF2-40B4-BE49-F238E27FC236}">
                  <a16:creationId xmlns:a16="http://schemas.microsoft.com/office/drawing/2014/main" id="{E0A7489A-D3D2-4740-B3C6-5C8754AAD0E2}"/>
                </a:ext>
              </a:extLst>
            </p:cNvPr>
            <p:cNvSpPr/>
            <p:nvPr/>
          </p:nvSpPr>
          <p:spPr>
            <a:xfrm>
              <a:off x="4783125" y="4766689"/>
              <a:ext cx="142240" cy="0"/>
            </a:xfrm>
            <a:custGeom>
              <a:avLst/>
              <a:gdLst/>
              <a:ahLst/>
              <a:cxnLst/>
              <a:rect l="l" t="t" r="r" b="b"/>
              <a:pathLst>
                <a:path w="142239">
                  <a:moveTo>
                    <a:pt x="0" y="0"/>
                  </a:moveTo>
                  <a:lnTo>
                    <a:pt x="141878" y="0"/>
                  </a:lnTo>
                </a:path>
              </a:pathLst>
            </a:custGeom>
            <a:ln w="3175">
              <a:solidFill>
                <a:srgbClr val="FFF960"/>
              </a:solidFill>
            </a:ln>
          </p:spPr>
          <p:txBody>
            <a:bodyPr wrap="square" lIns="0" tIns="0" rIns="0" bIns="0" rtlCol="0"/>
            <a:lstStyle/>
            <a:p>
              <a:endParaRPr/>
            </a:p>
          </p:txBody>
        </p:sp>
        <p:sp>
          <p:nvSpPr>
            <p:cNvPr id="1774" name="object 1772">
              <a:extLst>
                <a:ext uri="{FF2B5EF4-FFF2-40B4-BE49-F238E27FC236}">
                  <a16:creationId xmlns:a16="http://schemas.microsoft.com/office/drawing/2014/main" id="{94135610-3999-4F8A-9840-4695ECCAFF59}"/>
                </a:ext>
              </a:extLst>
            </p:cNvPr>
            <p:cNvSpPr/>
            <p:nvPr/>
          </p:nvSpPr>
          <p:spPr>
            <a:xfrm>
              <a:off x="4788801" y="4764308"/>
              <a:ext cx="133985" cy="0"/>
            </a:xfrm>
            <a:custGeom>
              <a:avLst/>
              <a:gdLst/>
              <a:ahLst/>
              <a:cxnLst/>
              <a:rect l="l" t="t" r="r" b="b"/>
              <a:pathLst>
                <a:path w="133985">
                  <a:moveTo>
                    <a:pt x="0" y="0"/>
                  </a:moveTo>
                  <a:lnTo>
                    <a:pt x="133365" y="0"/>
                  </a:lnTo>
                </a:path>
              </a:pathLst>
            </a:custGeom>
            <a:ln w="3175">
              <a:solidFill>
                <a:srgbClr val="FFF960"/>
              </a:solidFill>
            </a:ln>
          </p:spPr>
          <p:txBody>
            <a:bodyPr wrap="square" lIns="0" tIns="0" rIns="0" bIns="0" rtlCol="0"/>
            <a:lstStyle/>
            <a:p>
              <a:endParaRPr/>
            </a:p>
          </p:txBody>
        </p:sp>
        <p:sp>
          <p:nvSpPr>
            <p:cNvPr id="1775" name="object 1773">
              <a:extLst>
                <a:ext uri="{FF2B5EF4-FFF2-40B4-BE49-F238E27FC236}">
                  <a16:creationId xmlns:a16="http://schemas.microsoft.com/office/drawing/2014/main" id="{C1A7FE57-60AF-4513-A66D-89BD1740CDE6}"/>
                </a:ext>
              </a:extLst>
            </p:cNvPr>
            <p:cNvSpPr/>
            <p:nvPr/>
          </p:nvSpPr>
          <p:spPr>
            <a:xfrm>
              <a:off x="4788801" y="4764308"/>
              <a:ext cx="133985" cy="0"/>
            </a:xfrm>
            <a:custGeom>
              <a:avLst/>
              <a:gdLst/>
              <a:ahLst/>
              <a:cxnLst/>
              <a:rect l="l" t="t" r="r" b="b"/>
              <a:pathLst>
                <a:path w="133985">
                  <a:moveTo>
                    <a:pt x="0" y="0"/>
                  </a:moveTo>
                  <a:lnTo>
                    <a:pt x="133365" y="0"/>
                  </a:lnTo>
                </a:path>
              </a:pathLst>
            </a:custGeom>
            <a:ln w="3175">
              <a:solidFill>
                <a:srgbClr val="FFF966"/>
              </a:solidFill>
            </a:ln>
          </p:spPr>
          <p:txBody>
            <a:bodyPr wrap="square" lIns="0" tIns="0" rIns="0" bIns="0" rtlCol="0"/>
            <a:lstStyle/>
            <a:p>
              <a:endParaRPr/>
            </a:p>
          </p:txBody>
        </p:sp>
        <p:sp>
          <p:nvSpPr>
            <p:cNvPr id="1776" name="object 1774">
              <a:extLst>
                <a:ext uri="{FF2B5EF4-FFF2-40B4-BE49-F238E27FC236}">
                  <a16:creationId xmlns:a16="http://schemas.microsoft.com/office/drawing/2014/main" id="{5542ED73-07F6-483B-B7BB-CF20B084F6CB}"/>
                </a:ext>
              </a:extLst>
            </p:cNvPr>
            <p:cNvSpPr/>
            <p:nvPr/>
          </p:nvSpPr>
          <p:spPr>
            <a:xfrm>
              <a:off x="4794476" y="4761926"/>
              <a:ext cx="122555" cy="0"/>
            </a:xfrm>
            <a:custGeom>
              <a:avLst/>
              <a:gdLst/>
              <a:ahLst/>
              <a:cxnLst/>
              <a:rect l="l" t="t" r="r" b="b"/>
              <a:pathLst>
                <a:path w="122554">
                  <a:moveTo>
                    <a:pt x="0" y="0"/>
                  </a:moveTo>
                  <a:lnTo>
                    <a:pt x="122015" y="0"/>
                  </a:lnTo>
                </a:path>
              </a:pathLst>
            </a:custGeom>
            <a:ln w="3175">
              <a:solidFill>
                <a:srgbClr val="FFF966"/>
              </a:solidFill>
            </a:ln>
          </p:spPr>
          <p:txBody>
            <a:bodyPr wrap="square" lIns="0" tIns="0" rIns="0" bIns="0" rtlCol="0"/>
            <a:lstStyle/>
            <a:p>
              <a:endParaRPr/>
            </a:p>
          </p:txBody>
        </p:sp>
        <p:sp>
          <p:nvSpPr>
            <p:cNvPr id="1777" name="object 1775">
              <a:extLst>
                <a:ext uri="{FF2B5EF4-FFF2-40B4-BE49-F238E27FC236}">
                  <a16:creationId xmlns:a16="http://schemas.microsoft.com/office/drawing/2014/main" id="{F9967923-A2A5-49E8-A2F0-E9A3F59A5BE6}"/>
                </a:ext>
              </a:extLst>
            </p:cNvPr>
            <p:cNvSpPr/>
            <p:nvPr/>
          </p:nvSpPr>
          <p:spPr>
            <a:xfrm>
              <a:off x="4794476" y="4761926"/>
              <a:ext cx="122555" cy="0"/>
            </a:xfrm>
            <a:custGeom>
              <a:avLst/>
              <a:gdLst/>
              <a:ahLst/>
              <a:cxnLst/>
              <a:rect l="l" t="t" r="r" b="b"/>
              <a:pathLst>
                <a:path w="122554">
                  <a:moveTo>
                    <a:pt x="0" y="0"/>
                  </a:moveTo>
                  <a:lnTo>
                    <a:pt x="122015" y="0"/>
                  </a:lnTo>
                </a:path>
              </a:pathLst>
            </a:custGeom>
            <a:ln w="3175">
              <a:solidFill>
                <a:srgbClr val="FFF96B"/>
              </a:solidFill>
            </a:ln>
          </p:spPr>
          <p:txBody>
            <a:bodyPr wrap="square" lIns="0" tIns="0" rIns="0" bIns="0" rtlCol="0"/>
            <a:lstStyle/>
            <a:p>
              <a:endParaRPr/>
            </a:p>
          </p:txBody>
        </p:sp>
        <p:sp>
          <p:nvSpPr>
            <p:cNvPr id="1778" name="object 1776">
              <a:extLst>
                <a:ext uri="{FF2B5EF4-FFF2-40B4-BE49-F238E27FC236}">
                  <a16:creationId xmlns:a16="http://schemas.microsoft.com/office/drawing/2014/main" id="{ECAB0322-3E0E-41AD-B975-0C485C56809E}"/>
                </a:ext>
              </a:extLst>
            </p:cNvPr>
            <p:cNvSpPr/>
            <p:nvPr/>
          </p:nvSpPr>
          <p:spPr>
            <a:xfrm>
              <a:off x="4817176" y="4758354"/>
              <a:ext cx="82550" cy="2540"/>
            </a:xfrm>
            <a:custGeom>
              <a:avLst/>
              <a:gdLst/>
              <a:ahLst/>
              <a:cxnLst/>
              <a:rect l="l" t="t" r="r" b="b"/>
              <a:pathLst>
                <a:path w="82550" h="2539">
                  <a:moveTo>
                    <a:pt x="82289" y="0"/>
                  </a:moveTo>
                  <a:lnTo>
                    <a:pt x="0" y="0"/>
                  </a:lnTo>
                  <a:lnTo>
                    <a:pt x="0" y="2381"/>
                  </a:lnTo>
                  <a:lnTo>
                    <a:pt x="82289" y="2381"/>
                  </a:lnTo>
                  <a:lnTo>
                    <a:pt x="82289" y="0"/>
                  </a:lnTo>
                  <a:close/>
                </a:path>
              </a:pathLst>
            </a:custGeom>
            <a:solidFill>
              <a:srgbClr val="FFF96B"/>
            </a:solidFill>
          </p:spPr>
          <p:txBody>
            <a:bodyPr wrap="square" lIns="0" tIns="0" rIns="0" bIns="0" rtlCol="0"/>
            <a:lstStyle/>
            <a:p>
              <a:endParaRPr/>
            </a:p>
          </p:txBody>
        </p:sp>
        <p:sp>
          <p:nvSpPr>
            <p:cNvPr id="1779" name="object 1777">
              <a:extLst>
                <a:ext uri="{FF2B5EF4-FFF2-40B4-BE49-F238E27FC236}">
                  <a16:creationId xmlns:a16="http://schemas.microsoft.com/office/drawing/2014/main" id="{ED404545-375F-4C5B-BF7E-6DE701F68F44}"/>
                </a:ext>
              </a:extLst>
            </p:cNvPr>
            <p:cNvSpPr/>
            <p:nvPr/>
          </p:nvSpPr>
          <p:spPr>
            <a:xfrm>
              <a:off x="4817176" y="4755973"/>
              <a:ext cx="82550" cy="5080"/>
            </a:xfrm>
            <a:custGeom>
              <a:avLst/>
              <a:gdLst/>
              <a:ahLst/>
              <a:cxnLst/>
              <a:rect l="l" t="t" r="r" b="b"/>
              <a:pathLst>
                <a:path w="82550" h="5079">
                  <a:moveTo>
                    <a:pt x="82289" y="2381"/>
                  </a:moveTo>
                  <a:lnTo>
                    <a:pt x="0" y="2381"/>
                  </a:lnTo>
                  <a:lnTo>
                    <a:pt x="0" y="4762"/>
                  </a:lnTo>
                  <a:lnTo>
                    <a:pt x="82289" y="4762"/>
                  </a:lnTo>
                  <a:lnTo>
                    <a:pt x="82289" y="2381"/>
                  </a:lnTo>
                  <a:close/>
                </a:path>
                <a:path w="82550" h="5079">
                  <a:moveTo>
                    <a:pt x="70939" y="0"/>
                  </a:moveTo>
                  <a:lnTo>
                    <a:pt x="25538" y="0"/>
                  </a:lnTo>
                  <a:lnTo>
                    <a:pt x="25538" y="2381"/>
                  </a:lnTo>
                  <a:lnTo>
                    <a:pt x="73776" y="2381"/>
                  </a:lnTo>
                  <a:lnTo>
                    <a:pt x="70939" y="0"/>
                  </a:lnTo>
                  <a:close/>
                </a:path>
              </a:pathLst>
            </a:custGeom>
            <a:solidFill>
              <a:srgbClr val="FFF96F"/>
            </a:solidFill>
          </p:spPr>
          <p:txBody>
            <a:bodyPr wrap="square" lIns="0" tIns="0" rIns="0" bIns="0" rtlCol="0"/>
            <a:lstStyle/>
            <a:p>
              <a:endParaRPr/>
            </a:p>
          </p:txBody>
        </p:sp>
        <p:sp>
          <p:nvSpPr>
            <p:cNvPr id="1780" name="object 1778">
              <a:extLst>
                <a:ext uri="{FF2B5EF4-FFF2-40B4-BE49-F238E27FC236}">
                  <a16:creationId xmlns:a16="http://schemas.microsoft.com/office/drawing/2014/main" id="{98889EC5-ADFA-40C2-A484-12485E3A1D70}"/>
                </a:ext>
              </a:extLst>
            </p:cNvPr>
            <p:cNvSpPr/>
            <p:nvPr/>
          </p:nvSpPr>
          <p:spPr>
            <a:xfrm>
              <a:off x="4842714" y="4753591"/>
              <a:ext cx="48260" cy="5080"/>
            </a:xfrm>
            <a:custGeom>
              <a:avLst/>
              <a:gdLst/>
              <a:ahLst/>
              <a:cxnLst/>
              <a:rect l="l" t="t" r="r" b="b"/>
              <a:pathLst>
                <a:path w="48260" h="5079">
                  <a:moveTo>
                    <a:pt x="45401" y="2381"/>
                  </a:moveTo>
                  <a:lnTo>
                    <a:pt x="0" y="2381"/>
                  </a:lnTo>
                  <a:lnTo>
                    <a:pt x="0" y="4762"/>
                  </a:lnTo>
                  <a:lnTo>
                    <a:pt x="48238" y="4762"/>
                  </a:lnTo>
                  <a:lnTo>
                    <a:pt x="45401" y="2381"/>
                  </a:lnTo>
                  <a:close/>
                </a:path>
                <a:path w="48260" h="5079">
                  <a:moveTo>
                    <a:pt x="36888" y="0"/>
                  </a:moveTo>
                  <a:lnTo>
                    <a:pt x="17025" y="0"/>
                  </a:lnTo>
                  <a:lnTo>
                    <a:pt x="17025" y="2381"/>
                  </a:lnTo>
                  <a:lnTo>
                    <a:pt x="36888" y="2381"/>
                  </a:lnTo>
                  <a:lnTo>
                    <a:pt x="36888" y="0"/>
                  </a:lnTo>
                  <a:close/>
                </a:path>
              </a:pathLst>
            </a:custGeom>
            <a:solidFill>
              <a:srgbClr val="FFFB75"/>
            </a:solidFill>
          </p:spPr>
          <p:txBody>
            <a:bodyPr wrap="square" lIns="0" tIns="0" rIns="0" bIns="0" rtlCol="0"/>
            <a:lstStyle/>
            <a:p>
              <a:endParaRPr/>
            </a:p>
          </p:txBody>
        </p:sp>
        <p:sp>
          <p:nvSpPr>
            <p:cNvPr id="1781" name="object 1779">
              <a:extLst>
                <a:ext uri="{FF2B5EF4-FFF2-40B4-BE49-F238E27FC236}">
                  <a16:creationId xmlns:a16="http://schemas.microsoft.com/office/drawing/2014/main" id="{60F96399-8096-4B02-96A4-730E3878B97B}"/>
                </a:ext>
              </a:extLst>
            </p:cNvPr>
            <p:cNvSpPr/>
            <p:nvPr/>
          </p:nvSpPr>
          <p:spPr>
            <a:xfrm>
              <a:off x="4859740" y="4753591"/>
              <a:ext cx="20320" cy="2540"/>
            </a:xfrm>
            <a:custGeom>
              <a:avLst/>
              <a:gdLst/>
              <a:ahLst/>
              <a:cxnLst/>
              <a:rect l="l" t="t" r="r" b="b"/>
              <a:pathLst>
                <a:path w="20320" h="2539">
                  <a:moveTo>
                    <a:pt x="19863" y="0"/>
                  </a:moveTo>
                  <a:lnTo>
                    <a:pt x="0" y="0"/>
                  </a:lnTo>
                  <a:lnTo>
                    <a:pt x="0" y="2381"/>
                  </a:lnTo>
                  <a:lnTo>
                    <a:pt x="19863" y="2381"/>
                  </a:lnTo>
                  <a:lnTo>
                    <a:pt x="19863" y="0"/>
                  </a:lnTo>
                  <a:close/>
                </a:path>
              </a:pathLst>
            </a:custGeom>
            <a:solidFill>
              <a:srgbClr val="FFFF7E"/>
            </a:solidFill>
          </p:spPr>
          <p:txBody>
            <a:bodyPr wrap="square" lIns="0" tIns="0" rIns="0" bIns="0" rtlCol="0"/>
            <a:lstStyle/>
            <a:p>
              <a:endParaRPr/>
            </a:p>
          </p:txBody>
        </p:sp>
        <p:sp>
          <p:nvSpPr>
            <p:cNvPr id="1782" name="object 1780">
              <a:extLst>
                <a:ext uri="{FF2B5EF4-FFF2-40B4-BE49-F238E27FC236}">
                  <a16:creationId xmlns:a16="http://schemas.microsoft.com/office/drawing/2014/main" id="{C3C442BC-7C8B-4595-AF44-1D56D3707096}"/>
                </a:ext>
              </a:extLst>
            </p:cNvPr>
            <p:cNvSpPr/>
            <p:nvPr/>
          </p:nvSpPr>
          <p:spPr>
            <a:xfrm>
              <a:off x="4959055" y="4844115"/>
              <a:ext cx="74295" cy="2540"/>
            </a:xfrm>
            <a:custGeom>
              <a:avLst/>
              <a:gdLst/>
              <a:ahLst/>
              <a:cxnLst/>
              <a:rect l="l" t="t" r="r" b="b"/>
              <a:pathLst>
                <a:path w="74295" h="2539">
                  <a:moveTo>
                    <a:pt x="73776" y="0"/>
                  </a:moveTo>
                  <a:lnTo>
                    <a:pt x="0" y="0"/>
                  </a:lnTo>
                  <a:lnTo>
                    <a:pt x="2837" y="2381"/>
                  </a:lnTo>
                  <a:lnTo>
                    <a:pt x="70939" y="2381"/>
                  </a:lnTo>
                  <a:lnTo>
                    <a:pt x="73776" y="0"/>
                  </a:lnTo>
                  <a:close/>
                </a:path>
              </a:pathLst>
            </a:custGeom>
            <a:solidFill>
              <a:srgbClr val="FF2D00"/>
            </a:solidFill>
          </p:spPr>
          <p:txBody>
            <a:bodyPr wrap="square" lIns="0" tIns="0" rIns="0" bIns="0" rtlCol="0"/>
            <a:lstStyle/>
            <a:p>
              <a:endParaRPr/>
            </a:p>
          </p:txBody>
        </p:sp>
        <p:sp>
          <p:nvSpPr>
            <p:cNvPr id="1783" name="object 1781">
              <a:extLst>
                <a:ext uri="{FF2B5EF4-FFF2-40B4-BE49-F238E27FC236}">
                  <a16:creationId xmlns:a16="http://schemas.microsoft.com/office/drawing/2014/main" id="{6DF7A1A5-5D87-4460-B74E-56607870593C}"/>
                </a:ext>
              </a:extLst>
            </p:cNvPr>
            <p:cNvSpPr/>
            <p:nvPr/>
          </p:nvSpPr>
          <p:spPr>
            <a:xfrm>
              <a:off x="4959055" y="4844115"/>
              <a:ext cx="71120" cy="2540"/>
            </a:xfrm>
            <a:custGeom>
              <a:avLst/>
              <a:gdLst/>
              <a:ahLst/>
              <a:cxnLst/>
              <a:rect l="l" t="t" r="r" b="b"/>
              <a:pathLst>
                <a:path w="71120" h="2539">
                  <a:moveTo>
                    <a:pt x="70939" y="0"/>
                  </a:moveTo>
                  <a:lnTo>
                    <a:pt x="0" y="0"/>
                  </a:lnTo>
                  <a:lnTo>
                    <a:pt x="2837" y="2381"/>
                  </a:lnTo>
                  <a:lnTo>
                    <a:pt x="68101" y="2381"/>
                  </a:lnTo>
                  <a:lnTo>
                    <a:pt x="70939" y="0"/>
                  </a:lnTo>
                  <a:close/>
                </a:path>
              </a:pathLst>
            </a:custGeom>
            <a:solidFill>
              <a:srgbClr val="FF4000"/>
            </a:solidFill>
          </p:spPr>
          <p:txBody>
            <a:bodyPr wrap="square" lIns="0" tIns="0" rIns="0" bIns="0" rtlCol="0"/>
            <a:lstStyle/>
            <a:p>
              <a:endParaRPr/>
            </a:p>
          </p:txBody>
        </p:sp>
        <p:sp>
          <p:nvSpPr>
            <p:cNvPr id="1784" name="object 1782">
              <a:extLst>
                <a:ext uri="{FF2B5EF4-FFF2-40B4-BE49-F238E27FC236}">
                  <a16:creationId xmlns:a16="http://schemas.microsoft.com/office/drawing/2014/main" id="{6A14533A-0E17-4AC7-8718-7E0D578C5244}"/>
                </a:ext>
              </a:extLst>
            </p:cNvPr>
            <p:cNvSpPr/>
            <p:nvPr/>
          </p:nvSpPr>
          <p:spPr>
            <a:xfrm>
              <a:off x="4936354" y="4842925"/>
              <a:ext cx="107950" cy="0"/>
            </a:xfrm>
            <a:custGeom>
              <a:avLst/>
              <a:gdLst/>
              <a:ahLst/>
              <a:cxnLst/>
              <a:rect l="l" t="t" r="r" b="b"/>
              <a:pathLst>
                <a:path w="107950">
                  <a:moveTo>
                    <a:pt x="0" y="0"/>
                  </a:moveTo>
                  <a:lnTo>
                    <a:pt x="107827" y="0"/>
                  </a:lnTo>
                </a:path>
              </a:pathLst>
            </a:custGeom>
            <a:ln w="3175">
              <a:solidFill>
                <a:srgbClr val="FF4000"/>
              </a:solidFill>
            </a:ln>
          </p:spPr>
          <p:txBody>
            <a:bodyPr wrap="square" lIns="0" tIns="0" rIns="0" bIns="0" rtlCol="0"/>
            <a:lstStyle/>
            <a:p>
              <a:endParaRPr/>
            </a:p>
          </p:txBody>
        </p:sp>
        <p:sp>
          <p:nvSpPr>
            <p:cNvPr id="1785" name="object 1783">
              <a:extLst>
                <a:ext uri="{FF2B5EF4-FFF2-40B4-BE49-F238E27FC236}">
                  <a16:creationId xmlns:a16="http://schemas.microsoft.com/office/drawing/2014/main" id="{B0C1BCB8-C8BC-4C2E-B7A5-52FA5F37B730}"/>
                </a:ext>
              </a:extLst>
            </p:cNvPr>
            <p:cNvSpPr/>
            <p:nvPr/>
          </p:nvSpPr>
          <p:spPr>
            <a:xfrm>
              <a:off x="4933517" y="4842925"/>
              <a:ext cx="111125" cy="0"/>
            </a:xfrm>
            <a:custGeom>
              <a:avLst/>
              <a:gdLst/>
              <a:ahLst/>
              <a:cxnLst/>
              <a:rect l="l" t="t" r="r" b="b"/>
              <a:pathLst>
                <a:path w="111125">
                  <a:moveTo>
                    <a:pt x="0" y="0"/>
                  </a:moveTo>
                  <a:lnTo>
                    <a:pt x="110665" y="0"/>
                  </a:lnTo>
                </a:path>
              </a:pathLst>
            </a:custGeom>
            <a:ln w="3175">
              <a:solidFill>
                <a:srgbClr val="FF4F00"/>
              </a:solidFill>
            </a:ln>
          </p:spPr>
          <p:txBody>
            <a:bodyPr wrap="square" lIns="0" tIns="0" rIns="0" bIns="0" rtlCol="0"/>
            <a:lstStyle/>
            <a:p>
              <a:endParaRPr/>
            </a:p>
          </p:txBody>
        </p:sp>
        <p:sp>
          <p:nvSpPr>
            <p:cNvPr id="1786" name="object 1784">
              <a:extLst>
                <a:ext uri="{FF2B5EF4-FFF2-40B4-BE49-F238E27FC236}">
                  <a16:creationId xmlns:a16="http://schemas.microsoft.com/office/drawing/2014/main" id="{3BF53DEC-53EA-42C8-AF44-7852EB875DC6}"/>
                </a:ext>
              </a:extLst>
            </p:cNvPr>
            <p:cNvSpPr/>
            <p:nvPr/>
          </p:nvSpPr>
          <p:spPr>
            <a:xfrm>
              <a:off x="4916492" y="4840543"/>
              <a:ext cx="139065" cy="0"/>
            </a:xfrm>
            <a:custGeom>
              <a:avLst/>
              <a:gdLst/>
              <a:ahLst/>
              <a:cxnLst/>
              <a:rect l="l" t="t" r="r" b="b"/>
              <a:pathLst>
                <a:path w="139064">
                  <a:moveTo>
                    <a:pt x="0" y="0"/>
                  </a:moveTo>
                  <a:lnTo>
                    <a:pt x="139041" y="0"/>
                  </a:lnTo>
                </a:path>
              </a:pathLst>
            </a:custGeom>
            <a:ln w="3175">
              <a:solidFill>
                <a:srgbClr val="FF4F00"/>
              </a:solidFill>
            </a:ln>
          </p:spPr>
          <p:txBody>
            <a:bodyPr wrap="square" lIns="0" tIns="0" rIns="0" bIns="0" rtlCol="0"/>
            <a:lstStyle/>
            <a:p>
              <a:endParaRPr/>
            </a:p>
          </p:txBody>
        </p:sp>
        <p:sp>
          <p:nvSpPr>
            <p:cNvPr id="1787" name="object 1785">
              <a:extLst>
                <a:ext uri="{FF2B5EF4-FFF2-40B4-BE49-F238E27FC236}">
                  <a16:creationId xmlns:a16="http://schemas.microsoft.com/office/drawing/2014/main" id="{77FA76C9-D7DC-4505-B31A-041DC03D5F2D}"/>
                </a:ext>
              </a:extLst>
            </p:cNvPr>
            <p:cNvSpPr/>
            <p:nvPr/>
          </p:nvSpPr>
          <p:spPr>
            <a:xfrm>
              <a:off x="4800151" y="4839353"/>
              <a:ext cx="22860" cy="2540"/>
            </a:xfrm>
            <a:custGeom>
              <a:avLst/>
              <a:gdLst/>
              <a:ahLst/>
              <a:cxnLst/>
              <a:rect l="l" t="t" r="r" b="b"/>
              <a:pathLst>
                <a:path w="22860" h="2539">
                  <a:moveTo>
                    <a:pt x="22700" y="0"/>
                  </a:moveTo>
                  <a:lnTo>
                    <a:pt x="0" y="0"/>
                  </a:lnTo>
                  <a:lnTo>
                    <a:pt x="0" y="2381"/>
                  </a:lnTo>
                  <a:lnTo>
                    <a:pt x="19863" y="2381"/>
                  </a:lnTo>
                  <a:lnTo>
                    <a:pt x="22700" y="0"/>
                  </a:lnTo>
                  <a:close/>
                </a:path>
              </a:pathLst>
            </a:custGeom>
            <a:solidFill>
              <a:srgbClr val="FF4F00"/>
            </a:solidFill>
          </p:spPr>
          <p:txBody>
            <a:bodyPr wrap="square" lIns="0" tIns="0" rIns="0" bIns="0" rtlCol="0"/>
            <a:lstStyle/>
            <a:p>
              <a:endParaRPr/>
            </a:p>
          </p:txBody>
        </p:sp>
        <p:sp>
          <p:nvSpPr>
            <p:cNvPr id="1788" name="object 1786">
              <a:extLst>
                <a:ext uri="{FF2B5EF4-FFF2-40B4-BE49-F238E27FC236}">
                  <a16:creationId xmlns:a16="http://schemas.microsoft.com/office/drawing/2014/main" id="{C30B8423-049E-4A6B-8588-0330002041AD}"/>
                </a:ext>
              </a:extLst>
            </p:cNvPr>
            <p:cNvSpPr/>
            <p:nvPr/>
          </p:nvSpPr>
          <p:spPr>
            <a:xfrm>
              <a:off x="4916492" y="4840543"/>
              <a:ext cx="139065" cy="0"/>
            </a:xfrm>
            <a:custGeom>
              <a:avLst/>
              <a:gdLst/>
              <a:ahLst/>
              <a:cxnLst/>
              <a:rect l="l" t="t" r="r" b="b"/>
              <a:pathLst>
                <a:path w="139064">
                  <a:moveTo>
                    <a:pt x="0" y="0"/>
                  </a:moveTo>
                  <a:lnTo>
                    <a:pt x="139041" y="0"/>
                  </a:lnTo>
                </a:path>
              </a:pathLst>
            </a:custGeom>
            <a:ln w="3175">
              <a:solidFill>
                <a:srgbClr val="FF6000"/>
              </a:solidFill>
            </a:ln>
          </p:spPr>
          <p:txBody>
            <a:bodyPr wrap="square" lIns="0" tIns="0" rIns="0" bIns="0" rtlCol="0"/>
            <a:lstStyle/>
            <a:p>
              <a:endParaRPr/>
            </a:p>
          </p:txBody>
        </p:sp>
        <p:sp>
          <p:nvSpPr>
            <p:cNvPr id="1789" name="object 1787">
              <a:extLst>
                <a:ext uri="{FF2B5EF4-FFF2-40B4-BE49-F238E27FC236}">
                  <a16:creationId xmlns:a16="http://schemas.microsoft.com/office/drawing/2014/main" id="{964340AE-E849-4F83-B178-7FBAFFF65664}"/>
                </a:ext>
              </a:extLst>
            </p:cNvPr>
            <p:cNvSpPr/>
            <p:nvPr/>
          </p:nvSpPr>
          <p:spPr>
            <a:xfrm>
              <a:off x="4905141" y="4836971"/>
              <a:ext cx="153670" cy="0"/>
            </a:xfrm>
            <a:custGeom>
              <a:avLst/>
              <a:gdLst/>
              <a:ahLst/>
              <a:cxnLst/>
              <a:rect l="l" t="t" r="r" b="b"/>
              <a:pathLst>
                <a:path w="153670">
                  <a:moveTo>
                    <a:pt x="0" y="0"/>
                  </a:moveTo>
                  <a:lnTo>
                    <a:pt x="153228" y="0"/>
                  </a:lnTo>
                </a:path>
              </a:pathLst>
            </a:custGeom>
            <a:ln w="4762">
              <a:solidFill>
                <a:srgbClr val="FF6000"/>
              </a:solidFill>
            </a:ln>
          </p:spPr>
          <p:txBody>
            <a:bodyPr wrap="square" lIns="0" tIns="0" rIns="0" bIns="0" rtlCol="0"/>
            <a:lstStyle/>
            <a:p>
              <a:endParaRPr/>
            </a:p>
          </p:txBody>
        </p:sp>
        <p:sp>
          <p:nvSpPr>
            <p:cNvPr id="1790" name="object 1788">
              <a:extLst>
                <a:ext uri="{FF2B5EF4-FFF2-40B4-BE49-F238E27FC236}">
                  <a16:creationId xmlns:a16="http://schemas.microsoft.com/office/drawing/2014/main" id="{394B2EBC-611C-424E-9A1A-2993712A0528}"/>
                </a:ext>
              </a:extLst>
            </p:cNvPr>
            <p:cNvSpPr/>
            <p:nvPr/>
          </p:nvSpPr>
          <p:spPr>
            <a:xfrm>
              <a:off x="4800151" y="4839353"/>
              <a:ext cx="22860" cy="2540"/>
            </a:xfrm>
            <a:custGeom>
              <a:avLst/>
              <a:gdLst/>
              <a:ahLst/>
              <a:cxnLst/>
              <a:rect l="l" t="t" r="r" b="b"/>
              <a:pathLst>
                <a:path w="22860" h="2539">
                  <a:moveTo>
                    <a:pt x="22700" y="0"/>
                  </a:moveTo>
                  <a:lnTo>
                    <a:pt x="0" y="0"/>
                  </a:lnTo>
                  <a:lnTo>
                    <a:pt x="0" y="2381"/>
                  </a:lnTo>
                  <a:lnTo>
                    <a:pt x="19863" y="2381"/>
                  </a:lnTo>
                  <a:lnTo>
                    <a:pt x="22700" y="0"/>
                  </a:lnTo>
                  <a:close/>
                </a:path>
              </a:pathLst>
            </a:custGeom>
            <a:solidFill>
              <a:srgbClr val="FF6000"/>
            </a:solidFill>
          </p:spPr>
          <p:txBody>
            <a:bodyPr wrap="square" lIns="0" tIns="0" rIns="0" bIns="0" rtlCol="0"/>
            <a:lstStyle/>
            <a:p>
              <a:endParaRPr/>
            </a:p>
          </p:txBody>
        </p:sp>
        <p:sp>
          <p:nvSpPr>
            <p:cNvPr id="1791" name="object 1789">
              <a:extLst>
                <a:ext uri="{FF2B5EF4-FFF2-40B4-BE49-F238E27FC236}">
                  <a16:creationId xmlns:a16="http://schemas.microsoft.com/office/drawing/2014/main" id="{D573C4D1-19B2-49B9-A0B0-AC4D8782E6FD}"/>
                </a:ext>
              </a:extLst>
            </p:cNvPr>
            <p:cNvSpPr/>
            <p:nvPr/>
          </p:nvSpPr>
          <p:spPr>
            <a:xfrm>
              <a:off x="4766100" y="4836971"/>
              <a:ext cx="93980" cy="0"/>
            </a:xfrm>
            <a:custGeom>
              <a:avLst/>
              <a:gdLst/>
              <a:ahLst/>
              <a:cxnLst/>
              <a:rect l="l" t="t" r="r" b="b"/>
              <a:pathLst>
                <a:path w="93979">
                  <a:moveTo>
                    <a:pt x="0" y="0"/>
                  </a:moveTo>
                  <a:lnTo>
                    <a:pt x="93639" y="0"/>
                  </a:lnTo>
                </a:path>
              </a:pathLst>
            </a:custGeom>
            <a:ln w="4762">
              <a:solidFill>
                <a:srgbClr val="FF6000"/>
              </a:solidFill>
            </a:ln>
          </p:spPr>
          <p:txBody>
            <a:bodyPr wrap="square" lIns="0" tIns="0" rIns="0" bIns="0" rtlCol="0"/>
            <a:lstStyle/>
            <a:p>
              <a:endParaRPr/>
            </a:p>
          </p:txBody>
        </p:sp>
        <p:sp>
          <p:nvSpPr>
            <p:cNvPr id="1792" name="object 1790">
              <a:extLst>
                <a:ext uri="{FF2B5EF4-FFF2-40B4-BE49-F238E27FC236}">
                  <a16:creationId xmlns:a16="http://schemas.microsoft.com/office/drawing/2014/main" id="{24EFB526-4C5F-4121-87EC-B31253AEE505}"/>
                </a:ext>
              </a:extLst>
            </p:cNvPr>
            <p:cNvSpPr/>
            <p:nvPr/>
          </p:nvSpPr>
          <p:spPr>
            <a:xfrm>
              <a:off x="4905141" y="4836971"/>
              <a:ext cx="153670" cy="0"/>
            </a:xfrm>
            <a:custGeom>
              <a:avLst/>
              <a:gdLst/>
              <a:ahLst/>
              <a:cxnLst/>
              <a:rect l="l" t="t" r="r" b="b"/>
              <a:pathLst>
                <a:path w="153670">
                  <a:moveTo>
                    <a:pt x="0" y="0"/>
                  </a:moveTo>
                  <a:lnTo>
                    <a:pt x="153228" y="0"/>
                  </a:lnTo>
                </a:path>
              </a:pathLst>
            </a:custGeom>
            <a:ln w="4762">
              <a:solidFill>
                <a:srgbClr val="FF6F00"/>
              </a:solidFill>
            </a:ln>
          </p:spPr>
          <p:txBody>
            <a:bodyPr wrap="square" lIns="0" tIns="0" rIns="0" bIns="0" rtlCol="0"/>
            <a:lstStyle/>
            <a:p>
              <a:endParaRPr/>
            </a:p>
          </p:txBody>
        </p:sp>
        <p:sp>
          <p:nvSpPr>
            <p:cNvPr id="1793" name="object 1791">
              <a:extLst>
                <a:ext uri="{FF2B5EF4-FFF2-40B4-BE49-F238E27FC236}">
                  <a16:creationId xmlns:a16="http://schemas.microsoft.com/office/drawing/2014/main" id="{0AB35EA6-18EF-4DA6-9273-B4E4848D6C0E}"/>
                </a:ext>
              </a:extLst>
            </p:cNvPr>
            <p:cNvSpPr/>
            <p:nvPr/>
          </p:nvSpPr>
          <p:spPr>
            <a:xfrm>
              <a:off x="4771775" y="4834590"/>
              <a:ext cx="85725" cy="5080"/>
            </a:xfrm>
            <a:custGeom>
              <a:avLst/>
              <a:gdLst/>
              <a:ahLst/>
              <a:cxnLst/>
              <a:rect l="l" t="t" r="r" b="b"/>
              <a:pathLst>
                <a:path w="85725" h="5079">
                  <a:moveTo>
                    <a:pt x="85127" y="0"/>
                  </a:moveTo>
                  <a:lnTo>
                    <a:pt x="0" y="0"/>
                  </a:lnTo>
                  <a:lnTo>
                    <a:pt x="0" y="4762"/>
                  </a:lnTo>
                  <a:lnTo>
                    <a:pt x="85127" y="4762"/>
                  </a:lnTo>
                  <a:lnTo>
                    <a:pt x="85127" y="0"/>
                  </a:lnTo>
                  <a:close/>
                </a:path>
              </a:pathLst>
            </a:custGeom>
            <a:solidFill>
              <a:srgbClr val="FF6F00"/>
            </a:solidFill>
          </p:spPr>
          <p:txBody>
            <a:bodyPr wrap="square" lIns="0" tIns="0" rIns="0" bIns="0" rtlCol="0"/>
            <a:lstStyle/>
            <a:p>
              <a:endParaRPr/>
            </a:p>
          </p:txBody>
        </p:sp>
        <p:sp>
          <p:nvSpPr>
            <p:cNvPr id="1794" name="object 1792">
              <a:extLst>
                <a:ext uri="{FF2B5EF4-FFF2-40B4-BE49-F238E27FC236}">
                  <a16:creationId xmlns:a16="http://schemas.microsoft.com/office/drawing/2014/main" id="{C4973A45-AB70-47B8-A91E-0308FBA5ED5F}"/>
                </a:ext>
              </a:extLst>
            </p:cNvPr>
            <p:cNvSpPr/>
            <p:nvPr/>
          </p:nvSpPr>
          <p:spPr>
            <a:xfrm>
              <a:off x="4749075" y="4832208"/>
              <a:ext cx="315595" cy="0"/>
            </a:xfrm>
            <a:custGeom>
              <a:avLst/>
              <a:gdLst/>
              <a:ahLst/>
              <a:cxnLst/>
              <a:rect l="l" t="t" r="r" b="b"/>
              <a:pathLst>
                <a:path w="315595">
                  <a:moveTo>
                    <a:pt x="0" y="0"/>
                  </a:moveTo>
                  <a:lnTo>
                    <a:pt x="314970" y="0"/>
                  </a:lnTo>
                </a:path>
              </a:pathLst>
            </a:custGeom>
            <a:ln w="4762">
              <a:solidFill>
                <a:srgbClr val="FF8200"/>
              </a:solidFill>
            </a:ln>
          </p:spPr>
          <p:txBody>
            <a:bodyPr wrap="square" lIns="0" tIns="0" rIns="0" bIns="0" rtlCol="0"/>
            <a:lstStyle/>
            <a:p>
              <a:endParaRPr/>
            </a:p>
          </p:txBody>
        </p:sp>
        <p:sp>
          <p:nvSpPr>
            <p:cNvPr id="1795" name="object 1793">
              <a:extLst>
                <a:ext uri="{FF2B5EF4-FFF2-40B4-BE49-F238E27FC236}">
                  <a16:creationId xmlns:a16="http://schemas.microsoft.com/office/drawing/2014/main" id="{FAE55F1B-7395-46F8-AE9E-FED5C1269040}"/>
                </a:ext>
              </a:extLst>
            </p:cNvPr>
            <p:cNvSpPr/>
            <p:nvPr/>
          </p:nvSpPr>
          <p:spPr>
            <a:xfrm>
              <a:off x="4749075" y="4832121"/>
              <a:ext cx="315595" cy="0"/>
            </a:xfrm>
            <a:custGeom>
              <a:avLst/>
              <a:gdLst/>
              <a:ahLst/>
              <a:cxnLst/>
              <a:rect l="l" t="t" r="r" b="b"/>
              <a:pathLst>
                <a:path w="315595">
                  <a:moveTo>
                    <a:pt x="0" y="0"/>
                  </a:moveTo>
                  <a:lnTo>
                    <a:pt x="314970" y="0"/>
                  </a:lnTo>
                </a:path>
              </a:pathLst>
            </a:custGeom>
            <a:ln w="4636">
              <a:solidFill>
                <a:srgbClr val="FF8F00"/>
              </a:solidFill>
            </a:ln>
          </p:spPr>
          <p:txBody>
            <a:bodyPr wrap="square" lIns="0" tIns="0" rIns="0" bIns="0" rtlCol="0"/>
            <a:lstStyle/>
            <a:p>
              <a:endParaRPr/>
            </a:p>
          </p:txBody>
        </p:sp>
        <p:sp>
          <p:nvSpPr>
            <p:cNvPr id="1796" name="object 1794">
              <a:extLst>
                <a:ext uri="{FF2B5EF4-FFF2-40B4-BE49-F238E27FC236}">
                  <a16:creationId xmlns:a16="http://schemas.microsoft.com/office/drawing/2014/main" id="{B035190E-8413-4117-9E42-0AE91A9233B8}"/>
                </a:ext>
              </a:extLst>
            </p:cNvPr>
            <p:cNvSpPr/>
            <p:nvPr/>
          </p:nvSpPr>
          <p:spPr>
            <a:xfrm>
              <a:off x="4740562" y="4828644"/>
              <a:ext cx="323850" cy="0"/>
            </a:xfrm>
            <a:custGeom>
              <a:avLst/>
              <a:gdLst/>
              <a:ahLst/>
              <a:cxnLst/>
              <a:rect l="l" t="t" r="r" b="b"/>
              <a:pathLst>
                <a:path w="323850">
                  <a:moveTo>
                    <a:pt x="0" y="0"/>
                  </a:moveTo>
                  <a:lnTo>
                    <a:pt x="323483" y="0"/>
                  </a:lnTo>
                </a:path>
              </a:pathLst>
            </a:custGeom>
            <a:ln w="3175">
              <a:solidFill>
                <a:srgbClr val="FF8F00"/>
              </a:solidFill>
            </a:ln>
          </p:spPr>
          <p:txBody>
            <a:bodyPr wrap="square" lIns="0" tIns="0" rIns="0" bIns="0" rtlCol="0"/>
            <a:lstStyle/>
            <a:p>
              <a:endParaRPr/>
            </a:p>
          </p:txBody>
        </p:sp>
        <p:sp>
          <p:nvSpPr>
            <p:cNvPr id="1797" name="object 1795">
              <a:extLst>
                <a:ext uri="{FF2B5EF4-FFF2-40B4-BE49-F238E27FC236}">
                  <a16:creationId xmlns:a16="http://schemas.microsoft.com/office/drawing/2014/main" id="{ED7522A8-98D7-4524-89B9-FDFE5EFC6CA6}"/>
                </a:ext>
              </a:extLst>
            </p:cNvPr>
            <p:cNvSpPr/>
            <p:nvPr/>
          </p:nvSpPr>
          <p:spPr>
            <a:xfrm>
              <a:off x="4740562" y="4828644"/>
              <a:ext cx="323850" cy="0"/>
            </a:xfrm>
            <a:custGeom>
              <a:avLst/>
              <a:gdLst/>
              <a:ahLst/>
              <a:cxnLst/>
              <a:rect l="l" t="t" r="r" b="b"/>
              <a:pathLst>
                <a:path w="323850">
                  <a:moveTo>
                    <a:pt x="0" y="0"/>
                  </a:moveTo>
                  <a:lnTo>
                    <a:pt x="323483" y="0"/>
                  </a:lnTo>
                </a:path>
              </a:pathLst>
            </a:custGeom>
            <a:ln w="3175">
              <a:solidFill>
                <a:srgbClr val="FFA200"/>
              </a:solidFill>
            </a:ln>
          </p:spPr>
          <p:txBody>
            <a:bodyPr wrap="square" lIns="0" tIns="0" rIns="0" bIns="0" rtlCol="0"/>
            <a:lstStyle/>
            <a:p>
              <a:endParaRPr/>
            </a:p>
          </p:txBody>
        </p:sp>
        <p:sp>
          <p:nvSpPr>
            <p:cNvPr id="1798" name="object 1796">
              <a:extLst>
                <a:ext uri="{FF2B5EF4-FFF2-40B4-BE49-F238E27FC236}">
                  <a16:creationId xmlns:a16="http://schemas.microsoft.com/office/drawing/2014/main" id="{3B799665-C953-470F-BFC0-CA6DCD5A384C}"/>
                </a:ext>
              </a:extLst>
            </p:cNvPr>
            <p:cNvSpPr/>
            <p:nvPr/>
          </p:nvSpPr>
          <p:spPr>
            <a:xfrm>
              <a:off x="4734887" y="4826326"/>
              <a:ext cx="329565" cy="0"/>
            </a:xfrm>
            <a:custGeom>
              <a:avLst/>
              <a:gdLst/>
              <a:ahLst/>
              <a:cxnLst/>
              <a:rect l="l" t="t" r="r" b="b"/>
              <a:pathLst>
                <a:path w="329564">
                  <a:moveTo>
                    <a:pt x="0" y="0"/>
                  </a:moveTo>
                  <a:lnTo>
                    <a:pt x="329158" y="0"/>
                  </a:lnTo>
                </a:path>
              </a:pathLst>
            </a:custGeom>
            <a:ln w="3175">
              <a:solidFill>
                <a:srgbClr val="FFA200"/>
              </a:solidFill>
            </a:ln>
          </p:spPr>
          <p:txBody>
            <a:bodyPr wrap="square" lIns="0" tIns="0" rIns="0" bIns="0" rtlCol="0"/>
            <a:lstStyle/>
            <a:p>
              <a:endParaRPr/>
            </a:p>
          </p:txBody>
        </p:sp>
        <p:sp>
          <p:nvSpPr>
            <p:cNvPr id="1799" name="object 1797">
              <a:extLst>
                <a:ext uri="{FF2B5EF4-FFF2-40B4-BE49-F238E27FC236}">
                  <a16:creationId xmlns:a16="http://schemas.microsoft.com/office/drawing/2014/main" id="{53089665-DC7D-44C1-9D64-AA3F8A877914}"/>
                </a:ext>
              </a:extLst>
            </p:cNvPr>
            <p:cNvSpPr/>
            <p:nvPr/>
          </p:nvSpPr>
          <p:spPr>
            <a:xfrm>
              <a:off x="4734887" y="4826326"/>
              <a:ext cx="329565" cy="0"/>
            </a:xfrm>
            <a:custGeom>
              <a:avLst/>
              <a:gdLst/>
              <a:ahLst/>
              <a:cxnLst/>
              <a:rect l="l" t="t" r="r" b="b"/>
              <a:pathLst>
                <a:path w="329564">
                  <a:moveTo>
                    <a:pt x="0" y="0"/>
                  </a:moveTo>
                  <a:lnTo>
                    <a:pt x="329158" y="0"/>
                  </a:lnTo>
                </a:path>
              </a:pathLst>
            </a:custGeom>
            <a:ln w="3175">
              <a:solidFill>
                <a:srgbClr val="FFAF00"/>
              </a:solidFill>
            </a:ln>
          </p:spPr>
          <p:txBody>
            <a:bodyPr wrap="square" lIns="0" tIns="0" rIns="0" bIns="0" rtlCol="0"/>
            <a:lstStyle/>
            <a:p>
              <a:endParaRPr/>
            </a:p>
          </p:txBody>
        </p:sp>
        <p:sp>
          <p:nvSpPr>
            <p:cNvPr id="1800" name="object 1798">
              <a:extLst>
                <a:ext uri="{FF2B5EF4-FFF2-40B4-BE49-F238E27FC236}">
                  <a16:creationId xmlns:a16="http://schemas.microsoft.com/office/drawing/2014/main" id="{89851F4C-FFE5-4858-A458-063D53576C2E}"/>
                </a:ext>
              </a:extLst>
            </p:cNvPr>
            <p:cNvSpPr/>
            <p:nvPr/>
          </p:nvSpPr>
          <p:spPr>
            <a:xfrm>
              <a:off x="4729212" y="4824008"/>
              <a:ext cx="335280" cy="0"/>
            </a:xfrm>
            <a:custGeom>
              <a:avLst/>
              <a:gdLst/>
              <a:ahLst/>
              <a:cxnLst/>
              <a:rect l="l" t="t" r="r" b="b"/>
              <a:pathLst>
                <a:path w="335279">
                  <a:moveTo>
                    <a:pt x="0" y="0"/>
                  </a:moveTo>
                  <a:lnTo>
                    <a:pt x="334833" y="0"/>
                  </a:lnTo>
                </a:path>
              </a:pathLst>
            </a:custGeom>
            <a:ln w="3175">
              <a:solidFill>
                <a:srgbClr val="FFAF00"/>
              </a:solidFill>
            </a:ln>
          </p:spPr>
          <p:txBody>
            <a:bodyPr wrap="square" lIns="0" tIns="0" rIns="0" bIns="0" rtlCol="0"/>
            <a:lstStyle/>
            <a:p>
              <a:endParaRPr/>
            </a:p>
          </p:txBody>
        </p:sp>
        <p:sp>
          <p:nvSpPr>
            <p:cNvPr id="1801" name="object 1799">
              <a:extLst>
                <a:ext uri="{FF2B5EF4-FFF2-40B4-BE49-F238E27FC236}">
                  <a16:creationId xmlns:a16="http://schemas.microsoft.com/office/drawing/2014/main" id="{D03DE17E-7D79-4355-A19D-74A2D4C29574}"/>
                </a:ext>
              </a:extLst>
            </p:cNvPr>
            <p:cNvSpPr/>
            <p:nvPr/>
          </p:nvSpPr>
          <p:spPr>
            <a:xfrm>
              <a:off x="4729212" y="4823863"/>
              <a:ext cx="335280" cy="0"/>
            </a:xfrm>
            <a:custGeom>
              <a:avLst/>
              <a:gdLst/>
              <a:ahLst/>
              <a:cxnLst/>
              <a:rect l="l" t="t" r="r" b="b"/>
              <a:pathLst>
                <a:path w="335279">
                  <a:moveTo>
                    <a:pt x="0" y="0"/>
                  </a:moveTo>
                  <a:lnTo>
                    <a:pt x="334833" y="0"/>
                  </a:lnTo>
                </a:path>
              </a:pathLst>
            </a:custGeom>
            <a:ln w="3175">
              <a:solidFill>
                <a:srgbClr val="FFC400"/>
              </a:solidFill>
            </a:ln>
          </p:spPr>
          <p:txBody>
            <a:bodyPr wrap="square" lIns="0" tIns="0" rIns="0" bIns="0" rtlCol="0"/>
            <a:lstStyle/>
            <a:p>
              <a:endParaRPr/>
            </a:p>
          </p:txBody>
        </p:sp>
        <p:sp>
          <p:nvSpPr>
            <p:cNvPr id="1802" name="object 1800">
              <a:extLst>
                <a:ext uri="{FF2B5EF4-FFF2-40B4-BE49-F238E27FC236}">
                  <a16:creationId xmlns:a16="http://schemas.microsoft.com/office/drawing/2014/main" id="{C679485A-F46B-4A15-AD51-5AB4884A76AA}"/>
                </a:ext>
              </a:extLst>
            </p:cNvPr>
            <p:cNvSpPr/>
            <p:nvPr/>
          </p:nvSpPr>
          <p:spPr>
            <a:xfrm>
              <a:off x="4723536" y="4821482"/>
              <a:ext cx="340995" cy="0"/>
            </a:xfrm>
            <a:custGeom>
              <a:avLst/>
              <a:gdLst/>
              <a:ahLst/>
              <a:cxnLst/>
              <a:rect l="l" t="t" r="r" b="b"/>
              <a:pathLst>
                <a:path w="340995">
                  <a:moveTo>
                    <a:pt x="0" y="0"/>
                  </a:moveTo>
                  <a:lnTo>
                    <a:pt x="340508" y="0"/>
                  </a:lnTo>
                </a:path>
              </a:pathLst>
            </a:custGeom>
            <a:ln w="3175">
              <a:solidFill>
                <a:srgbClr val="FFD100"/>
              </a:solidFill>
            </a:ln>
          </p:spPr>
          <p:txBody>
            <a:bodyPr wrap="square" lIns="0" tIns="0" rIns="0" bIns="0" rtlCol="0"/>
            <a:lstStyle/>
            <a:p>
              <a:endParaRPr/>
            </a:p>
          </p:txBody>
        </p:sp>
        <p:sp>
          <p:nvSpPr>
            <p:cNvPr id="1803" name="object 1801">
              <a:extLst>
                <a:ext uri="{FF2B5EF4-FFF2-40B4-BE49-F238E27FC236}">
                  <a16:creationId xmlns:a16="http://schemas.microsoft.com/office/drawing/2014/main" id="{1156BF40-4D47-4DF0-A15C-8A800A7533D0}"/>
                </a:ext>
              </a:extLst>
            </p:cNvPr>
            <p:cNvSpPr/>
            <p:nvPr/>
          </p:nvSpPr>
          <p:spPr>
            <a:xfrm>
              <a:off x="4723536" y="4821690"/>
              <a:ext cx="340995" cy="0"/>
            </a:xfrm>
            <a:custGeom>
              <a:avLst/>
              <a:gdLst/>
              <a:ahLst/>
              <a:cxnLst/>
              <a:rect l="l" t="t" r="r" b="b"/>
              <a:pathLst>
                <a:path w="340995">
                  <a:moveTo>
                    <a:pt x="0" y="0"/>
                  </a:moveTo>
                  <a:lnTo>
                    <a:pt x="340508" y="0"/>
                  </a:lnTo>
                </a:path>
              </a:pathLst>
            </a:custGeom>
            <a:ln w="3175">
              <a:solidFill>
                <a:srgbClr val="FFE400"/>
              </a:solidFill>
            </a:ln>
          </p:spPr>
          <p:txBody>
            <a:bodyPr wrap="square" lIns="0" tIns="0" rIns="0" bIns="0" rtlCol="0"/>
            <a:lstStyle/>
            <a:p>
              <a:endParaRPr/>
            </a:p>
          </p:txBody>
        </p:sp>
        <p:sp>
          <p:nvSpPr>
            <p:cNvPr id="1804" name="object 1802">
              <a:extLst>
                <a:ext uri="{FF2B5EF4-FFF2-40B4-BE49-F238E27FC236}">
                  <a16:creationId xmlns:a16="http://schemas.microsoft.com/office/drawing/2014/main" id="{3834C631-8490-42C7-9635-134B512B322D}"/>
                </a:ext>
              </a:extLst>
            </p:cNvPr>
            <p:cNvSpPr/>
            <p:nvPr/>
          </p:nvSpPr>
          <p:spPr>
            <a:xfrm>
              <a:off x="4723536" y="4819372"/>
              <a:ext cx="335280" cy="0"/>
            </a:xfrm>
            <a:custGeom>
              <a:avLst/>
              <a:gdLst/>
              <a:ahLst/>
              <a:cxnLst/>
              <a:rect l="l" t="t" r="r" b="b"/>
              <a:pathLst>
                <a:path w="335279">
                  <a:moveTo>
                    <a:pt x="0" y="0"/>
                  </a:moveTo>
                  <a:lnTo>
                    <a:pt x="334833" y="0"/>
                  </a:lnTo>
                </a:path>
              </a:pathLst>
            </a:custGeom>
            <a:ln w="3175">
              <a:solidFill>
                <a:srgbClr val="FFE400"/>
              </a:solidFill>
            </a:ln>
          </p:spPr>
          <p:txBody>
            <a:bodyPr wrap="square" lIns="0" tIns="0" rIns="0" bIns="0" rtlCol="0"/>
            <a:lstStyle/>
            <a:p>
              <a:endParaRPr/>
            </a:p>
          </p:txBody>
        </p:sp>
        <p:sp>
          <p:nvSpPr>
            <p:cNvPr id="1805" name="object 1803">
              <a:extLst>
                <a:ext uri="{FF2B5EF4-FFF2-40B4-BE49-F238E27FC236}">
                  <a16:creationId xmlns:a16="http://schemas.microsoft.com/office/drawing/2014/main" id="{EE569929-19A3-423E-9344-E1B100C205D9}"/>
                </a:ext>
              </a:extLst>
            </p:cNvPr>
            <p:cNvSpPr/>
            <p:nvPr/>
          </p:nvSpPr>
          <p:spPr>
            <a:xfrm>
              <a:off x="4723536" y="4819372"/>
              <a:ext cx="335280" cy="0"/>
            </a:xfrm>
            <a:custGeom>
              <a:avLst/>
              <a:gdLst/>
              <a:ahLst/>
              <a:cxnLst/>
              <a:rect l="l" t="t" r="r" b="b"/>
              <a:pathLst>
                <a:path w="335279">
                  <a:moveTo>
                    <a:pt x="0" y="0"/>
                  </a:moveTo>
                  <a:lnTo>
                    <a:pt x="334833" y="0"/>
                  </a:lnTo>
                </a:path>
              </a:pathLst>
            </a:custGeom>
            <a:ln w="3175">
              <a:solidFill>
                <a:srgbClr val="FFE403"/>
              </a:solidFill>
            </a:ln>
          </p:spPr>
          <p:txBody>
            <a:bodyPr wrap="square" lIns="0" tIns="0" rIns="0" bIns="0" rtlCol="0"/>
            <a:lstStyle/>
            <a:p>
              <a:endParaRPr/>
            </a:p>
          </p:txBody>
        </p:sp>
        <p:sp>
          <p:nvSpPr>
            <p:cNvPr id="1806" name="object 1804">
              <a:extLst>
                <a:ext uri="{FF2B5EF4-FFF2-40B4-BE49-F238E27FC236}">
                  <a16:creationId xmlns:a16="http://schemas.microsoft.com/office/drawing/2014/main" id="{84C00817-E782-4411-8DBC-736605095731}"/>
                </a:ext>
              </a:extLst>
            </p:cNvPr>
            <p:cNvSpPr/>
            <p:nvPr/>
          </p:nvSpPr>
          <p:spPr>
            <a:xfrm>
              <a:off x="4717861" y="4815895"/>
              <a:ext cx="340995" cy="0"/>
            </a:xfrm>
            <a:custGeom>
              <a:avLst/>
              <a:gdLst/>
              <a:ahLst/>
              <a:cxnLst/>
              <a:rect l="l" t="t" r="r" b="b"/>
              <a:pathLst>
                <a:path w="340995">
                  <a:moveTo>
                    <a:pt x="0" y="0"/>
                  </a:moveTo>
                  <a:lnTo>
                    <a:pt x="340508" y="0"/>
                  </a:lnTo>
                </a:path>
              </a:pathLst>
            </a:custGeom>
            <a:ln w="4636">
              <a:solidFill>
                <a:srgbClr val="FFE403"/>
              </a:solidFill>
            </a:ln>
          </p:spPr>
          <p:txBody>
            <a:bodyPr wrap="square" lIns="0" tIns="0" rIns="0" bIns="0" rtlCol="0"/>
            <a:lstStyle/>
            <a:p>
              <a:endParaRPr/>
            </a:p>
          </p:txBody>
        </p:sp>
        <p:sp>
          <p:nvSpPr>
            <p:cNvPr id="1807" name="object 1805">
              <a:extLst>
                <a:ext uri="{FF2B5EF4-FFF2-40B4-BE49-F238E27FC236}">
                  <a16:creationId xmlns:a16="http://schemas.microsoft.com/office/drawing/2014/main" id="{B0E02CDB-812E-46D2-974C-0940F589A7A3}"/>
                </a:ext>
              </a:extLst>
            </p:cNvPr>
            <p:cNvSpPr/>
            <p:nvPr/>
          </p:nvSpPr>
          <p:spPr>
            <a:xfrm>
              <a:off x="4717861" y="4815528"/>
              <a:ext cx="340995" cy="0"/>
            </a:xfrm>
            <a:custGeom>
              <a:avLst/>
              <a:gdLst/>
              <a:ahLst/>
              <a:cxnLst/>
              <a:rect l="l" t="t" r="r" b="b"/>
              <a:pathLst>
                <a:path w="340995">
                  <a:moveTo>
                    <a:pt x="0" y="0"/>
                  </a:moveTo>
                  <a:lnTo>
                    <a:pt x="340508" y="0"/>
                  </a:lnTo>
                </a:path>
              </a:pathLst>
            </a:custGeom>
            <a:ln w="4762">
              <a:solidFill>
                <a:srgbClr val="FFE809"/>
              </a:solidFill>
            </a:ln>
          </p:spPr>
          <p:txBody>
            <a:bodyPr wrap="square" lIns="0" tIns="0" rIns="0" bIns="0" rtlCol="0"/>
            <a:lstStyle/>
            <a:p>
              <a:endParaRPr/>
            </a:p>
          </p:txBody>
        </p:sp>
        <p:sp>
          <p:nvSpPr>
            <p:cNvPr id="1808" name="object 1806">
              <a:extLst>
                <a:ext uri="{FF2B5EF4-FFF2-40B4-BE49-F238E27FC236}">
                  <a16:creationId xmlns:a16="http://schemas.microsoft.com/office/drawing/2014/main" id="{0C8F043B-153D-41E4-9C5D-6C3667EBFFD0}"/>
                </a:ext>
              </a:extLst>
            </p:cNvPr>
            <p:cNvSpPr/>
            <p:nvPr/>
          </p:nvSpPr>
          <p:spPr>
            <a:xfrm>
              <a:off x="4715024" y="4811956"/>
              <a:ext cx="340995" cy="0"/>
            </a:xfrm>
            <a:custGeom>
              <a:avLst/>
              <a:gdLst/>
              <a:ahLst/>
              <a:cxnLst/>
              <a:rect l="l" t="t" r="r" b="b"/>
              <a:pathLst>
                <a:path w="340995">
                  <a:moveTo>
                    <a:pt x="0" y="0"/>
                  </a:moveTo>
                  <a:lnTo>
                    <a:pt x="340508" y="0"/>
                  </a:lnTo>
                </a:path>
              </a:pathLst>
            </a:custGeom>
            <a:ln w="3175">
              <a:solidFill>
                <a:srgbClr val="FFE809"/>
              </a:solidFill>
            </a:ln>
          </p:spPr>
          <p:txBody>
            <a:bodyPr wrap="square" lIns="0" tIns="0" rIns="0" bIns="0" rtlCol="0"/>
            <a:lstStyle/>
            <a:p>
              <a:endParaRPr/>
            </a:p>
          </p:txBody>
        </p:sp>
        <p:sp>
          <p:nvSpPr>
            <p:cNvPr id="1809" name="object 1807">
              <a:extLst>
                <a:ext uri="{FF2B5EF4-FFF2-40B4-BE49-F238E27FC236}">
                  <a16:creationId xmlns:a16="http://schemas.microsoft.com/office/drawing/2014/main" id="{75F37D30-8C96-413F-9571-6F16B490EB59}"/>
                </a:ext>
              </a:extLst>
            </p:cNvPr>
            <p:cNvSpPr/>
            <p:nvPr/>
          </p:nvSpPr>
          <p:spPr>
            <a:xfrm>
              <a:off x="4715024" y="4812418"/>
              <a:ext cx="340995" cy="0"/>
            </a:xfrm>
            <a:custGeom>
              <a:avLst/>
              <a:gdLst/>
              <a:ahLst/>
              <a:cxnLst/>
              <a:rect l="l" t="t" r="r" b="b"/>
              <a:pathLst>
                <a:path w="340995">
                  <a:moveTo>
                    <a:pt x="0" y="0"/>
                  </a:moveTo>
                  <a:lnTo>
                    <a:pt x="340508" y="0"/>
                  </a:lnTo>
                </a:path>
              </a:pathLst>
            </a:custGeom>
            <a:ln w="3175">
              <a:solidFill>
                <a:srgbClr val="FFE80D"/>
              </a:solidFill>
            </a:ln>
          </p:spPr>
          <p:txBody>
            <a:bodyPr wrap="square" lIns="0" tIns="0" rIns="0" bIns="0" rtlCol="0"/>
            <a:lstStyle/>
            <a:p>
              <a:endParaRPr/>
            </a:p>
          </p:txBody>
        </p:sp>
        <p:sp>
          <p:nvSpPr>
            <p:cNvPr id="1810" name="object 1808">
              <a:extLst>
                <a:ext uri="{FF2B5EF4-FFF2-40B4-BE49-F238E27FC236}">
                  <a16:creationId xmlns:a16="http://schemas.microsoft.com/office/drawing/2014/main" id="{83FBAD7E-0DB0-43CA-8657-D584920052AD}"/>
                </a:ext>
              </a:extLst>
            </p:cNvPr>
            <p:cNvSpPr/>
            <p:nvPr/>
          </p:nvSpPr>
          <p:spPr>
            <a:xfrm>
              <a:off x="4715024" y="4810100"/>
              <a:ext cx="335280" cy="0"/>
            </a:xfrm>
            <a:custGeom>
              <a:avLst/>
              <a:gdLst/>
              <a:ahLst/>
              <a:cxnLst/>
              <a:rect l="l" t="t" r="r" b="b"/>
              <a:pathLst>
                <a:path w="335279">
                  <a:moveTo>
                    <a:pt x="0" y="0"/>
                  </a:moveTo>
                  <a:lnTo>
                    <a:pt x="334833" y="0"/>
                  </a:lnTo>
                </a:path>
              </a:pathLst>
            </a:custGeom>
            <a:ln w="3175">
              <a:solidFill>
                <a:srgbClr val="FFE80D"/>
              </a:solidFill>
            </a:ln>
          </p:spPr>
          <p:txBody>
            <a:bodyPr wrap="square" lIns="0" tIns="0" rIns="0" bIns="0" rtlCol="0"/>
            <a:lstStyle/>
            <a:p>
              <a:endParaRPr/>
            </a:p>
          </p:txBody>
        </p:sp>
        <p:sp>
          <p:nvSpPr>
            <p:cNvPr id="1811" name="object 1809">
              <a:extLst>
                <a:ext uri="{FF2B5EF4-FFF2-40B4-BE49-F238E27FC236}">
                  <a16:creationId xmlns:a16="http://schemas.microsoft.com/office/drawing/2014/main" id="{02BCB298-44ED-4E74-B007-C5E5A6165BF6}"/>
                </a:ext>
              </a:extLst>
            </p:cNvPr>
            <p:cNvSpPr/>
            <p:nvPr/>
          </p:nvSpPr>
          <p:spPr>
            <a:xfrm>
              <a:off x="4715024" y="4809575"/>
              <a:ext cx="335280" cy="0"/>
            </a:xfrm>
            <a:custGeom>
              <a:avLst/>
              <a:gdLst/>
              <a:ahLst/>
              <a:cxnLst/>
              <a:rect l="l" t="t" r="r" b="b"/>
              <a:pathLst>
                <a:path w="335279">
                  <a:moveTo>
                    <a:pt x="0" y="0"/>
                  </a:moveTo>
                  <a:lnTo>
                    <a:pt x="334833" y="0"/>
                  </a:lnTo>
                </a:path>
              </a:pathLst>
            </a:custGeom>
            <a:ln w="3175">
              <a:solidFill>
                <a:srgbClr val="FFE812"/>
              </a:solidFill>
            </a:ln>
          </p:spPr>
          <p:txBody>
            <a:bodyPr wrap="square" lIns="0" tIns="0" rIns="0" bIns="0" rtlCol="0"/>
            <a:lstStyle/>
            <a:p>
              <a:endParaRPr/>
            </a:p>
          </p:txBody>
        </p:sp>
        <p:sp>
          <p:nvSpPr>
            <p:cNvPr id="1812" name="object 1810">
              <a:extLst>
                <a:ext uri="{FF2B5EF4-FFF2-40B4-BE49-F238E27FC236}">
                  <a16:creationId xmlns:a16="http://schemas.microsoft.com/office/drawing/2014/main" id="{51D11F9F-227A-4E5B-AF2A-D9A3AEE660DB}"/>
                </a:ext>
              </a:extLst>
            </p:cNvPr>
            <p:cNvSpPr/>
            <p:nvPr/>
          </p:nvSpPr>
          <p:spPr>
            <a:xfrm>
              <a:off x="4712186" y="4807193"/>
              <a:ext cx="335280" cy="0"/>
            </a:xfrm>
            <a:custGeom>
              <a:avLst/>
              <a:gdLst/>
              <a:ahLst/>
              <a:cxnLst/>
              <a:rect l="l" t="t" r="r" b="b"/>
              <a:pathLst>
                <a:path w="335279">
                  <a:moveTo>
                    <a:pt x="0" y="0"/>
                  </a:moveTo>
                  <a:lnTo>
                    <a:pt x="334833" y="0"/>
                  </a:lnTo>
                </a:path>
              </a:pathLst>
            </a:custGeom>
            <a:ln w="3175">
              <a:solidFill>
                <a:srgbClr val="FFE812"/>
              </a:solidFill>
            </a:ln>
          </p:spPr>
          <p:txBody>
            <a:bodyPr wrap="square" lIns="0" tIns="0" rIns="0" bIns="0" rtlCol="0"/>
            <a:lstStyle/>
            <a:p>
              <a:endParaRPr/>
            </a:p>
          </p:txBody>
        </p:sp>
        <p:sp>
          <p:nvSpPr>
            <p:cNvPr id="1813" name="object 1811">
              <a:extLst>
                <a:ext uri="{FF2B5EF4-FFF2-40B4-BE49-F238E27FC236}">
                  <a16:creationId xmlns:a16="http://schemas.microsoft.com/office/drawing/2014/main" id="{BA272587-F542-4D6E-A781-1A55164BD872}"/>
                </a:ext>
              </a:extLst>
            </p:cNvPr>
            <p:cNvSpPr/>
            <p:nvPr/>
          </p:nvSpPr>
          <p:spPr>
            <a:xfrm>
              <a:off x="4712186" y="4807193"/>
              <a:ext cx="335280" cy="0"/>
            </a:xfrm>
            <a:custGeom>
              <a:avLst/>
              <a:gdLst/>
              <a:ahLst/>
              <a:cxnLst/>
              <a:rect l="l" t="t" r="r" b="b"/>
              <a:pathLst>
                <a:path w="335279">
                  <a:moveTo>
                    <a:pt x="0" y="0"/>
                  </a:moveTo>
                  <a:lnTo>
                    <a:pt x="334833" y="0"/>
                  </a:lnTo>
                </a:path>
              </a:pathLst>
            </a:custGeom>
            <a:ln w="3175">
              <a:solidFill>
                <a:srgbClr val="FFE817"/>
              </a:solidFill>
            </a:ln>
          </p:spPr>
          <p:txBody>
            <a:bodyPr wrap="square" lIns="0" tIns="0" rIns="0" bIns="0" rtlCol="0"/>
            <a:lstStyle/>
            <a:p>
              <a:endParaRPr/>
            </a:p>
          </p:txBody>
        </p:sp>
        <p:sp>
          <p:nvSpPr>
            <p:cNvPr id="1814" name="object 1812">
              <a:extLst>
                <a:ext uri="{FF2B5EF4-FFF2-40B4-BE49-F238E27FC236}">
                  <a16:creationId xmlns:a16="http://schemas.microsoft.com/office/drawing/2014/main" id="{782769F7-6538-426D-A24D-061D04F41884}"/>
                </a:ext>
              </a:extLst>
            </p:cNvPr>
            <p:cNvSpPr/>
            <p:nvPr/>
          </p:nvSpPr>
          <p:spPr>
            <a:xfrm>
              <a:off x="4709348" y="4804812"/>
              <a:ext cx="332105" cy="0"/>
            </a:xfrm>
            <a:custGeom>
              <a:avLst/>
              <a:gdLst/>
              <a:ahLst/>
              <a:cxnLst/>
              <a:rect l="l" t="t" r="r" b="b"/>
              <a:pathLst>
                <a:path w="332104">
                  <a:moveTo>
                    <a:pt x="0" y="0"/>
                  </a:moveTo>
                  <a:lnTo>
                    <a:pt x="331996" y="0"/>
                  </a:lnTo>
                </a:path>
              </a:pathLst>
            </a:custGeom>
            <a:ln w="3175">
              <a:solidFill>
                <a:srgbClr val="FFE817"/>
              </a:solidFill>
            </a:ln>
          </p:spPr>
          <p:txBody>
            <a:bodyPr wrap="square" lIns="0" tIns="0" rIns="0" bIns="0" rtlCol="0"/>
            <a:lstStyle/>
            <a:p>
              <a:endParaRPr/>
            </a:p>
          </p:txBody>
        </p:sp>
        <p:sp>
          <p:nvSpPr>
            <p:cNvPr id="1815" name="object 1813">
              <a:extLst>
                <a:ext uri="{FF2B5EF4-FFF2-40B4-BE49-F238E27FC236}">
                  <a16:creationId xmlns:a16="http://schemas.microsoft.com/office/drawing/2014/main" id="{B0FE697D-D354-406C-A024-39F5DFA35FD3}"/>
                </a:ext>
              </a:extLst>
            </p:cNvPr>
            <p:cNvSpPr/>
            <p:nvPr/>
          </p:nvSpPr>
          <p:spPr>
            <a:xfrm>
              <a:off x="4709348" y="4804812"/>
              <a:ext cx="332105" cy="0"/>
            </a:xfrm>
            <a:custGeom>
              <a:avLst/>
              <a:gdLst/>
              <a:ahLst/>
              <a:cxnLst/>
              <a:rect l="l" t="t" r="r" b="b"/>
              <a:pathLst>
                <a:path w="332104">
                  <a:moveTo>
                    <a:pt x="0" y="0"/>
                  </a:moveTo>
                  <a:lnTo>
                    <a:pt x="331996" y="0"/>
                  </a:lnTo>
                </a:path>
              </a:pathLst>
            </a:custGeom>
            <a:ln w="3175">
              <a:solidFill>
                <a:srgbClr val="FFEB1C"/>
              </a:solidFill>
            </a:ln>
          </p:spPr>
          <p:txBody>
            <a:bodyPr wrap="square" lIns="0" tIns="0" rIns="0" bIns="0" rtlCol="0"/>
            <a:lstStyle/>
            <a:p>
              <a:endParaRPr/>
            </a:p>
          </p:txBody>
        </p:sp>
        <p:sp>
          <p:nvSpPr>
            <p:cNvPr id="1816" name="object 1814">
              <a:extLst>
                <a:ext uri="{FF2B5EF4-FFF2-40B4-BE49-F238E27FC236}">
                  <a16:creationId xmlns:a16="http://schemas.microsoft.com/office/drawing/2014/main" id="{DF0ECAEF-DDFA-47E5-9539-550CFFF3A0D3}"/>
                </a:ext>
              </a:extLst>
            </p:cNvPr>
            <p:cNvSpPr/>
            <p:nvPr/>
          </p:nvSpPr>
          <p:spPr>
            <a:xfrm>
              <a:off x="4706511" y="4802425"/>
              <a:ext cx="329565" cy="0"/>
            </a:xfrm>
            <a:custGeom>
              <a:avLst/>
              <a:gdLst/>
              <a:ahLst/>
              <a:cxnLst/>
              <a:rect l="l" t="t" r="r" b="b"/>
              <a:pathLst>
                <a:path w="329564">
                  <a:moveTo>
                    <a:pt x="0" y="0"/>
                  </a:moveTo>
                  <a:lnTo>
                    <a:pt x="329158" y="0"/>
                  </a:lnTo>
                </a:path>
              </a:pathLst>
            </a:custGeom>
            <a:ln w="3175">
              <a:solidFill>
                <a:srgbClr val="FFEB1C"/>
              </a:solidFill>
            </a:ln>
          </p:spPr>
          <p:txBody>
            <a:bodyPr wrap="square" lIns="0" tIns="0" rIns="0" bIns="0" rtlCol="0"/>
            <a:lstStyle/>
            <a:p>
              <a:endParaRPr/>
            </a:p>
          </p:txBody>
        </p:sp>
        <p:sp>
          <p:nvSpPr>
            <p:cNvPr id="1817" name="object 1815">
              <a:extLst>
                <a:ext uri="{FF2B5EF4-FFF2-40B4-BE49-F238E27FC236}">
                  <a16:creationId xmlns:a16="http://schemas.microsoft.com/office/drawing/2014/main" id="{6E53974C-96F3-4B59-B2E7-6A1AC02BFC40}"/>
                </a:ext>
              </a:extLst>
            </p:cNvPr>
            <p:cNvSpPr/>
            <p:nvPr/>
          </p:nvSpPr>
          <p:spPr>
            <a:xfrm>
              <a:off x="4706511" y="4801987"/>
              <a:ext cx="329565" cy="0"/>
            </a:xfrm>
            <a:custGeom>
              <a:avLst/>
              <a:gdLst/>
              <a:ahLst/>
              <a:cxnLst/>
              <a:rect l="l" t="t" r="r" b="b"/>
              <a:pathLst>
                <a:path w="329564">
                  <a:moveTo>
                    <a:pt x="0" y="0"/>
                  </a:moveTo>
                  <a:lnTo>
                    <a:pt x="329158" y="0"/>
                  </a:lnTo>
                </a:path>
              </a:pathLst>
            </a:custGeom>
            <a:ln w="3175">
              <a:solidFill>
                <a:srgbClr val="FFEB20"/>
              </a:solidFill>
            </a:ln>
          </p:spPr>
          <p:txBody>
            <a:bodyPr wrap="square" lIns="0" tIns="0" rIns="0" bIns="0" rtlCol="0"/>
            <a:lstStyle/>
            <a:p>
              <a:endParaRPr/>
            </a:p>
          </p:txBody>
        </p:sp>
        <p:sp>
          <p:nvSpPr>
            <p:cNvPr id="1818" name="object 1816">
              <a:extLst>
                <a:ext uri="{FF2B5EF4-FFF2-40B4-BE49-F238E27FC236}">
                  <a16:creationId xmlns:a16="http://schemas.microsoft.com/office/drawing/2014/main" id="{C1B85187-7553-4644-A429-F4A7DBD96188}"/>
                </a:ext>
              </a:extLst>
            </p:cNvPr>
            <p:cNvSpPr/>
            <p:nvPr/>
          </p:nvSpPr>
          <p:spPr>
            <a:xfrm>
              <a:off x="4706511" y="4799669"/>
              <a:ext cx="326390" cy="0"/>
            </a:xfrm>
            <a:custGeom>
              <a:avLst/>
              <a:gdLst/>
              <a:ahLst/>
              <a:cxnLst/>
              <a:rect l="l" t="t" r="r" b="b"/>
              <a:pathLst>
                <a:path w="326389">
                  <a:moveTo>
                    <a:pt x="0" y="0"/>
                  </a:moveTo>
                  <a:lnTo>
                    <a:pt x="326320" y="0"/>
                  </a:lnTo>
                </a:path>
              </a:pathLst>
            </a:custGeom>
            <a:ln w="3175">
              <a:solidFill>
                <a:srgbClr val="FFEB20"/>
              </a:solidFill>
            </a:ln>
          </p:spPr>
          <p:txBody>
            <a:bodyPr wrap="square" lIns="0" tIns="0" rIns="0" bIns="0" rtlCol="0"/>
            <a:lstStyle/>
            <a:p>
              <a:endParaRPr/>
            </a:p>
          </p:txBody>
        </p:sp>
        <p:sp>
          <p:nvSpPr>
            <p:cNvPr id="1819" name="object 1817">
              <a:extLst>
                <a:ext uri="{FF2B5EF4-FFF2-40B4-BE49-F238E27FC236}">
                  <a16:creationId xmlns:a16="http://schemas.microsoft.com/office/drawing/2014/main" id="{9933D5ED-0E4D-4239-9DDA-1A456AD829ED}"/>
                </a:ext>
              </a:extLst>
            </p:cNvPr>
            <p:cNvSpPr/>
            <p:nvPr/>
          </p:nvSpPr>
          <p:spPr>
            <a:xfrm>
              <a:off x="4706511" y="4799669"/>
              <a:ext cx="326390" cy="0"/>
            </a:xfrm>
            <a:custGeom>
              <a:avLst/>
              <a:gdLst/>
              <a:ahLst/>
              <a:cxnLst/>
              <a:rect l="l" t="t" r="r" b="b"/>
              <a:pathLst>
                <a:path w="326389">
                  <a:moveTo>
                    <a:pt x="0" y="0"/>
                  </a:moveTo>
                  <a:lnTo>
                    <a:pt x="326320" y="0"/>
                  </a:lnTo>
                </a:path>
              </a:pathLst>
            </a:custGeom>
            <a:ln w="3175">
              <a:solidFill>
                <a:srgbClr val="FFEC25"/>
              </a:solidFill>
            </a:ln>
          </p:spPr>
          <p:txBody>
            <a:bodyPr wrap="square" lIns="0" tIns="0" rIns="0" bIns="0" rtlCol="0"/>
            <a:lstStyle/>
            <a:p>
              <a:endParaRPr/>
            </a:p>
          </p:txBody>
        </p:sp>
        <p:sp>
          <p:nvSpPr>
            <p:cNvPr id="1820" name="object 1818">
              <a:extLst>
                <a:ext uri="{FF2B5EF4-FFF2-40B4-BE49-F238E27FC236}">
                  <a16:creationId xmlns:a16="http://schemas.microsoft.com/office/drawing/2014/main" id="{42DA0872-A531-457D-8920-DE8A8F805A79}"/>
                </a:ext>
              </a:extLst>
            </p:cNvPr>
            <p:cNvSpPr/>
            <p:nvPr/>
          </p:nvSpPr>
          <p:spPr>
            <a:xfrm>
              <a:off x="4706511" y="4796192"/>
              <a:ext cx="321945" cy="0"/>
            </a:xfrm>
            <a:custGeom>
              <a:avLst/>
              <a:gdLst/>
              <a:ahLst/>
              <a:cxnLst/>
              <a:rect l="l" t="t" r="r" b="b"/>
              <a:pathLst>
                <a:path w="321945">
                  <a:moveTo>
                    <a:pt x="0" y="0"/>
                  </a:moveTo>
                  <a:lnTo>
                    <a:pt x="321900" y="0"/>
                  </a:lnTo>
                </a:path>
              </a:pathLst>
            </a:custGeom>
            <a:ln w="4636">
              <a:solidFill>
                <a:srgbClr val="FFEC25"/>
              </a:solidFill>
            </a:ln>
          </p:spPr>
          <p:txBody>
            <a:bodyPr wrap="square" lIns="0" tIns="0" rIns="0" bIns="0" rtlCol="0"/>
            <a:lstStyle/>
            <a:p>
              <a:endParaRPr/>
            </a:p>
          </p:txBody>
        </p:sp>
        <p:sp>
          <p:nvSpPr>
            <p:cNvPr id="1821" name="object 1819">
              <a:extLst>
                <a:ext uri="{FF2B5EF4-FFF2-40B4-BE49-F238E27FC236}">
                  <a16:creationId xmlns:a16="http://schemas.microsoft.com/office/drawing/2014/main" id="{C3C7CF18-F5F7-4C02-A150-FFEC74F3630E}"/>
                </a:ext>
              </a:extLst>
            </p:cNvPr>
            <p:cNvSpPr/>
            <p:nvPr/>
          </p:nvSpPr>
          <p:spPr>
            <a:xfrm>
              <a:off x="4706511" y="4796467"/>
              <a:ext cx="323850" cy="0"/>
            </a:xfrm>
            <a:custGeom>
              <a:avLst/>
              <a:gdLst/>
              <a:ahLst/>
              <a:cxnLst/>
              <a:rect l="l" t="t" r="r" b="b"/>
              <a:pathLst>
                <a:path w="323850">
                  <a:moveTo>
                    <a:pt x="0" y="0"/>
                  </a:moveTo>
                  <a:lnTo>
                    <a:pt x="323483" y="0"/>
                  </a:lnTo>
                </a:path>
              </a:pathLst>
            </a:custGeom>
            <a:ln w="4762">
              <a:solidFill>
                <a:srgbClr val="FFEC29"/>
              </a:solidFill>
            </a:ln>
          </p:spPr>
          <p:txBody>
            <a:bodyPr wrap="square" lIns="0" tIns="0" rIns="0" bIns="0" rtlCol="0"/>
            <a:lstStyle/>
            <a:p>
              <a:endParaRPr/>
            </a:p>
          </p:txBody>
        </p:sp>
        <p:sp>
          <p:nvSpPr>
            <p:cNvPr id="1822" name="object 1820">
              <a:extLst>
                <a:ext uri="{FF2B5EF4-FFF2-40B4-BE49-F238E27FC236}">
                  <a16:creationId xmlns:a16="http://schemas.microsoft.com/office/drawing/2014/main" id="{E44B5A3F-CFE3-49C2-A78C-0488E8017BB8}"/>
                </a:ext>
              </a:extLst>
            </p:cNvPr>
            <p:cNvSpPr/>
            <p:nvPr/>
          </p:nvSpPr>
          <p:spPr>
            <a:xfrm>
              <a:off x="4709348" y="4791704"/>
              <a:ext cx="306705" cy="0"/>
            </a:xfrm>
            <a:custGeom>
              <a:avLst/>
              <a:gdLst/>
              <a:ahLst/>
              <a:cxnLst/>
              <a:rect l="l" t="t" r="r" b="b"/>
              <a:pathLst>
                <a:path w="306704">
                  <a:moveTo>
                    <a:pt x="0" y="0"/>
                  </a:moveTo>
                  <a:lnTo>
                    <a:pt x="306457" y="0"/>
                  </a:lnTo>
                </a:path>
              </a:pathLst>
            </a:custGeom>
            <a:ln w="4762">
              <a:solidFill>
                <a:srgbClr val="FFEF2F"/>
              </a:solidFill>
            </a:ln>
          </p:spPr>
          <p:txBody>
            <a:bodyPr wrap="square" lIns="0" tIns="0" rIns="0" bIns="0" rtlCol="0"/>
            <a:lstStyle/>
            <a:p>
              <a:endParaRPr/>
            </a:p>
          </p:txBody>
        </p:sp>
        <p:sp>
          <p:nvSpPr>
            <p:cNvPr id="1823" name="object 1821">
              <a:extLst>
                <a:ext uri="{FF2B5EF4-FFF2-40B4-BE49-F238E27FC236}">
                  <a16:creationId xmlns:a16="http://schemas.microsoft.com/office/drawing/2014/main" id="{0D59E593-BCA4-4541-81A8-0B6D51897506}"/>
                </a:ext>
              </a:extLst>
            </p:cNvPr>
            <p:cNvSpPr/>
            <p:nvPr/>
          </p:nvSpPr>
          <p:spPr>
            <a:xfrm>
              <a:off x="4709348" y="4791556"/>
              <a:ext cx="306705" cy="0"/>
            </a:xfrm>
            <a:custGeom>
              <a:avLst/>
              <a:gdLst/>
              <a:ahLst/>
              <a:cxnLst/>
              <a:rect l="l" t="t" r="r" b="b"/>
              <a:pathLst>
                <a:path w="306704">
                  <a:moveTo>
                    <a:pt x="0" y="0"/>
                  </a:moveTo>
                  <a:lnTo>
                    <a:pt x="306457" y="0"/>
                  </a:lnTo>
                </a:path>
              </a:pathLst>
            </a:custGeom>
            <a:ln w="4636">
              <a:solidFill>
                <a:srgbClr val="FFEF33"/>
              </a:solidFill>
            </a:ln>
          </p:spPr>
          <p:txBody>
            <a:bodyPr wrap="square" lIns="0" tIns="0" rIns="0" bIns="0" rtlCol="0"/>
            <a:lstStyle/>
            <a:p>
              <a:endParaRPr/>
            </a:p>
          </p:txBody>
        </p:sp>
        <p:sp>
          <p:nvSpPr>
            <p:cNvPr id="1824" name="object 1822">
              <a:extLst>
                <a:ext uri="{FF2B5EF4-FFF2-40B4-BE49-F238E27FC236}">
                  <a16:creationId xmlns:a16="http://schemas.microsoft.com/office/drawing/2014/main" id="{69A78039-5CDA-42FD-8962-934EC99EB07D}"/>
                </a:ext>
              </a:extLst>
            </p:cNvPr>
            <p:cNvSpPr/>
            <p:nvPr/>
          </p:nvSpPr>
          <p:spPr>
            <a:xfrm>
              <a:off x="4709348" y="4788079"/>
              <a:ext cx="298450" cy="0"/>
            </a:xfrm>
            <a:custGeom>
              <a:avLst/>
              <a:gdLst/>
              <a:ahLst/>
              <a:cxnLst/>
              <a:rect l="l" t="t" r="r" b="b"/>
              <a:pathLst>
                <a:path w="298450">
                  <a:moveTo>
                    <a:pt x="0" y="0"/>
                  </a:moveTo>
                  <a:lnTo>
                    <a:pt x="297945" y="0"/>
                  </a:lnTo>
                </a:path>
              </a:pathLst>
            </a:custGeom>
            <a:ln w="3175">
              <a:solidFill>
                <a:srgbClr val="FFEF33"/>
              </a:solidFill>
            </a:ln>
          </p:spPr>
          <p:txBody>
            <a:bodyPr wrap="square" lIns="0" tIns="0" rIns="0" bIns="0" rtlCol="0"/>
            <a:lstStyle/>
            <a:p>
              <a:endParaRPr/>
            </a:p>
          </p:txBody>
        </p:sp>
        <p:sp>
          <p:nvSpPr>
            <p:cNvPr id="1825" name="object 1823">
              <a:extLst>
                <a:ext uri="{FF2B5EF4-FFF2-40B4-BE49-F238E27FC236}">
                  <a16:creationId xmlns:a16="http://schemas.microsoft.com/office/drawing/2014/main" id="{69C32F63-5E49-4D1F-A88A-51AF93CFBC7B}"/>
                </a:ext>
              </a:extLst>
            </p:cNvPr>
            <p:cNvSpPr/>
            <p:nvPr/>
          </p:nvSpPr>
          <p:spPr>
            <a:xfrm>
              <a:off x="4709348" y="4788132"/>
              <a:ext cx="300990" cy="0"/>
            </a:xfrm>
            <a:custGeom>
              <a:avLst/>
              <a:gdLst/>
              <a:ahLst/>
              <a:cxnLst/>
              <a:rect l="l" t="t" r="r" b="b"/>
              <a:pathLst>
                <a:path w="300989">
                  <a:moveTo>
                    <a:pt x="0" y="0"/>
                  </a:moveTo>
                  <a:lnTo>
                    <a:pt x="300782" y="0"/>
                  </a:lnTo>
                </a:path>
              </a:pathLst>
            </a:custGeom>
            <a:ln w="3175">
              <a:solidFill>
                <a:srgbClr val="FFF13A"/>
              </a:solidFill>
            </a:ln>
          </p:spPr>
          <p:txBody>
            <a:bodyPr wrap="square" lIns="0" tIns="0" rIns="0" bIns="0" rtlCol="0"/>
            <a:lstStyle/>
            <a:p>
              <a:endParaRPr/>
            </a:p>
          </p:txBody>
        </p:sp>
        <p:sp>
          <p:nvSpPr>
            <p:cNvPr id="1826" name="object 1824">
              <a:extLst>
                <a:ext uri="{FF2B5EF4-FFF2-40B4-BE49-F238E27FC236}">
                  <a16:creationId xmlns:a16="http://schemas.microsoft.com/office/drawing/2014/main" id="{5F531C37-8298-4449-A44A-A4E48943572B}"/>
                </a:ext>
              </a:extLst>
            </p:cNvPr>
            <p:cNvSpPr/>
            <p:nvPr/>
          </p:nvSpPr>
          <p:spPr>
            <a:xfrm>
              <a:off x="4712186" y="4785750"/>
              <a:ext cx="287020" cy="0"/>
            </a:xfrm>
            <a:custGeom>
              <a:avLst/>
              <a:gdLst/>
              <a:ahLst/>
              <a:cxnLst/>
              <a:rect l="l" t="t" r="r" b="b"/>
              <a:pathLst>
                <a:path w="287020">
                  <a:moveTo>
                    <a:pt x="0" y="0"/>
                  </a:moveTo>
                  <a:lnTo>
                    <a:pt x="286594" y="0"/>
                  </a:lnTo>
                </a:path>
              </a:pathLst>
            </a:custGeom>
            <a:ln w="3175">
              <a:solidFill>
                <a:srgbClr val="FFF13A"/>
              </a:solidFill>
            </a:ln>
          </p:spPr>
          <p:txBody>
            <a:bodyPr wrap="square" lIns="0" tIns="0" rIns="0" bIns="0" rtlCol="0"/>
            <a:lstStyle/>
            <a:p>
              <a:endParaRPr/>
            </a:p>
          </p:txBody>
        </p:sp>
        <p:sp>
          <p:nvSpPr>
            <p:cNvPr id="1827" name="object 1825">
              <a:extLst>
                <a:ext uri="{FF2B5EF4-FFF2-40B4-BE49-F238E27FC236}">
                  <a16:creationId xmlns:a16="http://schemas.microsoft.com/office/drawing/2014/main" id="{314531F5-851C-4567-8304-5D224488E32F}"/>
                </a:ext>
              </a:extLst>
            </p:cNvPr>
            <p:cNvSpPr/>
            <p:nvPr/>
          </p:nvSpPr>
          <p:spPr>
            <a:xfrm>
              <a:off x="4712186" y="4785750"/>
              <a:ext cx="287020" cy="0"/>
            </a:xfrm>
            <a:custGeom>
              <a:avLst/>
              <a:gdLst/>
              <a:ahLst/>
              <a:cxnLst/>
              <a:rect l="l" t="t" r="r" b="b"/>
              <a:pathLst>
                <a:path w="287020">
                  <a:moveTo>
                    <a:pt x="0" y="0"/>
                  </a:moveTo>
                  <a:lnTo>
                    <a:pt x="286594" y="0"/>
                  </a:lnTo>
                </a:path>
              </a:pathLst>
            </a:custGeom>
            <a:ln w="3175">
              <a:solidFill>
                <a:srgbClr val="FFF13C"/>
              </a:solidFill>
            </a:ln>
          </p:spPr>
          <p:txBody>
            <a:bodyPr wrap="square" lIns="0" tIns="0" rIns="0" bIns="0" rtlCol="0"/>
            <a:lstStyle/>
            <a:p>
              <a:endParaRPr/>
            </a:p>
          </p:txBody>
        </p:sp>
        <p:sp>
          <p:nvSpPr>
            <p:cNvPr id="1828" name="object 1826">
              <a:extLst>
                <a:ext uri="{FF2B5EF4-FFF2-40B4-BE49-F238E27FC236}">
                  <a16:creationId xmlns:a16="http://schemas.microsoft.com/office/drawing/2014/main" id="{91344246-17F9-43FB-819E-52D65DB21410}"/>
                </a:ext>
              </a:extLst>
            </p:cNvPr>
            <p:cNvSpPr/>
            <p:nvPr/>
          </p:nvSpPr>
          <p:spPr>
            <a:xfrm>
              <a:off x="4715024" y="4783369"/>
              <a:ext cx="258445" cy="0"/>
            </a:xfrm>
            <a:custGeom>
              <a:avLst/>
              <a:gdLst/>
              <a:ahLst/>
              <a:cxnLst/>
              <a:rect l="l" t="t" r="r" b="b"/>
              <a:pathLst>
                <a:path w="258445">
                  <a:moveTo>
                    <a:pt x="0" y="0"/>
                  </a:moveTo>
                  <a:lnTo>
                    <a:pt x="258219" y="0"/>
                  </a:lnTo>
                </a:path>
              </a:pathLst>
            </a:custGeom>
            <a:ln w="3175">
              <a:solidFill>
                <a:srgbClr val="FFF13C"/>
              </a:solidFill>
            </a:ln>
          </p:spPr>
          <p:txBody>
            <a:bodyPr wrap="square" lIns="0" tIns="0" rIns="0" bIns="0" rtlCol="0"/>
            <a:lstStyle/>
            <a:p>
              <a:endParaRPr/>
            </a:p>
          </p:txBody>
        </p:sp>
        <p:sp>
          <p:nvSpPr>
            <p:cNvPr id="1829" name="object 1827">
              <a:extLst>
                <a:ext uri="{FF2B5EF4-FFF2-40B4-BE49-F238E27FC236}">
                  <a16:creationId xmlns:a16="http://schemas.microsoft.com/office/drawing/2014/main" id="{EC7519A2-9961-43F8-B3DF-9FBA7C7B4E24}"/>
                </a:ext>
              </a:extLst>
            </p:cNvPr>
            <p:cNvSpPr/>
            <p:nvPr/>
          </p:nvSpPr>
          <p:spPr>
            <a:xfrm>
              <a:off x="4715024" y="4783369"/>
              <a:ext cx="258445" cy="0"/>
            </a:xfrm>
            <a:custGeom>
              <a:avLst/>
              <a:gdLst/>
              <a:ahLst/>
              <a:cxnLst/>
              <a:rect l="l" t="t" r="r" b="b"/>
              <a:pathLst>
                <a:path w="258445">
                  <a:moveTo>
                    <a:pt x="0" y="0"/>
                  </a:moveTo>
                  <a:lnTo>
                    <a:pt x="258219" y="0"/>
                  </a:lnTo>
                </a:path>
              </a:pathLst>
            </a:custGeom>
            <a:ln w="3175">
              <a:solidFill>
                <a:srgbClr val="FFF145"/>
              </a:solidFill>
            </a:ln>
          </p:spPr>
          <p:txBody>
            <a:bodyPr wrap="square" lIns="0" tIns="0" rIns="0" bIns="0" rtlCol="0"/>
            <a:lstStyle/>
            <a:p>
              <a:endParaRPr/>
            </a:p>
          </p:txBody>
        </p:sp>
        <p:sp>
          <p:nvSpPr>
            <p:cNvPr id="1830" name="object 1828">
              <a:extLst>
                <a:ext uri="{FF2B5EF4-FFF2-40B4-BE49-F238E27FC236}">
                  <a16:creationId xmlns:a16="http://schemas.microsoft.com/office/drawing/2014/main" id="{88813531-A7C3-4885-B23E-D718C232A7D1}"/>
                </a:ext>
              </a:extLst>
            </p:cNvPr>
            <p:cNvSpPr/>
            <p:nvPr/>
          </p:nvSpPr>
          <p:spPr>
            <a:xfrm>
              <a:off x="4717861" y="4780988"/>
              <a:ext cx="250190" cy="0"/>
            </a:xfrm>
            <a:custGeom>
              <a:avLst/>
              <a:gdLst/>
              <a:ahLst/>
              <a:cxnLst/>
              <a:rect l="l" t="t" r="r" b="b"/>
              <a:pathLst>
                <a:path w="250189">
                  <a:moveTo>
                    <a:pt x="0" y="0"/>
                  </a:moveTo>
                  <a:lnTo>
                    <a:pt x="249706" y="0"/>
                  </a:lnTo>
                </a:path>
              </a:pathLst>
            </a:custGeom>
            <a:ln w="3175">
              <a:solidFill>
                <a:srgbClr val="FFF145"/>
              </a:solidFill>
            </a:ln>
          </p:spPr>
          <p:txBody>
            <a:bodyPr wrap="square" lIns="0" tIns="0" rIns="0" bIns="0" rtlCol="0"/>
            <a:lstStyle/>
            <a:p>
              <a:endParaRPr/>
            </a:p>
          </p:txBody>
        </p:sp>
        <p:sp>
          <p:nvSpPr>
            <p:cNvPr id="1831" name="object 1829">
              <a:extLst>
                <a:ext uri="{FF2B5EF4-FFF2-40B4-BE49-F238E27FC236}">
                  <a16:creationId xmlns:a16="http://schemas.microsoft.com/office/drawing/2014/main" id="{73D4A5A2-9948-4908-90EC-862B3F948F91}"/>
                </a:ext>
              </a:extLst>
            </p:cNvPr>
            <p:cNvSpPr/>
            <p:nvPr/>
          </p:nvSpPr>
          <p:spPr>
            <a:xfrm>
              <a:off x="4717861" y="4780988"/>
              <a:ext cx="250190" cy="0"/>
            </a:xfrm>
            <a:custGeom>
              <a:avLst/>
              <a:gdLst/>
              <a:ahLst/>
              <a:cxnLst/>
              <a:rect l="l" t="t" r="r" b="b"/>
              <a:pathLst>
                <a:path w="250189">
                  <a:moveTo>
                    <a:pt x="0" y="0"/>
                  </a:moveTo>
                  <a:lnTo>
                    <a:pt x="249706" y="0"/>
                  </a:lnTo>
                </a:path>
              </a:pathLst>
            </a:custGeom>
            <a:ln w="3175">
              <a:solidFill>
                <a:srgbClr val="FFF146"/>
              </a:solidFill>
            </a:ln>
          </p:spPr>
          <p:txBody>
            <a:bodyPr wrap="square" lIns="0" tIns="0" rIns="0" bIns="0" rtlCol="0"/>
            <a:lstStyle/>
            <a:p>
              <a:endParaRPr/>
            </a:p>
          </p:txBody>
        </p:sp>
        <p:sp>
          <p:nvSpPr>
            <p:cNvPr id="1832" name="object 1830">
              <a:extLst>
                <a:ext uri="{FF2B5EF4-FFF2-40B4-BE49-F238E27FC236}">
                  <a16:creationId xmlns:a16="http://schemas.microsoft.com/office/drawing/2014/main" id="{D520BAAB-2DF8-4418-B15F-3BE049C3B803}"/>
                </a:ext>
              </a:extLst>
            </p:cNvPr>
            <p:cNvSpPr/>
            <p:nvPr/>
          </p:nvSpPr>
          <p:spPr>
            <a:xfrm>
              <a:off x="4723536" y="4778601"/>
              <a:ext cx="229870" cy="0"/>
            </a:xfrm>
            <a:custGeom>
              <a:avLst/>
              <a:gdLst/>
              <a:ahLst/>
              <a:cxnLst/>
              <a:rect l="l" t="t" r="r" b="b"/>
              <a:pathLst>
                <a:path w="229870">
                  <a:moveTo>
                    <a:pt x="0" y="0"/>
                  </a:moveTo>
                  <a:lnTo>
                    <a:pt x="229843" y="0"/>
                  </a:lnTo>
                </a:path>
              </a:pathLst>
            </a:custGeom>
            <a:ln w="3175">
              <a:solidFill>
                <a:srgbClr val="FFF146"/>
              </a:solidFill>
            </a:ln>
          </p:spPr>
          <p:txBody>
            <a:bodyPr wrap="square" lIns="0" tIns="0" rIns="0" bIns="0" rtlCol="0"/>
            <a:lstStyle/>
            <a:p>
              <a:endParaRPr/>
            </a:p>
          </p:txBody>
        </p:sp>
        <p:sp>
          <p:nvSpPr>
            <p:cNvPr id="1833" name="object 1831">
              <a:extLst>
                <a:ext uri="{FF2B5EF4-FFF2-40B4-BE49-F238E27FC236}">
                  <a16:creationId xmlns:a16="http://schemas.microsoft.com/office/drawing/2014/main" id="{8AB455E6-53B9-468D-BCA9-054F4E38584F}"/>
                </a:ext>
              </a:extLst>
            </p:cNvPr>
            <p:cNvSpPr/>
            <p:nvPr/>
          </p:nvSpPr>
          <p:spPr>
            <a:xfrm>
              <a:off x="4723536" y="4778601"/>
              <a:ext cx="233045" cy="0"/>
            </a:xfrm>
            <a:custGeom>
              <a:avLst/>
              <a:gdLst/>
              <a:ahLst/>
              <a:cxnLst/>
              <a:rect l="l" t="t" r="r" b="b"/>
              <a:pathLst>
                <a:path w="233045">
                  <a:moveTo>
                    <a:pt x="0" y="0"/>
                  </a:moveTo>
                  <a:lnTo>
                    <a:pt x="232681" y="0"/>
                  </a:lnTo>
                </a:path>
              </a:pathLst>
            </a:custGeom>
            <a:ln w="3175">
              <a:solidFill>
                <a:srgbClr val="FFF54F"/>
              </a:solidFill>
            </a:ln>
          </p:spPr>
          <p:txBody>
            <a:bodyPr wrap="square" lIns="0" tIns="0" rIns="0" bIns="0" rtlCol="0"/>
            <a:lstStyle/>
            <a:p>
              <a:endParaRPr/>
            </a:p>
          </p:txBody>
        </p:sp>
        <p:sp>
          <p:nvSpPr>
            <p:cNvPr id="1834" name="object 1832">
              <a:extLst>
                <a:ext uri="{FF2B5EF4-FFF2-40B4-BE49-F238E27FC236}">
                  <a16:creationId xmlns:a16="http://schemas.microsoft.com/office/drawing/2014/main" id="{074A9A8C-2B1A-4BEA-96EA-E70776FA7745}"/>
                </a:ext>
              </a:extLst>
            </p:cNvPr>
            <p:cNvSpPr/>
            <p:nvPr/>
          </p:nvSpPr>
          <p:spPr>
            <a:xfrm>
              <a:off x="4726374" y="4775024"/>
              <a:ext cx="213360" cy="0"/>
            </a:xfrm>
            <a:custGeom>
              <a:avLst/>
              <a:gdLst/>
              <a:ahLst/>
              <a:cxnLst/>
              <a:rect l="l" t="t" r="r" b="b"/>
              <a:pathLst>
                <a:path w="213360">
                  <a:moveTo>
                    <a:pt x="0" y="0"/>
                  </a:moveTo>
                  <a:lnTo>
                    <a:pt x="212818" y="0"/>
                  </a:lnTo>
                </a:path>
              </a:pathLst>
            </a:custGeom>
            <a:ln w="4762">
              <a:solidFill>
                <a:srgbClr val="FFF552"/>
              </a:solidFill>
            </a:ln>
          </p:spPr>
          <p:txBody>
            <a:bodyPr wrap="square" lIns="0" tIns="0" rIns="0" bIns="0" rtlCol="0"/>
            <a:lstStyle/>
            <a:p>
              <a:endParaRPr/>
            </a:p>
          </p:txBody>
        </p:sp>
        <p:sp>
          <p:nvSpPr>
            <p:cNvPr id="1835" name="object 1833">
              <a:extLst>
                <a:ext uri="{FF2B5EF4-FFF2-40B4-BE49-F238E27FC236}">
                  <a16:creationId xmlns:a16="http://schemas.microsoft.com/office/drawing/2014/main" id="{566F7B41-1E3F-467D-8C14-1C91CB168895}"/>
                </a:ext>
              </a:extLst>
            </p:cNvPr>
            <p:cNvSpPr/>
            <p:nvPr/>
          </p:nvSpPr>
          <p:spPr>
            <a:xfrm>
              <a:off x="4726374" y="4775024"/>
              <a:ext cx="213360" cy="0"/>
            </a:xfrm>
            <a:custGeom>
              <a:avLst/>
              <a:gdLst/>
              <a:ahLst/>
              <a:cxnLst/>
              <a:rect l="l" t="t" r="r" b="b"/>
              <a:pathLst>
                <a:path w="213360">
                  <a:moveTo>
                    <a:pt x="0" y="0"/>
                  </a:moveTo>
                  <a:lnTo>
                    <a:pt x="212818" y="0"/>
                  </a:lnTo>
                </a:path>
              </a:pathLst>
            </a:custGeom>
            <a:ln w="4762">
              <a:solidFill>
                <a:srgbClr val="FFF756"/>
              </a:solidFill>
            </a:ln>
          </p:spPr>
          <p:txBody>
            <a:bodyPr wrap="square" lIns="0" tIns="0" rIns="0" bIns="0" rtlCol="0"/>
            <a:lstStyle/>
            <a:p>
              <a:endParaRPr/>
            </a:p>
          </p:txBody>
        </p:sp>
        <p:sp>
          <p:nvSpPr>
            <p:cNvPr id="1836" name="object 1834">
              <a:extLst>
                <a:ext uri="{FF2B5EF4-FFF2-40B4-BE49-F238E27FC236}">
                  <a16:creationId xmlns:a16="http://schemas.microsoft.com/office/drawing/2014/main" id="{76F4B25E-8A16-4ECA-B04B-C4D4784C1FE6}"/>
                </a:ext>
              </a:extLst>
            </p:cNvPr>
            <p:cNvSpPr/>
            <p:nvPr/>
          </p:nvSpPr>
          <p:spPr>
            <a:xfrm>
              <a:off x="4740562" y="4767880"/>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FFF75C"/>
            </a:solidFill>
          </p:spPr>
          <p:txBody>
            <a:bodyPr wrap="square" lIns="0" tIns="0" rIns="0" bIns="0" rtlCol="0"/>
            <a:lstStyle/>
            <a:p>
              <a:endParaRPr/>
            </a:p>
          </p:txBody>
        </p:sp>
        <p:sp>
          <p:nvSpPr>
            <p:cNvPr id="1837" name="object 1835">
              <a:extLst>
                <a:ext uri="{FF2B5EF4-FFF2-40B4-BE49-F238E27FC236}">
                  <a16:creationId xmlns:a16="http://schemas.microsoft.com/office/drawing/2014/main" id="{E3EA3115-6EBC-49F4-B359-14DB72FE068A}"/>
                </a:ext>
              </a:extLst>
            </p:cNvPr>
            <p:cNvSpPr/>
            <p:nvPr/>
          </p:nvSpPr>
          <p:spPr>
            <a:xfrm>
              <a:off x="4785963" y="4770261"/>
              <a:ext cx="142240" cy="0"/>
            </a:xfrm>
            <a:custGeom>
              <a:avLst/>
              <a:gdLst/>
              <a:ahLst/>
              <a:cxnLst/>
              <a:rect l="l" t="t" r="r" b="b"/>
              <a:pathLst>
                <a:path w="142239">
                  <a:moveTo>
                    <a:pt x="0" y="0"/>
                  </a:moveTo>
                  <a:lnTo>
                    <a:pt x="141878" y="0"/>
                  </a:lnTo>
                </a:path>
              </a:pathLst>
            </a:custGeom>
            <a:ln w="4762">
              <a:solidFill>
                <a:srgbClr val="FFF75C"/>
              </a:solidFill>
            </a:ln>
          </p:spPr>
          <p:txBody>
            <a:bodyPr wrap="square" lIns="0" tIns="0" rIns="0" bIns="0" rtlCol="0"/>
            <a:lstStyle/>
            <a:p>
              <a:endParaRPr/>
            </a:p>
          </p:txBody>
        </p:sp>
        <p:sp>
          <p:nvSpPr>
            <p:cNvPr id="1838" name="object 1836">
              <a:extLst>
                <a:ext uri="{FF2B5EF4-FFF2-40B4-BE49-F238E27FC236}">
                  <a16:creationId xmlns:a16="http://schemas.microsoft.com/office/drawing/2014/main" id="{CCE1EFD0-060B-4180-A7BA-27410F084D29}"/>
                </a:ext>
              </a:extLst>
            </p:cNvPr>
            <p:cNvSpPr/>
            <p:nvPr/>
          </p:nvSpPr>
          <p:spPr>
            <a:xfrm>
              <a:off x="4740562" y="4767880"/>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FFF960"/>
            </a:solidFill>
          </p:spPr>
          <p:txBody>
            <a:bodyPr wrap="square" lIns="0" tIns="0" rIns="0" bIns="0" rtlCol="0"/>
            <a:lstStyle/>
            <a:p>
              <a:endParaRPr/>
            </a:p>
          </p:txBody>
        </p:sp>
        <p:sp>
          <p:nvSpPr>
            <p:cNvPr id="1839" name="object 1837">
              <a:extLst>
                <a:ext uri="{FF2B5EF4-FFF2-40B4-BE49-F238E27FC236}">
                  <a16:creationId xmlns:a16="http://schemas.microsoft.com/office/drawing/2014/main" id="{7EC9C02B-0AE6-4366-82B5-274E97979049}"/>
                </a:ext>
              </a:extLst>
            </p:cNvPr>
            <p:cNvSpPr/>
            <p:nvPr/>
          </p:nvSpPr>
          <p:spPr>
            <a:xfrm>
              <a:off x="4785963" y="4770261"/>
              <a:ext cx="142240" cy="0"/>
            </a:xfrm>
            <a:custGeom>
              <a:avLst/>
              <a:gdLst/>
              <a:ahLst/>
              <a:cxnLst/>
              <a:rect l="l" t="t" r="r" b="b"/>
              <a:pathLst>
                <a:path w="142239">
                  <a:moveTo>
                    <a:pt x="0" y="0"/>
                  </a:moveTo>
                  <a:lnTo>
                    <a:pt x="141878" y="0"/>
                  </a:lnTo>
                </a:path>
              </a:pathLst>
            </a:custGeom>
            <a:ln w="4762">
              <a:solidFill>
                <a:srgbClr val="FFF960"/>
              </a:solidFill>
            </a:ln>
          </p:spPr>
          <p:txBody>
            <a:bodyPr wrap="square" lIns="0" tIns="0" rIns="0" bIns="0" rtlCol="0"/>
            <a:lstStyle/>
            <a:p>
              <a:endParaRPr/>
            </a:p>
          </p:txBody>
        </p:sp>
        <p:sp>
          <p:nvSpPr>
            <p:cNvPr id="1840" name="object 1838">
              <a:extLst>
                <a:ext uri="{FF2B5EF4-FFF2-40B4-BE49-F238E27FC236}">
                  <a16:creationId xmlns:a16="http://schemas.microsoft.com/office/drawing/2014/main" id="{6137DA15-A026-4883-AD0B-E50D9120321A}"/>
                </a:ext>
              </a:extLst>
            </p:cNvPr>
            <p:cNvSpPr/>
            <p:nvPr/>
          </p:nvSpPr>
          <p:spPr>
            <a:xfrm>
              <a:off x="4791638" y="4766689"/>
              <a:ext cx="130810" cy="0"/>
            </a:xfrm>
            <a:custGeom>
              <a:avLst/>
              <a:gdLst/>
              <a:ahLst/>
              <a:cxnLst/>
              <a:rect l="l" t="t" r="r" b="b"/>
              <a:pathLst>
                <a:path w="130810">
                  <a:moveTo>
                    <a:pt x="0" y="0"/>
                  </a:moveTo>
                  <a:lnTo>
                    <a:pt x="130528" y="0"/>
                  </a:lnTo>
                </a:path>
              </a:pathLst>
            </a:custGeom>
            <a:ln w="3175">
              <a:solidFill>
                <a:srgbClr val="FFF960"/>
              </a:solidFill>
            </a:ln>
          </p:spPr>
          <p:txBody>
            <a:bodyPr wrap="square" lIns="0" tIns="0" rIns="0" bIns="0" rtlCol="0"/>
            <a:lstStyle/>
            <a:p>
              <a:endParaRPr/>
            </a:p>
          </p:txBody>
        </p:sp>
        <p:sp>
          <p:nvSpPr>
            <p:cNvPr id="1841" name="object 1839">
              <a:extLst>
                <a:ext uri="{FF2B5EF4-FFF2-40B4-BE49-F238E27FC236}">
                  <a16:creationId xmlns:a16="http://schemas.microsoft.com/office/drawing/2014/main" id="{96BC4D35-AF19-4AE0-89D3-D85DFE05B9B0}"/>
                </a:ext>
              </a:extLst>
            </p:cNvPr>
            <p:cNvSpPr/>
            <p:nvPr/>
          </p:nvSpPr>
          <p:spPr>
            <a:xfrm>
              <a:off x="4791638" y="4766689"/>
              <a:ext cx="130810" cy="0"/>
            </a:xfrm>
            <a:custGeom>
              <a:avLst/>
              <a:gdLst/>
              <a:ahLst/>
              <a:cxnLst/>
              <a:rect l="l" t="t" r="r" b="b"/>
              <a:pathLst>
                <a:path w="130810">
                  <a:moveTo>
                    <a:pt x="0" y="0"/>
                  </a:moveTo>
                  <a:lnTo>
                    <a:pt x="130528" y="0"/>
                  </a:lnTo>
                </a:path>
              </a:pathLst>
            </a:custGeom>
            <a:ln w="3175">
              <a:solidFill>
                <a:srgbClr val="FFF966"/>
              </a:solidFill>
            </a:ln>
          </p:spPr>
          <p:txBody>
            <a:bodyPr wrap="square" lIns="0" tIns="0" rIns="0" bIns="0" rtlCol="0"/>
            <a:lstStyle/>
            <a:p>
              <a:endParaRPr/>
            </a:p>
          </p:txBody>
        </p:sp>
        <p:sp>
          <p:nvSpPr>
            <p:cNvPr id="1842" name="object 1840">
              <a:extLst>
                <a:ext uri="{FF2B5EF4-FFF2-40B4-BE49-F238E27FC236}">
                  <a16:creationId xmlns:a16="http://schemas.microsoft.com/office/drawing/2014/main" id="{5B5602C6-A4ED-4F25-975B-50E4275B820B}"/>
                </a:ext>
              </a:extLst>
            </p:cNvPr>
            <p:cNvSpPr/>
            <p:nvPr/>
          </p:nvSpPr>
          <p:spPr>
            <a:xfrm>
              <a:off x="4797313" y="4764308"/>
              <a:ext cx="119380" cy="0"/>
            </a:xfrm>
            <a:custGeom>
              <a:avLst/>
              <a:gdLst/>
              <a:ahLst/>
              <a:cxnLst/>
              <a:rect l="l" t="t" r="r" b="b"/>
              <a:pathLst>
                <a:path w="119379">
                  <a:moveTo>
                    <a:pt x="0" y="0"/>
                  </a:moveTo>
                  <a:lnTo>
                    <a:pt x="119178" y="0"/>
                  </a:lnTo>
                </a:path>
              </a:pathLst>
            </a:custGeom>
            <a:ln w="3175">
              <a:solidFill>
                <a:srgbClr val="FFF966"/>
              </a:solidFill>
            </a:ln>
          </p:spPr>
          <p:txBody>
            <a:bodyPr wrap="square" lIns="0" tIns="0" rIns="0" bIns="0" rtlCol="0"/>
            <a:lstStyle/>
            <a:p>
              <a:endParaRPr/>
            </a:p>
          </p:txBody>
        </p:sp>
        <p:sp>
          <p:nvSpPr>
            <p:cNvPr id="1843" name="object 1841">
              <a:extLst>
                <a:ext uri="{FF2B5EF4-FFF2-40B4-BE49-F238E27FC236}">
                  <a16:creationId xmlns:a16="http://schemas.microsoft.com/office/drawing/2014/main" id="{432CED50-1BED-4E1F-8801-E48919E98FE5}"/>
                </a:ext>
              </a:extLst>
            </p:cNvPr>
            <p:cNvSpPr/>
            <p:nvPr/>
          </p:nvSpPr>
          <p:spPr>
            <a:xfrm>
              <a:off x="4797313" y="4764308"/>
              <a:ext cx="119380" cy="0"/>
            </a:xfrm>
            <a:custGeom>
              <a:avLst/>
              <a:gdLst/>
              <a:ahLst/>
              <a:cxnLst/>
              <a:rect l="l" t="t" r="r" b="b"/>
              <a:pathLst>
                <a:path w="119379">
                  <a:moveTo>
                    <a:pt x="0" y="0"/>
                  </a:moveTo>
                  <a:lnTo>
                    <a:pt x="119178" y="0"/>
                  </a:lnTo>
                </a:path>
              </a:pathLst>
            </a:custGeom>
            <a:ln w="3175">
              <a:solidFill>
                <a:srgbClr val="FFF96B"/>
              </a:solidFill>
            </a:ln>
          </p:spPr>
          <p:txBody>
            <a:bodyPr wrap="square" lIns="0" tIns="0" rIns="0" bIns="0" rtlCol="0"/>
            <a:lstStyle/>
            <a:p>
              <a:endParaRPr/>
            </a:p>
          </p:txBody>
        </p:sp>
        <p:sp>
          <p:nvSpPr>
            <p:cNvPr id="1844" name="object 1842">
              <a:extLst>
                <a:ext uri="{FF2B5EF4-FFF2-40B4-BE49-F238E27FC236}">
                  <a16:creationId xmlns:a16="http://schemas.microsoft.com/office/drawing/2014/main" id="{DA5E91D9-084C-47BC-9757-293AAB924ABE}"/>
                </a:ext>
              </a:extLst>
            </p:cNvPr>
            <p:cNvSpPr/>
            <p:nvPr/>
          </p:nvSpPr>
          <p:spPr>
            <a:xfrm>
              <a:off x="4817176" y="4760736"/>
              <a:ext cx="82550" cy="2540"/>
            </a:xfrm>
            <a:custGeom>
              <a:avLst/>
              <a:gdLst/>
              <a:ahLst/>
              <a:cxnLst/>
              <a:rect l="l" t="t" r="r" b="b"/>
              <a:pathLst>
                <a:path w="82550" h="2539">
                  <a:moveTo>
                    <a:pt x="82289" y="0"/>
                  </a:moveTo>
                  <a:lnTo>
                    <a:pt x="0" y="0"/>
                  </a:lnTo>
                  <a:lnTo>
                    <a:pt x="0" y="2381"/>
                  </a:lnTo>
                  <a:lnTo>
                    <a:pt x="82289" y="2381"/>
                  </a:lnTo>
                  <a:lnTo>
                    <a:pt x="82289" y="0"/>
                  </a:lnTo>
                  <a:close/>
                </a:path>
              </a:pathLst>
            </a:custGeom>
            <a:solidFill>
              <a:srgbClr val="FFF96B"/>
            </a:solidFill>
          </p:spPr>
          <p:txBody>
            <a:bodyPr wrap="square" lIns="0" tIns="0" rIns="0" bIns="0" rtlCol="0"/>
            <a:lstStyle/>
            <a:p>
              <a:endParaRPr/>
            </a:p>
          </p:txBody>
        </p:sp>
        <p:sp>
          <p:nvSpPr>
            <p:cNvPr id="1845" name="object 1843">
              <a:extLst>
                <a:ext uri="{FF2B5EF4-FFF2-40B4-BE49-F238E27FC236}">
                  <a16:creationId xmlns:a16="http://schemas.microsoft.com/office/drawing/2014/main" id="{37EBDCE8-BFBD-470B-8248-2F854B683028}"/>
                </a:ext>
              </a:extLst>
            </p:cNvPr>
            <p:cNvSpPr/>
            <p:nvPr/>
          </p:nvSpPr>
          <p:spPr>
            <a:xfrm>
              <a:off x="4817176" y="4758354"/>
              <a:ext cx="82550" cy="5080"/>
            </a:xfrm>
            <a:custGeom>
              <a:avLst/>
              <a:gdLst/>
              <a:ahLst/>
              <a:cxnLst/>
              <a:rect l="l" t="t" r="r" b="b"/>
              <a:pathLst>
                <a:path w="82550" h="5079">
                  <a:moveTo>
                    <a:pt x="82289" y="2381"/>
                  </a:moveTo>
                  <a:lnTo>
                    <a:pt x="0" y="2381"/>
                  </a:lnTo>
                  <a:lnTo>
                    <a:pt x="0" y="4762"/>
                  </a:lnTo>
                  <a:lnTo>
                    <a:pt x="82289" y="4762"/>
                  </a:lnTo>
                  <a:lnTo>
                    <a:pt x="82289" y="2381"/>
                  </a:lnTo>
                  <a:close/>
                </a:path>
                <a:path w="82550" h="5079">
                  <a:moveTo>
                    <a:pt x="73776" y="0"/>
                  </a:moveTo>
                  <a:lnTo>
                    <a:pt x="14187" y="0"/>
                  </a:lnTo>
                  <a:lnTo>
                    <a:pt x="14187" y="2381"/>
                  </a:lnTo>
                  <a:lnTo>
                    <a:pt x="73776" y="2381"/>
                  </a:lnTo>
                  <a:lnTo>
                    <a:pt x="73776" y="0"/>
                  </a:lnTo>
                  <a:close/>
                </a:path>
              </a:pathLst>
            </a:custGeom>
            <a:solidFill>
              <a:srgbClr val="FFF96F"/>
            </a:solidFill>
          </p:spPr>
          <p:txBody>
            <a:bodyPr wrap="square" lIns="0" tIns="0" rIns="0" bIns="0" rtlCol="0"/>
            <a:lstStyle/>
            <a:p>
              <a:endParaRPr/>
            </a:p>
          </p:txBody>
        </p:sp>
        <p:sp>
          <p:nvSpPr>
            <p:cNvPr id="1846" name="object 1844">
              <a:extLst>
                <a:ext uri="{FF2B5EF4-FFF2-40B4-BE49-F238E27FC236}">
                  <a16:creationId xmlns:a16="http://schemas.microsoft.com/office/drawing/2014/main" id="{2D69475A-58D0-4338-8BE6-3E8DA3263BDA}"/>
                </a:ext>
              </a:extLst>
            </p:cNvPr>
            <p:cNvSpPr/>
            <p:nvPr/>
          </p:nvSpPr>
          <p:spPr>
            <a:xfrm>
              <a:off x="4831364" y="4755973"/>
              <a:ext cx="59690" cy="5080"/>
            </a:xfrm>
            <a:custGeom>
              <a:avLst/>
              <a:gdLst/>
              <a:ahLst/>
              <a:cxnLst/>
              <a:rect l="l" t="t" r="r" b="b"/>
              <a:pathLst>
                <a:path w="59689" h="5079">
                  <a:moveTo>
                    <a:pt x="59589" y="2381"/>
                  </a:moveTo>
                  <a:lnTo>
                    <a:pt x="0" y="2381"/>
                  </a:lnTo>
                  <a:lnTo>
                    <a:pt x="0" y="4762"/>
                  </a:lnTo>
                  <a:lnTo>
                    <a:pt x="59589" y="4762"/>
                  </a:lnTo>
                  <a:lnTo>
                    <a:pt x="59589" y="2381"/>
                  </a:lnTo>
                  <a:close/>
                </a:path>
                <a:path w="59689" h="5079">
                  <a:moveTo>
                    <a:pt x="51076" y="0"/>
                  </a:moveTo>
                  <a:lnTo>
                    <a:pt x="28375" y="0"/>
                  </a:lnTo>
                  <a:lnTo>
                    <a:pt x="25538" y="2381"/>
                  </a:lnTo>
                  <a:lnTo>
                    <a:pt x="51076" y="2381"/>
                  </a:lnTo>
                  <a:lnTo>
                    <a:pt x="51076" y="0"/>
                  </a:lnTo>
                  <a:close/>
                </a:path>
              </a:pathLst>
            </a:custGeom>
            <a:solidFill>
              <a:srgbClr val="FFFB75"/>
            </a:solidFill>
          </p:spPr>
          <p:txBody>
            <a:bodyPr wrap="square" lIns="0" tIns="0" rIns="0" bIns="0" rtlCol="0"/>
            <a:lstStyle/>
            <a:p>
              <a:endParaRPr/>
            </a:p>
          </p:txBody>
        </p:sp>
        <p:sp>
          <p:nvSpPr>
            <p:cNvPr id="1847" name="object 1845">
              <a:extLst>
                <a:ext uri="{FF2B5EF4-FFF2-40B4-BE49-F238E27FC236}">
                  <a16:creationId xmlns:a16="http://schemas.microsoft.com/office/drawing/2014/main" id="{557AA74E-C806-4BE4-BBEA-30536EC4C4A5}"/>
                </a:ext>
              </a:extLst>
            </p:cNvPr>
            <p:cNvSpPr/>
            <p:nvPr/>
          </p:nvSpPr>
          <p:spPr>
            <a:xfrm>
              <a:off x="4859740" y="4755973"/>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FFFF7E"/>
            </a:solidFill>
          </p:spPr>
          <p:txBody>
            <a:bodyPr wrap="square" lIns="0" tIns="0" rIns="0" bIns="0" rtlCol="0"/>
            <a:lstStyle/>
            <a:p>
              <a:endParaRPr/>
            </a:p>
          </p:txBody>
        </p:sp>
        <p:sp>
          <p:nvSpPr>
            <p:cNvPr id="1848" name="object 1846">
              <a:extLst>
                <a:ext uri="{FF2B5EF4-FFF2-40B4-BE49-F238E27FC236}">
                  <a16:creationId xmlns:a16="http://schemas.microsoft.com/office/drawing/2014/main" id="{9BDF7BD4-0CB1-4CA0-A60B-F71A5F78C027}"/>
                </a:ext>
              </a:extLst>
            </p:cNvPr>
            <p:cNvSpPr/>
            <p:nvPr/>
          </p:nvSpPr>
          <p:spPr>
            <a:xfrm>
              <a:off x="4956218" y="4841734"/>
              <a:ext cx="65405" cy="2540"/>
            </a:xfrm>
            <a:custGeom>
              <a:avLst/>
              <a:gdLst/>
              <a:ahLst/>
              <a:cxnLst/>
              <a:rect l="l" t="t" r="r" b="b"/>
              <a:pathLst>
                <a:path w="65404" h="2539">
                  <a:moveTo>
                    <a:pt x="65264" y="0"/>
                  </a:moveTo>
                  <a:lnTo>
                    <a:pt x="0" y="0"/>
                  </a:lnTo>
                  <a:lnTo>
                    <a:pt x="2837" y="2381"/>
                  </a:lnTo>
                  <a:lnTo>
                    <a:pt x="65264" y="2381"/>
                  </a:lnTo>
                  <a:lnTo>
                    <a:pt x="65264" y="0"/>
                  </a:lnTo>
                  <a:close/>
                </a:path>
              </a:pathLst>
            </a:custGeom>
            <a:solidFill>
              <a:srgbClr val="FF2D00"/>
            </a:solidFill>
          </p:spPr>
          <p:txBody>
            <a:bodyPr wrap="square" lIns="0" tIns="0" rIns="0" bIns="0" rtlCol="0"/>
            <a:lstStyle/>
            <a:p>
              <a:endParaRPr/>
            </a:p>
          </p:txBody>
        </p:sp>
        <p:sp>
          <p:nvSpPr>
            <p:cNvPr id="1849" name="object 1847">
              <a:extLst>
                <a:ext uri="{FF2B5EF4-FFF2-40B4-BE49-F238E27FC236}">
                  <a16:creationId xmlns:a16="http://schemas.microsoft.com/office/drawing/2014/main" id="{497139B7-D568-40EF-A071-ACF119EFACFA}"/>
                </a:ext>
              </a:extLst>
            </p:cNvPr>
            <p:cNvSpPr/>
            <p:nvPr/>
          </p:nvSpPr>
          <p:spPr>
            <a:xfrm>
              <a:off x="4956218" y="4841734"/>
              <a:ext cx="65405" cy="2540"/>
            </a:xfrm>
            <a:custGeom>
              <a:avLst/>
              <a:gdLst/>
              <a:ahLst/>
              <a:cxnLst/>
              <a:rect l="l" t="t" r="r" b="b"/>
              <a:pathLst>
                <a:path w="65404" h="2539">
                  <a:moveTo>
                    <a:pt x="65264" y="0"/>
                  </a:moveTo>
                  <a:lnTo>
                    <a:pt x="0" y="0"/>
                  </a:lnTo>
                  <a:lnTo>
                    <a:pt x="2837" y="2381"/>
                  </a:lnTo>
                  <a:lnTo>
                    <a:pt x="62426" y="2381"/>
                  </a:lnTo>
                  <a:lnTo>
                    <a:pt x="65264" y="0"/>
                  </a:lnTo>
                  <a:close/>
                </a:path>
              </a:pathLst>
            </a:custGeom>
            <a:solidFill>
              <a:srgbClr val="FF4000"/>
            </a:solidFill>
          </p:spPr>
          <p:txBody>
            <a:bodyPr wrap="square" lIns="0" tIns="0" rIns="0" bIns="0" rtlCol="0"/>
            <a:lstStyle/>
            <a:p>
              <a:endParaRPr/>
            </a:p>
          </p:txBody>
        </p:sp>
        <p:sp>
          <p:nvSpPr>
            <p:cNvPr id="1850" name="object 1848">
              <a:extLst>
                <a:ext uri="{FF2B5EF4-FFF2-40B4-BE49-F238E27FC236}">
                  <a16:creationId xmlns:a16="http://schemas.microsoft.com/office/drawing/2014/main" id="{B555CC84-3679-4568-9854-49484F7EFA6B}"/>
                </a:ext>
              </a:extLst>
            </p:cNvPr>
            <p:cNvSpPr/>
            <p:nvPr/>
          </p:nvSpPr>
          <p:spPr>
            <a:xfrm>
              <a:off x="4930679" y="4840543"/>
              <a:ext cx="105410" cy="0"/>
            </a:xfrm>
            <a:custGeom>
              <a:avLst/>
              <a:gdLst/>
              <a:ahLst/>
              <a:cxnLst/>
              <a:rect l="l" t="t" r="r" b="b"/>
              <a:pathLst>
                <a:path w="105410">
                  <a:moveTo>
                    <a:pt x="0" y="0"/>
                  </a:moveTo>
                  <a:lnTo>
                    <a:pt x="104990" y="0"/>
                  </a:lnTo>
                </a:path>
              </a:pathLst>
            </a:custGeom>
            <a:ln w="3175">
              <a:solidFill>
                <a:srgbClr val="FF4000"/>
              </a:solidFill>
            </a:ln>
          </p:spPr>
          <p:txBody>
            <a:bodyPr wrap="square" lIns="0" tIns="0" rIns="0" bIns="0" rtlCol="0"/>
            <a:lstStyle/>
            <a:p>
              <a:endParaRPr/>
            </a:p>
          </p:txBody>
        </p:sp>
        <p:sp>
          <p:nvSpPr>
            <p:cNvPr id="1851" name="object 1849">
              <a:extLst>
                <a:ext uri="{FF2B5EF4-FFF2-40B4-BE49-F238E27FC236}">
                  <a16:creationId xmlns:a16="http://schemas.microsoft.com/office/drawing/2014/main" id="{CD498547-AA5B-4812-9C33-BD920547BA3D}"/>
                </a:ext>
              </a:extLst>
            </p:cNvPr>
            <p:cNvSpPr/>
            <p:nvPr/>
          </p:nvSpPr>
          <p:spPr>
            <a:xfrm>
              <a:off x="4930679" y="4840543"/>
              <a:ext cx="105410" cy="0"/>
            </a:xfrm>
            <a:custGeom>
              <a:avLst/>
              <a:gdLst/>
              <a:ahLst/>
              <a:cxnLst/>
              <a:rect l="l" t="t" r="r" b="b"/>
              <a:pathLst>
                <a:path w="105410">
                  <a:moveTo>
                    <a:pt x="0" y="0"/>
                  </a:moveTo>
                  <a:lnTo>
                    <a:pt x="104990" y="0"/>
                  </a:lnTo>
                </a:path>
              </a:pathLst>
            </a:custGeom>
            <a:ln w="3175">
              <a:solidFill>
                <a:srgbClr val="FF4F00"/>
              </a:solidFill>
            </a:ln>
          </p:spPr>
          <p:txBody>
            <a:bodyPr wrap="square" lIns="0" tIns="0" rIns="0" bIns="0" rtlCol="0"/>
            <a:lstStyle/>
            <a:p>
              <a:endParaRPr/>
            </a:p>
          </p:txBody>
        </p:sp>
        <p:sp>
          <p:nvSpPr>
            <p:cNvPr id="1852" name="object 1850">
              <a:extLst>
                <a:ext uri="{FF2B5EF4-FFF2-40B4-BE49-F238E27FC236}">
                  <a16:creationId xmlns:a16="http://schemas.microsoft.com/office/drawing/2014/main" id="{6A27EFB7-750C-42E2-9EED-5A88B656BD84}"/>
                </a:ext>
              </a:extLst>
            </p:cNvPr>
            <p:cNvSpPr/>
            <p:nvPr/>
          </p:nvSpPr>
          <p:spPr>
            <a:xfrm>
              <a:off x="4916492" y="4836971"/>
              <a:ext cx="128270" cy="0"/>
            </a:xfrm>
            <a:custGeom>
              <a:avLst/>
              <a:gdLst/>
              <a:ahLst/>
              <a:cxnLst/>
              <a:rect l="l" t="t" r="r" b="b"/>
              <a:pathLst>
                <a:path w="128270">
                  <a:moveTo>
                    <a:pt x="0" y="0"/>
                  </a:moveTo>
                  <a:lnTo>
                    <a:pt x="127690" y="0"/>
                  </a:lnTo>
                </a:path>
              </a:pathLst>
            </a:custGeom>
            <a:ln w="4762">
              <a:solidFill>
                <a:srgbClr val="FF4F00"/>
              </a:solidFill>
            </a:ln>
          </p:spPr>
          <p:txBody>
            <a:bodyPr wrap="square" lIns="0" tIns="0" rIns="0" bIns="0" rtlCol="0"/>
            <a:lstStyle/>
            <a:p>
              <a:endParaRPr/>
            </a:p>
          </p:txBody>
        </p:sp>
        <p:sp>
          <p:nvSpPr>
            <p:cNvPr id="1853" name="object 1851">
              <a:extLst>
                <a:ext uri="{FF2B5EF4-FFF2-40B4-BE49-F238E27FC236}">
                  <a16:creationId xmlns:a16="http://schemas.microsoft.com/office/drawing/2014/main" id="{1313F03C-017C-4C2B-A8F6-433026155E95}"/>
                </a:ext>
              </a:extLst>
            </p:cNvPr>
            <p:cNvSpPr/>
            <p:nvPr/>
          </p:nvSpPr>
          <p:spPr>
            <a:xfrm>
              <a:off x="4797313" y="4834590"/>
              <a:ext cx="34290" cy="5080"/>
            </a:xfrm>
            <a:custGeom>
              <a:avLst/>
              <a:gdLst/>
              <a:ahLst/>
              <a:cxnLst/>
              <a:rect l="l" t="t" r="r" b="b"/>
              <a:pathLst>
                <a:path w="34289" h="5079">
                  <a:moveTo>
                    <a:pt x="34050" y="0"/>
                  </a:moveTo>
                  <a:lnTo>
                    <a:pt x="0" y="0"/>
                  </a:lnTo>
                  <a:lnTo>
                    <a:pt x="0" y="4762"/>
                  </a:lnTo>
                  <a:lnTo>
                    <a:pt x="34050" y="4762"/>
                  </a:lnTo>
                  <a:lnTo>
                    <a:pt x="34050" y="0"/>
                  </a:lnTo>
                  <a:close/>
                </a:path>
              </a:pathLst>
            </a:custGeom>
            <a:solidFill>
              <a:srgbClr val="FF4F00"/>
            </a:solidFill>
          </p:spPr>
          <p:txBody>
            <a:bodyPr wrap="square" lIns="0" tIns="0" rIns="0" bIns="0" rtlCol="0"/>
            <a:lstStyle/>
            <a:p>
              <a:endParaRPr/>
            </a:p>
          </p:txBody>
        </p:sp>
        <p:sp>
          <p:nvSpPr>
            <p:cNvPr id="1854" name="object 1852">
              <a:extLst>
                <a:ext uri="{FF2B5EF4-FFF2-40B4-BE49-F238E27FC236}">
                  <a16:creationId xmlns:a16="http://schemas.microsoft.com/office/drawing/2014/main" id="{FD470163-52E5-4B8E-BBE7-26E96A7A4467}"/>
                </a:ext>
              </a:extLst>
            </p:cNvPr>
            <p:cNvSpPr/>
            <p:nvPr/>
          </p:nvSpPr>
          <p:spPr>
            <a:xfrm>
              <a:off x="4916492" y="4836971"/>
              <a:ext cx="128270" cy="0"/>
            </a:xfrm>
            <a:custGeom>
              <a:avLst/>
              <a:gdLst/>
              <a:ahLst/>
              <a:cxnLst/>
              <a:rect l="l" t="t" r="r" b="b"/>
              <a:pathLst>
                <a:path w="128270">
                  <a:moveTo>
                    <a:pt x="0" y="0"/>
                  </a:moveTo>
                  <a:lnTo>
                    <a:pt x="127690" y="0"/>
                  </a:lnTo>
                </a:path>
              </a:pathLst>
            </a:custGeom>
            <a:ln w="4762">
              <a:solidFill>
                <a:srgbClr val="FF6000"/>
              </a:solidFill>
            </a:ln>
          </p:spPr>
          <p:txBody>
            <a:bodyPr wrap="square" lIns="0" tIns="0" rIns="0" bIns="0" rtlCol="0"/>
            <a:lstStyle/>
            <a:p>
              <a:endParaRPr/>
            </a:p>
          </p:txBody>
        </p:sp>
        <p:sp>
          <p:nvSpPr>
            <p:cNvPr id="1855" name="object 1853">
              <a:extLst>
                <a:ext uri="{FF2B5EF4-FFF2-40B4-BE49-F238E27FC236}">
                  <a16:creationId xmlns:a16="http://schemas.microsoft.com/office/drawing/2014/main" id="{B52A706E-D45A-48F4-A087-24EA3ED6068F}"/>
                </a:ext>
              </a:extLst>
            </p:cNvPr>
            <p:cNvSpPr/>
            <p:nvPr/>
          </p:nvSpPr>
          <p:spPr>
            <a:xfrm>
              <a:off x="4794476" y="4834590"/>
              <a:ext cx="37465" cy="5080"/>
            </a:xfrm>
            <a:custGeom>
              <a:avLst/>
              <a:gdLst/>
              <a:ahLst/>
              <a:cxnLst/>
              <a:rect l="l" t="t" r="r" b="b"/>
              <a:pathLst>
                <a:path w="37464" h="5079">
                  <a:moveTo>
                    <a:pt x="36888" y="0"/>
                  </a:moveTo>
                  <a:lnTo>
                    <a:pt x="0" y="0"/>
                  </a:lnTo>
                  <a:lnTo>
                    <a:pt x="2837" y="4762"/>
                  </a:lnTo>
                  <a:lnTo>
                    <a:pt x="36888" y="4762"/>
                  </a:lnTo>
                  <a:lnTo>
                    <a:pt x="36888" y="0"/>
                  </a:lnTo>
                  <a:close/>
                </a:path>
              </a:pathLst>
            </a:custGeom>
            <a:solidFill>
              <a:srgbClr val="FF6000"/>
            </a:solidFill>
          </p:spPr>
          <p:txBody>
            <a:bodyPr wrap="square" lIns="0" tIns="0" rIns="0" bIns="0" rtlCol="0"/>
            <a:lstStyle/>
            <a:p>
              <a:endParaRPr/>
            </a:p>
          </p:txBody>
        </p:sp>
        <p:sp>
          <p:nvSpPr>
            <p:cNvPr id="1856" name="object 1854">
              <a:extLst>
                <a:ext uri="{FF2B5EF4-FFF2-40B4-BE49-F238E27FC236}">
                  <a16:creationId xmlns:a16="http://schemas.microsoft.com/office/drawing/2014/main" id="{FD520E77-39A9-4A3E-8752-E2D457BD048C}"/>
                </a:ext>
              </a:extLst>
            </p:cNvPr>
            <p:cNvSpPr/>
            <p:nvPr/>
          </p:nvSpPr>
          <p:spPr>
            <a:xfrm>
              <a:off x="4763263" y="4832208"/>
              <a:ext cx="116839" cy="0"/>
            </a:xfrm>
            <a:custGeom>
              <a:avLst/>
              <a:gdLst/>
              <a:ahLst/>
              <a:cxnLst/>
              <a:rect l="l" t="t" r="r" b="b"/>
              <a:pathLst>
                <a:path w="116839">
                  <a:moveTo>
                    <a:pt x="0" y="0"/>
                  </a:moveTo>
                  <a:lnTo>
                    <a:pt x="116340" y="0"/>
                  </a:lnTo>
                </a:path>
              </a:pathLst>
            </a:custGeom>
            <a:ln w="4762">
              <a:solidFill>
                <a:srgbClr val="FF8200"/>
              </a:solidFill>
            </a:ln>
          </p:spPr>
          <p:txBody>
            <a:bodyPr wrap="square" lIns="0" tIns="0" rIns="0" bIns="0" rtlCol="0"/>
            <a:lstStyle/>
            <a:p>
              <a:endParaRPr/>
            </a:p>
          </p:txBody>
        </p:sp>
        <p:sp>
          <p:nvSpPr>
            <p:cNvPr id="1857" name="object 1855">
              <a:extLst>
                <a:ext uri="{FF2B5EF4-FFF2-40B4-BE49-F238E27FC236}">
                  <a16:creationId xmlns:a16="http://schemas.microsoft.com/office/drawing/2014/main" id="{2B54DD4A-62F7-4B22-8AF7-305D5C2F4B77}"/>
                </a:ext>
              </a:extLst>
            </p:cNvPr>
            <p:cNvSpPr/>
            <p:nvPr/>
          </p:nvSpPr>
          <p:spPr>
            <a:xfrm>
              <a:off x="4890953" y="4832208"/>
              <a:ext cx="161925" cy="0"/>
            </a:xfrm>
            <a:custGeom>
              <a:avLst/>
              <a:gdLst/>
              <a:ahLst/>
              <a:cxnLst/>
              <a:rect l="l" t="t" r="r" b="b"/>
              <a:pathLst>
                <a:path w="161925">
                  <a:moveTo>
                    <a:pt x="0" y="0"/>
                  </a:moveTo>
                  <a:lnTo>
                    <a:pt x="161741" y="0"/>
                  </a:lnTo>
                </a:path>
              </a:pathLst>
            </a:custGeom>
            <a:ln w="4762">
              <a:solidFill>
                <a:srgbClr val="FF8200"/>
              </a:solidFill>
            </a:ln>
          </p:spPr>
          <p:txBody>
            <a:bodyPr wrap="square" lIns="0" tIns="0" rIns="0" bIns="0" rtlCol="0"/>
            <a:lstStyle/>
            <a:p>
              <a:endParaRPr/>
            </a:p>
          </p:txBody>
        </p:sp>
        <p:sp>
          <p:nvSpPr>
            <p:cNvPr id="1858" name="object 1856">
              <a:extLst>
                <a:ext uri="{FF2B5EF4-FFF2-40B4-BE49-F238E27FC236}">
                  <a16:creationId xmlns:a16="http://schemas.microsoft.com/office/drawing/2014/main" id="{41F574A9-1E95-4D1B-A557-AE743F86D137}"/>
                </a:ext>
              </a:extLst>
            </p:cNvPr>
            <p:cNvSpPr/>
            <p:nvPr/>
          </p:nvSpPr>
          <p:spPr>
            <a:xfrm>
              <a:off x="4763263" y="4832208"/>
              <a:ext cx="116839" cy="0"/>
            </a:xfrm>
            <a:custGeom>
              <a:avLst/>
              <a:gdLst/>
              <a:ahLst/>
              <a:cxnLst/>
              <a:rect l="l" t="t" r="r" b="b"/>
              <a:pathLst>
                <a:path w="116839">
                  <a:moveTo>
                    <a:pt x="0" y="0"/>
                  </a:moveTo>
                  <a:lnTo>
                    <a:pt x="116340" y="0"/>
                  </a:lnTo>
                </a:path>
              </a:pathLst>
            </a:custGeom>
            <a:ln w="4762">
              <a:solidFill>
                <a:srgbClr val="FF8F00"/>
              </a:solidFill>
            </a:ln>
          </p:spPr>
          <p:txBody>
            <a:bodyPr wrap="square" lIns="0" tIns="0" rIns="0" bIns="0" rtlCol="0"/>
            <a:lstStyle/>
            <a:p>
              <a:endParaRPr/>
            </a:p>
          </p:txBody>
        </p:sp>
        <p:sp>
          <p:nvSpPr>
            <p:cNvPr id="1859" name="object 1857">
              <a:extLst>
                <a:ext uri="{FF2B5EF4-FFF2-40B4-BE49-F238E27FC236}">
                  <a16:creationId xmlns:a16="http://schemas.microsoft.com/office/drawing/2014/main" id="{AF76D60B-1E44-4372-B73B-1D455EDCAB6C}"/>
                </a:ext>
              </a:extLst>
            </p:cNvPr>
            <p:cNvSpPr/>
            <p:nvPr/>
          </p:nvSpPr>
          <p:spPr>
            <a:xfrm>
              <a:off x="4890953" y="4832208"/>
              <a:ext cx="161925" cy="0"/>
            </a:xfrm>
            <a:custGeom>
              <a:avLst/>
              <a:gdLst/>
              <a:ahLst/>
              <a:cxnLst/>
              <a:rect l="l" t="t" r="r" b="b"/>
              <a:pathLst>
                <a:path w="161925">
                  <a:moveTo>
                    <a:pt x="0" y="0"/>
                  </a:moveTo>
                  <a:lnTo>
                    <a:pt x="161741" y="0"/>
                  </a:lnTo>
                </a:path>
              </a:pathLst>
            </a:custGeom>
            <a:ln w="4762">
              <a:solidFill>
                <a:srgbClr val="FF8F00"/>
              </a:solidFill>
            </a:ln>
          </p:spPr>
          <p:txBody>
            <a:bodyPr wrap="square" lIns="0" tIns="0" rIns="0" bIns="0" rtlCol="0"/>
            <a:lstStyle/>
            <a:p>
              <a:endParaRPr/>
            </a:p>
          </p:txBody>
        </p:sp>
        <p:sp>
          <p:nvSpPr>
            <p:cNvPr id="1860" name="object 1858">
              <a:extLst>
                <a:ext uri="{FF2B5EF4-FFF2-40B4-BE49-F238E27FC236}">
                  <a16:creationId xmlns:a16="http://schemas.microsoft.com/office/drawing/2014/main" id="{3FAA1CAF-BD83-408B-993A-A15F369B9DD9}"/>
                </a:ext>
              </a:extLst>
            </p:cNvPr>
            <p:cNvSpPr/>
            <p:nvPr/>
          </p:nvSpPr>
          <p:spPr>
            <a:xfrm>
              <a:off x="4751912" y="4828631"/>
              <a:ext cx="304165" cy="0"/>
            </a:xfrm>
            <a:custGeom>
              <a:avLst/>
              <a:gdLst/>
              <a:ahLst/>
              <a:cxnLst/>
              <a:rect l="l" t="t" r="r" b="b"/>
              <a:pathLst>
                <a:path w="304164">
                  <a:moveTo>
                    <a:pt x="0" y="0"/>
                  </a:moveTo>
                  <a:lnTo>
                    <a:pt x="303620" y="0"/>
                  </a:lnTo>
                </a:path>
              </a:pathLst>
            </a:custGeom>
            <a:ln w="3175">
              <a:solidFill>
                <a:srgbClr val="FF8F00"/>
              </a:solidFill>
            </a:ln>
          </p:spPr>
          <p:txBody>
            <a:bodyPr wrap="square" lIns="0" tIns="0" rIns="0" bIns="0" rtlCol="0"/>
            <a:lstStyle/>
            <a:p>
              <a:endParaRPr/>
            </a:p>
          </p:txBody>
        </p:sp>
        <p:sp>
          <p:nvSpPr>
            <p:cNvPr id="1861" name="object 1859">
              <a:extLst>
                <a:ext uri="{FF2B5EF4-FFF2-40B4-BE49-F238E27FC236}">
                  <a16:creationId xmlns:a16="http://schemas.microsoft.com/office/drawing/2014/main" id="{9A0D535B-8F3B-4C26-A673-30F34260E61B}"/>
                </a:ext>
              </a:extLst>
            </p:cNvPr>
            <p:cNvSpPr/>
            <p:nvPr/>
          </p:nvSpPr>
          <p:spPr>
            <a:xfrm>
              <a:off x="4751912" y="4828644"/>
              <a:ext cx="304165" cy="0"/>
            </a:xfrm>
            <a:custGeom>
              <a:avLst/>
              <a:gdLst/>
              <a:ahLst/>
              <a:cxnLst/>
              <a:rect l="l" t="t" r="r" b="b"/>
              <a:pathLst>
                <a:path w="304164">
                  <a:moveTo>
                    <a:pt x="0" y="0"/>
                  </a:moveTo>
                  <a:lnTo>
                    <a:pt x="303620" y="0"/>
                  </a:lnTo>
                </a:path>
              </a:pathLst>
            </a:custGeom>
            <a:ln w="3175">
              <a:solidFill>
                <a:srgbClr val="FFA200"/>
              </a:solidFill>
            </a:ln>
          </p:spPr>
          <p:txBody>
            <a:bodyPr wrap="square" lIns="0" tIns="0" rIns="0" bIns="0" rtlCol="0"/>
            <a:lstStyle/>
            <a:p>
              <a:endParaRPr/>
            </a:p>
          </p:txBody>
        </p:sp>
        <p:sp>
          <p:nvSpPr>
            <p:cNvPr id="1862" name="object 1860">
              <a:extLst>
                <a:ext uri="{FF2B5EF4-FFF2-40B4-BE49-F238E27FC236}">
                  <a16:creationId xmlns:a16="http://schemas.microsoft.com/office/drawing/2014/main" id="{BEF3C994-AEBA-4D28-AD81-7160BA509674}"/>
                </a:ext>
              </a:extLst>
            </p:cNvPr>
            <p:cNvSpPr/>
            <p:nvPr/>
          </p:nvSpPr>
          <p:spPr>
            <a:xfrm>
              <a:off x="4749075" y="4826326"/>
              <a:ext cx="306705" cy="0"/>
            </a:xfrm>
            <a:custGeom>
              <a:avLst/>
              <a:gdLst/>
              <a:ahLst/>
              <a:cxnLst/>
              <a:rect l="l" t="t" r="r" b="b"/>
              <a:pathLst>
                <a:path w="306704">
                  <a:moveTo>
                    <a:pt x="0" y="0"/>
                  </a:moveTo>
                  <a:lnTo>
                    <a:pt x="306457" y="0"/>
                  </a:lnTo>
                </a:path>
              </a:pathLst>
            </a:custGeom>
            <a:ln w="3175">
              <a:solidFill>
                <a:srgbClr val="FFA200"/>
              </a:solidFill>
            </a:ln>
          </p:spPr>
          <p:txBody>
            <a:bodyPr wrap="square" lIns="0" tIns="0" rIns="0" bIns="0" rtlCol="0"/>
            <a:lstStyle/>
            <a:p>
              <a:endParaRPr/>
            </a:p>
          </p:txBody>
        </p:sp>
        <p:sp>
          <p:nvSpPr>
            <p:cNvPr id="1863" name="object 1861">
              <a:extLst>
                <a:ext uri="{FF2B5EF4-FFF2-40B4-BE49-F238E27FC236}">
                  <a16:creationId xmlns:a16="http://schemas.microsoft.com/office/drawing/2014/main" id="{F29D6BBC-E52A-4AC6-879E-3B7CB8F5482D}"/>
                </a:ext>
              </a:extLst>
            </p:cNvPr>
            <p:cNvSpPr/>
            <p:nvPr/>
          </p:nvSpPr>
          <p:spPr>
            <a:xfrm>
              <a:off x="4749075" y="4826326"/>
              <a:ext cx="306705" cy="0"/>
            </a:xfrm>
            <a:custGeom>
              <a:avLst/>
              <a:gdLst/>
              <a:ahLst/>
              <a:cxnLst/>
              <a:rect l="l" t="t" r="r" b="b"/>
              <a:pathLst>
                <a:path w="306704">
                  <a:moveTo>
                    <a:pt x="0" y="0"/>
                  </a:moveTo>
                  <a:lnTo>
                    <a:pt x="306457" y="0"/>
                  </a:lnTo>
                </a:path>
              </a:pathLst>
            </a:custGeom>
            <a:ln w="3175">
              <a:solidFill>
                <a:srgbClr val="FFAF00"/>
              </a:solidFill>
            </a:ln>
          </p:spPr>
          <p:txBody>
            <a:bodyPr wrap="square" lIns="0" tIns="0" rIns="0" bIns="0" rtlCol="0"/>
            <a:lstStyle/>
            <a:p>
              <a:endParaRPr/>
            </a:p>
          </p:txBody>
        </p:sp>
        <p:sp>
          <p:nvSpPr>
            <p:cNvPr id="1864" name="object 1862">
              <a:extLst>
                <a:ext uri="{FF2B5EF4-FFF2-40B4-BE49-F238E27FC236}">
                  <a16:creationId xmlns:a16="http://schemas.microsoft.com/office/drawing/2014/main" id="{AA6D10C7-2CDD-4304-BEC7-F342259A55CF}"/>
                </a:ext>
              </a:extLst>
            </p:cNvPr>
            <p:cNvSpPr/>
            <p:nvPr/>
          </p:nvSpPr>
          <p:spPr>
            <a:xfrm>
              <a:off x="4740562" y="4824008"/>
              <a:ext cx="315595" cy="0"/>
            </a:xfrm>
            <a:custGeom>
              <a:avLst/>
              <a:gdLst/>
              <a:ahLst/>
              <a:cxnLst/>
              <a:rect l="l" t="t" r="r" b="b"/>
              <a:pathLst>
                <a:path w="315595">
                  <a:moveTo>
                    <a:pt x="0" y="0"/>
                  </a:moveTo>
                  <a:lnTo>
                    <a:pt x="314970" y="0"/>
                  </a:lnTo>
                </a:path>
              </a:pathLst>
            </a:custGeom>
            <a:ln w="3175">
              <a:solidFill>
                <a:srgbClr val="FFAF00"/>
              </a:solidFill>
            </a:ln>
          </p:spPr>
          <p:txBody>
            <a:bodyPr wrap="square" lIns="0" tIns="0" rIns="0" bIns="0" rtlCol="0"/>
            <a:lstStyle/>
            <a:p>
              <a:endParaRPr/>
            </a:p>
          </p:txBody>
        </p:sp>
        <p:sp>
          <p:nvSpPr>
            <p:cNvPr id="1865" name="object 1863">
              <a:extLst>
                <a:ext uri="{FF2B5EF4-FFF2-40B4-BE49-F238E27FC236}">
                  <a16:creationId xmlns:a16="http://schemas.microsoft.com/office/drawing/2014/main" id="{C0C33376-B778-4B4F-80C2-9D451568C7AF}"/>
                </a:ext>
              </a:extLst>
            </p:cNvPr>
            <p:cNvSpPr/>
            <p:nvPr/>
          </p:nvSpPr>
          <p:spPr>
            <a:xfrm>
              <a:off x="4740562" y="4823863"/>
              <a:ext cx="315595" cy="0"/>
            </a:xfrm>
            <a:custGeom>
              <a:avLst/>
              <a:gdLst/>
              <a:ahLst/>
              <a:cxnLst/>
              <a:rect l="l" t="t" r="r" b="b"/>
              <a:pathLst>
                <a:path w="315595">
                  <a:moveTo>
                    <a:pt x="0" y="0"/>
                  </a:moveTo>
                  <a:lnTo>
                    <a:pt x="314970" y="0"/>
                  </a:lnTo>
                </a:path>
              </a:pathLst>
            </a:custGeom>
            <a:ln w="3175">
              <a:solidFill>
                <a:srgbClr val="FFC400"/>
              </a:solidFill>
            </a:ln>
          </p:spPr>
          <p:txBody>
            <a:bodyPr wrap="square" lIns="0" tIns="0" rIns="0" bIns="0" rtlCol="0"/>
            <a:lstStyle/>
            <a:p>
              <a:endParaRPr/>
            </a:p>
          </p:txBody>
        </p:sp>
        <p:sp>
          <p:nvSpPr>
            <p:cNvPr id="1866" name="object 1864">
              <a:extLst>
                <a:ext uri="{FF2B5EF4-FFF2-40B4-BE49-F238E27FC236}">
                  <a16:creationId xmlns:a16="http://schemas.microsoft.com/office/drawing/2014/main" id="{8DD57805-C453-4F54-AAD1-03B910F0DD31}"/>
                </a:ext>
              </a:extLst>
            </p:cNvPr>
            <p:cNvSpPr/>
            <p:nvPr/>
          </p:nvSpPr>
          <p:spPr>
            <a:xfrm>
              <a:off x="4737724" y="4821482"/>
              <a:ext cx="315595" cy="0"/>
            </a:xfrm>
            <a:custGeom>
              <a:avLst/>
              <a:gdLst/>
              <a:ahLst/>
              <a:cxnLst/>
              <a:rect l="l" t="t" r="r" b="b"/>
              <a:pathLst>
                <a:path w="315595">
                  <a:moveTo>
                    <a:pt x="0" y="0"/>
                  </a:moveTo>
                  <a:lnTo>
                    <a:pt x="314970" y="0"/>
                  </a:lnTo>
                </a:path>
              </a:pathLst>
            </a:custGeom>
            <a:ln w="3175">
              <a:solidFill>
                <a:srgbClr val="FFC400"/>
              </a:solidFill>
            </a:ln>
          </p:spPr>
          <p:txBody>
            <a:bodyPr wrap="square" lIns="0" tIns="0" rIns="0" bIns="0" rtlCol="0"/>
            <a:lstStyle/>
            <a:p>
              <a:endParaRPr/>
            </a:p>
          </p:txBody>
        </p:sp>
        <p:sp>
          <p:nvSpPr>
            <p:cNvPr id="1867" name="object 1865">
              <a:extLst>
                <a:ext uri="{FF2B5EF4-FFF2-40B4-BE49-F238E27FC236}">
                  <a16:creationId xmlns:a16="http://schemas.microsoft.com/office/drawing/2014/main" id="{045D5D73-57F0-4C63-A4F2-AF8A7FC0C58B}"/>
                </a:ext>
              </a:extLst>
            </p:cNvPr>
            <p:cNvSpPr/>
            <p:nvPr/>
          </p:nvSpPr>
          <p:spPr>
            <a:xfrm>
              <a:off x="4737724" y="4821690"/>
              <a:ext cx="315595" cy="0"/>
            </a:xfrm>
            <a:custGeom>
              <a:avLst/>
              <a:gdLst/>
              <a:ahLst/>
              <a:cxnLst/>
              <a:rect l="l" t="t" r="r" b="b"/>
              <a:pathLst>
                <a:path w="315595">
                  <a:moveTo>
                    <a:pt x="0" y="0"/>
                  </a:moveTo>
                  <a:lnTo>
                    <a:pt x="314970" y="0"/>
                  </a:lnTo>
                </a:path>
              </a:pathLst>
            </a:custGeom>
            <a:ln w="3175">
              <a:solidFill>
                <a:srgbClr val="FFD100"/>
              </a:solidFill>
            </a:ln>
          </p:spPr>
          <p:txBody>
            <a:bodyPr wrap="square" lIns="0" tIns="0" rIns="0" bIns="0" rtlCol="0"/>
            <a:lstStyle/>
            <a:p>
              <a:endParaRPr/>
            </a:p>
          </p:txBody>
        </p:sp>
        <p:sp>
          <p:nvSpPr>
            <p:cNvPr id="1868" name="object 1866">
              <a:extLst>
                <a:ext uri="{FF2B5EF4-FFF2-40B4-BE49-F238E27FC236}">
                  <a16:creationId xmlns:a16="http://schemas.microsoft.com/office/drawing/2014/main" id="{28F19F62-C6F9-4EB4-9D0C-BBE02B6EA563}"/>
                </a:ext>
              </a:extLst>
            </p:cNvPr>
            <p:cNvSpPr/>
            <p:nvPr/>
          </p:nvSpPr>
          <p:spPr>
            <a:xfrm>
              <a:off x="4732049" y="4819372"/>
              <a:ext cx="320040" cy="0"/>
            </a:xfrm>
            <a:custGeom>
              <a:avLst/>
              <a:gdLst/>
              <a:ahLst/>
              <a:cxnLst/>
              <a:rect l="l" t="t" r="r" b="b"/>
              <a:pathLst>
                <a:path w="320039">
                  <a:moveTo>
                    <a:pt x="0" y="0"/>
                  </a:moveTo>
                  <a:lnTo>
                    <a:pt x="319550" y="0"/>
                  </a:lnTo>
                </a:path>
              </a:pathLst>
            </a:custGeom>
            <a:ln w="3175">
              <a:solidFill>
                <a:srgbClr val="FFD100"/>
              </a:solidFill>
            </a:ln>
          </p:spPr>
          <p:txBody>
            <a:bodyPr wrap="square" lIns="0" tIns="0" rIns="0" bIns="0" rtlCol="0"/>
            <a:lstStyle/>
            <a:p>
              <a:endParaRPr/>
            </a:p>
          </p:txBody>
        </p:sp>
        <p:sp>
          <p:nvSpPr>
            <p:cNvPr id="1869" name="object 1867">
              <a:extLst>
                <a:ext uri="{FF2B5EF4-FFF2-40B4-BE49-F238E27FC236}">
                  <a16:creationId xmlns:a16="http://schemas.microsoft.com/office/drawing/2014/main" id="{80818622-4236-4E9F-85C0-105E01B90082}"/>
                </a:ext>
              </a:extLst>
            </p:cNvPr>
            <p:cNvSpPr/>
            <p:nvPr/>
          </p:nvSpPr>
          <p:spPr>
            <a:xfrm>
              <a:off x="4732049" y="4819100"/>
              <a:ext cx="320675" cy="0"/>
            </a:xfrm>
            <a:custGeom>
              <a:avLst/>
              <a:gdLst/>
              <a:ahLst/>
              <a:cxnLst/>
              <a:rect l="l" t="t" r="r" b="b"/>
              <a:pathLst>
                <a:path w="320675">
                  <a:moveTo>
                    <a:pt x="0" y="0"/>
                  </a:moveTo>
                  <a:lnTo>
                    <a:pt x="320645" y="0"/>
                  </a:lnTo>
                </a:path>
              </a:pathLst>
            </a:custGeom>
            <a:ln w="3175">
              <a:solidFill>
                <a:srgbClr val="FFE400"/>
              </a:solidFill>
            </a:ln>
          </p:spPr>
          <p:txBody>
            <a:bodyPr wrap="square" lIns="0" tIns="0" rIns="0" bIns="0" rtlCol="0"/>
            <a:lstStyle/>
            <a:p>
              <a:endParaRPr/>
            </a:p>
          </p:txBody>
        </p:sp>
        <p:sp>
          <p:nvSpPr>
            <p:cNvPr id="1870" name="object 1868">
              <a:extLst>
                <a:ext uri="{FF2B5EF4-FFF2-40B4-BE49-F238E27FC236}">
                  <a16:creationId xmlns:a16="http://schemas.microsoft.com/office/drawing/2014/main" id="{DA6D2227-1121-49E6-997D-E820C97BBB3E}"/>
                </a:ext>
              </a:extLst>
            </p:cNvPr>
            <p:cNvSpPr/>
            <p:nvPr/>
          </p:nvSpPr>
          <p:spPr>
            <a:xfrm>
              <a:off x="4729212" y="4815528"/>
              <a:ext cx="320675" cy="0"/>
            </a:xfrm>
            <a:custGeom>
              <a:avLst/>
              <a:gdLst/>
              <a:ahLst/>
              <a:cxnLst/>
              <a:rect l="l" t="t" r="r" b="b"/>
              <a:pathLst>
                <a:path w="320675">
                  <a:moveTo>
                    <a:pt x="0" y="0"/>
                  </a:moveTo>
                  <a:lnTo>
                    <a:pt x="320645" y="0"/>
                  </a:lnTo>
                </a:path>
              </a:pathLst>
            </a:custGeom>
            <a:ln w="4762">
              <a:solidFill>
                <a:srgbClr val="FFE400"/>
              </a:solidFill>
            </a:ln>
          </p:spPr>
          <p:txBody>
            <a:bodyPr wrap="square" lIns="0" tIns="0" rIns="0" bIns="0" rtlCol="0"/>
            <a:lstStyle/>
            <a:p>
              <a:endParaRPr/>
            </a:p>
          </p:txBody>
        </p:sp>
        <p:sp>
          <p:nvSpPr>
            <p:cNvPr id="1871" name="object 1869">
              <a:extLst>
                <a:ext uri="{FF2B5EF4-FFF2-40B4-BE49-F238E27FC236}">
                  <a16:creationId xmlns:a16="http://schemas.microsoft.com/office/drawing/2014/main" id="{DBE8B12E-46FF-4C90-BB4B-CC453153A1B8}"/>
                </a:ext>
              </a:extLst>
            </p:cNvPr>
            <p:cNvSpPr/>
            <p:nvPr/>
          </p:nvSpPr>
          <p:spPr>
            <a:xfrm>
              <a:off x="4729212" y="4815528"/>
              <a:ext cx="320675" cy="0"/>
            </a:xfrm>
            <a:custGeom>
              <a:avLst/>
              <a:gdLst/>
              <a:ahLst/>
              <a:cxnLst/>
              <a:rect l="l" t="t" r="r" b="b"/>
              <a:pathLst>
                <a:path w="320675">
                  <a:moveTo>
                    <a:pt x="0" y="0"/>
                  </a:moveTo>
                  <a:lnTo>
                    <a:pt x="320645" y="0"/>
                  </a:lnTo>
                </a:path>
              </a:pathLst>
            </a:custGeom>
            <a:ln w="4762">
              <a:solidFill>
                <a:srgbClr val="FFE403"/>
              </a:solidFill>
            </a:ln>
          </p:spPr>
          <p:txBody>
            <a:bodyPr wrap="square" lIns="0" tIns="0" rIns="0" bIns="0" rtlCol="0"/>
            <a:lstStyle/>
            <a:p>
              <a:endParaRPr/>
            </a:p>
          </p:txBody>
        </p:sp>
        <p:sp>
          <p:nvSpPr>
            <p:cNvPr id="1872" name="object 1870">
              <a:extLst>
                <a:ext uri="{FF2B5EF4-FFF2-40B4-BE49-F238E27FC236}">
                  <a16:creationId xmlns:a16="http://schemas.microsoft.com/office/drawing/2014/main" id="{66E9787A-7B38-4863-ACBE-8C163CC1A1B2}"/>
                </a:ext>
              </a:extLst>
            </p:cNvPr>
            <p:cNvSpPr/>
            <p:nvPr/>
          </p:nvSpPr>
          <p:spPr>
            <a:xfrm>
              <a:off x="4726374" y="4811956"/>
              <a:ext cx="318135" cy="0"/>
            </a:xfrm>
            <a:custGeom>
              <a:avLst/>
              <a:gdLst/>
              <a:ahLst/>
              <a:cxnLst/>
              <a:rect l="l" t="t" r="r" b="b"/>
              <a:pathLst>
                <a:path w="318135">
                  <a:moveTo>
                    <a:pt x="0" y="0"/>
                  </a:moveTo>
                  <a:lnTo>
                    <a:pt x="317808" y="0"/>
                  </a:lnTo>
                </a:path>
              </a:pathLst>
            </a:custGeom>
            <a:ln w="3175">
              <a:solidFill>
                <a:srgbClr val="FFE403"/>
              </a:solidFill>
            </a:ln>
          </p:spPr>
          <p:txBody>
            <a:bodyPr wrap="square" lIns="0" tIns="0" rIns="0" bIns="0" rtlCol="0"/>
            <a:lstStyle/>
            <a:p>
              <a:endParaRPr/>
            </a:p>
          </p:txBody>
        </p:sp>
        <p:sp>
          <p:nvSpPr>
            <p:cNvPr id="1873" name="object 1871">
              <a:extLst>
                <a:ext uri="{FF2B5EF4-FFF2-40B4-BE49-F238E27FC236}">
                  <a16:creationId xmlns:a16="http://schemas.microsoft.com/office/drawing/2014/main" id="{2F9297DE-11BA-4759-B87E-F26D3F90AC3D}"/>
                </a:ext>
              </a:extLst>
            </p:cNvPr>
            <p:cNvSpPr/>
            <p:nvPr/>
          </p:nvSpPr>
          <p:spPr>
            <a:xfrm>
              <a:off x="4726374" y="4811956"/>
              <a:ext cx="318135" cy="0"/>
            </a:xfrm>
            <a:custGeom>
              <a:avLst/>
              <a:gdLst/>
              <a:ahLst/>
              <a:cxnLst/>
              <a:rect l="l" t="t" r="r" b="b"/>
              <a:pathLst>
                <a:path w="318135">
                  <a:moveTo>
                    <a:pt x="0" y="0"/>
                  </a:moveTo>
                  <a:lnTo>
                    <a:pt x="317808" y="0"/>
                  </a:lnTo>
                </a:path>
              </a:pathLst>
            </a:custGeom>
            <a:ln w="3175">
              <a:solidFill>
                <a:srgbClr val="FFE809"/>
              </a:solidFill>
            </a:ln>
          </p:spPr>
          <p:txBody>
            <a:bodyPr wrap="square" lIns="0" tIns="0" rIns="0" bIns="0" rtlCol="0"/>
            <a:lstStyle/>
            <a:p>
              <a:endParaRPr/>
            </a:p>
          </p:txBody>
        </p:sp>
        <p:sp>
          <p:nvSpPr>
            <p:cNvPr id="1874" name="object 1872">
              <a:extLst>
                <a:ext uri="{FF2B5EF4-FFF2-40B4-BE49-F238E27FC236}">
                  <a16:creationId xmlns:a16="http://schemas.microsoft.com/office/drawing/2014/main" id="{38CA3B1C-49E7-4612-B46A-9B00FE8B7506}"/>
                </a:ext>
              </a:extLst>
            </p:cNvPr>
            <p:cNvSpPr/>
            <p:nvPr/>
          </p:nvSpPr>
          <p:spPr>
            <a:xfrm>
              <a:off x="4723536" y="4809575"/>
              <a:ext cx="318135" cy="0"/>
            </a:xfrm>
            <a:custGeom>
              <a:avLst/>
              <a:gdLst/>
              <a:ahLst/>
              <a:cxnLst/>
              <a:rect l="l" t="t" r="r" b="b"/>
              <a:pathLst>
                <a:path w="318135">
                  <a:moveTo>
                    <a:pt x="0" y="0"/>
                  </a:moveTo>
                  <a:lnTo>
                    <a:pt x="317808" y="0"/>
                  </a:lnTo>
                </a:path>
              </a:pathLst>
            </a:custGeom>
            <a:ln w="3175">
              <a:solidFill>
                <a:srgbClr val="FFE809"/>
              </a:solidFill>
            </a:ln>
          </p:spPr>
          <p:txBody>
            <a:bodyPr wrap="square" lIns="0" tIns="0" rIns="0" bIns="0" rtlCol="0"/>
            <a:lstStyle/>
            <a:p>
              <a:endParaRPr/>
            </a:p>
          </p:txBody>
        </p:sp>
        <p:sp>
          <p:nvSpPr>
            <p:cNvPr id="1875" name="object 1873">
              <a:extLst>
                <a:ext uri="{FF2B5EF4-FFF2-40B4-BE49-F238E27FC236}">
                  <a16:creationId xmlns:a16="http://schemas.microsoft.com/office/drawing/2014/main" id="{89711C49-770A-46ED-90AE-D03D2A18735B}"/>
                </a:ext>
              </a:extLst>
            </p:cNvPr>
            <p:cNvSpPr/>
            <p:nvPr/>
          </p:nvSpPr>
          <p:spPr>
            <a:xfrm>
              <a:off x="4723536" y="4809575"/>
              <a:ext cx="318135" cy="0"/>
            </a:xfrm>
            <a:custGeom>
              <a:avLst/>
              <a:gdLst/>
              <a:ahLst/>
              <a:cxnLst/>
              <a:rect l="l" t="t" r="r" b="b"/>
              <a:pathLst>
                <a:path w="318135">
                  <a:moveTo>
                    <a:pt x="0" y="0"/>
                  </a:moveTo>
                  <a:lnTo>
                    <a:pt x="317808" y="0"/>
                  </a:lnTo>
                </a:path>
              </a:pathLst>
            </a:custGeom>
            <a:ln w="3175">
              <a:solidFill>
                <a:srgbClr val="FFE80D"/>
              </a:solidFill>
            </a:ln>
          </p:spPr>
          <p:txBody>
            <a:bodyPr wrap="square" lIns="0" tIns="0" rIns="0" bIns="0" rtlCol="0"/>
            <a:lstStyle/>
            <a:p>
              <a:endParaRPr/>
            </a:p>
          </p:txBody>
        </p:sp>
        <p:sp>
          <p:nvSpPr>
            <p:cNvPr id="1876" name="object 1874">
              <a:extLst>
                <a:ext uri="{FF2B5EF4-FFF2-40B4-BE49-F238E27FC236}">
                  <a16:creationId xmlns:a16="http://schemas.microsoft.com/office/drawing/2014/main" id="{E9F39859-C351-42C8-B73A-5662B856876D}"/>
                </a:ext>
              </a:extLst>
            </p:cNvPr>
            <p:cNvSpPr/>
            <p:nvPr/>
          </p:nvSpPr>
          <p:spPr>
            <a:xfrm>
              <a:off x="4723536" y="4807193"/>
              <a:ext cx="315595" cy="0"/>
            </a:xfrm>
            <a:custGeom>
              <a:avLst/>
              <a:gdLst/>
              <a:ahLst/>
              <a:cxnLst/>
              <a:rect l="l" t="t" r="r" b="b"/>
              <a:pathLst>
                <a:path w="315595">
                  <a:moveTo>
                    <a:pt x="0" y="0"/>
                  </a:moveTo>
                  <a:lnTo>
                    <a:pt x="314970" y="0"/>
                  </a:lnTo>
                </a:path>
              </a:pathLst>
            </a:custGeom>
            <a:ln w="3175">
              <a:solidFill>
                <a:srgbClr val="FFE812"/>
              </a:solidFill>
            </a:ln>
          </p:spPr>
          <p:txBody>
            <a:bodyPr wrap="square" lIns="0" tIns="0" rIns="0" bIns="0" rtlCol="0"/>
            <a:lstStyle/>
            <a:p>
              <a:endParaRPr/>
            </a:p>
          </p:txBody>
        </p:sp>
        <p:sp>
          <p:nvSpPr>
            <p:cNvPr id="1877" name="object 1875">
              <a:extLst>
                <a:ext uri="{FF2B5EF4-FFF2-40B4-BE49-F238E27FC236}">
                  <a16:creationId xmlns:a16="http://schemas.microsoft.com/office/drawing/2014/main" id="{0E5D5595-4910-4E0C-8E98-94FA5BABF835}"/>
                </a:ext>
              </a:extLst>
            </p:cNvPr>
            <p:cNvSpPr/>
            <p:nvPr/>
          </p:nvSpPr>
          <p:spPr>
            <a:xfrm>
              <a:off x="4723536" y="4807193"/>
              <a:ext cx="315595" cy="0"/>
            </a:xfrm>
            <a:custGeom>
              <a:avLst/>
              <a:gdLst/>
              <a:ahLst/>
              <a:cxnLst/>
              <a:rect l="l" t="t" r="r" b="b"/>
              <a:pathLst>
                <a:path w="315595">
                  <a:moveTo>
                    <a:pt x="0" y="0"/>
                  </a:moveTo>
                  <a:lnTo>
                    <a:pt x="314970" y="0"/>
                  </a:lnTo>
                </a:path>
              </a:pathLst>
            </a:custGeom>
            <a:ln w="3175">
              <a:solidFill>
                <a:srgbClr val="FFE817"/>
              </a:solidFill>
            </a:ln>
          </p:spPr>
          <p:txBody>
            <a:bodyPr wrap="square" lIns="0" tIns="0" rIns="0" bIns="0" rtlCol="0"/>
            <a:lstStyle/>
            <a:p>
              <a:endParaRPr/>
            </a:p>
          </p:txBody>
        </p:sp>
        <p:sp>
          <p:nvSpPr>
            <p:cNvPr id="1878" name="object 1876">
              <a:extLst>
                <a:ext uri="{FF2B5EF4-FFF2-40B4-BE49-F238E27FC236}">
                  <a16:creationId xmlns:a16="http://schemas.microsoft.com/office/drawing/2014/main" id="{ECF20516-EA22-4541-A555-D219CC9B6483}"/>
                </a:ext>
              </a:extLst>
            </p:cNvPr>
            <p:cNvSpPr/>
            <p:nvPr/>
          </p:nvSpPr>
          <p:spPr>
            <a:xfrm>
              <a:off x="4717861" y="4804812"/>
              <a:ext cx="315595" cy="0"/>
            </a:xfrm>
            <a:custGeom>
              <a:avLst/>
              <a:gdLst/>
              <a:ahLst/>
              <a:cxnLst/>
              <a:rect l="l" t="t" r="r" b="b"/>
              <a:pathLst>
                <a:path w="315595">
                  <a:moveTo>
                    <a:pt x="0" y="0"/>
                  </a:moveTo>
                  <a:lnTo>
                    <a:pt x="314970" y="0"/>
                  </a:lnTo>
                </a:path>
              </a:pathLst>
            </a:custGeom>
            <a:ln w="3175">
              <a:solidFill>
                <a:srgbClr val="FFE817"/>
              </a:solidFill>
            </a:ln>
          </p:spPr>
          <p:txBody>
            <a:bodyPr wrap="square" lIns="0" tIns="0" rIns="0" bIns="0" rtlCol="0"/>
            <a:lstStyle/>
            <a:p>
              <a:endParaRPr/>
            </a:p>
          </p:txBody>
        </p:sp>
        <p:sp>
          <p:nvSpPr>
            <p:cNvPr id="1879" name="object 1877">
              <a:extLst>
                <a:ext uri="{FF2B5EF4-FFF2-40B4-BE49-F238E27FC236}">
                  <a16:creationId xmlns:a16="http://schemas.microsoft.com/office/drawing/2014/main" id="{E91381FC-BA1D-4E60-9853-9C1748AD8430}"/>
                </a:ext>
              </a:extLst>
            </p:cNvPr>
            <p:cNvSpPr/>
            <p:nvPr/>
          </p:nvSpPr>
          <p:spPr>
            <a:xfrm>
              <a:off x="4717861" y="4804812"/>
              <a:ext cx="315595" cy="0"/>
            </a:xfrm>
            <a:custGeom>
              <a:avLst/>
              <a:gdLst/>
              <a:ahLst/>
              <a:cxnLst/>
              <a:rect l="l" t="t" r="r" b="b"/>
              <a:pathLst>
                <a:path w="315595">
                  <a:moveTo>
                    <a:pt x="0" y="0"/>
                  </a:moveTo>
                  <a:lnTo>
                    <a:pt x="314970" y="0"/>
                  </a:lnTo>
                </a:path>
              </a:pathLst>
            </a:custGeom>
            <a:ln w="3175">
              <a:solidFill>
                <a:srgbClr val="FFEB1C"/>
              </a:solidFill>
            </a:ln>
          </p:spPr>
          <p:txBody>
            <a:bodyPr wrap="square" lIns="0" tIns="0" rIns="0" bIns="0" rtlCol="0"/>
            <a:lstStyle/>
            <a:p>
              <a:endParaRPr/>
            </a:p>
          </p:txBody>
        </p:sp>
        <p:sp>
          <p:nvSpPr>
            <p:cNvPr id="1880" name="object 1878">
              <a:extLst>
                <a:ext uri="{FF2B5EF4-FFF2-40B4-BE49-F238E27FC236}">
                  <a16:creationId xmlns:a16="http://schemas.microsoft.com/office/drawing/2014/main" id="{7FFF1416-2444-406C-B704-129BE3522E68}"/>
                </a:ext>
              </a:extLst>
            </p:cNvPr>
            <p:cNvSpPr/>
            <p:nvPr/>
          </p:nvSpPr>
          <p:spPr>
            <a:xfrm>
              <a:off x="4715024" y="4802425"/>
              <a:ext cx="315595" cy="0"/>
            </a:xfrm>
            <a:custGeom>
              <a:avLst/>
              <a:gdLst/>
              <a:ahLst/>
              <a:cxnLst/>
              <a:rect l="l" t="t" r="r" b="b"/>
              <a:pathLst>
                <a:path w="315595">
                  <a:moveTo>
                    <a:pt x="0" y="0"/>
                  </a:moveTo>
                  <a:lnTo>
                    <a:pt x="314970" y="0"/>
                  </a:lnTo>
                </a:path>
              </a:pathLst>
            </a:custGeom>
            <a:ln w="3175">
              <a:solidFill>
                <a:srgbClr val="FFEB1C"/>
              </a:solidFill>
            </a:ln>
          </p:spPr>
          <p:txBody>
            <a:bodyPr wrap="square" lIns="0" tIns="0" rIns="0" bIns="0" rtlCol="0"/>
            <a:lstStyle/>
            <a:p>
              <a:endParaRPr/>
            </a:p>
          </p:txBody>
        </p:sp>
        <p:sp>
          <p:nvSpPr>
            <p:cNvPr id="1881" name="object 1879">
              <a:extLst>
                <a:ext uri="{FF2B5EF4-FFF2-40B4-BE49-F238E27FC236}">
                  <a16:creationId xmlns:a16="http://schemas.microsoft.com/office/drawing/2014/main" id="{1D368133-92BF-48D5-9E12-0A33869091F7}"/>
                </a:ext>
              </a:extLst>
            </p:cNvPr>
            <p:cNvSpPr/>
            <p:nvPr/>
          </p:nvSpPr>
          <p:spPr>
            <a:xfrm>
              <a:off x="4715024" y="4801987"/>
              <a:ext cx="315595" cy="0"/>
            </a:xfrm>
            <a:custGeom>
              <a:avLst/>
              <a:gdLst/>
              <a:ahLst/>
              <a:cxnLst/>
              <a:rect l="l" t="t" r="r" b="b"/>
              <a:pathLst>
                <a:path w="315595">
                  <a:moveTo>
                    <a:pt x="0" y="0"/>
                  </a:moveTo>
                  <a:lnTo>
                    <a:pt x="314970" y="0"/>
                  </a:lnTo>
                </a:path>
              </a:pathLst>
            </a:custGeom>
            <a:ln w="3175">
              <a:solidFill>
                <a:srgbClr val="FFEB20"/>
              </a:solidFill>
            </a:ln>
          </p:spPr>
          <p:txBody>
            <a:bodyPr wrap="square" lIns="0" tIns="0" rIns="0" bIns="0" rtlCol="0"/>
            <a:lstStyle/>
            <a:p>
              <a:endParaRPr/>
            </a:p>
          </p:txBody>
        </p:sp>
        <p:sp>
          <p:nvSpPr>
            <p:cNvPr id="1882" name="object 1880">
              <a:extLst>
                <a:ext uri="{FF2B5EF4-FFF2-40B4-BE49-F238E27FC236}">
                  <a16:creationId xmlns:a16="http://schemas.microsoft.com/office/drawing/2014/main" id="{C375746A-9598-451C-A96D-4F2828B54204}"/>
                </a:ext>
              </a:extLst>
            </p:cNvPr>
            <p:cNvSpPr/>
            <p:nvPr/>
          </p:nvSpPr>
          <p:spPr>
            <a:xfrm>
              <a:off x="4715024" y="4799669"/>
              <a:ext cx="309880" cy="0"/>
            </a:xfrm>
            <a:custGeom>
              <a:avLst/>
              <a:gdLst/>
              <a:ahLst/>
              <a:cxnLst/>
              <a:rect l="l" t="t" r="r" b="b"/>
              <a:pathLst>
                <a:path w="309879">
                  <a:moveTo>
                    <a:pt x="0" y="0"/>
                  </a:moveTo>
                  <a:lnTo>
                    <a:pt x="309295" y="0"/>
                  </a:lnTo>
                </a:path>
              </a:pathLst>
            </a:custGeom>
            <a:ln w="3175">
              <a:solidFill>
                <a:srgbClr val="FFEB20"/>
              </a:solidFill>
            </a:ln>
          </p:spPr>
          <p:txBody>
            <a:bodyPr wrap="square" lIns="0" tIns="0" rIns="0" bIns="0" rtlCol="0"/>
            <a:lstStyle/>
            <a:p>
              <a:endParaRPr/>
            </a:p>
          </p:txBody>
        </p:sp>
        <p:sp>
          <p:nvSpPr>
            <p:cNvPr id="1883" name="object 1881">
              <a:extLst>
                <a:ext uri="{FF2B5EF4-FFF2-40B4-BE49-F238E27FC236}">
                  <a16:creationId xmlns:a16="http://schemas.microsoft.com/office/drawing/2014/main" id="{DD2E4A5D-F46E-4D37-9A78-FC1291D04F84}"/>
                </a:ext>
              </a:extLst>
            </p:cNvPr>
            <p:cNvSpPr/>
            <p:nvPr/>
          </p:nvSpPr>
          <p:spPr>
            <a:xfrm>
              <a:off x="4715024" y="4799669"/>
              <a:ext cx="309880" cy="0"/>
            </a:xfrm>
            <a:custGeom>
              <a:avLst/>
              <a:gdLst/>
              <a:ahLst/>
              <a:cxnLst/>
              <a:rect l="l" t="t" r="r" b="b"/>
              <a:pathLst>
                <a:path w="309879">
                  <a:moveTo>
                    <a:pt x="0" y="0"/>
                  </a:moveTo>
                  <a:lnTo>
                    <a:pt x="309295" y="0"/>
                  </a:lnTo>
                </a:path>
              </a:pathLst>
            </a:custGeom>
            <a:ln w="3175">
              <a:solidFill>
                <a:srgbClr val="FFEC25"/>
              </a:solidFill>
            </a:ln>
          </p:spPr>
          <p:txBody>
            <a:bodyPr wrap="square" lIns="0" tIns="0" rIns="0" bIns="0" rtlCol="0"/>
            <a:lstStyle/>
            <a:p>
              <a:endParaRPr/>
            </a:p>
          </p:txBody>
        </p:sp>
        <p:sp>
          <p:nvSpPr>
            <p:cNvPr id="1884" name="object 1882">
              <a:extLst>
                <a:ext uri="{FF2B5EF4-FFF2-40B4-BE49-F238E27FC236}">
                  <a16:creationId xmlns:a16="http://schemas.microsoft.com/office/drawing/2014/main" id="{58A565EB-368E-4870-892C-6A14E85F32DC}"/>
                </a:ext>
              </a:extLst>
            </p:cNvPr>
            <p:cNvSpPr/>
            <p:nvPr/>
          </p:nvSpPr>
          <p:spPr>
            <a:xfrm>
              <a:off x="4715024" y="4796192"/>
              <a:ext cx="305435" cy="0"/>
            </a:xfrm>
            <a:custGeom>
              <a:avLst/>
              <a:gdLst/>
              <a:ahLst/>
              <a:cxnLst/>
              <a:rect l="l" t="t" r="r" b="b"/>
              <a:pathLst>
                <a:path w="305435">
                  <a:moveTo>
                    <a:pt x="0" y="0"/>
                  </a:moveTo>
                  <a:lnTo>
                    <a:pt x="304875" y="0"/>
                  </a:lnTo>
                </a:path>
              </a:pathLst>
            </a:custGeom>
            <a:ln w="4636">
              <a:solidFill>
                <a:srgbClr val="FFEC25"/>
              </a:solidFill>
            </a:ln>
          </p:spPr>
          <p:txBody>
            <a:bodyPr wrap="square" lIns="0" tIns="0" rIns="0" bIns="0" rtlCol="0"/>
            <a:lstStyle/>
            <a:p>
              <a:endParaRPr/>
            </a:p>
          </p:txBody>
        </p:sp>
        <p:sp>
          <p:nvSpPr>
            <p:cNvPr id="1885" name="object 1883">
              <a:extLst>
                <a:ext uri="{FF2B5EF4-FFF2-40B4-BE49-F238E27FC236}">
                  <a16:creationId xmlns:a16="http://schemas.microsoft.com/office/drawing/2014/main" id="{EC38B0DA-F4A2-4E8C-90D1-77B89ED31CE8}"/>
                </a:ext>
              </a:extLst>
            </p:cNvPr>
            <p:cNvSpPr/>
            <p:nvPr/>
          </p:nvSpPr>
          <p:spPr>
            <a:xfrm>
              <a:off x="4715024" y="4796467"/>
              <a:ext cx="306705" cy="0"/>
            </a:xfrm>
            <a:custGeom>
              <a:avLst/>
              <a:gdLst/>
              <a:ahLst/>
              <a:cxnLst/>
              <a:rect l="l" t="t" r="r" b="b"/>
              <a:pathLst>
                <a:path w="306704">
                  <a:moveTo>
                    <a:pt x="0" y="0"/>
                  </a:moveTo>
                  <a:lnTo>
                    <a:pt x="306457" y="0"/>
                  </a:lnTo>
                </a:path>
              </a:pathLst>
            </a:custGeom>
            <a:ln w="4762">
              <a:solidFill>
                <a:srgbClr val="FFEC29"/>
              </a:solidFill>
            </a:ln>
          </p:spPr>
          <p:txBody>
            <a:bodyPr wrap="square" lIns="0" tIns="0" rIns="0" bIns="0" rtlCol="0"/>
            <a:lstStyle/>
            <a:p>
              <a:endParaRPr/>
            </a:p>
          </p:txBody>
        </p:sp>
        <p:sp>
          <p:nvSpPr>
            <p:cNvPr id="1886" name="object 1884">
              <a:extLst>
                <a:ext uri="{FF2B5EF4-FFF2-40B4-BE49-F238E27FC236}">
                  <a16:creationId xmlns:a16="http://schemas.microsoft.com/office/drawing/2014/main" id="{59806AC5-913C-419C-A57B-2E53415EC059}"/>
                </a:ext>
              </a:extLst>
            </p:cNvPr>
            <p:cNvSpPr/>
            <p:nvPr/>
          </p:nvSpPr>
          <p:spPr>
            <a:xfrm>
              <a:off x="4717861" y="4791704"/>
              <a:ext cx="289560" cy="0"/>
            </a:xfrm>
            <a:custGeom>
              <a:avLst/>
              <a:gdLst/>
              <a:ahLst/>
              <a:cxnLst/>
              <a:rect l="l" t="t" r="r" b="b"/>
              <a:pathLst>
                <a:path w="289560">
                  <a:moveTo>
                    <a:pt x="0" y="0"/>
                  </a:moveTo>
                  <a:lnTo>
                    <a:pt x="289432" y="0"/>
                  </a:lnTo>
                </a:path>
              </a:pathLst>
            </a:custGeom>
            <a:ln w="4762">
              <a:solidFill>
                <a:srgbClr val="FFEF2F"/>
              </a:solidFill>
            </a:ln>
          </p:spPr>
          <p:txBody>
            <a:bodyPr wrap="square" lIns="0" tIns="0" rIns="0" bIns="0" rtlCol="0"/>
            <a:lstStyle/>
            <a:p>
              <a:endParaRPr/>
            </a:p>
          </p:txBody>
        </p:sp>
        <p:sp>
          <p:nvSpPr>
            <p:cNvPr id="1887" name="object 1885">
              <a:extLst>
                <a:ext uri="{FF2B5EF4-FFF2-40B4-BE49-F238E27FC236}">
                  <a16:creationId xmlns:a16="http://schemas.microsoft.com/office/drawing/2014/main" id="{4773ABAE-65BC-4FFC-9CAD-1408C3548D12}"/>
                </a:ext>
              </a:extLst>
            </p:cNvPr>
            <p:cNvSpPr/>
            <p:nvPr/>
          </p:nvSpPr>
          <p:spPr>
            <a:xfrm>
              <a:off x="4717861" y="4791556"/>
              <a:ext cx="289560" cy="0"/>
            </a:xfrm>
            <a:custGeom>
              <a:avLst/>
              <a:gdLst/>
              <a:ahLst/>
              <a:cxnLst/>
              <a:rect l="l" t="t" r="r" b="b"/>
              <a:pathLst>
                <a:path w="289560">
                  <a:moveTo>
                    <a:pt x="0" y="0"/>
                  </a:moveTo>
                  <a:lnTo>
                    <a:pt x="289432" y="0"/>
                  </a:lnTo>
                </a:path>
              </a:pathLst>
            </a:custGeom>
            <a:ln w="4636">
              <a:solidFill>
                <a:srgbClr val="FFEF33"/>
              </a:solidFill>
            </a:ln>
          </p:spPr>
          <p:txBody>
            <a:bodyPr wrap="square" lIns="0" tIns="0" rIns="0" bIns="0" rtlCol="0"/>
            <a:lstStyle/>
            <a:p>
              <a:endParaRPr/>
            </a:p>
          </p:txBody>
        </p:sp>
        <p:sp>
          <p:nvSpPr>
            <p:cNvPr id="1888" name="object 1886">
              <a:extLst>
                <a:ext uri="{FF2B5EF4-FFF2-40B4-BE49-F238E27FC236}">
                  <a16:creationId xmlns:a16="http://schemas.microsoft.com/office/drawing/2014/main" id="{498B5AEB-DAD9-425A-A006-38BC9911426B}"/>
                </a:ext>
              </a:extLst>
            </p:cNvPr>
            <p:cNvSpPr/>
            <p:nvPr/>
          </p:nvSpPr>
          <p:spPr>
            <a:xfrm>
              <a:off x="4717861" y="4788079"/>
              <a:ext cx="281305" cy="0"/>
            </a:xfrm>
            <a:custGeom>
              <a:avLst/>
              <a:gdLst/>
              <a:ahLst/>
              <a:cxnLst/>
              <a:rect l="l" t="t" r="r" b="b"/>
              <a:pathLst>
                <a:path w="281304">
                  <a:moveTo>
                    <a:pt x="0" y="0"/>
                  </a:moveTo>
                  <a:lnTo>
                    <a:pt x="280919" y="0"/>
                  </a:lnTo>
                </a:path>
              </a:pathLst>
            </a:custGeom>
            <a:ln w="3175">
              <a:solidFill>
                <a:srgbClr val="FFEF33"/>
              </a:solidFill>
            </a:ln>
          </p:spPr>
          <p:txBody>
            <a:bodyPr wrap="square" lIns="0" tIns="0" rIns="0" bIns="0" rtlCol="0"/>
            <a:lstStyle/>
            <a:p>
              <a:endParaRPr/>
            </a:p>
          </p:txBody>
        </p:sp>
        <p:sp>
          <p:nvSpPr>
            <p:cNvPr id="1889" name="object 1887">
              <a:extLst>
                <a:ext uri="{FF2B5EF4-FFF2-40B4-BE49-F238E27FC236}">
                  <a16:creationId xmlns:a16="http://schemas.microsoft.com/office/drawing/2014/main" id="{17D2A474-F0DB-4007-BE09-FE9986A43BF4}"/>
                </a:ext>
              </a:extLst>
            </p:cNvPr>
            <p:cNvSpPr/>
            <p:nvPr/>
          </p:nvSpPr>
          <p:spPr>
            <a:xfrm>
              <a:off x="4717861" y="4788132"/>
              <a:ext cx="281305" cy="0"/>
            </a:xfrm>
            <a:custGeom>
              <a:avLst/>
              <a:gdLst/>
              <a:ahLst/>
              <a:cxnLst/>
              <a:rect l="l" t="t" r="r" b="b"/>
              <a:pathLst>
                <a:path w="281304">
                  <a:moveTo>
                    <a:pt x="0" y="0"/>
                  </a:moveTo>
                  <a:lnTo>
                    <a:pt x="280919" y="0"/>
                  </a:lnTo>
                </a:path>
              </a:pathLst>
            </a:custGeom>
            <a:ln w="3175">
              <a:solidFill>
                <a:srgbClr val="FFF13A"/>
              </a:solidFill>
            </a:ln>
          </p:spPr>
          <p:txBody>
            <a:bodyPr wrap="square" lIns="0" tIns="0" rIns="0" bIns="0" rtlCol="0"/>
            <a:lstStyle/>
            <a:p>
              <a:endParaRPr/>
            </a:p>
          </p:txBody>
        </p:sp>
        <p:sp>
          <p:nvSpPr>
            <p:cNvPr id="1890" name="object 1888">
              <a:extLst>
                <a:ext uri="{FF2B5EF4-FFF2-40B4-BE49-F238E27FC236}">
                  <a16:creationId xmlns:a16="http://schemas.microsoft.com/office/drawing/2014/main" id="{085F0F06-73D1-46E4-BABC-77881B001AB5}"/>
                </a:ext>
              </a:extLst>
            </p:cNvPr>
            <p:cNvSpPr/>
            <p:nvPr/>
          </p:nvSpPr>
          <p:spPr>
            <a:xfrm>
              <a:off x="4723536" y="4785750"/>
              <a:ext cx="252729" cy="0"/>
            </a:xfrm>
            <a:custGeom>
              <a:avLst/>
              <a:gdLst/>
              <a:ahLst/>
              <a:cxnLst/>
              <a:rect l="l" t="t" r="r" b="b"/>
              <a:pathLst>
                <a:path w="252729">
                  <a:moveTo>
                    <a:pt x="0" y="0"/>
                  </a:moveTo>
                  <a:lnTo>
                    <a:pt x="252544" y="0"/>
                  </a:lnTo>
                </a:path>
              </a:pathLst>
            </a:custGeom>
            <a:ln w="3175">
              <a:solidFill>
                <a:srgbClr val="FFF13C"/>
              </a:solidFill>
            </a:ln>
          </p:spPr>
          <p:txBody>
            <a:bodyPr wrap="square" lIns="0" tIns="0" rIns="0" bIns="0" rtlCol="0"/>
            <a:lstStyle/>
            <a:p>
              <a:endParaRPr/>
            </a:p>
          </p:txBody>
        </p:sp>
        <p:sp>
          <p:nvSpPr>
            <p:cNvPr id="1891" name="object 1889">
              <a:extLst>
                <a:ext uri="{FF2B5EF4-FFF2-40B4-BE49-F238E27FC236}">
                  <a16:creationId xmlns:a16="http://schemas.microsoft.com/office/drawing/2014/main" id="{7522D00E-D5D1-4713-AB3A-1E386B5C8863}"/>
                </a:ext>
              </a:extLst>
            </p:cNvPr>
            <p:cNvSpPr/>
            <p:nvPr/>
          </p:nvSpPr>
          <p:spPr>
            <a:xfrm>
              <a:off x="4723536" y="4785761"/>
              <a:ext cx="252729" cy="0"/>
            </a:xfrm>
            <a:custGeom>
              <a:avLst/>
              <a:gdLst/>
              <a:ahLst/>
              <a:cxnLst/>
              <a:rect l="l" t="t" r="r" b="b"/>
              <a:pathLst>
                <a:path w="252729">
                  <a:moveTo>
                    <a:pt x="0" y="0"/>
                  </a:moveTo>
                  <a:lnTo>
                    <a:pt x="252544" y="0"/>
                  </a:lnTo>
                </a:path>
              </a:pathLst>
            </a:custGeom>
            <a:ln w="3175">
              <a:solidFill>
                <a:srgbClr val="FFF145"/>
              </a:solidFill>
            </a:ln>
          </p:spPr>
          <p:txBody>
            <a:bodyPr wrap="square" lIns="0" tIns="0" rIns="0" bIns="0" rtlCol="0"/>
            <a:lstStyle/>
            <a:p>
              <a:endParaRPr/>
            </a:p>
          </p:txBody>
        </p:sp>
        <p:sp>
          <p:nvSpPr>
            <p:cNvPr id="1892" name="object 1890">
              <a:extLst>
                <a:ext uri="{FF2B5EF4-FFF2-40B4-BE49-F238E27FC236}">
                  <a16:creationId xmlns:a16="http://schemas.microsoft.com/office/drawing/2014/main" id="{9A071C61-AE6F-4199-A49E-8DFA70D6F6F8}"/>
                </a:ext>
              </a:extLst>
            </p:cNvPr>
            <p:cNvSpPr/>
            <p:nvPr/>
          </p:nvSpPr>
          <p:spPr>
            <a:xfrm>
              <a:off x="4723536" y="4783443"/>
              <a:ext cx="244475" cy="0"/>
            </a:xfrm>
            <a:custGeom>
              <a:avLst/>
              <a:gdLst/>
              <a:ahLst/>
              <a:cxnLst/>
              <a:rect l="l" t="t" r="r" b="b"/>
              <a:pathLst>
                <a:path w="244475">
                  <a:moveTo>
                    <a:pt x="0" y="0"/>
                  </a:moveTo>
                  <a:lnTo>
                    <a:pt x="244031" y="0"/>
                  </a:lnTo>
                </a:path>
              </a:pathLst>
            </a:custGeom>
            <a:ln w="3175">
              <a:solidFill>
                <a:srgbClr val="FFF145"/>
              </a:solidFill>
            </a:ln>
          </p:spPr>
          <p:txBody>
            <a:bodyPr wrap="square" lIns="0" tIns="0" rIns="0" bIns="0" rtlCol="0"/>
            <a:lstStyle/>
            <a:p>
              <a:endParaRPr/>
            </a:p>
          </p:txBody>
        </p:sp>
        <p:sp>
          <p:nvSpPr>
            <p:cNvPr id="1893" name="object 1891">
              <a:extLst>
                <a:ext uri="{FF2B5EF4-FFF2-40B4-BE49-F238E27FC236}">
                  <a16:creationId xmlns:a16="http://schemas.microsoft.com/office/drawing/2014/main" id="{245BA903-8B60-4E4A-8C9A-6430ECD5CD51}"/>
                </a:ext>
              </a:extLst>
            </p:cNvPr>
            <p:cNvSpPr/>
            <p:nvPr/>
          </p:nvSpPr>
          <p:spPr>
            <a:xfrm>
              <a:off x="4723536" y="4783369"/>
              <a:ext cx="244475" cy="0"/>
            </a:xfrm>
            <a:custGeom>
              <a:avLst/>
              <a:gdLst/>
              <a:ahLst/>
              <a:cxnLst/>
              <a:rect l="l" t="t" r="r" b="b"/>
              <a:pathLst>
                <a:path w="244475">
                  <a:moveTo>
                    <a:pt x="0" y="0"/>
                  </a:moveTo>
                  <a:lnTo>
                    <a:pt x="244031" y="0"/>
                  </a:lnTo>
                </a:path>
              </a:pathLst>
            </a:custGeom>
            <a:ln w="3175">
              <a:solidFill>
                <a:srgbClr val="FFF146"/>
              </a:solidFill>
            </a:ln>
          </p:spPr>
          <p:txBody>
            <a:bodyPr wrap="square" lIns="0" tIns="0" rIns="0" bIns="0" rtlCol="0"/>
            <a:lstStyle/>
            <a:p>
              <a:endParaRPr/>
            </a:p>
          </p:txBody>
        </p:sp>
        <p:sp>
          <p:nvSpPr>
            <p:cNvPr id="1894" name="object 1892">
              <a:extLst>
                <a:ext uri="{FF2B5EF4-FFF2-40B4-BE49-F238E27FC236}">
                  <a16:creationId xmlns:a16="http://schemas.microsoft.com/office/drawing/2014/main" id="{840FE789-80B1-4430-9F1D-004C6192EE75}"/>
                </a:ext>
              </a:extLst>
            </p:cNvPr>
            <p:cNvSpPr/>
            <p:nvPr/>
          </p:nvSpPr>
          <p:spPr>
            <a:xfrm>
              <a:off x="4732049" y="4780988"/>
              <a:ext cx="224790" cy="0"/>
            </a:xfrm>
            <a:custGeom>
              <a:avLst/>
              <a:gdLst/>
              <a:ahLst/>
              <a:cxnLst/>
              <a:rect l="l" t="t" r="r" b="b"/>
              <a:pathLst>
                <a:path w="224789">
                  <a:moveTo>
                    <a:pt x="0" y="0"/>
                  </a:moveTo>
                  <a:lnTo>
                    <a:pt x="224168" y="0"/>
                  </a:lnTo>
                </a:path>
              </a:pathLst>
            </a:custGeom>
            <a:ln w="3175">
              <a:solidFill>
                <a:srgbClr val="FFF146"/>
              </a:solidFill>
            </a:ln>
          </p:spPr>
          <p:txBody>
            <a:bodyPr wrap="square" lIns="0" tIns="0" rIns="0" bIns="0" rtlCol="0"/>
            <a:lstStyle/>
            <a:p>
              <a:endParaRPr/>
            </a:p>
          </p:txBody>
        </p:sp>
        <p:sp>
          <p:nvSpPr>
            <p:cNvPr id="1895" name="object 1893">
              <a:extLst>
                <a:ext uri="{FF2B5EF4-FFF2-40B4-BE49-F238E27FC236}">
                  <a16:creationId xmlns:a16="http://schemas.microsoft.com/office/drawing/2014/main" id="{ECE78895-1365-471D-845A-C84A8C42FF15}"/>
                </a:ext>
              </a:extLst>
            </p:cNvPr>
            <p:cNvSpPr/>
            <p:nvPr/>
          </p:nvSpPr>
          <p:spPr>
            <a:xfrm>
              <a:off x="4732049" y="4780988"/>
              <a:ext cx="224790" cy="0"/>
            </a:xfrm>
            <a:custGeom>
              <a:avLst/>
              <a:gdLst/>
              <a:ahLst/>
              <a:cxnLst/>
              <a:rect l="l" t="t" r="r" b="b"/>
              <a:pathLst>
                <a:path w="224789">
                  <a:moveTo>
                    <a:pt x="0" y="0"/>
                  </a:moveTo>
                  <a:lnTo>
                    <a:pt x="224168" y="0"/>
                  </a:lnTo>
                </a:path>
              </a:pathLst>
            </a:custGeom>
            <a:ln w="3175">
              <a:solidFill>
                <a:srgbClr val="FFF54F"/>
              </a:solidFill>
            </a:ln>
          </p:spPr>
          <p:txBody>
            <a:bodyPr wrap="square" lIns="0" tIns="0" rIns="0" bIns="0" rtlCol="0"/>
            <a:lstStyle/>
            <a:p>
              <a:endParaRPr/>
            </a:p>
          </p:txBody>
        </p:sp>
        <p:sp>
          <p:nvSpPr>
            <p:cNvPr id="1896" name="object 1894">
              <a:extLst>
                <a:ext uri="{FF2B5EF4-FFF2-40B4-BE49-F238E27FC236}">
                  <a16:creationId xmlns:a16="http://schemas.microsoft.com/office/drawing/2014/main" id="{EFCD607B-5B04-41D3-9EEF-07BBDF4D802D}"/>
                </a:ext>
              </a:extLst>
            </p:cNvPr>
            <p:cNvSpPr/>
            <p:nvPr/>
          </p:nvSpPr>
          <p:spPr>
            <a:xfrm>
              <a:off x="4734887" y="4778601"/>
              <a:ext cx="204470" cy="0"/>
            </a:xfrm>
            <a:custGeom>
              <a:avLst/>
              <a:gdLst/>
              <a:ahLst/>
              <a:cxnLst/>
              <a:rect l="l" t="t" r="r" b="b"/>
              <a:pathLst>
                <a:path w="204470">
                  <a:moveTo>
                    <a:pt x="0" y="0"/>
                  </a:moveTo>
                  <a:lnTo>
                    <a:pt x="204305" y="0"/>
                  </a:lnTo>
                </a:path>
              </a:pathLst>
            </a:custGeom>
            <a:ln w="3175">
              <a:solidFill>
                <a:srgbClr val="FFF54F"/>
              </a:solidFill>
            </a:ln>
          </p:spPr>
          <p:txBody>
            <a:bodyPr wrap="square" lIns="0" tIns="0" rIns="0" bIns="0" rtlCol="0"/>
            <a:lstStyle/>
            <a:p>
              <a:endParaRPr/>
            </a:p>
          </p:txBody>
        </p:sp>
        <p:sp>
          <p:nvSpPr>
            <p:cNvPr id="1897" name="object 1895">
              <a:extLst>
                <a:ext uri="{FF2B5EF4-FFF2-40B4-BE49-F238E27FC236}">
                  <a16:creationId xmlns:a16="http://schemas.microsoft.com/office/drawing/2014/main" id="{E480491F-0EB8-4576-81B4-B9E0A10D2F29}"/>
                </a:ext>
              </a:extLst>
            </p:cNvPr>
            <p:cNvSpPr/>
            <p:nvPr/>
          </p:nvSpPr>
          <p:spPr>
            <a:xfrm>
              <a:off x="4734887" y="4778601"/>
              <a:ext cx="204470" cy="0"/>
            </a:xfrm>
            <a:custGeom>
              <a:avLst/>
              <a:gdLst/>
              <a:ahLst/>
              <a:cxnLst/>
              <a:rect l="l" t="t" r="r" b="b"/>
              <a:pathLst>
                <a:path w="204470">
                  <a:moveTo>
                    <a:pt x="0" y="0"/>
                  </a:moveTo>
                  <a:lnTo>
                    <a:pt x="204305" y="0"/>
                  </a:lnTo>
                </a:path>
              </a:pathLst>
            </a:custGeom>
            <a:ln w="3175">
              <a:solidFill>
                <a:srgbClr val="FFF552"/>
              </a:solidFill>
            </a:ln>
          </p:spPr>
          <p:txBody>
            <a:bodyPr wrap="square" lIns="0" tIns="0" rIns="0" bIns="0" rtlCol="0"/>
            <a:lstStyle/>
            <a:p>
              <a:endParaRPr/>
            </a:p>
          </p:txBody>
        </p:sp>
        <p:sp>
          <p:nvSpPr>
            <p:cNvPr id="1898" name="object 1896">
              <a:extLst>
                <a:ext uri="{FF2B5EF4-FFF2-40B4-BE49-F238E27FC236}">
                  <a16:creationId xmlns:a16="http://schemas.microsoft.com/office/drawing/2014/main" id="{BAD7B56D-48F9-4C52-8891-822335678F63}"/>
                </a:ext>
              </a:extLst>
            </p:cNvPr>
            <p:cNvSpPr/>
            <p:nvPr/>
          </p:nvSpPr>
          <p:spPr>
            <a:xfrm>
              <a:off x="4740562" y="4775024"/>
              <a:ext cx="193040" cy="0"/>
            </a:xfrm>
            <a:custGeom>
              <a:avLst/>
              <a:gdLst/>
              <a:ahLst/>
              <a:cxnLst/>
              <a:rect l="l" t="t" r="r" b="b"/>
              <a:pathLst>
                <a:path w="193039">
                  <a:moveTo>
                    <a:pt x="0" y="0"/>
                  </a:moveTo>
                  <a:lnTo>
                    <a:pt x="192955" y="0"/>
                  </a:lnTo>
                </a:path>
              </a:pathLst>
            </a:custGeom>
            <a:ln w="4762">
              <a:solidFill>
                <a:srgbClr val="FFF552"/>
              </a:solidFill>
            </a:ln>
          </p:spPr>
          <p:txBody>
            <a:bodyPr wrap="square" lIns="0" tIns="0" rIns="0" bIns="0" rtlCol="0"/>
            <a:lstStyle/>
            <a:p>
              <a:endParaRPr/>
            </a:p>
          </p:txBody>
        </p:sp>
        <p:sp>
          <p:nvSpPr>
            <p:cNvPr id="1899" name="object 1897">
              <a:extLst>
                <a:ext uri="{FF2B5EF4-FFF2-40B4-BE49-F238E27FC236}">
                  <a16:creationId xmlns:a16="http://schemas.microsoft.com/office/drawing/2014/main" id="{C437F5E9-A97D-4F06-BA6E-9B6EB3819E0F}"/>
                </a:ext>
              </a:extLst>
            </p:cNvPr>
            <p:cNvSpPr/>
            <p:nvPr/>
          </p:nvSpPr>
          <p:spPr>
            <a:xfrm>
              <a:off x="4740562" y="4775024"/>
              <a:ext cx="193040" cy="0"/>
            </a:xfrm>
            <a:custGeom>
              <a:avLst/>
              <a:gdLst/>
              <a:ahLst/>
              <a:cxnLst/>
              <a:rect l="l" t="t" r="r" b="b"/>
              <a:pathLst>
                <a:path w="193039">
                  <a:moveTo>
                    <a:pt x="0" y="0"/>
                  </a:moveTo>
                  <a:lnTo>
                    <a:pt x="192955" y="0"/>
                  </a:lnTo>
                </a:path>
              </a:pathLst>
            </a:custGeom>
            <a:ln w="4762">
              <a:solidFill>
                <a:srgbClr val="FFF756"/>
              </a:solidFill>
            </a:ln>
          </p:spPr>
          <p:txBody>
            <a:bodyPr wrap="square" lIns="0" tIns="0" rIns="0" bIns="0" rtlCol="0"/>
            <a:lstStyle/>
            <a:p>
              <a:endParaRPr/>
            </a:p>
          </p:txBody>
        </p:sp>
        <p:sp>
          <p:nvSpPr>
            <p:cNvPr id="1900" name="object 1898">
              <a:extLst>
                <a:ext uri="{FF2B5EF4-FFF2-40B4-BE49-F238E27FC236}">
                  <a16:creationId xmlns:a16="http://schemas.microsoft.com/office/drawing/2014/main" id="{ADD1D97B-8FE4-4157-B2ED-2EB9980D6554}"/>
                </a:ext>
              </a:extLst>
            </p:cNvPr>
            <p:cNvSpPr/>
            <p:nvPr/>
          </p:nvSpPr>
          <p:spPr>
            <a:xfrm>
              <a:off x="4794476" y="4770261"/>
              <a:ext cx="128270" cy="0"/>
            </a:xfrm>
            <a:custGeom>
              <a:avLst/>
              <a:gdLst/>
              <a:ahLst/>
              <a:cxnLst/>
              <a:rect l="l" t="t" r="r" b="b"/>
              <a:pathLst>
                <a:path w="128270">
                  <a:moveTo>
                    <a:pt x="0" y="0"/>
                  </a:moveTo>
                  <a:lnTo>
                    <a:pt x="127690" y="0"/>
                  </a:lnTo>
                </a:path>
              </a:pathLst>
            </a:custGeom>
            <a:ln w="4762">
              <a:solidFill>
                <a:srgbClr val="FFF75C"/>
              </a:solidFill>
            </a:ln>
          </p:spPr>
          <p:txBody>
            <a:bodyPr wrap="square" lIns="0" tIns="0" rIns="0" bIns="0" rtlCol="0"/>
            <a:lstStyle/>
            <a:p>
              <a:endParaRPr/>
            </a:p>
          </p:txBody>
        </p:sp>
        <p:sp>
          <p:nvSpPr>
            <p:cNvPr id="1901" name="object 1899">
              <a:extLst>
                <a:ext uri="{FF2B5EF4-FFF2-40B4-BE49-F238E27FC236}">
                  <a16:creationId xmlns:a16="http://schemas.microsoft.com/office/drawing/2014/main" id="{0755E98C-CBD1-4415-9027-6C83A3D1453A}"/>
                </a:ext>
              </a:extLst>
            </p:cNvPr>
            <p:cNvSpPr/>
            <p:nvPr/>
          </p:nvSpPr>
          <p:spPr>
            <a:xfrm>
              <a:off x="4797313" y="4770261"/>
              <a:ext cx="125095" cy="0"/>
            </a:xfrm>
            <a:custGeom>
              <a:avLst/>
              <a:gdLst/>
              <a:ahLst/>
              <a:cxnLst/>
              <a:rect l="l" t="t" r="r" b="b"/>
              <a:pathLst>
                <a:path w="125095">
                  <a:moveTo>
                    <a:pt x="0" y="0"/>
                  </a:moveTo>
                  <a:lnTo>
                    <a:pt x="124853" y="0"/>
                  </a:lnTo>
                </a:path>
              </a:pathLst>
            </a:custGeom>
            <a:ln w="4762">
              <a:solidFill>
                <a:srgbClr val="FFF960"/>
              </a:solidFill>
            </a:ln>
          </p:spPr>
          <p:txBody>
            <a:bodyPr wrap="square" lIns="0" tIns="0" rIns="0" bIns="0" rtlCol="0"/>
            <a:lstStyle/>
            <a:p>
              <a:endParaRPr/>
            </a:p>
          </p:txBody>
        </p:sp>
        <p:sp>
          <p:nvSpPr>
            <p:cNvPr id="1902" name="object 1900">
              <a:extLst>
                <a:ext uri="{FF2B5EF4-FFF2-40B4-BE49-F238E27FC236}">
                  <a16:creationId xmlns:a16="http://schemas.microsoft.com/office/drawing/2014/main" id="{2CC63F38-3C5C-4454-B8A1-F7E726F037FC}"/>
                </a:ext>
              </a:extLst>
            </p:cNvPr>
            <p:cNvSpPr/>
            <p:nvPr/>
          </p:nvSpPr>
          <p:spPr>
            <a:xfrm>
              <a:off x="4800151" y="4766689"/>
              <a:ext cx="116839" cy="0"/>
            </a:xfrm>
            <a:custGeom>
              <a:avLst/>
              <a:gdLst/>
              <a:ahLst/>
              <a:cxnLst/>
              <a:rect l="l" t="t" r="r" b="b"/>
              <a:pathLst>
                <a:path w="116839">
                  <a:moveTo>
                    <a:pt x="0" y="0"/>
                  </a:moveTo>
                  <a:lnTo>
                    <a:pt x="116340" y="0"/>
                  </a:lnTo>
                </a:path>
              </a:pathLst>
            </a:custGeom>
            <a:ln w="3175">
              <a:solidFill>
                <a:srgbClr val="FFF960"/>
              </a:solidFill>
            </a:ln>
          </p:spPr>
          <p:txBody>
            <a:bodyPr wrap="square" lIns="0" tIns="0" rIns="0" bIns="0" rtlCol="0"/>
            <a:lstStyle/>
            <a:p>
              <a:endParaRPr/>
            </a:p>
          </p:txBody>
        </p:sp>
        <p:sp>
          <p:nvSpPr>
            <p:cNvPr id="1903" name="object 1901">
              <a:extLst>
                <a:ext uri="{FF2B5EF4-FFF2-40B4-BE49-F238E27FC236}">
                  <a16:creationId xmlns:a16="http://schemas.microsoft.com/office/drawing/2014/main" id="{959E2668-6788-455F-83D0-225D3BDBD163}"/>
                </a:ext>
              </a:extLst>
            </p:cNvPr>
            <p:cNvSpPr/>
            <p:nvPr/>
          </p:nvSpPr>
          <p:spPr>
            <a:xfrm>
              <a:off x="4800151" y="4766689"/>
              <a:ext cx="116839" cy="0"/>
            </a:xfrm>
            <a:custGeom>
              <a:avLst/>
              <a:gdLst/>
              <a:ahLst/>
              <a:cxnLst/>
              <a:rect l="l" t="t" r="r" b="b"/>
              <a:pathLst>
                <a:path w="116839">
                  <a:moveTo>
                    <a:pt x="0" y="0"/>
                  </a:moveTo>
                  <a:lnTo>
                    <a:pt x="116340" y="0"/>
                  </a:lnTo>
                </a:path>
              </a:pathLst>
            </a:custGeom>
            <a:ln w="3175">
              <a:solidFill>
                <a:srgbClr val="FFF966"/>
              </a:solidFill>
            </a:ln>
          </p:spPr>
          <p:txBody>
            <a:bodyPr wrap="square" lIns="0" tIns="0" rIns="0" bIns="0" rtlCol="0"/>
            <a:lstStyle/>
            <a:p>
              <a:endParaRPr/>
            </a:p>
          </p:txBody>
        </p:sp>
        <p:sp>
          <p:nvSpPr>
            <p:cNvPr id="1904" name="object 1902">
              <a:extLst>
                <a:ext uri="{FF2B5EF4-FFF2-40B4-BE49-F238E27FC236}">
                  <a16:creationId xmlns:a16="http://schemas.microsoft.com/office/drawing/2014/main" id="{CBAA7F35-DC1F-4AD8-B140-78C8616BF41E}"/>
                </a:ext>
              </a:extLst>
            </p:cNvPr>
            <p:cNvSpPr/>
            <p:nvPr/>
          </p:nvSpPr>
          <p:spPr>
            <a:xfrm>
              <a:off x="4817176" y="4763117"/>
              <a:ext cx="85725" cy="2540"/>
            </a:xfrm>
            <a:custGeom>
              <a:avLst/>
              <a:gdLst/>
              <a:ahLst/>
              <a:cxnLst/>
              <a:rect l="l" t="t" r="r" b="b"/>
              <a:pathLst>
                <a:path w="85725" h="2539">
                  <a:moveTo>
                    <a:pt x="82289" y="0"/>
                  </a:moveTo>
                  <a:lnTo>
                    <a:pt x="0" y="0"/>
                  </a:lnTo>
                  <a:lnTo>
                    <a:pt x="0" y="2381"/>
                  </a:lnTo>
                  <a:lnTo>
                    <a:pt x="85127" y="2381"/>
                  </a:lnTo>
                  <a:lnTo>
                    <a:pt x="82289" y="0"/>
                  </a:lnTo>
                  <a:close/>
                </a:path>
              </a:pathLst>
            </a:custGeom>
            <a:solidFill>
              <a:srgbClr val="FFF966"/>
            </a:solidFill>
          </p:spPr>
          <p:txBody>
            <a:bodyPr wrap="square" lIns="0" tIns="0" rIns="0" bIns="0" rtlCol="0"/>
            <a:lstStyle/>
            <a:p>
              <a:endParaRPr/>
            </a:p>
          </p:txBody>
        </p:sp>
        <p:sp>
          <p:nvSpPr>
            <p:cNvPr id="1905" name="object 1903">
              <a:extLst>
                <a:ext uri="{FF2B5EF4-FFF2-40B4-BE49-F238E27FC236}">
                  <a16:creationId xmlns:a16="http://schemas.microsoft.com/office/drawing/2014/main" id="{175D6297-E7C1-477C-B20F-130401D9E380}"/>
                </a:ext>
              </a:extLst>
            </p:cNvPr>
            <p:cNvSpPr/>
            <p:nvPr/>
          </p:nvSpPr>
          <p:spPr>
            <a:xfrm>
              <a:off x="4817176" y="4763117"/>
              <a:ext cx="85725" cy="2540"/>
            </a:xfrm>
            <a:custGeom>
              <a:avLst/>
              <a:gdLst/>
              <a:ahLst/>
              <a:cxnLst/>
              <a:rect l="l" t="t" r="r" b="b"/>
              <a:pathLst>
                <a:path w="85725" h="2539">
                  <a:moveTo>
                    <a:pt x="82289" y="0"/>
                  </a:moveTo>
                  <a:lnTo>
                    <a:pt x="0" y="0"/>
                  </a:lnTo>
                  <a:lnTo>
                    <a:pt x="0" y="2381"/>
                  </a:lnTo>
                  <a:lnTo>
                    <a:pt x="85127" y="2381"/>
                  </a:lnTo>
                  <a:lnTo>
                    <a:pt x="82289" y="0"/>
                  </a:lnTo>
                  <a:close/>
                </a:path>
              </a:pathLst>
            </a:custGeom>
            <a:solidFill>
              <a:srgbClr val="FFF96B"/>
            </a:solidFill>
          </p:spPr>
          <p:txBody>
            <a:bodyPr wrap="square" lIns="0" tIns="0" rIns="0" bIns="0" rtlCol="0"/>
            <a:lstStyle/>
            <a:p>
              <a:endParaRPr/>
            </a:p>
          </p:txBody>
        </p:sp>
        <p:sp>
          <p:nvSpPr>
            <p:cNvPr id="1906" name="object 1904">
              <a:extLst>
                <a:ext uri="{FF2B5EF4-FFF2-40B4-BE49-F238E27FC236}">
                  <a16:creationId xmlns:a16="http://schemas.microsoft.com/office/drawing/2014/main" id="{6F3D3233-B10E-462B-835F-1EC97079C296}"/>
                </a:ext>
              </a:extLst>
            </p:cNvPr>
            <p:cNvSpPr/>
            <p:nvPr/>
          </p:nvSpPr>
          <p:spPr>
            <a:xfrm>
              <a:off x="4831364" y="4760736"/>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F"/>
            </a:solidFill>
          </p:spPr>
          <p:txBody>
            <a:bodyPr wrap="square" lIns="0" tIns="0" rIns="0" bIns="0" rtlCol="0"/>
            <a:lstStyle/>
            <a:p>
              <a:endParaRPr/>
            </a:p>
          </p:txBody>
        </p:sp>
        <p:sp>
          <p:nvSpPr>
            <p:cNvPr id="1907" name="object 1905">
              <a:extLst>
                <a:ext uri="{FF2B5EF4-FFF2-40B4-BE49-F238E27FC236}">
                  <a16:creationId xmlns:a16="http://schemas.microsoft.com/office/drawing/2014/main" id="{A92063E0-52BB-4DF5-968F-69E3F232A17D}"/>
                </a:ext>
              </a:extLst>
            </p:cNvPr>
            <p:cNvSpPr/>
            <p:nvPr/>
          </p:nvSpPr>
          <p:spPr>
            <a:xfrm>
              <a:off x="4831364" y="4758354"/>
              <a:ext cx="59690" cy="5080"/>
            </a:xfrm>
            <a:custGeom>
              <a:avLst/>
              <a:gdLst/>
              <a:ahLst/>
              <a:cxnLst/>
              <a:rect l="l" t="t" r="r" b="b"/>
              <a:pathLst>
                <a:path w="59689" h="5079">
                  <a:moveTo>
                    <a:pt x="59589" y="2381"/>
                  </a:moveTo>
                  <a:lnTo>
                    <a:pt x="0" y="2381"/>
                  </a:lnTo>
                  <a:lnTo>
                    <a:pt x="0" y="4762"/>
                  </a:lnTo>
                  <a:lnTo>
                    <a:pt x="59589" y="4762"/>
                  </a:lnTo>
                  <a:lnTo>
                    <a:pt x="59589" y="2381"/>
                  </a:lnTo>
                  <a:close/>
                </a:path>
                <a:path w="59689" h="5079">
                  <a:moveTo>
                    <a:pt x="51076" y="0"/>
                  </a:moveTo>
                  <a:lnTo>
                    <a:pt x="25538" y="0"/>
                  </a:lnTo>
                  <a:lnTo>
                    <a:pt x="25538" y="2381"/>
                  </a:lnTo>
                  <a:lnTo>
                    <a:pt x="51076" y="2381"/>
                  </a:lnTo>
                  <a:lnTo>
                    <a:pt x="51076" y="0"/>
                  </a:lnTo>
                  <a:close/>
                </a:path>
              </a:pathLst>
            </a:custGeom>
            <a:solidFill>
              <a:srgbClr val="FFFB75"/>
            </a:solidFill>
          </p:spPr>
          <p:txBody>
            <a:bodyPr wrap="square" lIns="0" tIns="0" rIns="0" bIns="0" rtlCol="0"/>
            <a:lstStyle/>
            <a:p>
              <a:endParaRPr/>
            </a:p>
          </p:txBody>
        </p:sp>
        <p:sp>
          <p:nvSpPr>
            <p:cNvPr id="1908" name="object 1906">
              <a:extLst>
                <a:ext uri="{FF2B5EF4-FFF2-40B4-BE49-F238E27FC236}">
                  <a16:creationId xmlns:a16="http://schemas.microsoft.com/office/drawing/2014/main" id="{B63EB2CE-AEAD-49ED-9CDD-039305839872}"/>
                </a:ext>
              </a:extLst>
            </p:cNvPr>
            <p:cNvSpPr/>
            <p:nvPr/>
          </p:nvSpPr>
          <p:spPr>
            <a:xfrm>
              <a:off x="4856902" y="475835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F7E"/>
            </a:solidFill>
          </p:spPr>
          <p:txBody>
            <a:bodyPr wrap="square" lIns="0" tIns="0" rIns="0" bIns="0" rtlCol="0"/>
            <a:lstStyle/>
            <a:p>
              <a:endParaRPr/>
            </a:p>
          </p:txBody>
        </p:sp>
        <p:sp>
          <p:nvSpPr>
            <p:cNvPr id="1909" name="object 1907">
              <a:extLst>
                <a:ext uri="{FF2B5EF4-FFF2-40B4-BE49-F238E27FC236}">
                  <a16:creationId xmlns:a16="http://schemas.microsoft.com/office/drawing/2014/main" id="{5FC06EF1-F8B8-47F8-B718-07B02E59016C}"/>
                </a:ext>
              </a:extLst>
            </p:cNvPr>
            <p:cNvSpPr/>
            <p:nvPr/>
          </p:nvSpPr>
          <p:spPr>
            <a:xfrm>
              <a:off x="4947705" y="4839353"/>
              <a:ext cx="65405" cy="2540"/>
            </a:xfrm>
            <a:custGeom>
              <a:avLst/>
              <a:gdLst/>
              <a:ahLst/>
              <a:cxnLst/>
              <a:rect l="l" t="t" r="r" b="b"/>
              <a:pathLst>
                <a:path w="65404" h="2539">
                  <a:moveTo>
                    <a:pt x="65264" y="0"/>
                  </a:moveTo>
                  <a:lnTo>
                    <a:pt x="0" y="0"/>
                  </a:lnTo>
                  <a:lnTo>
                    <a:pt x="2837" y="2381"/>
                  </a:lnTo>
                  <a:lnTo>
                    <a:pt x="62426" y="2381"/>
                  </a:lnTo>
                  <a:lnTo>
                    <a:pt x="65264" y="0"/>
                  </a:lnTo>
                  <a:close/>
                </a:path>
              </a:pathLst>
            </a:custGeom>
            <a:solidFill>
              <a:srgbClr val="FF2D00"/>
            </a:solidFill>
          </p:spPr>
          <p:txBody>
            <a:bodyPr wrap="square" lIns="0" tIns="0" rIns="0" bIns="0" rtlCol="0"/>
            <a:lstStyle/>
            <a:p>
              <a:endParaRPr/>
            </a:p>
          </p:txBody>
        </p:sp>
        <p:sp>
          <p:nvSpPr>
            <p:cNvPr id="1910" name="object 1908">
              <a:extLst>
                <a:ext uri="{FF2B5EF4-FFF2-40B4-BE49-F238E27FC236}">
                  <a16:creationId xmlns:a16="http://schemas.microsoft.com/office/drawing/2014/main" id="{EE88B381-5871-493F-96FF-60275C7375E0}"/>
                </a:ext>
              </a:extLst>
            </p:cNvPr>
            <p:cNvSpPr/>
            <p:nvPr/>
          </p:nvSpPr>
          <p:spPr>
            <a:xfrm>
              <a:off x="4947705" y="4839353"/>
              <a:ext cx="65405" cy="2540"/>
            </a:xfrm>
            <a:custGeom>
              <a:avLst/>
              <a:gdLst/>
              <a:ahLst/>
              <a:cxnLst/>
              <a:rect l="l" t="t" r="r" b="b"/>
              <a:pathLst>
                <a:path w="65404" h="2539">
                  <a:moveTo>
                    <a:pt x="65264" y="0"/>
                  </a:moveTo>
                  <a:lnTo>
                    <a:pt x="0" y="0"/>
                  </a:lnTo>
                  <a:lnTo>
                    <a:pt x="2837" y="2381"/>
                  </a:lnTo>
                  <a:lnTo>
                    <a:pt x="65264" y="2381"/>
                  </a:lnTo>
                  <a:lnTo>
                    <a:pt x="65264" y="0"/>
                  </a:lnTo>
                  <a:close/>
                </a:path>
              </a:pathLst>
            </a:custGeom>
            <a:solidFill>
              <a:srgbClr val="FF4000"/>
            </a:solidFill>
          </p:spPr>
          <p:txBody>
            <a:bodyPr wrap="square" lIns="0" tIns="0" rIns="0" bIns="0" rtlCol="0"/>
            <a:lstStyle/>
            <a:p>
              <a:endParaRPr/>
            </a:p>
          </p:txBody>
        </p:sp>
        <p:sp>
          <p:nvSpPr>
            <p:cNvPr id="1911" name="object 1909">
              <a:extLst>
                <a:ext uri="{FF2B5EF4-FFF2-40B4-BE49-F238E27FC236}">
                  <a16:creationId xmlns:a16="http://schemas.microsoft.com/office/drawing/2014/main" id="{C553F65E-66CF-4AFF-BB52-566B95E6E8F1}"/>
                </a:ext>
              </a:extLst>
            </p:cNvPr>
            <p:cNvSpPr/>
            <p:nvPr/>
          </p:nvSpPr>
          <p:spPr>
            <a:xfrm>
              <a:off x="4927842" y="4836971"/>
              <a:ext cx="102235" cy="0"/>
            </a:xfrm>
            <a:custGeom>
              <a:avLst/>
              <a:gdLst/>
              <a:ahLst/>
              <a:cxnLst/>
              <a:rect l="l" t="t" r="r" b="b"/>
              <a:pathLst>
                <a:path w="102235">
                  <a:moveTo>
                    <a:pt x="0" y="0"/>
                  </a:moveTo>
                  <a:lnTo>
                    <a:pt x="102152" y="0"/>
                  </a:lnTo>
                </a:path>
              </a:pathLst>
            </a:custGeom>
            <a:ln w="4762">
              <a:solidFill>
                <a:srgbClr val="FF4000"/>
              </a:solidFill>
            </a:ln>
          </p:spPr>
          <p:txBody>
            <a:bodyPr wrap="square" lIns="0" tIns="0" rIns="0" bIns="0" rtlCol="0"/>
            <a:lstStyle/>
            <a:p>
              <a:endParaRPr/>
            </a:p>
          </p:txBody>
        </p:sp>
        <p:sp>
          <p:nvSpPr>
            <p:cNvPr id="1912" name="object 1910">
              <a:extLst>
                <a:ext uri="{FF2B5EF4-FFF2-40B4-BE49-F238E27FC236}">
                  <a16:creationId xmlns:a16="http://schemas.microsoft.com/office/drawing/2014/main" id="{3D11ADA6-4682-4B6E-A16C-9326CEEC89C2}"/>
                </a:ext>
              </a:extLst>
            </p:cNvPr>
            <p:cNvSpPr/>
            <p:nvPr/>
          </p:nvSpPr>
          <p:spPr>
            <a:xfrm>
              <a:off x="4925004" y="4836971"/>
              <a:ext cx="105410" cy="0"/>
            </a:xfrm>
            <a:custGeom>
              <a:avLst/>
              <a:gdLst/>
              <a:ahLst/>
              <a:cxnLst/>
              <a:rect l="l" t="t" r="r" b="b"/>
              <a:pathLst>
                <a:path w="105410">
                  <a:moveTo>
                    <a:pt x="0" y="0"/>
                  </a:moveTo>
                  <a:lnTo>
                    <a:pt x="104990" y="0"/>
                  </a:lnTo>
                </a:path>
              </a:pathLst>
            </a:custGeom>
            <a:ln w="4762">
              <a:solidFill>
                <a:srgbClr val="FF4F00"/>
              </a:solidFill>
            </a:ln>
          </p:spPr>
          <p:txBody>
            <a:bodyPr wrap="square" lIns="0" tIns="0" rIns="0" bIns="0" rtlCol="0"/>
            <a:lstStyle/>
            <a:p>
              <a:endParaRPr/>
            </a:p>
          </p:txBody>
        </p:sp>
        <p:sp>
          <p:nvSpPr>
            <p:cNvPr id="1913" name="object 1911">
              <a:extLst>
                <a:ext uri="{FF2B5EF4-FFF2-40B4-BE49-F238E27FC236}">
                  <a16:creationId xmlns:a16="http://schemas.microsoft.com/office/drawing/2014/main" id="{5AAF9CCA-1221-48E3-961D-BFF7954F4603}"/>
                </a:ext>
              </a:extLst>
            </p:cNvPr>
            <p:cNvSpPr/>
            <p:nvPr/>
          </p:nvSpPr>
          <p:spPr>
            <a:xfrm>
              <a:off x="4899466" y="4832208"/>
              <a:ext cx="142240" cy="0"/>
            </a:xfrm>
            <a:custGeom>
              <a:avLst/>
              <a:gdLst/>
              <a:ahLst/>
              <a:cxnLst/>
              <a:rect l="l" t="t" r="r" b="b"/>
              <a:pathLst>
                <a:path w="142239">
                  <a:moveTo>
                    <a:pt x="0" y="0"/>
                  </a:moveTo>
                  <a:lnTo>
                    <a:pt x="141878" y="0"/>
                  </a:lnTo>
                </a:path>
              </a:pathLst>
            </a:custGeom>
            <a:ln w="4762">
              <a:solidFill>
                <a:srgbClr val="FF6F00"/>
              </a:solidFill>
            </a:ln>
          </p:spPr>
          <p:txBody>
            <a:bodyPr wrap="square" lIns="0" tIns="0" rIns="0" bIns="0" rtlCol="0"/>
            <a:lstStyle/>
            <a:p>
              <a:endParaRPr/>
            </a:p>
          </p:txBody>
        </p:sp>
        <p:sp>
          <p:nvSpPr>
            <p:cNvPr id="1914" name="object 1912">
              <a:extLst>
                <a:ext uri="{FF2B5EF4-FFF2-40B4-BE49-F238E27FC236}">
                  <a16:creationId xmlns:a16="http://schemas.microsoft.com/office/drawing/2014/main" id="{439466BC-BA65-437E-92A8-DA00407B54F9}"/>
                </a:ext>
              </a:extLst>
            </p:cNvPr>
            <p:cNvSpPr/>
            <p:nvPr/>
          </p:nvSpPr>
          <p:spPr>
            <a:xfrm>
              <a:off x="4777451" y="4832208"/>
              <a:ext cx="88265" cy="0"/>
            </a:xfrm>
            <a:custGeom>
              <a:avLst/>
              <a:gdLst/>
              <a:ahLst/>
              <a:cxnLst/>
              <a:rect l="l" t="t" r="r" b="b"/>
              <a:pathLst>
                <a:path w="88264">
                  <a:moveTo>
                    <a:pt x="0" y="0"/>
                  </a:moveTo>
                  <a:lnTo>
                    <a:pt x="87964" y="0"/>
                  </a:lnTo>
                </a:path>
              </a:pathLst>
            </a:custGeom>
            <a:ln w="4762">
              <a:solidFill>
                <a:srgbClr val="FF6F00"/>
              </a:solidFill>
            </a:ln>
          </p:spPr>
          <p:txBody>
            <a:bodyPr wrap="square" lIns="0" tIns="0" rIns="0" bIns="0" rtlCol="0"/>
            <a:lstStyle/>
            <a:p>
              <a:endParaRPr/>
            </a:p>
          </p:txBody>
        </p:sp>
        <p:sp>
          <p:nvSpPr>
            <p:cNvPr id="1915" name="object 1913">
              <a:extLst>
                <a:ext uri="{FF2B5EF4-FFF2-40B4-BE49-F238E27FC236}">
                  <a16:creationId xmlns:a16="http://schemas.microsoft.com/office/drawing/2014/main" id="{50501527-E954-4543-9417-B220CC2D06FC}"/>
                </a:ext>
              </a:extLst>
            </p:cNvPr>
            <p:cNvSpPr/>
            <p:nvPr/>
          </p:nvSpPr>
          <p:spPr>
            <a:xfrm>
              <a:off x="4777451" y="4832208"/>
              <a:ext cx="90805" cy="0"/>
            </a:xfrm>
            <a:custGeom>
              <a:avLst/>
              <a:gdLst/>
              <a:ahLst/>
              <a:cxnLst/>
              <a:rect l="l" t="t" r="r" b="b"/>
              <a:pathLst>
                <a:path w="90804">
                  <a:moveTo>
                    <a:pt x="0" y="0"/>
                  </a:moveTo>
                  <a:lnTo>
                    <a:pt x="90802" y="0"/>
                  </a:lnTo>
                </a:path>
              </a:pathLst>
            </a:custGeom>
            <a:ln w="4762">
              <a:solidFill>
                <a:srgbClr val="FF8200"/>
              </a:solidFill>
            </a:ln>
          </p:spPr>
          <p:txBody>
            <a:bodyPr wrap="square" lIns="0" tIns="0" rIns="0" bIns="0" rtlCol="0"/>
            <a:lstStyle/>
            <a:p>
              <a:endParaRPr/>
            </a:p>
          </p:txBody>
        </p:sp>
        <p:sp>
          <p:nvSpPr>
            <p:cNvPr id="1916" name="object 1914">
              <a:extLst>
                <a:ext uri="{FF2B5EF4-FFF2-40B4-BE49-F238E27FC236}">
                  <a16:creationId xmlns:a16="http://schemas.microsoft.com/office/drawing/2014/main" id="{460BA581-4AE1-4192-9506-B092AAFC6E9A}"/>
                </a:ext>
              </a:extLst>
            </p:cNvPr>
            <p:cNvSpPr/>
            <p:nvPr/>
          </p:nvSpPr>
          <p:spPr>
            <a:xfrm>
              <a:off x="4899466" y="4832208"/>
              <a:ext cx="142240" cy="0"/>
            </a:xfrm>
            <a:custGeom>
              <a:avLst/>
              <a:gdLst/>
              <a:ahLst/>
              <a:cxnLst/>
              <a:rect l="l" t="t" r="r" b="b"/>
              <a:pathLst>
                <a:path w="142239">
                  <a:moveTo>
                    <a:pt x="0" y="0"/>
                  </a:moveTo>
                  <a:lnTo>
                    <a:pt x="141878" y="0"/>
                  </a:lnTo>
                </a:path>
              </a:pathLst>
            </a:custGeom>
            <a:ln w="4762">
              <a:solidFill>
                <a:srgbClr val="FF8200"/>
              </a:solidFill>
            </a:ln>
          </p:spPr>
          <p:txBody>
            <a:bodyPr wrap="square" lIns="0" tIns="0" rIns="0" bIns="0" rtlCol="0"/>
            <a:lstStyle/>
            <a:p>
              <a:endParaRPr/>
            </a:p>
          </p:txBody>
        </p:sp>
        <p:sp>
          <p:nvSpPr>
            <p:cNvPr id="1917" name="object 1915">
              <a:extLst>
                <a:ext uri="{FF2B5EF4-FFF2-40B4-BE49-F238E27FC236}">
                  <a16:creationId xmlns:a16="http://schemas.microsoft.com/office/drawing/2014/main" id="{17B9ABE5-0608-4E01-BEB2-B832C7DA35A1}"/>
                </a:ext>
              </a:extLst>
            </p:cNvPr>
            <p:cNvSpPr/>
            <p:nvPr/>
          </p:nvSpPr>
          <p:spPr>
            <a:xfrm>
              <a:off x="4766100" y="4828631"/>
              <a:ext cx="116839" cy="0"/>
            </a:xfrm>
            <a:custGeom>
              <a:avLst/>
              <a:gdLst/>
              <a:ahLst/>
              <a:cxnLst/>
              <a:rect l="l" t="t" r="r" b="b"/>
              <a:pathLst>
                <a:path w="116839">
                  <a:moveTo>
                    <a:pt x="0" y="0"/>
                  </a:moveTo>
                  <a:lnTo>
                    <a:pt x="116340" y="0"/>
                  </a:lnTo>
                </a:path>
              </a:pathLst>
            </a:custGeom>
            <a:ln w="3175">
              <a:solidFill>
                <a:srgbClr val="FF8200"/>
              </a:solidFill>
            </a:ln>
          </p:spPr>
          <p:txBody>
            <a:bodyPr wrap="square" lIns="0" tIns="0" rIns="0" bIns="0" rtlCol="0"/>
            <a:lstStyle/>
            <a:p>
              <a:endParaRPr/>
            </a:p>
          </p:txBody>
        </p:sp>
        <p:sp>
          <p:nvSpPr>
            <p:cNvPr id="1918" name="object 1916">
              <a:extLst>
                <a:ext uri="{FF2B5EF4-FFF2-40B4-BE49-F238E27FC236}">
                  <a16:creationId xmlns:a16="http://schemas.microsoft.com/office/drawing/2014/main" id="{0C41F178-71F1-44AC-A260-4407A8DFA96A}"/>
                </a:ext>
              </a:extLst>
            </p:cNvPr>
            <p:cNvSpPr/>
            <p:nvPr/>
          </p:nvSpPr>
          <p:spPr>
            <a:xfrm>
              <a:off x="4890953" y="4828631"/>
              <a:ext cx="153670" cy="0"/>
            </a:xfrm>
            <a:custGeom>
              <a:avLst/>
              <a:gdLst/>
              <a:ahLst/>
              <a:cxnLst/>
              <a:rect l="l" t="t" r="r" b="b"/>
              <a:pathLst>
                <a:path w="153670">
                  <a:moveTo>
                    <a:pt x="0" y="0"/>
                  </a:moveTo>
                  <a:lnTo>
                    <a:pt x="153228" y="0"/>
                  </a:lnTo>
                </a:path>
              </a:pathLst>
            </a:custGeom>
            <a:ln w="3175">
              <a:solidFill>
                <a:srgbClr val="FF8200"/>
              </a:solidFill>
            </a:ln>
          </p:spPr>
          <p:txBody>
            <a:bodyPr wrap="square" lIns="0" tIns="0" rIns="0" bIns="0" rtlCol="0"/>
            <a:lstStyle/>
            <a:p>
              <a:endParaRPr/>
            </a:p>
          </p:txBody>
        </p:sp>
        <p:sp>
          <p:nvSpPr>
            <p:cNvPr id="1919" name="object 1917">
              <a:extLst>
                <a:ext uri="{FF2B5EF4-FFF2-40B4-BE49-F238E27FC236}">
                  <a16:creationId xmlns:a16="http://schemas.microsoft.com/office/drawing/2014/main" id="{99D934D0-B1CD-4FE4-8FB5-D1D5634CAB56}"/>
                </a:ext>
              </a:extLst>
            </p:cNvPr>
            <p:cNvSpPr/>
            <p:nvPr/>
          </p:nvSpPr>
          <p:spPr>
            <a:xfrm>
              <a:off x="4757587" y="4825054"/>
              <a:ext cx="287020" cy="5080"/>
            </a:xfrm>
            <a:custGeom>
              <a:avLst/>
              <a:gdLst/>
              <a:ahLst/>
              <a:cxnLst/>
              <a:rect l="l" t="t" r="r" b="b"/>
              <a:pathLst>
                <a:path w="287020" h="5079">
                  <a:moveTo>
                    <a:pt x="124853" y="2381"/>
                  </a:moveTo>
                  <a:lnTo>
                    <a:pt x="8512" y="2381"/>
                  </a:lnTo>
                  <a:lnTo>
                    <a:pt x="8512" y="4772"/>
                  </a:lnTo>
                  <a:lnTo>
                    <a:pt x="124853" y="4772"/>
                  </a:lnTo>
                  <a:lnTo>
                    <a:pt x="124853" y="2381"/>
                  </a:lnTo>
                  <a:close/>
                </a:path>
                <a:path w="287020" h="5079">
                  <a:moveTo>
                    <a:pt x="286594" y="0"/>
                  </a:moveTo>
                  <a:lnTo>
                    <a:pt x="0" y="0"/>
                  </a:lnTo>
                  <a:lnTo>
                    <a:pt x="2837" y="2381"/>
                  </a:lnTo>
                  <a:lnTo>
                    <a:pt x="133365" y="2381"/>
                  </a:lnTo>
                  <a:lnTo>
                    <a:pt x="133365" y="4772"/>
                  </a:lnTo>
                  <a:lnTo>
                    <a:pt x="286594" y="4772"/>
                  </a:lnTo>
                  <a:lnTo>
                    <a:pt x="286594" y="0"/>
                  </a:lnTo>
                  <a:close/>
                </a:path>
              </a:pathLst>
            </a:custGeom>
            <a:solidFill>
              <a:srgbClr val="FF8F00"/>
            </a:solidFill>
          </p:spPr>
          <p:txBody>
            <a:bodyPr wrap="square" lIns="0" tIns="0" rIns="0" bIns="0" rtlCol="0"/>
            <a:lstStyle/>
            <a:p>
              <a:endParaRPr/>
            </a:p>
          </p:txBody>
        </p:sp>
        <p:sp>
          <p:nvSpPr>
            <p:cNvPr id="1920" name="object 1918">
              <a:extLst>
                <a:ext uri="{FF2B5EF4-FFF2-40B4-BE49-F238E27FC236}">
                  <a16:creationId xmlns:a16="http://schemas.microsoft.com/office/drawing/2014/main" id="{B69822FE-85E6-4F32-B491-EF8621309930}"/>
                </a:ext>
              </a:extLst>
            </p:cNvPr>
            <p:cNvSpPr/>
            <p:nvPr/>
          </p:nvSpPr>
          <p:spPr>
            <a:xfrm>
              <a:off x="4759103" y="4826326"/>
              <a:ext cx="285115" cy="0"/>
            </a:xfrm>
            <a:custGeom>
              <a:avLst/>
              <a:gdLst/>
              <a:ahLst/>
              <a:cxnLst/>
              <a:rect l="l" t="t" r="r" b="b"/>
              <a:pathLst>
                <a:path w="285114">
                  <a:moveTo>
                    <a:pt x="0" y="0"/>
                  </a:moveTo>
                  <a:lnTo>
                    <a:pt x="285079" y="0"/>
                  </a:lnTo>
                </a:path>
              </a:pathLst>
            </a:custGeom>
            <a:ln w="3175">
              <a:solidFill>
                <a:srgbClr val="FFA200"/>
              </a:solidFill>
            </a:ln>
          </p:spPr>
          <p:txBody>
            <a:bodyPr wrap="square" lIns="0" tIns="0" rIns="0" bIns="0" rtlCol="0"/>
            <a:lstStyle/>
            <a:p>
              <a:endParaRPr/>
            </a:p>
          </p:txBody>
        </p:sp>
        <p:sp>
          <p:nvSpPr>
            <p:cNvPr id="1921" name="object 1919">
              <a:extLst>
                <a:ext uri="{FF2B5EF4-FFF2-40B4-BE49-F238E27FC236}">
                  <a16:creationId xmlns:a16="http://schemas.microsoft.com/office/drawing/2014/main" id="{D382812A-FDDF-4691-8A30-50059F04973B}"/>
                </a:ext>
              </a:extLst>
            </p:cNvPr>
            <p:cNvSpPr/>
            <p:nvPr/>
          </p:nvSpPr>
          <p:spPr>
            <a:xfrm>
              <a:off x="4751912" y="4824008"/>
              <a:ext cx="292735" cy="0"/>
            </a:xfrm>
            <a:custGeom>
              <a:avLst/>
              <a:gdLst/>
              <a:ahLst/>
              <a:cxnLst/>
              <a:rect l="l" t="t" r="r" b="b"/>
              <a:pathLst>
                <a:path w="292735">
                  <a:moveTo>
                    <a:pt x="0" y="0"/>
                  </a:moveTo>
                  <a:lnTo>
                    <a:pt x="292270" y="0"/>
                  </a:lnTo>
                </a:path>
              </a:pathLst>
            </a:custGeom>
            <a:ln w="3175">
              <a:solidFill>
                <a:srgbClr val="FFA200"/>
              </a:solidFill>
            </a:ln>
          </p:spPr>
          <p:txBody>
            <a:bodyPr wrap="square" lIns="0" tIns="0" rIns="0" bIns="0" rtlCol="0"/>
            <a:lstStyle/>
            <a:p>
              <a:endParaRPr/>
            </a:p>
          </p:txBody>
        </p:sp>
        <p:sp>
          <p:nvSpPr>
            <p:cNvPr id="1922" name="object 1920">
              <a:extLst>
                <a:ext uri="{FF2B5EF4-FFF2-40B4-BE49-F238E27FC236}">
                  <a16:creationId xmlns:a16="http://schemas.microsoft.com/office/drawing/2014/main" id="{3A93AAA5-0375-491E-8FF0-88FD2C30520F}"/>
                </a:ext>
              </a:extLst>
            </p:cNvPr>
            <p:cNvSpPr/>
            <p:nvPr/>
          </p:nvSpPr>
          <p:spPr>
            <a:xfrm>
              <a:off x="4751912" y="4824008"/>
              <a:ext cx="292735" cy="0"/>
            </a:xfrm>
            <a:custGeom>
              <a:avLst/>
              <a:gdLst/>
              <a:ahLst/>
              <a:cxnLst/>
              <a:rect l="l" t="t" r="r" b="b"/>
              <a:pathLst>
                <a:path w="292735">
                  <a:moveTo>
                    <a:pt x="0" y="0"/>
                  </a:moveTo>
                  <a:lnTo>
                    <a:pt x="292270" y="0"/>
                  </a:lnTo>
                </a:path>
              </a:pathLst>
            </a:custGeom>
            <a:ln w="3175">
              <a:solidFill>
                <a:srgbClr val="FFAF00"/>
              </a:solidFill>
            </a:ln>
          </p:spPr>
          <p:txBody>
            <a:bodyPr wrap="square" lIns="0" tIns="0" rIns="0" bIns="0" rtlCol="0"/>
            <a:lstStyle/>
            <a:p>
              <a:endParaRPr/>
            </a:p>
          </p:txBody>
        </p:sp>
        <p:sp>
          <p:nvSpPr>
            <p:cNvPr id="1923" name="object 1921">
              <a:extLst>
                <a:ext uri="{FF2B5EF4-FFF2-40B4-BE49-F238E27FC236}">
                  <a16:creationId xmlns:a16="http://schemas.microsoft.com/office/drawing/2014/main" id="{A94F67A6-CF63-43A0-86C5-8BE2C5196459}"/>
                </a:ext>
              </a:extLst>
            </p:cNvPr>
            <p:cNvSpPr/>
            <p:nvPr/>
          </p:nvSpPr>
          <p:spPr>
            <a:xfrm>
              <a:off x="4749075" y="4821690"/>
              <a:ext cx="295275" cy="0"/>
            </a:xfrm>
            <a:custGeom>
              <a:avLst/>
              <a:gdLst/>
              <a:ahLst/>
              <a:cxnLst/>
              <a:rect l="l" t="t" r="r" b="b"/>
              <a:pathLst>
                <a:path w="295275">
                  <a:moveTo>
                    <a:pt x="0" y="0"/>
                  </a:moveTo>
                  <a:lnTo>
                    <a:pt x="295107" y="0"/>
                  </a:lnTo>
                </a:path>
              </a:pathLst>
            </a:custGeom>
            <a:ln w="3175">
              <a:solidFill>
                <a:srgbClr val="FFAF00"/>
              </a:solidFill>
            </a:ln>
          </p:spPr>
          <p:txBody>
            <a:bodyPr wrap="square" lIns="0" tIns="0" rIns="0" bIns="0" rtlCol="0"/>
            <a:lstStyle/>
            <a:p>
              <a:endParaRPr/>
            </a:p>
          </p:txBody>
        </p:sp>
        <p:sp>
          <p:nvSpPr>
            <p:cNvPr id="1924" name="object 1922">
              <a:extLst>
                <a:ext uri="{FF2B5EF4-FFF2-40B4-BE49-F238E27FC236}">
                  <a16:creationId xmlns:a16="http://schemas.microsoft.com/office/drawing/2014/main" id="{10B12CC7-03E3-4A02-ACFE-78DEC53B6809}"/>
                </a:ext>
              </a:extLst>
            </p:cNvPr>
            <p:cNvSpPr/>
            <p:nvPr/>
          </p:nvSpPr>
          <p:spPr>
            <a:xfrm>
              <a:off x="4749075" y="4821482"/>
              <a:ext cx="295275" cy="0"/>
            </a:xfrm>
            <a:custGeom>
              <a:avLst/>
              <a:gdLst/>
              <a:ahLst/>
              <a:cxnLst/>
              <a:rect l="l" t="t" r="r" b="b"/>
              <a:pathLst>
                <a:path w="295275">
                  <a:moveTo>
                    <a:pt x="0" y="0"/>
                  </a:moveTo>
                  <a:lnTo>
                    <a:pt x="295107" y="0"/>
                  </a:lnTo>
                </a:path>
              </a:pathLst>
            </a:custGeom>
            <a:ln w="3175">
              <a:solidFill>
                <a:srgbClr val="FFC400"/>
              </a:solidFill>
            </a:ln>
          </p:spPr>
          <p:txBody>
            <a:bodyPr wrap="square" lIns="0" tIns="0" rIns="0" bIns="0" rtlCol="0"/>
            <a:lstStyle/>
            <a:p>
              <a:endParaRPr/>
            </a:p>
          </p:txBody>
        </p:sp>
        <p:sp>
          <p:nvSpPr>
            <p:cNvPr id="1925" name="object 1923">
              <a:extLst>
                <a:ext uri="{FF2B5EF4-FFF2-40B4-BE49-F238E27FC236}">
                  <a16:creationId xmlns:a16="http://schemas.microsoft.com/office/drawing/2014/main" id="{F509C1FB-7166-4879-A825-F9675C781DD6}"/>
                </a:ext>
              </a:extLst>
            </p:cNvPr>
            <p:cNvSpPr/>
            <p:nvPr/>
          </p:nvSpPr>
          <p:spPr>
            <a:xfrm>
              <a:off x="4740562" y="4819100"/>
              <a:ext cx="300990" cy="0"/>
            </a:xfrm>
            <a:custGeom>
              <a:avLst/>
              <a:gdLst/>
              <a:ahLst/>
              <a:cxnLst/>
              <a:rect l="l" t="t" r="r" b="b"/>
              <a:pathLst>
                <a:path w="300989">
                  <a:moveTo>
                    <a:pt x="0" y="0"/>
                  </a:moveTo>
                  <a:lnTo>
                    <a:pt x="300782" y="0"/>
                  </a:lnTo>
                </a:path>
              </a:pathLst>
            </a:custGeom>
            <a:ln w="3175">
              <a:solidFill>
                <a:srgbClr val="FFD100"/>
              </a:solidFill>
            </a:ln>
          </p:spPr>
          <p:txBody>
            <a:bodyPr wrap="square" lIns="0" tIns="0" rIns="0" bIns="0" rtlCol="0"/>
            <a:lstStyle/>
            <a:p>
              <a:endParaRPr/>
            </a:p>
          </p:txBody>
        </p:sp>
        <p:sp>
          <p:nvSpPr>
            <p:cNvPr id="1926" name="object 1924">
              <a:extLst>
                <a:ext uri="{FF2B5EF4-FFF2-40B4-BE49-F238E27FC236}">
                  <a16:creationId xmlns:a16="http://schemas.microsoft.com/office/drawing/2014/main" id="{2CF9A19B-941D-427F-A7CB-FDA2EF0854E7}"/>
                </a:ext>
              </a:extLst>
            </p:cNvPr>
            <p:cNvSpPr/>
            <p:nvPr/>
          </p:nvSpPr>
          <p:spPr>
            <a:xfrm>
              <a:off x="4740562" y="4819372"/>
              <a:ext cx="300990" cy="0"/>
            </a:xfrm>
            <a:custGeom>
              <a:avLst/>
              <a:gdLst/>
              <a:ahLst/>
              <a:cxnLst/>
              <a:rect l="l" t="t" r="r" b="b"/>
              <a:pathLst>
                <a:path w="300989">
                  <a:moveTo>
                    <a:pt x="0" y="0"/>
                  </a:moveTo>
                  <a:lnTo>
                    <a:pt x="300782" y="0"/>
                  </a:lnTo>
                </a:path>
              </a:pathLst>
            </a:custGeom>
            <a:ln w="3175">
              <a:solidFill>
                <a:srgbClr val="FFE400"/>
              </a:solidFill>
            </a:ln>
          </p:spPr>
          <p:txBody>
            <a:bodyPr wrap="square" lIns="0" tIns="0" rIns="0" bIns="0" rtlCol="0"/>
            <a:lstStyle/>
            <a:p>
              <a:endParaRPr/>
            </a:p>
          </p:txBody>
        </p:sp>
        <p:sp>
          <p:nvSpPr>
            <p:cNvPr id="1927" name="object 1925">
              <a:extLst>
                <a:ext uri="{FF2B5EF4-FFF2-40B4-BE49-F238E27FC236}">
                  <a16:creationId xmlns:a16="http://schemas.microsoft.com/office/drawing/2014/main" id="{0C26D776-F555-4B41-993A-B2FAA29D62D1}"/>
                </a:ext>
              </a:extLst>
            </p:cNvPr>
            <p:cNvSpPr/>
            <p:nvPr/>
          </p:nvSpPr>
          <p:spPr>
            <a:xfrm>
              <a:off x="4740562" y="4815895"/>
              <a:ext cx="298450" cy="0"/>
            </a:xfrm>
            <a:custGeom>
              <a:avLst/>
              <a:gdLst/>
              <a:ahLst/>
              <a:cxnLst/>
              <a:rect l="l" t="t" r="r" b="b"/>
              <a:pathLst>
                <a:path w="298450">
                  <a:moveTo>
                    <a:pt x="0" y="0"/>
                  </a:moveTo>
                  <a:lnTo>
                    <a:pt x="297945" y="0"/>
                  </a:lnTo>
                </a:path>
              </a:pathLst>
            </a:custGeom>
            <a:ln w="4636">
              <a:solidFill>
                <a:srgbClr val="FFE400"/>
              </a:solidFill>
            </a:ln>
          </p:spPr>
          <p:txBody>
            <a:bodyPr wrap="square" lIns="0" tIns="0" rIns="0" bIns="0" rtlCol="0"/>
            <a:lstStyle/>
            <a:p>
              <a:endParaRPr/>
            </a:p>
          </p:txBody>
        </p:sp>
        <p:sp>
          <p:nvSpPr>
            <p:cNvPr id="1928" name="object 1926">
              <a:extLst>
                <a:ext uri="{FF2B5EF4-FFF2-40B4-BE49-F238E27FC236}">
                  <a16:creationId xmlns:a16="http://schemas.microsoft.com/office/drawing/2014/main" id="{00574628-06AD-47D7-8421-9720FAD0EF41}"/>
                </a:ext>
              </a:extLst>
            </p:cNvPr>
            <p:cNvSpPr/>
            <p:nvPr/>
          </p:nvSpPr>
          <p:spPr>
            <a:xfrm>
              <a:off x="4740562" y="4815528"/>
              <a:ext cx="298450" cy="0"/>
            </a:xfrm>
            <a:custGeom>
              <a:avLst/>
              <a:gdLst/>
              <a:ahLst/>
              <a:cxnLst/>
              <a:rect l="l" t="t" r="r" b="b"/>
              <a:pathLst>
                <a:path w="298450">
                  <a:moveTo>
                    <a:pt x="0" y="0"/>
                  </a:moveTo>
                  <a:lnTo>
                    <a:pt x="297945" y="0"/>
                  </a:lnTo>
                </a:path>
              </a:pathLst>
            </a:custGeom>
            <a:ln w="4762">
              <a:solidFill>
                <a:srgbClr val="FFE403"/>
              </a:solidFill>
            </a:ln>
          </p:spPr>
          <p:txBody>
            <a:bodyPr wrap="square" lIns="0" tIns="0" rIns="0" bIns="0" rtlCol="0"/>
            <a:lstStyle/>
            <a:p>
              <a:endParaRPr/>
            </a:p>
          </p:txBody>
        </p:sp>
        <p:sp>
          <p:nvSpPr>
            <p:cNvPr id="1929" name="object 1927">
              <a:extLst>
                <a:ext uri="{FF2B5EF4-FFF2-40B4-BE49-F238E27FC236}">
                  <a16:creationId xmlns:a16="http://schemas.microsoft.com/office/drawing/2014/main" id="{27801E37-43BE-4A0F-9E1E-75F9D4DE6D43}"/>
                </a:ext>
              </a:extLst>
            </p:cNvPr>
            <p:cNvSpPr/>
            <p:nvPr/>
          </p:nvSpPr>
          <p:spPr>
            <a:xfrm>
              <a:off x="4737724" y="4811956"/>
              <a:ext cx="298450" cy="0"/>
            </a:xfrm>
            <a:custGeom>
              <a:avLst/>
              <a:gdLst/>
              <a:ahLst/>
              <a:cxnLst/>
              <a:rect l="l" t="t" r="r" b="b"/>
              <a:pathLst>
                <a:path w="298450">
                  <a:moveTo>
                    <a:pt x="0" y="0"/>
                  </a:moveTo>
                  <a:lnTo>
                    <a:pt x="297945" y="0"/>
                  </a:lnTo>
                </a:path>
              </a:pathLst>
            </a:custGeom>
            <a:ln w="3175">
              <a:solidFill>
                <a:srgbClr val="FFE403"/>
              </a:solidFill>
            </a:ln>
          </p:spPr>
          <p:txBody>
            <a:bodyPr wrap="square" lIns="0" tIns="0" rIns="0" bIns="0" rtlCol="0"/>
            <a:lstStyle/>
            <a:p>
              <a:endParaRPr/>
            </a:p>
          </p:txBody>
        </p:sp>
        <p:sp>
          <p:nvSpPr>
            <p:cNvPr id="1930" name="object 1928">
              <a:extLst>
                <a:ext uri="{FF2B5EF4-FFF2-40B4-BE49-F238E27FC236}">
                  <a16:creationId xmlns:a16="http://schemas.microsoft.com/office/drawing/2014/main" id="{B118B30A-4740-40B1-9255-709B0CC1DAFC}"/>
                </a:ext>
              </a:extLst>
            </p:cNvPr>
            <p:cNvSpPr/>
            <p:nvPr/>
          </p:nvSpPr>
          <p:spPr>
            <a:xfrm>
              <a:off x="4737724" y="4811956"/>
              <a:ext cx="298450" cy="0"/>
            </a:xfrm>
            <a:custGeom>
              <a:avLst/>
              <a:gdLst/>
              <a:ahLst/>
              <a:cxnLst/>
              <a:rect l="l" t="t" r="r" b="b"/>
              <a:pathLst>
                <a:path w="298450">
                  <a:moveTo>
                    <a:pt x="0" y="0"/>
                  </a:moveTo>
                  <a:lnTo>
                    <a:pt x="297945" y="0"/>
                  </a:lnTo>
                </a:path>
              </a:pathLst>
            </a:custGeom>
            <a:ln w="3175">
              <a:solidFill>
                <a:srgbClr val="FFE809"/>
              </a:solidFill>
            </a:ln>
          </p:spPr>
          <p:txBody>
            <a:bodyPr wrap="square" lIns="0" tIns="0" rIns="0" bIns="0" rtlCol="0"/>
            <a:lstStyle/>
            <a:p>
              <a:endParaRPr/>
            </a:p>
          </p:txBody>
        </p:sp>
        <p:sp>
          <p:nvSpPr>
            <p:cNvPr id="1931" name="object 1929">
              <a:extLst>
                <a:ext uri="{FF2B5EF4-FFF2-40B4-BE49-F238E27FC236}">
                  <a16:creationId xmlns:a16="http://schemas.microsoft.com/office/drawing/2014/main" id="{1B9C366B-98C2-49A1-8F9D-5C9D72575A3D}"/>
                </a:ext>
              </a:extLst>
            </p:cNvPr>
            <p:cNvSpPr/>
            <p:nvPr/>
          </p:nvSpPr>
          <p:spPr>
            <a:xfrm>
              <a:off x="4732049" y="4809575"/>
              <a:ext cx="300990" cy="0"/>
            </a:xfrm>
            <a:custGeom>
              <a:avLst/>
              <a:gdLst/>
              <a:ahLst/>
              <a:cxnLst/>
              <a:rect l="l" t="t" r="r" b="b"/>
              <a:pathLst>
                <a:path w="300989">
                  <a:moveTo>
                    <a:pt x="0" y="0"/>
                  </a:moveTo>
                  <a:lnTo>
                    <a:pt x="300782" y="0"/>
                  </a:lnTo>
                </a:path>
              </a:pathLst>
            </a:custGeom>
            <a:ln w="3175">
              <a:solidFill>
                <a:srgbClr val="FFE809"/>
              </a:solidFill>
            </a:ln>
          </p:spPr>
          <p:txBody>
            <a:bodyPr wrap="square" lIns="0" tIns="0" rIns="0" bIns="0" rtlCol="0"/>
            <a:lstStyle/>
            <a:p>
              <a:endParaRPr/>
            </a:p>
          </p:txBody>
        </p:sp>
        <p:sp>
          <p:nvSpPr>
            <p:cNvPr id="1932" name="object 1930">
              <a:extLst>
                <a:ext uri="{FF2B5EF4-FFF2-40B4-BE49-F238E27FC236}">
                  <a16:creationId xmlns:a16="http://schemas.microsoft.com/office/drawing/2014/main" id="{0CE6DFCB-2A64-4F14-87D5-8D1A67AB4B34}"/>
                </a:ext>
              </a:extLst>
            </p:cNvPr>
            <p:cNvSpPr/>
            <p:nvPr/>
          </p:nvSpPr>
          <p:spPr>
            <a:xfrm>
              <a:off x="4734093" y="4810100"/>
              <a:ext cx="299085" cy="0"/>
            </a:xfrm>
            <a:custGeom>
              <a:avLst/>
              <a:gdLst/>
              <a:ahLst/>
              <a:cxnLst/>
              <a:rect l="l" t="t" r="r" b="b"/>
              <a:pathLst>
                <a:path w="299085">
                  <a:moveTo>
                    <a:pt x="0" y="0"/>
                  </a:moveTo>
                  <a:lnTo>
                    <a:pt x="298738" y="0"/>
                  </a:lnTo>
                </a:path>
              </a:pathLst>
            </a:custGeom>
            <a:ln w="3175">
              <a:solidFill>
                <a:srgbClr val="FFE80D"/>
              </a:solidFill>
            </a:ln>
          </p:spPr>
          <p:txBody>
            <a:bodyPr wrap="square" lIns="0" tIns="0" rIns="0" bIns="0" rtlCol="0"/>
            <a:lstStyle/>
            <a:p>
              <a:endParaRPr/>
            </a:p>
          </p:txBody>
        </p:sp>
        <p:sp>
          <p:nvSpPr>
            <p:cNvPr id="1933" name="object 1931">
              <a:extLst>
                <a:ext uri="{FF2B5EF4-FFF2-40B4-BE49-F238E27FC236}">
                  <a16:creationId xmlns:a16="http://schemas.microsoft.com/office/drawing/2014/main" id="{7DE55654-D214-4870-AA2D-19D89DEE9927}"/>
                </a:ext>
              </a:extLst>
            </p:cNvPr>
            <p:cNvSpPr/>
            <p:nvPr/>
          </p:nvSpPr>
          <p:spPr>
            <a:xfrm>
              <a:off x="4732049" y="4807202"/>
              <a:ext cx="298450" cy="0"/>
            </a:xfrm>
            <a:custGeom>
              <a:avLst/>
              <a:gdLst/>
              <a:ahLst/>
              <a:cxnLst/>
              <a:rect l="l" t="t" r="r" b="b"/>
              <a:pathLst>
                <a:path w="298450">
                  <a:moveTo>
                    <a:pt x="0" y="0"/>
                  </a:moveTo>
                  <a:lnTo>
                    <a:pt x="297945" y="0"/>
                  </a:lnTo>
                </a:path>
              </a:pathLst>
            </a:custGeom>
            <a:ln w="3477">
              <a:solidFill>
                <a:srgbClr val="FFE80D"/>
              </a:solidFill>
            </a:ln>
          </p:spPr>
          <p:txBody>
            <a:bodyPr wrap="square" lIns="0" tIns="0" rIns="0" bIns="0" rtlCol="0"/>
            <a:lstStyle/>
            <a:p>
              <a:endParaRPr/>
            </a:p>
          </p:txBody>
        </p:sp>
        <p:sp>
          <p:nvSpPr>
            <p:cNvPr id="1934" name="object 1932">
              <a:extLst>
                <a:ext uri="{FF2B5EF4-FFF2-40B4-BE49-F238E27FC236}">
                  <a16:creationId xmlns:a16="http://schemas.microsoft.com/office/drawing/2014/main" id="{F2948A49-C01C-4B43-B7CF-6B0ED33D53DF}"/>
                </a:ext>
              </a:extLst>
            </p:cNvPr>
            <p:cNvSpPr/>
            <p:nvPr/>
          </p:nvSpPr>
          <p:spPr>
            <a:xfrm>
              <a:off x="4732049" y="4807193"/>
              <a:ext cx="298450" cy="0"/>
            </a:xfrm>
            <a:custGeom>
              <a:avLst/>
              <a:gdLst/>
              <a:ahLst/>
              <a:cxnLst/>
              <a:rect l="l" t="t" r="r" b="b"/>
              <a:pathLst>
                <a:path w="298450">
                  <a:moveTo>
                    <a:pt x="0" y="0"/>
                  </a:moveTo>
                  <a:lnTo>
                    <a:pt x="297945" y="0"/>
                  </a:lnTo>
                </a:path>
              </a:pathLst>
            </a:custGeom>
            <a:ln w="3175">
              <a:solidFill>
                <a:srgbClr val="FFE812"/>
              </a:solidFill>
            </a:ln>
          </p:spPr>
          <p:txBody>
            <a:bodyPr wrap="square" lIns="0" tIns="0" rIns="0" bIns="0" rtlCol="0"/>
            <a:lstStyle/>
            <a:p>
              <a:endParaRPr/>
            </a:p>
          </p:txBody>
        </p:sp>
        <p:sp>
          <p:nvSpPr>
            <p:cNvPr id="1935" name="object 1933">
              <a:extLst>
                <a:ext uri="{FF2B5EF4-FFF2-40B4-BE49-F238E27FC236}">
                  <a16:creationId xmlns:a16="http://schemas.microsoft.com/office/drawing/2014/main" id="{07A9CF4D-B7CC-4DC6-BD1F-FFB302975A70}"/>
                </a:ext>
              </a:extLst>
            </p:cNvPr>
            <p:cNvSpPr/>
            <p:nvPr/>
          </p:nvSpPr>
          <p:spPr>
            <a:xfrm>
              <a:off x="4729212" y="4804812"/>
              <a:ext cx="298450" cy="0"/>
            </a:xfrm>
            <a:custGeom>
              <a:avLst/>
              <a:gdLst/>
              <a:ahLst/>
              <a:cxnLst/>
              <a:rect l="l" t="t" r="r" b="b"/>
              <a:pathLst>
                <a:path w="298450">
                  <a:moveTo>
                    <a:pt x="0" y="0"/>
                  </a:moveTo>
                  <a:lnTo>
                    <a:pt x="297945" y="0"/>
                  </a:lnTo>
                </a:path>
              </a:pathLst>
            </a:custGeom>
            <a:ln w="3175">
              <a:solidFill>
                <a:srgbClr val="FFE817"/>
              </a:solidFill>
            </a:ln>
          </p:spPr>
          <p:txBody>
            <a:bodyPr wrap="square" lIns="0" tIns="0" rIns="0" bIns="0" rtlCol="0"/>
            <a:lstStyle/>
            <a:p>
              <a:endParaRPr/>
            </a:p>
          </p:txBody>
        </p:sp>
        <p:sp>
          <p:nvSpPr>
            <p:cNvPr id="1936" name="object 1934">
              <a:extLst>
                <a:ext uri="{FF2B5EF4-FFF2-40B4-BE49-F238E27FC236}">
                  <a16:creationId xmlns:a16="http://schemas.microsoft.com/office/drawing/2014/main" id="{2CA62385-6B3F-47DF-9212-576337A6A77B}"/>
                </a:ext>
              </a:extLst>
            </p:cNvPr>
            <p:cNvSpPr/>
            <p:nvPr/>
          </p:nvSpPr>
          <p:spPr>
            <a:xfrm>
              <a:off x="4729212" y="4804812"/>
              <a:ext cx="298450" cy="0"/>
            </a:xfrm>
            <a:custGeom>
              <a:avLst/>
              <a:gdLst/>
              <a:ahLst/>
              <a:cxnLst/>
              <a:rect l="l" t="t" r="r" b="b"/>
              <a:pathLst>
                <a:path w="298450">
                  <a:moveTo>
                    <a:pt x="0" y="0"/>
                  </a:moveTo>
                  <a:lnTo>
                    <a:pt x="297945" y="0"/>
                  </a:lnTo>
                </a:path>
              </a:pathLst>
            </a:custGeom>
            <a:ln w="3175">
              <a:solidFill>
                <a:srgbClr val="FFEB1C"/>
              </a:solidFill>
            </a:ln>
          </p:spPr>
          <p:txBody>
            <a:bodyPr wrap="square" lIns="0" tIns="0" rIns="0" bIns="0" rtlCol="0"/>
            <a:lstStyle/>
            <a:p>
              <a:endParaRPr/>
            </a:p>
          </p:txBody>
        </p:sp>
        <p:sp>
          <p:nvSpPr>
            <p:cNvPr id="1937" name="object 1935">
              <a:extLst>
                <a:ext uri="{FF2B5EF4-FFF2-40B4-BE49-F238E27FC236}">
                  <a16:creationId xmlns:a16="http://schemas.microsoft.com/office/drawing/2014/main" id="{56D130BF-0E12-4D3B-9407-71A5CAEED624}"/>
                </a:ext>
              </a:extLst>
            </p:cNvPr>
            <p:cNvSpPr/>
            <p:nvPr/>
          </p:nvSpPr>
          <p:spPr>
            <a:xfrm>
              <a:off x="4726374" y="4802425"/>
              <a:ext cx="295275" cy="0"/>
            </a:xfrm>
            <a:custGeom>
              <a:avLst/>
              <a:gdLst/>
              <a:ahLst/>
              <a:cxnLst/>
              <a:rect l="l" t="t" r="r" b="b"/>
              <a:pathLst>
                <a:path w="295275">
                  <a:moveTo>
                    <a:pt x="0" y="0"/>
                  </a:moveTo>
                  <a:lnTo>
                    <a:pt x="295107" y="0"/>
                  </a:lnTo>
                </a:path>
              </a:pathLst>
            </a:custGeom>
            <a:ln w="3175">
              <a:solidFill>
                <a:srgbClr val="FFEB1C"/>
              </a:solidFill>
            </a:ln>
          </p:spPr>
          <p:txBody>
            <a:bodyPr wrap="square" lIns="0" tIns="0" rIns="0" bIns="0" rtlCol="0"/>
            <a:lstStyle/>
            <a:p>
              <a:endParaRPr/>
            </a:p>
          </p:txBody>
        </p:sp>
        <p:sp>
          <p:nvSpPr>
            <p:cNvPr id="1938" name="object 1936">
              <a:extLst>
                <a:ext uri="{FF2B5EF4-FFF2-40B4-BE49-F238E27FC236}">
                  <a16:creationId xmlns:a16="http://schemas.microsoft.com/office/drawing/2014/main" id="{5BDC08DF-47AC-4C3A-8D78-CD69A55362B0}"/>
                </a:ext>
              </a:extLst>
            </p:cNvPr>
            <p:cNvSpPr/>
            <p:nvPr/>
          </p:nvSpPr>
          <p:spPr>
            <a:xfrm>
              <a:off x="4726374" y="4801987"/>
              <a:ext cx="295275" cy="0"/>
            </a:xfrm>
            <a:custGeom>
              <a:avLst/>
              <a:gdLst/>
              <a:ahLst/>
              <a:cxnLst/>
              <a:rect l="l" t="t" r="r" b="b"/>
              <a:pathLst>
                <a:path w="295275">
                  <a:moveTo>
                    <a:pt x="0" y="0"/>
                  </a:moveTo>
                  <a:lnTo>
                    <a:pt x="295107" y="0"/>
                  </a:lnTo>
                </a:path>
              </a:pathLst>
            </a:custGeom>
            <a:ln w="3175">
              <a:solidFill>
                <a:srgbClr val="FFEB20"/>
              </a:solidFill>
            </a:ln>
          </p:spPr>
          <p:txBody>
            <a:bodyPr wrap="square" lIns="0" tIns="0" rIns="0" bIns="0" rtlCol="0"/>
            <a:lstStyle/>
            <a:p>
              <a:endParaRPr/>
            </a:p>
          </p:txBody>
        </p:sp>
        <p:sp>
          <p:nvSpPr>
            <p:cNvPr id="1939" name="object 1937">
              <a:extLst>
                <a:ext uri="{FF2B5EF4-FFF2-40B4-BE49-F238E27FC236}">
                  <a16:creationId xmlns:a16="http://schemas.microsoft.com/office/drawing/2014/main" id="{386C0391-4CBD-45EC-AD2B-6DCBE7756458}"/>
                </a:ext>
              </a:extLst>
            </p:cNvPr>
            <p:cNvSpPr/>
            <p:nvPr/>
          </p:nvSpPr>
          <p:spPr>
            <a:xfrm>
              <a:off x="4726374" y="4799669"/>
              <a:ext cx="289560" cy="0"/>
            </a:xfrm>
            <a:custGeom>
              <a:avLst/>
              <a:gdLst/>
              <a:ahLst/>
              <a:cxnLst/>
              <a:rect l="l" t="t" r="r" b="b"/>
              <a:pathLst>
                <a:path w="289560">
                  <a:moveTo>
                    <a:pt x="0" y="0"/>
                  </a:moveTo>
                  <a:lnTo>
                    <a:pt x="289432" y="0"/>
                  </a:lnTo>
                </a:path>
              </a:pathLst>
            </a:custGeom>
            <a:ln w="3175">
              <a:solidFill>
                <a:srgbClr val="FFEB20"/>
              </a:solidFill>
            </a:ln>
          </p:spPr>
          <p:txBody>
            <a:bodyPr wrap="square" lIns="0" tIns="0" rIns="0" bIns="0" rtlCol="0"/>
            <a:lstStyle/>
            <a:p>
              <a:endParaRPr/>
            </a:p>
          </p:txBody>
        </p:sp>
        <p:sp>
          <p:nvSpPr>
            <p:cNvPr id="1940" name="object 1938">
              <a:extLst>
                <a:ext uri="{FF2B5EF4-FFF2-40B4-BE49-F238E27FC236}">
                  <a16:creationId xmlns:a16="http://schemas.microsoft.com/office/drawing/2014/main" id="{B7278571-E508-44A4-B86F-EF504035673F}"/>
                </a:ext>
              </a:extLst>
            </p:cNvPr>
            <p:cNvSpPr/>
            <p:nvPr/>
          </p:nvSpPr>
          <p:spPr>
            <a:xfrm>
              <a:off x="4726374" y="4799669"/>
              <a:ext cx="289560" cy="0"/>
            </a:xfrm>
            <a:custGeom>
              <a:avLst/>
              <a:gdLst/>
              <a:ahLst/>
              <a:cxnLst/>
              <a:rect l="l" t="t" r="r" b="b"/>
              <a:pathLst>
                <a:path w="289560">
                  <a:moveTo>
                    <a:pt x="0" y="0"/>
                  </a:moveTo>
                  <a:lnTo>
                    <a:pt x="289432" y="0"/>
                  </a:lnTo>
                </a:path>
              </a:pathLst>
            </a:custGeom>
            <a:ln w="3175">
              <a:solidFill>
                <a:srgbClr val="FFEC25"/>
              </a:solidFill>
            </a:ln>
          </p:spPr>
          <p:txBody>
            <a:bodyPr wrap="square" lIns="0" tIns="0" rIns="0" bIns="0" rtlCol="0"/>
            <a:lstStyle/>
            <a:p>
              <a:endParaRPr/>
            </a:p>
          </p:txBody>
        </p:sp>
        <p:sp>
          <p:nvSpPr>
            <p:cNvPr id="1941" name="object 1939">
              <a:extLst>
                <a:ext uri="{FF2B5EF4-FFF2-40B4-BE49-F238E27FC236}">
                  <a16:creationId xmlns:a16="http://schemas.microsoft.com/office/drawing/2014/main" id="{E6C7148C-F283-44A2-B98C-E208570490ED}"/>
                </a:ext>
              </a:extLst>
            </p:cNvPr>
            <p:cNvSpPr/>
            <p:nvPr/>
          </p:nvSpPr>
          <p:spPr>
            <a:xfrm>
              <a:off x="4726374" y="4796192"/>
              <a:ext cx="283845" cy="0"/>
            </a:xfrm>
            <a:custGeom>
              <a:avLst/>
              <a:gdLst/>
              <a:ahLst/>
              <a:cxnLst/>
              <a:rect l="l" t="t" r="r" b="b"/>
              <a:pathLst>
                <a:path w="283845">
                  <a:moveTo>
                    <a:pt x="0" y="0"/>
                  </a:moveTo>
                  <a:lnTo>
                    <a:pt x="283757" y="0"/>
                  </a:lnTo>
                </a:path>
              </a:pathLst>
            </a:custGeom>
            <a:ln w="4636">
              <a:solidFill>
                <a:srgbClr val="FFEC25"/>
              </a:solidFill>
            </a:ln>
          </p:spPr>
          <p:txBody>
            <a:bodyPr wrap="square" lIns="0" tIns="0" rIns="0" bIns="0" rtlCol="0"/>
            <a:lstStyle/>
            <a:p>
              <a:endParaRPr/>
            </a:p>
          </p:txBody>
        </p:sp>
        <p:sp>
          <p:nvSpPr>
            <p:cNvPr id="1942" name="object 1940">
              <a:extLst>
                <a:ext uri="{FF2B5EF4-FFF2-40B4-BE49-F238E27FC236}">
                  <a16:creationId xmlns:a16="http://schemas.microsoft.com/office/drawing/2014/main" id="{8F1015F7-AF8D-4571-A3B0-2D31EFBCA79F}"/>
                </a:ext>
              </a:extLst>
            </p:cNvPr>
            <p:cNvSpPr/>
            <p:nvPr/>
          </p:nvSpPr>
          <p:spPr>
            <a:xfrm>
              <a:off x="4726374" y="4796467"/>
              <a:ext cx="283845" cy="0"/>
            </a:xfrm>
            <a:custGeom>
              <a:avLst/>
              <a:gdLst/>
              <a:ahLst/>
              <a:cxnLst/>
              <a:rect l="l" t="t" r="r" b="b"/>
              <a:pathLst>
                <a:path w="283845">
                  <a:moveTo>
                    <a:pt x="0" y="0"/>
                  </a:moveTo>
                  <a:lnTo>
                    <a:pt x="283757" y="0"/>
                  </a:lnTo>
                </a:path>
              </a:pathLst>
            </a:custGeom>
            <a:ln w="4762">
              <a:solidFill>
                <a:srgbClr val="FFEC29"/>
              </a:solidFill>
            </a:ln>
          </p:spPr>
          <p:txBody>
            <a:bodyPr wrap="square" lIns="0" tIns="0" rIns="0" bIns="0" rtlCol="0"/>
            <a:lstStyle/>
            <a:p>
              <a:endParaRPr/>
            </a:p>
          </p:txBody>
        </p:sp>
        <p:sp>
          <p:nvSpPr>
            <p:cNvPr id="1943" name="object 1941">
              <a:extLst>
                <a:ext uri="{FF2B5EF4-FFF2-40B4-BE49-F238E27FC236}">
                  <a16:creationId xmlns:a16="http://schemas.microsoft.com/office/drawing/2014/main" id="{7981A497-ACAA-4FC9-99B0-2AE2ACADB394}"/>
                </a:ext>
              </a:extLst>
            </p:cNvPr>
            <p:cNvSpPr/>
            <p:nvPr/>
          </p:nvSpPr>
          <p:spPr>
            <a:xfrm>
              <a:off x="4729212" y="4791704"/>
              <a:ext cx="269875" cy="0"/>
            </a:xfrm>
            <a:custGeom>
              <a:avLst/>
              <a:gdLst/>
              <a:ahLst/>
              <a:cxnLst/>
              <a:rect l="l" t="t" r="r" b="b"/>
              <a:pathLst>
                <a:path w="269875">
                  <a:moveTo>
                    <a:pt x="0" y="0"/>
                  </a:moveTo>
                  <a:lnTo>
                    <a:pt x="269569" y="0"/>
                  </a:lnTo>
                </a:path>
              </a:pathLst>
            </a:custGeom>
            <a:ln w="4762">
              <a:solidFill>
                <a:srgbClr val="FFEF33"/>
              </a:solidFill>
            </a:ln>
          </p:spPr>
          <p:txBody>
            <a:bodyPr wrap="square" lIns="0" tIns="0" rIns="0" bIns="0" rtlCol="0"/>
            <a:lstStyle/>
            <a:p>
              <a:endParaRPr/>
            </a:p>
          </p:txBody>
        </p:sp>
        <p:sp>
          <p:nvSpPr>
            <p:cNvPr id="1944" name="object 1942">
              <a:extLst>
                <a:ext uri="{FF2B5EF4-FFF2-40B4-BE49-F238E27FC236}">
                  <a16:creationId xmlns:a16="http://schemas.microsoft.com/office/drawing/2014/main" id="{8920B8E3-A6D8-496C-84D7-76F5F761C5C9}"/>
                </a:ext>
              </a:extLst>
            </p:cNvPr>
            <p:cNvSpPr/>
            <p:nvPr/>
          </p:nvSpPr>
          <p:spPr>
            <a:xfrm>
              <a:off x="4729212" y="4791704"/>
              <a:ext cx="269875" cy="0"/>
            </a:xfrm>
            <a:custGeom>
              <a:avLst/>
              <a:gdLst/>
              <a:ahLst/>
              <a:cxnLst/>
              <a:rect l="l" t="t" r="r" b="b"/>
              <a:pathLst>
                <a:path w="269875">
                  <a:moveTo>
                    <a:pt x="0" y="0"/>
                  </a:moveTo>
                  <a:lnTo>
                    <a:pt x="269569" y="0"/>
                  </a:lnTo>
                </a:path>
              </a:pathLst>
            </a:custGeom>
            <a:ln w="4762">
              <a:solidFill>
                <a:srgbClr val="FFF13A"/>
              </a:solidFill>
            </a:ln>
          </p:spPr>
          <p:txBody>
            <a:bodyPr wrap="square" lIns="0" tIns="0" rIns="0" bIns="0" rtlCol="0"/>
            <a:lstStyle/>
            <a:p>
              <a:endParaRPr/>
            </a:p>
          </p:txBody>
        </p:sp>
        <p:sp>
          <p:nvSpPr>
            <p:cNvPr id="1945" name="object 1943">
              <a:extLst>
                <a:ext uri="{FF2B5EF4-FFF2-40B4-BE49-F238E27FC236}">
                  <a16:creationId xmlns:a16="http://schemas.microsoft.com/office/drawing/2014/main" id="{C883CBD6-4776-4231-914D-DB80B2F1CAE1}"/>
                </a:ext>
              </a:extLst>
            </p:cNvPr>
            <p:cNvSpPr/>
            <p:nvPr/>
          </p:nvSpPr>
          <p:spPr>
            <a:xfrm>
              <a:off x="4732049" y="4788132"/>
              <a:ext cx="258445" cy="0"/>
            </a:xfrm>
            <a:custGeom>
              <a:avLst/>
              <a:gdLst/>
              <a:ahLst/>
              <a:cxnLst/>
              <a:rect l="l" t="t" r="r" b="b"/>
              <a:pathLst>
                <a:path w="258445">
                  <a:moveTo>
                    <a:pt x="0" y="0"/>
                  </a:moveTo>
                  <a:lnTo>
                    <a:pt x="258219" y="0"/>
                  </a:lnTo>
                </a:path>
              </a:pathLst>
            </a:custGeom>
            <a:ln w="3175">
              <a:solidFill>
                <a:srgbClr val="FFF13A"/>
              </a:solidFill>
            </a:ln>
          </p:spPr>
          <p:txBody>
            <a:bodyPr wrap="square" lIns="0" tIns="0" rIns="0" bIns="0" rtlCol="0"/>
            <a:lstStyle/>
            <a:p>
              <a:endParaRPr/>
            </a:p>
          </p:txBody>
        </p:sp>
        <p:sp>
          <p:nvSpPr>
            <p:cNvPr id="1946" name="object 1944">
              <a:extLst>
                <a:ext uri="{FF2B5EF4-FFF2-40B4-BE49-F238E27FC236}">
                  <a16:creationId xmlns:a16="http://schemas.microsoft.com/office/drawing/2014/main" id="{89E19B60-37DB-4C5A-A1EA-17D8F53F993C}"/>
                </a:ext>
              </a:extLst>
            </p:cNvPr>
            <p:cNvSpPr/>
            <p:nvPr/>
          </p:nvSpPr>
          <p:spPr>
            <a:xfrm>
              <a:off x="4730694" y="4788079"/>
              <a:ext cx="259715" cy="0"/>
            </a:xfrm>
            <a:custGeom>
              <a:avLst/>
              <a:gdLst/>
              <a:ahLst/>
              <a:cxnLst/>
              <a:rect l="l" t="t" r="r" b="b"/>
              <a:pathLst>
                <a:path w="259714">
                  <a:moveTo>
                    <a:pt x="0" y="0"/>
                  </a:moveTo>
                  <a:lnTo>
                    <a:pt x="259574" y="0"/>
                  </a:lnTo>
                </a:path>
              </a:pathLst>
            </a:custGeom>
            <a:ln w="3175">
              <a:solidFill>
                <a:srgbClr val="FFF13C"/>
              </a:solidFill>
            </a:ln>
          </p:spPr>
          <p:txBody>
            <a:bodyPr wrap="square" lIns="0" tIns="0" rIns="0" bIns="0" rtlCol="0"/>
            <a:lstStyle/>
            <a:p>
              <a:endParaRPr/>
            </a:p>
          </p:txBody>
        </p:sp>
        <p:sp>
          <p:nvSpPr>
            <p:cNvPr id="1947" name="object 1945">
              <a:extLst>
                <a:ext uri="{FF2B5EF4-FFF2-40B4-BE49-F238E27FC236}">
                  <a16:creationId xmlns:a16="http://schemas.microsoft.com/office/drawing/2014/main" id="{AEE9BEF6-3B7B-4697-BBF5-2F0BBCF05D16}"/>
                </a:ext>
              </a:extLst>
            </p:cNvPr>
            <p:cNvSpPr/>
            <p:nvPr/>
          </p:nvSpPr>
          <p:spPr>
            <a:xfrm>
              <a:off x="4732049" y="4785761"/>
              <a:ext cx="238760" cy="0"/>
            </a:xfrm>
            <a:custGeom>
              <a:avLst/>
              <a:gdLst/>
              <a:ahLst/>
              <a:cxnLst/>
              <a:rect l="l" t="t" r="r" b="b"/>
              <a:pathLst>
                <a:path w="238760">
                  <a:moveTo>
                    <a:pt x="0" y="0"/>
                  </a:moveTo>
                  <a:lnTo>
                    <a:pt x="238356" y="0"/>
                  </a:lnTo>
                </a:path>
              </a:pathLst>
            </a:custGeom>
            <a:ln w="3175">
              <a:solidFill>
                <a:srgbClr val="FFF13C"/>
              </a:solidFill>
            </a:ln>
          </p:spPr>
          <p:txBody>
            <a:bodyPr wrap="square" lIns="0" tIns="0" rIns="0" bIns="0" rtlCol="0"/>
            <a:lstStyle/>
            <a:p>
              <a:endParaRPr/>
            </a:p>
          </p:txBody>
        </p:sp>
        <p:sp>
          <p:nvSpPr>
            <p:cNvPr id="1948" name="object 1946">
              <a:extLst>
                <a:ext uri="{FF2B5EF4-FFF2-40B4-BE49-F238E27FC236}">
                  <a16:creationId xmlns:a16="http://schemas.microsoft.com/office/drawing/2014/main" id="{3098B3FC-7501-4376-A4C0-2B529E19929F}"/>
                </a:ext>
              </a:extLst>
            </p:cNvPr>
            <p:cNvSpPr/>
            <p:nvPr/>
          </p:nvSpPr>
          <p:spPr>
            <a:xfrm>
              <a:off x="4732049" y="4785750"/>
              <a:ext cx="238760" cy="0"/>
            </a:xfrm>
            <a:custGeom>
              <a:avLst/>
              <a:gdLst/>
              <a:ahLst/>
              <a:cxnLst/>
              <a:rect l="l" t="t" r="r" b="b"/>
              <a:pathLst>
                <a:path w="238760">
                  <a:moveTo>
                    <a:pt x="0" y="0"/>
                  </a:moveTo>
                  <a:lnTo>
                    <a:pt x="238356" y="0"/>
                  </a:lnTo>
                </a:path>
              </a:pathLst>
            </a:custGeom>
            <a:ln w="3175">
              <a:solidFill>
                <a:srgbClr val="FFF145"/>
              </a:solidFill>
            </a:ln>
          </p:spPr>
          <p:txBody>
            <a:bodyPr wrap="square" lIns="0" tIns="0" rIns="0" bIns="0" rtlCol="0"/>
            <a:lstStyle/>
            <a:p>
              <a:endParaRPr/>
            </a:p>
          </p:txBody>
        </p:sp>
        <p:sp>
          <p:nvSpPr>
            <p:cNvPr id="1949" name="object 1947">
              <a:extLst>
                <a:ext uri="{FF2B5EF4-FFF2-40B4-BE49-F238E27FC236}">
                  <a16:creationId xmlns:a16="http://schemas.microsoft.com/office/drawing/2014/main" id="{D5A4F4D6-9511-4DD4-AB75-9401645BDA92}"/>
                </a:ext>
              </a:extLst>
            </p:cNvPr>
            <p:cNvSpPr/>
            <p:nvPr/>
          </p:nvSpPr>
          <p:spPr>
            <a:xfrm>
              <a:off x="4737724" y="4783369"/>
              <a:ext cx="221615" cy="0"/>
            </a:xfrm>
            <a:custGeom>
              <a:avLst/>
              <a:gdLst/>
              <a:ahLst/>
              <a:cxnLst/>
              <a:rect l="l" t="t" r="r" b="b"/>
              <a:pathLst>
                <a:path w="221614">
                  <a:moveTo>
                    <a:pt x="0" y="0"/>
                  </a:moveTo>
                  <a:lnTo>
                    <a:pt x="221330" y="0"/>
                  </a:lnTo>
                </a:path>
              </a:pathLst>
            </a:custGeom>
            <a:ln w="3175">
              <a:solidFill>
                <a:srgbClr val="FFF145"/>
              </a:solidFill>
            </a:ln>
          </p:spPr>
          <p:txBody>
            <a:bodyPr wrap="square" lIns="0" tIns="0" rIns="0" bIns="0" rtlCol="0"/>
            <a:lstStyle/>
            <a:p>
              <a:endParaRPr/>
            </a:p>
          </p:txBody>
        </p:sp>
        <p:sp>
          <p:nvSpPr>
            <p:cNvPr id="1950" name="object 1948">
              <a:extLst>
                <a:ext uri="{FF2B5EF4-FFF2-40B4-BE49-F238E27FC236}">
                  <a16:creationId xmlns:a16="http://schemas.microsoft.com/office/drawing/2014/main" id="{E4F66B48-C095-461D-879C-6CD5C5948873}"/>
                </a:ext>
              </a:extLst>
            </p:cNvPr>
            <p:cNvSpPr/>
            <p:nvPr/>
          </p:nvSpPr>
          <p:spPr>
            <a:xfrm>
              <a:off x="4737724" y="4783369"/>
              <a:ext cx="221615" cy="0"/>
            </a:xfrm>
            <a:custGeom>
              <a:avLst/>
              <a:gdLst/>
              <a:ahLst/>
              <a:cxnLst/>
              <a:rect l="l" t="t" r="r" b="b"/>
              <a:pathLst>
                <a:path w="221614">
                  <a:moveTo>
                    <a:pt x="0" y="0"/>
                  </a:moveTo>
                  <a:lnTo>
                    <a:pt x="221330" y="0"/>
                  </a:lnTo>
                </a:path>
              </a:pathLst>
            </a:custGeom>
            <a:ln w="3175">
              <a:solidFill>
                <a:srgbClr val="FFF146"/>
              </a:solidFill>
            </a:ln>
          </p:spPr>
          <p:txBody>
            <a:bodyPr wrap="square" lIns="0" tIns="0" rIns="0" bIns="0" rtlCol="0"/>
            <a:lstStyle/>
            <a:p>
              <a:endParaRPr/>
            </a:p>
          </p:txBody>
        </p:sp>
        <p:sp>
          <p:nvSpPr>
            <p:cNvPr id="1951" name="object 1949">
              <a:extLst>
                <a:ext uri="{FF2B5EF4-FFF2-40B4-BE49-F238E27FC236}">
                  <a16:creationId xmlns:a16="http://schemas.microsoft.com/office/drawing/2014/main" id="{AF978191-42DD-42F9-9FF9-CD020315CC12}"/>
                </a:ext>
              </a:extLst>
            </p:cNvPr>
            <p:cNvSpPr/>
            <p:nvPr/>
          </p:nvSpPr>
          <p:spPr>
            <a:xfrm>
              <a:off x="4740562" y="4780988"/>
              <a:ext cx="207645" cy="0"/>
            </a:xfrm>
            <a:custGeom>
              <a:avLst/>
              <a:gdLst/>
              <a:ahLst/>
              <a:cxnLst/>
              <a:rect l="l" t="t" r="r" b="b"/>
              <a:pathLst>
                <a:path w="207645">
                  <a:moveTo>
                    <a:pt x="0" y="0"/>
                  </a:moveTo>
                  <a:lnTo>
                    <a:pt x="207142" y="0"/>
                  </a:lnTo>
                </a:path>
              </a:pathLst>
            </a:custGeom>
            <a:ln w="3175">
              <a:solidFill>
                <a:srgbClr val="FFF146"/>
              </a:solidFill>
            </a:ln>
          </p:spPr>
          <p:txBody>
            <a:bodyPr wrap="square" lIns="0" tIns="0" rIns="0" bIns="0" rtlCol="0"/>
            <a:lstStyle/>
            <a:p>
              <a:endParaRPr/>
            </a:p>
          </p:txBody>
        </p:sp>
        <p:sp>
          <p:nvSpPr>
            <p:cNvPr id="1952" name="object 1950">
              <a:extLst>
                <a:ext uri="{FF2B5EF4-FFF2-40B4-BE49-F238E27FC236}">
                  <a16:creationId xmlns:a16="http://schemas.microsoft.com/office/drawing/2014/main" id="{C2A03FFE-09DF-49D2-A04D-583E1BDE3845}"/>
                </a:ext>
              </a:extLst>
            </p:cNvPr>
            <p:cNvSpPr/>
            <p:nvPr/>
          </p:nvSpPr>
          <p:spPr>
            <a:xfrm>
              <a:off x="4740562" y="4780988"/>
              <a:ext cx="207645" cy="0"/>
            </a:xfrm>
            <a:custGeom>
              <a:avLst/>
              <a:gdLst/>
              <a:ahLst/>
              <a:cxnLst/>
              <a:rect l="l" t="t" r="r" b="b"/>
              <a:pathLst>
                <a:path w="207645">
                  <a:moveTo>
                    <a:pt x="0" y="0"/>
                  </a:moveTo>
                  <a:lnTo>
                    <a:pt x="207142" y="0"/>
                  </a:lnTo>
                </a:path>
              </a:pathLst>
            </a:custGeom>
            <a:ln w="3175">
              <a:solidFill>
                <a:srgbClr val="FFF54F"/>
              </a:solidFill>
            </a:ln>
          </p:spPr>
          <p:txBody>
            <a:bodyPr wrap="square" lIns="0" tIns="0" rIns="0" bIns="0" rtlCol="0"/>
            <a:lstStyle/>
            <a:p>
              <a:endParaRPr/>
            </a:p>
          </p:txBody>
        </p:sp>
        <p:sp>
          <p:nvSpPr>
            <p:cNvPr id="1953" name="object 1951">
              <a:extLst>
                <a:ext uri="{FF2B5EF4-FFF2-40B4-BE49-F238E27FC236}">
                  <a16:creationId xmlns:a16="http://schemas.microsoft.com/office/drawing/2014/main" id="{04FCACFE-6E8B-456C-BCD4-8FAD8FF79F0B}"/>
                </a:ext>
              </a:extLst>
            </p:cNvPr>
            <p:cNvSpPr/>
            <p:nvPr/>
          </p:nvSpPr>
          <p:spPr>
            <a:xfrm>
              <a:off x="4746237" y="4778601"/>
              <a:ext cx="187325" cy="0"/>
            </a:xfrm>
            <a:custGeom>
              <a:avLst/>
              <a:gdLst/>
              <a:ahLst/>
              <a:cxnLst/>
              <a:rect l="l" t="t" r="r" b="b"/>
              <a:pathLst>
                <a:path w="187325">
                  <a:moveTo>
                    <a:pt x="0" y="0"/>
                  </a:moveTo>
                  <a:lnTo>
                    <a:pt x="187279" y="0"/>
                  </a:lnTo>
                </a:path>
              </a:pathLst>
            </a:custGeom>
            <a:ln w="3175">
              <a:solidFill>
                <a:srgbClr val="FFF54F"/>
              </a:solidFill>
            </a:ln>
          </p:spPr>
          <p:txBody>
            <a:bodyPr wrap="square" lIns="0" tIns="0" rIns="0" bIns="0" rtlCol="0"/>
            <a:lstStyle/>
            <a:p>
              <a:endParaRPr/>
            </a:p>
          </p:txBody>
        </p:sp>
        <p:sp>
          <p:nvSpPr>
            <p:cNvPr id="1954" name="object 1952">
              <a:extLst>
                <a:ext uri="{FF2B5EF4-FFF2-40B4-BE49-F238E27FC236}">
                  <a16:creationId xmlns:a16="http://schemas.microsoft.com/office/drawing/2014/main" id="{18081B69-5211-4B27-B9BB-1770D6C12F26}"/>
                </a:ext>
              </a:extLst>
            </p:cNvPr>
            <p:cNvSpPr/>
            <p:nvPr/>
          </p:nvSpPr>
          <p:spPr>
            <a:xfrm>
              <a:off x="4746237" y="4778601"/>
              <a:ext cx="187325" cy="0"/>
            </a:xfrm>
            <a:custGeom>
              <a:avLst/>
              <a:gdLst/>
              <a:ahLst/>
              <a:cxnLst/>
              <a:rect l="l" t="t" r="r" b="b"/>
              <a:pathLst>
                <a:path w="187325">
                  <a:moveTo>
                    <a:pt x="0" y="0"/>
                  </a:moveTo>
                  <a:lnTo>
                    <a:pt x="187279" y="0"/>
                  </a:lnTo>
                </a:path>
              </a:pathLst>
            </a:custGeom>
            <a:ln w="3175">
              <a:solidFill>
                <a:srgbClr val="FFF552"/>
              </a:solidFill>
            </a:ln>
          </p:spPr>
          <p:txBody>
            <a:bodyPr wrap="square" lIns="0" tIns="0" rIns="0" bIns="0" rtlCol="0"/>
            <a:lstStyle/>
            <a:p>
              <a:endParaRPr/>
            </a:p>
          </p:txBody>
        </p:sp>
        <p:sp>
          <p:nvSpPr>
            <p:cNvPr id="1955" name="object 1953">
              <a:extLst>
                <a:ext uri="{FF2B5EF4-FFF2-40B4-BE49-F238E27FC236}">
                  <a16:creationId xmlns:a16="http://schemas.microsoft.com/office/drawing/2014/main" id="{BE504099-E600-4242-B516-1DF3455688CD}"/>
                </a:ext>
              </a:extLst>
            </p:cNvPr>
            <p:cNvSpPr/>
            <p:nvPr/>
          </p:nvSpPr>
          <p:spPr>
            <a:xfrm>
              <a:off x="4751912" y="4775024"/>
              <a:ext cx="173355" cy="0"/>
            </a:xfrm>
            <a:custGeom>
              <a:avLst/>
              <a:gdLst/>
              <a:ahLst/>
              <a:cxnLst/>
              <a:rect l="l" t="t" r="r" b="b"/>
              <a:pathLst>
                <a:path w="173354">
                  <a:moveTo>
                    <a:pt x="0" y="0"/>
                  </a:moveTo>
                  <a:lnTo>
                    <a:pt x="173091" y="0"/>
                  </a:lnTo>
                </a:path>
              </a:pathLst>
            </a:custGeom>
            <a:ln w="4762">
              <a:solidFill>
                <a:srgbClr val="FFF756"/>
              </a:solidFill>
            </a:ln>
          </p:spPr>
          <p:txBody>
            <a:bodyPr wrap="square" lIns="0" tIns="0" rIns="0" bIns="0" rtlCol="0"/>
            <a:lstStyle/>
            <a:p>
              <a:endParaRPr/>
            </a:p>
          </p:txBody>
        </p:sp>
        <p:sp>
          <p:nvSpPr>
            <p:cNvPr id="1956" name="object 1954">
              <a:extLst>
                <a:ext uri="{FF2B5EF4-FFF2-40B4-BE49-F238E27FC236}">
                  <a16:creationId xmlns:a16="http://schemas.microsoft.com/office/drawing/2014/main" id="{FDB33CBC-44CC-4FC5-B912-AD8C28DBA8B0}"/>
                </a:ext>
              </a:extLst>
            </p:cNvPr>
            <p:cNvSpPr/>
            <p:nvPr/>
          </p:nvSpPr>
          <p:spPr>
            <a:xfrm>
              <a:off x="4751912" y="4775024"/>
              <a:ext cx="173355" cy="0"/>
            </a:xfrm>
            <a:custGeom>
              <a:avLst/>
              <a:gdLst/>
              <a:ahLst/>
              <a:cxnLst/>
              <a:rect l="l" t="t" r="r" b="b"/>
              <a:pathLst>
                <a:path w="173354">
                  <a:moveTo>
                    <a:pt x="0" y="0"/>
                  </a:moveTo>
                  <a:lnTo>
                    <a:pt x="173091" y="0"/>
                  </a:lnTo>
                </a:path>
              </a:pathLst>
            </a:custGeom>
            <a:ln w="4762">
              <a:solidFill>
                <a:srgbClr val="FFF75C"/>
              </a:solidFill>
            </a:ln>
          </p:spPr>
          <p:txBody>
            <a:bodyPr wrap="square" lIns="0" tIns="0" rIns="0" bIns="0" rtlCol="0"/>
            <a:lstStyle/>
            <a:p>
              <a:endParaRPr/>
            </a:p>
          </p:txBody>
        </p:sp>
        <p:sp>
          <p:nvSpPr>
            <p:cNvPr id="1957" name="object 1955">
              <a:extLst>
                <a:ext uri="{FF2B5EF4-FFF2-40B4-BE49-F238E27FC236}">
                  <a16:creationId xmlns:a16="http://schemas.microsoft.com/office/drawing/2014/main" id="{F879355F-6424-4D06-9FC5-D3D7EF596008}"/>
                </a:ext>
              </a:extLst>
            </p:cNvPr>
            <p:cNvSpPr/>
            <p:nvPr/>
          </p:nvSpPr>
          <p:spPr>
            <a:xfrm>
              <a:off x="4805826" y="4770261"/>
              <a:ext cx="111125" cy="0"/>
            </a:xfrm>
            <a:custGeom>
              <a:avLst/>
              <a:gdLst/>
              <a:ahLst/>
              <a:cxnLst/>
              <a:rect l="l" t="t" r="r" b="b"/>
              <a:pathLst>
                <a:path w="111125">
                  <a:moveTo>
                    <a:pt x="0" y="0"/>
                  </a:moveTo>
                  <a:lnTo>
                    <a:pt x="110665" y="0"/>
                  </a:lnTo>
                </a:path>
              </a:pathLst>
            </a:custGeom>
            <a:ln w="4762">
              <a:solidFill>
                <a:srgbClr val="FFF960"/>
              </a:solidFill>
            </a:ln>
          </p:spPr>
          <p:txBody>
            <a:bodyPr wrap="square" lIns="0" tIns="0" rIns="0" bIns="0" rtlCol="0"/>
            <a:lstStyle/>
            <a:p>
              <a:endParaRPr/>
            </a:p>
          </p:txBody>
        </p:sp>
        <p:sp>
          <p:nvSpPr>
            <p:cNvPr id="1958" name="object 1956">
              <a:extLst>
                <a:ext uri="{FF2B5EF4-FFF2-40B4-BE49-F238E27FC236}">
                  <a16:creationId xmlns:a16="http://schemas.microsoft.com/office/drawing/2014/main" id="{7BBB0278-4DD2-48FF-B3B8-BBC594FDFC2B}"/>
                </a:ext>
              </a:extLst>
            </p:cNvPr>
            <p:cNvSpPr/>
            <p:nvPr/>
          </p:nvSpPr>
          <p:spPr>
            <a:xfrm>
              <a:off x="4805826" y="4770261"/>
              <a:ext cx="111125" cy="0"/>
            </a:xfrm>
            <a:custGeom>
              <a:avLst/>
              <a:gdLst/>
              <a:ahLst/>
              <a:cxnLst/>
              <a:rect l="l" t="t" r="r" b="b"/>
              <a:pathLst>
                <a:path w="111125">
                  <a:moveTo>
                    <a:pt x="0" y="0"/>
                  </a:moveTo>
                  <a:lnTo>
                    <a:pt x="110665" y="0"/>
                  </a:lnTo>
                </a:path>
              </a:pathLst>
            </a:custGeom>
            <a:ln w="4762">
              <a:solidFill>
                <a:srgbClr val="FFF966"/>
              </a:solidFill>
            </a:ln>
          </p:spPr>
          <p:txBody>
            <a:bodyPr wrap="square" lIns="0" tIns="0" rIns="0" bIns="0" rtlCol="0"/>
            <a:lstStyle/>
            <a:p>
              <a:endParaRPr/>
            </a:p>
          </p:txBody>
        </p:sp>
        <p:sp>
          <p:nvSpPr>
            <p:cNvPr id="1959" name="object 1957">
              <a:extLst>
                <a:ext uri="{FF2B5EF4-FFF2-40B4-BE49-F238E27FC236}">
                  <a16:creationId xmlns:a16="http://schemas.microsoft.com/office/drawing/2014/main" id="{DE49F724-B46A-41D5-8605-8FD7EED1DE6D}"/>
                </a:ext>
              </a:extLst>
            </p:cNvPr>
            <p:cNvSpPr/>
            <p:nvPr/>
          </p:nvSpPr>
          <p:spPr>
            <a:xfrm>
              <a:off x="4811501" y="4766689"/>
              <a:ext cx="90805" cy="0"/>
            </a:xfrm>
            <a:custGeom>
              <a:avLst/>
              <a:gdLst/>
              <a:ahLst/>
              <a:cxnLst/>
              <a:rect l="l" t="t" r="r" b="b"/>
              <a:pathLst>
                <a:path w="90804">
                  <a:moveTo>
                    <a:pt x="0" y="0"/>
                  </a:moveTo>
                  <a:lnTo>
                    <a:pt x="90802" y="0"/>
                  </a:lnTo>
                </a:path>
              </a:pathLst>
            </a:custGeom>
            <a:ln w="3175">
              <a:solidFill>
                <a:srgbClr val="FFF966"/>
              </a:solidFill>
            </a:ln>
          </p:spPr>
          <p:txBody>
            <a:bodyPr wrap="square" lIns="0" tIns="0" rIns="0" bIns="0" rtlCol="0"/>
            <a:lstStyle/>
            <a:p>
              <a:endParaRPr/>
            </a:p>
          </p:txBody>
        </p:sp>
        <p:sp>
          <p:nvSpPr>
            <p:cNvPr id="1960" name="object 1958">
              <a:extLst>
                <a:ext uri="{FF2B5EF4-FFF2-40B4-BE49-F238E27FC236}">
                  <a16:creationId xmlns:a16="http://schemas.microsoft.com/office/drawing/2014/main" id="{CA30BBED-DEC2-4B9B-B1C3-0A547BB2AEB8}"/>
                </a:ext>
              </a:extLst>
            </p:cNvPr>
            <p:cNvSpPr/>
            <p:nvPr/>
          </p:nvSpPr>
          <p:spPr>
            <a:xfrm>
              <a:off x="4811501" y="4766689"/>
              <a:ext cx="90805" cy="0"/>
            </a:xfrm>
            <a:custGeom>
              <a:avLst/>
              <a:gdLst/>
              <a:ahLst/>
              <a:cxnLst/>
              <a:rect l="l" t="t" r="r" b="b"/>
              <a:pathLst>
                <a:path w="90804">
                  <a:moveTo>
                    <a:pt x="0" y="0"/>
                  </a:moveTo>
                  <a:lnTo>
                    <a:pt x="90802" y="0"/>
                  </a:lnTo>
                </a:path>
              </a:pathLst>
            </a:custGeom>
            <a:ln w="3175">
              <a:solidFill>
                <a:srgbClr val="FFF96B"/>
              </a:solidFill>
            </a:ln>
          </p:spPr>
          <p:txBody>
            <a:bodyPr wrap="square" lIns="0" tIns="0" rIns="0" bIns="0" rtlCol="0"/>
            <a:lstStyle/>
            <a:p>
              <a:endParaRPr/>
            </a:p>
          </p:txBody>
        </p:sp>
        <p:sp>
          <p:nvSpPr>
            <p:cNvPr id="1961" name="object 1959">
              <a:extLst>
                <a:ext uri="{FF2B5EF4-FFF2-40B4-BE49-F238E27FC236}">
                  <a16:creationId xmlns:a16="http://schemas.microsoft.com/office/drawing/2014/main" id="{F0E6016F-0DD5-4613-A843-5D999CD4CC1A}"/>
                </a:ext>
              </a:extLst>
            </p:cNvPr>
            <p:cNvSpPr/>
            <p:nvPr/>
          </p:nvSpPr>
          <p:spPr>
            <a:xfrm>
              <a:off x="4831364" y="4763117"/>
              <a:ext cx="59690" cy="2540"/>
            </a:xfrm>
            <a:custGeom>
              <a:avLst/>
              <a:gdLst/>
              <a:ahLst/>
              <a:cxnLst/>
              <a:rect l="l" t="t" r="r" b="b"/>
              <a:pathLst>
                <a:path w="59689" h="2539">
                  <a:moveTo>
                    <a:pt x="59589" y="0"/>
                  </a:moveTo>
                  <a:lnTo>
                    <a:pt x="2837" y="0"/>
                  </a:lnTo>
                  <a:lnTo>
                    <a:pt x="0" y="2381"/>
                  </a:lnTo>
                  <a:lnTo>
                    <a:pt x="59589" y="2381"/>
                  </a:lnTo>
                  <a:lnTo>
                    <a:pt x="59589" y="0"/>
                  </a:lnTo>
                  <a:close/>
                </a:path>
              </a:pathLst>
            </a:custGeom>
            <a:solidFill>
              <a:srgbClr val="FFF96B"/>
            </a:solidFill>
          </p:spPr>
          <p:txBody>
            <a:bodyPr wrap="square" lIns="0" tIns="0" rIns="0" bIns="0" rtlCol="0"/>
            <a:lstStyle/>
            <a:p>
              <a:endParaRPr/>
            </a:p>
          </p:txBody>
        </p:sp>
        <p:sp>
          <p:nvSpPr>
            <p:cNvPr id="1962" name="object 1960">
              <a:extLst>
                <a:ext uri="{FF2B5EF4-FFF2-40B4-BE49-F238E27FC236}">
                  <a16:creationId xmlns:a16="http://schemas.microsoft.com/office/drawing/2014/main" id="{A79D7967-4DA3-4D10-B2DB-B6427089CE18}"/>
                </a:ext>
              </a:extLst>
            </p:cNvPr>
            <p:cNvSpPr/>
            <p:nvPr/>
          </p:nvSpPr>
          <p:spPr>
            <a:xfrm>
              <a:off x="4831364" y="4763117"/>
              <a:ext cx="59690" cy="2540"/>
            </a:xfrm>
            <a:custGeom>
              <a:avLst/>
              <a:gdLst/>
              <a:ahLst/>
              <a:cxnLst/>
              <a:rect l="l" t="t" r="r" b="b"/>
              <a:pathLst>
                <a:path w="59689" h="2539">
                  <a:moveTo>
                    <a:pt x="59589" y="0"/>
                  </a:moveTo>
                  <a:lnTo>
                    <a:pt x="2837" y="0"/>
                  </a:lnTo>
                  <a:lnTo>
                    <a:pt x="0" y="2381"/>
                  </a:lnTo>
                  <a:lnTo>
                    <a:pt x="59589" y="2381"/>
                  </a:lnTo>
                  <a:lnTo>
                    <a:pt x="59589" y="0"/>
                  </a:lnTo>
                  <a:close/>
                </a:path>
              </a:pathLst>
            </a:custGeom>
            <a:solidFill>
              <a:srgbClr val="FFF96F"/>
            </a:solidFill>
          </p:spPr>
          <p:txBody>
            <a:bodyPr wrap="square" lIns="0" tIns="0" rIns="0" bIns="0" rtlCol="0"/>
            <a:lstStyle/>
            <a:p>
              <a:endParaRPr/>
            </a:p>
          </p:txBody>
        </p:sp>
        <p:sp>
          <p:nvSpPr>
            <p:cNvPr id="1963" name="object 1961">
              <a:extLst>
                <a:ext uri="{FF2B5EF4-FFF2-40B4-BE49-F238E27FC236}">
                  <a16:creationId xmlns:a16="http://schemas.microsoft.com/office/drawing/2014/main" id="{26819A25-308C-4D68-A192-BDFC5AFCECB5}"/>
                </a:ext>
              </a:extLst>
            </p:cNvPr>
            <p:cNvSpPr/>
            <p:nvPr/>
          </p:nvSpPr>
          <p:spPr>
            <a:xfrm>
              <a:off x="4859740" y="4760736"/>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FFFB75"/>
            </a:solidFill>
          </p:spPr>
          <p:txBody>
            <a:bodyPr wrap="square" lIns="0" tIns="0" rIns="0" bIns="0" rtlCol="0"/>
            <a:lstStyle/>
            <a:p>
              <a:endParaRPr/>
            </a:p>
          </p:txBody>
        </p:sp>
        <p:sp>
          <p:nvSpPr>
            <p:cNvPr id="1964" name="object 1962">
              <a:extLst>
                <a:ext uri="{FF2B5EF4-FFF2-40B4-BE49-F238E27FC236}">
                  <a16:creationId xmlns:a16="http://schemas.microsoft.com/office/drawing/2014/main" id="{64B498C7-2ED5-47D7-9614-04A41C57EB9E}"/>
                </a:ext>
              </a:extLst>
            </p:cNvPr>
            <p:cNvSpPr/>
            <p:nvPr/>
          </p:nvSpPr>
          <p:spPr>
            <a:xfrm>
              <a:off x="4859740" y="4760736"/>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FFFF7E"/>
            </a:solidFill>
          </p:spPr>
          <p:txBody>
            <a:bodyPr wrap="square" lIns="0" tIns="0" rIns="0" bIns="0" rtlCol="0"/>
            <a:lstStyle/>
            <a:p>
              <a:endParaRPr/>
            </a:p>
          </p:txBody>
        </p:sp>
        <p:sp>
          <p:nvSpPr>
            <p:cNvPr id="1965" name="object 1963">
              <a:extLst>
                <a:ext uri="{FF2B5EF4-FFF2-40B4-BE49-F238E27FC236}">
                  <a16:creationId xmlns:a16="http://schemas.microsoft.com/office/drawing/2014/main" id="{F51E0697-A97E-40F9-9AED-08D083A4363A}"/>
                </a:ext>
              </a:extLst>
            </p:cNvPr>
            <p:cNvSpPr/>
            <p:nvPr/>
          </p:nvSpPr>
          <p:spPr>
            <a:xfrm>
              <a:off x="4942030" y="4834590"/>
              <a:ext cx="65405" cy="5080"/>
            </a:xfrm>
            <a:custGeom>
              <a:avLst/>
              <a:gdLst/>
              <a:ahLst/>
              <a:cxnLst/>
              <a:rect l="l" t="t" r="r" b="b"/>
              <a:pathLst>
                <a:path w="65404" h="5079">
                  <a:moveTo>
                    <a:pt x="65264" y="0"/>
                  </a:moveTo>
                  <a:lnTo>
                    <a:pt x="0" y="0"/>
                  </a:lnTo>
                  <a:lnTo>
                    <a:pt x="5675" y="4762"/>
                  </a:lnTo>
                  <a:lnTo>
                    <a:pt x="62426" y="4762"/>
                  </a:lnTo>
                  <a:lnTo>
                    <a:pt x="65264" y="0"/>
                  </a:lnTo>
                  <a:close/>
                </a:path>
              </a:pathLst>
            </a:custGeom>
            <a:solidFill>
              <a:srgbClr val="FF2D00"/>
            </a:solidFill>
          </p:spPr>
          <p:txBody>
            <a:bodyPr wrap="square" lIns="0" tIns="0" rIns="0" bIns="0" rtlCol="0"/>
            <a:lstStyle/>
            <a:p>
              <a:endParaRPr/>
            </a:p>
          </p:txBody>
        </p:sp>
        <p:sp>
          <p:nvSpPr>
            <p:cNvPr id="1966" name="object 1964">
              <a:extLst>
                <a:ext uri="{FF2B5EF4-FFF2-40B4-BE49-F238E27FC236}">
                  <a16:creationId xmlns:a16="http://schemas.microsoft.com/office/drawing/2014/main" id="{7C07547A-8572-4B5C-834D-A24C98BBF0D5}"/>
                </a:ext>
              </a:extLst>
            </p:cNvPr>
            <p:cNvSpPr/>
            <p:nvPr/>
          </p:nvSpPr>
          <p:spPr>
            <a:xfrm>
              <a:off x="4942030" y="4834590"/>
              <a:ext cx="65405" cy="5080"/>
            </a:xfrm>
            <a:custGeom>
              <a:avLst/>
              <a:gdLst/>
              <a:ahLst/>
              <a:cxnLst/>
              <a:rect l="l" t="t" r="r" b="b"/>
              <a:pathLst>
                <a:path w="65404" h="5079">
                  <a:moveTo>
                    <a:pt x="65264" y="0"/>
                  </a:moveTo>
                  <a:lnTo>
                    <a:pt x="0" y="0"/>
                  </a:lnTo>
                  <a:lnTo>
                    <a:pt x="5675" y="4762"/>
                  </a:lnTo>
                  <a:lnTo>
                    <a:pt x="62426" y="4762"/>
                  </a:lnTo>
                  <a:lnTo>
                    <a:pt x="65264" y="0"/>
                  </a:lnTo>
                  <a:close/>
                </a:path>
              </a:pathLst>
            </a:custGeom>
            <a:solidFill>
              <a:srgbClr val="FF4000"/>
            </a:solidFill>
          </p:spPr>
          <p:txBody>
            <a:bodyPr wrap="square" lIns="0" tIns="0" rIns="0" bIns="0" rtlCol="0"/>
            <a:lstStyle/>
            <a:p>
              <a:endParaRPr/>
            </a:p>
          </p:txBody>
        </p:sp>
        <p:sp>
          <p:nvSpPr>
            <p:cNvPr id="1967" name="object 1965">
              <a:extLst>
                <a:ext uri="{FF2B5EF4-FFF2-40B4-BE49-F238E27FC236}">
                  <a16:creationId xmlns:a16="http://schemas.microsoft.com/office/drawing/2014/main" id="{0C219E4D-D527-42C9-827D-5B96686D6119}"/>
                </a:ext>
              </a:extLst>
            </p:cNvPr>
            <p:cNvSpPr/>
            <p:nvPr/>
          </p:nvSpPr>
          <p:spPr>
            <a:xfrm>
              <a:off x="4907979" y="4832208"/>
              <a:ext cx="122555" cy="0"/>
            </a:xfrm>
            <a:custGeom>
              <a:avLst/>
              <a:gdLst/>
              <a:ahLst/>
              <a:cxnLst/>
              <a:rect l="l" t="t" r="r" b="b"/>
              <a:pathLst>
                <a:path w="122554">
                  <a:moveTo>
                    <a:pt x="0" y="0"/>
                  </a:moveTo>
                  <a:lnTo>
                    <a:pt x="122015" y="0"/>
                  </a:lnTo>
                </a:path>
              </a:pathLst>
            </a:custGeom>
            <a:ln w="4762">
              <a:solidFill>
                <a:srgbClr val="FF6000"/>
              </a:solidFill>
            </a:ln>
          </p:spPr>
          <p:txBody>
            <a:bodyPr wrap="square" lIns="0" tIns="0" rIns="0" bIns="0" rtlCol="0"/>
            <a:lstStyle/>
            <a:p>
              <a:endParaRPr/>
            </a:p>
          </p:txBody>
        </p:sp>
        <p:sp>
          <p:nvSpPr>
            <p:cNvPr id="1968" name="object 1966">
              <a:extLst>
                <a:ext uri="{FF2B5EF4-FFF2-40B4-BE49-F238E27FC236}">
                  <a16:creationId xmlns:a16="http://schemas.microsoft.com/office/drawing/2014/main" id="{3CC4DE39-615D-42AD-8338-B7A6B197C2E5}"/>
                </a:ext>
              </a:extLst>
            </p:cNvPr>
            <p:cNvSpPr/>
            <p:nvPr/>
          </p:nvSpPr>
          <p:spPr>
            <a:xfrm>
              <a:off x="4797313" y="4829827"/>
              <a:ext cx="53975" cy="5080"/>
            </a:xfrm>
            <a:custGeom>
              <a:avLst/>
              <a:gdLst/>
              <a:ahLst/>
              <a:cxnLst/>
              <a:rect l="l" t="t" r="r" b="b"/>
              <a:pathLst>
                <a:path w="53975" h="5079">
                  <a:moveTo>
                    <a:pt x="53913" y="0"/>
                  </a:moveTo>
                  <a:lnTo>
                    <a:pt x="0" y="0"/>
                  </a:lnTo>
                  <a:lnTo>
                    <a:pt x="2837" y="4762"/>
                  </a:lnTo>
                  <a:lnTo>
                    <a:pt x="51076" y="4762"/>
                  </a:lnTo>
                  <a:lnTo>
                    <a:pt x="53913" y="0"/>
                  </a:lnTo>
                  <a:close/>
                </a:path>
              </a:pathLst>
            </a:custGeom>
            <a:solidFill>
              <a:srgbClr val="FF6000"/>
            </a:solidFill>
          </p:spPr>
          <p:txBody>
            <a:bodyPr wrap="square" lIns="0" tIns="0" rIns="0" bIns="0" rtlCol="0"/>
            <a:lstStyle/>
            <a:p>
              <a:endParaRPr/>
            </a:p>
          </p:txBody>
        </p:sp>
        <p:sp>
          <p:nvSpPr>
            <p:cNvPr id="1969" name="object 1967">
              <a:extLst>
                <a:ext uri="{FF2B5EF4-FFF2-40B4-BE49-F238E27FC236}">
                  <a16:creationId xmlns:a16="http://schemas.microsoft.com/office/drawing/2014/main" id="{2036EA2C-36CA-4E51-A0CF-A593C6CD3F7E}"/>
                </a:ext>
              </a:extLst>
            </p:cNvPr>
            <p:cNvSpPr/>
            <p:nvPr/>
          </p:nvSpPr>
          <p:spPr>
            <a:xfrm>
              <a:off x="4907979" y="4832208"/>
              <a:ext cx="122555" cy="0"/>
            </a:xfrm>
            <a:custGeom>
              <a:avLst/>
              <a:gdLst/>
              <a:ahLst/>
              <a:cxnLst/>
              <a:rect l="l" t="t" r="r" b="b"/>
              <a:pathLst>
                <a:path w="122554">
                  <a:moveTo>
                    <a:pt x="0" y="0"/>
                  </a:moveTo>
                  <a:lnTo>
                    <a:pt x="122015" y="0"/>
                  </a:lnTo>
                </a:path>
              </a:pathLst>
            </a:custGeom>
            <a:ln w="4762">
              <a:solidFill>
                <a:srgbClr val="FF6F00"/>
              </a:solidFill>
            </a:ln>
          </p:spPr>
          <p:txBody>
            <a:bodyPr wrap="square" lIns="0" tIns="0" rIns="0" bIns="0" rtlCol="0"/>
            <a:lstStyle/>
            <a:p>
              <a:endParaRPr/>
            </a:p>
          </p:txBody>
        </p:sp>
        <p:sp>
          <p:nvSpPr>
            <p:cNvPr id="1970" name="object 1968">
              <a:extLst>
                <a:ext uri="{FF2B5EF4-FFF2-40B4-BE49-F238E27FC236}">
                  <a16:creationId xmlns:a16="http://schemas.microsoft.com/office/drawing/2014/main" id="{14F129BB-0722-4066-8B16-15552CF05A63}"/>
                </a:ext>
              </a:extLst>
            </p:cNvPr>
            <p:cNvSpPr/>
            <p:nvPr/>
          </p:nvSpPr>
          <p:spPr>
            <a:xfrm>
              <a:off x="4893791" y="4828631"/>
              <a:ext cx="139065" cy="0"/>
            </a:xfrm>
            <a:custGeom>
              <a:avLst/>
              <a:gdLst/>
              <a:ahLst/>
              <a:cxnLst/>
              <a:rect l="l" t="t" r="r" b="b"/>
              <a:pathLst>
                <a:path w="139064">
                  <a:moveTo>
                    <a:pt x="0" y="0"/>
                  </a:moveTo>
                  <a:lnTo>
                    <a:pt x="139041" y="0"/>
                  </a:lnTo>
                </a:path>
              </a:pathLst>
            </a:custGeom>
            <a:ln w="3175">
              <a:solidFill>
                <a:srgbClr val="FF6F00"/>
              </a:solidFill>
            </a:ln>
          </p:spPr>
          <p:txBody>
            <a:bodyPr wrap="square" lIns="0" tIns="0" rIns="0" bIns="0" rtlCol="0"/>
            <a:lstStyle/>
            <a:p>
              <a:endParaRPr/>
            </a:p>
          </p:txBody>
        </p:sp>
        <p:sp>
          <p:nvSpPr>
            <p:cNvPr id="1971" name="object 1969">
              <a:extLst>
                <a:ext uri="{FF2B5EF4-FFF2-40B4-BE49-F238E27FC236}">
                  <a16:creationId xmlns:a16="http://schemas.microsoft.com/office/drawing/2014/main" id="{4A3279EE-1625-4A4F-91A4-DA33884652B3}"/>
                </a:ext>
              </a:extLst>
            </p:cNvPr>
            <p:cNvSpPr/>
            <p:nvPr/>
          </p:nvSpPr>
          <p:spPr>
            <a:xfrm>
              <a:off x="4800151" y="4829827"/>
              <a:ext cx="48260" cy="5080"/>
            </a:xfrm>
            <a:custGeom>
              <a:avLst/>
              <a:gdLst/>
              <a:ahLst/>
              <a:cxnLst/>
              <a:rect l="l" t="t" r="r" b="b"/>
              <a:pathLst>
                <a:path w="48260" h="5079">
                  <a:moveTo>
                    <a:pt x="48238" y="0"/>
                  </a:moveTo>
                  <a:lnTo>
                    <a:pt x="0" y="0"/>
                  </a:lnTo>
                  <a:lnTo>
                    <a:pt x="0" y="4762"/>
                  </a:lnTo>
                  <a:lnTo>
                    <a:pt x="48238" y="4762"/>
                  </a:lnTo>
                  <a:lnTo>
                    <a:pt x="48238" y="0"/>
                  </a:lnTo>
                  <a:close/>
                </a:path>
              </a:pathLst>
            </a:custGeom>
            <a:solidFill>
              <a:srgbClr val="FF6F00"/>
            </a:solidFill>
          </p:spPr>
          <p:txBody>
            <a:bodyPr wrap="square" lIns="0" tIns="0" rIns="0" bIns="0" rtlCol="0"/>
            <a:lstStyle/>
            <a:p>
              <a:endParaRPr/>
            </a:p>
          </p:txBody>
        </p:sp>
        <p:sp>
          <p:nvSpPr>
            <p:cNvPr id="1972" name="object 1970">
              <a:extLst>
                <a:ext uri="{FF2B5EF4-FFF2-40B4-BE49-F238E27FC236}">
                  <a16:creationId xmlns:a16="http://schemas.microsoft.com/office/drawing/2014/main" id="{6C831220-0B43-473C-81F4-4A6EA4997D98}"/>
                </a:ext>
              </a:extLst>
            </p:cNvPr>
            <p:cNvSpPr/>
            <p:nvPr/>
          </p:nvSpPr>
          <p:spPr>
            <a:xfrm>
              <a:off x="4780288" y="4828631"/>
              <a:ext cx="90805" cy="0"/>
            </a:xfrm>
            <a:custGeom>
              <a:avLst/>
              <a:gdLst/>
              <a:ahLst/>
              <a:cxnLst/>
              <a:rect l="l" t="t" r="r" b="b"/>
              <a:pathLst>
                <a:path w="90804">
                  <a:moveTo>
                    <a:pt x="0" y="0"/>
                  </a:moveTo>
                  <a:lnTo>
                    <a:pt x="90802" y="0"/>
                  </a:lnTo>
                </a:path>
              </a:pathLst>
            </a:custGeom>
            <a:ln w="3175">
              <a:solidFill>
                <a:srgbClr val="FF6F00"/>
              </a:solidFill>
            </a:ln>
          </p:spPr>
          <p:txBody>
            <a:bodyPr wrap="square" lIns="0" tIns="0" rIns="0" bIns="0" rtlCol="0"/>
            <a:lstStyle/>
            <a:p>
              <a:endParaRPr/>
            </a:p>
          </p:txBody>
        </p:sp>
        <p:sp>
          <p:nvSpPr>
            <p:cNvPr id="1973" name="object 1971">
              <a:extLst>
                <a:ext uri="{FF2B5EF4-FFF2-40B4-BE49-F238E27FC236}">
                  <a16:creationId xmlns:a16="http://schemas.microsoft.com/office/drawing/2014/main" id="{B86EE8C3-3D80-40A8-85D4-9B8F77A05F12}"/>
                </a:ext>
              </a:extLst>
            </p:cNvPr>
            <p:cNvSpPr/>
            <p:nvPr/>
          </p:nvSpPr>
          <p:spPr>
            <a:xfrm>
              <a:off x="4780288" y="4828631"/>
              <a:ext cx="90805" cy="0"/>
            </a:xfrm>
            <a:custGeom>
              <a:avLst/>
              <a:gdLst/>
              <a:ahLst/>
              <a:cxnLst/>
              <a:rect l="l" t="t" r="r" b="b"/>
              <a:pathLst>
                <a:path w="90804">
                  <a:moveTo>
                    <a:pt x="0" y="0"/>
                  </a:moveTo>
                  <a:lnTo>
                    <a:pt x="90802" y="0"/>
                  </a:lnTo>
                </a:path>
              </a:pathLst>
            </a:custGeom>
            <a:ln w="3175">
              <a:solidFill>
                <a:srgbClr val="FF8200"/>
              </a:solidFill>
            </a:ln>
          </p:spPr>
          <p:txBody>
            <a:bodyPr wrap="square" lIns="0" tIns="0" rIns="0" bIns="0" rtlCol="0"/>
            <a:lstStyle/>
            <a:p>
              <a:endParaRPr/>
            </a:p>
          </p:txBody>
        </p:sp>
        <p:sp>
          <p:nvSpPr>
            <p:cNvPr id="1974" name="object 1972">
              <a:extLst>
                <a:ext uri="{FF2B5EF4-FFF2-40B4-BE49-F238E27FC236}">
                  <a16:creationId xmlns:a16="http://schemas.microsoft.com/office/drawing/2014/main" id="{EB342364-4555-4F64-B50F-7155FADE30B1}"/>
                </a:ext>
              </a:extLst>
            </p:cNvPr>
            <p:cNvSpPr/>
            <p:nvPr/>
          </p:nvSpPr>
          <p:spPr>
            <a:xfrm>
              <a:off x="4896659" y="4828644"/>
              <a:ext cx="136525" cy="0"/>
            </a:xfrm>
            <a:custGeom>
              <a:avLst/>
              <a:gdLst/>
              <a:ahLst/>
              <a:cxnLst/>
              <a:rect l="l" t="t" r="r" b="b"/>
              <a:pathLst>
                <a:path w="136525">
                  <a:moveTo>
                    <a:pt x="0" y="0"/>
                  </a:moveTo>
                  <a:lnTo>
                    <a:pt x="136173" y="0"/>
                  </a:lnTo>
                </a:path>
              </a:pathLst>
            </a:custGeom>
            <a:ln w="3175">
              <a:solidFill>
                <a:srgbClr val="FF8200"/>
              </a:solidFill>
            </a:ln>
          </p:spPr>
          <p:txBody>
            <a:bodyPr wrap="square" lIns="0" tIns="0" rIns="0" bIns="0" rtlCol="0"/>
            <a:lstStyle/>
            <a:p>
              <a:endParaRPr/>
            </a:p>
          </p:txBody>
        </p:sp>
        <p:sp>
          <p:nvSpPr>
            <p:cNvPr id="1975" name="object 1973">
              <a:extLst>
                <a:ext uri="{FF2B5EF4-FFF2-40B4-BE49-F238E27FC236}">
                  <a16:creationId xmlns:a16="http://schemas.microsoft.com/office/drawing/2014/main" id="{040E4371-B22A-41A1-BB06-BA8E11719A2C}"/>
                </a:ext>
              </a:extLst>
            </p:cNvPr>
            <p:cNvSpPr/>
            <p:nvPr/>
          </p:nvSpPr>
          <p:spPr>
            <a:xfrm>
              <a:off x="4774613" y="4826326"/>
              <a:ext cx="258445" cy="0"/>
            </a:xfrm>
            <a:custGeom>
              <a:avLst/>
              <a:gdLst/>
              <a:ahLst/>
              <a:cxnLst/>
              <a:rect l="l" t="t" r="r" b="b"/>
              <a:pathLst>
                <a:path w="258445">
                  <a:moveTo>
                    <a:pt x="0" y="0"/>
                  </a:moveTo>
                  <a:lnTo>
                    <a:pt x="258219" y="0"/>
                  </a:lnTo>
                </a:path>
              </a:pathLst>
            </a:custGeom>
            <a:ln w="3175">
              <a:solidFill>
                <a:srgbClr val="FF8200"/>
              </a:solidFill>
            </a:ln>
          </p:spPr>
          <p:txBody>
            <a:bodyPr wrap="square" lIns="0" tIns="0" rIns="0" bIns="0" rtlCol="0"/>
            <a:lstStyle/>
            <a:p>
              <a:endParaRPr/>
            </a:p>
          </p:txBody>
        </p:sp>
        <p:sp>
          <p:nvSpPr>
            <p:cNvPr id="1976" name="object 1974">
              <a:extLst>
                <a:ext uri="{FF2B5EF4-FFF2-40B4-BE49-F238E27FC236}">
                  <a16:creationId xmlns:a16="http://schemas.microsoft.com/office/drawing/2014/main" id="{2E92AB8B-443A-468A-92F3-D5C5BC7031FD}"/>
                </a:ext>
              </a:extLst>
            </p:cNvPr>
            <p:cNvSpPr/>
            <p:nvPr/>
          </p:nvSpPr>
          <p:spPr>
            <a:xfrm>
              <a:off x="4771775" y="4826245"/>
              <a:ext cx="261620" cy="0"/>
            </a:xfrm>
            <a:custGeom>
              <a:avLst/>
              <a:gdLst/>
              <a:ahLst/>
              <a:cxnLst/>
              <a:rect l="l" t="t" r="r" b="b"/>
              <a:pathLst>
                <a:path w="261620">
                  <a:moveTo>
                    <a:pt x="0" y="0"/>
                  </a:moveTo>
                  <a:lnTo>
                    <a:pt x="261056" y="0"/>
                  </a:lnTo>
                </a:path>
              </a:pathLst>
            </a:custGeom>
            <a:ln w="3175">
              <a:solidFill>
                <a:srgbClr val="FF8F00"/>
              </a:solidFill>
            </a:ln>
          </p:spPr>
          <p:txBody>
            <a:bodyPr wrap="square" lIns="0" tIns="0" rIns="0" bIns="0" rtlCol="0"/>
            <a:lstStyle/>
            <a:p>
              <a:endParaRPr/>
            </a:p>
          </p:txBody>
        </p:sp>
        <p:sp>
          <p:nvSpPr>
            <p:cNvPr id="1977" name="object 1975">
              <a:extLst>
                <a:ext uri="{FF2B5EF4-FFF2-40B4-BE49-F238E27FC236}">
                  <a16:creationId xmlns:a16="http://schemas.microsoft.com/office/drawing/2014/main" id="{BB7B5221-F2F4-4C89-9E13-88A4E7446D52}"/>
                </a:ext>
              </a:extLst>
            </p:cNvPr>
            <p:cNvSpPr/>
            <p:nvPr/>
          </p:nvSpPr>
          <p:spPr>
            <a:xfrm>
              <a:off x="4766100" y="4823863"/>
              <a:ext cx="267335" cy="0"/>
            </a:xfrm>
            <a:custGeom>
              <a:avLst/>
              <a:gdLst/>
              <a:ahLst/>
              <a:cxnLst/>
              <a:rect l="l" t="t" r="r" b="b"/>
              <a:pathLst>
                <a:path w="267335">
                  <a:moveTo>
                    <a:pt x="0" y="0"/>
                  </a:moveTo>
                  <a:lnTo>
                    <a:pt x="266731" y="0"/>
                  </a:lnTo>
                </a:path>
              </a:pathLst>
            </a:custGeom>
            <a:ln w="3175">
              <a:solidFill>
                <a:srgbClr val="FFA200"/>
              </a:solidFill>
            </a:ln>
          </p:spPr>
          <p:txBody>
            <a:bodyPr wrap="square" lIns="0" tIns="0" rIns="0" bIns="0" rtlCol="0"/>
            <a:lstStyle/>
            <a:p>
              <a:endParaRPr/>
            </a:p>
          </p:txBody>
        </p:sp>
        <p:sp>
          <p:nvSpPr>
            <p:cNvPr id="1978" name="object 1976">
              <a:extLst>
                <a:ext uri="{FF2B5EF4-FFF2-40B4-BE49-F238E27FC236}">
                  <a16:creationId xmlns:a16="http://schemas.microsoft.com/office/drawing/2014/main" id="{A24FEB32-3D95-4938-8BEB-7AA2E9297A79}"/>
                </a:ext>
              </a:extLst>
            </p:cNvPr>
            <p:cNvSpPr/>
            <p:nvPr/>
          </p:nvSpPr>
          <p:spPr>
            <a:xfrm>
              <a:off x="4766100" y="4824008"/>
              <a:ext cx="267335" cy="0"/>
            </a:xfrm>
            <a:custGeom>
              <a:avLst/>
              <a:gdLst/>
              <a:ahLst/>
              <a:cxnLst/>
              <a:rect l="l" t="t" r="r" b="b"/>
              <a:pathLst>
                <a:path w="267335">
                  <a:moveTo>
                    <a:pt x="0" y="0"/>
                  </a:moveTo>
                  <a:lnTo>
                    <a:pt x="266731" y="0"/>
                  </a:lnTo>
                </a:path>
              </a:pathLst>
            </a:custGeom>
            <a:ln w="3175">
              <a:solidFill>
                <a:srgbClr val="FFAF00"/>
              </a:solidFill>
            </a:ln>
          </p:spPr>
          <p:txBody>
            <a:bodyPr wrap="square" lIns="0" tIns="0" rIns="0" bIns="0" rtlCol="0"/>
            <a:lstStyle/>
            <a:p>
              <a:endParaRPr/>
            </a:p>
          </p:txBody>
        </p:sp>
        <p:sp>
          <p:nvSpPr>
            <p:cNvPr id="1979" name="object 1977">
              <a:extLst>
                <a:ext uri="{FF2B5EF4-FFF2-40B4-BE49-F238E27FC236}">
                  <a16:creationId xmlns:a16="http://schemas.microsoft.com/office/drawing/2014/main" id="{0F7C6BD2-0808-4ED7-B3AA-0BB30DE55613}"/>
                </a:ext>
              </a:extLst>
            </p:cNvPr>
            <p:cNvSpPr/>
            <p:nvPr/>
          </p:nvSpPr>
          <p:spPr>
            <a:xfrm>
              <a:off x="4757587" y="4821690"/>
              <a:ext cx="275590" cy="0"/>
            </a:xfrm>
            <a:custGeom>
              <a:avLst/>
              <a:gdLst/>
              <a:ahLst/>
              <a:cxnLst/>
              <a:rect l="l" t="t" r="r" b="b"/>
              <a:pathLst>
                <a:path w="275589">
                  <a:moveTo>
                    <a:pt x="0" y="0"/>
                  </a:moveTo>
                  <a:lnTo>
                    <a:pt x="275244" y="0"/>
                  </a:lnTo>
                </a:path>
              </a:pathLst>
            </a:custGeom>
            <a:ln w="3175">
              <a:solidFill>
                <a:srgbClr val="FFAF00"/>
              </a:solidFill>
            </a:ln>
          </p:spPr>
          <p:txBody>
            <a:bodyPr wrap="square" lIns="0" tIns="0" rIns="0" bIns="0" rtlCol="0"/>
            <a:lstStyle/>
            <a:p>
              <a:endParaRPr/>
            </a:p>
          </p:txBody>
        </p:sp>
        <p:sp>
          <p:nvSpPr>
            <p:cNvPr id="1980" name="object 1978">
              <a:extLst>
                <a:ext uri="{FF2B5EF4-FFF2-40B4-BE49-F238E27FC236}">
                  <a16:creationId xmlns:a16="http://schemas.microsoft.com/office/drawing/2014/main" id="{13C25FDA-5F68-467A-9F77-1507FF7B47E0}"/>
                </a:ext>
              </a:extLst>
            </p:cNvPr>
            <p:cNvSpPr/>
            <p:nvPr/>
          </p:nvSpPr>
          <p:spPr>
            <a:xfrm>
              <a:off x="4751912" y="4820291"/>
              <a:ext cx="281305" cy="0"/>
            </a:xfrm>
            <a:custGeom>
              <a:avLst/>
              <a:gdLst/>
              <a:ahLst/>
              <a:cxnLst/>
              <a:rect l="l" t="t" r="r" b="b"/>
              <a:pathLst>
                <a:path w="281304">
                  <a:moveTo>
                    <a:pt x="0" y="0"/>
                  </a:moveTo>
                  <a:lnTo>
                    <a:pt x="280919" y="0"/>
                  </a:lnTo>
                </a:path>
              </a:pathLst>
            </a:custGeom>
            <a:ln w="4762">
              <a:solidFill>
                <a:srgbClr val="FFC400"/>
              </a:solidFill>
            </a:ln>
          </p:spPr>
          <p:txBody>
            <a:bodyPr wrap="square" lIns="0" tIns="0" rIns="0" bIns="0" rtlCol="0"/>
            <a:lstStyle/>
            <a:p>
              <a:endParaRPr/>
            </a:p>
          </p:txBody>
        </p:sp>
        <p:sp>
          <p:nvSpPr>
            <p:cNvPr id="1981" name="object 1979">
              <a:extLst>
                <a:ext uri="{FF2B5EF4-FFF2-40B4-BE49-F238E27FC236}">
                  <a16:creationId xmlns:a16="http://schemas.microsoft.com/office/drawing/2014/main" id="{816E9896-5CC0-4FC3-909E-BEAC5AA0851C}"/>
                </a:ext>
              </a:extLst>
            </p:cNvPr>
            <p:cNvSpPr/>
            <p:nvPr/>
          </p:nvSpPr>
          <p:spPr>
            <a:xfrm>
              <a:off x="4754750" y="4819372"/>
              <a:ext cx="278130" cy="0"/>
            </a:xfrm>
            <a:custGeom>
              <a:avLst/>
              <a:gdLst/>
              <a:ahLst/>
              <a:cxnLst/>
              <a:rect l="l" t="t" r="r" b="b"/>
              <a:pathLst>
                <a:path w="278129">
                  <a:moveTo>
                    <a:pt x="0" y="0"/>
                  </a:moveTo>
                  <a:lnTo>
                    <a:pt x="278082" y="0"/>
                  </a:lnTo>
                </a:path>
              </a:pathLst>
            </a:custGeom>
            <a:ln w="3175">
              <a:solidFill>
                <a:srgbClr val="FFD100"/>
              </a:solidFill>
            </a:ln>
          </p:spPr>
          <p:txBody>
            <a:bodyPr wrap="square" lIns="0" tIns="0" rIns="0" bIns="0" rtlCol="0"/>
            <a:lstStyle/>
            <a:p>
              <a:endParaRPr/>
            </a:p>
          </p:txBody>
        </p:sp>
        <p:sp>
          <p:nvSpPr>
            <p:cNvPr id="1982" name="object 1980">
              <a:extLst>
                <a:ext uri="{FF2B5EF4-FFF2-40B4-BE49-F238E27FC236}">
                  <a16:creationId xmlns:a16="http://schemas.microsoft.com/office/drawing/2014/main" id="{D2D6035E-40F9-4AC7-B851-1B2E75512086}"/>
                </a:ext>
              </a:extLst>
            </p:cNvPr>
            <p:cNvSpPr/>
            <p:nvPr/>
          </p:nvSpPr>
          <p:spPr>
            <a:xfrm>
              <a:off x="4749075" y="4815895"/>
              <a:ext cx="283845" cy="0"/>
            </a:xfrm>
            <a:custGeom>
              <a:avLst/>
              <a:gdLst/>
              <a:ahLst/>
              <a:cxnLst/>
              <a:rect l="l" t="t" r="r" b="b"/>
              <a:pathLst>
                <a:path w="283845">
                  <a:moveTo>
                    <a:pt x="0" y="0"/>
                  </a:moveTo>
                  <a:lnTo>
                    <a:pt x="283757" y="0"/>
                  </a:lnTo>
                </a:path>
              </a:pathLst>
            </a:custGeom>
            <a:ln w="4636">
              <a:solidFill>
                <a:srgbClr val="FFD100"/>
              </a:solidFill>
            </a:ln>
          </p:spPr>
          <p:txBody>
            <a:bodyPr wrap="square" lIns="0" tIns="0" rIns="0" bIns="0" rtlCol="0"/>
            <a:lstStyle/>
            <a:p>
              <a:endParaRPr/>
            </a:p>
          </p:txBody>
        </p:sp>
        <p:sp>
          <p:nvSpPr>
            <p:cNvPr id="1983" name="object 1981">
              <a:extLst>
                <a:ext uri="{FF2B5EF4-FFF2-40B4-BE49-F238E27FC236}">
                  <a16:creationId xmlns:a16="http://schemas.microsoft.com/office/drawing/2014/main" id="{E7E53B9B-6FEA-486A-B488-E18A47A4D444}"/>
                </a:ext>
              </a:extLst>
            </p:cNvPr>
            <p:cNvSpPr/>
            <p:nvPr/>
          </p:nvSpPr>
          <p:spPr>
            <a:xfrm>
              <a:off x="4749075" y="4815528"/>
              <a:ext cx="283845" cy="0"/>
            </a:xfrm>
            <a:custGeom>
              <a:avLst/>
              <a:gdLst/>
              <a:ahLst/>
              <a:cxnLst/>
              <a:rect l="l" t="t" r="r" b="b"/>
              <a:pathLst>
                <a:path w="283845">
                  <a:moveTo>
                    <a:pt x="0" y="0"/>
                  </a:moveTo>
                  <a:lnTo>
                    <a:pt x="283757" y="0"/>
                  </a:lnTo>
                </a:path>
              </a:pathLst>
            </a:custGeom>
            <a:ln w="4762">
              <a:solidFill>
                <a:srgbClr val="FFE400"/>
              </a:solidFill>
            </a:ln>
          </p:spPr>
          <p:txBody>
            <a:bodyPr wrap="square" lIns="0" tIns="0" rIns="0" bIns="0" rtlCol="0"/>
            <a:lstStyle/>
            <a:p>
              <a:endParaRPr/>
            </a:p>
          </p:txBody>
        </p:sp>
        <p:sp>
          <p:nvSpPr>
            <p:cNvPr id="1984" name="object 1982">
              <a:extLst>
                <a:ext uri="{FF2B5EF4-FFF2-40B4-BE49-F238E27FC236}">
                  <a16:creationId xmlns:a16="http://schemas.microsoft.com/office/drawing/2014/main" id="{FD89C68F-CD0E-483F-81F3-4714B19D7796}"/>
                </a:ext>
              </a:extLst>
            </p:cNvPr>
            <p:cNvSpPr/>
            <p:nvPr/>
          </p:nvSpPr>
          <p:spPr>
            <a:xfrm>
              <a:off x="4749075" y="4811956"/>
              <a:ext cx="281305" cy="0"/>
            </a:xfrm>
            <a:custGeom>
              <a:avLst/>
              <a:gdLst/>
              <a:ahLst/>
              <a:cxnLst/>
              <a:rect l="l" t="t" r="r" b="b"/>
              <a:pathLst>
                <a:path w="281304">
                  <a:moveTo>
                    <a:pt x="0" y="0"/>
                  </a:moveTo>
                  <a:lnTo>
                    <a:pt x="280919" y="0"/>
                  </a:lnTo>
                </a:path>
              </a:pathLst>
            </a:custGeom>
            <a:ln w="3175">
              <a:solidFill>
                <a:srgbClr val="FFE403"/>
              </a:solidFill>
            </a:ln>
          </p:spPr>
          <p:txBody>
            <a:bodyPr wrap="square" lIns="0" tIns="0" rIns="0" bIns="0" rtlCol="0"/>
            <a:lstStyle/>
            <a:p>
              <a:endParaRPr/>
            </a:p>
          </p:txBody>
        </p:sp>
        <p:sp>
          <p:nvSpPr>
            <p:cNvPr id="1985" name="object 1983">
              <a:extLst>
                <a:ext uri="{FF2B5EF4-FFF2-40B4-BE49-F238E27FC236}">
                  <a16:creationId xmlns:a16="http://schemas.microsoft.com/office/drawing/2014/main" id="{51F5856E-4BAF-40EA-87FD-E5C3FD9FD725}"/>
                </a:ext>
              </a:extLst>
            </p:cNvPr>
            <p:cNvSpPr/>
            <p:nvPr/>
          </p:nvSpPr>
          <p:spPr>
            <a:xfrm>
              <a:off x="4749075" y="4811956"/>
              <a:ext cx="281305" cy="0"/>
            </a:xfrm>
            <a:custGeom>
              <a:avLst/>
              <a:gdLst/>
              <a:ahLst/>
              <a:cxnLst/>
              <a:rect l="l" t="t" r="r" b="b"/>
              <a:pathLst>
                <a:path w="281304">
                  <a:moveTo>
                    <a:pt x="0" y="0"/>
                  </a:moveTo>
                  <a:lnTo>
                    <a:pt x="280919" y="0"/>
                  </a:lnTo>
                </a:path>
              </a:pathLst>
            </a:custGeom>
            <a:ln w="3175">
              <a:solidFill>
                <a:srgbClr val="FFE809"/>
              </a:solidFill>
            </a:ln>
          </p:spPr>
          <p:txBody>
            <a:bodyPr wrap="square" lIns="0" tIns="0" rIns="0" bIns="0" rtlCol="0"/>
            <a:lstStyle/>
            <a:p>
              <a:endParaRPr/>
            </a:p>
          </p:txBody>
        </p:sp>
        <p:sp>
          <p:nvSpPr>
            <p:cNvPr id="1986" name="object 1984">
              <a:extLst>
                <a:ext uri="{FF2B5EF4-FFF2-40B4-BE49-F238E27FC236}">
                  <a16:creationId xmlns:a16="http://schemas.microsoft.com/office/drawing/2014/main" id="{A1705397-AF13-4442-94FF-AAE2886ED1FB}"/>
                </a:ext>
              </a:extLst>
            </p:cNvPr>
            <p:cNvSpPr/>
            <p:nvPr/>
          </p:nvSpPr>
          <p:spPr>
            <a:xfrm>
              <a:off x="4746237" y="4809575"/>
              <a:ext cx="281305" cy="0"/>
            </a:xfrm>
            <a:custGeom>
              <a:avLst/>
              <a:gdLst/>
              <a:ahLst/>
              <a:cxnLst/>
              <a:rect l="l" t="t" r="r" b="b"/>
              <a:pathLst>
                <a:path w="281304">
                  <a:moveTo>
                    <a:pt x="0" y="0"/>
                  </a:moveTo>
                  <a:lnTo>
                    <a:pt x="280919" y="0"/>
                  </a:lnTo>
                </a:path>
              </a:pathLst>
            </a:custGeom>
            <a:ln w="3175">
              <a:solidFill>
                <a:srgbClr val="FFE809"/>
              </a:solidFill>
            </a:ln>
          </p:spPr>
          <p:txBody>
            <a:bodyPr wrap="square" lIns="0" tIns="0" rIns="0" bIns="0" rtlCol="0"/>
            <a:lstStyle/>
            <a:p>
              <a:endParaRPr/>
            </a:p>
          </p:txBody>
        </p:sp>
        <p:sp>
          <p:nvSpPr>
            <p:cNvPr id="1987" name="object 1985">
              <a:extLst>
                <a:ext uri="{FF2B5EF4-FFF2-40B4-BE49-F238E27FC236}">
                  <a16:creationId xmlns:a16="http://schemas.microsoft.com/office/drawing/2014/main" id="{3B2E46DC-FFCD-41B5-92CE-9E2099BF4A3E}"/>
                </a:ext>
              </a:extLst>
            </p:cNvPr>
            <p:cNvSpPr/>
            <p:nvPr/>
          </p:nvSpPr>
          <p:spPr>
            <a:xfrm>
              <a:off x="4746237" y="4809575"/>
              <a:ext cx="281305" cy="0"/>
            </a:xfrm>
            <a:custGeom>
              <a:avLst/>
              <a:gdLst/>
              <a:ahLst/>
              <a:cxnLst/>
              <a:rect l="l" t="t" r="r" b="b"/>
              <a:pathLst>
                <a:path w="281304">
                  <a:moveTo>
                    <a:pt x="0" y="0"/>
                  </a:moveTo>
                  <a:lnTo>
                    <a:pt x="280919" y="0"/>
                  </a:lnTo>
                </a:path>
              </a:pathLst>
            </a:custGeom>
            <a:ln w="3175">
              <a:solidFill>
                <a:srgbClr val="FFE80D"/>
              </a:solidFill>
            </a:ln>
          </p:spPr>
          <p:txBody>
            <a:bodyPr wrap="square" lIns="0" tIns="0" rIns="0" bIns="0" rtlCol="0"/>
            <a:lstStyle/>
            <a:p>
              <a:endParaRPr/>
            </a:p>
          </p:txBody>
        </p:sp>
        <p:sp>
          <p:nvSpPr>
            <p:cNvPr id="1988" name="object 1986">
              <a:extLst>
                <a:ext uri="{FF2B5EF4-FFF2-40B4-BE49-F238E27FC236}">
                  <a16:creationId xmlns:a16="http://schemas.microsoft.com/office/drawing/2014/main" id="{1A1D964B-5FE6-4C9E-8E5D-70E6780B30B5}"/>
                </a:ext>
              </a:extLst>
            </p:cNvPr>
            <p:cNvSpPr/>
            <p:nvPr/>
          </p:nvSpPr>
          <p:spPr>
            <a:xfrm>
              <a:off x="4740562" y="4807193"/>
              <a:ext cx="281305" cy="0"/>
            </a:xfrm>
            <a:custGeom>
              <a:avLst/>
              <a:gdLst/>
              <a:ahLst/>
              <a:cxnLst/>
              <a:rect l="l" t="t" r="r" b="b"/>
              <a:pathLst>
                <a:path w="281304">
                  <a:moveTo>
                    <a:pt x="0" y="0"/>
                  </a:moveTo>
                  <a:lnTo>
                    <a:pt x="280919" y="0"/>
                  </a:lnTo>
                </a:path>
              </a:pathLst>
            </a:custGeom>
            <a:ln w="3175">
              <a:solidFill>
                <a:srgbClr val="FFE80D"/>
              </a:solidFill>
            </a:ln>
          </p:spPr>
          <p:txBody>
            <a:bodyPr wrap="square" lIns="0" tIns="0" rIns="0" bIns="0" rtlCol="0"/>
            <a:lstStyle/>
            <a:p>
              <a:endParaRPr/>
            </a:p>
          </p:txBody>
        </p:sp>
        <p:sp>
          <p:nvSpPr>
            <p:cNvPr id="1989" name="object 1987">
              <a:extLst>
                <a:ext uri="{FF2B5EF4-FFF2-40B4-BE49-F238E27FC236}">
                  <a16:creationId xmlns:a16="http://schemas.microsoft.com/office/drawing/2014/main" id="{0BFBC2D3-9B31-43D1-A22E-E8FCB92D89E1}"/>
                </a:ext>
              </a:extLst>
            </p:cNvPr>
            <p:cNvSpPr/>
            <p:nvPr/>
          </p:nvSpPr>
          <p:spPr>
            <a:xfrm>
              <a:off x="4740562" y="4807202"/>
              <a:ext cx="281305" cy="0"/>
            </a:xfrm>
            <a:custGeom>
              <a:avLst/>
              <a:gdLst/>
              <a:ahLst/>
              <a:cxnLst/>
              <a:rect l="l" t="t" r="r" b="b"/>
              <a:pathLst>
                <a:path w="281304">
                  <a:moveTo>
                    <a:pt x="0" y="0"/>
                  </a:moveTo>
                  <a:lnTo>
                    <a:pt x="280919" y="0"/>
                  </a:lnTo>
                </a:path>
              </a:pathLst>
            </a:custGeom>
            <a:ln w="3477">
              <a:solidFill>
                <a:srgbClr val="FFE812"/>
              </a:solidFill>
            </a:ln>
          </p:spPr>
          <p:txBody>
            <a:bodyPr wrap="square" lIns="0" tIns="0" rIns="0" bIns="0" rtlCol="0"/>
            <a:lstStyle/>
            <a:p>
              <a:endParaRPr/>
            </a:p>
          </p:txBody>
        </p:sp>
        <p:sp>
          <p:nvSpPr>
            <p:cNvPr id="1990" name="object 1988">
              <a:extLst>
                <a:ext uri="{FF2B5EF4-FFF2-40B4-BE49-F238E27FC236}">
                  <a16:creationId xmlns:a16="http://schemas.microsoft.com/office/drawing/2014/main" id="{83EAA661-B275-40C6-8696-2DB5FC083086}"/>
                </a:ext>
              </a:extLst>
            </p:cNvPr>
            <p:cNvSpPr/>
            <p:nvPr/>
          </p:nvSpPr>
          <p:spPr>
            <a:xfrm>
              <a:off x="4740562" y="4804305"/>
              <a:ext cx="276225" cy="0"/>
            </a:xfrm>
            <a:custGeom>
              <a:avLst/>
              <a:gdLst/>
              <a:ahLst/>
              <a:cxnLst/>
              <a:rect l="l" t="t" r="r" b="b"/>
              <a:pathLst>
                <a:path w="276225">
                  <a:moveTo>
                    <a:pt x="0" y="0"/>
                  </a:moveTo>
                  <a:lnTo>
                    <a:pt x="276059" y="0"/>
                  </a:lnTo>
                </a:path>
              </a:pathLst>
            </a:custGeom>
            <a:ln w="3175">
              <a:solidFill>
                <a:srgbClr val="FFE812"/>
              </a:solidFill>
            </a:ln>
          </p:spPr>
          <p:txBody>
            <a:bodyPr wrap="square" lIns="0" tIns="0" rIns="0" bIns="0" rtlCol="0"/>
            <a:lstStyle/>
            <a:p>
              <a:endParaRPr/>
            </a:p>
          </p:txBody>
        </p:sp>
        <p:sp>
          <p:nvSpPr>
            <p:cNvPr id="1991" name="object 1989">
              <a:extLst>
                <a:ext uri="{FF2B5EF4-FFF2-40B4-BE49-F238E27FC236}">
                  <a16:creationId xmlns:a16="http://schemas.microsoft.com/office/drawing/2014/main" id="{761D6743-937D-4883-84D2-94D1AA41DA6D}"/>
                </a:ext>
              </a:extLst>
            </p:cNvPr>
            <p:cNvSpPr/>
            <p:nvPr/>
          </p:nvSpPr>
          <p:spPr>
            <a:xfrm>
              <a:off x="4740562" y="4804812"/>
              <a:ext cx="278130" cy="0"/>
            </a:xfrm>
            <a:custGeom>
              <a:avLst/>
              <a:gdLst/>
              <a:ahLst/>
              <a:cxnLst/>
              <a:rect l="l" t="t" r="r" b="b"/>
              <a:pathLst>
                <a:path w="278129">
                  <a:moveTo>
                    <a:pt x="0" y="0"/>
                  </a:moveTo>
                  <a:lnTo>
                    <a:pt x="278082" y="0"/>
                  </a:lnTo>
                </a:path>
              </a:pathLst>
            </a:custGeom>
            <a:ln w="3175">
              <a:solidFill>
                <a:srgbClr val="FFE817"/>
              </a:solidFill>
            </a:ln>
          </p:spPr>
          <p:txBody>
            <a:bodyPr wrap="square" lIns="0" tIns="0" rIns="0" bIns="0" rtlCol="0"/>
            <a:lstStyle/>
            <a:p>
              <a:endParaRPr/>
            </a:p>
          </p:txBody>
        </p:sp>
        <p:sp>
          <p:nvSpPr>
            <p:cNvPr id="1992" name="object 1990">
              <a:extLst>
                <a:ext uri="{FF2B5EF4-FFF2-40B4-BE49-F238E27FC236}">
                  <a16:creationId xmlns:a16="http://schemas.microsoft.com/office/drawing/2014/main" id="{9D9AA0B0-A064-47E1-95E7-9017BB9A86C1}"/>
                </a:ext>
              </a:extLst>
            </p:cNvPr>
            <p:cNvSpPr/>
            <p:nvPr/>
          </p:nvSpPr>
          <p:spPr>
            <a:xfrm>
              <a:off x="4737724" y="4802425"/>
              <a:ext cx="275590" cy="0"/>
            </a:xfrm>
            <a:custGeom>
              <a:avLst/>
              <a:gdLst/>
              <a:ahLst/>
              <a:cxnLst/>
              <a:rect l="l" t="t" r="r" b="b"/>
              <a:pathLst>
                <a:path w="275589">
                  <a:moveTo>
                    <a:pt x="0" y="0"/>
                  </a:moveTo>
                  <a:lnTo>
                    <a:pt x="275244" y="0"/>
                  </a:lnTo>
                </a:path>
              </a:pathLst>
            </a:custGeom>
            <a:ln w="3175">
              <a:solidFill>
                <a:srgbClr val="FFEB1C"/>
              </a:solidFill>
            </a:ln>
          </p:spPr>
          <p:txBody>
            <a:bodyPr wrap="square" lIns="0" tIns="0" rIns="0" bIns="0" rtlCol="0"/>
            <a:lstStyle/>
            <a:p>
              <a:endParaRPr/>
            </a:p>
          </p:txBody>
        </p:sp>
        <p:sp>
          <p:nvSpPr>
            <p:cNvPr id="1993" name="object 1991">
              <a:extLst>
                <a:ext uri="{FF2B5EF4-FFF2-40B4-BE49-F238E27FC236}">
                  <a16:creationId xmlns:a16="http://schemas.microsoft.com/office/drawing/2014/main" id="{19D4EFF3-BC3E-43D3-9343-85E6930E867F}"/>
                </a:ext>
              </a:extLst>
            </p:cNvPr>
            <p:cNvSpPr/>
            <p:nvPr/>
          </p:nvSpPr>
          <p:spPr>
            <a:xfrm>
              <a:off x="4737724" y="4801987"/>
              <a:ext cx="275590" cy="0"/>
            </a:xfrm>
            <a:custGeom>
              <a:avLst/>
              <a:gdLst/>
              <a:ahLst/>
              <a:cxnLst/>
              <a:rect l="l" t="t" r="r" b="b"/>
              <a:pathLst>
                <a:path w="275589">
                  <a:moveTo>
                    <a:pt x="0" y="0"/>
                  </a:moveTo>
                  <a:lnTo>
                    <a:pt x="275244" y="0"/>
                  </a:lnTo>
                </a:path>
              </a:pathLst>
            </a:custGeom>
            <a:ln w="3175">
              <a:solidFill>
                <a:srgbClr val="FFEB20"/>
              </a:solidFill>
            </a:ln>
          </p:spPr>
          <p:txBody>
            <a:bodyPr wrap="square" lIns="0" tIns="0" rIns="0" bIns="0" rtlCol="0"/>
            <a:lstStyle/>
            <a:p>
              <a:endParaRPr/>
            </a:p>
          </p:txBody>
        </p:sp>
        <p:sp>
          <p:nvSpPr>
            <p:cNvPr id="1994" name="object 1992">
              <a:extLst>
                <a:ext uri="{FF2B5EF4-FFF2-40B4-BE49-F238E27FC236}">
                  <a16:creationId xmlns:a16="http://schemas.microsoft.com/office/drawing/2014/main" id="{BEE0BC08-E675-4DC1-9BAA-70115C463275}"/>
                </a:ext>
              </a:extLst>
            </p:cNvPr>
            <p:cNvSpPr/>
            <p:nvPr/>
          </p:nvSpPr>
          <p:spPr>
            <a:xfrm>
              <a:off x="4737724" y="4799669"/>
              <a:ext cx="269875" cy="0"/>
            </a:xfrm>
            <a:custGeom>
              <a:avLst/>
              <a:gdLst/>
              <a:ahLst/>
              <a:cxnLst/>
              <a:rect l="l" t="t" r="r" b="b"/>
              <a:pathLst>
                <a:path w="269875">
                  <a:moveTo>
                    <a:pt x="0" y="0"/>
                  </a:moveTo>
                  <a:lnTo>
                    <a:pt x="269569" y="0"/>
                  </a:lnTo>
                </a:path>
              </a:pathLst>
            </a:custGeom>
            <a:ln w="3175">
              <a:solidFill>
                <a:srgbClr val="FFEB20"/>
              </a:solidFill>
            </a:ln>
          </p:spPr>
          <p:txBody>
            <a:bodyPr wrap="square" lIns="0" tIns="0" rIns="0" bIns="0" rtlCol="0"/>
            <a:lstStyle/>
            <a:p>
              <a:endParaRPr/>
            </a:p>
          </p:txBody>
        </p:sp>
        <p:sp>
          <p:nvSpPr>
            <p:cNvPr id="1995" name="object 1993">
              <a:extLst>
                <a:ext uri="{FF2B5EF4-FFF2-40B4-BE49-F238E27FC236}">
                  <a16:creationId xmlns:a16="http://schemas.microsoft.com/office/drawing/2014/main" id="{9BDA3015-99E3-4F6E-B38B-1785023523AD}"/>
                </a:ext>
              </a:extLst>
            </p:cNvPr>
            <p:cNvSpPr/>
            <p:nvPr/>
          </p:nvSpPr>
          <p:spPr>
            <a:xfrm>
              <a:off x="4737724" y="4799669"/>
              <a:ext cx="269875" cy="0"/>
            </a:xfrm>
            <a:custGeom>
              <a:avLst/>
              <a:gdLst/>
              <a:ahLst/>
              <a:cxnLst/>
              <a:rect l="l" t="t" r="r" b="b"/>
              <a:pathLst>
                <a:path w="269875">
                  <a:moveTo>
                    <a:pt x="0" y="0"/>
                  </a:moveTo>
                  <a:lnTo>
                    <a:pt x="269569" y="0"/>
                  </a:lnTo>
                </a:path>
              </a:pathLst>
            </a:custGeom>
            <a:ln w="3175">
              <a:solidFill>
                <a:srgbClr val="FFEC25"/>
              </a:solidFill>
            </a:ln>
          </p:spPr>
          <p:txBody>
            <a:bodyPr wrap="square" lIns="0" tIns="0" rIns="0" bIns="0" rtlCol="0"/>
            <a:lstStyle/>
            <a:p>
              <a:endParaRPr/>
            </a:p>
          </p:txBody>
        </p:sp>
        <p:sp>
          <p:nvSpPr>
            <p:cNvPr id="1996" name="object 1994">
              <a:extLst>
                <a:ext uri="{FF2B5EF4-FFF2-40B4-BE49-F238E27FC236}">
                  <a16:creationId xmlns:a16="http://schemas.microsoft.com/office/drawing/2014/main" id="{EA8B14C0-5F29-4621-AC96-CE193C20DE30}"/>
                </a:ext>
              </a:extLst>
            </p:cNvPr>
            <p:cNvSpPr/>
            <p:nvPr/>
          </p:nvSpPr>
          <p:spPr>
            <a:xfrm>
              <a:off x="4737724" y="4796192"/>
              <a:ext cx="267335" cy="0"/>
            </a:xfrm>
            <a:custGeom>
              <a:avLst/>
              <a:gdLst/>
              <a:ahLst/>
              <a:cxnLst/>
              <a:rect l="l" t="t" r="r" b="b"/>
              <a:pathLst>
                <a:path w="267335">
                  <a:moveTo>
                    <a:pt x="0" y="0"/>
                  </a:moveTo>
                  <a:lnTo>
                    <a:pt x="266731" y="0"/>
                  </a:lnTo>
                </a:path>
              </a:pathLst>
            </a:custGeom>
            <a:ln w="4636">
              <a:solidFill>
                <a:srgbClr val="FFEC25"/>
              </a:solidFill>
            </a:ln>
          </p:spPr>
          <p:txBody>
            <a:bodyPr wrap="square" lIns="0" tIns="0" rIns="0" bIns="0" rtlCol="0"/>
            <a:lstStyle/>
            <a:p>
              <a:endParaRPr/>
            </a:p>
          </p:txBody>
        </p:sp>
        <p:sp>
          <p:nvSpPr>
            <p:cNvPr id="1997" name="object 1995">
              <a:extLst>
                <a:ext uri="{FF2B5EF4-FFF2-40B4-BE49-F238E27FC236}">
                  <a16:creationId xmlns:a16="http://schemas.microsoft.com/office/drawing/2014/main" id="{C5308C39-7325-4868-80B6-77A329784C76}"/>
                </a:ext>
              </a:extLst>
            </p:cNvPr>
            <p:cNvSpPr/>
            <p:nvPr/>
          </p:nvSpPr>
          <p:spPr>
            <a:xfrm>
              <a:off x="4737724" y="4796467"/>
              <a:ext cx="267335" cy="0"/>
            </a:xfrm>
            <a:custGeom>
              <a:avLst/>
              <a:gdLst/>
              <a:ahLst/>
              <a:cxnLst/>
              <a:rect l="l" t="t" r="r" b="b"/>
              <a:pathLst>
                <a:path w="267335">
                  <a:moveTo>
                    <a:pt x="0" y="0"/>
                  </a:moveTo>
                  <a:lnTo>
                    <a:pt x="266731" y="0"/>
                  </a:lnTo>
                </a:path>
              </a:pathLst>
            </a:custGeom>
            <a:ln w="4762">
              <a:solidFill>
                <a:srgbClr val="FFEC29"/>
              </a:solidFill>
            </a:ln>
          </p:spPr>
          <p:txBody>
            <a:bodyPr wrap="square" lIns="0" tIns="0" rIns="0" bIns="0" rtlCol="0"/>
            <a:lstStyle/>
            <a:p>
              <a:endParaRPr/>
            </a:p>
          </p:txBody>
        </p:sp>
        <p:sp>
          <p:nvSpPr>
            <p:cNvPr id="1998" name="object 1996">
              <a:extLst>
                <a:ext uri="{FF2B5EF4-FFF2-40B4-BE49-F238E27FC236}">
                  <a16:creationId xmlns:a16="http://schemas.microsoft.com/office/drawing/2014/main" id="{0304B886-83CC-43A6-AADE-DD253EAFD422}"/>
                </a:ext>
              </a:extLst>
            </p:cNvPr>
            <p:cNvSpPr/>
            <p:nvPr/>
          </p:nvSpPr>
          <p:spPr>
            <a:xfrm>
              <a:off x="4740562" y="4791704"/>
              <a:ext cx="250190" cy="0"/>
            </a:xfrm>
            <a:custGeom>
              <a:avLst/>
              <a:gdLst/>
              <a:ahLst/>
              <a:cxnLst/>
              <a:rect l="l" t="t" r="r" b="b"/>
              <a:pathLst>
                <a:path w="250189">
                  <a:moveTo>
                    <a:pt x="0" y="0"/>
                  </a:moveTo>
                  <a:lnTo>
                    <a:pt x="249706" y="0"/>
                  </a:lnTo>
                </a:path>
              </a:pathLst>
            </a:custGeom>
            <a:ln w="4762">
              <a:solidFill>
                <a:srgbClr val="FFEF33"/>
              </a:solidFill>
            </a:ln>
          </p:spPr>
          <p:txBody>
            <a:bodyPr wrap="square" lIns="0" tIns="0" rIns="0" bIns="0" rtlCol="0"/>
            <a:lstStyle/>
            <a:p>
              <a:endParaRPr/>
            </a:p>
          </p:txBody>
        </p:sp>
        <p:sp>
          <p:nvSpPr>
            <p:cNvPr id="1999" name="object 1997">
              <a:extLst>
                <a:ext uri="{FF2B5EF4-FFF2-40B4-BE49-F238E27FC236}">
                  <a16:creationId xmlns:a16="http://schemas.microsoft.com/office/drawing/2014/main" id="{96A3D1DF-554E-4D7E-80FA-C1E9FEB3C674}"/>
                </a:ext>
              </a:extLst>
            </p:cNvPr>
            <p:cNvSpPr/>
            <p:nvPr/>
          </p:nvSpPr>
          <p:spPr>
            <a:xfrm>
              <a:off x="4740562" y="4791556"/>
              <a:ext cx="250190" cy="0"/>
            </a:xfrm>
            <a:custGeom>
              <a:avLst/>
              <a:gdLst/>
              <a:ahLst/>
              <a:cxnLst/>
              <a:rect l="l" t="t" r="r" b="b"/>
              <a:pathLst>
                <a:path w="250189">
                  <a:moveTo>
                    <a:pt x="0" y="0"/>
                  </a:moveTo>
                  <a:lnTo>
                    <a:pt x="249706" y="0"/>
                  </a:lnTo>
                </a:path>
              </a:pathLst>
            </a:custGeom>
            <a:ln w="4636">
              <a:solidFill>
                <a:srgbClr val="FFF13A"/>
              </a:solidFill>
            </a:ln>
          </p:spPr>
          <p:txBody>
            <a:bodyPr wrap="square" lIns="0" tIns="0" rIns="0" bIns="0" rtlCol="0"/>
            <a:lstStyle/>
            <a:p>
              <a:endParaRPr/>
            </a:p>
          </p:txBody>
        </p:sp>
        <p:sp>
          <p:nvSpPr>
            <p:cNvPr id="2000" name="object 1998">
              <a:extLst>
                <a:ext uri="{FF2B5EF4-FFF2-40B4-BE49-F238E27FC236}">
                  <a16:creationId xmlns:a16="http://schemas.microsoft.com/office/drawing/2014/main" id="{E916E1C3-ABD3-4B93-A3CD-D52954755F92}"/>
                </a:ext>
              </a:extLst>
            </p:cNvPr>
            <p:cNvSpPr/>
            <p:nvPr/>
          </p:nvSpPr>
          <p:spPr>
            <a:xfrm>
              <a:off x="4740562" y="4788079"/>
              <a:ext cx="238760" cy="0"/>
            </a:xfrm>
            <a:custGeom>
              <a:avLst/>
              <a:gdLst/>
              <a:ahLst/>
              <a:cxnLst/>
              <a:rect l="l" t="t" r="r" b="b"/>
              <a:pathLst>
                <a:path w="238760">
                  <a:moveTo>
                    <a:pt x="0" y="0"/>
                  </a:moveTo>
                  <a:lnTo>
                    <a:pt x="238356" y="0"/>
                  </a:lnTo>
                </a:path>
              </a:pathLst>
            </a:custGeom>
            <a:ln w="3175">
              <a:solidFill>
                <a:srgbClr val="FFF13A"/>
              </a:solidFill>
            </a:ln>
          </p:spPr>
          <p:txBody>
            <a:bodyPr wrap="square" lIns="0" tIns="0" rIns="0" bIns="0" rtlCol="0"/>
            <a:lstStyle/>
            <a:p>
              <a:endParaRPr/>
            </a:p>
          </p:txBody>
        </p:sp>
        <p:sp>
          <p:nvSpPr>
            <p:cNvPr id="2001" name="object 1999">
              <a:extLst>
                <a:ext uri="{FF2B5EF4-FFF2-40B4-BE49-F238E27FC236}">
                  <a16:creationId xmlns:a16="http://schemas.microsoft.com/office/drawing/2014/main" id="{81A8CE01-E647-473B-84AC-634648FB12FF}"/>
                </a:ext>
              </a:extLst>
            </p:cNvPr>
            <p:cNvSpPr/>
            <p:nvPr/>
          </p:nvSpPr>
          <p:spPr>
            <a:xfrm>
              <a:off x="4740562" y="4788079"/>
              <a:ext cx="238760" cy="0"/>
            </a:xfrm>
            <a:custGeom>
              <a:avLst/>
              <a:gdLst/>
              <a:ahLst/>
              <a:cxnLst/>
              <a:rect l="l" t="t" r="r" b="b"/>
              <a:pathLst>
                <a:path w="238760">
                  <a:moveTo>
                    <a:pt x="0" y="0"/>
                  </a:moveTo>
                  <a:lnTo>
                    <a:pt x="238356" y="0"/>
                  </a:lnTo>
                </a:path>
              </a:pathLst>
            </a:custGeom>
            <a:ln w="3175">
              <a:solidFill>
                <a:srgbClr val="FFF13C"/>
              </a:solidFill>
            </a:ln>
          </p:spPr>
          <p:txBody>
            <a:bodyPr wrap="square" lIns="0" tIns="0" rIns="0" bIns="0" rtlCol="0"/>
            <a:lstStyle/>
            <a:p>
              <a:endParaRPr/>
            </a:p>
          </p:txBody>
        </p:sp>
        <p:sp>
          <p:nvSpPr>
            <p:cNvPr id="2002" name="object 2000">
              <a:extLst>
                <a:ext uri="{FF2B5EF4-FFF2-40B4-BE49-F238E27FC236}">
                  <a16:creationId xmlns:a16="http://schemas.microsoft.com/office/drawing/2014/main" id="{0EC658F4-4A68-4389-B90B-AEA6A27AAB58}"/>
                </a:ext>
              </a:extLst>
            </p:cNvPr>
            <p:cNvSpPr/>
            <p:nvPr/>
          </p:nvSpPr>
          <p:spPr>
            <a:xfrm>
              <a:off x="4740562" y="4785761"/>
              <a:ext cx="219075" cy="0"/>
            </a:xfrm>
            <a:custGeom>
              <a:avLst/>
              <a:gdLst/>
              <a:ahLst/>
              <a:cxnLst/>
              <a:rect l="l" t="t" r="r" b="b"/>
              <a:pathLst>
                <a:path w="219075">
                  <a:moveTo>
                    <a:pt x="0" y="0"/>
                  </a:moveTo>
                  <a:lnTo>
                    <a:pt x="218493" y="0"/>
                  </a:lnTo>
                </a:path>
              </a:pathLst>
            </a:custGeom>
            <a:ln w="3175">
              <a:solidFill>
                <a:srgbClr val="FFF13C"/>
              </a:solidFill>
            </a:ln>
          </p:spPr>
          <p:txBody>
            <a:bodyPr wrap="square" lIns="0" tIns="0" rIns="0" bIns="0" rtlCol="0"/>
            <a:lstStyle/>
            <a:p>
              <a:endParaRPr/>
            </a:p>
          </p:txBody>
        </p:sp>
        <p:sp>
          <p:nvSpPr>
            <p:cNvPr id="2003" name="object 2001">
              <a:extLst>
                <a:ext uri="{FF2B5EF4-FFF2-40B4-BE49-F238E27FC236}">
                  <a16:creationId xmlns:a16="http://schemas.microsoft.com/office/drawing/2014/main" id="{D46E9AF9-4013-4F30-9628-93756F29BBD5}"/>
                </a:ext>
              </a:extLst>
            </p:cNvPr>
            <p:cNvSpPr/>
            <p:nvPr/>
          </p:nvSpPr>
          <p:spPr>
            <a:xfrm>
              <a:off x="4740562" y="4785750"/>
              <a:ext cx="219075" cy="0"/>
            </a:xfrm>
            <a:custGeom>
              <a:avLst/>
              <a:gdLst/>
              <a:ahLst/>
              <a:cxnLst/>
              <a:rect l="l" t="t" r="r" b="b"/>
              <a:pathLst>
                <a:path w="219075">
                  <a:moveTo>
                    <a:pt x="0" y="0"/>
                  </a:moveTo>
                  <a:lnTo>
                    <a:pt x="218493" y="0"/>
                  </a:lnTo>
                </a:path>
              </a:pathLst>
            </a:custGeom>
            <a:ln w="3175">
              <a:solidFill>
                <a:srgbClr val="FFF145"/>
              </a:solidFill>
            </a:ln>
          </p:spPr>
          <p:txBody>
            <a:bodyPr wrap="square" lIns="0" tIns="0" rIns="0" bIns="0" rtlCol="0"/>
            <a:lstStyle/>
            <a:p>
              <a:endParaRPr/>
            </a:p>
          </p:txBody>
        </p:sp>
        <p:sp>
          <p:nvSpPr>
            <p:cNvPr id="2004" name="object 2002">
              <a:extLst>
                <a:ext uri="{FF2B5EF4-FFF2-40B4-BE49-F238E27FC236}">
                  <a16:creationId xmlns:a16="http://schemas.microsoft.com/office/drawing/2014/main" id="{C4D1160E-B310-4076-8317-039E33EBE9B3}"/>
                </a:ext>
              </a:extLst>
            </p:cNvPr>
            <p:cNvSpPr/>
            <p:nvPr/>
          </p:nvSpPr>
          <p:spPr>
            <a:xfrm>
              <a:off x="4749075" y="4783369"/>
              <a:ext cx="201930" cy="0"/>
            </a:xfrm>
            <a:custGeom>
              <a:avLst/>
              <a:gdLst/>
              <a:ahLst/>
              <a:cxnLst/>
              <a:rect l="l" t="t" r="r" b="b"/>
              <a:pathLst>
                <a:path w="201929">
                  <a:moveTo>
                    <a:pt x="0" y="0"/>
                  </a:moveTo>
                  <a:lnTo>
                    <a:pt x="201467" y="0"/>
                  </a:lnTo>
                </a:path>
              </a:pathLst>
            </a:custGeom>
            <a:ln w="3175">
              <a:solidFill>
                <a:srgbClr val="FFF146"/>
              </a:solidFill>
            </a:ln>
          </p:spPr>
          <p:txBody>
            <a:bodyPr wrap="square" lIns="0" tIns="0" rIns="0" bIns="0" rtlCol="0"/>
            <a:lstStyle/>
            <a:p>
              <a:endParaRPr/>
            </a:p>
          </p:txBody>
        </p:sp>
        <p:sp>
          <p:nvSpPr>
            <p:cNvPr id="2005" name="object 2003">
              <a:extLst>
                <a:ext uri="{FF2B5EF4-FFF2-40B4-BE49-F238E27FC236}">
                  <a16:creationId xmlns:a16="http://schemas.microsoft.com/office/drawing/2014/main" id="{ADFB49FA-8D3D-4738-B906-7BED224F2FDB}"/>
                </a:ext>
              </a:extLst>
            </p:cNvPr>
            <p:cNvSpPr/>
            <p:nvPr/>
          </p:nvSpPr>
          <p:spPr>
            <a:xfrm>
              <a:off x="4749075" y="4783369"/>
              <a:ext cx="201930" cy="0"/>
            </a:xfrm>
            <a:custGeom>
              <a:avLst/>
              <a:gdLst/>
              <a:ahLst/>
              <a:cxnLst/>
              <a:rect l="l" t="t" r="r" b="b"/>
              <a:pathLst>
                <a:path w="201929">
                  <a:moveTo>
                    <a:pt x="0" y="0"/>
                  </a:moveTo>
                  <a:lnTo>
                    <a:pt x="201467" y="0"/>
                  </a:lnTo>
                </a:path>
              </a:pathLst>
            </a:custGeom>
            <a:ln w="3175">
              <a:solidFill>
                <a:srgbClr val="FFF54F"/>
              </a:solidFill>
            </a:ln>
          </p:spPr>
          <p:txBody>
            <a:bodyPr wrap="square" lIns="0" tIns="0" rIns="0" bIns="0" rtlCol="0"/>
            <a:lstStyle/>
            <a:p>
              <a:endParaRPr/>
            </a:p>
          </p:txBody>
        </p:sp>
        <p:sp>
          <p:nvSpPr>
            <p:cNvPr id="2006" name="object 2004">
              <a:extLst>
                <a:ext uri="{FF2B5EF4-FFF2-40B4-BE49-F238E27FC236}">
                  <a16:creationId xmlns:a16="http://schemas.microsoft.com/office/drawing/2014/main" id="{26444094-7846-4245-B30D-F09148D2FC8B}"/>
                </a:ext>
              </a:extLst>
            </p:cNvPr>
            <p:cNvSpPr/>
            <p:nvPr/>
          </p:nvSpPr>
          <p:spPr>
            <a:xfrm>
              <a:off x="4751912" y="4780988"/>
              <a:ext cx="181610" cy="0"/>
            </a:xfrm>
            <a:custGeom>
              <a:avLst/>
              <a:gdLst/>
              <a:ahLst/>
              <a:cxnLst/>
              <a:rect l="l" t="t" r="r" b="b"/>
              <a:pathLst>
                <a:path w="181610">
                  <a:moveTo>
                    <a:pt x="0" y="0"/>
                  </a:moveTo>
                  <a:lnTo>
                    <a:pt x="181604" y="0"/>
                  </a:lnTo>
                </a:path>
              </a:pathLst>
            </a:custGeom>
            <a:ln w="3175">
              <a:solidFill>
                <a:srgbClr val="FFF54F"/>
              </a:solidFill>
            </a:ln>
          </p:spPr>
          <p:txBody>
            <a:bodyPr wrap="square" lIns="0" tIns="0" rIns="0" bIns="0" rtlCol="0"/>
            <a:lstStyle/>
            <a:p>
              <a:endParaRPr/>
            </a:p>
          </p:txBody>
        </p:sp>
        <p:sp>
          <p:nvSpPr>
            <p:cNvPr id="2007" name="object 2005">
              <a:extLst>
                <a:ext uri="{FF2B5EF4-FFF2-40B4-BE49-F238E27FC236}">
                  <a16:creationId xmlns:a16="http://schemas.microsoft.com/office/drawing/2014/main" id="{D6169306-DD96-4269-9FC6-30562B4F31AE}"/>
                </a:ext>
              </a:extLst>
            </p:cNvPr>
            <p:cNvSpPr/>
            <p:nvPr/>
          </p:nvSpPr>
          <p:spPr>
            <a:xfrm>
              <a:off x="4751912" y="4780988"/>
              <a:ext cx="181610" cy="0"/>
            </a:xfrm>
            <a:custGeom>
              <a:avLst/>
              <a:gdLst/>
              <a:ahLst/>
              <a:cxnLst/>
              <a:rect l="l" t="t" r="r" b="b"/>
              <a:pathLst>
                <a:path w="181610">
                  <a:moveTo>
                    <a:pt x="0" y="0"/>
                  </a:moveTo>
                  <a:lnTo>
                    <a:pt x="181604" y="0"/>
                  </a:lnTo>
                </a:path>
              </a:pathLst>
            </a:custGeom>
            <a:ln w="3175">
              <a:solidFill>
                <a:srgbClr val="FFF552"/>
              </a:solidFill>
            </a:ln>
          </p:spPr>
          <p:txBody>
            <a:bodyPr wrap="square" lIns="0" tIns="0" rIns="0" bIns="0" rtlCol="0"/>
            <a:lstStyle/>
            <a:p>
              <a:endParaRPr/>
            </a:p>
          </p:txBody>
        </p:sp>
        <p:sp>
          <p:nvSpPr>
            <p:cNvPr id="2008" name="object 2006">
              <a:extLst>
                <a:ext uri="{FF2B5EF4-FFF2-40B4-BE49-F238E27FC236}">
                  <a16:creationId xmlns:a16="http://schemas.microsoft.com/office/drawing/2014/main" id="{EDFB7FC5-233C-418B-90F4-B4321C837E10}"/>
                </a:ext>
              </a:extLst>
            </p:cNvPr>
            <p:cNvSpPr/>
            <p:nvPr/>
          </p:nvSpPr>
          <p:spPr>
            <a:xfrm>
              <a:off x="4757587" y="4778601"/>
              <a:ext cx="170815" cy="0"/>
            </a:xfrm>
            <a:custGeom>
              <a:avLst/>
              <a:gdLst/>
              <a:ahLst/>
              <a:cxnLst/>
              <a:rect l="l" t="t" r="r" b="b"/>
              <a:pathLst>
                <a:path w="170814">
                  <a:moveTo>
                    <a:pt x="0" y="0"/>
                  </a:moveTo>
                  <a:lnTo>
                    <a:pt x="170254" y="0"/>
                  </a:lnTo>
                </a:path>
              </a:pathLst>
            </a:custGeom>
            <a:ln w="3175">
              <a:solidFill>
                <a:srgbClr val="FFF552"/>
              </a:solidFill>
            </a:ln>
          </p:spPr>
          <p:txBody>
            <a:bodyPr wrap="square" lIns="0" tIns="0" rIns="0" bIns="0" rtlCol="0"/>
            <a:lstStyle/>
            <a:p>
              <a:endParaRPr/>
            </a:p>
          </p:txBody>
        </p:sp>
        <p:sp>
          <p:nvSpPr>
            <p:cNvPr id="2009" name="object 2007">
              <a:extLst>
                <a:ext uri="{FF2B5EF4-FFF2-40B4-BE49-F238E27FC236}">
                  <a16:creationId xmlns:a16="http://schemas.microsoft.com/office/drawing/2014/main" id="{5DEE97D0-C695-4331-BF31-79F417ACC2CA}"/>
                </a:ext>
              </a:extLst>
            </p:cNvPr>
            <p:cNvSpPr/>
            <p:nvPr/>
          </p:nvSpPr>
          <p:spPr>
            <a:xfrm>
              <a:off x="4757587" y="4778601"/>
              <a:ext cx="170815" cy="0"/>
            </a:xfrm>
            <a:custGeom>
              <a:avLst/>
              <a:gdLst/>
              <a:ahLst/>
              <a:cxnLst/>
              <a:rect l="l" t="t" r="r" b="b"/>
              <a:pathLst>
                <a:path w="170814">
                  <a:moveTo>
                    <a:pt x="0" y="0"/>
                  </a:moveTo>
                  <a:lnTo>
                    <a:pt x="170254" y="0"/>
                  </a:lnTo>
                </a:path>
              </a:pathLst>
            </a:custGeom>
            <a:ln w="3175">
              <a:solidFill>
                <a:srgbClr val="FFF756"/>
              </a:solidFill>
            </a:ln>
          </p:spPr>
          <p:txBody>
            <a:bodyPr wrap="square" lIns="0" tIns="0" rIns="0" bIns="0" rtlCol="0"/>
            <a:lstStyle/>
            <a:p>
              <a:endParaRPr/>
            </a:p>
          </p:txBody>
        </p:sp>
        <p:sp>
          <p:nvSpPr>
            <p:cNvPr id="2010" name="object 2008">
              <a:extLst>
                <a:ext uri="{FF2B5EF4-FFF2-40B4-BE49-F238E27FC236}">
                  <a16:creationId xmlns:a16="http://schemas.microsoft.com/office/drawing/2014/main" id="{7915505F-0282-473B-8C44-FDF76ACC21C2}"/>
                </a:ext>
              </a:extLst>
            </p:cNvPr>
            <p:cNvSpPr/>
            <p:nvPr/>
          </p:nvSpPr>
          <p:spPr>
            <a:xfrm>
              <a:off x="4766100" y="4772643"/>
              <a:ext cx="20320" cy="5080"/>
            </a:xfrm>
            <a:custGeom>
              <a:avLst/>
              <a:gdLst/>
              <a:ahLst/>
              <a:cxnLst/>
              <a:rect l="l" t="t" r="r" b="b"/>
              <a:pathLst>
                <a:path w="20320" h="5079">
                  <a:moveTo>
                    <a:pt x="19863" y="0"/>
                  </a:moveTo>
                  <a:lnTo>
                    <a:pt x="0" y="0"/>
                  </a:lnTo>
                  <a:lnTo>
                    <a:pt x="0" y="4762"/>
                  </a:lnTo>
                  <a:lnTo>
                    <a:pt x="19863" y="4762"/>
                  </a:lnTo>
                  <a:lnTo>
                    <a:pt x="19863" y="0"/>
                  </a:lnTo>
                  <a:close/>
                </a:path>
              </a:pathLst>
            </a:custGeom>
            <a:solidFill>
              <a:srgbClr val="FFF756"/>
            </a:solidFill>
          </p:spPr>
          <p:txBody>
            <a:bodyPr wrap="square" lIns="0" tIns="0" rIns="0" bIns="0" rtlCol="0"/>
            <a:lstStyle/>
            <a:p>
              <a:endParaRPr/>
            </a:p>
          </p:txBody>
        </p:sp>
        <p:sp>
          <p:nvSpPr>
            <p:cNvPr id="2011" name="object 2009">
              <a:extLst>
                <a:ext uri="{FF2B5EF4-FFF2-40B4-BE49-F238E27FC236}">
                  <a16:creationId xmlns:a16="http://schemas.microsoft.com/office/drawing/2014/main" id="{BC893C23-C185-41EB-8935-BE1A51888C56}"/>
                </a:ext>
              </a:extLst>
            </p:cNvPr>
            <p:cNvSpPr/>
            <p:nvPr/>
          </p:nvSpPr>
          <p:spPr>
            <a:xfrm>
              <a:off x="4800151" y="4775024"/>
              <a:ext cx="122555" cy="0"/>
            </a:xfrm>
            <a:custGeom>
              <a:avLst/>
              <a:gdLst/>
              <a:ahLst/>
              <a:cxnLst/>
              <a:rect l="l" t="t" r="r" b="b"/>
              <a:pathLst>
                <a:path w="122554">
                  <a:moveTo>
                    <a:pt x="0" y="0"/>
                  </a:moveTo>
                  <a:lnTo>
                    <a:pt x="122015" y="0"/>
                  </a:lnTo>
                </a:path>
              </a:pathLst>
            </a:custGeom>
            <a:ln w="4762">
              <a:solidFill>
                <a:srgbClr val="FFF756"/>
              </a:solidFill>
            </a:ln>
          </p:spPr>
          <p:txBody>
            <a:bodyPr wrap="square" lIns="0" tIns="0" rIns="0" bIns="0" rtlCol="0"/>
            <a:lstStyle/>
            <a:p>
              <a:endParaRPr/>
            </a:p>
          </p:txBody>
        </p:sp>
        <p:sp>
          <p:nvSpPr>
            <p:cNvPr id="2012" name="object 2010">
              <a:extLst>
                <a:ext uri="{FF2B5EF4-FFF2-40B4-BE49-F238E27FC236}">
                  <a16:creationId xmlns:a16="http://schemas.microsoft.com/office/drawing/2014/main" id="{45131708-7ED7-4770-9B3A-2B33CFCE8339}"/>
                </a:ext>
              </a:extLst>
            </p:cNvPr>
            <p:cNvSpPr/>
            <p:nvPr/>
          </p:nvSpPr>
          <p:spPr>
            <a:xfrm>
              <a:off x="4766100" y="4772643"/>
              <a:ext cx="20320" cy="5080"/>
            </a:xfrm>
            <a:custGeom>
              <a:avLst/>
              <a:gdLst/>
              <a:ahLst/>
              <a:cxnLst/>
              <a:rect l="l" t="t" r="r" b="b"/>
              <a:pathLst>
                <a:path w="20320" h="5079">
                  <a:moveTo>
                    <a:pt x="19863" y="0"/>
                  </a:moveTo>
                  <a:lnTo>
                    <a:pt x="0" y="0"/>
                  </a:lnTo>
                  <a:lnTo>
                    <a:pt x="0" y="4762"/>
                  </a:lnTo>
                  <a:lnTo>
                    <a:pt x="19863" y="4762"/>
                  </a:lnTo>
                  <a:lnTo>
                    <a:pt x="19863" y="0"/>
                  </a:lnTo>
                  <a:close/>
                </a:path>
              </a:pathLst>
            </a:custGeom>
            <a:solidFill>
              <a:srgbClr val="FFF75C"/>
            </a:solidFill>
          </p:spPr>
          <p:txBody>
            <a:bodyPr wrap="square" lIns="0" tIns="0" rIns="0" bIns="0" rtlCol="0"/>
            <a:lstStyle/>
            <a:p>
              <a:endParaRPr/>
            </a:p>
          </p:txBody>
        </p:sp>
        <p:sp>
          <p:nvSpPr>
            <p:cNvPr id="2013" name="object 2011">
              <a:extLst>
                <a:ext uri="{FF2B5EF4-FFF2-40B4-BE49-F238E27FC236}">
                  <a16:creationId xmlns:a16="http://schemas.microsoft.com/office/drawing/2014/main" id="{5EC1300D-BC14-4E1D-8388-F83225DDC07E}"/>
                </a:ext>
              </a:extLst>
            </p:cNvPr>
            <p:cNvSpPr/>
            <p:nvPr/>
          </p:nvSpPr>
          <p:spPr>
            <a:xfrm>
              <a:off x="4800151" y="4775024"/>
              <a:ext cx="122555" cy="0"/>
            </a:xfrm>
            <a:custGeom>
              <a:avLst/>
              <a:gdLst/>
              <a:ahLst/>
              <a:cxnLst/>
              <a:rect l="l" t="t" r="r" b="b"/>
              <a:pathLst>
                <a:path w="122554">
                  <a:moveTo>
                    <a:pt x="0" y="0"/>
                  </a:moveTo>
                  <a:lnTo>
                    <a:pt x="122015" y="0"/>
                  </a:lnTo>
                </a:path>
              </a:pathLst>
            </a:custGeom>
            <a:ln w="4762">
              <a:solidFill>
                <a:srgbClr val="FFF75C"/>
              </a:solidFill>
            </a:ln>
          </p:spPr>
          <p:txBody>
            <a:bodyPr wrap="square" lIns="0" tIns="0" rIns="0" bIns="0" rtlCol="0"/>
            <a:lstStyle/>
            <a:p>
              <a:endParaRPr/>
            </a:p>
          </p:txBody>
        </p:sp>
        <p:sp>
          <p:nvSpPr>
            <p:cNvPr id="2014" name="object 2012">
              <a:extLst>
                <a:ext uri="{FF2B5EF4-FFF2-40B4-BE49-F238E27FC236}">
                  <a16:creationId xmlns:a16="http://schemas.microsoft.com/office/drawing/2014/main" id="{AE92B99B-FF82-4005-9958-5CEF92D64D6C}"/>
                </a:ext>
              </a:extLst>
            </p:cNvPr>
            <p:cNvSpPr/>
            <p:nvPr/>
          </p:nvSpPr>
          <p:spPr>
            <a:xfrm>
              <a:off x="4814339" y="4770261"/>
              <a:ext cx="96520" cy="0"/>
            </a:xfrm>
            <a:custGeom>
              <a:avLst/>
              <a:gdLst/>
              <a:ahLst/>
              <a:cxnLst/>
              <a:rect l="l" t="t" r="r" b="b"/>
              <a:pathLst>
                <a:path w="96520">
                  <a:moveTo>
                    <a:pt x="0" y="0"/>
                  </a:moveTo>
                  <a:lnTo>
                    <a:pt x="96477" y="0"/>
                  </a:lnTo>
                </a:path>
              </a:pathLst>
            </a:custGeom>
            <a:ln w="4762">
              <a:solidFill>
                <a:srgbClr val="FFF966"/>
              </a:solidFill>
            </a:ln>
          </p:spPr>
          <p:txBody>
            <a:bodyPr wrap="square" lIns="0" tIns="0" rIns="0" bIns="0" rtlCol="0"/>
            <a:lstStyle/>
            <a:p>
              <a:endParaRPr/>
            </a:p>
          </p:txBody>
        </p:sp>
        <p:sp>
          <p:nvSpPr>
            <p:cNvPr id="2015" name="object 2013">
              <a:extLst>
                <a:ext uri="{FF2B5EF4-FFF2-40B4-BE49-F238E27FC236}">
                  <a16:creationId xmlns:a16="http://schemas.microsoft.com/office/drawing/2014/main" id="{8F3B4FC4-591B-42E6-834A-783FFBD21FDC}"/>
                </a:ext>
              </a:extLst>
            </p:cNvPr>
            <p:cNvSpPr/>
            <p:nvPr/>
          </p:nvSpPr>
          <p:spPr>
            <a:xfrm>
              <a:off x="4814339" y="4770261"/>
              <a:ext cx="96520" cy="0"/>
            </a:xfrm>
            <a:custGeom>
              <a:avLst/>
              <a:gdLst/>
              <a:ahLst/>
              <a:cxnLst/>
              <a:rect l="l" t="t" r="r" b="b"/>
              <a:pathLst>
                <a:path w="96520">
                  <a:moveTo>
                    <a:pt x="0" y="0"/>
                  </a:moveTo>
                  <a:lnTo>
                    <a:pt x="96477" y="0"/>
                  </a:lnTo>
                </a:path>
              </a:pathLst>
            </a:custGeom>
            <a:ln w="4762">
              <a:solidFill>
                <a:srgbClr val="FFF96B"/>
              </a:solidFill>
            </a:ln>
          </p:spPr>
          <p:txBody>
            <a:bodyPr wrap="square" lIns="0" tIns="0" rIns="0" bIns="0" rtlCol="0"/>
            <a:lstStyle/>
            <a:p>
              <a:endParaRPr/>
            </a:p>
          </p:txBody>
        </p:sp>
        <p:sp>
          <p:nvSpPr>
            <p:cNvPr id="2016" name="object 2014">
              <a:extLst>
                <a:ext uri="{FF2B5EF4-FFF2-40B4-BE49-F238E27FC236}">
                  <a16:creationId xmlns:a16="http://schemas.microsoft.com/office/drawing/2014/main" id="{61DD9C7B-095C-4487-95F0-527F6FBAAAB7}"/>
                </a:ext>
              </a:extLst>
            </p:cNvPr>
            <p:cNvSpPr/>
            <p:nvPr/>
          </p:nvSpPr>
          <p:spPr>
            <a:xfrm>
              <a:off x="4834202" y="4765498"/>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B"/>
            </a:solidFill>
          </p:spPr>
          <p:txBody>
            <a:bodyPr wrap="square" lIns="0" tIns="0" rIns="0" bIns="0" rtlCol="0"/>
            <a:lstStyle/>
            <a:p>
              <a:endParaRPr/>
            </a:p>
          </p:txBody>
        </p:sp>
        <p:sp>
          <p:nvSpPr>
            <p:cNvPr id="2017" name="object 2015">
              <a:extLst>
                <a:ext uri="{FF2B5EF4-FFF2-40B4-BE49-F238E27FC236}">
                  <a16:creationId xmlns:a16="http://schemas.microsoft.com/office/drawing/2014/main" id="{FAB6F86F-BF0D-4877-9FAD-F0C19D1C5DB6}"/>
                </a:ext>
              </a:extLst>
            </p:cNvPr>
            <p:cNvSpPr/>
            <p:nvPr/>
          </p:nvSpPr>
          <p:spPr>
            <a:xfrm>
              <a:off x="4834202" y="4765498"/>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F"/>
            </a:solidFill>
          </p:spPr>
          <p:txBody>
            <a:bodyPr wrap="square" lIns="0" tIns="0" rIns="0" bIns="0" rtlCol="0"/>
            <a:lstStyle/>
            <a:p>
              <a:endParaRPr/>
            </a:p>
          </p:txBody>
        </p:sp>
        <p:sp>
          <p:nvSpPr>
            <p:cNvPr id="2018" name="object 2016">
              <a:extLst>
                <a:ext uri="{FF2B5EF4-FFF2-40B4-BE49-F238E27FC236}">
                  <a16:creationId xmlns:a16="http://schemas.microsoft.com/office/drawing/2014/main" id="{C62980AF-7383-45E1-84BC-1A1E5D01A8C8}"/>
                </a:ext>
              </a:extLst>
            </p:cNvPr>
            <p:cNvSpPr/>
            <p:nvPr/>
          </p:nvSpPr>
          <p:spPr>
            <a:xfrm>
              <a:off x="4859740" y="4763117"/>
              <a:ext cx="28575" cy="2540"/>
            </a:xfrm>
            <a:custGeom>
              <a:avLst/>
              <a:gdLst/>
              <a:ahLst/>
              <a:cxnLst/>
              <a:rect l="l" t="t" r="r" b="b"/>
              <a:pathLst>
                <a:path w="28575" h="2539">
                  <a:moveTo>
                    <a:pt x="22700" y="0"/>
                  </a:moveTo>
                  <a:lnTo>
                    <a:pt x="0" y="0"/>
                  </a:lnTo>
                  <a:lnTo>
                    <a:pt x="0" y="2381"/>
                  </a:lnTo>
                  <a:lnTo>
                    <a:pt x="28375" y="2381"/>
                  </a:lnTo>
                  <a:lnTo>
                    <a:pt x="22700" y="0"/>
                  </a:lnTo>
                  <a:close/>
                </a:path>
              </a:pathLst>
            </a:custGeom>
            <a:solidFill>
              <a:srgbClr val="FFFB75"/>
            </a:solidFill>
          </p:spPr>
          <p:txBody>
            <a:bodyPr wrap="square" lIns="0" tIns="0" rIns="0" bIns="0" rtlCol="0"/>
            <a:lstStyle/>
            <a:p>
              <a:endParaRPr/>
            </a:p>
          </p:txBody>
        </p:sp>
        <p:sp>
          <p:nvSpPr>
            <p:cNvPr id="2019" name="object 2017">
              <a:extLst>
                <a:ext uri="{FF2B5EF4-FFF2-40B4-BE49-F238E27FC236}">
                  <a16:creationId xmlns:a16="http://schemas.microsoft.com/office/drawing/2014/main" id="{3F7CD556-065D-4110-B2B1-B4215351FCF7}"/>
                </a:ext>
              </a:extLst>
            </p:cNvPr>
            <p:cNvSpPr/>
            <p:nvPr/>
          </p:nvSpPr>
          <p:spPr>
            <a:xfrm>
              <a:off x="4859740" y="4763117"/>
              <a:ext cx="28575" cy="2540"/>
            </a:xfrm>
            <a:custGeom>
              <a:avLst/>
              <a:gdLst/>
              <a:ahLst/>
              <a:cxnLst/>
              <a:rect l="l" t="t" r="r" b="b"/>
              <a:pathLst>
                <a:path w="28575" h="2539">
                  <a:moveTo>
                    <a:pt x="22700" y="0"/>
                  </a:moveTo>
                  <a:lnTo>
                    <a:pt x="0" y="0"/>
                  </a:lnTo>
                  <a:lnTo>
                    <a:pt x="0" y="2381"/>
                  </a:lnTo>
                  <a:lnTo>
                    <a:pt x="28375" y="2381"/>
                  </a:lnTo>
                  <a:lnTo>
                    <a:pt x="22700" y="0"/>
                  </a:lnTo>
                  <a:close/>
                </a:path>
              </a:pathLst>
            </a:custGeom>
            <a:solidFill>
              <a:srgbClr val="FFFF7E"/>
            </a:solidFill>
          </p:spPr>
          <p:txBody>
            <a:bodyPr wrap="square" lIns="0" tIns="0" rIns="0" bIns="0" rtlCol="0"/>
            <a:lstStyle/>
            <a:p>
              <a:endParaRPr/>
            </a:p>
          </p:txBody>
        </p:sp>
        <p:sp>
          <p:nvSpPr>
            <p:cNvPr id="2020" name="object 2018">
              <a:extLst>
                <a:ext uri="{FF2B5EF4-FFF2-40B4-BE49-F238E27FC236}">
                  <a16:creationId xmlns:a16="http://schemas.microsoft.com/office/drawing/2014/main" id="{98343412-16CE-4597-91C3-525C1E6C4CB8}"/>
                </a:ext>
              </a:extLst>
            </p:cNvPr>
            <p:cNvSpPr/>
            <p:nvPr/>
          </p:nvSpPr>
          <p:spPr>
            <a:xfrm>
              <a:off x="4916492" y="4832208"/>
              <a:ext cx="96520" cy="0"/>
            </a:xfrm>
            <a:custGeom>
              <a:avLst/>
              <a:gdLst/>
              <a:ahLst/>
              <a:cxnLst/>
              <a:rect l="l" t="t" r="r" b="b"/>
              <a:pathLst>
                <a:path w="96520">
                  <a:moveTo>
                    <a:pt x="0" y="0"/>
                  </a:moveTo>
                  <a:lnTo>
                    <a:pt x="96477" y="0"/>
                  </a:lnTo>
                </a:path>
              </a:pathLst>
            </a:custGeom>
            <a:ln w="4762">
              <a:solidFill>
                <a:srgbClr val="FF4F00"/>
              </a:solidFill>
            </a:ln>
          </p:spPr>
          <p:txBody>
            <a:bodyPr wrap="square" lIns="0" tIns="0" rIns="0" bIns="0" rtlCol="0"/>
            <a:lstStyle/>
            <a:p>
              <a:endParaRPr/>
            </a:p>
          </p:txBody>
        </p:sp>
        <p:sp>
          <p:nvSpPr>
            <p:cNvPr id="2021" name="object 2019">
              <a:extLst>
                <a:ext uri="{FF2B5EF4-FFF2-40B4-BE49-F238E27FC236}">
                  <a16:creationId xmlns:a16="http://schemas.microsoft.com/office/drawing/2014/main" id="{D0C33EE8-49EE-4F70-B7A7-E4B48F34B401}"/>
                </a:ext>
              </a:extLst>
            </p:cNvPr>
            <p:cNvSpPr/>
            <p:nvPr/>
          </p:nvSpPr>
          <p:spPr>
            <a:xfrm>
              <a:off x="4916492" y="4832208"/>
              <a:ext cx="96520" cy="0"/>
            </a:xfrm>
            <a:custGeom>
              <a:avLst/>
              <a:gdLst/>
              <a:ahLst/>
              <a:cxnLst/>
              <a:rect l="l" t="t" r="r" b="b"/>
              <a:pathLst>
                <a:path w="96520">
                  <a:moveTo>
                    <a:pt x="0" y="0"/>
                  </a:moveTo>
                  <a:lnTo>
                    <a:pt x="96477" y="0"/>
                  </a:lnTo>
                </a:path>
              </a:pathLst>
            </a:custGeom>
            <a:ln w="4762">
              <a:solidFill>
                <a:srgbClr val="FF6000"/>
              </a:solidFill>
            </a:ln>
          </p:spPr>
          <p:txBody>
            <a:bodyPr wrap="square" lIns="0" tIns="0" rIns="0" bIns="0" rtlCol="0"/>
            <a:lstStyle/>
            <a:p>
              <a:endParaRPr/>
            </a:p>
          </p:txBody>
        </p:sp>
        <p:sp>
          <p:nvSpPr>
            <p:cNvPr id="2022" name="object 2020">
              <a:extLst>
                <a:ext uri="{FF2B5EF4-FFF2-40B4-BE49-F238E27FC236}">
                  <a16:creationId xmlns:a16="http://schemas.microsoft.com/office/drawing/2014/main" id="{F397B8F9-46DD-4472-9C3D-C2763AB731CA}"/>
                </a:ext>
              </a:extLst>
            </p:cNvPr>
            <p:cNvSpPr/>
            <p:nvPr/>
          </p:nvSpPr>
          <p:spPr>
            <a:xfrm>
              <a:off x="4902304" y="4828631"/>
              <a:ext cx="116839" cy="0"/>
            </a:xfrm>
            <a:custGeom>
              <a:avLst/>
              <a:gdLst/>
              <a:ahLst/>
              <a:cxnLst/>
              <a:rect l="l" t="t" r="r" b="b"/>
              <a:pathLst>
                <a:path w="116839">
                  <a:moveTo>
                    <a:pt x="0" y="0"/>
                  </a:moveTo>
                  <a:lnTo>
                    <a:pt x="116340" y="0"/>
                  </a:lnTo>
                </a:path>
              </a:pathLst>
            </a:custGeom>
            <a:ln w="3175">
              <a:solidFill>
                <a:srgbClr val="FF6000"/>
              </a:solidFill>
            </a:ln>
          </p:spPr>
          <p:txBody>
            <a:bodyPr wrap="square" lIns="0" tIns="0" rIns="0" bIns="0" rtlCol="0"/>
            <a:lstStyle/>
            <a:p>
              <a:endParaRPr/>
            </a:p>
          </p:txBody>
        </p:sp>
        <p:sp>
          <p:nvSpPr>
            <p:cNvPr id="2023" name="object 2021">
              <a:extLst>
                <a:ext uri="{FF2B5EF4-FFF2-40B4-BE49-F238E27FC236}">
                  <a16:creationId xmlns:a16="http://schemas.microsoft.com/office/drawing/2014/main" id="{B6BB2C60-0E2A-401D-A63B-C6A262253F43}"/>
                </a:ext>
              </a:extLst>
            </p:cNvPr>
            <p:cNvSpPr/>
            <p:nvPr/>
          </p:nvSpPr>
          <p:spPr>
            <a:xfrm>
              <a:off x="4800151" y="4827435"/>
              <a:ext cx="59690" cy="2540"/>
            </a:xfrm>
            <a:custGeom>
              <a:avLst/>
              <a:gdLst/>
              <a:ahLst/>
              <a:cxnLst/>
              <a:rect l="l" t="t" r="r" b="b"/>
              <a:pathLst>
                <a:path w="59689" h="2539">
                  <a:moveTo>
                    <a:pt x="59589" y="0"/>
                  </a:moveTo>
                  <a:lnTo>
                    <a:pt x="0" y="0"/>
                  </a:lnTo>
                  <a:lnTo>
                    <a:pt x="0" y="2391"/>
                  </a:lnTo>
                  <a:lnTo>
                    <a:pt x="56751" y="2391"/>
                  </a:lnTo>
                  <a:lnTo>
                    <a:pt x="59589" y="0"/>
                  </a:lnTo>
                  <a:close/>
                </a:path>
              </a:pathLst>
            </a:custGeom>
            <a:solidFill>
              <a:srgbClr val="FF6000"/>
            </a:solidFill>
          </p:spPr>
          <p:txBody>
            <a:bodyPr wrap="square" lIns="0" tIns="0" rIns="0" bIns="0" rtlCol="0"/>
            <a:lstStyle/>
            <a:p>
              <a:endParaRPr/>
            </a:p>
          </p:txBody>
        </p:sp>
        <p:sp>
          <p:nvSpPr>
            <p:cNvPr id="2024" name="object 2022">
              <a:extLst>
                <a:ext uri="{FF2B5EF4-FFF2-40B4-BE49-F238E27FC236}">
                  <a16:creationId xmlns:a16="http://schemas.microsoft.com/office/drawing/2014/main" id="{78B52FCE-FB03-4AAF-90B3-B91DDB54B1CA}"/>
                </a:ext>
              </a:extLst>
            </p:cNvPr>
            <p:cNvSpPr/>
            <p:nvPr/>
          </p:nvSpPr>
          <p:spPr>
            <a:xfrm>
              <a:off x="4902304" y="4828631"/>
              <a:ext cx="116839" cy="0"/>
            </a:xfrm>
            <a:custGeom>
              <a:avLst/>
              <a:gdLst/>
              <a:ahLst/>
              <a:cxnLst/>
              <a:rect l="l" t="t" r="r" b="b"/>
              <a:pathLst>
                <a:path w="116839">
                  <a:moveTo>
                    <a:pt x="0" y="0"/>
                  </a:moveTo>
                  <a:lnTo>
                    <a:pt x="116340" y="0"/>
                  </a:lnTo>
                </a:path>
              </a:pathLst>
            </a:custGeom>
            <a:ln w="3175">
              <a:solidFill>
                <a:srgbClr val="FF6F00"/>
              </a:solidFill>
            </a:ln>
          </p:spPr>
          <p:txBody>
            <a:bodyPr wrap="square" lIns="0" tIns="0" rIns="0" bIns="0" rtlCol="0"/>
            <a:lstStyle/>
            <a:p>
              <a:endParaRPr/>
            </a:p>
          </p:txBody>
        </p:sp>
        <p:sp>
          <p:nvSpPr>
            <p:cNvPr id="2025" name="object 2023">
              <a:extLst>
                <a:ext uri="{FF2B5EF4-FFF2-40B4-BE49-F238E27FC236}">
                  <a16:creationId xmlns:a16="http://schemas.microsoft.com/office/drawing/2014/main" id="{325244CC-A8E4-4E67-AB55-FB89461A6EDF}"/>
                </a:ext>
              </a:extLst>
            </p:cNvPr>
            <p:cNvSpPr/>
            <p:nvPr/>
          </p:nvSpPr>
          <p:spPr>
            <a:xfrm>
              <a:off x="4890953" y="4826245"/>
              <a:ext cx="130810" cy="0"/>
            </a:xfrm>
            <a:custGeom>
              <a:avLst/>
              <a:gdLst/>
              <a:ahLst/>
              <a:cxnLst/>
              <a:rect l="l" t="t" r="r" b="b"/>
              <a:pathLst>
                <a:path w="130810">
                  <a:moveTo>
                    <a:pt x="0" y="0"/>
                  </a:moveTo>
                  <a:lnTo>
                    <a:pt x="130528" y="0"/>
                  </a:lnTo>
                </a:path>
              </a:pathLst>
            </a:custGeom>
            <a:ln w="3175">
              <a:solidFill>
                <a:srgbClr val="FF6F00"/>
              </a:solidFill>
            </a:ln>
          </p:spPr>
          <p:txBody>
            <a:bodyPr wrap="square" lIns="0" tIns="0" rIns="0" bIns="0" rtlCol="0"/>
            <a:lstStyle/>
            <a:p>
              <a:endParaRPr/>
            </a:p>
          </p:txBody>
        </p:sp>
        <p:sp>
          <p:nvSpPr>
            <p:cNvPr id="2026" name="object 2024">
              <a:extLst>
                <a:ext uri="{FF2B5EF4-FFF2-40B4-BE49-F238E27FC236}">
                  <a16:creationId xmlns:a16="http://schemas.microsoft.com/office/drawing/2014/main" id="{2C26DA4F-6109-401C-841E-25ADF766C108}"/>
                </a:ext>
              </a:extLst>
            </p:cNvPr>
            <p:cNvSpPr/>
            <p:nvPr/>
          </p:nvSpPr>
          <p:spPr>
            <a:xfrm>
              <a:off x="4800151" y="4827435"/>
              <a:ext cx="59690" cy="2540"/>
            </a:xfrm>
            <a:custGeom>
              <a:avLst/>
              <a:gdLst/>
              <a:ahLst/>
              <a:cxnLst/>
              <a:rect l="l" t="t" r="r" b="b"/>
              <a:pathLst>
                <a:path w="59689" h="2539">
                  <a:moveTo>
                    <a:pt x="59589" y="0"/>
                  </a:moveTo>
                  <a:lnTo>
                    <a:pt x="0" y="0"/>
                  </a:lnTo>
                  <a:lnTo>
                    <a:pt x="0" y="2391"/>
                  </a:lnTo>
                  <a:lnTo>
                    <a:pt x="59589" y="2391"/>
                  </a:lnTo>
                  <a:lnTo>
                    <a:pt x="59589" y="0"/>
                  </a:lnTo>
                  <a:close/>
                </a:path>
              </a:pathLst>
            </a:custGeom>
            <a:solidFill>
              <a:srgbClr val="FF6F00"/>
            </a:solidFill>
          </p:spPr>
          <p:txBody>
            <a:bodyPr wrap="square" lIns="0" tIns="0" rIns="0" bIns="0" rtlCol="0"/>
            <a:lstStyle/>
            <a:p>
              <a:endParaRPr/>
            </a:p>
          </p:txBody>
        </p:sp>
        <p:sp>
          <p:nvSpPr>
            <p:cNvPr id="2027" name="object 2025">
              <a:extLst>
                <a:ext uri="{FF2B5EF4-FFF2-40B4-BE49-F238E27FC236}">
                  <a16:creationId xmlns:a16="http://schemas.microsoft.com/office/drawing/2014/main" id="{34F9F6EB-1B11-4980-BFAB-18059FB91F03}"/>
                </a:ext>
              </a:extLst>
            </p:cNvPr>
            <p:cNvSpPr/>
            <p:nvPr/>
          </p:nvSpPr>
          <p:spPr>
            <a:xfrm>
              <a:off x="4785963" y="4826245"/>
              <a:ext cx="93980" cy="0"/>
            </a:xfrm>
            <a:custGeom>
              <a:avLst/>
              <a:gdLst/>
              <a:ahLst/>
              <a:cxnLst/>
              <a:rect l="l" t="t" r="r" b="b"/>
              <a:pathLst>
                <a:path w="93979">
                  <a:moveTo>
                    <a:pt x="0" y="0"/>
                  </a:moveTo>
                  <a:lnTo>
                    <a:pt x="93639" y="0"/>
                  </a:lnTo>
                </a:path>
              </a:pathLst>
            </a:custGeom>
            <a:ln w="3175">
              <a:solidFill>
                <a:srgbClr val="FF6F00"/>
              </a:solidFill>
            </a:ln>
          </p:spPr>
          <p:txBody>
            <a:bodyPr wrap="square" lIns="0" tIns="0" rIns="0" bIns="0" rtlCol="0"/>
            <a:lstStyle/>
            <a:p>
              <a:endParaRPr/>
            </a:p>
          </p:txBody>
        </p:sp>
        <p:sp>
          <p:nvSpPr>
            <p:cNvPr id="2028" name="object 2026">
              <a:extLst>
                <a:ext uri="{FF2B5EF4-FFF2-40B4-BE49-F238E27FC236}">
                  <a16:creationId xmlns:a16="http://schemas.microsoft.com/office/drawing/2014/main" id="{CE94A557-CA41-41CC-8C50-55FA28A6BA66}"/>
                </a:ext>
              </a:extLst>
            </p:cNvPr>
            <p:cNvSpPr/>
            <p:nvPr/>
          </p:nvSpPr>
          <p:spPr>
            <a:xfrm>
              <a:off x="4785963" y="4826245"/>
              <a:ext cx="93980" cy="0"/>
            </a:xfrm>
            <a:custGeom>
              <a:avLst/>
              <a:gdLst/>
              <a:ahLst/>
              <a:cxnLst/>
              <a:rect l="l" t="t" r="r" b="b"/>
              <a:pathLst>
                <a:path w="93979">
                  <a:moveTo>
                    <a:pt x="0" y="0"/>
                  </a:moveTo>
                  <a:lnTo>
                    <a:pt x="93639" y="0"/>
                  </a:lnTo>
                </a:path>
              </a:pathLst>
            </a:custGeom>
            <a:ln w="3175">
              <a:solidFill>
                <a:srgbClr val="FF8200"/>
              </a:solidFill>
            </a:ln>
          </p:spPr>
          <p:txBody>
            <a:bodyPr wrap="square" lIns="0" tIns="0" rIns="0" bIns="0" rtlCol="0"/>
            <a:lstStyle/>
            <a:p>
              <a:endParaRPr/>
            </a:p>
          </p:txBody>
        </p:sp>
        <p:sp>
          <p:nvSpPr>
            <p:cNvPr id="2029" name="object 2027">
              <a:extLst>
                <a:ext uri="{FF2B5EF4-FFF2-40B4-BE49-F238E27FC236}">
                  <a16:creationId xmlns:a16="http://schemas.microsoft.com/office/drawing/2014/main" id="{AD75164A-C015-4716-8476-925B246FF51B}"/>
                </a:ext>
              </a:extLst>
            </p:cNvPr>
            <p:cNvSpPr/>
            <p:nvPr/>
          </p:nvSpPr>
          <p:spPr>
            <a:xfrm>
              <a:off x="4890953" y="4826245"/>
              <a:ext cx="133985" cy="0"/>
            </a:xfrm>
            <a:custGeom>
              <a:avLst/>
              <a:gdLst/>
              <a:ahLst/>
              <a:cxnLst/>
              <a:rect l="l" t="t" r="r" b="b"/>
              <a:pathLst>
                <a:path w="133985">
                  <a:moveTo>
                    <a:pt x="0" y="0"/>
                  </a:moveTo>
                  <a:lnTo>
                    <a:pt x="133365" y="0"/>
                  </a:lnTo>
                </a:path>
              </a:pathLst>
            </a:custGeom>
            <a:ln w="3175">
              <a:solidFill>
                <a:srgbClr val="FF8200"/>
              </a:solidFill>
            </a:ln>
          </p:spPr>
          <p:txBody>
            <a:bodyPr wrap="square" lIns="0" tIns="0" rIns="0" bIns="0" rtlCol="0"/>
            <a:lstStyle/>
            <a:p>
              <a:endParaRPr/>
            </a:p>
          </p:txBody>
        </p:sp>
        <p:sp>
          <p:nvSpPr>
            <p:cNvPr id="2030" name="object 2028">
              <a:extLst>
                <a:ext uri="{FF2B5EF4-FFF2-40B4-BE49-F238E27FC236}">
                  <a16:creationId xmlns:a16="http://schemas.microsoft.com/office/drawing/2014/main" id="{43FE9ED8-E33C-41FB-9F1B-EB147D4560A2}"/>
                </a:ext>
              </a:extLst>
            </p:cNvPr>
            <p:cNvSpPr/>
            <p:nvPr/>
          </p:nvSpPr>
          <p:spPr>
            <a:xfrm>
              <a:off x="4774613" y="4823863"/>
              <a:ext cx="250190" cy="0"/>
            </a:xfrm>
            <a:custGeom>
              <a:avLst/>
              <a:gdLst/>
              <a:ahLst/>
              <a:cxnLst/>
              <a:rect l="l" t="t" r="r" b="b"/>
              <a:pathLst>
                <a:path w="250189">
                  <a:moveTo>
                    <a:pt x="0" y="0"/>
                  </a:moveTo>
                  <a:lnTo>
                    <a:pt x="249706" y="0"/>
                  </a:lnTo>
                </a:path>
              </a:pathLst>
            </a:custGeom>
            <a:ln w="3175">
              <a:solidFill>
                <a:srgbClr val="FF8F00"/>
              </a:solidFill>
            </a:ln>
          </p:spPr>
          <p:txBody>
            <a:bodyPr wrap="square" lIns="0" tIns="0" rIns="0" bIns="0" rtlCol="0"/>
            <a:lstStyle/>
            <a:p>
              <a:endParaRPr/>
            </a:p>
          </p:txBody>
        </p:sp>
        <p:sp>
          <p:nvSpPr>
            <p:cNvPr id="2031" name="object 2029">
              <a:extLst>
                <a:ext uri="{FF2B5EF4-FFF2-40B4-BE49-F238E27FC236}">
                  <a16:creationId xmlns:a16="http://schemas.microsoft.com/office/drawing/2014/main" id="{8915E663-BA14-47AA-95A4-AC6A5261FEAA}"/>
                </a:ext>
              </a:extLst>
            </p:cNvPr>
            <p:cNvSpPr/>
            <p:nvPr/>
          </p:nvSpPr>
          <p:spPr>
            <a:xfrm>
              <a:off x="4776204" y="4824008"/>
              <a:ext cx="248285" cy="0"/>
            </a:xfrm>
            <a:custGeom>
              <a:avLst/>
              <a:gdLst/>
              <a:ahLst/>
              <a:cxnLst/>
              <a:rect l="l" t="t" r="r" b="b"/>
              <a:pathLst>
                <a:path w="248285">
                  <a:moveTo>
                    <a:pt x="0" y="0"/>
                  </a:moveTo>
                  <a:lnTo>
                    <a:pt x="248115" y="0"/>
                  </a:lnTo>
                </a:path>
              </a:pathLst>
            </a:custGeom>
            <a:ln w="3175">
              <a:solidFill>
                <a:srgbClr val="FFA200"/>
              </a:solidFill>
            </a:ln>
          </p:spPr>
          <p:txBody>
            <a:bodyPr wrap="square" lIns="0" tIns="0" rIns="0" bIns="0" rtlCol="0"/>
            <a:lstStyle/>
            <a:p>
              <a:endParaRPr/>
            </a:p>
          </p:txBody>
        </p:sp>
        <p:sp>
          <p:nvSpPr>
            <p:cNvPr id="2032" name="object 2030">
              <a:extLst>
                <a:ext uri="{FF2B5EF4-FFF2-40B4-BE49-F238E27FC236}">
                  <a16:creationId xmlns:a16="http://schemas.microsoft.com/office/drawing/2014/main" id="{7852F921-80A2-420B-8E32-04C055A47DE3}"/>
                </a:ext>
              </a:extLst>
            </p:cNvPr>
            <p:cNvSpPr/>
            <p:nvPr/>
          </p:nvSpPr>
          <p:spPr>
            <a:xfrm>
              <a:off x="4771775" y="4821690"/>
              <a:ext cx="252729" cy="0"/>
            </a:xfrm>
            <a:custGeom>
              <a:avLst/>
              <a:gdLst/>
              <a:ahLst/>
              <a:cxnLst/>
              <a:rect l="l" t="t" r="r" b="b"/>
              <a:pathLst>
                <a:path w="252729">
                  <a:moveTo>
                    <a:pt x="0" y="0"/>
                  </a:moveTo>
                  <a:lnTo>
                    <a:pt x="252544" y="0"/>
                  </a:lnTo>
                </a:path>
              </a:pathLst>
            </a:custGeom>
            <a:ln w="3175">
              <a:solidFill>
                <a:srgbClr val="FFA200"/>
              </a:solidFill>
            </a:ln>
          </p:spPr>
          <p:txBody>
            <a:bodyPr wrap="square" lIns="0" tIns="0" rIns="0" bIns="0" rtlCol="0"/>
            <a:lstStyle/>
            <a:p>
              <a:endParaRPr/>
            </a:p>
          </p:txBody>
        </p:sp>
        <p:sp>
          <p:nvSpPr>
            <p:cNvPr id="2033" name="object 2031">
              <a:extLst>
                <a:ext uri="{FF2B5EF4-FFF2-40B4-BE49-F238E27FC236}">
                  <a16:creationId xmlns:a16="http://schemas.microsoft.com/office/drawing/2014/main" id="{1F0D0755-38CF-4123-8E9F-AD623C4D04F2}"/>
                </a:ext>
              </a:extLst>
            </p:cNvPr>
            <p:cNvSpPr/>
            <p:nvPr/>
          </p:nvSpPr>
          <p:spPr>
            <a:xfrm>
              <a:off x="4771775" y="4821690"/>
              <a:ext cx="252729" cy="0"/>
            </a:xfrm>
            <a:custGeom>
              <a:avLst/>
              <a:gdLst/>
              <a:ahLst/>
              <a:cxnLst/>
              <a:rect l="l" t="t" r="r" b="b"/>
              <a:pathLst>
                <a:path w="252729">
                  <a:moveTo>
                    <a:pt x="0" y="0"/>
                  </a:moveTo>
                  <a:lnTo>
                    <a:pt x="252544" y="0"/>
                  </a:lnTo>
                </a:path>
              </a:pathLst>
            </a:custGeom>
            <a:ln w="3175">
              <a:solidFill>
                <a:srgbClr val="FFAF00"/>
              </a:solidFill>
            </a:ln>
          </p:spPr>
          <p:txBody>
            <a:bodyPr wrap="square" lIns="0" tIns="0" rIns="0" bIns="0" rtlCol="0"/>
            <a:lstStyle/>
            <a:p>
              <a:endParaRPr/>
            </a:p>
          </p:txBody>
        </p:sp>
        <p:sp>
          <p:nvSpPr>
            <p:cNvPr id="2034" name="object 2032">
              <a:extLst>
                <a:ext uri="{FF2B5EF4-FFF2-40B4-BE49-F238E27FC236}">
                  <a16:creationId xmlns:a16="http://schemas.microsoft.com/office/drawing/2014/main" id="{28CFEF46-5712-4E74-84AC-E8E9D853B045}"/>
                </a:ext>
              </a:extLst>
            </p:cNvPr>
            <p:cNvSpPr/>
            <p:nvPr/>
          </p:nvSpPr>
          <p:spPr>
            <a:xfrm>
              <a:off x="4766100" y="4819372"/>
              <a:ext cx="258445" cy="0"/>
            </a:xfrm>
            <a:custGeom>
              <a:avLst/>
              <a:gdLst/>
              <a:ahLst/>
              <a:cxnLst/>
              <a:rect l="l" t="t" r="r" b="b"/>
              <a:pathLst>
                <a:path w="258445">
                  <a:moveTo>
                    <a:pt x="0" y="0"/>
                  </a:moveTo>
                  <a:lnTo>
                    <a:pt x="258219" y="0"/>
                  </a:lnTo>
                </a:path>
              </a:pathLst>
            </a:custGeom>
            <a:ln w="3175">
              <a:solidFill>
                <a:srgbClr val="FFAF00"/>
              </a:solidFill>
            </a:ln>
          </p:spPr>
          <p:txBody>
            <a:bodyPr wrap="square" lIns="0" tIns="0" rIns="0" bIns="0" rtlCol="0"/>
            <a:lstStyle/>
            <a:p>
              <a:endParaRPr/>
            </a:p>
          </p:txBody>
        </p:sp>
        <p:sp>
          <p:nvSpPr>
            <p:cNvPr id="2035" name="object 2033">
              <a:extLst>
                <a:ext uri="{FF2B5EF4-FFF2-40B4-BE49-F238E27FC236}">
                  <a16:creationId xmlns:a16="http://schemas.microsoft.com/office/drawing/2014/main" id="{763AD2DB-C1DE-49DA-8B18-9E0C0155C33F}"/>
                </a:ext>
              </a:extLst>
            </p:cNvPr>
            <p:cNvSpPr/>
            <p:nvPr/>
          </p:nvSpPr>
          <p:spPr>
            <a:xfrm>
              <a:off x="4766100" y="4819100"/>
              <a:ext cx="258445" cy="0"/>
            </a:xfrm>
            <a:custGeom>
              <a:avLst/>
              <a:gdLst/>
              <a:ahLst/>
              <a:cxnLst/>
              <a:rect l="l" t="t" r="r" b="b"/>
              <a:pathLst>
                <a:path w="258445">
                  <a:moveTo>
                    <a:pt x="0" y="0"/>
                  </a:moveTo>
                  <a:lnTo>
                    <a:pt x="258219" y="0"/>
                  </a:lnTo>
                </a:path>
              </a:pathLst>
            </a:custGeom>
            <a:ln w="3175">
              <a:solidFill>
                <a:srgbClr val="FFC400"/>
              </a:solidFill>
            </a:ln>
          </p:spPr>
          <p:txBody>
            <a:bodyPr wrap="square" lIns="0" tIns="0" rIns="0" bIns="0" rtlCol="0"/>
            <a:lstStyle/>
            <a:p>
              <a:endParaRPr/>
            </a:p>
          </p:txBody>
        </p:sp>
        <p:sp>
          <p:nvSpPr>
            <p:cNvPr id="2036" name="object 2034">
              <a:extLst>
                <a:ext uri="{FF2B5EF4-FFF2-40B4-BE49-F238E27FC236}">
                  <a16:creationId xmlns:a16="http://schemas.microsoft.com/office/drawing/2014/main" id="{E3F4C968-DB8D-486A-9FFB-E88E6E5C2872}"/>
                </a:ext>
              </a:extLst>
            </p:cNvPr>
            <p:cNvSpPr/>
            <p:nvPr/>
          </p:nvSpPr>
          <p:spPr>
            <a:xfrm>
              <a:off x="4760425" y="4815528"/>
              <a:ext cx="261620" cy="0"/>
            </a:xfrm>
            <a:custGeom>
              <a:avLst/>
              <a:gdLst/>
              <a:ahLst/>
              <a:cxnLst/>
              <a:rect l="l" t="t" r="r" b="b"/>
              <a:pathLst>
                <a:path w="261620">
                  <a:moveTo>
                    <a:pt x="0" y="0"/>
                  </a:moveTo>
                  <a:lnTo>
                    <a:pt x="261056" y="0"/>
                  </a:lnTo>
                </a:path>
              </a:pathLst>
            </a:custGeom>
            <a:ln w="4762">
              <a:solidFill>
                <a:srgbClr val="FFD100"/>
              </a:solidFill>
            </a:ln>
          </p:spPr>
          <p:txBody>
            <a:bodyPr wrap="square" lIns="0" tIns="0" rIns="0" bIns="0" rtlCol="0"/>
            <a:lstStyle/>
            <a:p>
              <a:endParaRPr/>
            </a:p>
          </p:txBody>
        </p:sp>
        <p:sp>
          <p:nvSpPr>
            <p:cNvPr id="2037" name="object 2035">
              <a:extLst>
                <a:ext uri="{FF2B5EF4-FFF2-40B4-BE49-F238E27FC236}">
                  <a16:creationId xmlns:a16="http://schemas.microsoft.com/office/drawing/2014/main" id="{9425480A-C891-45B9-B211-BE5C991A5921}"/>
                </a:ext>
              </a:extLst>
            </p:cNvPr>
            <p:cNvSpPr/>
            <p:nvPr/>
          </p:nvSpPr>
          <p:spPr>
            <a:xfrm>
              <a:off x="4760425" y="4815528"/>
              <a:ext cx="261620" cy="0"/>
            </a:xfrm>
            <a:custGeom>
              <a:avLst/>
              <a:gdLst/>
              <a:ahLst/>
              <a:cxnLst/>
              <a:rect l="l" t="t" r="r" b="b"/>
              <a:pathLst>
                <a:path w="261620">
                  <a:moveTo>
                    <a:pt x="0" y="0"/>
                  </a:moveTo>
                  <a:lnTo>
                    <a:pt x="261056" y="0"/>
                  </a:lnTo>
                </a:path>
              </a:pathLst>
            </a:custGeom>
            <a:ln w="4762">
              <a:solidFill>
                <a:srgbClr val="FFE400"/>
              </a:solidFill>
            </a:ln>
          </p:spPr>
          <p:txBody>
            <a:bodyPr wrap="square" lIns="0" tIns="0" rIns="0" bIns="0" rtlCol="0"/>
            <a:lstStyle/>
            <a:p>
              <a:endParaRPr/>
            </a:p>
          </p:txBody>
        </p:sp>
        <p:sp>
          <p:nvSpPr>
            <p:cNvPr id="2038" name="object 2036">
              <a:extLst>
                <a:ext uri="{FF2B5EF4-FFF2-40B4-BE49-F238E27FC236}">
                  <a16:creationId xmlns:a16="http://schemas.microsoft.com/office/drawing/2014/main" id="{7B726283-B093-41B9-855F-3AC227DB962E}"/>
                </a:ext>
              </a:extLst>
            </p:cNvPr>
            <p:cNvSpPr/>
            <p:nvPr/>
          </p:nvSpPr>
          <p:spPr>
            <a:xfrm>
              <a:off x="4757587" y="4811956"/>
              <a:ext cx="261620" cy="0"/>
            </a:xfrm>
            <a:custGeom>
              <a:avLst/>
              <a:gdLst/>
              <a:ahLst/>
              <a:cxnLst/>
              <a:rect l="l" t="t" r="r" b="b"/>
              <a:pathLst>
                <a:path w="261620">
                  <a:moveTo>
                    <a:pt x="0" y="0"/>
                  </a:moveTo>
                  <a:lnTo>
                    <a:pt x="261056" y="0"/>
                  </a:lnTo>
                </a:path>
              </a:pathLst>
            </a:custGeom>
            <a:ln w="3175">
              <a:solidFill>
                <a:srgbClr val="FFE400"/>
              </a:solidFill>
            </a:ln>
          </p:spPr>
          <p:txBody>
            <a:bodyPr wrap="square" lIns="0" tIns="0" rIns="0" bIns="0" rtlCol="0"/>
            <a:lstStyle/>
            <a:p>
              <a:endParaRPr/>
            </a:p>
          </p:txBody>
        </p:sp>
        <p:sp>
          <p:nvSpPr>
            <p:cNvPr id="2039" name="object 2037">
              <a:extLst>
                <a:ext uri="{FF2B5EF4-FFF2-40B4-BE49-F238E27FC236}">
                  <a16:creationId xmlns:a16="http://schemas.microsoft.com/office/drawing/2014/main" id="{6CC1483A-E960-4BC5-AC73-3CC09891B76D}"/>
                </a:ext>
              </a:extLst>
            </p:cNvPr>
            <p:cNvSpPr/>
            <p:nvPr/>
          </p:nvSpPr>
          <p:spPr>
            <a:xfrm>
              <a:off x="4757587" y="4811956"/>
              <a:ext cx="261620" cy="0"/>
            </a:xfrm>
            <a:custGeom>
              <a:avLst/>
              <a:gdLst/>
              <a:ahLst/>
              <a:cxnLst/>
              <a:rect l="l" t="t" r="r" b="b"/>
              <a:pathLst>
                <a:path w="261620">
                  <a:moveTo>
                    <a:pt x="0" y="0"/>
                  </a:moveTo>
                  <a:lnTo>
                    <a:pt x="261056" y="0"/>
                  </a:lnTo>
                </a:path>
              </a:pathLst>
            </a:custGeom>
            <a:ln w="3175">
              <a:solidFill>
                <a:srgbClr val="FFE403"/>
              </a:solidFill>
            </a:ln>
          </p:spPr>
          <p:txBody>
            <a:bodyPr wrap="square" lIns="0" tIns="0" rIns="0" bIns="0" rtlCol="0"/>
            <a:lstStyle/>
            <a:p>
              <a:endParaRPr/>
            </a:p>
          </p:txBody>
        </p:sp>
        <p:sp>
          <p:nvSpPr>
            <p:cNvPr id="2040" name="object 2038">
              <a:extLst>
                <a:ext uri="{FF2B5EF4-FFF2-40B4-BE49-F238E27FC236}">
                  <a16:creationId xmlns:a16="http://schemas.microsoft.com/office/drawing/2014/main" id="{166B198B-999F-490E-B2BD-0D59F7B1B4AE}"/>
                </a:ext>
              </a:extLst>
            </p:cNvPr>
            <p:cNvSpPr/>
            <p:nvPr/>
          </p:nvSpPr>
          <p:spPr>
            <a:xfrm>
              <a:off x="4754750" y="4809575"/>
              <a:ext cx="261620" cy="0"/>
            </a:xfrm>
            <a:custGeom>
              <a:avLst/>
              <a:gdLst/>
              <a:ahLst/>
              <a:cxnLst/>
              <a:rect l="l" t="t" r="r" b="b"/>
              <a:pathLst>
                <a:path w="261620">
                  <a:moveTo>
                    <a:pt x="0" y="0"/>
                  </a:moveTo>
                  <a:lnTo>
                    <a:pt x="261056" y="0"/>
                  </a:lnTo>
                </a:path>
              </a:pathLst>
            </a:custGeom>
            <a:ln w="3175">
              <a:solidFill>
                <a:srgbClr val="FFE403"/>
              </a:solidFill>
            </a:ln>
          </p:spPr>
          <p:txBody>
            <a:bodyPr wrap="square" lIns="0" tIns="0" rIns="0" bIns="0" rtlCol="0"/>
            <a:lstStyle/>
            <a:p>
              <a:endParaRPr/>
            </a:p>
          </p:txBody>
        </p:sp>
        <p:sp>
          <p:nvSpPr>
            <p:cNvPr id="2041" name="object 2039">
              <a:extLst>
                <a:ext uri="{FF2B5EF4-FFF2-40B4-BE49-F238E27FC236}">
                  <a16:creationId xmlns:a16="http://schemas.microsoft.com/office/drawing/2014/main" id="{0FE4E780-447D-4166-9E97-9F40F1E5BD2F}"/>
                </a:ext>
              </a:extLst>
            </p:cNvPr>
            <p:cNvSpPr/>
            <p:nvPr/>
          </p:nvSpPr>
          <p:spPr>
            <a:xfrm>
              <a:off x="4754750" y="4809575"/>
              <a:ext cx="261620" cy="0"/>
            </a:xfrm>
            <a:custGeom>
              <a:avLst/>
              <a:gdLst/>
              <a:ahLst/>
              <a:cxnLst/>
              <a:rect l="l" t="t" r="r" b="b"/>
              <a:pathLst>
                <a:path w="261620">
                  <a:moveTo>
                    <a:pt x="0" y="0"/>
                  </a:moveTo>
                  <a:lnTo>
                    <a:pt x="261056" y="0"/>
                  </a:lnTo>
                </a:path>
              </a:pathLst>
            </a:custGeom>
            <a:ln w="3175">
              <a:solidFill>
                <a:srgbClr val="FFE809"/>
              </a:solidFill>
            </a:ln>
          </p:spPr>
          <p:txBody>
            <a:bodyPr wrap="square" lIns="0" tIns="0" rIns="0" bIns="0" rtlCol="0"/>
            <a:lstStyle/>
            <a:p>
              <a:endParaRPr/>
            </a:p>
          </p:txBody>
        </p:sp>
        <p:sp>
          <p:nvSpPr>
            <p:cNvPr id="2042" name="object 2040">
              <a:extLst>
                <a:ext uri="{FF2B5EF4-FFF2-40B4-BE49-F238E27FC236}">
                  <a16:creationId xmlns:a16="http://schemas.microsoft.com/office/drawing/2014/main" id="{43B4BC1F-31A7-4400-8347-996E6A3CE011}"/>
                </a:ext>
              </a:extLst>
            </p:cNvPr>
            <p:cNvSpPr/>
            <p:nvPr/>
          </p:nvSpPr>
          <p:spPr>
            <a:xfrm>
              <a:off x="4751912" y="4807193"/>
              <a:ext cx="261620" cy="0"/>
            </a:xfrm>
            <a:custGeom>
              <a:avLst/>
              <a:gdLst/>
              <a:ahLst/>
              <a:cxnLst/>
              <a:rect l="l" t="t" r="r" b="b"/>
              <a:pathLst>
                <a:path w="261620">
                  <a:moveTo>
                    <a:pt x="0" y="0"/>
                  </a:moveTo>
                  <a:lnTo>
                    <a:pt x="261056" y="0"/>
                  </a:lnTo>
                </a:path>
              </a:pathLst>
            </a:custGeom>
            <a:ln w="3175">
              <a:solidFill>
                <a:srgbClr val="FFE80D"/>
              </a:solidFill>
            </a:ln>
          </p:spPr>
          <p:txBody>
            <a:bodyPr wrap="square" lIns="0" tIns="0" rIns="0" bIns="0" rtlCol="0"/>
            <a:lstStyle/>
            <a:p>
              <a:endParaRPr/>
            </a:p>
          </p:txBody>
        </p:sp>
        <p:sp>
          <p:nvSpPr>
            <p:cNvPr id="2043" name="object 2041">
              <a:extLst>
                <a:ext uri="{FF2B5EF4-FFF2-40B4-BE49-F238E27FC236}">
                  <a16:creationId xmlns:a16="http://schemas.microsoft.com/office/drawing/2014/main" id="{ECF4F1C9-740B-4BD0-8CE9-D63AC6629386}"/>
                </a:ext>
              </a:extLst>
            </p:cNvPr>
            <p:cNvSpPr/>
            <p:nvPr/>
          </p:nvSpPr>
          <p:spPr>
            <a:xfrm>
              <a:off x="4751912" y="4807193"/>
              <a:ext cx="261620" cy="0"/>
            </a:xfrm>
            <a:custGeom>
              <a:avLst/>
              <a:gdLst/>
              <a:ahLst/>
              <a:cxnLst/>
              <a:rect l="l" t="t" r="r" b="b"/>
              <a:pathLst>
                <a:path w="261620">
                  <a:moveTo>
                    <a:pt x="0" y="0"/>
                  </a:moveTo>
                  <a:lnTo>
                    <a:pt x="261056" y="0"/>
                  </a:lnTo>
                </a:path>
              </a:pathLst>
            </a:custGeom>
            <a:ln w="3175">
              <a:solidFill>
                <a:srgbClr val="FFE812"/>
              </a:solidFill>
            </a:ln>
          </p:spPr>
          <p:txBody>
            <a:bodyPr wrap="square" lIns="0" tIns="0" rIns="0" bIns="0" rtlCol="0"/>
            <a:lstStyle/>
            <a:p>
              <a:endParaRPr/>
            </a:p>
          </p:txBody>
        </p:sp>
        <p:sp>
          <p:nvSpPr>
            <p:cNvPr id="2044" name="object 2042">
              <a:extLst>
                <a:ext uri="{FF2B5EF4-FFF2-40B4-BE49-F238E27FC236}">
                  <a16:creationId xmlns:a16="http://schemas.microsoft.com/office/drawing/2014/main" id="{1D74CA50-AF67-47BA-92C7-C1928BD9885C}"/>
                </a:ext>
              </a:extLst>
            </p:cNvPr>
            <p:cNvSpPr/>
            <p:nvPr/>
          </p:nvSpPr>
          <p:spPr>
            <a:xfrm>
              <a:off x="4749075" y="4804812"/>
              <a:ext cx="258445" cy="0"/>
            </a:xfrm>
            <a:custGeom>
              <a:avLst/>
              <a:gdLst/>
              <a:ahLst/>
              <a:cxnLst/>
              <a:rect l="l" t="t" r="r" b="b"/>
              <a:pathLst>
                <a:path w="258445">
                  <a:moveTo>
                    <a:pt x="0" y="0"/>
                  </a:moveTo>
                  <a:lnTo>
                    <a:pt x="258219" y="0"/>
                  </a:lnTo>
                </a:path>
              </a:pathLst>
            </a:custGeom>
            <a:ln w="3175">
              <a:solidFill>
                <a:srgbClr val="FFE812"/>
              </a:solidFill>
            </a:ln>
          </p:spPr>
          <p:txBody>
            <a:bodyPr wrap="square" lIns="0" tIns="0" rIns="0" bIns="0" rtlCol="0"/>
            <a:lstStyle/>
            <a:p>
              <a:endParaRPr/>
            </a:p>
          </p:txBody>
        </p:sp>
        <p:sp>
          <p:nvSpPr>
            <p:cNvPr id="2045" name="object 2043">
              <a:extLst>
                <a:ext uri="{FF2B5EF4-FFF2-40B4-BE49-F238E27FC236}">
                  <a16:creationId xmlns:a16="http://schemas.microsoft.com/office/drawing/2014/main" id="{1DB6BAB6-ED7C-49A5-B878-0037E621023B}"/>
                </a:ext>
              </a:extLst>
            </p:cNvPr>
            <p:cNvSpPr/>
            <p:nvPr/>
          </p:nvSpPr>
          <p:spPr>
            <a:xfrm>
              <a:off x="4749075" y="4804812"/>
              <a:ext cx="258445" cy="0"/>
            </a:xfrm>
            <a:custGeom>
              <a:avLst/>
              <a:gdLst/>
              <a:ahLst/>
              <a:cxnLst/>
              <a:rect l="l" t="t" r="r" b="b"/>
              <a:pathLst>
                <a:path w="258445">
                  <a:moveTo>
                    <a:pt x="0" y="0"/>
                  </a:moveTo>
                  <a:lnTo>
                    <a:pt x="258219" y="0"/>
                  </a:lnTo>
                </a:path>
              </a:pathLst>
            </a:custGeom>
            <a:ln w="3175">
              <a:solidFill>
                <a:srgbClr val="FFE817"/>
              </a:solidFill>
            </a:ln>
          </p:spPr>
          <p:txBody>
            <a:bodyPr wrap="square" lIns="0" tIns="0" rIns="0" bIns="0" rtlCol="0"/>
            <a:lstStyle/>
            <a:p>
              <a:endParaRPr/>
            </a:p>
          </p:txBody>
        </p:sp>
        <p:sp>
          <p:nvSpPr>
            <p:cNvPr id="2046" name="object 2044">
              <a:extLst>
                <a:ext uri="{FF2B5EF4-FFF2-40B4-BE49-F238E27FC236}">
                  <a16:creationId xmlns:a16="http://schemas.microsoft.com/office/drawing/2014/main" id="{76A91408-353C-4CF5-AB22-D7A40607A31A}"/>
                </a:ext>
              </a:extLst>
            </p:cNvPr>
            <p:cNvSpPr/>
            <p:nvPr/>
          </p:nvSpPr>
          <p:spPr>
            <a:xfrm>
              <a:off x="4749075" y="4802425"/>
              <a:ext cx="255904" cy="0"/>
            </a:xfrm>
            <a:custGeom>
              <a:avLst/>
              <a:gdLst/>
              <a:ahLst/>
              <a:cxnLst/>
              <a:rect l="l" t="t" r="r" b="b"/>
              <a:pathLst>
                <a:path w="255904">
                  <a:moveTo>
                    <a:pt x="0" y="0"/>
                  </a:moveTo>
                  <a:lnTo>
                    <a:pt x="255381" y="0"/>
                  </a:lnTo>
                </a:path>
              </a:pathLst>
            </a:custGeom>
            <a:ln w="3175">
              <a:solidFill>
                <a:srgbClr val="FFEB1C"/>
              </a:solidFill>
            </a:ln>
          </p:spPr>
          <p:txBody>
            <a:bodyPr wrap="square" lIns="0" tIns="0" rIns="0" bIns="0" rtlCol="0"/>
            <a:lstStyle/>
            <a:p>
              <a:endParaRPr/>
            </a:p>
          </p:txBody>
        </p:sp>
        <p:sp>
          <p:nvSpPr>
            <p:cNvPr id="2047" name="object 2045">
              <a:extLst>
                <a:ext uri="{FF2B5EF4-FFF2-40B4-BE49-F238E27FC236}">
                  <a16:creationId xmlns:a16="http://schemas.microsoft.com/office/drawing/2014/main" id="{80846CA4-3DAB-422C-9847-3FF2D357DDB7}"/>
                </a:ext>
              </a:extLst>
            </p:cNvPr>
            <p:cNvSpPr/>
            <p:nvPr/>
          </p:nvSpPr>
          <p:spPr>
            <a:xfrm>
              <a:off x="4749075" y="4801987"/>
              <a:ext cx="255904" cy="0"/>
            </a:xfrm>
            <a:custGeom>
              <a:avLst/>
              <a:gdLst/>
              <a:ahLst/>
              <a:cxnLst/>
              <a:rect l="l" t="t" r="r" b="b"/>
              <a:pathLst>
                <a:path w="255904">
                  <a:moveTo>
                    <a:pt x="0" y="0"/>
                  </a:moveTo>
                  <a:lnTo>
                    <a:pt x="255381" y="0"/>
                  </a:lnTo>
                </a:path>
              </a:pathLst>
            </a:custGeom>
            <a:ln w="3175">
              <a:solidFill>
                <a:srgbClr val="FFEB20"/>
              </a:solidFill>
            </a:ln>
          </p:spPr>
          <p:txBody>
            <a:bodyPr wrap="square" lIns="0" tIns="0" rIns="0" bIns="0" rtlCol="0"/>
            <a:lstStyle/>
            <a:p>
              <a:endParaRPr/>
            </a:p>
          </p:txBody>
        </p:sp>
        <p:sp>
          <p:nvSpPr>
            <p:cNvPr id="2048" name="object 2046">
              <a:extLst>
                <a:ext uri="{FF2B5EF4-FFF2-40B4-BE49-F238E27FC236}">
                  <a16:creationId xmlns:a16="http://schemas.microsoft.com/office/drawing/2014/main" id="{4E5BB8D9-DC20-4120-8AAB-C6D090126660}"/>
                </a:ext>
              </a:extLst>
            </p:cNvPr>
            <p:cNvSpPr/>
            <p:nvPr/>
          </p:nvSpPr>
          <p:spPr>
            <a:xfrm>
              <a:off x="4749075" y="4765498"/>
              <a:ext cx="263894" cy="69091"/>
            </a:xfrm>
            <a:prstGeom prst="rect">
              <a:avLst/>
            </a:prstGeom>
            <a:blipFill>
              <a:blip r:embed="rId4" cstate="print"/>
              <a:stretch>
                <a:fillRect/>
              </a:stretch>
            </a:blipFill>
          </p:spPr>
          <p:txBody>
            <a:bodyPr wrap="square" lIns="0" tIns="0" rIns="0" bIns="0" rtlCol="0"/>
            <a:lstStyle/>
            <a:p>
              <a:endParaRPr/>
            </a:p>
          </p:txBody>
        </p:sp>
        <p:sp>
          <p:nvSpPr>
            <p:cNvPr id="2049" name="object 2047">
              <a:extLst>
                <a:ext uri="{FF2B5EF4-FFF2-40B4-BE49-F238E27FC236}">
                  <a16:creationId xmlns:a16="http://schemas.microsoft.com/office/drawing/2014/main" id="{50D0DCF5-7946-4CC3-B0C3-B83B1BB5D581}"/>
                </a:ext>
              </a:extLst>
            </p:cNvPr>
            <p:cNvSpPr/>
            <p:nvPr/>
          </p:nvSpPr>
          <p:spPr>
            <a:xfrm>
              <a:off x="4348977" y="4760736"/>
              <a:ext cx="68580" cy="2540"/>
            </a:xfrm>
            <a:custGeom>
              <a:avLst/>
              <a:gdLst/>
              <a:ahLst/>
              <a:cxnLst/>
              <a:rect l="l" t="t" r="r" b="b"/>
              <a:pathLst>
                <a:path w="68579" h="2539">
                  <a:moveTo>
                    <a:pt x="68101" y="0"/>
                  </a:moveTo>
                  <a:lnTo>
                    <a:pt x="0" y="0"/>
                  </a:lnTo>
                  <a:lnTo>
                    <a:pt x="2837" y="2381"/>
                  </a:lnTo>
                  <a:lnTo>
                    <a:pt x="65264" y="2381"/>
                  </a:lnTo>
                  <a:lnTo>
                    <a:pt x="68101" y="0"/>
                  </a:lnTo>
                  <a:close/>
                </a:path>
              </a:pathLst>
            </a:custGeom>
            <a:solidFill>
              <a:srgbClr val="FF2000"/>
            </a:solidFill>
          </p:spPr>
          <p:txBody>
            <a:bodyPr wrap="square" lIns="0" tIns="0" rIns="0" bIns="0" rtlCol="0"/>
            <a:lstStyle/>
            <a:p>
              <a:endParaRPr/>
            </a:p>
          </p:txBody>
        </p:sp>
        <p:sp>
          <p:nvSpPr>
            <p:cNvPr id="2050" name="object 2048">
              <a:extLst>
                <a:ext uri="{FF2B5EF4-FFF2-40B4-BE49-F238E27FC236}">
                  <a16:creationId xmlns:a16="http://schemas.microsoft.com/office/drawing/2014/main" id="{B3E842B1-19D9-4EFC-8F66-54D0B5AAB9FF}"/>
                </a:ext>
              </a:extLst>
            </p:cNvPr>
            <p:cNvSpPr/>
            <p:nvPr/>
          </p:nvSpPr>
          <p:spPr>
            <a:xfrm>
              <a:off x="4348977" y="4760736"/>
              <a:ext cx="68580" cy="2540"/>
            </a:xfrm>
            <a:custGeom>
              <a:avLst/>
              <a:gdLst/>
              <a:ahLst/>
              <a:cxnLst/>
              <a:rect l="l" t="t" r="r" b="b"/>
              <a:pathLst>
                <a:path w="68579" h="2539">
                  <a:moveTo>
                    <a:pt x="68101" y="0"/>
                  </a:moveTo>
                  <a:lnTo>
                    <a:pt x="0" y="0"/>
                  </a:lnTo>
                  <a:lnTo>
                    <a:pt x="2837" y="2381"/>
                  </a:lnTo>
                  <a:lnTo>
                    <a:pt x="68101" y="2381"/>
                  </a:lnTo>
                  <a:lnTo>
                    <a:pt x="68101" y="0"/>
                  </a:lnTo>
                  <a:close/>
                </a:path>
              </a:pathLst>
            </a:custGeom>
            <a:solidFill>
              <a:srgbClr val="FF2F00"/>
            </a:solidFill>
          </p:spPr>
          <p:txBody>
            <a:bodyPr wrap="square" lIns="0" tIns="0" rIns="0" bIns="0" rtlCol="0"/>
            <a:lstStyle/>
            <a:p>
              <a:endParaRPr/>
            </a:p>
          </p:txBody>
        </p:sp>
        <p:sp>
          <p:nvSpPr>
            <p:cNvPr id="2051" name="object 2049">
              <a:extLst>
                <a:ext uri="{FF2B5EF4-FFF2-40B4-BE49-F238E27FC236}">
                  <a16:creationId xmlns:a16="http://schemas.microsoft.com/office/drawing/2014/main" id="{8BB448F3-E490-4ADC-A4C1-F296FEE8B20F}"/>
                </a:ext>
              </a:extLst>
            </p:cNvPr>
            <p:cNvSpPr/>
            <p:nvPr/>
          </p:nvSpPr>
          <p:spPr>
            <a:xfrm>
              <a:off x="4320601" y="4759545"/>
              <a:ext cx="113664" cy="0"/>
            </a:xfrm>
            <a:custGeom>
              <a:avLst/>
              <a:gdLst/>
              <a:ahLst/>
              <a:cxnLst/>
              <a:rect l="l" t="t" r="r" b="b"/>
              <a:pathLst>
                <a:path w="113664">
                  <a:moveTo>
                    <a:pt x="0" y="0"/>
                  </a:moveTo>
                  <a:lnTo>
                    <a:pt x="113502" y="0"/>
                  </a:lnTo>
                </a:path>
              </a:pathLst>
            </a:custGeom>
            <a:ln w="3175">
              <a:solidFill>
                <a:srgbClr val="FF2F00"/>
              </a:solidFill>
            </a:ln>
          </p:spPr>
          <p:txBody>
            <a:bodyPr wrap="square" lIns="0" tIns="0" rIns="0" bIns="0" rtlCol="0"/>
            <a:lstStyle/>
            <a:p>
              <a:endParaRPr/>
            </a:p>
          </p:txBody>
        </p:sp>
        <p:sp>
          <p:nvSpPr>
            <p:cNvPr id="2052" name="object 2050">
              <a:extLst>
                <a:ext uri="{FF2B5EF4-FFF2-40B4-BE49-F238E27FC236}">
                  <a16:creationId xmlns:a16="http://schemas.microsoft.com/office/drawing/2014/main" id="{570AACCD-5816-4F17-A252-7E11EBD749A6}"/>
                </a:ext>
              </a:extLst>
            </p:cNvPr>
            <p:cNvSpPr/>
            <p:nvPr/>
          </p:nvSpPr>
          <p:spPr>
            <a:xfrm>
              <a:off x="4320601" y="4759545"/>
              <a:ext cx="113664" cy="0"/>
            </a:xfrm>
            <a:custGeom>
              <a:avLst/>
              <a:gdLst/>
              <a:ahLst/>
              <a:cxnLst/>
              <a:rect l="l" t="t" r="r" b="b"/>
              <a:pathLst>
                <a:path w="113664">
                  <a:moveTo>
                    <a:pt x="0" y="0"/>
                  </a:moveTo>
                  <a:lnTo>
                    <a:pt x="113502" y="0"/>
                  </a:lnTo>
                </a:path>
              </a:pathLst>
            </a:custGeom>
            <a:ln w="3175">
              <a:solidFill>
                <a:srgbClr val="FF3A00"/>
              </a:solidFill>
            </a:ln>
          </p:spPr>
          <p:txBody>
            <a:bodyPr wrap="square" lIns="0" tIns="0" rIns="0" bIns="0" rtlCol="0"/>
            <a:lstStyle/>
            <a:p>
              <a:endParaRPr/>
            </a:p>
          </p:txBody>
        </p:sp>
        <p:sp>
          <p:nvSpPr>
            <p:cNvPr id="2053" name="object 2051">
              <a:extLst>
                <a:ext uri="{FF2B5EF4-FFF2-40B4-BE49-F238E27FC236}">
                  <a16:creationId xmlns:a16="http://schemas.microsoft.com/office/drawing/2014/main" id="{6D15D280-9ACB-4951-BF23-05096BB79F54}"/>
                </a:ext>
              </a:extLst>
            </p:cNvPr>
            <p:cNvSpPr/>
            <p:nvPr/>
          </p:nvSpPr>
          <p:spPr>
            <a:xfrm>
              <a:off x="4306413" y="4757163"/>
              <a:ext cx="136525" cy="0"/>
            </a:xfrm>
            <a:custGeom>
              <a:avLst/>
              <a:gdLst/>
              <a:ahLst/>
              <a:cxnLst/>
              <a:rect l="l" t="t" r="r" b="b"/>
              <a:pathLst>
                <a:path w="136525">
                  <a:moveTo>
                    <a:pt x="0" y="0"/>
                  </a:moveTo>
                  <a:lnTo>
                    <a:pt x="136203" y="0"/>
                  </a:lnTo>
                </a:path>
              </a:pathLst>
            </a:custGeom>
            <a:ln w="3175">
              <a:solidFill>
                <a:srgbClr val="FF3A00"/>
              </a:solidFill>
            </a:ln>
          </p:spPr>
          <p:txBody>
            <a:bodyPr wrap="square" lIns="0" tIns="0" rIns="0" bIns="0" rtlCol="0"/>
            <a:lstStyle/>
            <a:p>
              <a:endParaRPr/>
            </a:p>
          </p:txBody>
        </p:sp>
        <p:sp>
          <p:nvSpPr>
            <p:cNvPr id="2054" name="object 2052">
              <a:extLst>
                <a:ext uri="{FF2B5EF4-FFF2-40B4-BE49-F238E27FC236}">
                  <a16:creationId xmlns:a16="http://schemas.microsoft.com/office/drawing/2014/main" id="{E02C5169-1E22-4F5E-95F4-4C5E024D0F63}"/>
                </a:ext>
              </a:extLst>
            </p:cNvPr>
            <p:cNvSpPr/>
            <p:nvPr/>
          </p:nvSpPr>
          <p:spPr>
            <a:xfrm>
              <a:off x="4306413" y="4757163"/>
              <a:ext cx="136525" cy="0"/>
            </a:xfrm>
            <a:custGeom>
              <a:avLst/>
              <a:gdLst/>
              <a:ahLst/>
              <a:cxnLst/>
              <a:rect l="l" t="t" r="r" b="b"/>
              <a:pathLst>
                <a:path w="136525">
                  <a:moveTo>
                    <a:pt x="0" y="0"/>
                  </a:moveTo>
                  <a:lnTo>
                    <a:pt x="136203" y="0"/>
                  </a:lnTo>
                </a:path>
              </a:pathLst>
            </a:custGeom>
            <a:ln w="3175">
              <a:solidFill>
                <a:srgbClr val="FF4900"/>
              </a:solidFill>
            </a:ln>
          </p:spPr>
          <p:txBody>
            <a:bodyPr wrap="square" lIns="0" tIns="0" rIns="0" bIns="0" rtlCol="0"/>
            <a:lstStyle/>
            <a:p>
              <a:endParaRPr/>
            </a:p>
          </p:txBody>
        </p:sp>
        <p:sp>
          <p:nvSpPr>
            <p:cNvPr id="2055" name="object 2053">
              <a:extLst>
                <a:ext uri="{FF2B5EF4-FFF2-40B4-BE49-F238E27FC236}">
                  <a16:creationId xmlns:a16="http://schemas.microsoft.com/office/drawing/2014/main" id="{B8FF0FEC-C1B9-47A0-BFAE-98C606A1A355}"/>
                </a:ext>
              </a:extLst>
            </p:cNvPr>
            <p:cNvSpPr/>
            <p:nvPr/>
          </p:nvSpPr>
          <p:spPr>
            <a:xfrm>
              <a:off x="4292225" y="4754782"/>
              <a:ext cx="159385" cy="0"/>
            </a:xfrm>
            <a:custGeom>
              <a:avLst/>
              <a:gdLst/>
              <a:ahLst/>
              <a:cxnLst/>
              <a:rect l="l" t="t" r="r" b="b"/>
              <a:pathLst>
                <a:path w="159385">
                  <a:moveTo>
                    <a:pt x="0" y="0"/>
                  </a:moveTo>
                  <a:lnTo>
                    <a:pt x="158904" y="0"/>
                  </a:lnTo>
                </a:path>
              </a:pathLst>
            </a:custGeom>
            <a:ln w="3175">
              <a:solidFill>
                <a:srgbClr val="FF4900"/>
              </a:solidFill>
            </a:ln>
          </p:spPr>
          <p:txBody>
            <a:bodyPr wrap="square" lIns="0" tIns="0" rIns="0" bIns="0" rtlCol="0"/>
            <a:lstStyle/>
            <a:p>
              <a:endParaRPr/>
            </a:p>
          </p:txBody>
        </p:sp>
        <p:sp>
          <p:nvSpPr>
            <p:cNvPr id="2056" name="object 2054">
              <a:extLst>
                <a:ext uri="{FF2B5EF4-FFF2-40B4-BE49-F238E27FC236}">
                  <a16:creationId xmlns:a16="http://schemas.microsoft.com/office/drawing/2014/main" id="{A8D152C8-A83D-446C-A79B-D011559B1C25}"/>
                </a:ext>
              </a:extLst>
            </p:cNvPr>
            <p:cNvSpPr/>
            <p:nvPr/>
          </p:nvSpPr>
          <p:spPr>
            <a:xfrm>
              <a:off x="4150347" y="4753591"/>
              <a:ext cx="76835" cy="2540"/>
            </a:xfrm>
            <a:custGeom>
              <a:avLst/>
              <a:gdLst/>
              <a:ahLst/>
              <a:cxnLst/>
              <a:rect l="l" t="t" r="r" b="b"/>
              <a:pathLst>
                <a:path w="76835" h="2539">
                  <a:moveTo>
                    <a:pt x="76614" y="0"/>
                  </a:moveTo>
                  <a:lnTo>
                    <a:pt x="0" y="0"/>
                  </a:lnTo>
                  <a:lnTo>
                    <a:pt x="2837" y="2381"/>
                  </a:lnTo>
                  <a:lnTo>
                    <a:pt x="76614" y="2381"/>
                  </a:lnTo>
                  <a:lnTo>
                    <a:pt x="76614" y="0"/>
                  </a:lnTo>
                  <a:close/>
                </a:path>
              </a:pathLst>
            </a:custGeom>
            <a:solidFill>
              <a:srgbClr val="FF4900"/>
            </a:solidFill>
          </p:spPr>
          <p:txBody>
            <a:bodyPr wrap="square" lIns="0" tIns="0" rIns="0" bIns="0" rtlCol="0"/>
            <a:lstStyle/>
            <a:p>
              <a:endParaRPr/>
            </a:p>
          </p:txBody>
        </p:sp>
        <p:sp>
          <p:nvSpPr>
            <p:cNvPr id="2057" name="object 2055">
              <a:extLst>
                <a:ext uri="{FF2B5EF4-FFF2-40B4-BE49-F238E27FC236}">
                  <a16:creationId xmlns:a16="http://schemas.microsoft.com/office/drawing/2014/main" id="{D5BF052E-932F-468F-B034-8D63AB5BB328}"/>
                </a:ext>
              </a:extLst>
            </p:cNvPr>
            <p:cNvSpPr/>
            <p:nvPr/>
          </p:nvSpPr>
          <p:spPr>
            <a:xfrm>
              <a:off x="4292225" y="4754782"/>
              <a:ext cx="159385" cy="0"/>
            </a:xfrm>
            <a:custGeom>
              <a:avLst/>
              <a:gdLst/>
              <a:ahLst/>
              <a:cxnLst/>
              <a:rect l="l" t="t" r="r" b="b"/>
              <a:pathLst>
                <a:path w="159385">
                  <a:moveTo>
                    <a:pt x="0" y="0"/>
                  </a:moveTo>
                  <a:lnTo>
                    <a:pt x="158904" y="0"/>
                  </a:lnTo>
                </a:path>
              </a:pathLst>
            </a:custGeom>
            <a:ln w="3175">
              <a:solidFill>
                <a:srgbClr val="FF5200"/>
              </a:solidFill>
            </a:ln>
          </p:spPr>
          <p:txBody>
            <a:bodyPr wrap="square" lIns="0" tIns="0" rIns="0" bIns="0" rtlCol="0"/>
            <a:lstStyle/>
            <a:p>
              <a:endParaRPr/>
            </a:p>
          </p:txBody>
        </p:sp>
        <p:sp>
          <p:nvSpPr>
            <p:cNvPr id="2058" name="object 2056">
              <a:extLst>
                <a:ext uri="{FF2B5EF4-FFF2-40B4-BE49-F238E27FC236}">
                  <a16:creationId xmlns:a16="http://schemas.microsoft.com/office/drawing/2014/main" id="{11F9735E-9649-48EE-99B2-9F3245385C5E}"/>
                </a:ext>
              </a:extLst>
            </p:cNvPr>
            <p:cNvSpPr/>
            <p:nvPr/>
          </p:nvSpPr>
          <p:spPr>
            <a:xfrm>
              <a:off x="4280875" y="4751210"/>
              <a:ext cx="173355" cy="0"/>
            </a:xfrm>
            <a:custGeom>
              <a:avLst/>
              <a:gdLst/>
              <a:ahLst/>
              <a:cxnLst/>
              <a:rect l="l" t="t" r="r" b="b"/>
              <a:pathLst>
                <a:path w="173354">
                  <a:moveTo>
                    <a:pt x="0" y="0"/>
                  </a:moveTo>
                  <a:lnTo>
                    <a:pt x="173091" y="0"/>
                  </a:lnTo>
                </a:path>
              </a:pathLst>
            </a:custGeom>
            <a:ln w="4762">
              <a:solidFill>
                <a:srgbClr val="FF5200"/>
              </a:solidFill>
            </a:ln>
          </p:spPr>
          <p:txBody>
            <a:bodyPr wrap="square" lIns="0" tIns="0" rIns="0" bIns="0" rtlCol="0"/>
            <a:lstStyle/>
            <a:p>
              <a:endParaRPr/>
            </a:p>
          </p:txBody>
        </p:sp>
        <p:sp>
          <p:nvSpPr>
            <p:cNvPr id="2059" name="object 2057">
              <a:extLst>
                <a:ext uri="{FF2B5EF4-FFF2-40B4-BE49-F238E27FC236}">
                  <a16:creationId xmlns:a16="http://schemas.microsoft.com/office/drawing/2014/main" id="{6F4D8A8B-E228-45BE-8A12-310990615339}"/>
                </a:ext>
              </a:extLst>
            </p:cNvPr>
            <p:cNvSpPr/>
            <p:nvPr/>
          </p:nvSpPr>
          <p:spPr>
            <a:xfrm>
              <a:off x="4153184" y="4753591"/>
              <a:ext cx="74295" cy="2540"/>
            </a:xfrm>
            <a:custGeom>
              <a:avLst/>
              <a:gdLst/>
              <a:ahLst/>
              <a:cxnLst/>
              <a:rect l="l" t="t" r="r" b="b"/>
              <a:pathLst>
                <a:path w="74295" h="2539">
                  <a:moveTo>
                    <a:pt x="73776" y="0"/>
                  </a:moveTo>
                  <a:lnTo>
                    <a:pt x="0" y="0"/>
                  </a:lnTo>
                  <a:lnTo>
                    <a:pt x="0" y="2381"/>
                  </a:lnTo>
                  <a:lnTo>
                    <a:pt x="73776" y="2381"/>
                  </a:lnTo>
                  <a:lnTo>
                    <a:pt x="73776" y="0"/>
                  </a:lnTo>
                  <a:close/>
                </a:path>
              </a:pathLst>
            </a:custGeom>
            <a:solidFill>
              <a:srgbClr val="FF5200"/>
            </a:solidFill>
          </p:spPr>
          <p:txBody>
            <a:bodyPr wrap="square" lIns="0" tIns="0" rIns="0" bIns="0" rtlCol="0"/>
            <a:lstStyle/>
            <a:p>
              <a:endParaRPr/>
            </a:p>
          </p:txBody>
        </p:sp>
        <p:sp>
          <p:nvSpPr>
            <p:cNvPr id="2060" name="object 2058">
              <a:extLst>
                <a:ext uri="{FF2B5EF4-FFF2-40B4-BE49-F238E27FC236}">
                  <a16:creationId xmlns:a16="http://schemas.microsoft.com/office/drawing/2014/main" id="{F4CA3EC2-8FCD-4007-870F-499A16CE40EC}"/>
                </a:ext>
              </a:extLst>
            </p:cNvPr>
            <p:cNvSpPr/>
            <p:nvPr/>
          </p:nvSpPr>
          <p:spPr>
            <a:xfrm>
              <a:off x="4138996" y="4751210"/>
              <a:ext cx="111125" cy="0"/>
            </a:xfrm>
            <a:custGeom>
              <a:avLst/>
              <a:gdLst/>
              <a:ahLst/>
              <a:cxnLst/>
              <a:rect l="l" t="t" r="r" b="b"/>
              <a:pathLst>
                <a:path w="111125">
                  <a:moveTo>
                    <a:pt x="0" y="0"/>
                  </a:moveTo>
                  <a:lnTo>
                    <a:pt x="110665" y="0"/>
                  </a:lnTo>
                </a:path>
              </a:pathLst>
            </a:custGeom>
            <a:ln w="4762">
              <a:solidFill>
                <a:srgbClr val="FF5200"/>
              </a:solidFill>
            </a:ln>
          </p:spPr>
          <p:txBody>
            <a:bodyPr wrap="square" lIns="0" tIns="0" rIns="0" bIns="0" rtlCol="0"/>
            <a:lstStyle/>
            <a:p>
              <a:endParaRPr/>
            </a:p>
          </p:txBody>
        </p:sp>
        <p:sp>
          <p:nvSpPr>
            <p:cNvPr id="2061" name="object 2059">
              <a:extLst>
                <a:ext uri="{FF2B5EF4-FFF2-40B4-BE49-F238E27FC236}">
                  <a16:creationId xmlns:a16="http://schemas.microsoft.com/office/drawing/2014/main" id="{58B3FBE3-CF05-42FF-874F-12FC37F3E0BF}"/>
                </a:ext>
              </a:extLst>
            </p:cNvPr>
            <p:cNvSpPr/>
            <p:nvPr/>
          </p:nvSpPr>
          <p:spPr>
            <a:xfrm>
              <a:off x="4136159" y="4751210"/>
              <a:ext cx="113664" cy="0"/>
            </a:xfrm>
            <a:custGeom>
              <a:avLst/>
              <a:gdLst/>
              <a:ahLst/>
              <a:cxnLst/>
              <a:rect l="l" t="t" r="r" b="b"/>
              <a:pathLst>
                <a:path w="113664">
                  <a:moveTo>
                    <a:pt x="0" y="0"/>
                  </a:moveTo>
                  <a:lnTo>
                    <a:pt x="113502" y="0"/>
                  </a:lnTo>
                </a:path>
              </a:pathLst>
            </a:custGeom>
            <a:ln w="4762">
              <a:solidFill>
                <a:srgbClr val="FF6000"/>
              </a:solidFill>
            </a:ln>
          </p:spPr>
          <p:txBody>
            <a:bodyPr wrap="square" lIns="0" tIns="0" rIns="0" bIns="0" rtlCol="0"/>
            <a:lstStyle/>
            <a:p>
              <a:endParaRPr/>
            </a:p>
          </p:txBody>
        </p:sp>
        <p:sp>
          <p:nvSpPr>
            <p:cNvPr id="2062" name="object 2060">
              <a:extLst>
                <a:ext uri="{FF2B5EF4-FFF2-40B4-BE49-F238E27FC236}">
                  <a16:creationId xmlns:a16="http://schemas.microsoft.com/office/drawing/2014/main" id="{4D66AE58-048A-420A-846B-F6D00FC1323B}"/>
                </a:ext>
              </a:extLst>
            </p:cNvPr>
            <p:cNvSpPr/>
            <p:nvPr/>
          </p:nvSpPr>
          <p:spPr>
            <a:xfrm>
              <a:off x="4280875" y="4751210"/>
              <a:ext cx="173355" cy="0"/>
            </a:xfrm>
            <a:custGeom>
              <a:avLst/>
              <a:gdLst/>
              <a:ahLst/>
              <a:cxnLst/>
              <a:rect l="l" t="t" r="r" b="b"/>
              <a:pathLst>
                <a:path w="173354">
                  <a:moveTo>
                    <a:pt x="0" y="0"/>
                  </a:moveTo>
                  <a:lnTo>
                    <a:pt x="173091" y="0"/>
                  </a:lnTo>
                </a:path>
              </a:pathLst>
            </a:custGeom>
            <a:ln w="4762">
              <a:solidFill>
                <a:srgbClr val="FF6000"/>
              </a:solidFill>
            </a:ln>
          </p:spPr>
          <p:txBody>
            <a:bodyPr wrap="square" lIns="0" tIns="0" rIns="0" bIns="0" rtlCol="0"/>
            <a:lstStyle/>
            <a:p>
              <a:endParaRPr/>
            </a:p>
          </p:txBody>
        </p:sp>
        <p:sp>
          <p:nvSpPr>
            <p:cNvPr id="2063" name="object 2061">
              <a:extLst>
                <a:ext uri="{FF2B5EF4-FFF2-40B4-BE49-F238E27FC236}">
                  <a16:creationId xmlns:a16="http://schemas.microsoft.com/office/drawing/2014/main" id="{2BE59414-907D-489F-9CD9-F2CF30DD035F}"/>
                </a:ext>
              </a:extLst>
            </p:cNvPr>
            <p:cNvSpPr/>
            <p:nvPr/>
          </p:nvSpPr>
          <p:spPr>
            <a:xfrm>
              <a:off x="4119133" y="4746447"/>
              <a:ext cx="337820" cy="0"/>
            </a:xfrm>
            <a:custGeom>
              <a:avLst/>
              <a:gdLst/>
              <a:ahLst/>
              <a:cxnLst/>
              <a:rect l="l" t="t" r="r" b="b"/>
              <a:pathLst>
                <a:path w="337820">
                  <a:moveTo>
                    <a:pt x="0" y="0"/>
                  </a:moveTo>
                  <a:lnTo>
                    <a:pt x="337671" y="0"/>
                  </a:lnTo>
                </a:path>
              </a:pathLst>
            </a:custGeom>
            <a:ln w="4762">
              <a:solidFill>
                <a:srgbClr val="FF6B00"/>
              </a:solidFill>
            </a:ln>
          </p:spPr>
          <p:txBody>
            <a:bodyPr wrap="square" lIns="0" tIns="0" rIns="0" bIns="0" rtlCol="0"/>
            <a:lstStyle/>
            <a:p>
              <a:endParaRPr/>
            </a:p>
          </p:txBody>
        </p:sp>
        <p:sp>
          <p:nvSpPr>
            <p:cNvPr id="2064" name="object 2062">
              <a:extLst>
                <a:ext uri="{FF2B5EF4-FFF2-40B4-BE49-F238E27FC236}">
                  <a16:creationId xmlns:a16="http://schemas.microsoft.com/office/drawing/2014/main" id="{B0D62CA3-A247-4036-9E6A-7C809833EA90}"/>
                </a:ext>
              </a:extLst>
            </p:cNvPr>
            <p:cNvSpPr/>
            <p:nvPr/>
          </p:nvSpPr>
          <p:spPr>
            <a:xfrm>
              <a:off x="4119133" y="4746447"/>
              <a:ext cx="337820" cy="0"/>
            </a:xfrm>
            <a:custGeom>
              <a:avLst/>
              <a:gdLst/>
              <a:ahLst/>
              <a:cxnLst/>
              <a:rect l="l" t="t" r="r" b="b"/>
              <a:pathLst>
                <a:path w="337820">
                  <a:moveTo>
                    <a:pt x="0" y="0"/>
                  </a:moveTo>
                  <a:lnTo>
                    <a:pt x="337671" y="0"/>
                  </a:lnTo>
                </a:path>
              </a:pathLst>
            </a:custGeom>
            <a:ln w="4762">
              <a:solidFill>
                <a:srgbClr val="FF7800"/>
              </a:solidFill>
            </a:ln>
          </p:spPr>
          <p:txBody>
            <a:bodyPr wrap="square" lIns="0" tIns="0" rIns="0" bIns="0" rtlCol="0"/>
            <a:lstStyle/>
            <a:p>
              <a:endParaRPr/>
            </a:p>
          </p:txBody>
        </p:sp>
        <p:sp>
          <p:nvSpPr>
            <p:cNvPr id="2065" name="object 2063">
              <a:extLst>
                <a:ext uri="{FF2B5EF4-FFF2-40B4-BE49-F238E27FC236}">
                  <a16:creationId xmlns:a16="http://schemas.microsoft.com/office/drawing/2014/main" id="{E1B81C2D-ED1E-47D8-8802-816DC6CF0EB1}"/>
                </a:ext>
              </a:extLst>
            </p:cNvPr>
            <p:cNvSpPr/>
            <p:nvPr/>
          </p:nvSpPr>
          <p:spPr>
            <a:xfrm>
              <a:off x="4110621" y="4742875"/>
              <a:ext cx="349250" cy="0"/>
            </a:xfrm>
            <a:custGeom>
              <a:avLst/>
              <a:gdLst/>
              <a:ahLst/>
              <a:cxnLst/>
              <a:rect l="l" t="t" r="r" b="b"/>
              <a:pathLst>
                <a:path w="349250">
                  <a:moveTo>
                    <a:pt x="0" y="0"/>
                  </a:moveTo>
                  <a:lnTo>
                    <a:pt x="349021" y="0"/>
                  </a:lnTo>
                </a:path>
              </a:pathLst>
            </a:custGeom>
            <a:ln w="3175">
              <a:solidFill>
                <a:srgbClr val="FF7800"/>
              </a:solidFill>
            </a:ln>
          </p:spPr>
          <p:txBody>
            <a:bodyPr wrap="square" lIns="0" tIns="0" rIns="0" bIns="0" rtlCol="0"/>
            <a:lstStyle/>
            <a:p>
              <a:endParaRPr/>
            </a:p>
          </p:txBody>
        </p:sp>
        <p:sp>
          <p:nvSpPr>
            <p:cNvPr id="2066" name="object 2064">
              <a:extLst>
                <a:ext uri="{FF2B5EF4-FFF2-40B4-BE49-F238E27FC236}">
                  <a16:creationId xmlns:a16="http://schemas.microsoft.com/office/drawing/2014/main" id="{1D78473A-9CD3-4500-BB1E-B56EFE050479}"/>
                </a:ext>
              </a:extLst>
            </p:cNvPr>
            <p:cNvSpPr/>
            <p:nvPr/>
          </p:nvSpPr>
          <p:spPr>
            <a:xfrm>
              <a:off x="4110621" y="4742875"/>
              <a:ext cx="349250" cy="0"/>
            </a:xfrm>
            <a:custGeom>
              <a:avLst/>
              <a:gdLst/>
              <a:ahLst/>
              <a:cxnLst/>
              <a:rect l="l" t="t" r="r" b="b"/>
              <a:pathLst>
                <a:path w="349250">
                  <a:moveTo>
                    <a:pt x="0" y="0"/>
                  </a:moveTo>
                  <a:lnTo>
                    <a:pt x="349021" y="0"/>
                  </a:lnTo>
                </a:path>
              </a:pathLst>
            </a:custGeom>
            <a:ln w="3175">
              <a:solidFill>
                <a:srgbClr val="FF8200"/>
              </a:solidFill>
            </a:ln>
          </p:spPr>
          <p:txBody>
            <a:bodyPr wrap="square" lIns="0" tIns="0" rIns="0" bIns="0" rtlCol="0"/>
            <a:lstStyle/>
            <a:p>
              <a:endParaRPr/>
            </a:p>
          </p:txBody>
        </p:sp>
        <p:sp>
          <p:nvSpPr>
            <p:cNvPr id="2067" name="object 2065">
              <a:extLst>
                <a:ext uri="{FF2B5EF4-FFF2-40B4-BE49-F238E27FC236}">
                  <a16:creationId xmlns:a16="http://schemas.microsoft.com/office/drawing/2014/main" id="{AD7A4D7E-2262-48B8-9CBE-9F0F9496BD9B}"/>
                </a:ext>
              </a:extLst>
            </p:cNvPr>
            <p:cNvSpPr/>
            <p:nvPr/>
          </p:nvSpPr>
          <p:spPr>
            <a:xfrm>
              <a:off x="4104945" y="4740493"/>
              <a:ext cx="352425" cy="0"/>
            </a:xfrm>
            <a:custGeom>
              <a:avLst/>
              <a:gdLst/>
              <a:ahLst/>
              <a:cxnLst/>
              <a:rect l="l" t="t" r="r" b="b"/>
              <a:pathLst>
                <a:path w="352425">
                  <a:moveTo>
                    <a:pt x="0" y="0"/>
                  </a:moveTo>
                  <a:lnTo>
                    <a:pt x="351859" y="0"/>
                  </a:lnTo>
                </a:path>
              </a:pathLst>
            </a:custGeom>
            <a:ln w="3175">
              <a:solidFill>
                <a:srgbClr val="FF8200"/>
              </a:solidFill>
            </a:ln>
          </p:spPr>
          <p:txBody>
            <a:bodyPr wrap="square" lIns="0" tIns="0" rIns="0" bIns="0" rtlCol="0"/>
            <a:lstStyle/>
            <a:p>
              <a:endParaRPr/>
            </a:p>
          </p:txBody>
        </p:sp>
        <p:sp>
          <p:nvSpPr>
            <p:cNvPr id="2068" name="object 2066">
              <a:extLst>
                <a:ext uri="{FF2B5EF4-FFF2-40B4-BE49-F238E27FC236}">
                  <a16:creationId xmlns:a16="http://schemas.microsoft.com/office/drawing/2014/main" id="{A7E6E523-808E-4E40-8CE9-60FA32E177CC}"/>
                </a:ext>
              </a:extLst>
            </p:cNvPr>
            <p:cNvSpPr/>
            <p:nvPr/>
          </p:nvSpPr>
          <p:spPr>
            <a:xfrm>
              <a:off x="4107783" y="4740560"/>
              <a:ext cx="349250" cy="0"/>
            </a:xfrm>
            <a:custGeom>
              <a:avLst/>
              <a:gdLst/>
              <a:ahLst/>
              <a:cxnLst/>
              <a:rect l="l" t="t" r="r" b="b"/>
              <a:pathLst>
                <a:path w="349250">
                  <a:moveTo>
                    <a:pt x="0" y="0"/>
                  </a:moveTo>
                  <a:lnTo>
                    <a:pt x="349021" y="0"/>
                  </a:lnTo>
                </a:path>
              </a:pathLst>
            </a:custGeom>
            <a:ln w="3175">
              <a:solidFill>
                <a:srgbClr val="FF9100"/>
              </a:solidFill>
            </a:ln>
          </p:spPr>
          <p:txBody>
            <a:bodyPr wrap="square" lIns="0" tIns="0" rIns="0" bIns="0" rtlCol="0"/>
            <a:lstStyle/>
            <a:p>
              <a:endParaRPr/>
            </a:p>
          </p:txBody>
        </p:sp>
        <p:sp>
          <p:nvSpPr>
            <p:cNvPr id="2069" name="object 2067">
              <a:extLst>
                <a:ext uri="{FF2B5EF4-FFF2-40B4-BE49-F238E27FC236}">
                  <a16:creationId xmlns:a16="http://schemas.microsoft.com/office/drawing/2014/main" id="{320842B5-B0A2-47A3-A209-2B40C2D5F131}"/>
                </a:ext>
              </a:extLst>
            </p:cNvPr>
            <p:cNvSpPr/>
            <p:nvPr/>
          </p:nvSpPr>
          <p:spPr>
            <a:xfrm>
              <a:off x="4102108" y="4738242"/>
              <a:ext cx="354965" cy="0"/>
            </a:xfrm>
            <a:custGeom>
              <a:avLst/>
              <a:gdLst/>
              <a:ahLst/>
              <a:cxnLst/>
              <a:rect l="l" t="t" r="r" b="b"/>
              <a:pathLst>
                <a:path w="354964">
                  <a:moveTo>
                    <a:pt x="0" y="0"/>
                  </a:moveTo>
                  <a:lnTo>
                    <a:pt x="354696" y="0"/>
                  </a:lnTo>
                </a:path>
              </a:pathLst>
            </a:custGeom>
            <a:ln w="3175">
              <a:solidFill>
                <a:srgbClr val="FF9100"/>
              </a:solidFill>
            </a:ln>
          </p:spPr>
          <p:txBody>
            <a:bodyPr wrap="square" lIns="0" tIns="0" rIns="0" bIns="0" rtlCol="0"/>
            <a:lstStyle/>
            <a:p>
              <a:endParaRPr/>
            </a:p>
          </p:txBody>
        </p:sp>
        <p:sp>
          <p:nvSpPr>
            <p:cNvPr id="2070" name="object 2068">
              <a:extLst>
                <a:ext uri="{FF2B5EF4-FFF2-40B4-BE49-F238E27FC236}">
                  <a16:creationId xmlns:a16="http://schemas.microsoft.com/office/drawing/2014/main" id="{60074247-8B8A-4D0A-990F-B01C7185238F}"/>
                </a:ext>
              </a:extLst>
            </p:cNvPr>
            <p:cNvSpPr/>
            <p:nvPr/>
          </p:nvSpPr>
          <p:spPr>
            <a:xfrm>
              <a:off x="4102108" y="4738112"/>
              <a:ext cx="354965" cy="0"/>
            </a:xfrm>
            <a:custGeom>
              <a:avLst/>
              <a:gdLst/>
              <a:ahLst/>
              <a:cxnLst/>
              <a:rect l="l" t="t" r="r" b="b"/>
              <a:pathLst>
                <a:path w="354964">
                  <a:moveTo>
                    <a:pt x="0" y="0"/>
                  </a:moveTo>
                  <a:lnTo>
                    <a:pt x="354696" y="0"/>
                  </a:lnTo>
                </a:path>
              </a:pathLst>
            </a:custGeom>
            <a:ln w="3175">
              <a:solidFill>
                <a:srgbClr val="FF9C00"/>
              </a:solidFill>
            </a:ln>
          </p:spPr>
          <p:txBody>
            <a:bodyPr wrap="square" lIns="0" tIns="0" rIns="0" bIns="0" rtlCol="0"/>
            <a:lstStyle/>
            <a:p>
              <a:endParaRPr/>
            </a:p>
          </p:txBody>
        </p:sp>
        <p:sp>
          <p:nvSpPr>
            <p:cNvPr id="2071" name="object 2069">
              <a:extLst>
                <a:ext uri="{FF2B5EF4-FFF2-40B4-BE49-F238E27FC236}">
                  <a16:creationId xmlns:a16="http://schemas.microsoft.com/office/drawing/2014/main" id="{02B3ECD9-39A4-4A6D-AFED-31A217A85DC9}"/>
                </a:ext>
              </a:extLst>
            </p:cNvPr>
            <p:cNvSpPr/>
            <p:nvPr/>
          </p:nvSpPr>
          <p:spPr>
            <a:xfrm>
              <a:off x="4096433" y="4735731"/>
              <a:ext cx="358140" cy="0"/>
            </a:xfrm>
            <a:custGeom>
              <a:avLst/>
              <a:gdLst/>
              <a:ahLst/>
              <a:cxnLst/>
              <a:rect l="l" t="t" r="r" b="b"/>
              <a:pathLst>
                <a:path w="358139">
                  <a:moveTo>
                    <a:pt x="0" y="0"/>
                  </a:moveTo>
                  <a:lnTo>
                    <a:pt x="357534" y="0"/>
                  </a:lnTo>
                </a:path>
              </a:pathLst>
            </a:custGeom>
            <a:ln w="3175">
              <a:solidFill>
                <a:srgbClr val="FF9C00"/>
              </a:solidFill>
            </a:ln>
          </p:spPr>
          <p:txBody>
            <a:bodyPr wrap="square" lIns="0" tIns="0" rIns="0" bIns="0" rtlCol="0"/>
            <a:lstStyle/>
            <a:p>
              <a:endParaRPr/>
            </a:p>
          </p:txBody>
        </p:sp>
        <p:sp>
          <p:nvSpPr>
            <p:cNvPr id="2072" name="object 2070">
              <a:extLst>
                <a:ext uri="{FF2B5EF4-FFF2-40B4-BE49-F238E27FC236}">
                  <a16:creationId xmlns:a16="http://schemas.microsoft.com/office/drawing/2014/main" id="{20DE6475-5623-4AFB-AD7C-60779313E9EF}"/>
                </a:ext>
              </a:extLst>
            </p:cNvPr>
            <p:cNvSpPr/>
            <p:nvPr/>
          </p:nvSpPr>
          <p:spPr>
            <a:xfrm>
              <a:off x="4096433" y="4735731"/>
              <a:ext cx="358140" cy="0"/>
            </a:xfrm>
            <a:custGeom>
              <a:avLst/>
              <a:gdLst/>
              <a:ahLst/>
              <a:cxnLst/>
              <a:rect l="l" t="t" r="r" b="b"/>
              <a:pathLst>
                <a:path w="358139">
                  <a:moveTo>
                    <a:pt x="0" y="0"/>
                  </a:moveTo>
                  <a:lnTo>
                    <a:pt x="357534" y="0"/>
                  </a:lnTo>
                </a:path>
              </a:pathLst>
            </a:custGeom>
            <a:ln w="3175">
              <a:solidFill>
                <a:srgbClr val="FFAB00"/>
              </a:solidFill>
            </a:ln>
          </p:spPr>
          <p:txBody>
            <a:bodyPr wrap="square" lIns="0" tIns="0" rIns="0" bIns="0" rtlCol="0"/>
            <a:lstStyle/>
            <a:p>
              <a:endParaRPr/>
            </a:p>
          </p:txBody>
        </p:sp>
        <p:sp>
          <p:nvSpPr>
            <p:cNvPr id="2073" name="object 2071">
              <a:extLst>
                <a:ext uri="{FF2B5EF4-FFF2-40B4-BE49-F238E27FC236}">
                  <a16:creationId xmlns:a16="http://schemas.microsoft.com/office/drawing/2014/main" id="{79D6ABB4-C3FA-4AC3-A1FC-A6F9563BB470}"/>
                </a:ext>
              </a:extLst>
            </p:cNvPr>
            <p:cNvSpPr/>
            <p:nvPr/>
          </p:nvSpPr>
          <p:spPr>
            <a:xfrm>
              <a:off x="4093595" y="4733349"/>
              <a:ext cx="358140" cy="0"/>
            </a:xfrm>
            <a:custGeom>
              <a:avLst/>
              <a:gdLst/>
              <a:ahLst/>
              <a:cxnLst/>
              <a:rect l="l" t="t" r="r" b="b"/>
              <a:pathLst>
                <a:path w="358139">
                  <a:moveTo>
                    <a:pt x="0" y="0"/>
                  </a:moveTo>
                  <a:lnTo>
                    <a:pt x="357534" y="0"/>
                  </a:lnTo>
                </a:path>
              </a:pathLst>
            </a:custGeom>
            <a:ln w="3175">
              <a:solidFill>
                <a:srgbClr val="FFAB00"/>
              </a:solidFill>
            </a:ln>
          </p:spPr>
          <p:txBody>
            <a:bodyPr wrap="square" lIns="0" tIns="0" rIns="0" bIns="0" rtlCol="0"/>
            <a:lstStyle/>
            <a:p>
              <a:endParaRPr/>
            </a:p>
          </p:txBody>
        </p:sp>
        <p:sp>
          <p:nvSpPr>
            <p:cNvPr id="2074" name="object 2072">
              <a:extLst>
                <a:ext uri="{FF2B5EF4-FFF2-40B4-BE49-F238E27FC236}">
                  <a16:creationId xmlns:a16="http://schemas.microsoft.com/office/drawing/2014/main" id="{3905298C-5EC7-44F1-B86E-56ACBAC37BE2}"/>
                </a:ext>
              </a:extLst>
            </p:cNvPr>
            <p:cNvSpPr/>
            <p:nvPr/>
          </p:nvSpPr>
          <p:spPr>
            <a:xfrm>
              <a:off x="4090758" y="4730968"/>
              <a:ext cx="360680" cy="0"/>
            </a:xfrm>
            <a:custGeom>
              <a:avLst/>
              <a:gdLst/>
              <a:ahLst/>
              <a:cxnLst/>
              <a:rect l="l" t="t" r="r" b="b"/>
              <a:pathLst>
                <a:path w="360679">
                  <a:moveTo>
                    <a:pt x="0" y="0"/>
                  </a:moveTo>
                  <a:lnTo>
                    <a:pt x="360371" y="0"/>
                  </a:lnTo>
                </a:path>
              </a:pathLst>
            </a:custGeom>
            <a:ln w="7144">
              <a:solidFill>
                <a:srgbClr val="FFB500"/>
              </a:solidFill>
            </a:ln>
          </p:spPr>
          <p:txBody>
            <a:bodyPr wrap="square" lIns="0" tIns="0" rIns="0" bIns="0" rtlCol="0"/>
            <a:lstStyle/>
            <a:p>
              <a:endParaRPr/>
            </a:p>
          </p:txBody>
        </p:sp>
        <p:sp>
          <p:nvSpPr>
            <p:cNvPr id="2075" name="object 2073">
              <a:extLst>
                <a:ext uri="{FF2B5EF4-FFF2-40B4-BE49-F238E27FC236}">
                  <a16:creationId xmlns:a16="http://schemas.microsoft.com/office/drawing/2014/main" id="{18DB3758-61F3-4C45-B86B-4B5FD3F37D68}"/>
                </a:ext>
              </a:extLst>
            </p:cNvPr>
            <p:cNvSpPr/>
            <p:nvPr/>
          </p:nvSpPr>
          <p:spPr>
            <a:xfrm>
              <a:off x="4087920" y="4729777"/>
              <a:ext cx="360680" cy="0"/>
            </a:xfrm>
            <a:custGeom>
              <a:avLst/>
              <a:gdLst/>
              <a:ahLst/>
              <a:cxnLst/>
              <a:rect l="l" t="t" r="r" b="b"/>
              <a:pathLst>
                <a:path w="360679">
                  <a:moveTo>
                    <a:pt x="0" y="0"/>
                  </a:moveTo>
                  <a:lnTo>
                    <a:pt x="360371" y="0"/>
                  </a:lnTo>
                </a:path>
              </a:pathLst>
            </a:custGeom>
            <a:ln w="4762">
              <a:solidFill>
                <a:srgbClr val="FFC200"/>
              </a:solidFill>
            </a:ln>
          </p:spPr>
          <p:txBody>
            <a:bodyPr wrap="square" lIns="0" tIns="0" rIns="0" bIns="0" rtlCol="0"/>
            <a:lstStyle/>
            <a:p>
              <a:endParaRPr/>
            </a:p>
          </p:txBody>
        </p:sp>
        <p:sp>
          <p:nvSpPr>
            <p:cNvPr id="2076" name="object 2074">
              <a:extLst>
                <a:ext uri="{FF2B5EF4-FFF2-40B4-BE49-F238E27FC236}">
                  <a16:creationId xmlns:a16="http://schemas.microsoft.com/office/drawing/2014/main" id="{9E0056CB-B01D-431D-9C32-91FB0D738E8F}"/>
                </a:ext>
              </a:extLst>
            </p:cNvPr>
            <p:cNvSpPr/>
            <p:nvPr/>
          </p:nvSpPr>
          <p:spPr>
            <a:xfrm>
              <a:off x="4087920" y="4725014"/>
              <a:ext cx="354965" cy="0"/>
            </a:xfrm>
            <a:custGeom>
              <a:avLst/>
              <a:gdLst/>
              <a:ahLst/>
              <a:cxnLst/>
              <a:rect l="l" t="t" r="r" b="b"/>
              <a:pathLst>
                <a:path w="354964">
                  <a:moveTo>
                    <a:pt x="0" y="0"/>
                  </a:moveTo>
                  <a:lnTo>
                    <a:pt x="354696" y="0"/>
                  </a:lnTo>
                </a:path>
              </a:pathLst>
            </a:custGeom>
            <a:ln w="4762">
              <a:solidFill>
                <a:srgbClr val="FFCC00"/>
              </a:solidFill>
            </a:ln>
          </p:spPr>
          <p:txBody>
            <a:bodyPr wrap="square" lIns="0" tIns="0" rIns="0" bIns="0" rtlCol="0"/>
            <a:lstStyle/>
            <a:p>
              <a:endParaRPr/>
            </a:p>
          </p:txBody>
        </p:sp>
        <p:sp>
          <p:nvSpPr>
            <p:cNvPr id="2077" name="object 2075">
              <a:extLst>
                <a:ext uri="{FF2B5EF4-FFF2-40B4-BE49-F238E27FC236}">
                  <a16:creationId xmlns:a16="http://schemas.microsoft.com/office/drawing/2014/main" id="{3AC63367-783C-4C7E-A0C3-B0E590F0718B}"/>
                </a:ext>
              </a:extLst>
            </p:cNvPr>
            <p:cNvSpPr/>
            <p:nvPr/>
          </p:nvSpPr>
          <p:spPr>
            <a:xfrm>
              <a:off x="4087920" y="4725014"/>
              <a:ext cx="354965" cy="0"/>
            </a:xfrm>
            <a:custGeom>
              <a:avLst/>
              <a:gdLst/>
              <a:ahLst/>
              <a:cxnLst/>
              <a:rect l="l" t="t" r="r" b="b"/>
              <a:pathLst>
                <a:path w="354964">
                  <a:moveTo>
                    <a:pt x="0" y="0"/>
                  </a:moveTo>
                  <a:lnTo>
                    <a:pt x="354696" y="0"/>
                  </a:lnTo>
                </a:path>
              </a:pathLst>
            </a:custGeom>
            <a:ln w="4762">
              <a:solidFill>
                <a:srgbClr val="FFDB00"/>
              </a:solidFill>
            </a:ln>
          </p:spPr>
          <p:txBody>
            <a:bodyPr wrap="square" lIns="0" tIns="0" rIns="0" bIns="0" rtlCol="0"/>
            <a:lstStyle/>
            <a:p>
              <a:endParaRPr/>
            </a:p>
          </p:txBody>
        </p:sp>
        <p:sp>
          <p:nvSpPr>
            <p:cNvPr id="2078" name="object 2076">
              <a:extLst>
                <a:ext uri="{FF2B5EF4-FFF2-40B4-BE49-F238E27FC236}">
                  <a16:creationId xmlns:a16="http://schemas.microsoft.com/office/drawing/2014/main" id="{FB37ECFA-1C70-4207-9690-FF4F01B8F89D}"/>
                </a:ext>
              </a:extLst>
            </p:cNvPr>
            <p:cNvSpPr/>
            <p:nvPr/>
          </p:nvSpPr>
          <p:spPr>
            <a:xfrm>
              <a:off x="4085082" y="4721442"/>
              <a:ext cx="352425" cy="0"/>
            </a:xfrm>
            <a:custGeom>
              <a:avLst/>
              <a:gdLst/>
              <a:ahLst/>
              <a:cxnLst/>
              <a:rect l="l" t="t" r="r" b="b"/>
              <a:pathLst>
                <a:path w="352425">
                  <a:moveTo>
                    <a:pt x="0" y="0"/>
                  </a:moveTo>
                  <a:lnTo>
                    <a:pt x="351859" y="0"/>
                  </a:lnTo>
                </a:path>
              </a:pathLst>
            </a:custGeom>
            <a:ln w="3175">
              <a:solidFill>
                <a:srgbClr val="FFDB00"/>
              </a:solidFill>
            </a:ln>
          </p:spPr>
          <p:txBody>
            <a:bodyPr wrap="square" lIns="0" tIns="0" rIns="0" bIns="0" rtlCol="0"/>
            <a:lstStyle/>
            <a:p>
              <a:endParaRPr/>
            </a:p>
          </p:txBody>
        </p:sp>
        <p:sp>
          <p:nvSpPr>
            <p:cNvPr id="2079" name="object 2077">
              <a:extLst>
                <a:ext uri="{FF2B5EF4-FFF2-40B4-BE49-F238E27FC236}">
                  <a16:creationId xmlns:a16="http://schemas.microsoft.com/office/drawing/2014/main" id="{3EEB385A-C5F3-4DB8-9360-90955C526BA8}"/>
                </a:ext>
              </a:extLst>
            </p:cNvPr>
            <p:cNvSpPr/>
            <p:nvPr/>
          </p:nvSpPr>
          <p:spPr>
            <a:xfrm>
              <a:off x="4085082" y="4721442"/>
              <a:ext cx="352425" cy="0"/>
            </a:xfrm>
            <a:custGeom>
              <a:avLst/>
              <a:gdLst/>
              <a:ahLst/>
              <a:cxnLst/>
              <a:rect l="l" t="t" r="r" b="b"/>
              <a:pathLst>
                <a:path w="352425">
                  <a:moveTo>
                    <a:pt x="0" y="0"/>
                  </a:moveTo>
                  <a:lnTo>
                    <a:pt x="351859" y="0"/>
                  </a:lnTo>
                </a:path>
              </a:pathLst>
            </a:custGeom>
            <a:ln w="3175">
              <a:solidFill>
                <a:srgbClr val="FFE400"/>
              </a:solidFill>
            </a:ln>
          </p:spPr>
          <p:txBody>
            <a:bodyPr wrap="square" lIns="0" tIns="0" rIns="0" bIns="0" rtlCol="0"/>
            <a:lstStyle/>
            <a:p>
              <a:endParaRPr/>
            </a:p>
          </p:txBody>
        </p:sp>
        <p:sp>
          <p:nvSpPr>
            <p:cNvPr id="2080" name="object 2078">
              <a:extLst>
                <a:ext uri="{FF2B5EF4-FFF2-40B4-BE49-F238E27FC236}">
                  <a16:creationId xmlns:a16="http://schemas.microsoft.com/office/drawing/2014/main" id="{EC8BD1F7-5B4F-448F-8435-169D5C937C2D}"/>
                </a:ext>
              </a:extLst>
            </p:cNvPr>
            <p:cNvSpPr/>
            <p:nvPr/>
          </p:nvSpPr>
          <p:spPr>
            <a:xfrm>
              <a:off x="4082245" y="4719060"/>
              <a:ext cx="352425" cy="0"/>
            </a:xfrm>
            <a:custGeom>
              <a:avLst/>
              <a:gdLst/>
              <a:ahLst/>
              <a:cxnLst/>
              <a:rect l="l" t="t" r="r" b="b"/>
              <a:pathLst>
                <a:path w="352425">
                  <a:moveTo>
                    <a:pt x="0" y="0"/>
                  </a:moveTo>
                  <a:lnTo>
                    <a:pt x="351859" y="0"/>
                  </a:lnTo>
                </a:path>
              </a:pathLst>
            </a:custGeom>
            <a:ln w="3175">
              <a:solidFill>
                <a:srgbClr val="FFE400"/>
              </a:solidFill>
            </a:ln>
          </p:spPr>
          <p:txBody>
            <a:bodyPr wrap="square" lIns="0" tIns="0" rIns="0" bIns="0" rtlCol="0"/>
            <a:lstStyle/>
            <a:p>
              <a:endParaRPr/>
            </a:p>
          </p:txBody>
        </p:sp>
        <p:sp>
          <p:nvSpPr>
            <p:cNvPr id="2081" name="object 2079">
              <a:extLst>
                <a:ext uri="{FF2B5EF4-FFF2-40B4-BE49-F238E27FC236}">
                  <a16:creationId xmlns:a16="http://schemas.microsoft.com/office/drawing/2014/main" id="{DA6A19E5-4223-4AB6-9390-97A8FB69C2F1}"/>
                </a:ext>
              </a:extLst>
            </p:cNvPr>
            <p:cNvSpPr/>
            <p:nvPr/>
          </p:nvSpPr>
          <p:spPr>
            <a:xfrm>
              <a:off x="4082245" y="4719060"/>
              <a:ext cx="352425" cy="0"/>
            </a:xfrm>
            <a:custGeom>
              <a:avLst/>
              <a:gdLst/>
              <a:ahLst/>
              <a:cxnLst/>
              <a:rect l="l" t="t" r="r" b="b"/>
              <a:pathLst>
                <a:path w="352425">
                  <a:moveTo>
                    <a:pt x="0" y="0"/>
                  </a:moveTo>
                  <a:lnTo>
                    <a:pt x="351859" y="0"/>
                  </a:lnTo>
                </a:path>
              </a:pathLst>
            </a:custGeom>
            <a:ln w="3175">
              <a:solidFill>
                <a:srgbClr val="FFE408"/>
              </a:solidFill>
            </a:ln>
          </p:spPr>
          <p:txBody>
            <a:bodyPr wrap="square" lIns="0" tIns="0" rIns="0" bIns="0" rtlCol="0"/>
            <a:lstStyle/>
            <a:p>
              <a:endParaRPr/>
            </a:p>
          </p:txBody>
        </p:sp>
        <p:sp>
          <p:nvSpPr>
            <p:cNvPr id="2082" name="object 2080">
              <a:extLst>
                <a:ext uri="{FF2B5EF4-FFF2-40B4-BE49-F238E27FC236}">
                  <a16:creationId xmlns:a16="http://schemas.microsoft.com/office/drawing/2014/main" id="{29060B0D-9664-4B2B-A3BE-F222BD64EC5D}"/>
                </a:ext>
              </a:extLst>
            </p:cNvPr>
            <p:cNvSpPr/>
            <p:nvPr/>
          </p:nvSpPr>
          <p:spPr>
            <a:xfrm>
              <a:off x="4079407" y="4716679"/>
              <a:ext cx="352425" cy="0"/>
            </a:xfrm>
            <a:custGeom>
              <a:avLst/>
              <a:gdLst/>
              <a:ahLst/>
              <a:cxnLst/>
              <a:rect l="l" t="t" r="r" b="b"/>
              <a:pathLst>
                <a:path w="352425">
                  <a:moveTo>
                    <a:pt x="0" y="0"/>
                  </a:moveTo>
                  <a:lnTo>
                    <a:pt x="351859" y="0"/>
                  </a:lnTo>
                </a:path>
              </a:pathLst>
            </a:custGeom>
            <a:ln w="3175">
              <a:solidFill>
                <a:srgbClr val="FFE408"/>
              </a:solidFill>
            </a:ln>
          </p:spPr>
          <p:txBody>
            <a:bodyPr wrap="square" lIns="0" tIns="0" rIns="0" bIns="0" rtlCol="0"/>
            <a:lstStyle/>
            <a:p>
              <a:endParaRPr/>
            </a:p>
          </p:txBody>
        </p:sp>
        <p:sp>
          <p:nvSpPr>
            <p:cNvPr id="2083" name="object 2081">
              <a:extLst>
                <a:ext uri="{FF2B5EF4-FFF2-40B4-BE49-F238E27FC236}">
                  <a16:creationId xmlns:a16="http://schemas.microsoft.com/office/drawing/2014/main" id="{36BDB0DB-AD0A-4AA4-8FE9-5AAB763193DE}"/>
                </a:ext>
              </a:extLst>
            </p:cNvPr>
            <p:cNvSpPr/>
            <p:nvPr/>
          </p:nvSpPr>
          <p:spPr>
            <a:xfrm>
              <a:off x="4079407" y="4716221"/>
              <a:ext cx="352425" cy="0"/>
            </a:xfrm>
            <a:custGeom>
              <a:avLst/>
              <a:gdLst/>
              <a:ahLst/>
              <a:cxnLst/>
              <a:rect l="l" t="t" r="r" b="b"/>
              <a:pathLst>
                <a:path w="352425">
                  <a:moveTo>
                    <a:pt x="0" y="0"/>
                  </a:moveTo>
                  <a:lnTo>
                    <a:pt x="351859" y="0"/>
                  </a:lnTo>
                </a:path>
              </a:pathLst>
            </a:custGeom>
            <a:ln w="3175">
              <a:solidFill>
                <a:srgbClr val="FFE809"/>
              </a:solidFill>
            </a:ln>
          </p:spPr>
          <p:txBody>
            <a:bodyPr wrap="square" lIns="0" tIns="0" rIns="0" bIns="0" rtlCol="0"/>
            <a:lstStyle/>
            <a:p>
              <a:endParaRPr/>
            </a:p>
          </p:txBody>
        </p:sp>
        <p:sp>
          <p:nvSpPr>
            <p:cNvPr id="2084" name="object 2082">
              <a:extLst>
                <a:ext uri="{FF2B5EF4-FFF2-40B4-BE49-F238E27FC236}">
                  <a16:creationId xmlns:a16="http://schemas.microsoft.com/office/drawing/2014/main" id="{EB0694C1-29A9-4483-B759-EFEFA2D4ADB9}"/>
                </a:ext>
              </a:extLst>
            </p:cNvPr>
            <p:cNvSpPr/>
            <p:nvPr/>
          </p:nvSpPr>
          <p:spPr>
            <a:xfrm>
              <a:off x="4079407" y="4713902"/>
              <a:ext cx="346710" cy="0"/>
            </a:xfrm>
            <a:custGeom>
              <a:avLst/>
              <a:gdLst/>
              <a:ahLst/>
              <a:cxnLst/>
              <a:rect l="l" t="t" r="r" b="b"/>
              <a:pathLst>
                <a:path w="346710">
                  <a:moveTo>
                    <a:pt x="0" y="0"/>
                  </a:moveTo>
                  <a:lnTo>
                    <a:pt x="346183" y="0"/>
                  </a:lnTo>
                </a:path>
              </a:pathLst>
            </a:custGeom>
            <a:ln w="3175">
              <a:solidFill>
                <a:srgbClr val="FFE809"/>
              </a:solidFill>
            </a:ln>
          </p:spPr>
          <p:txBody>
            <a:bodyPr wrap="square" lIns="0" tIns="0" rIns="0" bIns="0" rtlCol="0"/>
            <a:lstStyle/>
            <a:p>
              <a:endParaRPr/>
            </a:p>
          </p:txBody>
        </p:sp>
        <p:sp>
          <p:nvSpPr>
            <p:cNvPr id="2085" name="object 2083">
              <a:extLst>
                <a:ext uri="{FF2B5EF4-FFF2-40B4-BE49-F238E27FC236}">
                  <a16:creationId xmlns:a16="http://schemas.microsoft.com/office/drawing/2014/main" id="{AF18ED17-1463-4D98-ACDE-A1AAEC4CB79E}"/>
                </a:ext>
              </a:extLst>
            </p:cNvPr>
            <p:cNvSpPr/>
            <p:nvPr/>
          </p:nvSpPr>
          <p:spPr>
            <a:xfrm>
              <a:off x="4079407" y="4713902"/>
              <a:ext cx="346710" cy="0"/>
            </a:xfrm>
            <a:custGeom>
              <a:avLst/>
              <a:gdLst/>
              <a:ahLst/>
              <a:cxnLst/>
              <a:rect l="l" t="t" r="r" b="b"/>
              <a:pathLst>
                <a:path w="346710">
                  <a:moveTo>
                    <a:pt x="0" y="0"/>
                  </a:moveTo>
                  <a:lnTo>
                    <a:pt x="346183" y="0"/>
                  </a:lnTo>
                </a:path>
              </a:pathLst>
            </a:custGeom>
            <a:ln w="3175">
              <a:solidFill>
                <a:srgbClr val="FFE812"/>
              </a:solidFill>
            </a:ln>
          </p:spPr>
          <p:txBody>
            <a:bodyPr wrap="square" lIns="0" tIns="0" rIns="0" bIns="0" rtlCol="0"/>
            <a:lstStyle/>
            <a:p>
              <a:endParaRPr/>
            </a:p>
          </p:txBody>
        </p:sp>
        <p:sp>
          <p:nvSpPr>
            <p:cNvPr id="2086" name="object 2084">
              <a:extLst>
                <a:ext uri="{FF2B5EF4-FFF2-40B4-BE49-F238E27FC236}">
                  <a16:creationId xmlns:a16="http://schemas.microsoft.com/office/drawing/2014/main" id="{DF866CC9-ECCD-4168-82AE-F1369F6C2F2F}"/>
                </a:ext>
              </a:extLst>
            </p:cNvPr>
            <p:cNvSpPr/>
            <p:nvPr/>
          </p:nvSpPr>
          <p:spPr>
            <a:xfrm>
              <a:off x="4079407" y="4711585"/>
              <a:ext cx="340995" cy="0"/>
            </a:xfrm>
            <a:custGeom>
              <a:avLst/>
              <a:gdLst/>
              <a:ahLst/>
              <a:cxnLst/>
              <a:rect l="l" t="t" r="r" b="b"/>
              <a:pathLst>
                <a:path w="340995">
                  <a:moveTo>
                    <a:pt x="0" y="0"/>
                  </a:moveTo>
                  <a:lnTo>
                    <a:pt x="340508" y="0"/>
                  </a:lnTo>
                </a:path>
              </a:pathLst>
            </a:custGeom>
            <a:ln w="3175">
              <a:solidFill>
                <a:srgbClr val="FFE812"/>
              </a:solidFill>
            </a:ln>
          </p:spPr>
          <p:txBody>
            <a:bodyPr wrap="square" lIns="0" tIns="0" rIns="0" bIns="0" rtlCol="0"/>
            <a:lstStyle/>
            <a:p>
              <a:endParaRPr/>
            </a:p>
          </p:txBody>
        </p:sp>
        <p:sp>
          <p:nvSpPr>
            <p:cNvPr id="2087" name="object 2085">
              <a:extLst>
                <a:ext uri="{FF2B5EF4-FFF2-40B4-BE49-F238E27FC236}">
                  <a16:creationId xmlns:a16="http://schemas.microsoft.com/office/drawing/2014/main" id="{0A529A56-F035-43C0-84F5-4F4BDC81CF2C}"/>
                </a:ext>
              </a:extLst>
            </p:cNvPr>
            <p:cNvSpPr/>
            <p:nvPr/>
          </p:nvSpPr>
          <p:spPr>
            <a:xfrm>
              <a:off x="4079407" y="4711585"/>
              <a:ext cx="340995" cy="0"/>
            </a:xfrm>
            <a:custGeom>
              <a:avLst/>
              <a:gdLst/>
              <a:ahLst/>
              <a:cxnLst/>
              <a:rect l="l" t="t" r="r" b="b"/>
              <a:pathLst>
                <a:path w="340995">
                  <a:moveTo>
                    <a:pt x="0" y="0"/>
                  </a:moveTo>
                  <a:lnTo>
                    <a:pt x="340508" y="0"/>
                  </a:lnTo>
                </a:path>
              </a:pathLst>
            </a:custGeom>
            <a:ln w="3175">
              <a:solidFill>
                <a:srgbClr val="FFE817"/>
              </a:solidFill>
            </a:ln>
          </p:spPr>
          <p:txBody>
            <a:bodyPr wrap="square" lIns="0" tIns="0" rIns="0" bIns="0" rtlCol="0"/>
            <a:lstStyle/>
            <a:p>
              <a:endParaRPr/>
            </a:p>
          </p:txBody>
        </p:sp>
        <p:sp>
          <p:nvSpPr>
            <p:cNvPr id="2088" name="object 2086">
              <a:extLst>
                <a:ext uri="{FF2B5EF4-FFF2-40B4-BE49-F238E27FC236}">
                  <a16:creationId xmlns:a16="http://schemas.microsoft.com/office/drawing/2014/main" id="{F6784113-809A-44D7-A292-08878FE488D4}"/>
                </a:ext>
              </a:extLst>
            </p:cNvPr>
            <p:cNvSpPr/>
            <p:nvPr/>
          </p:nvSpPr>
          <p:spPr>
            <a:xfrm>
              <a:off x="4079407" y="4709267"/>
              <a:ext cx="335280" cy="0"/>
            </a:xfrm>
            <a:custGeom>
              <a:avLst/>
              <a:gdLst/>
              <a:ahLst/>
              <a:cxnLst/>
              <a:rect l="l" t="t" r="r" b="b"/>
              <a:pathLst>
                <a:path w="335279">
                  <a:moveTo>
                    <a:pt x="0" y="0"/>
                  </a:moveTo>
                  <a:lnTo>
                    <a:pt x="334833" y="0"/>
                  </a:lnTo>
                </a:path>
              </a:pathLst>
            </a:custGeom>
            <a:ln w="3175">
              <a:solidFill>
                <a:srgbClr val="FFE817"/>
              </a:solidFill>
            </a:ln>
          </p:spPr>
          <p:txBody>
            <a:bodyPr wrap="square" lIns="0" tIns="0" rIns="0" bIns="0" rtlCol="0"/>
            <a:lstStyle/>
            <a:p>
              <a:endParaRPr/>
            </a:p>
          </p:txBody>
        </p:sp>
        <p:sp>
          <p:nvSpPr>
            <p:cNvPr id="2089" name="object 2087">
              <a:extLst>
                <a:ext uri="{FF2B5EF4-FFF2-40B4-BE49-F238E27FC236}">
                  <a16:creationId xmlns:a16="http://schemas.microsoft.com/office/drawing/2014/main" id="{0E1061A8-9EAA-4BEE-9E49-7960C04BFE5A}"/>
                </a:ext>
              </a:extLst>
            </p:cNvPr>
            <p:cNvSpPr/>
            <p:nvPr/>
          </p:nvSpPr>
          <p:spPr>
            <a:xfrm>
              <a:off x="4079407" y="4709535"/>
              <a:ext cx="335280" cy="0"/>
            </a:xfrm>
            <a:custGeom>
              <a:avLst/>
              <a:gdLst/>
              <a:ahLst/>
              <a:cxnLst/>
              <a:rect l="l" t="t" r="r" b="b"/>
              <a:pathLst>
                <a:path w="335279">
                  <a:moveTo>
                    <a:pt x="0" y="0"/>
                  </a:moveTo>
                  <a:lnTo>
                    <a:pt x="334833" y="0"/>
                  </a:lnTo>
                </a:path>
              </a:pathLst>
            </a:custGeom>
            <a:ln w="3175">
              <a:solidFill>
                <a:srgbClr val="FFEB1F"/>
              </a:solidFill>
            </a:ln>
          </p:spPr>
          <p:txBody>
            <a:bodyPr wrap="square" lIns="0" tIns="0" rIns="0" bIns="0" rtlCol="0"/>
            <a:lstStyle/>
            <a:p>
              <a:endParaRPr/>
            </a:p>
          </p:txBody>
        </p:sp>
        <p:sp>
          <p:nvSpPr>
            <p:cNvPr id="2090" name="object 2088">
              <a:extLst>
                <a:ext uri="{FF2B5EF4-FFF2-40B4-BE49-F238E27FC236}">
                  <a16:creationId xmlns:a16="http://schemas.microsoft.com/office/drawing/2014/main" id="{277E47FD-7B27-41A9-B600-484E903A416D}"/>
                </a:ext>
              </a:extLst>
            </p:cNvPr>
            <p:cNvSpPr/>
            <p:nvPr/>
          </p:nvSpPr>
          <p:spPr>
            <a:xfrm>
              <a:off x="4082245" y="4705963"/>
              <a:ext cx="326390" cy="0"/>
            </a:xfrm>
            <a:custGeom>
              <a:avLst/>
              <a:gdLst/>
              <a:ahLst/>
              <a:cxnLst/>
              <a:rect l="l" t="t" r="r" b="b"/>
              <a:pathLst>
                <a:path w="326389">
                  <a:moveTo>
                    <a:pt x="0" y="0"/>
                  </a:moveTo>
                  <a:lnTo>
                    <a:pt x="326320" y="0"/>
                  </a:lnTo>
                </a:path>
              </a:pathLst>
            </a:custGeom>
            <a:ln w="4762">
              <a:solidFill>
                <a:srgbClr val="FFEB1F"/>
              </a:solidFill>
            </a:ln>
          </p:spPr>
          <p:txBody>
            <a:bodyPr wrap="square" lIns="0" tIns="0" rIns="0" bIns="0" rtlCol="0"/>
            <a:lstStyle/>
            <a:p>
              <a:endParaRPr/>
            </a:p>
          </p:txBody>
        </p:sp>
        <p:sp>
          <p:nvSpPr>
            <p:cNvPr id="2091" name="object 2089">
              <a:extLst>
                <a:ext uri="{FF2B5EF4-FFF2-40B4-BE49-F238E27FC236}">
                  <a16:creationId xmlns:a16="http://schemas.microsoft.com/office/drawing/2014/main" id="{F81EAEA7-8A3F-46A4-A009-D3351834BBFE}"/>
                </a:ext>
              </a:extLst>
            </p:cNvPr>
            <p:cNvSpPr/>
            <p:nvPr/>
          </p:nvSpPr>
          <p:spPr>
            <a:xfrm>
              <a:off x="4082245" y="4705790"/>
              <a:ext cx="326390" cy="0"/>
            </a:xfrm>
            <a:custGeom>
              <a:avLst/>
              <a:gdLst/>
              <a:ahLst/>
              <a:cxnLst/>
              <a:rect l="l" t="t" r="r" b="b"/>
              <a:pathLst>
                <a:path w="326389">
                  <a:moveTo>
                    <a:pt x="0" y="0"/>
                  </a:moveTo>
                  <a:lnTo>
                    <a:pt x="326320" y="0"/>
                  </a:lnTo>
                </a:path>
              </a:pathLst>
            </a:custGeom>
            <a:ln w="4636">
              <a:solidFill>
                <a:srgbClr val="FFEC23"/>
              </a:solidFill>
            </a:ln>
          </p:spPr>
          <p:txBody>
            <a:bodyPr wrap="square" lIns="0" tIns="0" rIns="0" bIns="0" rtlCol="0"/>
            <a:lstStyle/>
            <a:p>
              <a:endParaRPr/>
            </a:p>
          </p:txBody>
        </p:sp>
        <p:sp>
          <p:nvSpPr>
            <p:cNvPr id="2092" name="object 2090">
              <a:extLst>
                <a:ext uri="{FF2B5EF4-FFF2-40B4-BE49-F238E27FC236}">
                  <a16:creationId xmlns:a16="http://schemas.microsoft.com/office/drawing/2014/main" id="{FC5FE264-C553-42F1-9BD3-F418E7CB7204}"/>
                </a:ext>
              </a:extLst>
            </p:cNvPr>
            <p:cNvSpPr/>
            <p:nvPr/>
          </p:nvSpPr>
          <p:spPr>
            <a:xfrm>
              <a:off x="4082245" y="4702312"/>
              <a:ext cx="320675" cy="0"/>
            </a:xfrm>
            <a:custGeom>
              <a:avLst/>
              <a:gdLst/>
              <a:ahLst/>
              <a:cxnLst/>
              <a:rect l="l" t="t" r="r" b="b"/>
              <a:pathLst>
                <a:path w="320675">
                  <a:moveTo>
                    <a:pt x="0" y="0"/>
                  </a:moveTo>
                  <a:lnTo>
                    <a:pt x="320645" y="0"/>
                  </a:lnTo>
                </a:path>
              </a:pathLst>
            </a:custGeom>
            <a:ln w="3175">
              <a:solidFill>
                <a:srgbClr val="FFEC23"/>
              </a:solidFill>
            </a:ln>
          </p:spPr>
          <p:txBody>
            <a:bodyPr wrap="square" lIns="0" tIns="0" rIns="0" bIns="0" rtlCol="0"/>
            <a:lstStyle/>
            <a:p>
              <a:endParaRPr/>
            </a:p>
          </p:txBody>
        </p:sp>
        <p:sp>
          <p:nvSpPr>
            <p:cNvPr id="2093" name="object 2091">
              <a:extLst>
                <a:ext uri="{FF2B5EF4-FFF2-40B4-BE49-F238E27FC236}">
                  <a16:creationId xmlns:a16="http://schemas.microsoft.com/office/drawing/2014/main" id="{259B610E-131B-4ABE-B65B-369E4627BBD1}"/>
                </a:ext>
              </a:extLst>
            </p:cNvPr>
            <p:cNvSpPr/>
            <p:nvPr/>
          </p:nvSpPr>
          <p:spPr>
            <a:xfrm>
              <a:off x="4082245" y="4702390"/>
              <a:ext cx="320675" cy="0"/>
            </a:xfrm>
            <a:custGeom>
              <a:avLst/>
              <a:gdLst/>
              <a:ahLst/>
              <a:cxnLst/>
              <a:rect l="l" t="t" r="r" b="b"/>
              <a:pathLst>
                <a:path w="320675">
                  <a:moveTo>
                    <a:pt x="0" y="0"/>
                  </a:moveTo>
                  <a:lnTo>
                    <a:pt x="320645" y="0"/>
                  </a:lnTo>
                </a:path>
              </a:pathLst>
            </a:custGeom>
            <a:ln w="3175">
              <a:solidFill>
                <a:srgbClr val="FFEC2B"/>
              </a:solidFill>
            </a:ln>
          </p:spPr>
          <p:txBody>
            <a:bodyPr wrap="square" lIns="0" tIns="0" rIns="0" bIns="0" rtlCol="0"/>
            <a:lstStyle/>
            <a:p>
              <a:endParaRPr/>
            </a:p>
          </p:txBody>
        </p:sp>
        <p:sp>
          <p:nvSpPr>
            <p:cNvPr id="2094" name="object 2092">
              <a:extLst>
                <a:ext uri="{FF2B5EF4-FFF2-40B4-BE49-F238E27FC236}">
                  <a16:creationId xmlns:a16="http://schemas.microsoft.com/office/drawing/2014/main" id="{5FA9F2BF-7EAF-4EC5-9655-CF0500C3C4F2}"/>
                </a:ext>
              </a:extLst>
            </p:cNvPr>
            <p:cNvSpPr/>
            <p:nvPr/>
          </p:nvSpPr>
          <p:spPr>
            <a:xfrm>
              <a:off x="4085082" y="4700009"/>
              <a:ext cx="309880" cy="0"/>
            </a:xfrm>
            <a:custGeom>
              <a:avLst/>
              <a:gdLst/>
              <a:ahLst/>
              <a:cxnLst/>
              <a:rect l="l" t="t" r="r" b="b"/>
              <a:pathLst>
                <a:path w="309879">
                  <a:moveTo>
                    <a:pt x="0" y="0"/>
                  </a:moveTo>
                  <a:lnTo>
                    <a:pt x="309295" y="0"/>
                  </a:lnTo>
                </a:path>
              </a:pathLst>
            </a:custGeom>
            <a:ln w="3175">
              <a:solidFill>
                <a:srgbClr val="FFEC2B"/>
              </a:solidFill>
            </a:ln>
          </p:spPr>
          <p:txBody>
            <a:bodyPr wrap="square" lIns="0" tIns="0" rIns="0" bIns="0" rtlCol="0"/>
            <a:lstStyle/>
            <a:p>
              <a:endParaRPr/>
            </a:p>
          </p:txBody>
        </p:sp>
        <p:sp>
          <p:nvSpPr>
            <p:cNvPr id="2095" name="object 2093">
              <a:extLst>
                <a:ext uri="{FF2B5EF4-FFF2-40B4-BE49-F238E27FC236}">
                  <a16:creationId xmlns:a16="http://schemas.microsoft.com/office/drawing/2014/main" id="{997EA279-5D2F-4B75-870C-91073F470E63}"/>
                </a:ext>
              </a:extLst>
            </p:cNvPr>
            <p:cNvSpPr/>
            <p:nvPr/>
          </p:nvSpPr>
          <p:spPr>
            <a:xfrm>
              <a:off x="4085082" y="4700009"/>
              <a:ext cx="309880" cy="0"/>
            </a:xfrm>
            <a:custGeom>
              <a:avLst/>
              <a:gdLst/>
              <a:ahLst/>
              <a:cxnLst/>
              <a:rect l="l" t="t" r="r" b="b"/>
              <a:pathLst>
                <a:path w="309879">
                  <a:moveTo>
                    <a:pt x="0" y="0"/>
                  </a:moveTo>
                  <a:lnTo>
                    <a:pt x="309295" y="0"/>
                  </a:lnTo>
                </a:path>
              </a:pathLst>
            </a:custGeom>
            <a:ln w="3175">
              <a:solidFill>
                <a:srgbClr val="FFEC2D"/>
              </a:solidFill>
            </a:ln>
          </p:spPr>
          <p:txBody>
            <a:bodyPr wrap="square" lIns="0" tIns="0" rIns="0" bIns="0" rtlCol="0"/>
            <a:lstStyle/>
            <a:p>
              <a:endParaRPr/>
            </a:p>
          </p:txBody>
        </p:sp>
        <p:sp>
          <p:nvSpPr>
            <p:cNvPr id="2096" name="object 2094">
              <a:extLst>
                <a:ext uri="{FF2B5EF4-FFF2-40B4-BE49-F238E27FC236}">
                  <a16:creationId xmlns:a16="http://schemas.microsoft.com/office/drawing/2014/main" id="{2FFCD058-5ED9-40F0-B0E1-B2C9D8FE042C}"/>
                </a:ext>
              </a:extLst>
            </p:cNvPr>
            <p:cNvSpPr/>
            <p:nvPr/>
          </p:nvSpPr>
          <p:spPr>
            <a:xfrm>
              <a:off x="4087920" y="4697627"/>
              <a:ext cx="281305" cy="0"/>
            </a:xfrm>
            <a:custGeom>
              <a:avLst/>
              <a:gdLst/>
              <a:ahLst/>
              <a:cxnLst/>
              <a:rect l="l" t="t" r="r" b="b"/>
              <a:pathLst>
                <a:path w="281304">
                  <a:moveTo>
                    <a:pt x="0" y="0"/>
                  </a:moveTo>
                  <a:lnTo>
                    <a:pt x="280919" y="0"/>
                  </a:lnTo>
                </a:path>
              </a:pathLst>
            </a:custGeom>
            <a:ln w="3175">
              <a:solidFill>
                <a:srgbClr val="FFEC2D"/>
              </a:solidFill>
            </a:ln>
          </p:spPr>
          <p:txBody>
            <a:bodyPr wrap="square" lIns="0" tIns="0" rIns="0" bIns="0" rtlCol="0"/>
            <a:lstStyle/>
            <a:p>
              <a:endParaRPr/>
            </a:p>
          </p:txBody>
        </p:sp>
        <p:sp>
          <p:nvSpPr>
            <p:cNvPr id="2097" name="object 2095">
              <a:extLst>
                <a:ext uri="{FF2B5EF4-FFF2-40B4-BE49-F238E27FC236}">
                  <a16:creationId xmlns:a16="http://schemas.microsoft.com/office/drawing/2014/main" id="{E16B76A7-1647-41FC-8249-62BB3C02552E}"/>
                </a:ext>
              </a:extLst>
            </p:cNvPr>
            <p:cNvSpPr/>
            <p:nvPr/>
          </p:nvSpPr>
          <p:spPr>
            <a:xfrm>
              <a:off x="4087920" y="4697677"/>
              <a:ext cx="281305" cy="0"/>
            </a:xfrm>
            <a:custGeom>
              <a:avLst/>
              <a:gdLst/>
              <a:ahLst/>
              <a:cxnLst/>
              <a:rect l="l" t="t" r="r" b="b"/>
              <a:pathLst>
                <a:path w="281304">
                  <a:moveTo>
                    <a:pt x="0" y="0"/>
                  </a:moveTo>
                  <a:lnTo>
                    <a:pt x="280919" y="0"/>
                  </a:lnTo>
                </a:path>
              </a:pathLst>
            </a:custGeom>
            <a:ln w="3175">
              <a:solidFill>
                <a:srgbClr val="FFEF38"/>
              </a:solidFill>
            </a:ln>
          </p:spPr>
          <p:txBody>
            <a:bodyPr wrap="square" lIns="0" tIns="0" rIns="0" bIns="0" rtlCol="0"/>
            <a:lstStyle/>
            <a:p>
              <a:endParaRPr/>
            </a:p>
          </p:txBody>
        </p:sp>
        <p:sp>
          <p:nvSpPr>
            <p:cNvPr id="2098" name="object 2096">
              <a:extLst>
                <a:ext uri="{FF2B5EF4-FFF2-40B4-BE49-F238E27FC236}">
                  <a16:creationId xmlns:a16="http://schemas.microsoft.com/office/drawing/2014/main" id="{86897E87-41D1-4A5F-B548-54447BAE1905}"/>
                </a:ext>
              </a:extLst>
            </p:cNvPr>
            <p:cNvSpPr/>
            <p:nvPr/>
          </p:nvSpPr>
          <p:spPr>
            <a:xfrm>
              <a:off x="4087920" y="4695359"/>
              <a:ext cx="269875" cy="0"/>
            </a:xfrm>
            <a:custGeom>
              <a:avLst/>
              <a:gdLst/>
              <a:ahLst/>
              <a:cxnLst/>
              <a:rect l="l" t="t" r="r" b="b"/>
              <a:pathLst>
                <a:path w="269875">
                  <a:moveTo>
                    <a:pt x="0" y="0"/>
                  </a:moveTo>
                  <a:lnTo>
                    <a:pt x="269569" y="0"/>
                  </a:lnTo>
                </a:path>
              </a:pathLst>
            </a:custGeom>
            <a:ln w="3175">
              <a:solidFill>
                <a:srgbClr val="FFEF38"/>
              </a:solidFill>
            </a:ln>
          </p:spPr>
          <p:txBody>
            <a:bodyPr wrap="square" lIns="0" tIns="0" rIns="0" bIns="0" rtlCol="0"/>
            <a:lstStyle/>
            <a:p>
              <a:endParaRPr/>
            </a:p>
          </p:txBody>
        </p:sp>
        <p:sp>
          <p:nvSpPr>
            <p:cNvPr id="2099" name="object 2097">
              <a:extLst>
                <a:ext uri="{FF2B5EF4-FFF2-40B4-BE49-F238E27FC236}">
                  <a16:creationId xmlns:a16="http://schemas.microsoft.com/office/drawing/2014/main" id="{4E7346EE-8B97-4FD6-BFE0-89E5D1460F0E}"/>
                </a:ext>
              </a:extLst>
            </p:cNvPr>
            <p:cNvSpPr/>
            <p:nvPr/>
          </p:nvSpPr>
          <p:spPr>
            <a:xfrm>
              <a:off x="4087920" y="4695246"/>
              <a:ext cx="269875" cy="0"/>
            </a:xfrm>
            <a:custGeom>
              <a:avLst/>
              <a:gdLst/>
              <a:ahLst/>
              <a:cxnLst/>
              <a:rect l="l" t="t" r="r" b="b"/>
              <a:pathLst>
                <a:path w="269875">
                  <a:moveTo>
                    <a:pt x="0" y="0"/>
                  </a:moveTo>
                  <a:lnTo>
                    <a:pt x="269569" y="0"/>
                  </a:lnTo>
                </a:path>
              </a:pathLst>
            </a:custGeom>
            <a:ln w="3175">
              <a:solidFill>
                <a:srgbClr val="FFF13A"/>
              </a:solidFill>
            </a:ln>
          </p:spPr>
          <p:txBody>
            <a:bodyPr wrap="square" lIns="0" tIns="0" rIns="0" bIns="0" rtlCol="0"/>
            <a:lstStyle/>
            <a:p>
              <a:endParaRPr/>
            </a:p>
          </p:txBody>
        </p:sp>
        <p:sp>
          <p:nvSpPr>
            <p:cNvPr id="2100" name="object 2098">
              <a:extLst>
                <a:ext uri="{FF2B5EF4-FFF2-40B4-BE49-F238E27FC236}">
                  <a16:creationId xmlns:a16="http://schemas.microsoft.com/office/drawing/2014/main" id="{5040604A-4AB8-4DEE-A24D-80434A771FB4}"/>
                </a:ext>
              </a:extLst>
            </p:cNvPr>
            <p:cNvSpPr/>
            <p:nvPr/>
          </p:nvSpPr>
          <p:spPr>
            <a:xfrm>
              <a:off x="4093595" y="4692865"/>
              <a:ext cx="255904" cy="0"/>
            </a:xfrm>
            <a:custGeom>
              <a:avLst/>
              <a:gdLst/>
              <a:ahLst/>
              <a:cxnLst/>
              <a:rect l="l" t="t" r="r" b="b"/>
              <a:pathLst>
                <a:path w="255904">
                  <a:moveTo>
                    <a:pt x="0" y="0"/>
                  </a:moveTo>
                  <a:lnTo>
                    <a:pt x="255381" y="0"/>
                  </a:lnTo>
                </a:path>
              </a:pathLst>
            </a:custGeom>
            <a:ln w="3175">
              <a:solidFill>
                <a:srgbClr val="FFF13A"/>
              </a:solidFill>
            </a:ln>
          </p:spPr>
          <p:txBody>
            <a:bodyPr wrap="square" lIns="0" tIns="0" rIns="0" bIns="0" rtlCol="0"/>
            <a:lstStyle/>
            <a:p>
              <a:endParaRPr/>
            </a:p>
          </p:txBody>
        </p:sp>
        <p:sp>
          <p:nvSpPr>
            <p:cNvPr id="2101" name="object 2099">
              <a:extLst>
                <a:ext uri="{FF2B5EF4-FFF2-40B4-BE49-F238E27FC236}">
                  <a16:creationId xmlns:a16="http://schemas.microsoft.com/office/drawing/2014/main" id="{F16CC64E-EEB0-479F-A308-AF2C251F7C84}"/>
                </a:ext>
              </a:extLst>
            </p:cNvPr>
            <p:cNvSpPr/>
            <p:nvPr/>
          </p:nvSpPr>
          <p:spPr>
            <a:xfrm>
              <a:off x="4093595" y="4692865"/>
              <a:ext cx="255904" cy="0"/>
            </a:xfrm>
            <a:custGeom>
              <a:avLst/>
              <a:gdLst/>
              <a:ahLst/>
              <a:cxnLst/>
              <a:rect l="l" t="t" r="r" b="b"/>
              <a:pathLst>
                <a:path w="255904">
                  <a:moveTo>
                    <a:pt x="0" y="0"/>
                  </a:moveTo>
                  <a:lnTo>
                    <a:pt x="255381" y="0"/>
                  </a:lnTo>
                </a:path>
              </a:pathLst>
            </a:custGeom>
            <a:ln w="3175">
              <a:solidFill>
                <a:srgbClr val="FFF142"/>
              </a:solidFill>
            </a:ln>
          </p:spPr>
          <p:txBody>
            <a:bodyPr wrap="square" lIns="0" tIns="0" rIns="0" bIns="0" rtlCol="0"/>
            <a:lstStyle/>
            <a:p>
              <a:endParaRPr/>
            </a:p>
          </p:txBody>
        </p:sp>
        <p:sp>
          <p:nvSpPr>
            <p:cNvPr id="2102" name="object 2100">
              <a:extLst>
                <a:ext uri="{FF2B5EF4-FFF2-40B4-BE49-F238E27FC236}">
                  <a16:creationId xmlns:a16="http://schemas.microsoft.com/office/drawing/2014/main" id="{763F2CAD-3029-4A5C-88B3-0EE558859B5C}"/>
                </a:ext>
              </a:extLst>
            </p:cNvPr>
            <p:cNvSpPr/>
            <p:nvPr/>
          </p:nvSpPr>
          <p:spPr>
            <a:xfrm>
              <a:off x="4099270" y="4689292"/>
              <a:ext cx="229870" cy="0"/>
            </a:xfrm>
            <a:custGeom>
              <a:avLst/>
              <a:gdLst/>
              <a:ahLst/>
              <a:cxnLst/>
              <a:rect l="l" t="t" r="r" b="b"/>
              <a:pathLst>
                <a:path w="229870">
                  <a:moveTo>
                    <a:pt x="0" y="0"/>
                  </a:moveTo>
                  <a:lnTo>
                    <a:pt x="229843" y="0"/>
                  </a:lnTo>
                </a:path>
              </a:pathLst>
            </a:custGeom>
            <a:ln w="4762">
              <a:solidFill>
                <a:srgbClr val="FFF142"/>
              </a:solidFill>
            </a:ln>
          </p:spPr>
          <p:txBody>
            <a:bodyPr wrap="square" lIns="0" tIns="0" rIns="0" bIns="0" rtlCol="0"/>
            <a:lstStyle/>
            <a:p>
              <a:endParaRPr/>
            </a:p>
          </p:txBody>
        </p:sp>
        <p:sp>
          <p:nvSpPr>
            <p:cNvPr id="2103" name="object 2101">
              <a:extLst>
                <a:ext uri="{FF2B5EF4-FFF2-40B4-BE49-F238E27FC236}">
                  <a16:creationId xmlns:a16="http://schemas.microsoft.com/office/drawing/2014/main" id="{507A019F-9BD8-4E00-84A1-656E79799203}"/>
                </a:ext>
              </a:extLst>
            </p:cNvPr>
            <p:cNvSpPr/>
            <p:nvPr/>
          </p:nvSpPr>
          <p:spPr>
            <a:xfrm>
              <a:off x="4099270" y="4689292"/>
              <a:ext cx="229870" cy="0"/>
            </a:xfrm>
            <a:custGeom>
              <a:avLst/>
              <a:gdLst/>
              <a:ahLst/>
              <a:cxnLst/>
              <a:rect l="l" t="t" r="r" b="b"/>
              <a:pathLst>
                <a:path w="229870">
                  <a:moveTo>
                    <a:pt x="0" y="0"/>
                  </a:moveTo>
                  <a:lnTo>
                    <a:pt x="229843" y="0"/>
                  </a:lnTo>
                </a:path>
              </a:pathLst>
            </a:custGeom>
            <a:ln w="4762">
              <a:solidFill>
                <a:srgbClr val="FFF146"/>
              </a:solidFill>
            </a:ln>
          </p:spPr>
          <p:txBody>
            <a:bodyPr wrap="square" lIns="0" tIns="0" rIns="0" bIns="0" rtlCol="0"/>
            <a:lstStyle/>
            <a:p>
              <a:endParaRPr/>
            </a:p>
          </p:txBody>
        </p:sp>
        <p:sp>
          <p:nvSpPr>
            <p:cNvPr id="2104" name="object 2102">
              <a:extLst>
                <a:ext uri="{FF2B5EF4-FFF2-40B4-BE49-F238E27FC236}">
                  <a16:creationId xmlns:a16="http://schemas.microsoft.com/office/drawing/2014/main" id="{ED5BA69B-3856-4031-BFF6-B55E13671FED}"/>
                </a:ext>
              </a:extLst>
            </p:cNvPr>
            <p:cNvSpPr/>
            <p:nvPr/>
          </p:nvSpPr>
          <p:spPr>
            <a:xfrm>
              <a:off x="4110621" y="4684529"/>
              <a:ext cx="207645" cy="0"/>
            </a:xfrm>
            <a:custGeom>
              <a:avLst/>
              <a:gdLst/>
              <a:ahLst/>
              <a:cxnLst/>
              <a:rect l="l" t="t" r="r" b="b"/>
              <a:pathLst>
                <a:path w="207645">
                  <a:moveTo>
                    <a:pt x="0" y="0"/>
                  </a:moveTo>
                  <a:lnTo>
                    <a:pt x="207142" y="0"/>
                  </a:lnTo>
                </a:path>
              </a:pathLst>
            </a:custGeom>
            <a:ln w="4762">
              <a:solidFill>
                <a:srgbClr val="FFF54F"/>
              </a:solidFill>
            </a:ln>
          </p:spPr>
          <p:txBody>
            <a:bodyPr wrap="square" lIns="0" tIns="0" rIns="0" bIns="0" rtlCol="0"/>
            <a:lstStyle/>
            <a:p>
              <a:endParaRPr/>
            </a:p>
          </p:txBody>
        </p:sp>
        <p:sp>
          <p:nvSpPr>
            <p:cNvPr id="2105" name="object 2103">
              <a:extLst>
                <a:ext uri="{FF2B5EF4-FFF2-40B4-BE49-F238E27FC236}">
                  <a16:creationId xmlns:a16="http://schemas.microsoft.com/office/drawing/2014/main" id="{B7ACCA43-9709-47EE-B716-1B5DFD936621}"/>
                </a:ext>
              </a:extLst>
            </p:cNvPr>
            <p:cNvSpPr/>
            <p:nvPr/>
          </p:nvSpPr>
          <p:spPr>
            <a:xfrm>
              <a:off x="4110621" y="4684529"/>
              <a:ext cx="207645" cy="0"/>
            </a:xfrm>
            <a:custGeom>
              <a:avLst/>
              <a:gdLst/>
              <a:ahLst/>
              <a:cxnLst/>
              <a:rect l="l" t="t" r="r" b="b"/>
              <a:pathLst>
                <a:path w="207645">
                  <a:moveTo>
                    <a:pt x="0" y="0"/>
                  </a:moveTo>
                  <a:lnTo>
                    <a:pt x="207142" y="0"/>
                  </a:lnTo>
                </a:path>
              </a:pathLst>
            </a:custGeom>
            <a:ln w="4762">
              <a:solidFill>
                <a:srgbClr val="FFF553"/>
              </a:solidFill>
            </a:ln>
          </p:spPr>
          <p:txBody>
            <a:bodyPr wrap="square" lIns="0" tIns="0" rIns="0" bIns="0" rtlCol="0"/>
            <a:lstStyle/>
            <a:p>
              <a:endParaRPr/>
            </a:p>
          </p:txBody>
        </p:sp>
        <p:sp>
          <p:nvSpPr>
            <p:cNvPr id="2106" name="object 2104">
              <a:extLst>
                <a:ext uri="{FF2B5EF4-FFF2-40B4-BE49-F238E27FC236}">
                  <a16:creationId xmlns:a16="http://schemas.microsoft.com/office/drawing/2014/main" id="{BFA0B39D-CDD1-4925-91FF-3A9BF859C7BC}"/>
                </a:ext>
              </a:extLst>
            </p:cNvPr>
            <p:cNvSpPr/>
            <p:nvPr/>
          </p:nvSpPr>
          <p:spPr>
            <a:xfrm>
              <a:off x="4116296" y="4679767"/>
              <a:ext cx="17145" cy="2540"/>
            </a:xfrm>
            <a:custGeom>
              <a:avLst/>
              <a:gdLst/>
              <a:ahLst/>
              <a:cxnLst/>
              <a:rect l="l" t="t" r="r" b="b"/>
              <a:pathLst>
                <a:path w="17145" h="2539">
                  <a:moveTo>
                    <a:pt x="14187" y="0"/>
                  </a:moveTo>
                  <a:lnTo>
                    <a:pt x="2837" y="0"/>
                  </a:lnTo>
                  <a:lnTo>
                    <a:pt x="0" y="2381"/>
                  </a:lnTo>
                  <a:lnTo>
                    <a:pt x="17025" y="2381"/>
                  </a:lnTo>
                  <a:lnTo>
                    <a:pt x="14187" y="0"/>
                  </a:lnTo>
                  <a:close/>
                </a:path>
              </a:pathLst>
            </a:custGeom>
            <a:solidFill>
              <a:srgbClr val="FFF553"/>
            </a:solidFill>
          </p:spPr>
          <p:txBody>
            <a:bodyPr wrap="square" lIns="0" tIns="0" rIns="0" bIns="0" rtlCol="0"/>
            <a:lstStyle/>
            <a:p>
              <a:endParaRPr/>
            </a:p>
          </p:txBody>
        </p:sp>
        <p:sp>
          <p:nvSpPr>
            <p:cNvPr id="2107" name="object 2105">
              <a:extLst>
                <a:ext uri="{FF2B5EF4-FFF2-40B4-BE49-F238E27FC236}">
                  <a16:creationId xmlns:a16="http://schemas.microsoft.com/office/drawing/2014/main" id="{4FC7C940-0B6F-4003-9682-C630141A6389}"/>
                </a:ext>
              </a:extLst>
            </p:cNvPr>
            <p:cNvSpPr/>
            <p:nvPr/>
          </p:nvSpPr>
          <p:spPr>
            <a:xfrm>
              <a:off x="4164534" y="4680958"/>
              <a:ext cx="147955" cy="0"/>
            </a:xfrm>
            <a:custGeom>
              <a:avLst/>
              <a:gdLst/>
              <a:ahLst/>
              <a:cxnLst/>
              <a:rect l="l" t="t" r="r" b="b"/>
              <a:pathLst>
                <a:path w="147954">
                  <a:moveTo>
                    <a:pt x="0" y="0"/>
                  </a:moveTo>
                  <a:lnTo>
                    <a:pt x="147553" y="0"/>
                  </a:lnTo>
                </a:path>
              </a:pathLst>
            </a:custGeom>
            <a:ln w="3175">
              <a:solidFill>
                <a:srgbClr val="FFF553"/>
              </a:solidFill>
            </a:ln>
          </p:spPr>
          <p:txBody>
            <a:bodyPr wrap="square" lIns="0" tIns="0" rIns="0" bIns="0" rtlCol="0"/>
            <a:lstStyle/>
            <a:p>
              <a:endParaRPr/>
            </a:p>
          </p:txBody>
        </p:sp>
        <p:sp>
          <p:nvSpPr>
            <p:cNvPr id="2108" name="object 2106">
              <a:extLst>
                <a:ext uri="{FF2B5EF4-FFF2-40B4-BE49-F238E27FC236}">
                  <a16:creationId xmlns:a16="http://schemas.microsoft.com/office/drawing/2014/main" id="{AD9D8E79-EB90-4F08-BA6D-B872E1291E93}"/>
                </a:ext>
              </a:extLst>
            </p:cNvPr>
            <p:cNvSpPr/>
            <p:nvPr/>
          </p:nvSpPr>
          <p:spPr>
            <a:xfrm>
              <a:off x="4116296" y="4679767"/>
              <a:ext cx="17145" cy="2540"/>
            </a:xfrm>
            <a:custGeom>
              <a:avLst/>
              <a:gdLst/>
              <a:ahLst/>
              <a:cxnLst/>
              <a:rect l="l" t="t" r="r" b="b"/>
              <a:pathLst>
                <a:path w="17145" h="2539">
                  <a:moveTo>
                    <a:pt x="14187" y="0"/>
                  </a:moveTo>
                  <a:lnTo>
                    <a:pt x="2837" y="0"/>
                  </a:lnTo>
                  <a:lnTo>
                    <a:pt x="0" y="2381"/>
                  </a:lnTo>
                  <a:lnTo>
                    <a:pt x="17025" y="2381"/>
                  </a:lnTo>
                  <a:lnTo>
                    <a:pt x="14187" y="0"/>
                  </a:lnTo>
                  <a:close/>
                </a:path>
              </a:pathLst>
            </a:custGeom>
            <a:solidFill>
              <a:srgbClr val="FFF75C"/>
            </a:solidFill>
          </p:spPr>
          <p:txBody>
            <a:bodyPr wrap="square" lIns="0" tIns="0" rIns="0" bIns="0" rtlCol="0"/>
            <a:lstStyle/>
            <a:p>
              <a:endParaRPr/>
            </a:p>
          </p:txBody>
        </p:sp>
        <p:sp>
          <p:nvSpPr>
            <p:cNvPr id="2109" name="object 2107">
              <a:extLst>
                <a:ext uri="{FF2B5EF4-FFF2-40B4-BE49-F238E27FC236}">
                  <a16:creationId xmlns:a16="http://schemas.microsoft.com/office/drawing/2014/main" id="{869CE9A3-B88A-4042-9020-B2182EBD3F19}"/>
                </a:ext>
              </a:extLst>
            </p:cNvPr>
            <p:cNvSpPr/>
            <p:nvPr/>
          </p:nvSpPr>
          <p:spPr>
            <a:xfrm>
              <a:off x="4164534" y="4680958"/>
              <a:ext cx="147955" cy="0"/>
            </a:xfrm>
            <a:custGeom>
              <a:avLst/>
              <a:gdLst/>
              <a:ahLst/>
              <a:cxnLst/>
              <a:rect l="l" t="t" r="r" b="b"/>
              <a:pathLst>
                <a:path w="147954">
                  <a:moveTo>
                    <a:pt x="0" y="0"/>
                  </a:moveTo>
                  <a:lnTo>
                    <a:pt x="147553" y="0"/>
                  </a:lnTo>
                </a:path>
              </a:pathLst>
            </a:custGeom>
            <a:ln w="3175">
              <a:solidFill>
                <a:srgbClr val="FFF75C"/>
              </a:solidFill>
            </a:ln>
          </p:spPr>
          <p:txBody>
            <a:bodyPr wrap="square" lIns="0" tIns="0" rIns="0" bIns="0" rtlCol="0"/>
            <a:lstStyle/>
            <a:p>
              <a:endParaRPr/>
            </a:p>
          </p:txBody>
        </p:sp>
        <p:sp>
          <p:nvSpPr>
            <p:cNvPr id="2110" name="object 2108">
              <a:extLst>
                <a:ext uri="{FF2B5EF4-FFF2-40B4-BE49-F238E27FC236}">
                  <a16:creationId xmlns:a16="http://schemas.microsoft.com/office/drawing/2014/main" id="{A5FFF2D7-0C0D-4555-A6BE-6F51F374338C}"/>
                </a:ext>
              </a:extLst>
            </p:cNvPr>
            <p:cNvSpPr/>
            <p:nvPr/>
          </p:nvSpPr>
          <p:spPr>
            <a:xfrm>
              <a:off x="4170210" y="4678576"/>
              <a:ext cx="136525" cy="0"/>
            </a:xfrm>
            <a:custGeom>
              <a:avLst/>
              <a:gdLst/>
              <a:ahLst/>
              <a:cxnLst/>
              <a:rect l="l" t="t" r="r" b="b"/>
              <a:pathLst>
                <a:path w="136525">
                  <a:moveTo>
                    <a:pt x="0" y="0"/>
                  </a:moveTo>
                  <a:lnTo>
                    <a:pt x="136203" y="0"/>
                  </a:lnTo>
                </a:path>
              </a:pathLst>
            </a:custGeom>
            <a:ln w="3175">
              <a:solidFill>
                <a:srgbClr val="FFF75C"/>
              </a:solidFill>
            </a:ln>
          </p:spPr>
          <p:txBody>
            <a:bodyPr wrap="square" lIns="0" tIns="0" rIns="0" bIns="0" rtlCol="0"/>
            <a:lstStyle/>
            <a:p>
              <a:endParaRPr/>
            </a:p>
          </p:txBody>
        </p:sp>
        <p:sp>
          <p:nvSpPr>
            <p:cNvPr id="2111" name="object 2109">
              <a:extLst>
                <a:ext uri="{FF2B5EF4-FFF2-40B4-BE49-F238E27FC236}">
                  <a16:creationId xmlns:a16="http://schemas.microsoft.com/office/drawing/2014/main" id="{82F9264C-252B-468A-BA23-52CC584354F3}"/>
                </a:ext>
              </a:extLst>
            </p:cNvPr>
            <p:cNvSpPr/>
            <p:nvPr/>
          </p:nvSpPr>
          <p:spPr>
            <a:xfrm>
              <a:off x="4170210" y="4678576"/>
              <a:ext cx="136525" cy="0"/>
            </a:xfrm>
            <a:custGeom>
              <a:avLst/>
              <a:gdLst/>
              <a:ahLst/>
              <a:cxnLst/>
              <a:rect l="l" t="t" r="r" b="b"/>
              <a:pathLst>
                <a:path w="136525">
                  <a:moveTo>
                    <a:pt x="0" y="0"/>
                  </a:moveTo>
                  <a:lnTo>
                    <a:pt x="136203" y="0"/>
                  </a:lnTo>
                </a:path>
              </a:pathLst>
            </a:custGeom>
            <a:ln w="3175">
              <a:solidFill>
                <a:srgbClr val="FFF75E"/>
              </a:solidFill>
            </a:ln>
          </p:spPr>
          <p:txBody>
            <a:bodyPr wrap="square" lIns="0" tIns="0" rIns="0" bIns="0" rtlCol="0"/>
            <a:lstStyle/>
            <a:p>
              <a:endParaRPr/>
            </a:p>
          </p:txBody>
        </p:sp>
        <p:sp>
          <p:nvSpPr>
            <p:cNvPr id="2112" name="object 2110">
              <a:extLst>
                <a:ext uri="{FF2B5EF4-FFF2-40B4-BE49-F238E27FC236}">
                  <a16:creationId xmlns:a16="http://schemas.microsoft.com/office/drawing/2014/main" id="{4CD17A93-E976-49AC-82B7-522DDFDC934C}"/>
                </a:ext>
              </a:extLst>
            </p:cNvPr>
            <p:cNvSpPr/>
            <p:nvPr/>
          </p:nvSpPr>
          <p:spPr>
            <a:xfrm>
              <a:off x="4175885" y="4676195"/>
              <a:ext cx="125095" cy="0"/>
            </a:xfrm>
            <a:custGeom>
              <a:avLst/>
              <a:gdLst/>
              <a:ahLst/>
              <a:cxnLst/>
              <a:rect l="l" t="t" r="r" b="b"/>
              <a:pathLst>
                <a:path w="125095">
                  <a:moveTo>
                    <a:pt x="0" y="0"/>
                  </a:moveTo>
                  <a:lnTo>
                    <a:pt x="124853" y="0"/>
                  </a:lnTo>
                </a:path>
              </a:pathLst>
            </a:custGeom>
            <a:ln w="3175">
              <a:solidFill>
                <a:srgbClr val="FFF75E"/>
              </a:solidFill>
            </a:ln>
          </p:spPr>
          <p:txBody>
            <a:bodyPr wrap="square" lIns="0" tIns="0" rIns="0" bIns="0" rtlCol="0"/>
            <a:lstStyle/>
            <a:p>
              <a:endParaRPr/>
            </a:p>
          </p:txBody>
        </p:sp>
        <p:sp>
          <p:nvSpPr>
            <p:cNvPr id="2113" name="object 2111">
              <a:extLst>
                <a:ext uri="{FF2B5EF4-FFF2-40B4-BE49-F238E27FC236}">
                  <a16:creationId xmlns:a16="http://schemas.microsoft.com/office/drawing/2014/main" id="{CD8EF07B-BA06-47AB-87D5-CA4F57400FF3}"/>
                </a:ext>
              </a:extLst>
            </p:cNvPr>
            <p:cNvSpPr/>
            <p:nvPr/>
          </p:nvSpPr>
          <p:spPr>
            <a:xfrm>
              <a:off x="4175885" y="4676195"/>
              <a:ext cx="125095" cy="0"/>
            </a:xfrm>
            <a:custGeom>
              <a:avLst/>
              <a:gdLst/>
              <a:ahLst/>
              <a:cxnLst/>
              <a:rect l="l" t="t" r="r" b="b"/>
              <a:pathLst>
                <a:path w="125095">
                  <a:moveTo>
                    <a:pt x="0" y="0"/>
                  </a:moveTo>
                  <a:lnTo>
                    <a:pt x="124853" y="0"/>
                  </a:lnTo>
                </a:path>
              </a:pathLst>
            </a:custGeom>
            <a:ln w="3175">
              <a:solidFill>
                <a:srgbClr val="FFF966"/>
              </a:solidFill>
            </a:ln>
          </p:spPr>
          <p:txBody>
            <a:bodyPr wrap="square" lIns="0" tIns="0" rIns="0" bIns="0" rtlCol="0"/>
            <a:lstStyle/>
            <a:p>
              <a:endParaRPr/>
            </a:p>
          </p:txBody>
        </p:sp>
        <p:sp>
          <p:nvSpPr>
            <p:cNvPr id="2114" name="object 2112">
              <a:extLst>
                <a:ext uri="{FF2B5EF4-FFF2-40B4-BE49-F238E27FC236}">
                  <a16:creationId xmlns:a16="http://schemas.microsoft.com/office/drawing/2014/main" id="{EFA2D564-1784-4035-B1BA-FF27741819B6}"/>
                </a:ext>
              </a:extLst>
            </p:cNvPr>
            <p:cNvSpPr/>
            <p:nvPr/>
          </p:nvSpPr>
          <p:spPr>
            <a:xfrm>
              <a:off x="4195748" y="4673813"/>
              <a:ext cx="88265" cy="0"/>
            </a:xfrm>
            <a:custGeom>
              <a:avLst/>
              <a:gdLst/>
              <a:ahLst/>
              <a:cxnLst/>
              <a:rect l="l" t="t" r="r" b="b"/>
              <a:pathLst>
                <a:path w="88264">
                  <a:moveTo>
                    <a:pt x="0" y="0"/>
                  </a:moveTo>
                  <a:lnTo>
                    <a:pt x="87964" y="0"/>
                  </a:lnTo>
                </a:path>
              </a:pathLst>
            </a:custGeom>
            <a:ln w="3175">
              <a:solidFill>
                <a:srgbClr val="FFF966"/>
              </a:solidFill>
            </a:ln>
          </p:spPr>
          <p:txBody>
            <a:bodyPr wrap="square" lIns="0" tIns="0" rIns="0" bIns="0" rtlCol="0"/>
            <a:lstStyle/>
            <a:p>
              <a:endParaRPr/>
            </a:p>
          </p:txBody>
        </p:sp>
        <p:sp>
          <p:nvSpPr>
            <p:cNvPr id="2115" name="object 2113">
              <a:extLst>
                <a:ext uri="{FF2B5EF4-FFF2-40B4-BE49-F238E27FC236}">
                  <a16:creationId xmlns:a16="http://schemas.microsoft.com/office/drawing/2014/main" id="{C17E3730-85A5-4660-B3E0-792CC61908D2}"/>
                </a:ext>
              </a:extLst>
            </p:cNvPr>
            <p:cNvSpPr/>
            <p:nvPr/>
          </p:nvSpPr>
          <p:spPr>
            <a:xfrm>
              <a:off x="4195748" y="4670241"/>
              <a:ext cx="88265" cy="5080"/>
            </a:xfrm>
            <a:custGeom>
              <a:avLst/>
              <a:gdLst/>
              <a:ahLst/>
              <a:cxnLst/>
              <a:rect l="l" t="t" r="r" b="b"/>
              <a:pathLst>
                <a:path w="88264" h="5079">
                  <a:moveTo>
                    <a:pt x="87964" y="2381"/>
                  </a:moveTo>
                  <a:lnTo>
                    <a:pt x="0" y="2381"/>
                  </a:lnTo>
                  <a:lnTo>
                    <a:pt x="0" y="4762"/>
                  </a:lnTo>
                  <a:lnTo>
                    <a:pt x="87964" y="4762"/>
                  </a:lnTo>
                  <a:lnTo>
                    <a:pt x="87964" y="2381"/>
                  </a:lnTo>
                  <a:close/>
                </a:path>
                <a:path w="88264" h="5079">
                  <a:moveTo>
                    <a:pt x="79452" y="0"/>
                  </a:moveTo>
                  <a:lnTo>
                    <a:pt x="19863" y="0"/>
                  </a:lnTo>
                  <a:lnTo>
                    <a:pt x="17025" y="2381"/>
                  </a:lnTo>
                  <a:lnTo>
                    <a:pt x="79452" y="2381"/>
                  </a:lnTo>
                  <a:lnTo>
                    <a:pt x="79452" y="0"/>
                  </a:lnTo>
                  <a:close/>
                </a:path>
              </a:pathLst>
            </a:custGeom>
            <a:solidFill>
              <a:srgbClr val="FFF96B"/>
            </a:solidFill>
          </p:spPr>
          <p:txBody>
            <a:bodyPr wrap="square" lIns="0" tIns="0" rIns="0" bIns="0" rtlCol="0"/>
            <a:lstStyle/>
            <a:p>
              <a:endParaRPr/>
            </a:p>
          </p:txBody>
        </p:sp>
        <p:sp>
          <p:nvSpPr>
            <p:cNvPr id="2116" name="object 2114">
              <a:extLst>
                <a:ext uri="{FF2B5EF4-FFF2-40B4-BE49-F238E27FC236}">
                  <a16:creationId xmlns:a16="http://schemas.microsoft.com/office/drawing/2014/main" id="{B03D693D-04C7-45E0-9654-090C2AA056ED}"/>
                </a:ext>
              </a:extLst>
            </p:cNvPr>
            <p:cNvSpPr/>
            <p:nvPr/>
          </p:nvSpPr>
          <p:spPr>
            <a:xfrm>
              <a:off x="4212773" y="4667860"/>
              <a:ext cx="62865" cy="5080"/>
            </a:xfrm>
            <a:custGeom>
              <a:avLst/>
              <a:gdLst/>
              <a:ahLst/>
              <a:cxnLst/>
              <a:rect l="l" t="t" r="r" b="b"/>
              <a:pathLst>
                <a:path w="62864" h="5079">
                  <a:moveTo>
                    <a:pt x="62426" y="2381"/>
                  </a:moveTo>
                  <a:lnTo>
                    <a:pt x="0" y="2381"/>
                  </a:lnTo>
                  <a:lnTo>
                    <a:pt x="0" y="4762"/>
                  </a:lnTo>
                  <a:lnTo>
                    <a:pt x="62426" y="4762"/>
                  </a:lnTo>
                  <a:lnTo>
                    <a:pt x="62426" y="2381"/>
                  </a:lnTo>
                  <a:close/>
                </a:path>
                <a:path w="62864" h="5079">
                  <a:moveTo>
                    <a:pt x="53913" y="0"/>
                  </a:moveTo>
                  <a:lnTo>
                    <a:pt x="25538" y="0"/>
                  </a:lnTo>
                  <a:lnTo>
                    <a:pt x="22700" y="2381"/>
                  </a:lnTo>
                  <a:lnTo>
                    <a:pt x="53913" y="2381"/>
                  </a:lnTo>
                  <a:lnTo>
                    <a:pt x="53913" y="0"/>
                  </a:lnTo>
                  <a:close/>
                </a:path>
              </a:pathLst>
            </a:custGeom>
            <a:solidFill>
              <a:srgbClr val="FFFB73"/>
            </a:solidFill>
          </p:spPr>
          <p:txBody>
            <a:bodyPr wrap="square" lIns="0" tIns="0" rIns="0" bIns="0" rtlCol="0"/>
            <a:lstStyle/>
            <a:p>
              <a:endParaRPr/>
            </a:p>
          </p:txBody>
        </p:sp>
        <p:sp>
          <p:nvSpPr>
            <p:cNvPr id="2117" name="object 2115">
              <a:extLst>
                <a:ext uri="{FF2B5EF4-FFF2-40B4-BE49-F238E27FC236}">
                  <a16:creationId xmlns:a16="http://schemas.microsoft.com/office/drawing/2014/main" id="{8469B5EC-269E-4343-A15E-00E046FDBC96}"/>
                </a:ext>
              </a:extLst>
            </p:cNvPr>
            <p:cNvSpPr/>
            <p:nvPr/>
          </p:nvSpPr>
          <p:spPr>
            <a:xfrm>
              <a:off x="4238311" y="4667860"/>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FFFF7E"/>
            </a:solidFill>
          </p:spPr>
          <p:txBody>
            <a:bodyPr wrap="square" lIns="0" tIns="0" rIns="0" bIns="0" rtlCol="0"/>
            <a:lstStyle/>
            <a:p>
              <a:endParaRPr/>
            </a:p>
          </p:txBody>
        </p:sp>
        <p:sp>
          <p:nvSpPr>
            <p:cNvPr id="2118" name="object 2116">
              <a:extLst>
                <a:ext uri="{FF2B5EF4-FFF2-40B4-BE49-F238E27FC236}">
                  <a16:creationId xmlns:a16="http://schemas.microsoft.com/office/drawing/2014/main" id="{B8595C6E-17FC-4ECE-A0A0-DEC9483E2CE4}"/>
                </a:ext>
              </a:extLst>
            </p:cNvPr>
            <p:cNvSpPr/>
            <p:nvPr/>
          </p:nvSpPr>
          <p:spPr>
            <a:xfrm>
              <a:off x="4351814" y="4755973"/>
              <a:ext cx="48260" cy="2540"/>
            </a:xfrm>
            <a:custGeom>
              <a:avLst/>
              <a:gdLst/>
              <a:ahLst/>
              <a:cxnLst/>
              <a:rect l="l" t="t" r="r" b="b"/>
              <a:pathLst>
                <a:path w="48260" h="2539">
                  <a:moveTo>
                    <a:pt x="0" y="0"/>
                  </a:moveTo>
                  <a:lnTo>
                    <a:pt x="0" y="2381"/>
                  </a:lnTo>
                  <a:lnTo>
                    <a:pt x="48238" y="2381"/>
                  </a:lnTo>
                  <a:lnTo>
                    <a:pt x="48238" y="0"/>
                  </a:lnTo>
                  <a:lnTo>
                    <a:pt x="0" y="0"/>
                  </a:lnTo>
                  <a:close/>
                </a:path>
              </a:pathLst>
            </a:custGeom>
            <a:solidFill>
              <a:srgbClr val="FF1700"/>
            </a:solidFill>
          </p:spPr>
          <p:txBody>
            <a:bodyPr wrap="square" lIns="0" tIns="0" rIns="0" bIns="0" rtlCol="0"/>
            <a:lstStyle/>
            <a:p>
              <a:endParaRPr/>
            </a:p>
          </p:txBody>
        </p:sp>
        <p:sp>
          <p:nvSpPr>
            <p:cNvPr id="2119" name="object 2117">
              <a:extLst>
                <a:ext uri="{FF2B5EF4-FFF2-40B4-BE49-F238E27FC236}">
                  <a16:creationId xmlns:a16="http://schemas.microsoft.com/office/drawing/2014/main" id="{35EDBDB4-E416-490A-8613-D2D3DCA02861}"/>
                </a:ext>
              </a:extLst>
            </p:cNvPr>
            <p:cNvSpPr/>
            <p:nvPr/>
          </p:nvSpPr>
          <p:spPr>
            <a:xfrm>
              <a:off x="4351814" y="4755973"/>
              <a:ext cx="48260" cy="2540"/>
            </a:xfrm>
            <a:custGeom>
              <a:avLst/>
              <a:gdLst/>
              <a:ahLst/>
              <a:cxnLst/>
              <a:rect l="l" t="t" r="r" b="b"/>
              <a:pathLst>
                <a:path w="48260" h="2539">
                  <a:moveTo>
                    <a:pt x="48238" y="0"/>
                  </a:moveTo>
                  <a:lnTo>
                    <a:pt x="0" y="0"/>
                  </a:lnTo>
                  <a:lnTo>
                    <a:pt x="0" y="2381"/>
                  </a:lnTo>
                  <a:lnTo>
                    <a:pt x="45401" y="2381"/>
                  </a:lnTo>
                  <a:lnTo>
                    <a:pt x="48238" y="0"/>
                  </a:lnTo>
                  <a:close/>
                </a:path>
              </a:pathLst>
            </a:custGeom>
            <a:solidFill>
              <a:srgbClr val="FF2000"/>
            </a:solidFill>
          </p:spPr>
          <p:txBody>
            <a:bodyPr wrap="square" lIns="0" tIns="0" rIns="0" bIns="0" rtlCol="0"/>
            <a:lstStyle/>
            <a:p>
              <a:endParaRPr/>
            </a:p>
          </p:txBody>
        </p:sp>
        <p:sp>
          <p:nvSpPr>
            <p:cNvPr id="2120" name="object 2118">
              <a:extLst>
                <a:ext uri="{FF2B5EF4-FFF2-40B4-BE49-F238E27FC236}">
                  <a16:creationId xmlns:a16="http://schemas.microsoft.com/office/drawing/2014/main" id="{D663DB81-D4A9-44E4-AFEB-1932EAEE940C}"/>
                </a:ext>
              </a:extLst>
            </p:cNvPr>
            <p:cNvSpPr/>
            <p:nvPr/>
          </p:nvSpPr>
          <p:spPr>
            <a:xfrm>
              <a:off x="4320601" y="4754782"/>
              <a:ext cx="99695" cy="0"/>
            </a:xfrm>
            <a:custGeom>
              <a:avLst/>
              <a:gdLst/>
              <a:ahLst/>
              <a:cxnLst/>
              <a:rect l="l" t="t" r="r" b="b"/>
              <a:pathLst>
                <a:path w="99695">
                  <a:moveTo>
                    <a:pt x="0" y="0"/>
                  </a:moveTo>
                  <a:lnTo>
                    <a:pt x="99315" y="0"/>
                  </a:lnTo>
                </a:path>
              </a:pathLst>
            </a:custGeom>
            <a:ln w="3175">
              <a:solidFill>
                <a:srgbClr val="FF2F00"/>
              </a:solidFill>
            </a:ln>
          </p:spPr>
          <p:txBody>
            <a:bodyPr wrap="square" lIns="0" tIns="0" rIns="0" bIns="0" rtlCol="0"/>
            <a:lstStyle/>
            <a:p>
              <a:endParaRPr/>
            </a:p>
          </p:txBody>
        </p:sp>
        <p:sp>
          <p:nvSpPr>
            <p:cNvPr id="2121" name="object 2119">
              <a:extLst>
                <a:ext uri="{FF2B5EF4-FFF2-40B4-BE49-F238E27FC236}">
                  <a16:creationId xmlns:a16="http://schemas.microsoft.com/office/drawing/2014/main" id="{62E45CFA-6C54-45E7-8701-F38DDBFE2233}"/>
                </a:ext>
              </a:extLst>
            </p:cNvPr>
            <p:cNvSpPr/>
            <p:nvPr/>
          </p:nvSpPr>
          <p:spPr>
            <a:xfrm>
              <a:off x="4320601" y="4754782"/>
              <a:ext cx="99695" cy="0"/>
            </a:xfrm>
            <a:custGeom>
              <a:avLst/>
              <a:gdLst/>
              <a:ahLst/>
              <a:cxnLst/>
              <a:rect l="l" t="t" r="r" b="b"/>
              <a:pathLst>
                <a:path w="99695">
                  <a:moveTo>
                    <a:pt x="0" y="0"/>
                  </a:moveTo>
                  <a:lnTo>
                    <a:pt x="99315" y="0"/>
                  </a:lnTo>
                </a:path>
              </a:pathLst>
            </a:custGeom>
            <a:ln w="3175">
              <a:solidFill>
                <a:srgbClr val="FF3A00"/>
              </a:solidFill>
            </a:ln>
          </p:spPr>
          <p:txBody>
            <a:bodyPr wrap="square" lIns="0" tIns="0" rIns="0" bIns="0" rtlCol="0"/>
            <a:lstStyle/>
            <a:p>
              <a:endParaRPr/>
            </a:p>
          </p:txBody>
        </p:sp>
        <p:sp>
          <p:nvSpPr>
            <p:cNvPr id="2122" name="object 2120">
              <a:extLst>
                <a:ext uri="{FF2B5EF4-FFF2-40B4-BE49-F238E27FC236}">
                  <a16:creationId xmlns:a16="http://schemas.microsoft.com/office/drawing/2014/main" id="{44ADBD86-1E9A-47C3-B793-ABD40C44DF1E}"/>
                </a:ext>
              </a:extLst>
            </p:cNvPr>
            <p:cNvSpPr/>
            <p:nvPr/>
          </p:nvSpPr>
          <p:spPr>
            <a:xfrm>
              <a:off x="4303576" y="4751210"/>
              <a:ext cx="128270" cy="0"/>
            </a:xfrm>
            <a:custGeom>
              <a:avLst/>
              <a:gdLst/>
              <a:ahLst/>
              <a:cxnLst/>
              <a:rect l="l" t="t" r="r" b="b"/>
              <a:pathLst>
                <a:path w="128270">
                  <a:moveTo>
                    <a:pt x="0" y="0"/>
                  </a:moveTo>
                  <a:lnTo>
                    <a:pt x="127690" y="0"/>
                  </a:lnTo>
                </a:path>
              </a:pathLst>
            </a:custGeom>
            <a:ln w="4762">
              <a:solidFill>
                <a:srgbClr val="FF3A00"/>
              </a:solidFill>
            </a:ln>
          </p:spPr>
          <p:txBody>
            <a:bodyPr wrap="square" lIns="0" tIns="0" rIns="0" bIns="0" rtlCol="0"/>
            <a:lstStyle/>
            <a:p>
              <a:endParaRPr/>
            </a:p>
          </p:txBody>
        </p:sp>
        <p:sp>
          <p:nvSpPr>
            <p:cNvPr id="2123" name="object 2121">
              <a:extLst>
                <a:ext uri="{FF2B5EF4-FFF2-40B4-BE49-F238E27FC236}">
                  <a16:creationId xmlns:a16="http://schemas.microsoft.com/office/drawing/2014/main" id="{ABBBC960-7695-4242-A4EC-22C0A204199A}"/>
                </a:ext>
              </a:extLst>
            </p:cNvPr>
            <p:cNvSpPr/>
            <p:nvPr/>
          </p:nvSpPr>
          <p:spPr>
            <a:xfrm>
              <a:off x="4303576" y="4751210"/>
              <a:ext cx="128270" cy="0"/>
            </a:xfrm>
            <a:custGeom>
              <a:avLst/>
              <a:gdLst/>
              <a:ahLst/>
              <a:cxnLst/>
              <a:rect l="l" t="t" r="r" b="b"/>
              <a:pathLst>
                <a:path w="128270">
                  <a:moveTo>
                    <a:pt x="0" y="0"/>
                  </a:moveTo>
                  <a:lnTo>
                    <a:pt x="127690" y="0"/>
                  </a:lnTo>
                </a:path>
              </a:pathLst>
            </a:custGeom>
            <a:ln w="4762">
              <a:solidFill>
                <a:srgbClr val="FF4900"/>
              </a:solidFill>
            </a:ln>
          </p:spPr>
          <p:txBody>
            <a:bodyPr wrap="square" lIns="0" tIns="0" rIns="0" bIns="0" rtlCol="0"/>
            <a:lstStyle/>
            <a:p>
              <a:endParaRPr/>
            </a:p>
          </p:txBody>
        </p:sp>
        <p:sp>
          <p:nvSpPr>
            <p:cNvPr id="2124" name="object 2122">
              <a:extLst>
                <a:ext uri="{FF2B5EF4-FFF2-40B4-BE49-F238E27FC236}">
                  <a16:creationId xmlns:a16="http://schemas.microsoft.com/office/drawing/2014/main" id="{1C1DE723-009A-491E-A690-216528925B7A}"/>
                </a:ext>
              </a:extLst>
            </p:cNvPr>
            <p:cNvSpPr/>
            <p:nvPr/>
          </p:nvSpPr>
          <p:spPr>
            <a:xfrm>
              <a:off x="4280875" y="4746447"/>
              <a:ext cx="161925" cy="0"/>
            </a:xfrm>
            <a:custGeom>
              <a:avLst/>
              <a:gdLst/>
              <a:ahLst/>
              <a:cxnLst/>
              <a:rect l="l" t="t" r="r" b="b"/>
              <a:pathLst>
                <a:path w="161925">
                  <a:moveTo>
                    <a:pt x="0" y="0"/>
                  </a:moveTo>
                  <a:lnTo>
                    <a:pt x="161741" y="0"/>
                  </a:lnTo>
                </a:path>
              </a:pathLst>
            </a:custGeom>
            <a:ln w="4762">
              <a:solidFill>
                <a:srgbClr val="FF5200"/>
              </a:solidFill>
            </a:ln>
          </p:spPr>
          <p:txBody>
            <a:bodyPr wrap="square" lIns="0" tIns="0" rIns="0" bIns="0" rtlCol="0"/>
            <a:lstStyle/>
            <a:p>
              <a:endParaRPr/>
            </a:p>
          </p:txBody>
        </p:sp>
        <p:sp>
          <p:nvSpPr>
            <p:cNvPr id="2125" name="object 2123">
              <a:extLst>
                <a:ext uri="{FF2B5EF4-FFF2-40B4-BE49-F238E27FC236}">
                  <a16:creationId xmlns:a16="http://schemas.microsoft.com/office/drawing/2014/main" id="{CF1AB123-6836-4FC1-93BF-FA1E9E5A669D}"/>
                </a:ext>
              </a:extLst>
            </p:cNvPr>
            <p:cNvSpPr/>
            <p:nvPr/>
          </p:nvSpPr>
          <p:spPr>
            <a:xfrm>
              <a:off x="4141834" y="4746447"/>
              <a:ext cx="102235" cy="0"/>
            </a:xfrm>
            <a:custGeom>
              <a:avLst/>
              <a:gdLst/>
              <a:ahLst/>
              <a:cxnLst/>
              <a:rect l="l" t="t" r="r" b="b"/>
              <a:pathLst>
                <a:path w="102235">
                  <a:moveTo>
                    <a:pt x="0" y="0"/>
                  </a:moveTo>
                  <a:lnTo>
                    <a:pt x="102152" y="0"/>
                  </a:lnTo>
                </a:path>
              </a:pathLst>
            </a:custGeom>
            <a:ln w="4762">
              <a:solidFill>
                <a:srgbClr val="FF5200"/>
              </a:solidFill>
            </a:ln>
          </p:spPr>
          <p:txBody>
            <a:bodyPr wrap="square" lIns="0" tIns="0" rIns="0" bIns="0" rtlCol="0"/>
            <a:lstStyle/>
            <a:p>
              <a:endParaRPr/>
            </a:p>
          </p:txBody>
        </p:sp>
        <p:sp>
          <p:nvSpPr>
            <p:cNvPr id="2126" name="object 2124">
              <a:extLst>
                <a:ext uri="{FF2B5EF4-FFF2-40B4-BE49-F238E27FC236}">
                  <a16:creationId xmlns:a16="http://schemas.microsoft.com/office/drawing/2014/main" id="{1E815B65-E207-4E92-A07E-DEAB1A111273}"/>
                </a:ext>
              </a:extLst>
            </p:cNvPr>
            <p:cNvSpPr/>
            <p:nvPr/>
          </p:nvSpPr>
          <p:spPr>
            <a:xfrm>
              <a:off x="4141834" y="4746447"/>
              <a:ext cx="102235" cy="0"/>
            </a:xfrm>
            <a:custGeom>
              <a:avLst/>
              <a:gdLst/>
              <a:ahLst/>
              <a:cxnLst/>
              <a:rect l="l" t="t" r="r" b="b"/>
              <a:pathLst>
                <a:path w="102235">
                  <a:moveTo>
                    <a:pt x="0" y="0"/>
                  </a:moveTo>
                  <a:lnTo>
                    <a:pt x="102152" y="0"/>
                  </a:lnTo>
                </a:path>
              </a:pathLst>
            </a:custGeom>
            <a:ln w="4762">
              <a:solidFill>
                <a:srgbClr val="FF6000"/>
              </a:solidFill>
            </a:ln>
          </p:spPr>
          <p:txBody>
            <a:bodyPr wrap="square" lIns="0" tIns="0" rIns="0" bIns="0" rtlCol="0"/>
            <a:lstStyle/>
            <a:p>
              <a:endParaRPr/>
            </a:p>
          </p:txBody>
        </p:sp>
        <p:sp>
          <p:nvSpPr>
            <p:cNvPr id="2127" name="object 2125">
              <a:extLst>
                <a:ext uri="{FF2B5EF4-FFF2-40B4-BE49-F238E27FC236}">
                  <a16:creationId xmlns:a16="http://schemas.microsoft.com/office/drawing/2014/main" id="{E4631497-0AE3-4730-83E6-F4EFE0BEC293}"/>
                </a:ext>
              </a:extLst>
            </p:cNvPr>
            <p:cNvSpPr/>
            <p:nvPr/>
          </p:nvSpPr>
          <p:spPr>
            <a:xfrm>
              <a:off x="4280875" y="4746355"/>
              <a:ext cx="161925" cy="0"/>
            </a:xfrm>
            <a:custGeom>
              <a:avLst/>
              <a:gdLst/>
              <a:ahLst/>
              <a:cxnLst/>
              <a:rect l="l" t="t" r="r" b="b"/>
              <a:pathLst>
                <a:path w="161925">
                  <a:moveTo>
                    <a:pt x="0" y="0"/>
                  </a:moveTo>
                  <a:lnTo>
                    <a:pt x="161741" y="0"/>
                  </a:lnTo>
                </a:path>
              </a:pathLst>
            </a:custGeom>
            <a:ln w="4636">
              <a:solidFill>
                <a:srgbClr val="FF6000"/>
              </a:solidFill>
            </a:ln>
          </p:spPr>
          <p:txBody>
            <a:bodyPr wrap="square" lIns="0" tIns="0" rIns="0" bIns="0" rtlCol="0"/>
            <a:lstStyle/>
            <a:p>
              <a:endParaRPr/>
            </a:p>
          </p:txBody>
        </p:sp>
        <p:sp>
          <p:nvSpPr>
            <p:cNvPr id="2128" name="object 2126">
              <a:extLst>
                <a:ext uri="{FF2B5EF4-FFF2-40B4-BE49-F238E27FC236}">
                  <a16:creationId xmlns:a16="http://schemas.microsoft.com/office/drawing/2014/main" id="{635AB0AA-87F9-4D8C-9DE8-0F44577BCACF}"/>
                </a:ext>
              </a:extLst>
            </p:cNvPr>
            <p:cNvSpPr/>
            <p:nvPr/>
          </p:nvSpPr>
          <p:spPr>
            <a:xfrm>
              <a:off x="4269525" y="4742878"/>
              <a:ext cx="173355" cy="0"/>
            </a:xfrm>
            <a:custGeom>
              <a:avLst/>
              <a:gdLst/>
              <a:ahLst/>
              <a:cxnLst/>
              <a:rect l="l" t="t" r="r" b="b"/>
              <a:pathLst>
                <a:path w="173354">
                  <a:moveTo>
                    <a:pt x="0" y="0"/>
                  </a:moveTo>
                  <a:lnTo>
                    <a:pt x="173091" y="0"/>
                  </a:lnTo>
                </a:path>
              </a:pathLst>
            </a:custGeom>
            <a:ln w="3175">
              <a:solidFill>
                <a:srgbClr val="FF6000"/>
              </a:solidFill>
            </a:ln>
          </p:spPr>
          <p:txBody>
            <a:bodyPr wrap="square" lIns="0" tIns="0" rIns="0" bIns="0" rtlCol="0"/>
            <a:lstStyle/>
            <a:p>
              <a:endParaRPr/>
            </a:p>
          </p:txBody>
        </p:sp>
        <p:sp>
          <p:nvSpPr>
            <p:cNvPr id="2129" name="object 2127">
              <a:extLst>
                <a:ext uri="{FF2B5EF4-FFF2-40B4-BE49-F238E27FC236}">
                  <a16:creationId xmlns:a16="http://schemas.microsoft.com/office/drawing/2014/main" id="{CD6B031D-F71A-432B-BDFD-4BC9EDA2A7B9}"/>
                </a:ext>
              </a:extLst>
            </p:cNvPr>
            <p:cNvSpPr/>
            <p:nvPr/>
          </p:nvSpPr>
          <p:spPr>
            <a:xfrm>
              <a:off x="4130483" y="4742875"/>
              <a:ext cx="130810" cy="0"/>
            </a:xfrm>
            <a:custGeom>
              <a:avLst/>
              <a:gdLst/>
              <a:ahLst/>
              <a:cxnLst/>
              <a:rect l="l" t="t" r="r" b="b"/>
              <a:pathLst>
                <a:path w="130810">
                  <a:moveTo>
                    <a:pt x="0" y="0"/>
                  </a:moveTo>
                  <a:lnTo>
                    <a:pt x="130528" y="0"/>
                  </a:lnTo>
                </a:path>
              </a:pathLst>
            </a:custGeom>
            <a:ln w="3175">
              <a:solidFill>
                <a:srgbClr val="FF6000"/>
              </a:solidFill>
            </a:ln>
          </p:spPr>
          <p:txBody>
            <a:bodyPr wrap="square" lIns="0" tIns="0" rIns="0" bIns="0" rtlCol="0"/>
            <a:lstStyle/>
            <a:p>
              <a:endParaRPr/>
            </a:p>
          </p:txBody>
        </p:sp>
        <p:sp>
          <p:nvSpPr>
            <p:cNvPr id="2130" name="object 2128">
              <a:extLst>
                <a:ext uri="{FF2B5EF4-FFF2-40B4-BE49-F238E27FC236}">
                  <a16:creationId xmlns:a16="http://schemas.microsoft.com/office/drawing/2014/main" id="{D25B440B-60FA-4D1F-8B30-2448E90ED1CA}"/>
                </a:ext>
              </a:extLst>
            </p:cNvPr>
            <p:cNvSpPr/>
            <p:nvPr/>
          </p:nvSpPr>
          <p:spPr>
            <a:xfrm>
              <a:off x="4130483" y="4742875"/>
              <a:ext cx="130810" cy="0"/>
            </a:xfrm>
            <a:custGeom>
              <a:avLst/>
              <a:gdLst/>
              <a:ahLst/>
              <a:cxnLst/>
              <a:rect l="l" t="t" r="r" b="b"/>
              <a:pathLst>
                <a:path w="130810">
                  <a:moveTo>
                    <a:pt x="0" y="0"/>
                  </a:moveTo>
                  <a:lnTo>
                    <a:pt x="130528" y="0"/>
                  </a:lnTo>
                </a:path>
              </a:pathLst>
            </a:custGeom>
            <a:ln w="3175">
              <a:solidFill>
                <a:srgbClr val="FF6B00"/>
              </a:solidFill>
            </a:ln>
          </p:spPr>
          <p:txBody>
            <a:bodyPr wrap="square" lIns="0" tIns="0" rIns="0" bIns="0" rtlCol="0"/>
            <a:lstStyle/>
            <a:p>
              <a:endParaRPr/>
            </a:p>
          </p:txBody>
        </p:sp>
        <p:sp>
          <p:nvSpPr>
            <p:cNvPr id="2131" name="object 2129">
              <a:extLst>
                <a:ext uri="{FF2B5EF4-FFF2-40B4-BE49-F238E27FC236}">
                  <a16:creationId xmlns:a16="http://schemas.microsoft.com/office/drawing/2014/main" id="{F31CACF6-934C-4945-B692-28DD02EF5962}"/>
                </a:ext>
              </a:extLst>
            </p:cNvPr>
            <p:cNvSpPr/>
            <p:nvPr/>
          </p:nvSpPr>
          <p:spPr>
            <a:xfrm>
              <a:off x="4269525" y="4742878"/>
              <a:ext cx="173355" cy="0"/>
            </a:xfrm>
            <a:custGeom>
              <a:avLst/>
              <a:gdLst/>
              <a:ahLst/>
              <a:cxnLst/>
              <a:rect l="l" t="t" r="r" b="b"/>
              <a:pathLst>
                <a:path w="173354">
                  <a:moveTo>
                    <a:pt x="0" y="0"/>
                  </a:moveTo>
                  <a:lnTo>
                    <a:pt x="173091" y="0"/>
                  </a:lnTo>
                </a:path>
              </a:pathLst>
            </a:custGeom>
            <a:ln w="3175">
              <a:solidFill>
                <a:srgbClr val="FF6B00"/>
              </a:solidFill>
            </a:ln>
          </p:spPr>
          <p:txBody>
            <a:bodyPr wrap="square" lIns="0" tIns="0" rIns="0" bIns="0" rtlCol="0"/>
            <a:lstStyle/>
            <a:p>
              <a:endParaRPr/>
            </a:p>
          </p:txBody>
        </p:sp>
        <p:sp>
          <p:nvSpPr>
            <p:cNvPr id="2132" name="object 2130">
              <a:extLst>
                <a:ext uri="{FF2B5EF4-FFF2-40B4-BE49-F238E27FC236}">
                  <a16:creationId xmlns:a16="http://schemas.microsoft.com/office/drawing/2014/main" id="{D9D40566-F8AC-4813-AA10-618E628D86E0}"/>
                </a:ext>
              </a:extLst>
            </p:cNvPr>
            <p:cNvSpPr/>
            <p:nvPr/>
          </p:nvSpPr>
          <p:spPr>
            <a:xfrm>
              <a:off x="4121971" y="4740560"/>
              <a:ext cx="320675" cy="0"/>
            </a:xfrm>
            <a:custGeom>
              <a:avLst/>
              <a:gdLst/>
              <a:ahLst/>
              <a:cxnLst/>
              <a:rect l="l" t="t" r="r" b="b"/>
              <a:pathLst>
                <a:path w="320675">
                  <a:moveTo>
                    <a:pt x="0" y="0"/>
                  </a:moveTo>
                  <a:lnTo>
                    <a:pt x="320645" y="0"/>
                  </a:lnTo>
                </a:path>
              </a:pathLst>
            </a:custGeom>
            <a:ln w="3175">
              <a:solidFill>
                <a:srgbClr val="FF6B00"/>
              </a:solidFill>
            </a:ln>
          </p:spPr>
          <p:txBody>
            <a:bodyPr wrap="square" lIns="0" tIns="0" rIns="0" bIns="0" rtlCol="0"/>
            <a:lstStyle/>
            <a:p>
              <a:endParaRPr/>
            </a:p>
          </p:txBody>
        </p:sp>
        <p:sp>
          <p:nvSpPr>
            <p:cNvPr id="2133" name="object 2131">
              <a:extLst>
                <a:ext uri="{FF2B5EF4-FFF2-40B4-BE49-F238E27FC236}">
                  <a16:creationId xmlns:a16="http://schemas.microsoft.com/office/drawing/2014/main" id="{C2C87037-5257-4B59-BCF2-07766559BF1D}"/>
                </a:ext>
              </a:extLst>
            </p:cNvPr>
            <p:cNvSpPr/>
            <p:nvPr/>
          </p:nvSpPr>
          <p:spPr>
            <a:xfrm>
              <a:off x="4116296" y="4739302"/>
              <a:ext cx="326390" cy="0"/>
            </a:xfrm>
            <a:custGeom>
              <a:avLst/>
              <a:gdLst/>
              <a:ahLst/>
              <a:cxnLst/>
              <a:rect l="l" t="t" r="r" b="b"/>
              <a:pathLst>
                <a:path w="326389">
                  <a:moveTo>
                    <a:pt x="0" y="0"/>
                  </a:moveTo>
                  <a:lnTo>
                    <a:pt x="326320" y="0"/>
                  </a:lnTo>
                </a:path>
              </a:pathLst>
            </a:custGeom>
            <a:ln w="4762">
              <a:solidFill>
                <a:srgbClr val="FF7800"/>
              </a:solidFill>
            </a:ln>
          </p:spPr>
          <p:txBody>
            <a:bodyPr wrap="square" lIns="0" tIns="0" rIns="0" bIns="0" rtlCol="0"/>
            <a:lstStyle/>
            <a:p>
              <a:endParaRPr/>
            </a:p>
          </p:txBody>
        </p:sp>
        <p:sp>
          <p:nvSpPr>
            <p:cNvPr id="2134" name="object 2132">
              <a:extLst>
                <a:ext uri="{FF2B5EF4-FFF2-40B4-BE49-F238E27FC236}">
                  <a16:creationId xmlns:a16="http://schemas.microsoft.com/office/drawing/2014/main" id="{5A94F95D-9A5A-44DB-B43C-0D09BCD8140C}"/>
                </a:ext>
              </a:extLst>
            </p:cNvPr>
            <p:cNvSpPr/>
            <p:nvPr/>
          </p:nvSpPr>
          <p:spPr>
            <a:xfrm>
              <a:off x="4117869" y="4738242"/>
              <a:ext cx="325120" cy="0"/>
            </a:xfrm>
            <a:custGeom>
              <a:avLst/>
              <a:gdLst/>
              <a:ahLst/>
              <a:cxnLst/>
              <a:rect l="l" t="t" r="r" b="b"/>
              <a:pathLst>
                <a:path w="325120">
                  <a:moveTo>
                    <a:pt x="0" y="0"/>
                  </a:moveTo>
                  <a:lnTo>
                    <a:pt x="324747" y="0"/>
                  </a:lnTo>
                </a:path>
              </a:pathLst>
            </a:custGeom>
            <a:ln w="3175">
              <a:solidFill>
                <a:srgbClr val="FF8200"/>
              </a:solidFill>
            </a:ln>
          </p:spPr>
          <p:txBody>
            <a:bodyPr wrap="square" lIns="0" tIns="0" rIns="0" bIns="0" rtlCol="0"/>
            <a:lstStyle/>
            <a:p>
              <a:endParaRPr/>
            </a:p>
          </p:txBody>
        </p:sp>
        <p:sp>
          <p:nvSpPr>
            <p:cNvPr id="2135" name="object 2133">
              <a:extLst>
                <a:ext uri="{FF2B5EF4-FFF2-40B4-BE49-F238E27FC236}">
                  <a16:creationId xmlns:a16="http://schemas.microsoft.com/office/drawing/2014/main" id="{31946387-082A-4CAB-B217-0293B13CF6D7}"/>
                </a:ext>
              </a:extLst>
            </p:cNvPr>
            <p:cNvSpPr/>
            <p:nvPr/>
          </p:nvSpPr>
          <p:spPr>
            <a:xfrm>
              <a:off x="4110621" y="4735924"/>
              <a:ext cx="332105" cy="0"/>
            </a:xfrm>
            <a:custGeom>
              <a:avLst/>
              <a:gdLst/>
              <a:ahLst/>
              <a:cxnLst/>
              <a:rect l="l" t="t" r="r" b="b"/>
              <a:pathLst>
                <a:path w="332104">
                  <a:moveTo>
                    <a:pt x="0" y="0"/>
                  </a:moveTo>
                  <a:lnTo>
                    <a:pt x="331996" y="0"/>
                  </a:lnTo>
                </a:path>
              </a:pathLst>
            </a:custGeom>
            <a:ln w="3175">
              <a:solidFill>
                <a:srgbClr val="FF8200"/>
              </a:solidFill>
            </a:ln>
          </p:spPr>
          <p:txBody>
            <a:bodyPr wrap="square" lIns="0" tIns="0" rIns="0" bIns="0" rtlCol="0"/>
            <a:lstStyle/>
            <a:p>
              <a:endParaRPr/>
            </a:p>
          </p:txBody>
        </p:sp>
        <p:sp>
          <p:nvSpPr>
            <p:cNvPr id="2136" name="object 2134">
              <a:extLst>
                <a:ext uri="{FF2B5EF4-FFF2-40B4-BE49-F238E27FC236}">
                  <a16:creationId xmlns:a16="http://schemas.microsoft.com/office/drawing/2014/main" id="{E00D243B-DA75-4090-B5BB-F003DB59ABB7}"/>
                </a:ext>
              </a:extLst>
            </p:cNvPr>
            <p:cNvSpPr/>
            <p:nvPr/>
          </p:nvSpPr>
          <p:spPr>
            <a:xfrm>
              <a:off x="4110621" y="4735924"/>
              <a:ext cx="332105" cy="0"/>
            </a:xfrm>
            <a:custGeom>
              <a:avLst/>
              <a:gdLst/>
              <a:ahLst/>
              <a:cxnLst/>
              <a:rect l="l" t="t" r="r" b="b"/>
              <a:pathLst>
                <a:path w="332104">
                  <a:moveTo>
                    <a:pt x="0" y="0"/>
                  </a:moveTo>
                  <a:lnTo>
                    <a:pt x="331996" y="0"/>
                  </a:lnTo>
                </a:path>
              </a:pathLst>
            </a:custGeom>
            <a:ln w="3175">
              <a:solidFill>
                <a:srgbClr val="FF9100"/>
              </a:solidFill>
            </a:ln>
          </p:spPr>
          <p:txBody>
            <a:bodyPr wrap="square" lIns="0" tIns="0" rIns="0" bIns="0" rtlCol="0"/>
            <a:lstStyle/>
            <a:p>
              <a:endParaRPr/>
            </a:p>
          </p:txBody>
        </p:sp>
        <p:sp>
          <p:nvSpPr>
            <p:cNvPr id="2137" name="object 2135">
              <a:extLst>
                <a:ext uri="{FF2B5EF4-FFF2-40B4-BE49-F238E27FC236}">
                  <a16:creationId xmlns:a16="http://schemas.microsoft.com/office/drawing/2014/main" id="{E89B8EB7-F654-4F75-B3BA-FC58CBF7D780}"/>
                </a:ext>
              </a:extLst>
            </p:cNvPr>
            <p:cNvSpPr/>
            <p:nvPr/>
          </p:nvSpPr>
          <p:spPr>
            <a:xfrm>
              <a:off x="4107783" y="4733606"/>
              <a:ext cx="335280" cy="0"/>
            </a:xfrm>
            <a:custGeom>
              <a:avLst/>
              <a:gdLst/>
              <a:ahLst/>
              <a:cxnLst/>
              <a:rect l="l" t="t" r="r" b="b"/>
              <a:pathLst>
                <a:path w="335279">
                  <a:moveTo>
                    <a:pt x="0" y="0"/>
                  </a:moveTo>
                  <a:lnTo>
                    <a:pt x="334833" y="0"/>
                  </a:lnTo>
                </a:path>
              </a:pathLst>
            </a:custGeom>
            <a:ln w="3175">
              <a:solidFill>
                <a:srgbClr val="FF9100"/>
              </a:solidFill>
            </a:ln>
          </p:spPr>
          <p:txBody>
            <a:bodyPr wrap="square" lIns="0" tIns="0" rIns="0" bIns="0" rtlCol="0"/>
            <a:lstStyle/>
            <a:p>
              <a:endParaRPr/>
            </a:p>
          </p:txBody>
        </p:sp>
        <p:sp>
          <p:nvSpPr>
            <p:cNvPr id="2138" name="object 2136">
              <a:extLst>
                <a:ext uri="{FF2B5EF4-FFF2-40B4-BE49-F238E27FC236}">
                  <a16:creationId xmlns:a16="http://schemas.microsoft.com/office/drawing/2014/main" id="{46CA25C4-1C3D-4E52-AFEE-B0C473879995}"/>
                </a:ext>
              </a:extLst>
            </p:cNvPr>
            <p:cNvSpPr/>
            <p:nvPr/>
          </p:nvSpPr>
          <p:spPr>
            <a:xfrm>
              <a:off x="4107783" y="4733606"/>
              <a:ext cx="335280" cy="0"/>
            </a:xfrm>
            <a:custGeom>
              <a:avLst/>
              <a:gdLst/>
              <a:ahLst/>
              <a:cxnLst/>
              <a:rect l="l" t="t" r="r" b="b"/>
              <a:pathLst>
                <a:path w="335279">
                  <a:moveTo>
                    <a:pt x="0" y="0"/>
                  </a:moveTo>
                  <a:lnTo>
                    <a:pt x="334833" y="0"/>
                  </a:lnTo>
                </a:path>
              </a:pathLst>
            </a:custGeom>
            <a:ln w="3175">
              <a:solidFill>
                <a:srgbClr val="FF9C00"/>
              </a:solidFill>
            </a:ln>
          </p:spPr>
          <p:txBody>
            <a:bodyPr wrap="square" lIns="0" tIns="0" rIns="0" bIns="0" rtlCol="0"/>
            <a:lstStyle/>
            <a:p>
              <a:endParaRPr/>
            </a:p>
          </p:txBody>
        </p:sp>
        <p:sp>
          <p:nvSpPr>
            <p:cNvPr id="2139" name="object 2137">
              <a:extLst>
                <a:ext uri="{FF2B5EF4-FFF2-40B4-BE49-F238E27FC236}">
                  <a16:creationId xmlns:a16="http://schemas.microsoft.com/office/drawing/2014/main" id="{D5C9B295-1DE9-4F68-8472-5A60A69035BD}"/>
                </a:ext>
              </a:extLst>
            </p:cNvPr>
            <p:cNvSpPr/>
            <p:nvPr/>
          </p:nvSpPr>
          <p:spPr>
            <a:xfrm>
              <a:off x="4102108" y="4730129"/>
              <a:ext cx="340995" cy="0"/>
            </a:xfrm>
            <a:custGeom>
              <a:avLst/>
              <a:gdLst/>
              <a:ahLst/>
              <a:cxnLst/>
              <a:rect l="l" t="t" r="r" b="b"/>
              <a:pathLst>
                <a:path w="340995">
                  <a:moveTo>
                    <a:pt x="0" y="0"/>
                  </a:moveTo>
                  <a:lnTo>
                    <a:pt x="340508" y="0"/>
                  </a:lnTo>
                </a:path>
              </a:pathLst>
            </a:custGeom>
            <a:ln w="4636">
              <a:solidFill>
                <a:srgbClr val="FF9C00"/>
              </a:solidFill>
            </a:ln>
          </p:spPr>
          <p:txBody>
            <a:bodyPr wrap="square" lIns="0" tIns="0" rIns="0" bIns="0" rtlCol="0"/>
            <a:lstStyle/>
            <a:p>
              <a:endParaRPr/>
            </a:p>
          </p:txBody>
        </p:sp>
        <p:sp>
          <p:nvSpPr>
            <p:cNvPr id="2140" name="object 2138">
              <a:extLst>
                <a:ext uri="{FF2B5EF4-FFF2-40B4-BE49-F238E27FC236}">
                  <a16:creationId xmlns:a16="http://schemas.microsoft.com/office/drawing/2014/main" id="{BFA369BF-F781-4926-A03C-3FB2839152BF}"/>
                </a:ext>
              </a:extLst>
            </p:cNvPr>
            <p:cNvSpPr/>
            <p:nvPr/>
          </p:nvSpPr>
          <p:spPr>
            <a:xfrm>
              <a:off x="4102108" y="4729777"/>
              <a:ext cx="340995" cy="0"/>
            </a:xfrm>
            <a:custGeom>
              <a:avLst/>
              <a:gdLst/>
              <a:ahLst/>
              <a:cxnLst/>
              <a:rect l="l" t="t" r="r" b="b"/>
              <a:pathLst>
                <a:path w="340995">
                  <a:moveTo>
                    <a:pt x="0" y="0"/>
                  </a:moveTo>
                  <a:lnTo>
                    <a:pt x="340508" y="0"/>
                  </a:lnTo>
                </a:path>
              </a:pathLst>
            </a:custGeom>
            <a:ln w="4762">
              <a:solidFill>
                <a:srgbClr val="FFAB00"/>
              </a:solidFill>
            </a:ln>
          </p:spPr>
          <p:txBody>
            <a:bodyPr wrap="square" lIns="0" tIns="0" rIns="0" bIns="0" rtlCol="0"/>
            <a:lstStyle/>
            <a:p>
              <a:endParaRPr/>
            </a:p>
          </p:txBody>
        </p:sp>
        <p:sp>
          <p:nvSpPr>
            <p:cNvPr id="2141" name="object 2139">
              <a:extLst>
                <a:ext uri="{FF2B5EF4-FFF2-40B4-BE49-F238E27FC236}">
                  <a16:creationId xmlns:a16="http://schemas.microsoft.com/office/drawing/2014/main" id="{48F00522-4B8C-4438-8C13-A808627223D5}"/>
                </a:ext>
              </a:extLst>
            </p:cNvPr>
            <p:cNvSpPr/>
            <p:nvPr/>
          </p:nvSpPr>
          <p:spPr>
            <a:xfrm>
              <a:off x="4093595" y="4725014"/>
              <a:ext cx="340995" cy="0"/>
            </a:xfrm>
            <a:custGeom>
              <a:avLst/>
              <a:gdLst/>
              <a:ahLst/>
              <a:cxnLst/>
              <a:rect l="l" t="t" r="r" b="b"/>
              <a:pathLst>
                <a:path w="340995">
                  <a:moveTo>
                    <a:pt x="0" y="0"/>
                  </a:moveTo>
                  <a:lnTo>
                    <a:pt x="340508" y="0"/>
                  </a:lnTo>
                </a:path>
              </a:pathLst>
            </a:custGeom>
            <a:ln w="4762">
              <a:solidFill>
                <a:srgbClr val="FFB500"/>
              </a:solidFill>
            </a:ln>
          </p:spPr>
          <p:txBody>
            <a:bodyPr wrap="square" lIns="0" tIns="0" rIns="0" bIns="0" rtlCol="0"/>
            <a:lstStyle/>
            <a:p>
              <a:endParaRPr/>
            </a:p>
          </p:txBody>
        </p:sp>
        <p:sp>
          <p:nvSpPr>
            <p:cNvPr id="2142" name="object 2140">
              <a:extLst>
                <a:ext uri="{FF2B5EF4-FFF2-40B4-BE49-F238E27FC236}">
                  <a16:creationId xmlns:a16="http://schemas.microsoft.com/office/drawing/2014/main" id="{13CE0185-F593-4087-B076-5D7DBF5D8288}"/>
                </a:ext>
              </a:extLst>
            </p:cNvPr>
            <p:cNvSpPr/>
            <p:nvPr/>
          </p:nvSpPr>
          <p:spPr>
            <a:xfrm>
              <a:off x="4095299" y="4725493"/>
              <a:ext cx="339090" cy="0"/>
            </a:xfrm>
            <a:custGeom>
              <a:avLst/>
              <a:gdLst/>
              <a:ahLst/>
              <a:cxnLst/>
              <a:rect l="l" t="t" r="r" b="b"/>
              <a:pathLst>
                <a:path w="339089">
                  <a:moveTo>
                    <a:pt x="0" y="0"/>
                  </a:moveTo>
                  <a:lnTo>
                    <a:pt x="338804" y="0"/>
                  </a:lnTo>
                </a:path>
              </a:pathLst>
            </a:custGeom>
            <a:ln w="4636">
              <a:solidFill>
                <a:srgbClr val="FFC200"/>
              </a:solidFill>
            </a:ln>
          </p:spPr>
          <p:txBody>
            <a:bodyPr wrap="square" lIns="0" tIns="0" rIns="0" bIns="0" rtlCol="0"/>
            <a:lstStyle/>
            <a:p>
              <a:endParaRPr/>
            </a:p>
          </p:txBody>
        </p:sp>
        <p:sp>
          <p:nvSpPr>
            <p:cNvPr id="2143" name="object 2141">
              <a:extLst>
                <a:ext uri="{FF2B5EF4-FFF2-40B4-BE49-F238E27FC236}">
                  <a16:creationId xmlns:a16="http://schemas.microsoft.com/office/drawing/2014/main" id="{D1F30EA1-FF29-47E6-A091-11CF882030AF}"/>
                </a:ext>
              </a:extLst>
            </p:cNvPr>
            <p:cNvSpPr/>
            <p:nvPr/>
          </p:nvSpPr>
          <p:spPr>
            <a:xfrm>
              <a:off x="4093595" y="4721436"/>
              <a:ext cx="337820" cy="0"/>
            </a:xfrm>
            <a:custGeom>
              <a:avLst/>
              <a:gdLst/>
              <a:ahLst/>
              <a:cxnLst/>
              <a:rect l="l" t="t" r="r" b="b"/>
              <a:pathLst>
                <a:path w="337820">
                  <a:moveTo>
                    <a:pt x="0" y="0"/>
                  </a:moveTo>
                  <a:lnTo>
                    <a:pt x="337671" y="0"/>
                  </a:lnTo>
                </a:path>
              </a:pathLst>
            </a:custGeom>
            <a:ln w="3477">
              <a:solidFill>
                <a:srgbClr val="FFC200"/>
              </a:solidFill>
            </a:ln>
          </p:spPr>
          <p:txBody>
            <a:bodyPr wrap="square" lIns="0" tIns="0" rIns="0" bIns="0" rtlCol="0"/>
            <a:lstStyle/>
            <a:p>
              <a:endParaRPr/>
            </a:p>
          </p:txBody>
        </p:sp>
        <p:sp>
          <p:nvSpPr>
            <p:cNvPr id="2144" name="object 2142">
              <a:extLst>
                <a:ext uri="{FF2B5EF4-FFF2-40B4-BE49-F238E27FC236}">
                  <a16:creationId xmlns:a16="http://schemas.microsoft.com/office/drawing/2014/main" id="{4F740040-321B-4FBA-9E83-3C400617519A}"/>
                </a:ext>
              </a:extLst>
            </p:cNvPr>
            <p:cNvSpPr/>
            <p:nvPr/>
          </p:nvSpPr>
          <p:spPr>
            <a:xfrm>
              <a:off x="4093595" y="4721436"/>
              <a:ext cx="337820" cy="0"/>
            </a:xfrm>
            <a:custGeom>
              <a:avLst/>
              <a:gdLst/>
              <a:ahLst/>
              <a:cxnLst/>
              <a:rect l="l" t="t" r="r" b="b"/>
              <a:pathLst>
                <a:path w="337820">
                  <a:moveTo>
                    <a:pt x="0" y="0"/>
                  </a:moveTo>
                  <a:lnTo>
                    <a:pt x="337671" y="0"/>
                  </a:lnTo>
                </a:path>
              </a:pathLst>
            </a:custGeom>
            <a:ln w="3477">
              <a:solidFill>
                <a:srgbClr val="FFCC00"/>
              </a:solidFill>
            </a:ln>
          </p:spPr>
          <p:txBody>
            <a:bodyPr wrap="square" lIns="0" tIns="0" rIns="0" bIns="0" rtlCol="0"/>
            <a:lstStyle/>
            <a:p>
              <a:endParaRPr/>
            </a:p>
          </p:txBody>
        </p:sp>
        <p:sp>
          <p:nvSpPr>
            <p:cNvPr id="2145" name="object 2143">
              <a:extLst>
                <a:ext uri="{FF2B5EF4-FFF2-40B4-BE49-F238E27FC236}">
                  <a16:creationId xmlns:a16="http://schemas.microsoft.com/office/drawing/2014/main" id="{A969E810-45C0-46A3-88AA-29248A0967DE}"/>
                </a:ext>
              </a:extLst>
            </p:cNvPr>
            <p:cNvSpPr/>
            <p:nvPr/>
          </p:nvSpPr>
          <p:spPr>
            <a:xfrm>
              <a:off x="4093595" y="4718539"/>
              <a:ext cx="332105" cy="0"/>
            </a:xfrm>
            <a:custGeom>
              <a:avLst/>
              <a:gdLst/>
              <a:ahLst/>
              <a:cxnLst/>
              <a:rect l="l" t="t" r="r" b="b"/>
              <a:pathLst>
                <a:path w="332104">
                  <a:moveTo>
                    <a:pt x="0" y="0"/>
                  </a:moveTo>
                  <a:lnTo>
                    <a:pt x="331996" y="0"/>
                  </a:lnTo>
                </a:path>
              </a:pathLst>
            </a:custGeom>
            <a:ln w="3175">
              <a:solidFill>
                <a:srgbClr val="FFCC00"/>
              </a:solidFill>
            </a:ln>
          </p:spPr>
          <p:txBody>
            <a:bodyPr wrap="square" lIns="0" tIns="0" rIns="0" bIns="0" rtlCol="0"/>
            <a:lstStyle/>
            <a:p>
              <a:endParaRPr/>
            </a:p>
          </p:txBody>
        </p:sp>
        <p:sp>
          <p:nvSpPr>
            <p:cNvPr id="2146" name="object 2144">
              <a:extLst>
                <a:ext uri="{FF2B5EF4-FFF2-40B4-BE49-F238E27FC236}">
                  <a16:creationId xmlns:a16="http://schemas.microsoft.com/office/drawing/2014/main" id="{12F04B83-1529-4758-ABE4-DB0936854574}"/>
                </a:ext>
              </a:extLst>
            </p:cNvPr>
            <p:cNvSpPr/>
            <p:nvPr/>
          </p:nvSpPr>
          <p:spPr>
            <a:xfrm>
              <a:off x="4093595" y="4719060"/>
              <a:ext cx="332105" cy="0"/>
            </a:xfrm>
            <a:custGeom>
              <a:avLst/>
              <a:gdLst/>
              <a:ahLst/>
              <a:cxnLst/>
              <a:rect l="l" t="t" r="r" b="b"/>
              <a:pathLst>
                <a:path w="332104">
                  <a:moveTo>
                    <a:pt x="0" y="0"/>
                  </a:moveTo>
                  <a:lnTo>
                    <a:pt x="331996" y="0"/>
                  </a:lnTo>
                </a:path>
              </a:pathLst>
            </a:custGeom>
            <a:ln w="3175">
              <a:solidFill>
                <a:srgbClr val="FFDB00"/>
              </a:solidFill>
            </a:ln>
          </p:spPr>
          <p:txBody>
            <a:bodyPr wrap="square" lIns="0" tIns="0" rIns="0" bIns="0" rtlCol="0"/>
            <a:lstStyle/>
            <a:p>
              <a:endParaRPr/>
            </a:p>
          </p:txBody>
        </p:sp>
        <p:sp>
          <p:nvSpPr>
            <p:cNvPr id="2147" name="object 2145">
              <a:extLst>
                <a:ext uri="{FF2B5EF4-FFF2-40B4-BE49-F238E27FC236}">
                  <a16:creationId xmlns:a16="http://schemas.microsoft.com/office/drawing/2014/main" id="{C2EAFE41-CADD-4342-9F01-7A344985BE36}"/>
                </a:ext>
              </a:extLst>
            </p:cNvPr>
            <p:cNvSpPr/>
            <p:nvPr/>
          </p:nvSpPr>
          <p:spPr>
            <a:xfrm>
              <a:off x="4090758" y="4716679"/>
              <a:ext cx="332105" cy="0"/>
            </a:xfrm>
            <a:custGeom>
              <a:avLst/>
              <a:gdLst/>
              <a:ahLst/>
              <a:cxnLst/>
              <a:rect l="l" t="t" r="r" b="b"/>
              <a:pathLst>
                <a:path w="332104">
                  <a:moveTo>
                    <a:pt x="0" y="0"/>
                  </a:moveTo>
                  <a:lnTo>
                    <a:pt x="331996" y="0"/>
                  </a:lnTo>
                </a:path>
              </a:pathLst>
            </a:custGeom>
            <a:ln w="3175">
              <a:solidFill>
                <a:srgbClr val="FFDB00"/>
              </a:solidFill>
            </a:ln>
          </p:spPr>
          <p:txBody>
            <a:bodyPr wrap="square" lIns="0" tIns="0" rIns="0" bIns="0" rtlCol="0"/>
            <a:lstStyle/>
            <a:p>
              <a:endParaRPr/>
            </a:p>
          </p:txBody>
        </p:sp>
        <p:sp>
          <p:nvSpPr>
            <p:cNvPr id="2148" name="object 2146">
              <a:extLst>
                <a:ext uri="{FF2B5EF4-FFF2-40B4-BE49-F238E27FC236}">
                  <a16:creationId xmlns:a16="http://schemas.microsoft.com/office/drawing/2014/main" id="{625DE198-12C4-4C1E-9F91-90AB24687AFC}"/>
                </a:ext>
              </a:extLst>
            </p:cNvPr>
            <p:cNvSpPr/>
            <p:nvPr/>
          </p:nvSpPr>
          <p:spPr>
            <a:xfrm>
              <a:off x="4087920" y="4716221"/>
              <a:ext cx="335280" cy="0"/>
            </a:xfrm>
            <a:custGeom>
              <a:avLst/>
              <a:gdLst/>
              <a:ahLst/>
              <a:cxnLst/>
              <a:rect l="l" t="t" r="r" b="b"/>
              <a:pathLst>
                <a:path w="335279">
                  <a:moveTo>
                    <a:pt x="0" y="0"/>
                  </a:moveTo>
                  <a:lnTo>
                    <a:pt x="334833" y="0"/>
                  </a:lnTo>
                </a:path>
              </a:pathLst>
            </a:custGeom>
            <a:ln w="3175">
              <a:solidFill>
                <a:srgbClr val="FFE400"/>
              </a:solidFill>
            </a:ln>
          </p:spPr>
          <p:txBody>
            <a:bodyPr wrap="square" lIns="0" tIns="0" rIns="0" bIns="0" rtlCol="0"/>
            <a:lstStyle/>
            <a:p>
              <a:endParaRPr/>
            </a:p>
          </p:txBody>
        </p:sp>
        <p:sp>
          <p:nvSpPr>
            <p:cNvPr id="2149" name="object 2147">
              <a:extLst>
                <a:ext uri="{FF2B5EF4-FFF2-40B4-BE49-F238E27FC236}">
                  <a16:creationId xmlns:a16="http://schemas.microsoft.com/office/drawing/2014/main" id="{35AC1835-CA73-454A-A2C0-9C2CFBBBA795}"/>
                </a:ext>
              </a:extLst>
            </p:cNvPr>
            <p:cNvSpPr/>
            <p:nvPr/>
          </p:nvSpPr>
          <p:spPr>
            <a:xfrm>
              <a:off x="4087920" y="4713902"/>
              <a:ext cx="329565" cy="0"/>
            </a:xfrm>
            <a:custGeom>
              <a:avLst/>
              <a:gdLst/>
              <a:ahLst/>
              <a:cxnLst/>
              <a:rect l="l" t="t" r="r" b="b"/>
              <a:pathLst>
                <a:path w="329564">
                  <a:moveTo>
                    <a:pt x="0" y="0"/>
                  </a:moveTo>
                  <a:lnTo>
                    <a:pt x="329158" y="0"/>
                  </a:lnTo>
                </a:path>
              </a:pathLst>
            </a:custGeom>
            <a:ln w="3175">
              <a:solidFill>
                <a:srgbClr val="FFE400"/>
              </a:solidFill>
            </a:ln>
          </p:spPr>
          <p:txBody>
            <a:bodyPr wrap="square" lIns="0" tIns="0" rIns="0" bIns="0" rtlCol="0"/>
            <a:lstStyle/>
            <a:p>
              <a:endParaRPr/>
            </a:p>
          </p:txBody>
        </p:sp>
        <p:sp>
          <p:nvSpPr>
            <p:cNvPr id="2150" name="object 2148">
              <a:extLst>
                <a:ext uri="{FF2B5EF4-FFF2-40B4-BE49-F238E27FC236}">
                  <a16:creationId xmlns:a16="http://schemas.microsoft.com/office/drawing/2014/main" id="{06BD9E12-93DD-410D-8D00-AF25EA3B0746}"/>
                </a:ext>
              </a:extLst>
            </p:cNvPr>
            <p:cNvSpPr/>
            <p:nvPr/>
          </p:nvSpPr>
          <p:spPr>
            <a:xfrm>
              <a:off x="4087920" y="4714297"/>
              <a:ext cx="329565" cy="0"/>
            </a:xfrm>
            <a:custGeom>
              <a:avLst/>
              <a:gdLst/>
              <a:ahLst/>
              <a:cxnLst/>
              <a:rect l="l" t="t" r="r" b="b"/>
              <a:pathLst>
                <a:path w="329564">
                  <a:moveTo>
                    <a:pt x="0" y="0"/>
                  </a:moveTo>
                  <a:lnTo>
                    <a:pt x="329158" y="0"/>
                  </a:lnTo>
                </a:path>
              </a:pathLst>
            </a:custGeom>
            <a:ln w="3175">
              <a:solidFill>
                <a:srgbClr val="FFE408"/>
              </a:solidFill>
            </a:ln>
          </p:spPr>
          <p:txBody>
            <a:bodyPr wrap="square" lIns="0" tIns="0" rIns="0" bIns="0" rtlCol="0"/>
            <a:lstStyle/>
            <a:p>
              <a:endParaRPr/>
            </a:p>
          </p:txBody>
        </p:sp>
        <p:sp>
          <p:nvSpPr>
            <p:cNvPr id="2151" name="object 2149">
              <a:extLst>
                <a:ext uri="{FF2B5EF4-FFF2-40B4-BE49-F238E27FC236}">
                  <a16:creationId xmlns:a16="http://schemas.microsoft.com/office/drawing/2014/main" id="{C2A30C2D-0312-4704-9FC7-F1BF6903A41C}"/>
                </a:ext>
              </a:extLst>
            </p:cNvPr>
            <p:cNvSpPr/>
            <p:nvPr/>
          </p:nvSpPr>
          <p:spPr>
            <a:xfrm>
              <a:off x="4087920" y="4711916"/>
              <a:ext cx="326390" cy="0"/>
            </a:xfrm>
            <a:custGeom>
              <a:avLst/>
              <a:gdLst/>
              <a:ahLst/>
              <a:cxnLst/>
              <a:rect l="l" t="t" r="r" b="b"/>
              <a:pathLst>
                <a:path w="326389">
                  <a:moveTo>
                    <a:pt x="0" y="0"/>
                  </a:moveTo>
                  <a:lnTo>
                    <a:pt x="326320" y="0"/>
                  </a:lnTo>
                </a:path>
              </a:pathLst>
            </a:custGeom>
            <a:ln w="3175">
              <a:solidFill>
                <a:srgbClr val="FFE809"/>
              </a:solidFill>
            </a:ln>
          </p:spPr>
          <p:txBody>
            <a:bodyPr wrap="square" lIns="0" tIns="0" rIns="0" bIns="0" rtlCol="0"/>
            <a:lstStyle/>
            <a:p>
              <a:endParaRPr/>
            </a:p>
          </p:txBody>
        </p:sp>
        <p:sp>
          <p:nvSpPr>
            <p:cNvPr id="2152" name="object 2150">
              <a:extLst>
                <a:ext uri="{FF2B5EF4-FFF2-40B4-BE49-F238E27FC236}">
                  <a16:creationId xmlns:a16="http://schemas.microsoft.com/office/drawing/2014/main" id="{08CDE178-98B6-4963-9E3C-5E95529DBA48}"/>
                </a:ext>
              </a:extLst>
            </p:cNvPr>
            <p:cNvSpPr/>
            <p:nvPr/>
          </p:nvSpPr>
          <p:spPr>
            <a:xfrm>
              <a:off x="4087920" y="4711585"/>
              <a:ext cx="326390" cy="0"/>
            </a:xfrm>
            <a:custGeom>
              <a:avLst/>
              <a:gdLst/>
              <a:ahLst/>
              <a:cxnLst/>
              <a:rect l="l" t="t" r="r" b="b"/>
              <a:pathLst>
                <a:path w="326389">
                  <a:moveTo>
                    <a:pt x="0" y="0"/>
                  </a:moveTo>
                  <a:lnTo>
                    <a:pt x="326320" y="0"/>
                  </a:lnTo>
                </a:path>
              </a:pathLst>
            </a:custGeom>
            <a:ln w="3175">
              <a:solidFill>
                <a:srgbClr val="FFE812"/>
              </a:solidFill>
            </a:ln>
          </p:spPr>
          <p:txBody>
            <a:bodyPr wrap="square" lIns="0" tIns="0" rIns="0" bIns="0" rtlCol="0"/>
            <a:lstStyle/>
            <a:p>
              <a:endParaRPr/>
            </a:p>
          </p:txBody>
        </p:sp>
        <p:sp>
          <p:nvSpPr>
            <p:cNvPr id="2153" name="object 2151">
              <a:extLst>
                <a:ext uri="{FF2B5EF4-FFF2-40B4-BE49-F238E27FC236}">
                  <a16:creationId xmlns:a16="http://schemas.microsoft.com/office/drawing/2014/main" id="{068451EB-2CFE-4991-BD5E-C3BC3485C7C9}"/>
                </a:ext>
              </a:extLst>
            </p:cNvPr>
            <p:cNvSpPr/>
            <p:nvPr/>
          </p:nvSpPr>
          <p:spPr>
            <a:xfrm>
              <a:off x="4087920" y="4709267"/>
              <a:ext cx="320675" cy="0"/>
            </a:xfrm>
            <a:custGeom>
              <a:avLst/>
              <a:gdLst/>
              <a:ahLst/>
              <a:cxnLst/>
              <a:rect l="l" t="t" r="r" b="b"/>
              <a:pathLst>
                <a:path w="320675">
                  <a:moveTo>
                    <a:pt x="0" y="0"/>
                  </a:moveTo>
                  <a:lnTo>
                    <a:pt x="320645" y="0"/>
                  </a:lnTo>
                </a:path>
              </a:pathLst>
            </a:custGeom>
            <a:ln w="3175">
              <a:solidFill>
                <a:srgbClr val="FFE812"/>
              </a:solidFill>
            </a:ln>
          </p:spPr>
          <p:txBody>
            <a:bodyPr wrap="square" lIns="0" tIns="0" rIns="0" bIns="0" rtlCol="0"/>
            <a:lstStyle/>
            <a:p>
              <a:endParaRPr/>
            </a:p>
          </p:txBody>
        </p:sp>
        <p:sp>
          <p:nvSpPr>
            <p:cNvPr id="2154" name="object 2152">
              <a:extLst>
                <a:ext uri="{FF2B5EF4-FFF2-40B4-BE49-F238E27FC236}">
                  <a16:creationId xmlns:a16="http://schemas.microsoft.com/office/drawing/2014/main" id="{983A5563-F873-4690-8D8E-B7683342E28C}"/>
                </a:ext>
              </a:extLst>
            </p:cNvPr>
            <p:cNvSpPr/>
            <p:nvPr/>
          </p:nvSpPr>
          <p:spPr>
            <a:xfrm>
              <a:off x="4087920" y="4709267"/>
              <a:ext cx="320675" cy="0"/>
            </a:xfrm>
            <a:custGeom>
              <a:avLst/>
              <a:gdLst/>
              <a:ahLst/>
              <a:cxnLst/>
              <a:rect l="l" t="t" r="r" b="b"/>
              <a:pathLst>
                <a:path w="320675">
                  <a:moveTo>
                    <a:pt x="0" y="0"/>
                  </a:moveTo>
                  <a:lnTo>
                    <a:pt x="320645" y="0"/>
                  </a:lnTo>
                </a:path>
              </a:pathLst>
            </a:custGeom>
            <a:ln w="3175">
              <a:solidFill>
                <a:srgbClr val="FFE817"/>
              </a:solidFill>
            </a:ln>
          </p:spPr>
          <p:txBody>
            <a:bodyPr wrap="square" lIns="0" tIns="0" rIns="0" bIns="0" rtlCol="0"/>
            <a:lstStyle/>
            <a:p>
              <a:endParaRPr/>
            </a:p>
          </p:txBody>
        </p:sp>
        <p:sp>
          <p:nvSpPr>
            <p:cNvPr id="2155" name="object 2153">
              <a:extLst>
                <a:ext uri="{FF2B5EF4-FFF2-40B4-BE49-F238E27FC236}">
                  <a16:creationId xmlns:a16="http://schemas.microsoft.com/office/drawing/2014/main" id="{1BB940AF-547C-4B86-8202-69ACED2AC5C6}"/>
                </a:ext>
              </a:extLst>
            </p:cNvPr>
            <p:cNvSpPr/>
            <p:nvPr/>
          </p:nvSpPr>
          <p:spPr>
            <a:xfrm>
              <a:off x="4087920" y="4705790"/>
              <a:ext cx="315595" cy="0"/>
            </a:xfrm>
            <a:custGeom>
              <a:avLst/>
              <a:gdLst/>
              <a:ahLst/>
              <a:cxnLst/>
              <a:rect l="l" t="t" r="r" b="b"/>
              <a:pathLst>
                <a:path w="315595">
                  <a:moveTo>
                    <a:pt x="0" y="0"/>
                  </a:moveTo>
                  <a:lnTo>
                    <a:pt x="314970" y="0"/>
                  </a:lnTo>
                </a:path>
              </a:pathLst>
            </a:custGeom>
            <a:ln w="4636">
              <a:solidFill>
                <a:srgbClr val="FFE817"/>
              </a:solidFill>
            </a:ln>
          </p:spPr>
          <p:txBody>
            <a:bodyPr wrap="square" lIns="0" tIns="0" rIns="0" bIns="0" rtlCol="0"/>
            <a:lstStyle/>
            <a:p>
              <a:endParaRPr/>
            </a:p>
          </p:txBody>
        </p:sp>
        <p:sp>
          <p:nvSpPr>
            <p:cNvPr id="2156" name="object 2154">
              <a:extLst>
                <a:ext uri="{FF2B5EF4-FFF2-40B4-BE49-F238E27FC236}">
                  <a16:creationId xmlns:a16="http://schemas.microsoft.com/office/drawing/2014/main" id="{9AA75EB0-837B-41FF-8F5C-CAA880CA1724}"/>
                </a:ext>
              </a:extLst>
            </p:cNvPr>
            <p:cNvSpPr/>
            <p:nvPr/>
          </p:nvSpPr>
          <p:spPr>
            <a:xfrm>
              <a:off x="4087920" y="4705790"/>
              <a:ext cx="315595" cy="0"/>
            </a:xfrm>
            <a:custGeom>
              <a:avLst/>
              <a:gdLst/>
              <a:ahLst/>
              <a:cxnLst/>
              <a:rect l="l" t="t" r="r" b="b"/>
              <a:pathLst>
                <a:path w="315595">
                  <a:moveTo>
                    <a:pt x="0" y="0"/>
                  </a:moveTo>
                  <a:lnTo>
                    <a:pt x="314970" y="0"/>
                  </a:lnTo>
                </a:path>
              </a:pathLst>
            </a:custGeom>
            <a:ln w="4636">
              <a:solidFill>
                <a:srgbClr val="FFEB1F"/>
              </a:solidFill>
            </a:ln>
          </p:spPr>
          <p:txBody>
            <a:bodyPr wrap="square" lIns="0" tIns="0" rIns="0" bIns="0" rtlCol="0"/>
            <a:lstStyle/>
            <a:p>
              <a:endParaRPr/>
            </a:p>
          </p:txBody>
        </p:sp>
        <p:sp>
          <p:nvSpPr>
            <p:cNvPr id="2157" name="object 2155">
              <a:extLst>
                <a:ext uri="{FF2B5EF4-FFF2-40B4-BE49-F238E27FC236}">
                  <a16:creationId xmlns:a16="http://schemas.microsoft.com/office/drawing/2014/main" id="{85EA1B36-A607-44FC-99BB-101CF0C083EB}"/>
                </a:ext>
              </a:extLst>
            </p:cNvPr>
            <p:cNvSpPr/>
            <p:nvPr/>
          </p:nvSpPr>
          <p:spPr>
            <a:xfrm>
              <a:off x="4087920" y="4702312"/>
              <a:ext cx="309880" cy="0"/>
            </a:xfrm>
            <a:custGeom>
              <a:avLst/>
              <a:gdLst/>
              <a:ahLst/>
              <a:cxnLst/>
              <a:rect l="l" t="t" r="r" b="b"/>
              <a:pathLst>
                <a:path w="309879">
                  <a:moveTo>
                    <a:pt x="0" y="0"/>
                  </a:moveTo>
                  <a:lnTo>
                    <a:pt x="309295" y="0"/>
                  </a:lnTo>
                </a:path>
              </a:pathLst>
            </a:custGeom>
            <a:ln w="3175">
              <a:solidFill>
                <a:srgbClr val="FFEB1F"/>
              </a:solidFill>
            </a:ln>
          </p:spPr>
          <p:txBody>
            <a:bodyPr wrap="square" lIns="0" tIns="0" rIns="0" bIns="0" rtlCol="0"/>
            <a:lstStyle/>
            <a:p>
              <a:endParaRPr/>
            </a:p>
          </p:txBody>
        </p:sp>
        <p:sp>
          <p:nvSpPr>
            <p:cNvPr id="2158" name="object 2156">
              <a:extLst>
                <a:ext uri="{FF2B5EF4-FFF2-40B4-BE49-F238E27FC236}">
                  <a16:creationId xmlns:a16="http://schemas.microsoft.com/office/drawing/2014/main" id="{6BE9EB61-CA42-4392-9D3D-E14645988CF6}"/>
                </a:ext>
              </a:extLst>
            </p:cNvPr>
            <p:cNvSpPr/>
            <p:nvPr/>
          </p:nvSpPr>
          <p:spPr>
            <a:xfrm>
              <a:off x="4087920" y="4702312"/>
              <a:ext cx="309880" cy="0"/>
            </a:xfrm>
            <a:custGeom>
              <a:avLst/>
              <a:gdLst/>
              <a:ahLst/>
              <a:cxnLst/>
              <a:rect l="l" t="t" r="r" b="b"/>
              <a:pathLst>
                <a:path w="309879">
                  <a:moveTo>
                    <a:pt x="0" y="0"/>
                  </a:moveTo>
                  <a:lnTo>
                    <a:pt x="309295" y="0"/>
                  </a:lnTo>
                </a:path>
              </a:pathLst>
            </a:custGeom>
            <a:ln w="3175">
              <a:solidFill>
                <a:srgbClr val="FFEC23"/>
              </a:solidFill>
            </a:ln>
          </p:spPr>
          <p:txBody>
            <a:bodyPr wrap="square" lIns="0" tIns="0" rIns="0" bIns="0" rtlCol="0"/>
            <a:lstStyle/>
            <a:p>
              <a:endParaRPr/>
            </a:p>
          </p:txBody>
        </p:sp>
        <p:sp>
          <p:nvSpPr>
            <p:cNvPr id="2159" name="object 2157">
              <a:extLst>
                <a:ext uri="{FF2B5EF4-FFF2-40B4-BE49-F238E27FC236}">
                  <a16:creationId xmlns:a16="http://schemas.microsoft.com/office/drawing/2014/main" id="{3BC5701A-506E-46D1-8067-4E51825C9370}"/>
                </a:ext>
              </a:extLst>
            </p:cNvPr>
            <p:cNvSpPr/>
            <p:nvPr/>
          </p:nvSpPr>
          <p:spPr>
            <a:xfrm>
              <a:off x="4087920" y="4699995"/>
              <a:ext cx="304165" cy="0"/>
            </a:xfrm>
            <a:custGeom>
              <a:avLst/>
              <a:gdLst/>
              <a:ahLst/>
              <a:cxnLst/>
              <a:rect l="l" t="t" r="r" b="b"/>
              <a:pathLst>
                <a:path w="304164">
                  <a:moveTo>
                    <a:pt x="0" y="0"/>
                  </a:moveTo>
                  <a:lnTo>
                    <a:pt x="303620" y="0"/>
                  </a:lnTo>
                </a:path>
              </a:pathLst>
            </a:custGeom>
            <a:ln w="3175">
              <a:solidFill>
                <a:srgbClr val="FFEC23"/>
              </a:solidFill>
            </a:ln>
          </p:spPr>
          <p:txBody>
            <a:bodyPr wrap="square" lIns="0" tIns="0" rIns="0" bIns="0" rtlCol="0"/>
            <a:lstStyle/>
            <a:p>
              <a:endParaRPr/>
            </a:p>
          </p:txBody>
        </p:sp>
        <p:sp>
          <p:nvSpPr>
            <p:cNvPr id="2160" name="object 2158">
              <a:extLst>
                <a:ext uri="{FF2B5EF4-FFF2-40B4-BE49-F238E27FC236}">
                  <a16:creationId xmlns:a16="http://schemas.microsoft.com/office/drawing/2014/main" id="{9F3DFF83-4B0D-406C-A462-560F57C7215E}"/>
                </a:ext>
              </a:extLst>
            </p:cNvPr>
            <p:cNvSpPr/>
            <p:nvPr/>
          </p:nvSpPr>
          <p:spPr>
            <a:xfrm>
              <a:off x="4090758" y="4699995"/>
              <a:ext cx="300990" cy="0"/>
            </a:xfrm>
            <a:custGeom>
              <a:avLst/>
              <a:gdLst/>
              <a:ahLst/>
              <a:cxnLst/>
              <a:rect l="l" t="t" r="r" b="b"/>
              <a:pathLst>
                <a:path w="300989">
                  <a:moveTo>
                    <a:pt x="0" y="0"/>
                  </a:moveTo>
                  <a:lnTo>
                    <a:pt x="300782" y="0"/>
                  </a:lnTo>
                </a:path>
              </a:pathLst>
            </a:custGeom>
            <a:ln w="3175">
              <a:solidFill>
                <a:srgbClr val="FFEC2B"/>
              </a:solidFill>
            </a:ln>
          </p:spPr>
          <p:txBody>
            <a:bodyPr wrap="square" lIns="0" tIns="0" rIns="0" bIns="0" rtlCol="0"/>
            <a:lstStyle/>
            <a:p>
              <a:endParaRPr/>
            </a:p>
          </p:txBody>
        </p:sp>
        <p:sp>
          <p:nvSpPr>
            <p:cNvPr id="2161" name="object 2159">
              <a:extLst>
                <a:ext uri="{FF2B5EF4-FFF2-40B4-BE49-F238E27FC236}">
                  <a16:creationId xmlns:a16="http://schemas.microsoft.com/office/drawing/2014/main" id="{D31E8B83-27AD-4A37-ABF9-EA501BFE163B}"/>
                </a:ext>
              </a:extLst>
            </p:cNvPr>
            <p:cNvSpPr/>
            <p:nvPr/>
          </p:nvSpPr>
          <p:spPr>
            <a:xfrm>
              <a:off x="4090758" y="4697677"/>
              <a:ext cx="289560" cy="0"/>
            </a:xfrm>
            <a:custGeom>
              <a:avLst/>
              <a:gdLst/>
              <a:ahLst/>
              <a:cxnLst/>
              <a:rect l="l" t="t" r="r" b="b"/>
              <a:pathLst>
                <a:path w="289560">
                  <a:moveTo>
                    <a:pt x="0" y="0"/>
                  </a:moveTo>
                  <a:lnTo>
                    <a:pt x="289432" y="0"/>
                  </a:lnTo>
                </a:path>
              </a:pathLst>
            </a:custGeom>
            <a:ln w="3175">
              <a:solidFill>
                <a:srgbClr val="FFEC2B"/>
              </a:solidFill>
            </a:ln>
          </p:spPr>
          <p:txBody>
            <a:bodyPr wrap="square" lIns="0" tIns="0" rIns="0" bIns="0" rtlCol="0"/>
            <a:lstStyle/>
            <a:p>
              <a:endParaRPr/>
            </a:p>
          </p:txBody>
        </p:sp>
        <p:sp>
          <p:nvSpPr>
            <p:cNvPr id="2162" name="object 2160">
              <a:extLst>
                <a:ext uri="{FF2B5EF4-FFF2-40B4-BE49-F238E27FC236}">
                  <a16:creationId xmlns:a16="http://schemas.microsoft.com/office/drawing/2014/main" id="{61597F09-4FA6-4A7B-999E-ED0EF8C070D0}"/>
                </a:ext>
              </a:extLst>
            </p:cNvPr>
            <p:cNvSpPr/>
            <p:nvPr/>
          </p:nvSpPr>
          <p:spPr>
            <a:xfrm>
              <a:off x="4090758" y="4697627"/>
              <a:ext cx="289560" cy="0"/>
            </a:xfrm>
            <a:custGeom>
              <a:avLst/>
              <a:gdLst/>
              <a:ahLst/>
              <a:cxnLst/>
              <a:rect l="l" t="t" r="r" b="b"/>
              <a:pathLst>
                <a:path w="289560">
                  <a:moveTo>
                    <a:pt x="0" y="0"/>
                  </a:moveTo>
                  <a:lnTo>
                    <a:pt x="289432" y="0"/>
                  </a:lnTo>
                </a:path>
              </a:pathLst>
            </a:custGeom>
            <a:ln w="3175">
              <a:solidFill>
                <a:srgbClr val="FFEC2D"/>
              </a:solidFill>
            </a:ln>
          </p:spPr>
          <p:txBody>
            <a:bodyPr wrap="square" lIns="0" tIns="0" rIns="0" bIns="0" rtlCol="0"/>
            <a:lstStyle/>
            <a:p>
              <a:endParaRPr/>
            </a:p>
          </p:txBody>
        </p:sp>
        <p:sp>
          <p:nvSpPr>
            <p:cNvPr id="2163" name="object 2161">
              <a:extLst>
                <a:ext uri="{FF2B5EF4-FFF2-40B4-BE49-F238E27FC236}">
                  <a16:creationId xmlns:a16="http://schemas.microsoft.com/office/drawing/2014/main" id="{C793BBBC-16FC-4BC0-A9FC-D3614145B0D5}"/>
                </a:ext>
              </a:extLst>
            </p:cNvPr>
            <p:cNvSpPr/>
            <p:nvPr/>
          </p:nvSpPr>
          <p:spPr>
            <a:xfrm>
              <a:off x="4093595" y="4695246"/>
              <a:ext cx="267335" cy="0"/>
            </a:xfrm>
            <a:custGeom>
              <a:avLst/>
              <a:gdLst/>
              <a:ahLst/>
              <a:cxnLst/>
              <a:rect l="l" t="t" r="r" b="b"/>
              <a:pathLst>
                <a:path w="267335">
                  <a:moveTo>
                    <a:pt x="0" y="0"/>
                  </a:moveTo>
                  <a:lnTo>
                    <a:pt x="266731" y="0"/>
                  </a:lnTo>
                </a:path>
              </a:pathLst>
            </a:custGeom>
            <a:ln w="3175">
              <a:solidFill>
                <a:srgbClr val="FFEC2D"/>
              </a:solidFill>
            </a:ln>
          </p:spPr>
          <p:txBody>
            <a:bodyPr wrap="square" lIns="0" tIns="0" rIns="0" bIns="0" rtlCol="0"/>
            <a:lstStyle/>
            <a:p>
              <a:endParaRPr/>
            </a:p>
          </p:txBody>
        </p:sp>
        <p:sp>
          <p:nvSpPr>
            <p:cNvPr id="2164" name="object 2162">
              <a:extLst>
                <a:ext uri="{FF2B5EF4-FFF2-40B4-BE49-F238E27FC236}">
                  <a16:creationId xmlns:a16="http://schemas.microsoft.com/office/drawing/2014/main" id="{E05D1BD1-18B1-45C7-ABF8-AAF39ECD731F}"/>
                </a:ext>
              </a:extLst>
            </p:cNvPr>
            <p:cNvSpPr/>
            <p:nvPr/>
          </p:nvSpPr>
          <p:spPr>
            <a:xfrm>
              <a:off x="4093595" y="4695359"/>
              <a:ext cx="264160" cy="0"/>
            </a:xfrm>
            <a:custGeom>
              <a:avLst/>
              <a:gdLst/>
              <a:ahLst/>
              <a:cxnLst/>
              <a:rect l="l" t="t" r="r" b="b"/>
              <a:pathLst>
                <a:path w="264160">
                  <a:moveTo>
                    <a:pt x="0" y="0"/>
                  </a:moveTo>
                  <a:lnTo>
                    <a:pt x="263894" y="0"/>
                  </a:lnTo>
                </a:path>
              </a:pathLst>
            </a:custGeom>
            <a:ln w="3175">
              <a:solidFill>
                <a:srgbClr val="FFEF38"/>
              </a:solidFill>
            </a:ln>
          </p:spPr>
          <p:txBody>
            <a:bodyPr wrap="square" lIns="0" tIns="0" rIns="0" bIns="0" rtlCol="0"/>
            <a:lstStyle/>
            <a:p>
              <a:endParaRPr/>
            </a:p>
          </p:txBody>
        </p:sp>
        <p:sp>
          <p:nvSpPr>
            <p:cNvPr id="2165" name="object 2163">
              <a:extLst>
                <a:ext uri="{FF2B5EF4-FFF2-40B4-BE49-F238E27FC236}">
                  <a16:creationId xmlns:a16="http://schemas.microsoft.com/office/drawing/2014/main" id="{5140998D-E7D7-48F3-A44B-5B56E07725E8}"/>
                </a:ext>
              </a:extLst>
            </p:cNvPr>
            <p:cNvSpPr/>
            <p:nvPr/>
          </p:nvSpPr>
          <p:spPr>
            <a:xfrm>
              <a:off x="4093595" y="4693041"/>
              <a:ext cx="255904" cy="0"/>
            </a:xfrm>
            <a:custGeom>
              <a:avLst/>
              <a:gdLst/>
              <a:ahLst/>
              <a:cxnLst/>
              <a:rect l="l" t="t" r="r" b="b"/>
              <a:pathLst>
                <a:path w="255904">
                  <a:moveTo>
                    <a:pt x="0" y="0"/>
                  </a:moveTo>
                  <a:lnTo>
                    <a:pt x="255381" y="0"/>
                  </a:lnTo>
                </a:path>
              </a:pathLst>
            </a:custGeom>
            <a:ln w="3175">
              <a:solidFill>
                <a:srgbClr val="FFEF38"/>
              </a:solidFill>
            </a:ln>
          </p:spPr>
          <p:txBody>
            <a:bodyPr wrap="square" lIns="0" tIns="0" rIns="0" bIns="0" rtlCol="0"/>
            <a:lstStyle/>
            <a:p>
              <a:endParaRPr/>
            </a:p>
          </p:txBody>
        </p:sp>
        <p:sp>
          <p:nvSpPr>
            <p:cNvPr id="2166" name="object 2164">
              <a:extLst>
                <a:ext uri="{FF2B5EF4-FFF2-40B4-BE49-F238E27FC236}">
                  <a16:creationId xmlns:a16="http://schemas.microsoft.com/office/drawing/2014/main" id="{9B77BAF4-BFF8-45CB-A540-23698ACD2A05}"/>
                </a:ext>
              </a:extLst>
            </p:cNvPr>
            <p:cNvSpPr/>
            <p:nvPr/>
          </p:nvSpPr>
          <p:spPr>
            <a:xfrm>
              <a:off x="4093595" y="4692865"/>
              <a:ext cx="255904" cy="0"/>
            </a:xfrm>
            <a:custGeom>
              <a:avLst/>
              <a:gdLst/>
              <a:ahLst/>
              <a:cxnLst/>
              <a:rect l="l" t="t" r="r" b="b"/>
              <a:pathLst>
                <a:path w="255904">
                  <a:moveTo>
                    <a:pt x="0" y="0"/>
                  </a:moveTo>
                  <a:lnTo>
                    <a:pt x="255381" y="0"/>
                  </a:lnTo>
                </a:path>
              </a:pathLst>
            </a:custGeom>
            <a:ln w="3175">
              <a:solidFill>
                <a:srgbClr val="FFF13A"/>
              </a:solidFill>
            </a:ln>
          </p:spPr>
          <p:txBody>
            <a:bodyPr wrap="square" lIns="0" tIns="0" rIns="0" bIns="0" rtlCol="0"/>
            <a:lstStyle/>
            <a:p>
              <a:endParaRPr/>
            </a:p>
          </p:txBody>
        </p:sp>
        <p:sp>
          <p:nvSpPr>
            <p:cNvPr id="2167" name="object 2165">
              <a:extLst>
                <a:ext uri="{FF2B5EF4-FFF2-40B4-BE49-F238E27FC236}">
                  <a16:creationId xmlns:a16="http://schemas.microsoft.com/office/drawing/2014/main" id="{3A4B5DDA-AE41-40BE-AF8B-BCE84C200F97}"/>
                </a:ext>
              </a:extLst>
            </p:cNvPr>
            <p:cNvSpPr/>
            <p:nvPr/>
          </p:nvSpPr>
          <p:spPr>
            <a:xfrm>
              <a:off x="4102108" y="4689292"/>
              <a:ext cx="238760" cy="0"/>
            </a:xfrm>
            <a:custGeom>
              <a:avLst/>
              <a:gdLst/>
              <a:ahLst/>
              <a:cxnLst/>
              <a:rect l="l" t="t" r="r" b="b"/>
              <a:pathLst>
                <a:path w="238760">
                  <a:moveTo>
                    <a:pt x="0" y="0"/>
                  </a:moveTo>
                  <a:lnTo>
                    <a:pt x="238356" y="0"/>
                  </a:lnTo>
                </a:path>
              </a:pathLst>
            </a:custGeom>
            <a:ln w="4762">
              <a:solidFill>
                <a:srgbClr val="FFF13A"/>
              </a:solidFill>
            </a:ln>
          </p:spPr>
          <p:txBody>
            <a:bodyPr wrap="square" lIns="0" tIns="0" rIns="0" bIns="0" rtlCol="0"/>
            <a:lstStyle/>
            <a:p>
              <a:endParaRPr/>
            </a:p>
          </p:txBody>
        </p:sp>
        <p:sp>
          <p:nvSpPr>
            <p:cNvPr id="2168" name="object 2166">
              <a:extLst>
                <a:ext uri="{FF2B5EF4-FFF2-40B4-BE49-F238E27FC236}">
                  <a16:creationId xmlns:a16="http://schemas.microsoft.com/office/drawing/2014/main" id="{DCBD9F77-B66A-4542-B66F-503D60059EB2}"/>
                </a:ext>
              </a:extLst>
            </p:cNvPr>
            <p:cNvSpPr/>
            <p:nvPr/>
          </p:nvSpPr>
          <p:spPr>
            <a:xfrm>
              <a:off x="4102108" y="4689292"/>
              <a:ext cx="238760" cy="0"/>
            </a:xfrm>
            <a:custGeom>
              <a:avLst/>
              <a:gdLst/>
              <a:ahLst/>
              <a:cxnLst/>
              <a:rect l="l" t="t" r="r" b="b"/>
              <a:pathLst>
                <a:path w="238760">
                  <a:moveTo>
                    <a:pt x="0" y="0"/>
                  </a:moveTo>
                  <a:lnTo>
                    <a:pt x="238356" y="0"/>
                  </a:lnTo>
                </a:path>
              </a:pathLst>
            </a:custGeom>
            <a:ln w="4762">
              <a:solidFill>
                <a:srgbClr val="FFF142"/>
              </a:solidFill>
            </a:ln>
          </p:spPr>
          <p:txBody>
            <a:bodyPr wrap="square" lIns="0" tIns="0" rIns="0" bIns="0" rtlCol="0"/>
            <a:lstStyle/>
            <a:p>
              <a:endParaRPr/>
            </a:p>
          </p:txBody>
        </p:sp>
        <p:sp>
          <p:nvSpPr>
            <p:cNvPr id="2169" name="object 2167">
              <a:extLst>
                <a:ext uri="{FF2B5EF4-FFF2-40B4-BE49-F238E27FC236}">
                  <a16:creationId xmlns:a16="http://schemas.microsoft.com/office/drawing/2014/main" id="{8313C7CF-6E3D-4BA3-A2CD-934C4A807E5A}"/>
                </a:ext>
              </a:extLst>
            </p:cNvPr>
            <p:cNvSpPr/>
            <p:nvPr/>
          </p:nvSpPr>
          <p:spPr>
            <a:xfrm>
              <a:off x="4110621" y="4684529"/>
              <a:ext cx="207645" cy="0"/>
            </a:xfrm>
            <a:custGeom>
              <a:avLst/>
              <a:gdLst/>
              <a:ahLst/>
              <a:cxnLst/>
              <a:rect l="l" t="t" r="r" b="b"/>
              <a:pathLst>
                <a:path w="207645">
                  <a:moveTo>
                    <a:pt x="0" y="0"/>
                  </a:moveTo>
                  <a:lnTo>
                    <a:pt x="207142" y="0"/>
                  </a:lnTo>
                </a:path>
              </a:pathLst>
            </a:custGeom>
            <a:ln w="4762">
              <a:solidFill>
                <a:srgbClr val="FFF146"/>
              </a:solidFill>
            </a:ln>
          </p:spPr>
          <p:txBody>
            <a:bodyPr wrap="square" lIns="0" tIns="0" rIns="0" bIns="0" rtlCol="0"/>
            <a:lstStyle/>
            <a:p>
              <a:endParaRPr/>
            </a:p>
          </p:txBody>
        </p:sp>
        <p:sp>
          <p:nvSpPr>
            <p:cNvPr id="2170" name="object 2168">
              <a:extLst>
                <a:ext uri="{FF2B5EF4-FFF2-40B4-BE49-F238E27FC236}">
                  <a16:creationId xmlns:a16="http://schemas.microsoft.com/office/drawing/2014/main" id="{B3DD3F48-50E3-46C8-A592-A0C41C0177D9}"/>
                </a:ext>
              </a:extLst>
            </p:cNvPr>
            <p:cNvSpPr/>
            <p:nvPr/>
          </p:nvSpPr>
          <p:spPr>
            <a:xfrm>
              <a:off x="4110621" y="4684529"/>
              <a:ext cx="204470" cy="0"/>
            </a:xfrm>
            <a:custGeom>
              <a:avLst/>
              <a:gdLst/>
              <a:ahLst/>
              <a:cxnLst/>
              <a:rect l="l" t="t" r="r" b="b"/>
              <a:pathLst>
                <a:path w="204470">
                  <a:moveTo>
                    <a:pt x="0" y="0"/>
                  </a:moveTo>
                  <a:lnTo>
                    <a:pt x="204305" y="0"/>
                  </a:lnTo>
                </a:path>
              </a:pathLst>
            </a:custGeom>
            <a:ln w="4762">
              <a:solidFill>
                <a:srgbClr val="FFF54F"/>
              </a:solidFill>
            </a:ln>
          </p:spPr>
          <p:txBody>
            <a:bodyPr wrap="square" lIns="0" tIns="0" rIns="0" bIns="0" rtlCol="0"/>
            <a:lstStyle/>
            <a:p>
              <a:endParaRPr/>
            </a:p>
          </p:txBody>
        </p:sp>
        <p:sp>
          <p:nvSpPr>
            <p:cNvPr id="2171" name="object 2169">
              <a:extLst>
                <a:ext uri="{FF2B5EF4-FFF2-40B4-BE49-F238E27FC236}">
                  <a16:creationId xmlns:a16="http://schemas.microsoft.com/office/drawing/2014/main" id="{B4110841-DA3C-4A09-A1BC-B3791ED2F053}"/>
                </a:ext>
              </a:extLst>
            </p:cNvPr>
            <p:cNvSpPr/>
            <p:nvPr/>
          </p:nvSpPr>
          <p:spPr>
            <a:xfrm>
              <a:off x="4119133" y="4679767"/>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54F"/>
            </a:solidFill>
          </p:spPr>
          <p:txBody>
            <a:bodyPr wrap="square" lIns="0" tIns="0" rIns="0" bIns="0" rtlCol="0"/>
            <a:lstStyle/>
            <a:p>
              <a:endParaRPr/>
            </a:p>
          </p:txBody>
        </p:sp>
        <p:sp>
          <p:nvSpPr>
            <p:cNvPr id="2172" name="object 2170">
              <a:extLst>
                <a:ext uri="{FF2B5EF4-FFF2-40B4-BE49-F238E27FC236}">
                  <a16:creationId xmlns:a16="http://schemas.microsoft.com/office/drawing/2014/main" id="{1F5EC893-D033-4CBC-BBD6-90BE90D90056}"/>
                </a:ext>
              </a:extLst>
            </p:cNvPr>
            <p:cNvSpPr/>
            <p:nvPr/>
          </p:nvSpPr>
          <p:spPr>
            <a:xfrm>
              <a:off x="4164534" y="4680958"/>
              <a:ext cx="147955" cy="0"/>
            </a:xfrm>
            <a:custGeom>
              <a:avLst/>
              <a:gdLst/>
              <a:ahLst/>
              <a:cxnLst/>
              <a:rect l="l" t="t" r="r" b="b"/>
              <a:pathLst>
                <a:path w="147954">
                  <a:moveTo>
                    <a:pt x="0" y="0"/>
                  </a:moveTo>
                  <a:lnTo>
                    <a:pt x="147553" y="0"/>
                  </a:lnTo>
                </a:path>
              </a:pathLst>
            </a:custGeom>
            <a:ln w="3175">
              <a:solidFill>
                <a:srgbClr val="FFF54F"/>
              </a:solidFill>
            </a:ln>
          </p:spPr>
          <p:txBody>
            <a:bodyPr wrap="square" lIns="0" tIns="0" rIns="0" bIns="0" rtlCol="0"/>
            <a:lstStyle/>
            <a:p>
              <a:endParaRPr/>
            </a:p>
          </p:txBody>
        </p:sp>
        <p:sp>
          <p:nvSpPr>
            <p:cNvPr id="2173" name="object 2171">
              <a:extLst>
                <a:ext uri="{FF2B5EF4-FFF2-40B4-BE49-F238E27FC236}">
                  <a16:creationId xmlns:a16="http://schemas.microsoft.com/office/drawing/2014/main" id="{432DE806-7D92-4553-96F1-F92D0685627E}"/>
                </a:ext>
              </a:extLst>
            </p:cNvPr>
            <p:cNvSpPr/>
            <p:nvPr/>
          </p:nvSpPr>
          <p:spPr>
            <a:xfrm>
              <a:off x="4119133" y="4679767"/>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553"/>
            </a:solidFill>
          </p:spPr>
          <p:txBody>
            <a:bodyPr wrap="square" lIns="0" tIns="0" rIns="0" bIns="0" rtlCol="0"/>
            <a:lstStyle/>
            <a:p>
              <a:endParaRPr/>
            </a:p>
          </p:txBody>
        </p:sp>
        <p:sp>
          <p:nvSpPr>
            <p:cNvPr id="2174" name="object 2172">
              <a:extLst>
                <a:ext uri="{FF2B5EF4-FFF2-40B4-BE49-F238E27FC236}">
                  <a16:creationId xmlns:a16="http://schemas.microsoft.com/office/drawing/2014/main" id="{A1EA2A14-3BCC-4E26-9BE5-238B49D203E6}"/>
                </a:ext>
              </a:extLst>
            </p:cNvPr>
            <p:cNvSpPr/>
            <p:nvPr/>
          </p:nvSpPr>
          <p:spPr>
            <a:xfrm>
              <a:off x="4164534" y="4680958"/>
              <a:ext cx="147955" cy="0"/>
            </a:xfrm>
            <a:custGeom>
              <a:avLst/>
              <a:gdLst/>
              <a:ahLst/>
              <a:cxnLst/>
              <a:rect l="l" t="t" r="r" b="b"/>
              <a:pathLst>
                <a:path w="147954">
                  <a:moveTo>
                    <a:pt x="0" y="0"/>
                  </a:moveTo>
                  <a:lnTo>
                    <a:pt x="147553" y="0"/>
                  </a:lnTo>
                </a:path>
              </a:pathLst>
            </a:custGeom>
            <a:ln w="3175">
              <a:solidFill>
                <a:srgbClr val="FFF553"/>
              </a:solidFill>
            </a:ln>
          </p:spPr>
          <p:txBody>
            <a:bodyPr wrap="square" lIns="0" tIns="0" rIns="0" bIns="0" rtlCol="0"/>
            <a:lstStyle/>
            <a:p>
              <a:endParaRPr/>
            </a:p>
          </p:txBody>
        </p:sp>
        <p:sp>
          <p:nvSpPr>
            <p:cNvPr id="2175" name="object 2173">
              <a:extLst>
                <a:ext uri="{FF2B5EF4-FFF2-40B4-BE49-F238E27FC236}">
                  <a16:creationId xmlns:a16="http://schemas.microsoft.com/office/drawing/2014/main" id="{923D40A6-1A5F-4608-85BE-2938FFAF8205}"/>
                </a:ext>
              </a:extLst>
            </p:cNvPr>
            <p:cNvSpPr/>
            <p:nvPr/>
          </p:nvSpPr>
          <p:spPr>
            <a:xfrm>
              <a:off x="4121971" y="4677385"/>
              <a:ext cx="8890" cy="2540"/>
            </a:xfrm>
            <a:custGeom>
              <a:avLst/>
              <a:gdLst/>
              <a:ahLst/>
              <a:cxnLst/>
              <a:rect l="l" t="t" r="r" b="b"/>
              <a:pathLst>
                <a:path w="8889" h="2539">
                  <a:moveTo>
                    <a:pt x="5675" y="0"/>
                  </a:moveTo>
                  <a:lnTo>
                    <a:pt x="0" y="0"/>
                  </a:lnTo>
                  <a:lnTo>
                    <a:pt x="0" y="2381"/>
                  </a:lnTo>
                  <a:lnTo>
                    <a:pt x="8512" y="2381"/>
                  </a:lnTo>
                  <a:lnTo>
                    <a:pt x="5675" y="0"/>
                  </a:lnTo>
                  <a:close/>
                </a:path>
              </a:pathLst>
            </a:custGeom>
            <a:solidFill>
              <a:srgbClr val="FFF553"/>
            </a:solidFill>
          </p:spPr>
          <p:txBody>
            <a:bodyPr wrap="square" lIns="0" tIns="0" rIns="0" bIns="0" rtlCol="0"/>
            <a:lstStyle/>
            <a:p>
              <a:endParaRPr/>
            </a:p>
          </p:txBody>
        </p:sp>
        <p:sp>
          <p:nvSpPr>
            <p:cNvPr id="2176" name="object 2174">
              <a:extLst>
                <a:ext uri="{FF2B5EF4-FFF2-40B4-BE49-F238E27FC236}">
                  <a16:creationId xmlns:a16="http://schemas.microsoft.com/office/drawing/2014/main" id="{DDC9C913-86A0-4280-85E2-CB777CC87576}"/>
                </a:ext>
              </a:extLst>
            </p:cNvPr>
            <p:cNvSpPr/>
            <p:nvPr/>
          </p:nvSpPr>
          <p:spPr>
            <a:xfrm>
              <a:off x="4170210" y="4678576"/>
              <a:ext cx="136525" cy="0"/>
            </a:xfrm>
            <a:custGeom>
              <a:avLst/>
              <a:gdLst/>
              <a:ahLst/>
              <a:cxnLst/>
              <a:rect l="l" t="t" r="r" b="b"/>
              <a:pathLst>
                <a:path w="136525">
                  <a:moveTo>
                    <a:pt x="0" y="0"/>
                  </a:moveTo>
                  <a:lnTo>
                    <a:pt x="136203" y="0"/>
                  </a:lnTo>
                </a:path>
              </a:pathLst>
            </a:custGeom>
            <a:ln w="3175">
              <a:solidFill>
                <a:srgbClr val="FFF553"/>
              </a:solidFill>
            </a:ln>
          </p:spPr>
          <p:txBody>
            <a:bodyPr wrap="square" lIns="0" tIns="0" rIns="0" bIns="0" rtlCol="0"/>
            <a:lstStyle/>
            <a:p>
              <a:endParaRPr/>
            </a:p>
          </p:txBody>
        </p:sp>
        <p:sp>
          <p:nvSpPr>
            <p:cNvPr id="2177" name="object 2175">
              <a:extLst>
                <a:ext uri="{FF2B5EF4-FFF2-40B4-BE49-F238E27FC236}">
                  <a16:creationId xmlns:a16="http://schemas.microsoft.com/office/drawing/2014/main" id="{E4FB85F5-9AE9-40CB-AB66-DAA3DDB620DE}"/>
                </a:ext>
              </a:extLst>
            </p:cNvPr>
            <p:cNvSpPr/>
            <p:nvPr/>
          </p:nvSpPr>
          <p:spPr>
            <a:xfrm>
              <a:off x="4121971" y="4677385"/>
              <a:ext cx="8890" cy="2540"/>
            </a:xfrm>
            <a:custGeom>
              <a:avLst/>
              <a:gdLst/>
              <a:ahLst/>
              <a:cxnLst/>
              <a:rect l="l" t="t" r="r" b="b"/>
              <a:pathLst>
                <a:path w="8889" h="2539">
                  <a:moveTo>
                    <a:pt x="5675" y="0"/>
                  </a:moveTo>
                  <a:lnTo>
                    <a:pt x="0" y="0"/>
                  </a:lnTo>
                  <a:lnTo>
                    <a:pt x="0" y="2381"/>
                  </a:lnTo>
                  <a:lnTo>
                    <a:pt x="8512" y="2381"/>
                  </a:lnTo>
                  <a:lnTo>
                    <a:pt x="5675" y="0"/>
                  </a:lnTo>
                  <a:close/>
                </a:path>
              </a:pathLst>
            </a:custGeom>
            <a:solidFill>
              <a:srgbClr val="FFF75C"/>
            </a:solidFill>
          </p:spPr>
          <p:txBody>
            <a:bodyPr wrap="square" lIns="0" tIns="0" rIns="0" bIns="0" rtlCol="0"/>
            <a:lstStyle/>
            <a:p>
              <a:endParaRPr/>
            </a:p>
          </p:txBody>
        </p:sp>
        <p:sp>
          <p:nvSpPr>
            <p:cNvPr id="2178" name="object 2176">
              <a:extLst>
                <a:ext uri="{FF2B5EF4-FFF2-40B4-BE49-F238E27FC236}">
                  <a16:creationId xmlns:a16="http://schemas.microsoft.com/office/drawing/2014/main" id="{B77D4DF9-49FD-4FDC-88FE-317836F07B83}"/>
                </a:ext>
              </a:extLst>
            </p:cNvPr>
            <p:cNvSpPr/>
            <p:nvPr/>
          </p:nvSpPr>
          <p:spPr>
            <a:xfrm>
              <a:off x="4170210" y="4678576"/>
              <a:ext cx="136525" cy="0"/>
            </a:xfrm>
            <a:custGeom>
              <a:avLst/>
              <a:gdLst/>
              <a:ahLst/>
              <a:cxnLst/>
              <a:rect l="l" t="t" r="r" b="b"/>
              <a:pathLst>
                <a:path w="136525">
                  <a:moveTo>
                    <a:pt x="0" y="0"/>
                  </a:moveTo>
                  <a:lnTo>
                    <a:pt x="136203" y="0"/>
                  </a:lnTo>
                </a:path>
              </a:pathLst>
            </a:custGeom>
            <a:ln w="3175">
              <a:solidFill>
                <a:srgbClr val="FFF75C"/>
              </a:solidFill>
            </a:ln>
          </p:spPr>
          <p:txBody>
            <a:bodyPr wrap="square" lIns="0" tIns="0" rIns="0" bIns="0" rtlCol="0"/>
            <a:lstStyle/>
            <a:p>
              <a:endParaRPr/>
            </a:p>
          </p:txBody>
        </p:sp>
        <p:sp>
          <p:nvSpPr>
            <p:cNvPr id="2179" name="object 2177">
              <a:extLst>
                <a:ext uri="{FF2B5EF4-FFF2-40B4-BE49-F238E27FC236}">
                  <a16:creationId xmlns:a16="http://schemas.microsoft.com/office/drawing/2014/main" id="{32FC4E52-BEC6-4C58-9EBF-44A7EB2FBFBD}"/>
                </a:ext>
              </a:extLst>
            </p:cNvPr>
            <p:cNvSpPr/>
            <p:nvPr/>
          </p:nvSpPr>
          <p:spPr>
            <a:xfrm>
              <a:off x="4175885" y="4676195"/>
              <a:ext cx="125095" cy="0"/>
            </a:xfrm>
            <a:custGeom>
              <a:avLst/>
              <a:gdLst/>
              <a:ahLst/>
              <a:cxnLst/>
              <a:rect l="l" t="t" r="r" b="b"/>
              <a:pathLst>
                <a:path w="125095">
                  <a:moveTo>
                    <a:pt x="0" y="0"/>
                  </a:moveTo>
                  <a:lnTo>
                    <a:pt x="124853" y="0"/>
                  </a:lnTo>
                </a:path>
              </a:pathLst>
            </a:custGeom>
            <a:ln w="3175">
              <a:solidFill>
                <a:srgbClr val="FFF75C"/>
              </a:solidFill>
            </a:ln>
          </p:spPr>
          <p:txBody>
            <a:bodyPr wrap="square" lIns="0" tIns="0" rIns="0" bIns="0" rtlCol="0"/>
            <a:lstStyle/>
            <a:p>
              <a:endParaRPr/>
            </a:p>
          </p:txBody>
        </p:sp>
        <p:sp>
          <p:nvSpPr>
            <p:cNvPr id="2180" name="object 2178">
              <a:extLst>
                <a:ext uri="{FF2B5EF4-FFF2-40B4-BE49-F238E27FC236}">
                  <a16:creationId xmlns:a16="http://schemas.microsoft.com/office/drawing/2014/main" id="{4B3B411F-6A44-42C8-B201-61BCAE7C7F0A}"/>
                </a:ext>
              </a:extLst>
            </p:cNvPr>
            <p:cNvSpPr/>
            <p:nvPr/>
          </p:nvSpPr>
          <p:spPr>
            <a:xfrm>
              <a:off x="4175885" y="4676195"/>
              <a:ext cx="125095" cy="0"/>
            </a:xfrm>
            <a:custGeom>
              <a:avLst/>
              <a:gdLst/>
              <a:ahLst/>
              <a:cxnLst/>
              <a:rect l="l" t="t" r="r" b="b"/>
              <a:pathLst>
                <a:path w="125095">
                  <a:moveTo>
                    <a:pt x="0" y="0"/>
                  </a:moveTo>
                  <a:lnTo>
                    <a:pt x="124853" y="0"/>
                  </a:lnTo>
                </a:path>
              </a:pathLst>
            </a:custGeom>
            <a:ln w="3175">
              <a:solidFill>
                <a:srgbClr val="FFF75E"/>
              </a:solidFill>
            </a:ln>
          </p:spPr>
          <p:txBody>
            <a:bodyPr wrap="square" lIns="0" tIns="0" rIns="0" bIns="0" rtlCol="0"/>
            <a:lstStyle/>
            <a:p>
              <a:endParaRPr/>
            </a:p>
          </p:txBody>
        </p:sp>
        <p:sp>
          <p:nvSpPr>
            <p:cNvPr id="2181" name="object 2179">
              <a:extLst>
                <a:ext uri="{FF2B5EF4-FFF2-40B4-BE49-F238E27FC236}">
                  <a16:creationId xmlns:a16="http://schemas.microsoft.com/office/drawing/2014/main" id="{82964347-EF96-43B4-81B1-F7F51B96C52A}"/>
                </a:ext>
              </a:extLst>
            </p:cNvPr>
            <p:cNvSpPr/>
            <p:nvPr/>
          </p:nvSpPr>
          <p:spPr>
            <a:xfrm>
              <a:off x="4184398" y="4673813"/>
              <a:ext cx="107950" cy="0"/>
            </a:xfrm>
            <a:custGeom>
              <a:avLst/>
              <a:gdLst/>
              <a:ahLst/>
              <a:cxnLst/>
              <a:rect l="l" t="t" r="r" b="b"/>
              <a:pathLst>
                <a:path w="107950">
                  <a:moveTo>
                    <a:pt x="0" y="0"/>
                  </a:moveTo>
                  <a:lnTo>
                    <a:pt x="107827" y="0"/>
                  </a:lnTo>
                </a:path>
              </a:pathLst>
            </a:custGeom>
            <a:ln w="3175">
              <a:solidFill>
                <a:srgbClr val="FFF75E"/>
              </a:solidFill>
            </a:ln>
          </p:spPr>
          <p:txBody>
            <a:bodyPr wrap="square" lIns="0" tIns="0" rIns="0" bIns="0" rtlCol="0"/>
            <a:lstStyle/>
            <a:p>
              <a:endParaRPr/>
            </a:p>
          </p:txBody>
        </p:sp>
        <p:sp>
          <p:nvSpPr>
            <p:cNvPr id="2182" name="object 2180">
              <a:extLst>
                <a:ext uri="{FF2B5EF4-FFF2-40B4-BE49-F238E27FC236}">
                  <a16:creationId xmlns:a16="http://schemas.microsoft.com/office/drawing/2014/main" id="{44B0852C-7220-4CDF-A82C-0DFD98B6361B}"/>
                </a:ext>
              </a:extLst>
            </p:cNvPr>
            <p:cNvSpPr/>
            <p:nvPr/>
          </p:nvSpPr>
          <p:spPr>
            <a:xfrm>
              <a:off x="4181560" y="4673813"/>
              <a:ext cx="111125" cy="0"/>
            </a:xfrm>
            <a:custGeom>
              <a:avLst/>
              <a:gdLst/>
              <a:ahLst/>
              <a:cxnLst/>
              <a:rect l="l" t="t" r="r" b="b"/>
              <a:pathLst>
                <a:path w="111125">
                  <a:moveTo>
                    <a:pt x="0" y="0"/>
                  </a:moveTo>
                  <a:lnTo>
                    <a:pt x="110665" y="0"/>
                  </a:lnTo>
                </a:path>
              </a:pathLst>
            </a:custGeom>
            <a:ln w="3175">
              <a:solidFill>
                <a:srgbClr val="FFF966"/>
              </a:solidFill>
            </a:ln>
          </p:spPr>
          <p:txBody>
            <a:bodyPr wrap="square" lIns="0" tIns="0" rIns="0" bIns="0" rtlCol="0"/>
            <a:lstStyle/>
            <a:p>
              <a:endParaRPr/>
            </a:p>
          </p:txBody>
        </p:sp>
        <p:sp>
          <p:nvSpPr>
            <p:cNvPr id="2183" name="object 2181">
              <a:extLst>
                <a:ext uri="{FF2B5EF4-FFF2-40B4-BE49-F238E27FC236}">
                  <a16:creationId xmlns:a16="http://schemas.microsoft.com/office/drawing/2014/main" id="{DECA15A6-82C8-4DBF-8909-89BCACB48567}"/>
                </a:ext>
              </a:extLst>
            </p:cNvPr>
            <p:cNvSpPr/>
            <p:nvPr/>
          </p:nvSpPr>
          <p:spPr>
            <a:xfrm>
              <a:off x="4204260" y="4670241"/>
              <a:ext cx="71120" cy="2540"/>
            </a:xfrm>
            <a:custGeom>
              <a:avLst/>
              <a:gdLst/>
              <a:ahLst/>
              <a:cxnLst/>
              <a:rect l="l" t="t" r="r" b="b"/>
              <a:pathLst>
                <a:path w="71120" h="2539">
                  <a:moveTo>
                    <a:pt x="70939" y="0"/>
                  </a:moveTo>
                  <a:lnTo>
                    <a:pt x="0" y="0"/>
                  </a:lnTo>
                  <a:lnTo>
                    <a:pt x="0" y="2381"/>
                  </a:lnTo>
                  <a:lnTo>
                    <a:pt x="70939" y="2381"/>
                  </a:lnTo>
                  <a:lnTo>
                    <a:pt x="70939" y="0"/>
                  </a:lnTo>
                  <a:close/>
                </a:path>
              </a:pathLst>
            </a:custGeom>
            <a:solidFill>
              <a:srgbClr val="FFF966"/>
            </a:solidFill>
          </p:spPr>
          <p:txBody>
            <a:bodyPr wrap="square" lIns="0" tIns="0" rIns="0" bIns="0" rtlCol="0"/>
            <a:lstStyle/>
            <a:p>
              <a:endParaRPr/>
            </a:p>
          </p:txBody>
        </p:sp>
        <p:sp>
          <p:nvSpPr>
            <p:cNvPr id="2184" name="object 2182">
              <a:extLst>
                <a:ext uri="{FF2B5EF4-FFF2-40B4-BE49-F238E27FC236}">
                  <a16:creationId xmlns:a16="http://schemas.microsoft.com/office/drawing/2014/main" id="{E3E0F986-2E89-4E0A-8CE4-419EACFFB206}"/>
                </a:ext>
              </a:extLst>
            </p:cNvPr>
            <p:cNvSpPr/>
            <p:nvPr/>
          </p:nvSpPr>
          <p:spPr>
            <a:xfrm>
              <a:off x="4204260" y="4670241"/>
              <a:ext cx="71120" cy="2540"/>
            </a:xfrm>
            <a:custGeom>
              <a:avLst/>
              <a:gdLst/>
              <a:ahLst/>
              <a:cxnLst/>
              <a:rect l="l" t="t" r="r" b="b"/>
              <a:pathLst>
                <a:path w="71120" h="2539">
                  <a:moveTo>
                    <a:pt x="70939" y="0"/>
                  </a:moveTo>
                  <a:lnTo>
                    <a:pt x="0" y="0"/>
                  </a:lnTo>
                  <a:lnTo>
                    <a:pt x="0" y="2381"/>
                  </a:lnTo>
                  <a:lnTo>
                    <a:pt x="70939" y="2381"/>
                  </a:lnTo>
                  <a:lnTo>
                    <a:pt x="70939" y="0"/>
                  </a:lnTo>
                  <a:close/>
                </a:path>
              </a:pathLst>
            </a:custGeom>
            <a:solidFill>
              <a:srgbClr val="FFF96B"/>
            </a:solidFill>
          </p:spPr>
          <p:txBody>
            <a:bodyPr wrap="square" lIns="0" tIns="0" rIns="0" bIns="0" rtlCol="0"/>
            <a:lstStyle/>
            <a:p>
              <a:endParaRPr/>
            </a:p>
          </p:txBody>
        </p:sp>
        <p:sp>
          <p:nvSpPr>
            <p:cNvPr id="2185" name="object 2183">
              <a:extLst>
                <a:ext uri="{FF2B5EF4-FFF2-40B4-BE49-F238E27FC236}">
                  <a16:creationId xmlns:a16="http://schemas.microsoft.com/office/drawing/2014/main" id="{C0133D7D-3837-452D-9EB9-5650F83DB554}"/>
                </a:ext>
              </a:extLst>
            </p:cNvPr>
            <p:cNvSpPr/>
            <p:nvPr/>
          </p:nvSpPr>
          <p:spPr>
            <a:xfrm>
              <a:off x="4232636" y="4667860"/>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FFFB73"/>
            </a:solidFill>
          </p:spPr>
          <p:txBody>
            <a:bodyPr wrap="square" lIns="0" tIns="0" rIns="0" bIns="0" rtlCol="0"/>
            <a:lstStyle/>
            <a:p>
              <a:endParaRPr/>
            </a:p>
          </p:txBody>
        </p:sp>
        <p:sp>
          <p:nvSpPr>
            <p:cNvPr id="2186" name="object 2184">
              <a:extLst>
                <a:ext uri="{FF2B5EF4-FFF2-40B4-BE49-F238E27FC236}">
                  <a16:creationId xmlns:a16="http://schemas.microsoft.com/office/drawing/2014/main" id="{FFCA9CE3-3C8A-4B5D-9FB8-8F46A77AE7CD}"/>
                </a:ext>
              </a:extLst>
            </p:cNvPr>
            <p:cNvSpPr/>
            <p:nvPr/>
          </p:nvSpPr>
          <p:spPr>
            <a:xfrm>
              <a:off x="4232636" y="4667860"/>
              <a:ext cx="34290" cy="2540"/>
            </a:xfrm>
            <a:custGeom>
              <a:avLst/>
              <a:gdLst/>
              <a:ahLst/>
              <a:cxnLst/>
              <a:rect l="l" t="t" r="r" b="b"/>
              <a:pathLst>
                <a:path w="34289" h="2539">
                  <a:moveTo>
                    <a:pt x="0" y="2381"/>
                  </a:moveTo>
                  <a:lnTo>
                    <a:pt x="0" y="0"/>
                  </a:lnTo>
                  <a:lnTo>
                    <a:pt x="34050" y="0"/>
                  </a:lnTo>
                  <a:lnTo>
                    <a:pt x="34050" y="2381"/>
                  </a:lnTo>
                  <a:lnTo>
                    <a:pt x="0" y="2381"/>
                  </a:lnTo>
                  <a:close/>
                </a:path>
              </a:pathLst>
            </a:custGeom>
            <a:solidFill>
              <a:srgbClr val="FFFF7E"/>
            </a:solidFill>
          </p:spPr>
          <p:txBody>
            <a:bodyPr wrap="square" lIns="0" tIns="0" rIns="0" bIns="0" rtlCol="0"/>
            <a:lstStyle/>
            <a:p>
              <a:endParaRPr/>
            </a:p>
          </p:txBody>
        </p:sp>
        <p:sp>
          <p:nvSpPr>
            <p:cNvPr id="2187" name="object 2185">
              <a:extLst>
                <a:ext uri="{FF2B5EF4-FFF2-40B4-BE49-F238E27FC236}">
                  <a16:creationId xmlns:a16="http://schemas.microsoft.com/office/drawing/2014/main" id="{D6AE9835-18AE-4671-AECA-41AE624AD955}"/>
                </a:ext>
              </a:extLst>
            </p:cNvPr>
            <p:cNvSpPr/>
            <p:nvPr/>
          </p:nvSpPr>
          <p:spPr>
            <a:xfrm>
              <a:off x="4326276" y="4748828"/>
              <a:ext cx="74295" cy="5080"/>
            </a:xfrm>
            <a:custGeom>
              <a:avLst/>
              <a:gdLst/>
              <a:ahLst/>
              <a:cxnLst/>
              <a:rect l="l" t="t" r="r" b="b"/>
              <a:pathLst>
                <a:path w="74295" h="5079">
                  <a:moveTo>
                    <a:pt x="73776" y="0"/>
                  </a:moveTo>
                  <a:lnTo>
                    <a:pt x="0" y="0"/>
                  </a:lnTo>
                  <a:lnTo>
                    <a:pt x="2837" y="4762"/>
                  </a:lnTo>
                  <a:lnTo>
                    <a:pt x="73776" y="4762"/>
                  </a:lnTo>
                  <a:lnTo>
                    <a:pt x="73776" y="0"/>
                  </a:lnTo>
                  <a:close/>
                </a:path>
              </a:pathLst>
            </a:custGeom>
            <a:solidFill>
              <a:srgbClr val="FF2000"/>
            </a:solidFill>
          </p:spPr>
          <p:txBody>
            <a:bodyPr wrap="square" lIns="0" tIns="0" rIns="0" bIns="0" rtlCol="0"/>
            <a:lstStyle/>
            <a:p>
              <a:endParaRPr/>
            </a:p>
          </p:txBody>
        </p:sp>
        <p:sp>
          <p:nvSpPr>
            <p:cNvPr id="2188" name="object 2186">
              <a:extLst>
                <a:ext uri="{FF2B5EF4-FFF2-40B4-BE49-F238E27FC236}">
                  <a16:creationId xmlns:a16="http://schemas.microsoft.com/office/drawing/2014/main" id="{FC6FBB43-D202-481E-8796-D57FA4901428}"/>
                </a:ext>
              </a:extLst>
            </p:cNvPr>
            <p:cNvSpPr/>
            <p:nvPr/>
          </p:nvSpPr>
          <p:spPr>
            <a:xfrm>
              <a:off x="4329114" y="4748828"/>
              <a:ext cx="71120" cy="5080"/>
            </a:xfrm>
            <a:custGeom>
              <a:avLst/>
              <a:gdLst/>
              <a:ahLst/>
              <a:cxnLst/>
              <a:rect l="l" t="t" r="r" b="b"/>
              <a:pathLst>
                <a:path w="71120" h="5079">
                  <a:moveTo>
                    <a:pt x="70939" y="0"/>
                  </a:moveTo>
                  <a:lnTo>
                    <a:pt x="0" y="0"/>
                  </a:lnTo>
                  <a:lnTo>
                    <a:pt x="0" y="4762"/>
                  </a:lnTo>
                  <a:lnTo>
                    <a:pt x="70939" y="4762"/>
                  </a:lnTo>
                  <a:lnTo>
                    <a:pt x="70939" y="0"/>
                  </a:lnTo>
                  <a:close/>
                </a:path>
              </a:pathLst>
            </a:custGeom>
            <a:solidFill>
              <a:srgbClr val="FF2F00"/>
            </a:solidFill>
          </p:spPr>
          <p:txBody>
            <a:bodyPr wrap="square" lIns="0" tIns="0" rIns="0" bIns="0" rtlCol="0"/>
            <a:lstStyle/>
            <a:p>
              <a:endParaRPr/>
            </a:p>
          </p:txBody>
        </p:sp>
        <p:sp>
          <p:nvSpPr>
            <p:cNvPr id="2189" name="object 2187">
              <a:extLst>
                <a:ext uri="{FF2B5EF4-FFF2-40B4-BE49-F238E27FC236}">
                  <a16:creationId xmlns:a16="http://schemas.microsoft.com/office/drawing/2014/main" id="{90CDE6DA-2F8B-4A80-94F5-AE73FB82B466}"/>
                </a:ext>
              </a:extLst>
            </p:cNvPr>
            <p:cNvSpPr/>
            <p:nvPr/>
          </p:nvSpPr>
          <p:spPr>
            <a:xfrm>
              <a:off x="4292225" y="4746447"/>
              <a:ext cx="130810" cy="0"/>
            </a:xfrm>
            <a:custGeom>
              <a:avLst/>
              <a:gdLst/>
              <a:ahLst/>
              <a:cxnLst/>
              <a:rect l="l" t="t" r="r" b="b"/>
              <a:pathLst>
                <a:path w="130810">
                  <a:moveTo>
                    <a:pt x="0" y="0"/>
                  </a:moveTo>
                  <a:lnTo>
                    <a:pt x="130528" y="0"/>
                  </a:lnTo>
                </a:path>
              </a:pathLst>
            </a:custGeom>
            <a:ln w="4762">
              <a:solidFill>
                <a:srgbClr val="FF3A00"/>
              </a:solidFill>
            </a:ln>
          </p:spPr>
          <p:txBody>
            <a:bodyPr wrap="square" lIns="0" tIns="0" rIns="0" bIns="0" rtlCol="0"/>
            <a:lstStyle/>
            <a:p>
              <a:endParaRPr/>
            </a:p>
          </p:txBody>
        </p:sp>
        <p:sp>
          <p:nvSpPr>
            <p:cNvPr id="2190" name="object 2188">
              <a:extLst>
                <a:ext uri="{FF2B5EF4-FFF2-40B4-BE49-F238E27FC236}">
                  <a16:creationId xmlns:a16="http://schemas.microsoft.com/office/drawing/2014/main" id="{CFE5AA2C-422F-4744-9CB8-303A36701EF4}"/>
                </a:ext>
              </a:extLst>
            </p:cNvPr>
            <p:cNvSpPr/>
            <p:nvPr/>
          </p:nvSpPr>
          <p:spPr>
            <a:xfrm>
              <a:off x="4184398" y="4744065"/>
              <a:ext cx="14604" cy="5080"/>
            </a:xfrm>
            <a:custGeom>
              <a:avLst/>
              <a:gdLst/>
              <a:ahLst/>
              <a:cxnLst/>
              <a:rect l="l" t="t" r="r" b="b"/>
              <a:pathLst>
                <a:path w="14604" h="5079">
                  <a:moveTo>
                    <a:pt x="14187" y="0"/>
                  </a:moveTo>
                  <a:lnTo>
                    <a:pt x="0" y="0"/>
                  </a:lnTo>
                  <a:lnTo>
                    <a:pt x="0" y="4762"/>
                  </a:lnTo>
                  <a:lnTo>
                    <a:pt x="11350" y="4762"/>
                  </a:lnTo>
                  <a:lnTo>
                    <a:pt x="14187" y="0"/>
                  </a:lnTo>
                  <a:close/>
                </a:path>
              </a:pathLst>
            </a:custGeom>
            <a:solidFill>
              <a:srgbClr val="FF3A00"/>
            </a:solidFill>
          </p:spPr>
          <p:txBody>
            <a:bodyPr wrap="square" lIns="0" tIns="0" rIns="0" bIns="0" rtlCol="0"/>
            <a:lstStyle/>
            <a:p>
              <a:endParaRPr/>
            </a:p>
          </p:txBody>
        </p:sp>
        <p:sp>
          <p:nvSpPr>
            <p:cNvPr id="2191" name="object 2189">
              <a:extLst>
                <a:ext uri="{FF2B5EF4-FFF2-40B4-BE49-F238E27FC236}">
                  <a16:creationId xmlns:a16="http://schemas.microsoft.com/office/drawing/2014/main" id="{30015D92-CCD4-4272-80E1-B16C045BA91E}"/>
                </a:ext>
              </a:extLst>
            </p:cNvPr>
            <p:cNvSpPr/>
            <p:nvPr/>
          </p:nvSpPr>
          <p:spPr>
            <a:xfrm>
              <a:off x="4292225" y="4746447"/>
              <a:ext cx="128270" cy="0"/>
            </a:xfrm>
            <a:custGeom>
              <a:avLst/>
              <a:gdLst/>
              <a:ahLst/>
              <a:cxnLst/>
              <a:rect l="l" t="t" r="r" b="b"/>
              <a:pathLst>
                <a:path w="128270">
                  <a:moveTo>
                    <a:pt x="0" y="0"/>
                  </a:moveTo>
                  <a:lnTo>
                    <a:pt x="127690" y="0"/>
                  </a:lnTo>
                </a:path>
              </a:pathLst>
            </a:custGeom>
            <a:ln w="4762">
              <a:solidFill>
                <a:srgbClr val="FF4900"/>
              </a:solidFill>
            </a:ln>
          </p:spPr>
          <p:txBody>
            <a:bodyPr wrap="square" lIns="0" tIns="0" rIns="0" bIns="0" rtlCol="0"/>
            <a:lstStyle/>
            <a:p>
              <a:endParaRPr/>
            </a:p>
          </p:txBody>
        </p:sp>
        <p:sp>
          <p:nvSpPr>
            <p:cNvPr id="2192" name="object 2190">
              <a:extLst>
                <a:ext uri="{FF2B5EF4-FFF2-40B4-BE49-F238E27FC236}">
                  <a16:creationId xmlns:a16="http://schemas.microsoft.com/office/drawing/2014/main" id="{04C4AFE2-1149-47E3-9FE5-BF04BAE67BD0}"/>
                </a:ext>
              </a:extLst>
            </p:cNvPr>
            <p:cNvSpPr/>
            <p:nvPr/>
          </p:nvSpPr>
          <p:spPr>
            <a:xfrm>
              <a:off x="4280875" y="4742875"/>
              <a:ext cx="144780" cy="0"/>
            </a:xfrm>
            <a:custGeom>
              <a:avLst/>
              <a:gdLst/>
              <a:ahLst/>
              <a:cxnLst/>
              <a:rect l="l" t="t" r="r" b="b"/>
              <a:pathLst>
                <a:path w="144779">
                  <a:moveTo>
                    <a:pt x="0" y="0"/>
                  </a:moveTo>
                  <a:lnTo>
                    <a:pt x="144716" y="0"/>
                  </a:lnTo>
                </a:path>
              </a:pathLst>
            </a:custGeom>
            <a:ln w="3175">
              <a:solidFill>
                <a:srgbClr val="FF4900"/>
              </a:solidFill>
            </a:ln>
          </p:spPr>
          <p:txBody>
            <a:bodyPr wrap="square" lIns="0" tIns="0" rIns="0" bIns="0" rtlCol="0"/>
            <a:lstStyle/>
            <a:p>
              <a:endParaRPr/>
            </a:p>
          </p:txBody>
        </p:sp>
        <p:sp>
          <p:nvSpPr>
            <p:cNvPr id="2193" name="object 2191">
              <a:extLst>
                <a:ext uri="{FF2B5EF4-FFF2-40B4-BE49-F238E27FC236}">
                  <a16:creationId xmlns:a16="http://schemas.microsoft.com/office/drawing/2014/main" id="{EFA6852F-2829-4E42-8667-1222C8C28F7A}"/>
                </a:ext>
              </a:extLst>
            </p:cNvPr>
            <p:cNvSpPr/>
            <p:nvPr/>
          </p:nvSpPr>
          <p:spPr>
            <a:xfrm>
              <a:off x="4184398" y="4744065"/>
              <a:ext cx="14604" cy="5080"/>
            </a:xfrm>
            <a:custGeom>
              <a:avLst/>
              <a:gdLst/>
              <a:ahLst/>
              <a:cxnLst/>
              <a:rect l="l" t="t" r="r" b="b"/>
              <a:pathLst>
                <a:path w="14604" h="5079">
                  <a:moveTo>
                    <a:pt x="14187" y="0"/>
                  </a:moveTo>
                  <a:lnTo>
                    <a:pt x="0" y="0"/>
                  </a:lnTo>
                  <a:lnTo>
                    <a:pt x="0" y="4762"/>
                  </a:lnTo>
                  <a:lnTo>
                    <a:pt x="11350" y="4762"/>
                  </a:lnTo>
                  <a:lnTo>
                    <a:pt x="14187" y="0"/>
                  </a:lnTo>
                  <a:close/>
                </a:path>
              </a:pathLst>
            </a:custGeom>
            <a:solidFill>
              <a:srgbClr val="FF4900"/>
            </a:solidFill>
          </p:spPr>
          <p:txBody>
            <a:bodyPr wrap="square" lIns="0" tIns="0" rIns="0" bIns="0" rtlCol="0"/>
            <a:lstStyle/>
            <a:p>
              <a:endParaRPr/>
            </a:p>
          </p:txBody>
        </p:sp>
        <p:sp>
          <p:nvSpPr>
            <p:cNvPr id="2194" name="object 2192">
              <a:extLst>
                <a:ext uri="{FF2B5EF4-FFF2-40B4-BE49-F238E27FC236}">
                  <a16:creationId xmlns:a16="http://schemas.microsoft.com/office/drawing/2014/main" id="{71FF8D97-04B3-46CA-8E7E-0486BF12D095}"/>
                </a:ext>
              </a:extLst>
            </p:cNvPr>
            <p:cNvSpPr/>
            <p:nvPr/>
          </p:nvSpPr>
          <p:spPr>
            <a:xfrm>
              <a:off x="4153184" y="4741684"/>
              <a:ext cx="82550" cy="2540"/>
            </a:xfrm>
            <a:custGeom>
              <a:avLst/>
              <a:gdLst/>
              <a:ahLst/>
              <a:cxnLst/>
              <a:rect l="l" t="t" r="r" b="b"/>
              <a:pathLst>
                <a:path w="82550" h="2539">
                  <a:moveTo>
                    <a:pt x="82289" y="0"/>
                  </a:moveTo>
                  <a:lnTo>
                    <a:pt x="0" y="0"/>
                  </a:lnTo>
                  <a:lnTo>
                    <a:pt x="2837" y="2381"/>
                  </a:lnTo>
                  <a:lnTo>
                    <a:pt x="79452" y="2381"/>
                  </a:lnTo>
                  <a:lnTo>
                    <a:pt x="82289" y="0"/>
                  </a:lnTo>
                  <a:close/>
                </a:path>
              </a:pathLst>
            </a:custGeom>
            <a:solidFill>
              <a:srgbClr val="FF4900"/>
            </a:solidFill>
          </p:spPr>
          <p:txBody>
            <a:bodyPr wrap="square" lIns="0" tIns="0" rIns="0" bIns="0" rtlCol="0"/>
            <a:lstStyle/>
            <a:p>
              <a:endParaRPr/>
            </a:p>
          </p:txBody>
        </p:sp>
        <p:sp>
          <p:nvSpPr>
            <p:cNvPr id="2195" name="object 2193">
              <a:extLst>
                <a:ext uri="{FF2B5EF4-FFF2-40B4-BE49-F238E27FC236}">
                  <a16:creationId xmlns:a16="http://schemas.microsoft.com/office/drawing/2014/main" id="{3B7EFA9E-A1D5-4A43-B3E0-1F8AD848B7B1}"/>
                </a:ext>
              </a:extLst>
            </p:cNvPr>
            <p:cNvSpPr/>
            <p:nvPr/>
          </p:nvSpPr>
          <p:spPr>
            <a:xfrm>
              <a:off x="4280875" y="4742878"/>
              <a:ext cx="144780" cy="0"/>
            </a:xfrm>
            <a:custGeom>
              <a:avLst/>
              <a:gdLst/>
              <a:ahLst/>
              <a:cxnLst/>
              <a:rect l="l" t="t" r="r" b="b"/>
              <a:pathLst>
                <a:path w="144779">
                  <a:moveTo>
                    <a:pt x="0" y="0"/>
                  </a:moveTo>
                  <a:lnTo>
                    <a:pt x="144716" y="0"/>
                  </a:lnTo>
                </a:path>
              </a:pathLst>
            </a:custGeom>
            <a:ln w="3175">
              <a:solidFill>
                <a:srgbClr val="FF5200"/>
              </a:solidFill>
            </a:ln>
          </p:spPr>
          <p:txBody>
            <a:bodyPr wrap="square" lIns="0" tIns="0" rIns="0" bIns="0" rtlCol="0"/>
            <a:lstStyle/>
            <a:p>
              <a:endParaRPr/>
            </a:p>
          </p:txBody>
        </p:sp>
        <p:sp>
          <p:nvSpPr>
            <p:cNvPr id="2196" name="object 2194">
              <a:extLst>
                <a:ext uri="{FF2B5EF4-FFF2-40B4-BE49-F238E27FC236}">
                  <a16:creationId xmlns:a16="http://schemas.microsoft.com/office/drawing/2014/main" id="{3AABD195-13E1-4DC6-8616-7878A3EDFB7C}"/>
                </a:ext>
              </a:extLst>
            </p:cNvPr>
            <p:cNvSpPr/>
            <p:nvPr/>
          </p:nvSpPr>
          <p:spPr>
            <a:xfrm>
              <a:off x="4269525" y="4740560"/>
              <a:ext cx="156210" cy="0"/>
            </a:xfrm>
            <a:custGeom>
              <a:avLst/>
              <a:gdLst/>
              <a:ahLst/>
              <a:cxnLst/>
              <a:rect l="l" t="t" r="r" b="b"/>
              <a:pathLst>
                <a:path w="156210">
                  <a:moveTo>
                    <a:pt x="0" y="0"/>
                  </a:moveTo>
                  <a:lnTo>
                    <a:pt x="156066" y="0"/>
                  </a:lnTo>
                </a:path>
              </a:pathLst>
            </a:custGeom>
            <a:ln w="3175">
              <a:solidFill>
                <a:srgbClr val="FF5200"/>
              </a:solidFill>
            </a:ln>
          </p:spPr>
          <p:txBody>
            <a:bodyPr wrap="square" lIns="0" tIns="0" rIns="0" bIns="0" rtlCol="0"/>
            <a:lstStyle/>
            <a:p>
              <a:endParaRPr/>
            </a:p>
          </p:txBody>
        </p:sp>
        <p:sp>
          <p:nvSpPr>
            <p:cNvPr id="2197" name="object 2195">
              <a:extLst>
                <a:ext uri="{FF2B5EF4-FFF2-40B4-BE49-F238E27FC236}">
                  <a16:creationId xmlns:a16="http://schemas.microsoft.com/office/drawing/2014/main" id="{A1F7426E-1560-4927-850D-B47C561FFA2B}"/>
                </a:ext>
              </a:extLst>
            </p:cNvPr>
            <p:cNvSpPr/>
            <p:nvPr/>
          </p:nvSpPr>
          <p:spPr>
            <a:xfrm>
              <a:off x="4150347" y="4741684"/>
              <a:ext cx="85725" cy="2540"/>
            </a:xfrm>
            <a:custGeom>
              <a:avLst/>
              <a:gdLst/>
              <a:ahLst/>
              <a:cxnLst/>
              <a:rect l="l" t="t" r="r" b="b"/>
              <a:pathLst>
                <a:path w="85725" h="2539">
                  <a:moveTo>
                    <a:pt x="85127" y="0"/>
                  </a:moveTo>
                  <a:lnTo>
                    <a:pt x="0" y="0"/>
                  </a:lnTo>
                  <a:lnTo>
                    <a:pt x="2837" y="2381"/>
                  </a:lnTo>
                  <a:lnTo>
                    <a:pt x="82289" y="2381"/>
                  </a:lnTo>
                  <a:lnTo>
                    <a:pt x="85127" y="0"/>
                  </a:lnTo>
                  <a:close/>
                </a:path>
              </a:pathLst>
            </a:custGeom>
            <a:solidFill>
              <a:srgbClr val="FF5200"/>
            </a:solidFill>
          </p:spPr>
          <p:txBody>
            <a:bodyPr wrap="square" lIns="0" tIns="0" rIns="0" bIns="0" rtlCol="0"/>
            <a:lstStyle/>
            <a:p>
              <a:endParaRPr/>
            </a:p>
          </p:txBody>
        </p:sp>
        <p:sp>
          <p:nvSpPr>
            <p:cNvPr id="2198" name="object 2196">
              <a:extLst>
                <a:ext uri="{FF2B5EF4-FFF2-40B4-BE49-F238E27FC236}">
                  <a16:creationId xmlns:a16="http://schemas.microsoft.com/office/drawing/2014/main" id="{D4D72697-D806-4683-A03C-4CDE7384D1AA}"/>
                </a:ext>
              </a:extLst>
            </p:cNvPr>
            <p:cNvSpPr/>
            <p:nvPr/>
          </p:nvSpPr>
          <p:spPr>
            <a:xfrm>
              <a:off x="4141834" y="4740493"/>
              <a:ext cx="111125" cy="0"/>
            </a:xfrm>
            <a:custGeom>
              <a:avLst/>
              <a:gdLst/>
              <a:ahLst/>
              <a:cxnLst/>
              <a:rect l="l" t="t" r="r" b="b"/>
              <a:pathLst>
                <a:path w="111125">
                  <a:moveTo>
                    <a:pt x="0" y="0"/>
                  </a:moveTo>
                  <a:lnTo>
                    <a:pt x="110665" y="0"/>
                  </a:lnTo>
                </a:path>
              </a:pathLst>
            </a:custGeom>
            <a:ln w="3175">
              <a:solidFill>
                <a:srgbClr val="FF5200"/>
              </a:solidFill>
            </a:ln>
          </p:spPr>
          <p:txBody>
            <a:bodyPr wrap="square" lIns="0" tIns="0" rIns="0" bIns="0" rtlCol="0"/>
            <a:lstStyle/>
            <a:p>
              <a:endParaRPr/>
            </a:p>
          </p:txBody>
        </p:sp>
        <p:sp>
          <p:nvSpPr>
            <p:cNvPr id="2199" name="object 2197">
              <a:extLst>
                <a:ext uri="{FF2B5EF4-FFF2-40B4-BE49-F238E27FC236}">
                  <a16:creationId xmlns:a16="http://schemas.microsoft.com/office/drawing/2014/main" id="{6C18B273-62E2-48F2-9791-2B6958E7EACE}"/>
                </a:ext>
              </a:extLst>
            </p:cNvPr>
            <p:cNvSpPr/>
            <p:nvPr/>
          </p:nvSpPr>
          <p:spPr>
            <a:xfrm>
              <a:off x="4141834" y="4740493"/>
              <a:ext cx="111125" cy="0"/>
            </a:xfrm>
            <a:custGeom>
              <a:avLst/>
              <a:gdLst/>
              <a:ahLst/>
              <a:cxnLst/>
              <a:rect l="l" t="t" r="r" b="b"/>
              <a:pathLst>
                <a:path w="111125">
                  <a:moveTo>
                    <a:pt x="0" y="0"/>
                  </a:moveTo>
                  <a:lnTo>
                    <a:pt x="110665" y="0"/>
                  </a:lnTo>
                </a:path>
              </a:pathLst>
            </a:custGeom>
            <a:ln w="3175">
              <a:solidFill>
                <a:srgbClr val="FF6000"/>
              </a:solidFill>
            </a:ln>
          </p:spPr>
          <p:txBody>
            <a:bodyPr wrap="square" lIns="0" tIns="0" rIns="0" bIns="0" rtlCol="0"/>
            <a:lstStyle/>
            <a:p>
              <a:endParaRPr/>
            </a:p>
          </p:txBody>
        </p:sp>
        <p:sp>
          <p:nvSpPr>
            <p:cNvPr id="2200" name="object 2198">
              <a:extLst>
                <a:ext uri="{FF2B5EF4-FFF2-40B4-BE49-F238E27FC236}">
                  <a16:creationId xmlns:a16="http://schemas.microsoft.com/office/drawing/2014/main" id="{E2D975CC-B77D-4CD4-BEB8-B28414FD122F}"/>
                </a:ext>
              </a:extLst>
            </p:cNvPr>
            <p:cNvSpPr/>
            <p:nvPr/>
          </p:nvSpPr>
          <p:spPr>
            <a:xfrm>
              <a:off x="4269525" y="4740493"/>
              <a:ext cx="156210" cy="0"/>
            </a:xfrm>
            <a:custGeom>
              <a:avLst/>
              <a:gdLst/>
              <a:ahLst/>
              <a:cxnLst/>
              <a:rect l="l" t="t" r="r" b="b"/>
              <a:pathLst>
                <a:path w="156210">
                  <a:moveTo>
                    <a:pt x="0" y="0"/>
                  </a:moveTo>
                  <a:lnTo>
                    <a:pt x="156066" y="0"/>
                  </a:lnTo>
                </a:path>
              </a:pathLst>
            </a:custGeom>
            <a:ln w="3175">
              <a:solidFill>
                <a:srgbClr val="FF6000"/>
              </a:solidFill>
            </a:ln>
          </p:spPr>
          <p:txBody>
            <a:bodyPr wrap="square" lIns="0" tIns="0" rIns="0" bIns="0" rtlCol="0"/>
            <a:lstStyle/>
            <a:p>
              <a:endParaRPr/>
            </a:p>
          </p:txBody>
        </p:sp>
        <p:sp>
          <p:nvSpPr>
            <p:cNvPr id="2201" name="object 2199">
              <a:extLst>
                <a:ext uri="{FF2B5EF4-FFF2-40B4-BE49-F238E27FC236}">
                  <a16:creationId xmlns:a16="http://schemas.microsoft.com/office/drawing/2014/main" id="{380CFA20-2B14-4996-8277-4FF243F76913}"/>
                </a:ext>
              </a:extLst>
            </p:cNvPr>
            <p:cNvSpPr/>
            <p:nvPr/>
          </p:nvSpPr>
          <p:spPr>
            <a:xfrm>
              <a:off x="4130483" y="4738112"/>
              <a:ext cx="300990" cy="0"/>
            </a:xfrm>
            <a:custGeom>
              <a:avLst/>
              <a:gdLst/>
              <a:ahLst/>
              <a:cxnLst/>
              <a:rect l="l" t="t" r="r" b="b"/>
              <a:pathLst>
                <a:path w="300989">
                  <a:moveTo>
                    <a:pt x="0" y="0"/>
                  </a:moveTo>
                  <a:lnTo>
                    <a:pt x="300782" y="0"/>
                  </a:lnTo>
                </a:path>
              </a:pathLst>
            </a:custGeom>
            <a:ln w="3175">
              <a:solidFill>
                <a:srgbClr val="FF6B00"/>
              </a:solidFill>
            </a:ln>
          </p:spPr>
          <p:txBody>
            <a:bodyPr wrap="square" lIns="0" tIns="0" rIns="0" bIns="0" rtlCol="0"/>
            <a:lstStyle/>
            <a:p>
              <a:endParaRPr/>
            </a:p>
          </p:txBody>
        </p:sp>
        <p:sp>
          <p:nvSpPr>
            <p:cNvPr id="2202" name="object 2200">
              <a:extLst>
                <a:ext uri="{FF2B5EF4-FFF2-40B4-BE49-F238E27FC236}">
                  <a16:creationId xmlns:a16="http://schemas.microsoft.com/office/drawing/2014/main" id="{7003C895-0B43-403C-A88E-E83480B8B9EA}"/>
                </a:ext>
              </a:extLst>
            </p:cNvPr>
            <p:cNvSpPr/>
            <p:nvPr/>
          </p:nvSpPr>
          <p:spPr>
            <a:xfrm>
              <a:off x="4130483" y="4738242"/>
              <a:ext cx="300990" cy="0"/>
            </a:xfrm>
            <a:custGeom>
              <a:avLst/>
              <a:gdLst/>
              <a:ahLst/>
              <a:cxnLst/>
              <a:rect l="l" t="t" r="r" b="b"/>
              <a:pathLst>
                <a:path w="300989">
                  <a:moveTo>
                    <a:pt x="0" y="0"/>
                  </a:moveTo>
                  <a:lnTo>
                    <a:pt x="300782" y="0"/>
                  </a:lnTo>
                </a:path>
              </a:pathLst>
            </a:custGeom>
            <a:ln w="3175">
              <a:solidFill>
                <a:srgbClr val="FF7800"/>
              </a:solidFill>
            </a:ln>
          </p:spPr>
          <p:txBody>
            <a:bodyPr wrap="square" lIns="0" tIns="0" rIns="0" bIns="0" rtlCol="0"/>
            <a:lstStyle/>
            <a:p>
              <a:endParaRPr/>
            </a:p>
          </p:txBody>
        </p:sp>
        <p:sp>
          <p:nvSpPr>
            <p:cNvPr id="2203" name="object 2201">
              <a:extLst>
                <a:ext uri="{FF2B5EF4-FFF2-40B4-BE49-F238E27FC236}">
                  <a16:creationId xmlns:a16="http://schemas.microsoft.com/office/drawing/2014/main" id="{62C3898D-537C-4393-A804-CFE132E402A3}"/>
                </a:ext>
              </a:extLst>
            </p:cNvPr>
            <p:cNvSpPr/>
            <p:nvPr/>
          </p:nvSpPr>
          <p:spPr>
            <a:xfrm>
              <a:off x="4121971" y="4735924"/>
              <a:ext cx="309880" cy="0"/>
            </a:xfrm>
            <a:custGeom>
              <a:avLst/>
              <a:gdLst/>
              <a:ahLst/>
              <a:cxnLst/>
              <a:rect l="l" t="t" r="r" b="b"/>
              <a:pathLst>
                <a:path w="309879">
                  <a:moveTo>
                    <a:pt x="0" y="0"/>
                  </a:moveTo>
                  <a:lnTo>
                    <a:pt x="309295" y="0"/>
                  </a:lnTo>
                </a:path>
              </a:pathLst>
            </a:custGeom>
            <a:ln w="3175">
              <a:solidFill>
                <a:srgbClr val="FF7800"/>
              </a:solidFill>
            </a:ln>
          </p:spPr>
          <p:txBody>
            <a:bodyPr wrap="square" lIns="0" tIns="0" rIns="0" bIns="0" rtlCol="0"/>
            <a:lstStyle/>
            <a:p>
              <a:endParaRPr/>
            </a:p>
          </p:txBody>
        </p:sp>
        <p:sp>
          <p:nvSpPr>
            <p:cNvPr id="2204" name="object 2202">
              <a:extLst>
                <a:ext uri="{FF2B5EF4-FFF2-40B4-BE49-F238E27FC236}">
                  <a16:creationId xmlns:a16="http://schemas.microsoft.com/office/drawing/2014/main" id="{C8996259-5B01-488D-B5BA-AC9344E446E1}"/>
                </a:ext>
              </a:extLst>
            </p:cNvPr>
            <p:cNvSpPr/>
            <p:nvPr/>
          </p:nvSpPr>
          <p:spPr>
            <a:xfrm>
              <a:off x="4121971" y="4735924"/>
              <a:ext cx="309880" cy="0"/>
            </a:xfrm>
            <a:custGeom>
              <a:avLst/>
              <a:gdLst/>
              <a:ahLst/>
              <a:cxnLst/>
              <a:rect l="l" t="t" r="r" b="b"/>
              <a:pathLst>
                <a:path w="309879">
                  <a:moveTo>
                    <a:pt x="0" y="0"/>
                  </a:moveTo>
                  <a:lnTo>
                    <a:pt x="309295" y="0"/>
                  </a:lnTo>
                </a:path>
              </a:pathLst>
            </a:custGeom>
            <a:ln w="3175">
              <a:solidFill>
                <a:srgbClr val="FF8200"/>
              </a:solidFill>
            </a:ln>
          </p:spPr>
          <p:txBody>
            <a:bodyPr wrap="square" lIns="0" tIns="0" rIns="0" bIns="0" rtlCol="0"/>
            <a:lstStyle/>
            <a:p>
              <a:endParaRPr/>
            </a:p>
          </p:txBody>
        </p:sp>
        <p:sp>
          <p:nvSpPr>
            <p:cNvPr id="2205" name="object 2203">
              <a:extLst>
                <a:ext uri="{FF2B5EF4-FFF2-40B4-BE49-F238E27FC236}">
                  <a16:creationId xmlns:a16="http://schemas.microsoft.com/office/drawing/2014/main" id="{711CA81F-5652-4113-8B63-0C09B2FC53B6}"/>
                </a:ext>
              </a:extLst>
            </p:cNvPr>
            <p:cNvSpPr/>
            <p:nvPr/>
          </p:nvSpPr>
          <p:spPr>
            <a:xfrm>
              <a:off x="4119133" y="4733606"/>
              <a:ext cx="312420" cy="0"/>
            </a:xfrm>
            <a:custGeom>
              <a:avLst/>
              <a:gdLst/>
              <a:ahLst/>
              <a:cxnLst/>
              <a:rect l="l" t="t" r="r" b="b"/>
              <a:pathLst>
                <a:path w="312420">
                  <a:moveTo>
                    <a:pt x="0" y="0"/>
                  </a:moveTo>
                  <a:lnTo>
                    <a:pt x="312133" y="0"/>
                  </a:lnTo>
                </a:path>
              </a:pathLst>
            </a:custGeom>
            <a:ln w="3175">
              <a:solidFill>
                <a:srgbClr val="FF8200"/>
              </a:solidFill>
            </a:ln>
          </p:spPr>
          <p:txBody>
            <a:bodyPr wrap="square" lIns="0" tIns="0" rIns="0" bIns="0" rtlCol="0"/>
            <a:lstStyle/>
            <a:p>
              <a:endParaRPr/>
            </a:p>
          </p:txBody>
        </p:sp>
        <p:sp>
          <p:nvSpPr>
            <p:cNvPr id="2206" name="object 2204">
              <a:extLst>
                <a:ext uri="{FF2B5EF4-FFF2-40B4-BE49-F238E27FC236}">
                  <a16:creationId xmlns:a16="http://schemas.microsoft.com/office/drawing/2014/main" id="{8A00ACD3-169C-4B43-9527-7E15C4B1BB69}"/>
                </a:ext>
              </a:extLst>
            </p:cNvPr>
            <p:cNvSpPr/>
            <p:nvPr/>
          </p:nvSpPr>
          <p:spPr>
            <a:xfrm>
              <a:off x="4119133" y="4733349"/>
              <a:ext cx="312420" cy="0"/>
            </a:xfrm>
            <a:custGeom>
              <a:avLst/>
              <a:gdLst/>
              <a:ahLst/>
              <a:cxnLst/>
              <a:rect l="l" t="t" r="r" b="b"/>
              <a:pathLst>
                <a:path w="312420">
                  <a:moveTo>
                    <a:pt x="0" y="0"/>
                  </a:moveTo>
                  <a:lnTo>
                    <a:pt x="312133" y="0"/>
                  </a:lnTo>
                </a:path>
              </a:pathLst>
            </a:custGeom>
            <a:ln w="3175">
              <a:solidFill>
                <a:srgbClr val="FF9100"/>
              </a:solidFill>
            </a:ln>
          </p:spPr>
          <p:txBody>
            <a:bodyPr wrap="square" lIns="0" tIns="0" rIns="0" bIns="0" rtlCol="0"/>
            <a:lstStyle/>
            <a:p>
              <a:endParaRPr/>
            </a:p>
          </p:txBody>
        </p:sp>
        <p:sp>
          <p:nvSpPr>
            <p:cNvPr id="2207" name="object 2205">
              <a:extLst>
                <a:ext uri="{FF2B5EF4-FFF2-40B4-BE49-F238E27FC236}">
                  <a16:creationId xmlns:a16="http://schemas.microsoft.com/office/drawing/2014/main" id="{139556D4-0CCB-42A4-850F-752216BC439E}"/>
                </a:ext>
              </a:extLst>
            </p:cNvPr>
            <p:cNvSpPr/>
            <p:nvPr/>
          </p:nvSpPr>
          <p:spPr>
            <a:xfrm>
              <a:off x="4110621" y="4729777"/>
              <a:ext cx="315595" cy="0"/>
            </a:xfrm>
            <a:custGeom>
              <a:avLst/>
              <a:gdLst/>
              <a:ahLst/>
              <a:cxnLst/>
              <a:rect l="l" t="t" r="r" b="b"/>
              <a:pathLst>
                <a:path w="315595">
                  <a:moveTo>
                    <a:pt x="0" y="0"/>
                  </a:moveTo>
                  <a:lnTo>
                    <a:pt x="314970" y="0"/>
                  </a:lnTo>
                </a:path>
              </a:pathLst>
            </a:custGeom>
            <a:ln w="4762">
              <a:solidFill>
                <a:srgbClr val="FF9100"/>
              </a:solidFill>
            </a:ln>
          </p:spPr>
          <p:txBody>
            <a:bodyPr wrap="square" lIns="0" tIns="0" rIns="0" bIns="0" rtlCol="0"/>
            <a:lstStyle/>
            <a:p>
              <a:endParaRPr/>
            </a:p>
          </p:txBody>
        </p:sp>
        <p:sp>
          <p:nvSpPr>
            <p:cNvPr id="2208" name="object 2206">
              <a:extLst>
                <a:ext uri="{FF2B5EF4-FFF2-40B4-BE49-F238E27FC236}">
                  <a16:creationId xmlns:a16="http://schemas.microsoft.com/office/drawing/2014/main" id="{E95FB2AB-2503-4D24-B1D8-C87A13615A7D}"/>
                </a:ext>
              </a:extLst>
            </p:cNvPr>
            <p:cNvSpPr/>
            <p:nvPr/>
          </p:nvSpPr>
          <p:spPr>
            <a:xfrm>
              <a:off x="4110621" y="4729777"/>
              <a:ext cx="315595" cy="0"/>
            </a:xfrm>
            <a:custGeom>
              <a:avLst/>
              <a:gdLst/>
              <a:ahLst/>
              <a:cxnLst/>
              <a:rect l="l" t="t" r="r" b="b"/>
              <a:pathLst>
                <a:path w="315595">
                  <a:moveTo>
                    <a:pt x="0" y="0"/>
                  </a:moveTo>
                  <a:lnTo>
                    <a:pt x="314970" y="0"/>
                  </a:lnTo>
                </a:path>
              </a:pathLst>
            </a:custGeom>
            <a:ln w="4762">
              <a:solidFill>
                <a:srgbClr val="FF9C00"/>
              </a:solidFill>
            </a:ln>
          </p:spPr>
          <p:txBody>
            <a:bodyPr wrap="square" lIns="0" tIns="0" rIns="0" bIns="0" rtlCol="0"/>
            <a:lstStyle/>
            <a:p>
              <a:endParaRPr/>
            </a:p>
          </p:txBody>
        </p:sp>
        <p:sp>
          <p:nvSpPr>
            <p:cNvPr id="2209" name="object 2207">
              <a:extLst>
                <a:ext uri="{FF2B5EF4-FFF2-40B4-BE49-F238E27FC236}">
                  <a16:creationId xmlns:a16="http://schemas.microsoft.com/office/drawing/2014/main" id="{EF059302-6148-4095-BCD3-5416973A85B6}"/>
                </a:ext>
              </a:extLst>
            </p:cNvPr>
            <p:cNvSpPr/>
            <p:nvPr/>
          </p:nvSpPr>
          <p:spPr>
            <a:xfrm>
              <a:off x="4104945" y="4725014"/>
              <a:ext cx="320675" cy="0"/>
            </a:xfrm>
            <a:custGeom>
              <a:avLst/>
              <a:gdLst/>
              <a:ahLst/>
              <a:cxnLst/>
              <a:rect l="l" t="t" r="r" b="b"/>
              <a:pathLst>
                <a:path w="320675">
                  <a:moveTo>
                    <a:pt x="0" y="0"/>
                  </a:moveTo>
                  <a:lnTo>
                    <a:pt x="320645" y="0"/>
                  </a:lnTo>
                </a:path>
              </a:pathLst>
            </a:custGeom>
            <a:ln w="4762">
              <a:solidFill>
                <a:srgbClr val="FFAB00"/>
              </a:solidFill>
            </a:ln>
          </p:spPr>
          <p:txBody>
            <a:bodyPr wrap="square" lIns="0" tIns="0" rIns="0" bIns="0" rtlCol="0"/>
            <a:lstStyle/>
            <a:p>
              <a:endParaRPr/>
            </a:p>
          </p:txBody>
        </p:sp>
        <p:sp>
          <p:nvSpPr>
            <p:cNvPr id="2210" name="object 2208">
              <a:extLst>
                <a:ext uri="{FF2B5EF4-FFF2-40B4-BE49-F238E27FC236}">
                  <a16:creationId xmlns:a16="http://schemas.microsoft.com/office/drawing/2014/main" id="{3A30E77B-975B-4F3D-B0A6-48CA2652A010}"/>
                </a:ext>
              </a:extLst>
            </p:cNvPr>
            <p:cNvSpPr/>
            <p:nvPr/>
          </p:nvSpPr>
          <p:spPr>
            <a:xfrm>
              <a:off x="4104945" y="4725014"/>
              <a:ext cx="320675" cy="0"/>
            </a:xfrm>
            <a:custGeom>
              <a:avLst/>
              <a:gdLst/>
              <a:ahLst/>
              <a:cxnLst/>
              <a:rect l="l" t="t" r="r" b="b"/>
              <a:pathLst>
                <a:path w="320675">
                  <a:moveTo>
                    <a:pt x="0" y="0"/>
                  </a:moveTo>
                  <a:lnTo>
                    <a:pt x="320645" y="0"/>
                  </a:lnTo>
                </a:path>
              </a:pathLst>
            </a:custGeom>
            <a:ln w="4762">
              <a:solidFill>
                <a:srgbClr val="FFB500"/>
              </a:solidFill>
            </a:ln>
          </p:spPr>
          <p:txBody>
            <a:bodyPr wrap="square" lIns="0" tIns="0" rIns="0" bIns="0" rtlCol="0"/>
            <a:lstStyle/>
            <a:p>
              <a:endParaRPr/>
            </a:p>
          </p:txBody>
        </p:sp>
        <p:sp>
          <p:nvSpPr>
            <p:cNvPr id="2211" name="object 2209">
              <a:extLst>
                <a:ext uri="{FF2B5EF4-FFF2-40B4-BE49-F238E27FC236}">
                  <a16:creationId xmlns:a16="http://schemas.microsoft.com/office/drawing/2014/main" id="{F8FE9803-AADC-43CC-8846-16770EDF8207}"/>
                </a:ext>
              </a:extLst>
            </p:cNvPr>
            <p:cNvSpPr/>
            <p:nvPr/>
          </p:nvSpPr>
          <p:spPr>
            <a:xfrm>
              <a:off x="4102108" y="4721442"/>
              <a:ext cx="318135" cy="0"/>
            </a:xfrm>
            <a:custGeom>
              <a:avLst/>
              <a:gdLst/>
              <a:ahLst/>
              <a:cxnLst/>
              <a:rect l="l" t="t" r="r" b="b"/>
              <a:pathLst>
                <a:path w="318135">
                  <a:moveTo>
                    <a:pt x="0" y="0"/>
                  </a:moveTo>
                  <a:lnTo>
                    <a:pt x="317808" y="0"/>
                  </a:lnTo>
                </a:path>
              </a:pathLst>
            </a:custGeom>
            <a:ln w="3175">
              <a:solidFill>
                <a:srgbClr val="FFB500"/>
              </a:solidFill>
            </a:ln>
          </p:spPr>
          <p:txBody>
            <a:bodyPr wrap="square" lIns="0" tIns="0" rIns="0" bIns="0" rtlCol="0"/>
            <a:lstStyle/>
            <a:p>
              <a:endParaRPr/>
            </a:p>
          </p:txBody>
        </p:sp>
        <p:sp>
          <p:nvSpPr>
            <p:cNvPr id="2212" name="object 2210">
              <a:extLst>
                <a:ext uri="{FF2B5EF4-FFF2-40B4-BE49-F238E27FC236}">
                  <a16:creationId xmlns:a16="http://schemas.microsoft.com/office/drawing/2014/main" id="{EA381798-1EA9-4F6B-877F-334B01F77A6C}"/>
                </a:ext>
              </a:extLst>
            </p:cNvPr>
            <p:cNvSpPr/>
            <p:nvPr/>
          </p:nvSpPr>
          <p:spPr>
            <a:xfrm>
              <a:off x="4102108" y="4721442"/>
              <a:ext cx="318135" cy="0"/>
            </a:xfrm>
            <a:custGeom>
              <a:avLst/>
              <a:gdLst/>
              <a:ahLst/>
              <a:cxnLst/>
              <a:rect l="l" t="t" r="r" b="b"/>
              <a:pathLst>
                <a:path w="318135">
                  <a:moveTo>
                    <a:pt x="0" y="0"/>
                  </a:moveTo>
                  <a:lnTo>
                    <a:pt x="317808" y="0"/>
                  </a:lnTo>
                </a:path>
              </a:pathLst>
            </a:custGeom>
            <a:ln w="3175">
              <a:solidFill>
                <a:srgbClr val="FFC200"/>
              </a:solidFill>
            </a:ln>
          </p:spPr>
          <p:txBody>
            <a:bodyPr wrap="square" lIns="0" tIns="0" rIns="0" bIns="0" rtlCol="0"/>
            <a:lstStyle/>
            <a:p>
              <a:endParaRPr/>
            </a:p>
          </p:txBody>
        </p:sp>
        <p:sp>
          <p:nvSpPr>
            <p:cNvPr id="2213" name="object 2211">
              <a:extLst>
                <a:ext uri="{FF2B5EF4-FFF2-40B4-BE49-F238E27FC236}">
                  <a16:creationId xmlns:a16="http://schemas.microsoft.com/office/drawing/2014/main" id="{83D8CA3A-BE0F-49AC-98CB-77E38BDB9A9A}"/>
                </a:ext>
              </a:extLst>
            </p:cNvPr>
            <p:cNvSpPr/>
            <p:nvPr/>
          </p:nvSpPr>
          <p:spPr>
            <a:xfrm>
              <a:off x="4099270" y="4719060"/>
              <a:ext cx="318135" cy="0"/>
            </a:xfrm>
            <a:custGeom>
              <a:avLst/>
              <a:gdLst/>
              <a:ahLst/>
              <a:cxnLst/>
              <a:rect l="l" t="t" r="r" b="b"/>
              <a:pathLst>
                <a:path w="318135">
                  <a:moveTo>
                    <a:pt x="0" y="0"/>
                  </a:moveTo>
                  <a:lnTo>
                    <a:pt x="317808" y="0"/>
                  </a:lnTo>
                </a:path>
              </a:pathLst>
            </a:custGeom>
            <a:ln w="3175">
              <a:solidFill>
                <a:srgbClr val="FFC200"/>
              </a:solidFill>
            </a:ln>
          </p:spPr>
          <p:txBody>
            <a:bodyPr wrap="square" lIns="0" tIns="0" rIns="0" bIns="0" rtlCol="0"/>
            <a:lstStyle/>
            <a:p>
              <a:endParaRPr/>
            </a:p>
          </p:txBody>
        </p:sp>
        <p:sp>
          <p:nvSpPr>
            <p:cNvPr id="2214" name="object 2212">
              <a:extLst>
                <a:ext uri="{FF2B5EF4-FFF2-40B4-BE49-F238E27FC236}">
                  <a16:creationId xmlns:a16="http://schemas.microsoft.com/office/drawing/2014/main" id="{604599EF-C4BA-47CD-8261-CF1E5613881F}"/>
                </a:ext>
              </a:extLst>
            </p:cNvPr>
            <p:cNvSpPr/>
            <p:nvPr/>
          </p:nvSpPr>
          <p:spPr>
            <a:xfrm>
              <a:off x="4099270" y="4719060"/>
              <a:ext cx="318135" cy="0"/>
            </a:xfrm>
            <a:custGeom>
              <a:avLst/>
              <a:gdLst/>
              <a:ahLst/>
              <a:cxnLst/>
              <a:rect l="l" t="t" r="r" b="b"/>
              <a:pathLst>
                <a:path w="318135">
                  <a:moveTo>
                    <a:pt x="0" y="0"/>
                  </a:moveTo>
                  <a:lnTo>
                    <a:pt x="317808" y="0"/>
                  </a:lnTo>
                </a:path>
              </a:pathLst>
            </a:custGeom>
            <a:ln w="3175">
              <a:solidFill>
                <a:srgbClr val="FFCC00"/>
              </a:solidFill>
            </a:ln>
          </p:spPr>
          <p:txBody>
            <a:bodyPr wrap="square" lIns="0" tIns="0" rIns="0" bIns="0" rtlCol="0"/>
            <a:lstStyle/>
            <a:p>
              <a:endParaRPr/>
            </a:p>
          </p:txBody>
        </p:sp>
        <p:sp>
          <p:nvSpPr>
            <p:cNvPr id="2215" name="object 2213">
              <a:extLst>
                <a:ext uri="{FF2B5EF4-FFF2-40B4-BE49-F238E27FC236}">
                  <a16:creationId xmlns:a16="http://schemas.microsoft.com/office/drawing/2014/main" id="{6F14AED1-3044-4201-964C-7CC8D310C22A}"/>
                </a:ext>
              </a:extLst>
            </p:cNvPr>
            <p:cNvSpPr/>
            <p:nvPr/>
          </p:nvSpPr>
          <p:spPr>
            <a:xfrm>
              <a:off x="4096433" y="4716679"/>
              <a:ext cx="318135" cy="0"/>
            </a:xfrm>
            <a:custGeom>
              <a:avLst/>
              <a:gdLst/>
              <a:ahLst/>
              <a:cxnLst/>
              <a:rect l="l" t="t" r="r" b="b"/>
              <a:pathLst>
                <a:path w="318135">
                  <a:moveTo>
                    <a:pt x="0" y="0"/>
                  </a:moveTo>
                  <a:lnTo>
                    <a:pt x="317808" y="0"/>
                  </a:lnTo>
                </a:path>
              </a:pathLst>
            </a:custGeom>
            <a:ln w="3175">
              <a:solidFill>
                <a:srgbClr val="FFCC00"/>
              </a:solidFill>
            </a:ln>
          </p:spPr>
          <p:txBody>
            <a:bodyPr wrap="square" lIns="0" tIns="0" rIns="0" bIns="0" rtlCol="0"/>
            <a:lstStyle/>
            <a:p>
              <a:endParaRPr/>
            </a:p>
          </p:txBody>
        </p:sp>
        <p:sp>
          <p:nvSpPr>
            <p:cNvPr id="2216" name="object 2214">
              <a:extLst>
                <a:ext uri="{FF2B5EF4-FFF2-40B4-BE49-F238E27FC236}">
                  <a16:creationId xmlns:a16="http://schemas.microsoft.com/office/drawing/2014/main" id="{8AEE3826-0FB0-44F4-8571-24E74FC9424E}"/>
                </a:ext>
              </a:extLst>
            </p:cNvPr>
            <p:cNvSpPr/>
            <p:nvPr/>
          </p:nvSpPr>
          <p:spPr>
            <a:xfrm>
              <a:off x="4096433" y="4716679"/>
              <a:ext cx="318135" cy="0"/>
            </a:xfrm>
            <a:custGeom>
              <a:avLst/>
              <a:gdLst/>
              <a:ahLst/>
              <a:cxnLst/>
              <a:rect l="l" t="t" r="r" b="b"/>
              <a:pathLst>
                <a:path w="318135">
                  <a:moveTo>
                    <a:pt x="0" y="0"/>
                  </a:moveTo>
                  <a:lnTo>
                    <a:pt x="317808" y="0"/>
                  </a:lnTo>
                </a:path>
              </a:pathLst>
            </a:custGeom>
            <a:ln w="3175">
              <a:solidFill>
                <a:srgbClr val="FFDB00"/>
              </a:solidFill>
            </a:ln>
          </p:spPr>
          <p:txBody>
            <a:bodyPr wrap="square" lIns="0" tIns="0" rIns="0" bIns="0" rtlCol="0"/>
            <a:lstStyle/>
            <a:p>
              <a:endParaRPr/>
            </a:p>
          </p:txBody>
        </p:sp>
        <p:sp>
          <p:nvSpPr>
            <p:cNvPr id="2217" name="object 2215">
              <a:extLst>
                <a:ext uri="{FF2B5EF4-FFF2-40B4-BE49-F238E27FC236}">
                  <a16:creationId xmlns:a16="http://schemas.microsoft.com/office/drawing/2014/main" id="{C7EE3C39-0DD7-4979-B9C7-B98C6240ED89}"/>
                </a:ext>
              </a:extLst>
            </p:cNvPr>
            <p:cNvSpPr/>
            <p:nvPr/>
          </p:nvSpPr>
          <p:spPr>
            <a:xfrm>
              <a:off x="4093595" y="4714297"/>
              <a:ext cx="315595" cy="0"/>
            </a:xfrm>
            <a:custGeom>
              <a:avLst/>
              <a:gdLst/>
              <a:ahLst/>
              <a:cxnLst/>
              <a:rect l="l" t="t" r="r" b="b"/>
              <a:pathLst>
                <a:path w="315595">
                  <a:moveTo>
                    <a:pt x="0" y="0"/>
                  </a:moveTo>
                  <a:lnTo>
                    <a:pt x="314970" y="0"/>
                  </a:lnTo>
                </a:path>
              </a:pathLst>
            </a:custGeom>
            <a:ln w="3175">
              <a:solidFill>
                <a:srgbClr val="FFE400"/>
              </a:solidFill>
            </a:ln>
          </p:spPr>
          <p:txBody>
            <a:bodyPr wrap="square" lIns="0" tIns="0" rIns="0" bIns="0" rtlCol="0"/>
            <a:lstStyle/>
            <a:p>
              <a:endParaRPr/>
            </a:p>
          </p:txBody>
        </p:sp>
        <p:sp>
          <p:nvSpPr>
            <p:cNvPr id="2218" name="object 2216">
              <a:extLst>
                <a:ext uri="{FF2B5EF4-FFF2-40B4-BE49-F238E27FC236}">
                  <a16:creationId xmlns:a16="http://schemas.microsoft.com/office/drawing/2014/main" id="{76299DDF-1F11-40EA-A4F0-05731E86C0B3}"/>
                </a:ext>
              </a:extLst>
            </p:cNvPr>
            <p:cNvSpPr/>
            <p:nvPr/>
          </p:nvSpPr>
          <p:spPr>
            <a:xfrm>
              <a:off x="4093595" y="4713902"/>
              <a:ext cx="315595" cy="0"/>
            </a:xfrm>
            <a:custGeom>
              <a:avLst/>
              <a:gdLst/>
              <a:ahLst/>
              <a:cxnLst/>
              <a:rect l="l" t="t" r="r" b="b"/>
              <a:pathLst>
                <a:path w="315595">
                  <a:moveTo>
                    <a:pt x="0" y="0"/>
                  </a:moveTo>
                  <a:lnTo>
                    <a:pt x="314970" y="0"/>
                  </a:lnTo>
                </a:path>
              </a:pathLst>
            </a:custGeom>
            <a:ln w="3175">
              <a:solidFill>
                <a:srgbClr val="FFE408"/>
              </a:solidFill>
            </a:ln>
          </p:spPr>
          <p:txBody>
            <a:bodyPr wrap="square" lIns="0" tIns="0" rIns="0" bIns="0" rtlCol="0"/>
            <a:lstStyle/>
            <a:p>
              <a:endParaRPr/>
            </a:p>
          </p:txBody>
        </p:sp>
        <p:sp>
          <p:nvSpPr>
            <p:cNvPr id="2219" name="object 2217">
              <a:extLst>
                <a:ext uri="{FF2B5EF4-FFF2-40B4-BE49-F238E27FC236}">
                  <a16:creationId xmlns:a16="http://schemas.microsoft.com/office/drawing/2014/main" id="{93C998D2-3ADC-46F7-942B-F0C23027DF84}"/>
                </a:ext>
              </a:extLst>
            </p:cNvPr>
            <p:cNvSpPr/>
            <p:nvPr/>
          </p:nvSpPr>
          <p:spPr>
            <a:xfrm>
              <a:off x="4093595" y="4711585"/>
              <a:ext cx="309880" cy="0"/>
            </a:xfrm>
            <a:custGeom>
              <a:avLst/>
              <a:gdLst/>
              <a:ahLst/>
              <a:cxnLst/>
              <a:rect l="l" t="t" r="r" b="b"/>
              <a:pathLst>
                <a:path w="309879">
                  <a:moveTo>
                    <a:pt x="0" y="0"/>
                  </a:moveTo>
                  <a:lnTo>
                    <a:pt x="309295" y="0"/>
                  </a:lnTo>
                </a:path>
              </a:pathLst>
            </a:custGeom>
            <a:ln w="3175">
              <a:solidFill>
                <a:srgbClr val="FFE408"/>
              </a:solidFill>
            </a:ln>
          </p:spPr>
          <p:txBody>
            <a:bodyPr wrap="square" lIns="0" tIns="0" rIns="0" bIns="0" rtlCol="0"/>
            <a:lstStyle/>
            <a:p>
              <a:endParaRPr/>
            </a:p>
          </p:txBody>
        </p:sp>
        <p:sp>
          <p:nvSpPr>
            <p:cNvPr id="2220" name="object 2218">
              <a:extLst>
                <a:ext uri="{FF2B5EF4-FFF2-40B4-BE49-F238E27FC236}">
                  <a16:creationId xmlns:a16="http://schemas.microsoft.com/office/drawing/2014/main" id="{E716D969-5F82-431D-973E-D96130BDC7E6}"/>
                </a:ext>
              </a:extLst>
            </p:cNvPr>
            <p:cNvSpPr/>
            <p:nvPr/>
          </p:nvSpPr>
          <p:spPr>
            <a:xfrm>
              <a:off x="4093595" y="4711585"/>
              <a:ext cx="309880" cy="0"/>
            </a:xfrm>
            <a:custGeom>
              <a:avLst/>
              <a:gdLst/>
              <a:ahLst/>
              <a:cxnLst/>
              <a:rect l="l" t="t" r="r" b="b"/>
              <a:pathLst>
                <a:path w="309879">
                  <a:moveTo>
                    <a:pt x="0" y="0"/>
                  </a:moveTo>
                  <a:lnTo>
                    <a:pt x="309295" y="0"/>
                  </a:lnTo>
                </a:path>
              </a:pathLst>
            </a:custGeom>
            <a:ln w="3175">
              <a:solidFill>
                <a:srgbClr val="FFE809"/>
              </a:solidFill>
            </a:ln>
          </p:spPr>
          <p:txBody>
            <a:bodyPr wrap="square" lIns="0" tIns="0" rIns="0" bIns="0" rtlCol="0"/>
            <a:lstStyle/>
            <a:p>
              <a:endParaRPr/>
            </a:p>
          </p:txBody>
        </p:sp>
        <p:sp>
          <p:nvSpPr>
            <p:cNvPr id="2221" name="object 2219">
              <a:extLst>
                <a:ext uri="{FF2B5EF4-FFF2-40B4-BE49-F238E27FC236}">
                  <a16:creationId xmlns:a16="http://schemas.microsoft.com/office/drawing/2014/main" id="{AC6CFB16-DDC7-4E41-9812-D8F2AAA62752}"/>
                </a:ext>
              </a:extLst>
            </p:cNvPr>
            <p:cNvSpPr/>
            <p:nvPr/>
          </p:nvSpPr>
          <p:spPr>
            <a:xfrm>
              <a:off x="4093595" y="4709267"/>
              <a:ext cx="306705" cy="0"/>
            </a:xfrm>
            <a:custGeom>
              <a:avLst/>
              <a:gdLst/>
              <a:ahLst/>
              <a:cxnLst/>
              <a:rect l="l" t="t" r="r" b="b"/>
              <a:pathLst>
                <a:path w="306704">
                  <a:moveTo>
                    <a:pt x="0" y="0"/>
                  </a:moveTo>
                  <a:lnTo>
                    <a:pt x="306457" y="0"/>
                  </a:lnTo>
                </a:path>
              </a:pathLst>
            </a:custGeom>
            <a:ln w="3175">
              <a:solidFill>
                <a:srgbClr val="FFE809"/>
              </a:solidFill>
            </a:ln>
          </p:spPr>
          <p:txBody>
            <a:bodyPr wrap="square" lIns="0" tIns="0" rIns="0" bIns="0" rtlCol="0"/>
            <a:lstStyle/>
            <a:p>
              <a:endParaRPr/>
            </a:p>
          </p:txBody>
        </p:sp>
        <p:sp>
          <p:nvSpPr>
            <p:cNvPr id="2222" name="object 2220">
              <a:extLst>
                <a:ext uri="{FF2B5EF4-FFF2-40B4-BE49-F238E27FC236}">
                  <a16:creationId xmlns:a16="http://schemas.microsoft.com/office/drawing/2014/main" id="{65DD59AB-07A6-4196-9D73-F5D32E031577}"/>
                </a:ext>
              </a:extLst>
            </p:cNvPr>
            <p:cNvSpPr/>
            <p:nvPr/>
          </p:nvSpPr>
          <p:spPr>
            <a:xfrm>
              <a:off x="4093595" y="4709267"/>
              <a:ext cx="306705" cy="0"/>
            </a:xfrm>
            <a:custGeom>
              <a:avLst/>
              <a:gdLst/>
              <a:ahLst/>
              <a:cxnLst/>
              <a:rect l="l" t="t" r="r" b="b"/>
              <a:pathLst>
                <a:path w="306704">
                  <a:moveTo>
                    <a:pt x="0" y="0"/>
                  </a:moveTo>
                  <a:lnTo>
                    <a:pt x="306457" y="0"/>
                  </a:lnTo>
                </a:path>
              </a:pathLst>
            </a:custGeom>
            <a:ln w="3175">
              <a:solidFill>
                <a:srgbClr val="FFE812"/>
              </a:solidFill>
            </a:ln>
          </p:spPr>
          <p:txBody>
            <a:bodyPr wrap="square" lIns="0" tIns="0" rIns="0" bIns="0" rtlCol="0"/>
            <a:lstStyle/>
            <a:p>
              <a:endParaRPr/>
            </a:p>
          </p:txBody>
        </p:sp>
        <p:sp>
          <p:nvSpPr>
            <p:cNvPr id="2223" name="object 2221">
              <a:extLst>
                <a:ext uri="{FF2B5EF4-FFF2-40B4-BE49-F238E27FC236}">
                  <a16:creationId xmlns:a16="http://schemas.microsoft.com/office/drawing/2014/main" id="{D7B170A0-218E-4C5B-B7C9-69DC6425E85C}"/>
                </a:ext>
              </a:extLst>
            </p:cNvPr>
            <p:cNvSpPr/>
            <p:nvPr/>
          </p:nvSpPr>
          <p:spPr>
            <a:xfrm>
              <a:off x="4093595" y="4705790"/>
              <a:ext cx="302260" cy="0"/>
            </a:xfrm>
            <a:custGeom>
              <a:avLst/>
              <a:gdLst/>
              <a:ahLst/>
              <a:cxnLst/>
              <a:rect l="l" t="t" r="r" b="b"/>
              <a:pathLst>
                <a:path w="302260">
                  <a:moveTo>
                    <a:pt x="0" y="0"/>
                  </a:moveTo>
                  <a:lnTo>
                    <a:pt x="302098" y="0"/>
                  </a:lnTo>
                </a:path>
              </a:pathLst>
            </a:custGeom>
            <a:ln w="4636">
              <a:solidFill>
                <a:srgbClr val="FFE812"/>
              </a:solidFill>
            </a:ln>
          </p:spPr>
          <p:txBody>
            <a:bodyPr wrap="square" lIns="0" tIns="0" rIns="0" bIns="0" rtlCol="0"/>
            <a:lstStyle/>
            <a:p>
              <a:endParaRPr/>
            </a:p>
          </p:txBody>
        </p:sp>
        <p:sp>
          <p:nvSpPr>
            <p:cNvPr id="2224" name="object 2222">
              <a:extLst>
                <a:ext uri="{FF2B5EF4-FFF2-40B4-BE49-F238E27FC236}">
                  <a16:creationId xmlns:a16="http://schemas.microsoft.com/office/drawing/2014/main" id="{59EBAE34-78BF-4265-984D-45C1A54A91FB}"/>
                </a:ext>
              </a:extLst>
            </p:cNvPr>
            <p:cNvSpPr/>
            <p:nvPr/>
          </p:nvSpPr>
          <p:spPr>
            <a:xfrm>
              <a:off x="4093595" y="4705790"/>
              <a:ext cx="302260" cy="0"/>
            </a:xfrm>
            <a:custGeom>
              <a:avLst/>
              <a:gdLst/>
              <a:ahLst/>
              <a:cxnLst/>
              <a:rect l="l" t="t" r="r" b="b"/>
              <a:pathLst>
                <a:path w="302260">
                  <a:moveTo>
                    <a:pt x="0" y="0"/>
                  </a:moveTo>
                  <a:lnTo>
                    <a:pt x="302098" y="0"/>
                  </a:lnTo>
                </a:path>
              </a:pathLst>
            </a:custGeom>
            <a:ln w="4636">
              <a:solidFill>
                <a:srgbClr val="FFE817"/>
              </a:solidFill>
            </a:ln>
          </p:spPr>
          <p:txBody>
            <a:bodyPr wrap="square" lIns="0" tIns="0" rIns="0" bIns="0" rtlCol="0"/>
            <a:lstStyle/>
            <a:p>
              <a:endParaRPr/>
            </a:p>
          </p:txBody>
        </p:sp>
        <p:sp>
          <p:nvSpPr>
            <p:cNvPr id="2225" name="object 2223">
              <a:extLst>
                <a:ext uri="{FF2B5EF4-FFF2-40B4-BE49-F238E27FC236}">
                  <a16:creationId xmlns:a16="http://schemas.microsoft.com/office/drawing/2014/main" id="{324E1937-6FA6-4B1F-99F5-C204F4322E84}"/>
                </a:ext>
              </a:extLst>
            </p:cNvPr>
            <p:cNvSpPr/>
            <p:nvPr/>
          </p:nvSpPr>
          <p:spPr>
            <a:xfrm>
              <a:off x="4093595" y="4702312"/>
              <a:ext cx="298450" cy="0"/>
            </a:xfrm>
            <a:custGeom>
              <a:avLst/>
              <a:gdLst/>
              <a:ahLst/>
              <a:cxnLst/>
              <a:rect l="l" t="t" r="r" b="b"/>
              <a:pathLst>
                <a:path w="298450">
                  <a:moveTo>
                    <a:pt x="0" y="0"/>
                  </a:moveTo>
                  <a:lnTo>
                    <a:pt x="297945" y="0"/>
                  </a:lnTo>
                </a:path>
              </a:pathLst>
            </a:custGeom>
            <a:ln w="3175">
              <a:solidFill>
                <a:srgbClr val="FFE817"/>
              </a:solidFill>
            </a:ln>
          </p:spPr>
          <p:txBody>
            <a:bodyPr wrap="square" lIns="0" tIns="0" rIns="0" bIns="0" rtlCol="0"/>
            <a:lstStyle/>
            <a:p>
              <a:endParaRPr/>
            </a:p>
          </p:txBody>
        </p:sp>
        <p:sp>
          <p:nvSpPr>
            <p:cNvPr id="2226" name="object 2224">
              <a:extLst>
                <a:ext uri="{FF2B5EF4-FFF2-40B4-BE49-F238E27FC236}">
                  <a16:creationId xmlns:a16="http://schemas.microsoft.com/office/drawing/2014/main" id="{B3915094-AC21-46A6-B796-1274013CD0A4}"/>
                </a:ext>
              </a:extLst>
            </p:cNvPr>
            <p:cNvSpPr/>
            <p:nvPr/>
          </p:nvSpPr>
          <p:spPr>
            <a:xfrm>
              <a:off x="4093595" y="4702312"/>
              <a:ext cx="296545" cy="0"/>
            </a:xfrm>
            <a:custGeom>
              <a:avLst/>
              <a:gdLst/>
              <a:ahLst/>
              <a:cxnLst/>
              <a:rect l="l" t="t" r="r" b="b"/>
              <a:pathLst>
                <a:path w="296545">
                  <a:moveTo>
                    <a:pt x="0" y="0"/>
                  </a:moveTo>
                  <a:lnTo>
                    <a:pt x="296433" y="0"/>
                  </a:lnTo>
                </a:path>
              </a:pathLst>
            </a:custGeom>
            <a:ln w="3175">
              <a:solidFill>
                <a:srgbClr val="FFEB1F"/>
              </a:solidFill>
            </a:ln>
          </p:spPr>
          <p:txBody>
            <a:bodyPr wrap="square" lIns="0" tIns="0" rIns="0" bIns="0" rtlCol="0"/>
            <a:lstStyle/>
            <a:p>
              <a:endParaRPr/>
            </a:p>
          </p:txBody>
        </p:sp>
        <p:sp>
          <p:nvSpPr>
            <p:cNvPr id="2227" name="object 2225">
              <a:extLst>
                <a:ext uri="{FF2B5EF4-FFF2-40B4-BE49-F238E27FC236}">
                  <a16:creationId xmlns:a16="http://schemas.microsoft.com/office/drawing/2014/main" id="{F3E5458E-083D-4E0D-929A-25D53BDA2257}"/>
                </a:ext>
              </a:extLst>
            </p:cNvPr>
            <p:cNvSpPr/>
            <p:nvPr/>
          </p:nvSpPr>
          <p:spPr>
            <a:xfrm>
              <a:off x="4093595" y="4699995"/>
              <a:ext cx="289560" cy="0"/>
            </a:xfrm>
            <a:custGeom>
              <a:avLst/>
              <a:gdLst/>
              <a:ahLst/>
              <a:cxnLst/>
              <a:rect l="l" t="t" r="r" b="b"/>
              <a:pathLst>
                <a:path w="289560">
                  <a:moveTo>
                    <a:pt x="0" y="0"/>
                  </a:moveTo>
                  <a:lnTo>
                    <a:pt x="289432" y="0"/>
                  </a:lnTo>
                </a:path>
              </a:pathLst>
            </a:custGeom>
            <a:ln w="3175">
              <a:solidFill>
                <a:srgbClr val="FFEB1F"/>
              </a:solidFill>
            </a:ln>
          </p:spPr>
          <p:txBody>
            <a:bodyPr wrap="square" lIns="0" tIns="0" rIns="0" bIns="0" rtlCol="0"/>
            <a:lstStyle/>
            <a:p>
              <a:endParaRPr/>
            </a:p>
          </p:txBody>
        </p:sp>
        <p:sp>
          <p:nvSpPr>
            <p:cNvPr id="2228" name="object 2226">
              <a:extLst>
                <a:ext uri="{FF2B5EF4-FFF2-40B4-BE49-F238E27FC236}">
                  <a16:creationId xmlns:a16="http://schemas.microsoft.com/office/drawing/2014/main" id="{8D7AA53D-6C8D-43B2-A4B6-5ABF737A77BB}"/>
                </a:ext>
              </a:extLst>
            </p:cNvPr>
            <p:cNvSpPr/>
            <p:nvPr/>
          </p:nvSpPr>
          <p:spPr>
            <a:xfrm>
              <a:off x="4093595" y="4699995"/>
              <a:ext cx="289560" cy="0"/>
            </a:xfrm>
            <a:custGeom>
              <a:avLst/>
              <a:gdLst/>
              <a:ahLst/>
              <a:cxnLst/>
              <a:rect l="l" t="t" r="r" b="b"/>
              <a:pathLst>
                <a:path w="289560">
                  <a:moveTo>
                    <a:pt x="0" y="0"/>
                  </a:moveTo>
                  <a:lnTo>
                    <a:pt x="289432" y="0"/>
                  </a:lnTo>
                </a:path>
              </a:pathLst>
            </a:custGeom>
            <a:ln w="3175">
              <a:solidFill>
                <a:srgbClr val="FFEC23"/>
              </a:solidFill>
            </a:ln>
          </p:spPr>
          <p:txBody>
            <a:bodyPr wrap="square" lIns="0" tIns="0" rIns="0" bIns="0" rtlCol="0"/>
            <a:lstStyle/>
            <a:p>
              <a:endParaRPr/>
            </a:p>
          </p:txBody>
        </p:sp>
        <p:sp>
          <p:nvSpPr>
            <p:cNvPr id="2229" name="object 2227">
              <a:extLst>
                <a:ext uri="{FF2B5EF4-FFF2-40B4-BE49-F238E27FC236}">
                  <a16:creationId xmlns:a16="http://schemas.microsoft.com/office/drawing/2014/main" id="{49B13CE8-1658-4336-9F48-0B672EF50060}"/>
                </a:ext>
              </a:extLst>
            </p:cNvPr>
            <p:cNvSpPr/>
            <p:nvPr/>
          </p:nvSpPr>
          <p:spPr>
            <a:xfrm>
              <a:off x="4093595" y="4697677"/>
              <a:ext cx="281305" cy="0"/>
            </a:xfrm>
            <a:custGeom>
              <a:avLst/>
              <a:gdLst/>
              <a:ahLst/>
              <a:cxnLst/>
              <a:rect l="l" t="t" r="r" b="b"/>
              <a:pathLst>
                <a:path w="281304">
                  <a:moveTo>
                    <a:pt x="0" y="0"/>
                  </a:moveTo>
                  <a:lnTo>
                    <a:pt x="280919" y="0"/>
                  </a:lnTo>
                </a:path>
              </a:pathLst>
            </a:custGeom>
            <a:ln w="3175">
              <a:solidFill>
                <a:srgbClr val="FFEC23"/>
              </a:solidFill>
            </a:ln>
          </p:spPr>
          <p:txBody>
            <a:bodyPr wrap="square" lIns="0" tIns="0" rIns="0" bIns="0" rtlCol="0"/>
            <a:lstStyle/>
            <a:p>
              <a:endParaRPr/>
            </a:p>
          </p:txBody>
        </p:sp>
        <p:sp>
          <p:nvSpPr>
            <p:cNvPr id="2230" name="object 2228">
              <a:extLst>
                <a:ext uri="{FF2B5EF4-FFF2-40B4-BE49-F238E27FC236}">
                  <a16:creationId xmlns:a16="http://schemas.microsoft.com/office/drawing/2014/main" id="{9140883B-2C77-4AF3-91F6-7AD190F48F83}"/>
                </a:ext>
              </a:extLst>
            </p:cNvPr>
            <p:cNvSpPr/>
            <p:nvPr/>
          </p:nvSpPr>
          <p:spPr>
            <a:xfrm>
              <a:off x="4093595" y="4697627"/>
              <a:ext cx="281305" cy="0"/>
            </a:xfrm>
            <a:custGeom>
              <a:avLst/>
              <a:gdLst/>
              <a:ahLst/>
              <a:cxnLst/>
              <a:rect l="l" t="t" r="r" b="b"/>
              <a:pathLst>
                <a:path w="281304">
                  <a:moveTo>
                    <a:pt x="0" y="0"/>
                  </a:moveTo>
                  <a:lnTo>
                    <a:pt x="280919" y="0"/>
                  </a:lnTo>
                </a:path>
              </a:pathLst>
            </a:custGeom>
            <a:ln w="3175">
              <a:solidFill>
                <a:srgbClr val="FFEC2B"/>
              </a:solidFill>
            </a:ln>
          </p:spPr>
          <p:txBody>
            <a:bodyPr wrap="square" lIns="0" tIns="0" rIns="0" bIns="0" rtlCol="0"/>
            <a:lstStyle/>
            <a:p>
              <a:endParaRPr/>
            </a:p>
          </p:txBody>
        </p:sp>
        <p:sp>
          <p:nvSpPr>
            <p:cNvPr id="2231" name="object 2229">
              <a:extLst>
                <a:ext uri="{FF2B5EF4-FFF2-40B4-BE49-F238E27FC236}">
                  <a16:creationId xmlns:a16="http://schemas.microsoft.com/office/drawing/2014/main" id="{B15C4AE8-17A7-424E-93B5-353C2178DFA9}"/>
                </a:ext>
              </a:extLst>
            </p:cNvPr>
            <p:cNvSpPr/>
            <p:nvPr/>
          </p:nvSpPr>
          <p:spPr>
            <a:xfrm>
              <a:off x="4096433" y="4695246"/>
              <a:ext cx="258445" cy="0"/>
            </a:xfrm>
            <a:custGeom>
              <a:avLst/>
              <a:gdLst/>
              <a:ahLst/>
              <a:cxnLst/>
              <a:rect l="l" t="t" r="r" b="b"/>
              <a:pathLst>
                <a:path w="258445">
                  <a:moveTo>
                    <a:pt x="0" y="0"/>
                  </a:moveTo>
                  <a:lnTo>
                    <a:pt x="258219" y="0"/>
                  </a:lnTo>
                </a:path>
              </a:pathLst>
            </a:custGeom>
            <a:ln w="3175">
              <a:solidFill>
                <a:srgbClr val="FFEC2B"/>
              </a:solidFill>
            </a:ln>
          </p:spPr>
          <p:txBody>
            <a:bodyPr wrap="square" lIns="0" tIns="0" rIns="0" bIns="0" rtlCol="0"/>
            <a:lstStyle/>
            <a:p>
              <a:endParaRPr/>
            </a:p>
          </p:txBody>
        </p:sp>
        <p:sp>
          <p:nvSpPr>
            <p:cNvPr id="2232" name="object 2230">
              <a:extLst>
                <a:ext uri="{FF2B5EF4-FFF2-40B4-BE49-F238E27FC236}">
                  <a16:creationId xmlns:a16="http://schemas.microsoft.com/office/drawing/2014/main" id="{9C6A504F-13E1-456D-9A46-985AB7677A3F}"/>
                </a:ext>
              </a:extLst>
            </p:cNvPr>
            <p:cNvSpPr/>
            <p:nvPr/>
          </p:nvSpPr>
          <p:spPr>
            <a:xfrm>
              <a:off x="4096433" y="4695246"/>
              <a:ext cx="258445" cy="0"/>
            </a:xfrm>
            <a:custGeom>
              <a:avLst/>
              <a:gdLst/>
              <a:ahLst/>
              <a:cxnLst/>
              <a:rect l="l" t="t" r="r" b="b"/>
              <a:pathLst>
                <a:path w="258445">
                  <a:moveTo>
                    <a:pt x="0" y="0"/>
                  </a:moveTo>
                  <a:lnTo>
                    <a:pt x="258219" y="0"/>
                  </a:lnTo>
                </a:path>
              </a:pathLst>
            </a:custGeom>
            <a:ln w="3175">
              <a:solidFill>
                <a:srgbClr val="FFEC2D"/>
              </a:solidFill>
            </a:ln>
          </p:spPr>
          <p:txBody>
            <a:bodyPr wrap="square" lIns="0" tIns="0" rIns="0" bIns="0" rtlCol="0"/>
            <a:lstStyle/>
            <a:p>
              <a:endParaRPr/>
            </a:p>
          </p:txBody>
        </p:sp>
        <p:sp>
          <p:nvSpPr>
            <p:cNvPr id="2233" name="object 2231">
              <a:extLst>
                <a:ext uri="{FF2B5EF4-FFF2-40B4-BE49-F238E27FC236}">
                  <a16:creationId xmlns:a16="http://schemas.microsoft.com/office/drawing/2014/main" id="{6C920D9C-8FEF-4EF4-AACD-D57AE75FEE74}"/>
                </a:ext>
              </a:extLst>
            </p:cNvPr>
            <p:cNvSpPr/>
            <p:nvPr/>
          </p:nvSpPr>
          <p:spPr>
            <a:xfrm>
              <a:off x="4099270" y="4692865"/>
              <a:ext cx="244475" cy="0"/>
            </a:xfrm>
            <a:custGeom>
              <a:avLst/>
              <a:gdLst/>
              <a:ahLst/>
              <a:cxnLst/>
              <a:rect l="l" t="t" r="r" b="b"/>
              <a:pathLst>
                <a:path w="244475">
                  <a:moveTo>
                    <a:pt x="0" y="0"/>
                  </a:moveTo>
                  <a:lnTo>
                    <a:pt x="244031" y="0"/>
                  </a:lnTo>
                </a:path>
              </a:pathLst>
            </a:custGeom>
            <a:ln w="3175">
              <a:solidFill>
                <a:srgbClr val="FFEC2D"/>
              </a:solidFill>
            </a:ln>
          </p:spPr>
          <p:txBody>
            <a:bodyPr wrap="square" lIns="0" tIns="0" rIns="0" bIns="0" rtlCol="0"/>
            <a:lstStyle/>
            <a:p>
              <a:endParaRPr/>
            </a:p>
          </p:txBody>
        </p:sp>
        <p:sp>
          <p:nvSpPr>
            <p:cNvPr id="2234" name="object 2232">
              <a:extLst>
                <a:ext uri="{FF2B5EF4-FFF2-40B4-BE49-F238E27FC236}">
                  <a16:creationId xmlns:a16="http://schemas.microsoft.com/office/drawing/2014/main" id="{F6BE1E2F-567A-4A2F-8635-D61A023CC9CA}"/>
                </a:ext>
              </a:extLst>
            </p:cNvPr>
            <p:cNvSpPr/>
            <p:nvPr/>
          </p:nvSpPr>
          <p:spPr>
            <a:xfrm>
              <a:off x="4099270" y="4692865"/>
              <a:ext cx="244475" cy="0"/>
            </a:xfrm>
            <a:custGeom>
              <a:avLst/>
              <a:gdLst/>
              <a:ahLst/>
              <a:cxnLst/>
              <a:rect l="l" t="t" r="r" b="b"/>
              <a:pathLst>
                <a:path w="244475">
                  <a:moveTo>
                    <a:pt x="0" y="0"/>
                  </a:moveTo>
                  <a:lnTo>
                    <a:pt x="244031" y="0"/>
                  </a:lnTo>
                </a:path>
              </a:pathLst>
            </a:custGeom>
            <a:ln w="3175">
              <a:solidFill>
                <a:srgbClr val="FFEF38"/>
              </a:solidFill>
            </a:ln>
          </p:spPr>
          <p:txBody>
            <a:bodyPr wrap="square" lIns="0" tIns="0" rIns="0" bIns="0" rtlCol="0"/>
            <a:lstStyle/>
            <a:p>
              <a:endParaRPr/>
            </a:p>
          </p:txBody>
        </p:sp>
        <p:sp>
          <p:nvSpPr>
            <p:cNvPr id="2235" name="object 2233">
              <a:extLst>
                <a:ext uri="{FF2B5EF4-FFF2-40B4-BE49-F238E27FC236}">
                  <a16:creationId xmlns:a16="http://schemas.microsoft.com/office/drawing/2014/main" id="{02912A52-9488-4DEC-9BEC-E61C1ADE7257}"/>
                </a:ext>
              </a:extLst>
            </p:cNvPr>
            <p:cNvSpPr/>
            <p:nvPr/>
          </p:nvSpPr>
          <p:spPr>
            <a:xfrm>
              <a:off x="4104945" y="4689292"/>
              <a:ext cx="227329" cy="0"/>
            </a:xfrm>
            <a:custGeom>
              <a:avLst/>
              <a:gdLst/>
              <a:ahLst/>
              <a:cxnLst/>
              <a:rect l="l" t="t" r="r" b="b"/>
              <a:pathLst>
                <a:path w="227329">
                  <a:moveTo>
                    <a:pt x="0" y="0"/>
                  </a:moveTo>
                  <a:lnTo>
                    <a:pt x="227005" y="0"/>
                  </a:lnTo>
                </a:path>
              </a:pathLst>
            </a:custGeom>
            <a:ln w="4762">
              <a:solidFill>
                <a:srgbClr val="FFF13A"/>
              </a:solidFill>
            </a:ln>
          </p:spPr>
          <p:txBody>
            <a:bodyPr wrap="square" lIns="0" tIns="0" rIns="0" bIns="0" rtlCol="0"/>
            <a:lstStyle/>
            <a:p>
              <a:endParaRPr/>
            </a:p>
          </p:txBody>
        </p:sp>
        <p:sp>
          <p:nvSpPr>
            <p:cNvPr id="2236" name="object 2234">
              <a:extLst>
                <a:ext uri="{FF2B5EF4-FFF2-40B4-BE49-F238E27FC236}">
                  <a16:creationId xmlns:a16="http://schemas.microsoft.com/office/drawing/2014/main" id="{F2EAA6C9-7A91-4B27-84CC-F5D275DC4C28}"/>
                </a:ext>
              </a:extLst>
            </p:cNvPr>
            <p:cNvSpPr/>
            <p:nvPr/>
          </p:nvSpPr>
          <p:spPr>
            <a:xfrm>
              <a:off x="4104945" y="4689292"/>
              <a:ext cx="227329" cy="0"/>
            </a:xfrm>
            <a:custGeom>
              <a:avLst/>
              <a:gdLst/>
              <a:ahLst/>
              <a:cxnLst/>
              <a:rect l="l" t="t" r="r" b="b"/>
              <a:pathLst>
                <a:path w="227329">
                  <a:moveTo>
                    <a:pt x="0" y="0"/>
                  </a:moveTo>
                  <a:lnTo>
                    <a:pt x="227005" y="0"/>
                  </a:lnTo>
                </a:path>
              </a:pathLst>
            </a:custGeom>
            <a:ln w="4762">
              <a:solidFill>
                <a:srgbClr val="FFF142"/>
              </a:solidFill>
            </a:ln>
          </p:spPr>
          <p:txBody>
            <a:bodyPr wrap="square" lIns="0" tIns="0" rIns="0" bIns="0" rtlCol="0"/>
            <a:lstStyle/>
            <a:p>
              <a:endParaRPr/>
            </a:p>
          </p:txBody>
        </p:sp>
        <p:sp>
          <p:nvSpPr>
            <p:cNvPr id="2237" name="object 2235">
              <a:extLst>
                <a:ext uri="{FF2B5EF4-FFF2-40B4-BE49-F238E27FC236}">
                  <a16:creationId xmlns:a16="http://schemas.microsoft.com/office/drawing/2014/main" id="{13C9C8EA-F8B6-484E-87CE-FF5577B4FB5A}"/>
                </a:ext>
              </a:extLst>
            </p:cNvPr>
            <p:cNvSpPr/>
            <p:nvPr/>
          </p:nvSpPr>
          <p:spPr>
            <a:xfrm>
              <a:off x="4116296" y="4684529"/>
              <a:ext cx="193040" cy="0"/>
            </a:xfrm>
            <a:custGeom>
              <a:avLst/>
              <a:gdLst/>
              <a:ahLst/>
              <a:cxnLst/>
              <a:rect l="l" t="t" r="r" b="b"/>
              <a:pathLst>
                <a:path w="193039">
                  <a:moveTo>
                    <a:pt x="0" y="0"/>
                  </a:moveTo>
                  <a:lnTo>
                    <a:pt x="192955" y="0"/>
                  </a:lnTo>
                </a:path>
              </a:pathLst>
            </a:custGeom>
            <a:ln w="4762">
              <a:solidFill>
                <a:srgbClr val="FFF146"/>
              </a:solidFill>
            </a:ln>
          </p:spPr>
          <p:txBody>
            <a:bodyPr wrap="square" lIns="0" tIns="0" rIns="0" bIns="0" rtlCol="0"/>
            <a:lstStyle/>
            <a:p>
              <a:endParaRPr/>
            </a:p>
          </p:txBody>
        </p:sp>
        <p:sp>
          <p:nvSpPr>
            <p:cNvPr id="2238" name="object 2236">
              <a:extLst>
                <a:ext uri="{FF2B5EF4-FFF2-40B4-BE49-F238E27FC236}">
                  <a16:creationId xmlns:a16="http://schemas.microsoft.com/office/drawing/2014/main" id="{4D81AC1A-5BF9-4255-B13A-147EAE1C48D1}"/>
                </a:ext>
              </a:extLst>
            </p:cNvPr>
            <p:cNvSpPr/>
            <p:nvPr/>
          </p:nvSpPr>
          <p:spPr>
            <a:xfrm>
              <a:off x="4116296" y="4684529"/>
              <a:ext cx="193040" cy="0"/>
            </a:xfrm>
            <a:custGeom>
              <a:avLst/>
              <a:gdLst/>
              <a:ahLst/>
              <a:cxnLst/>
              <a:rect l="l" t="t" r="r" b="b"/>
              <a:pathLst>
                <a:path w="193039">
                  <a:moveTo>
                    <a:pt x="0" y="0"/>
                  </a:moveTo>
                  <a:lnTo>
                    <a:pt x="192955" y="0"/>
                  </a:lnTo>
                </a:path>
              </a:pathLst>
            </a:custGeom>
            <a:ln w="4762">
              <a:solidFill>
                <a:srgbClr val="FFF54F"/>
              </a:solidFill>
            </a:ln>
          </p:spPr>
          <p:txBody>
            <a:bodyPr wrap="square" lIns="0" tIns="0" rIns="0" bIns="0" rtlCol="0"/>
            <a:lstStyle/>
            <a:p>
              <a:endParaRPr/>
            </a:p>
          </p:txBody>
        </p:sp>
        <p:sp>
          <p:nvSpPr>
            <p:cNvPr id="2239" name="object 2237">
              <a:extLst>
                <a:ext uri="{FF2B5EF4-FFF2-40B4-BE49-F238E27FC236}">
                  <a16:creationId xmlns:a16="http://schemas.microsoft.com/office/drawing/2014/main" id="{2AED4BD2-1C75-4804-A301-C68C4825C6F1}"/>
                </a:ext>
              </a:extLst>
            </p:cNvPr>
            <p:cNvSpPr/>
            <p:nvPr/>
          </p:nvSpPr>
          <p:spPr>
            <a:xfrm>
              <a:off x="4121971" y="4679767"/>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FFF54F"/>
            </a:solidFill>
          </p:spPr>
          <p:txBody>
            <a:bodyPr wrap="square" lIns="0" tIns="0" rIns="0" bIns="0" rtlCol="0"/>
            <a:lstStyle/>
            <a:p>
              <a:endParaRPr/>
            </a:p>
          </p:txBody>
        </p:sp>
        <p:sp>
          <p:nvSpPr>
            <p:cNvPr id="2240" name="object 2238">
              <a:extLst>
                <a:ext uri="{FF2B5EF4-FFF2-40B4-BE49-F238E27FC236}">
                  <a16:creationId xmlns:a16="http://schemas.microsoft.com/office/drawing/2014/main" id="{AC4C61CE-BC6C-4747-99E5-7921214E0E28}"/>
                </a:ext>
              </a:extLst>
            </p:cNvPr>
            <p:cNvSpPr/>
            <p:nvPr/>
          </p:nvSpPr>
          <p:spPr>
            <a:xfrm>
              <a:off x="4164534" y="4680958"/>
              <a:ext cx="139065" cy="0"/>
            </a:xfrm>
            <a:custGeom>
              <a:avLst/>
              <a:gdLst/>
              <a:ahLst/>
              <a:cxnLst/>
              <a:rect l="l" t="t" r="r" b="b"/>
              <a:pathLst>
                <a:path w="139064">
                  <a:moveTo>
                    <a:pt x="0" y="0"/>
                  </a:moveTo>
                  <a:lnTo>
                    <a:pt x="139041" y="0"/>
                  </a:lnTo>
                </a:path>
              </a:pathLst>
            </a:custGeom>
            <a:ln w="3175">
              <a:solidFill>
                <a:srgbClr val="FFF54F"/>
              </a:solidFill>
            </a:ln>
          </p:spPr>
          <p:txBody>
            <a:bodyPr wrap="square" lIns="0" tIns="0" rIns="0" bIns="0" rtlCol="0"/>
            <a:lstStyle/>
            <a:p>
              <a:endParaRPr/>
            </a:p>
          </p:txBody>
        </p:sp>
        <p:sp>
          <p:nvSpPr>
            <p:cNvPr id="2241" name="object 2239">
              <a:extLst>
                <a:ext uri="{FF2B5EF4-FFF2-40B4-BE49-F238E27FC236}">
                  <a16:creationId xmlns:a16="http://schemas.microsoft.com/office/drawing/2014/main" id="{B6AACC7E-0BE8-42E3-B313-E2AFBBC89C7D}"/>
                </a:ext>
              </a:extLst>
            </p:cNvPr>
            <p:cNvSpPr/>
            <p:nvPr/>
          </p:nvSpPr>
          <p:spPr>
            <a:xfrm>
              <a:off x="4121971" y="4679767"/>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FFF553"/>
            </a:solidFill>
          </p:spPr>
          <p:txBody>
            <a:bodyPr wrap="square" lIns="0" tIns="0" rIns="0" bIns="0" rtlCol="0"/>
            <a:lstStyle/>
            <a:p>
              <a:endParaRPr/>
            </a:p>
          </p:txBody>
        </p:sp>
        <p:sp>
          <p:nvSpPr>
            <p:cNvPr id="2242" name="object 2240">
              <a:extLst>
                <a:ext uri="{FF2B5EF4-FFF2-40B4-BE49-F238E27FC236}">
                  <a16:creationId xmlns:a16="http://schemas.microsoft.com/office/drawing/2014/main" id="{5C119303-688E-4B55-A99B-A93C16C26ABA}"/>
                </a:ext>
              </a:extLst>
            </p:cNvPr>
            <p:cNvSpPr/>
            <p:nvPr/>
          </p:nvSpPr>
          <p:spPr>
            <a:xfrm>
              <a:off x="4164534" y="4680958"/>
              <a:ext cx="139065" cy="0"/>
            </a:xfrm>
            <a:custGeom>
              <a:avLst/>
              <a:gdLst/>
              <a:ahLst/>
              <a:cxnLst/>
              <a:rect l="l" t="t" r="r" b="b"/>
              <a:pathLst>
                <a:path w="139064">
                  <a:moveTo>
                    <a:pt x="0" y="0"/>
                  </a:moveTo>
                  <a:lnTo>
                    <a:pt x="139041" y="0"/>
                  </a:lnTo>
                </a:path>
              </a:pathLst>
            </a:custGeom>
            <a:ln w="3175">
              <a:solidFill>
                <a:srgbClr val="FFF553"/>
              </a:solidFill>
            </a:ln>
          </p:spPr>
          <p:txBody>
            <a:bodyPr wrap="square" lIns="0" tIns="0" rIns="0" bIns="0" rtlCol="0"/>
            <a:lstStyle/>
            <a:p>
              <a:endParaRPr/>
            </a:p>
          </p:txBody>
        </p:sp>
        <p:sp>
          <p:nvSpPr>
            <p:cNvPr id="2243" name="object 2241">
              <a:extLst>
                <a:ext uri="{FF2B5EF4-FFF2-40B4-BE49-F238E27FC236}">
                  <a16:creationId xmlns:a16="http://schemas.microsoft.com/office/drawing/2014/main" id="{5FF90EFE-AD59-4CF0-ACFB-B59A3FEFF060}"/>
                </a:ext>
              </a:extLst>
            </p:cNvPr>
            <p:cNvSpPr/>
            <p:nvPr/>
          </p:nvSpPr>
          <p:spPr>
            <a:xfrm>
              <a:off x="4127646" y="4677385"/>
              <a:ext cx="8890" cy="2540"/>
            </a:xfrm>
            <a:custGeom>
              <a:avLst/>
              <a:gdLst/>
              <a:ahLst/>
              <a:cxnLst/>
              <a:rect l="l" t="t" r="r" b="b"/>
              <a:pathLst>
                <a:path w="8889" h="2539">
                  <a:moveTo>
                    <a:pt x="5675" y="0"/>
                  </a:moveTo>
                  <a:lnTo>
                    <a:pt x="0" y="0"/>
                  </a:lnTo>
                  <a:lnTo>
                    <a:pt x="0" y="2381"/>
                  </a:lnTo>
                  <a:lnTo>
                    <a:pt x="8512" y="2381"/>
                  </a:lnTo>
                  <a:lnTo>
                    <a:pt x="5675" y="0"/>
                  </a:lnTo>
                  <a:close/>
                </a:path>
              </a:pathLst>
            </a:custGeom>
            <a:solidFill>
              <a:srgbClr val="FFF553"/>
            </a:solidFill>
          </p:spPr>
          <p:txBody>
            <a:bodyPr wrap="square" lIns="0" tIns="0" rIns="0" bIns="0" rtlCol="0"/>
            <a:lstStyle/>
            <a:p>
              <a:endParaRPr/>
            </a:p>
          </p:txBody>
        </p:sp>
        <p:sp>
          <p:nvSpPr>
            <p:cNvPr id="2244" name="object 2242">
              <a:extLst>
                <a:ext uri="{FF2B5EF4-FFF2-40B4-BE49-F238E27FC236}">
                  <a16:creationId xmlns:a16="http://schemas.microsoft.com/office/drawing/2014/main" id="{6331864E-C71D-4113-9A90-E1BA5B08977C}"/>
                </a:ext>
              </a:extLst>
            </p:cNvPr>
            <p:cNvSpPr/>
            <p:nvPr/>
          </p:nvSpPr>
          <p:spPr>
            <a:xfrm>
              <a:off x="4173047" y="4678576"/>
              <a:ext cx="128270" cy="0"/>
            </a:xfrm>
            <a:custGeom>
              <a:avLst/>
              <a:gdLst/>
              <a:ahLst/>
              <a:cxnLst/>
              <a:rect l="l" t="t" r="r" b="b"/>
              <a:pathLst>
                <a:path w="128270">
                  <a:moveTo>
                    <a:pt x="0" y="0"/>
                  </a:moveTo>
                  <a:lnTo>
                    <a:pt x="127690" y="0"/>
                  </a:lnTo>
                </a:path>
              </a:pathLst>
            </a:custGeom>
            <a:ln w="3175">
              <a:solidFill>
                <a:srgbClr val="FFF553"/>
              </a:solidFill>
            </a:ln>
          </p:spPr>
          <p:txBody>
            <a:bodyPr wrap="square" lIns="0" tIns="0" rIns="0" bIns="0" rtlCol="0"/>
            <a:lstStyle/>
            <a:p>
              <a:endParaRPr/>
            </a:p>
          </p:txBody>
        </p:sp>
        <p:sp>
          <p:nvSpPr>
            <p:cNvPr id="2245" name="object 2243">
              <a:extLst>
                <a:ext uri="{FF2B5EF4-FFF2-40B4-BE49-F238E27FC236}">
                  <a16:creationId xmlns:a16="http://schemas.microsoft.com/office/drawing/2014/main" id="{DF0EE9E2-AF2C-43F9-9109-19A28C227913}"/>
                </a:ext>
              </a:extLst>
            </p:cNvPr>
            <p:cNvSpPr/>
            <p:nvPr/>
          </p:nvSpPr>
          <p:spPr>
            <a:xfrm>
              <a:off x="4127646" y="4677385"/>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FF75C"/>
            </a:solidFill>
          </p:spPr>
          <p:txBody>
            <a:bodyPr wrap="square" lIns="0" tIns="0" rIns="0" bIns="0" rtlCol="0"/>
            <a:lstStyle/>
            <a:p>
              <a:endParaRPr/>
            </a:p>
          </p:txBody>
        </p:sp>
        <p:sp>
          <p:nvSpPr>
            <p:cNvPr id="2246" name="object 2244">
              <a:extLst>
                <a:ext uri="{FF2B5EF4-FFF2-40B4-BE49-F238E27FC236}">
                  <a16:creationId xmlns:a16="http://schemas.microsoft.com/office/drawing/2014/main" id="{C84B6AC5-B3AA-4858-B719-19F935866FC1}"/>
                </a:ext>
              </a:extLst>
            </p:cNvPr>
            <p:cNvSpPr/>
            <p:nvPr/>
          </p:nvSpPr>
          <p:spPr>
            <a:xfrm>
              <a:off x="4173047" y="4678576"/>
              <a:ext cx="125095" cy="0"/>
            </a:xfrm>
            <a:custGeom>
              <a:avLst/>
              <a:gdLst/>
              <a:ahLst/>
              <a:cxnLst/>
              <a:rect l="l" t="t" r="r" b="b"/>
              <a:pathLst>
                <a:path w="125095">
                  <a:moveTo>
                    <a:pt x="0" y="0"/>
                  </a:moveTo>
                  <a:lnTo>
                    <a:pt x="124853" y="0"/>
                  </a:lnTo>
                </a:path>
              </a:pathLst>
            </a:custGeom>
            <a:ln w="3175">
              <a:solidFill>
                <a:srgbClr val="FFF75C"/>
              </a:solidFill>
            </a:ln>
          </p:spPr>
          <p:txBody>
            <a:bodyPr wrap="square" lIns="0" tIns="0" rIns="0" bIns="0" rtlCol="0"/>
            <a:lstStyle/>
            <a:p>
              <a:endParaRPr/>
            </a:p>
          </p:txBody>
        </p:sp>
        <p:sp>
          <p:nvSpPr>
            <p:cNvPr id="2247" name="object 2245">
              <a:extLst>
                <a:ext uri="{FF2B5EF4-FFF2-40B4-BE49-F238E27FC236}">
                  <a16:creationId xmlns:a16="http://schemas.microsoft.com/office/drawing/2014/main" id="{4F4B8567-64AD-41CE-B5BE-7AE48238C063}"/>
                </a:ext>
              </a:extLst>
            </p:cNvPr>
            <p:cNvSpPr/>
            <p:nvPr/>
          </p:nvSpPr>
          <p:spPr>
            <a:xfrm>
              <a:off x="4175885" y="4676195"/>
              <a:ext cx="119380" cy="0"/>
            </a:xfrm>
            <a:custGeom>
              <a:avLst/>
              <a:gdLst/>
              <a:ahLst/>
              <a:cxnLst/>
              <a:rect l="l" t="t" r="r" b="b"/>
              <a:pathLst>
                <a:path w="119379">
                  <a:moveTo>
                    <a:pt x="0" y="0"/>
                  </a:moveTo>
                  <a:lnTo>
                    <a:pt x="119178" y="0"/>
                  </a:lnTo>
                </a:path>
              </a:pathLst>
            </a:custGeom>
            <a:ln w="3175">
              <a:solidFill>
                <a:srgbClr val="FFF75C"/>
              </a:solidFill>
            </a:ln>
          </p:spPr>
          <p:txBody>
            <a:bodyPr wrap="square" lIns="0" tIns="0" rIns="0" bIns="0" rtlCol="0"/>
            <a:lstStyle/>
            <a:p>
              <a:endParaRPr/>
            </a:p>
          </p:txBody>
        </p:sp>
        <p:sp>
          <p:nvSpPr>
            <p:cNvPr id="2248" name="object 2246">
              <a:extLst>
                <a:ext uri="{FF2B5EF4-FFF2-40B4-BE49-F238E27FC236}">
                  <a16:creationId xmlns:a16="http://schemas.microsoft.com/office/drawing/2014/main" id="{BC812536-70E7-4D1D-A2D8-B6E15433EA3C}"/>
                </a:ext>
              </a:extLst>
            </p:cNvPr>
            <p:cNvSpPr/>
            <p:nvPr/>
          </p:nvSpPr>
          <p:spPr>
            <a:xfrm>
              <a:off x="4175885" y="4676195"/>
              <a:ext cx="119380" cy="0"/>
            </a:xfrm>
            <a:custGeom>
              <a:avLst/>
              <a:gdLst/>
              <a:ahLst/>
              <a:cxnLst/>
              <a:rect l="l" t="t" r="r" b="b"/>
              <a:pathLst>
                <a:path w="119379">
                  <a:moveTo>
                    <a:pt x="0" y="0"/>
                  </a:moveTo>
                  <a:lnTo>
                    <a:pt x="119178" y="0"/>
                  </a:lnTo>
                </a:path>
              </a:pathLst>
            </a:custGeom>
            <a:ln w="3175">
              <a:solidFill>
                <a:srgbClr val="FFF75E"/>
              </a:solidFill>
            </a:ln>
          </p:spPr>
          <p:txBody>
            <a:bodyPr wrap="square" lIns="0" tIns="0" rIns="0" bIns="0" rtlCol="0"/>
            <a:lstStyle/>
            <a:p>
              <a:endParaRPr/>
            </a:p>
          </p:txBody>
        </p:sp>
        <p:sp>
          <p:nvSpPr>
            <p:cNvPr id="2249" name="object 2247">
              <a:extLst>
                <a:ext uri="{FF2B5EF4-FFF2-40B4-BE49-F238E27FC236}">
                  <a16:creationId xmlns:a16="http://schemas.microsoft.com/office/drawing/2014/main" id="{D72B18FD-289E-4B32-9C77-578D882C3136}"/>
                </a:ext>
              </a:extLst>
            </p:cNvPr>
            <p:cNvSpPr/>
            <p:nvPr/>
          </p:nvSpPr>
          <p:spPr>
            <a:xfrm>
              <a:off x="4184398" y="4673813"/>
              <a:ext cx="102235" cy="0"/>
            </a:xfrm>
            <a:custGeom>
              <a:avLst/>
              <a:gdLst/>
              <a:ahLst/>
              <a:cxnLst/>
              <a:rect l="l" t="t" r="r" b="b"/>
              <a:pathLst>
                <a:path w="102235">
                  <a:moveTo>
                    <a:pt x="0" y="0"/>
                  </a:moveTo>
                  <a:lnTo>
                    <a:pt x="102152" y="0"/>
                  </a:lnTo>
                </a:path>
              </a:pathLst>
            </a:custGeom>
            <a:ln w="3175">
              <a:solidFill>
                <a:srgbClr val="FFF75E"/>
              </a:solidFill>
            </a:ln>
          </p:spPr>
          <p:txBody>
            <a:bodyPr wrap="square" lIns="0" tIns="0" rIns="0" bIns="0" rtlCol="0"/>
            <a:lstStyle/>
            <a:p>
              <a:endParaRPr/>
            </a:p>
          </p:txBody>
        </p:sp>
        <p:sp>
          <p:nvSpPr>
            <p:cNvPr id="2250" name="object 2248">
              <a:extLst>
                <a:ext uri="{FF2B5EF4-FFF2-40B4-BE49-F238E27FC236}">
                  <a16:creationId xmlns:a16="http://schemas.microsoft.com/office/drawing/2014/main" id="{EBF3CF0D-925E-49F8-A134-FA64C3332A48}"/>
                </a:ext>
              </a:extLst>
            </p:cNvPr>
            <p:cNvSpPr/>
            <p:nvPr/>
          </p:nvSpPr>
          <p:spPr>
            <a:xfrm>
              <a:off x="4184398" y="4673813"/>
              <a:ext cx="102235" cy="0"/>
            </a:xfrm>
            <a:custGeom>
              <a:avLst/>
              <a:gdLst/>
              <a:ahLst/>
              <a:cxnLst/>
              <a:rect l="l" t="t" r="r" b="b"/>
              <a:pathLst>
                <a:path w="102235">
                  <a:moveTo>
                    <a:pt x="0" y="0"/>
                  </a:moveTo>
                  <a:lnTo>
                    <a:pt x="102152" y="0"/>
                  </a:lnTo>
                </a:path>
              </a:pathLst>
            </a:custGeom>
            <a:ln w="3175">
              <a:solidFill>
                <a:srgbClr val="FFF966"/>
              </a:solidFill>
            </a:ln>
          </p:spPr>
          <p:txBody>
            <a:bodyPr wrap="square" lIns="0" tIns="0" rIns="0" bIns="0" rtlCol="0"/>
            <a:lstStyle/>
            <a:p>
              <a:endParaRPr/>
            </a:p>
          </p:txBody>
        </p:sp>
        <p:sp>
          <p:nvSpPr>
            <p:cNvPr id="2251" name="object 2249">
              <a:extLst>
                <a:ext uri="{FF2B5EF4-FFF2-40B4-BE49-F238E27FC236}">
                  <a16:creationId xmlns:a16="http://schemas.microsoft.com/office/drawing/2014/main" id="{E2CEDD6E-1973-4FE8-9C44-A42FA670B4C5}"/>
                </a:ext>
              </a:extLst>
            </p:cNvPr>
            <p:cNvSpPr/>
            <p:nvPr/>
          </p:nvSpPr>
          <p:spPr>
            <a:xfrm>
              <a:off x="4209936" y="4670241"/>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6"/>
            </a:solidFill>
          </p:spPr>
          <p:txBody>
            <a:bodyPr wrap="square" lIns="0" tIns="0" rIns="0" bIns="0" rtlCol="0"/>
            <a:lstStyle/>
            <a:p>
              <a:endParaRPr/>
            </a:p>
          </p:txBody>
        </p:sp>
        <p:sp>
          <p:nvSpPr>
            <p:cNvPr id="2252" name="object 2250">
              <a:extLst>
                <a:ext uri="{FF2B5EF4-FFF2-40B4-BE49-F238E27FC236}">
                  <a16:creationId xmlns:a16="http://schemas.microsoft.com/office/drawing/2014/main" id="{6ECFDB36-80B0-49CD-8F5E-1E7057B4E903}"/>
                </a:ext>
              </a:extLst>
            </p:cNvPr>
            <p:cNvSpPr/>
            <p:nvPr/>
          </p:nvSpPr>
          <p:spPr>
            <a:xfrm>
              <a:off x="4209936" y="4670241"/>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B"/>
            </a:solidFill>
          </p:spPr>
          <p:txBody>
            <a:bodyPr wrap="square" lIns="0" tIns="0" rIns="0" bIns="0" rtlCol="0"/>
            <a:lstStyle/>
            <a:p>
              <a:endParaRPr/>
            </a:p>
          </p:txBody>
        </p:sp>
        <p:sp>
          <p:nvSpPr>
            <p:cNvPr id="2253" name="object 2251">
              <a:extLst>
                <a:ext uri="{FF2B5EF4-FFF2-40B4-BE49-F238E27FC236}">
                  <a16:creationId xmlns:a16="http://schemas.microsoft.com/office/drawing/2014/main" id="{2EC2D5A7-87C0-4B51-AE1D-E14D1569DC75}"/>
                </a:ext>
              </a:extLst>
            </p:cNvPr>
            <p:cNvSpPr/>
            <p:nvPr/>
          </p:nvSpPr>
          <p:spPr>
            <a:xfrm>
              <a:off x="4232636" y="4667860"/>
              <a:ext cx="28575" cy="2540"/>
            </a:xfrm>
            <a:custGeom>
              <a:avLst/>
              <a:gdLst/>
              <a:ahLst/>
              <a:cxnLst/>
              <a:rect l="l" t="t" r="r" b="b"/>
              <a:pathLst>
                <a:path w="28575" h="2539">
                  <a:moveTo>
                    <a:pt x="28375" y="0"/>
                  </a:moveTo>
                  <a:lnTo>
                    <a:pt x="2837" y="0"/>
                  </a:lnTo>
                  <a:lnTo>
                    <a:pt x="0" y="2381"/>
                  </a:lnTo>
                  <a:lnTo>
                    <a:pt x="28375" y="2381"/>
                  </a:lnTo>
                  <a:lnTo>
                    <a:pt x="28375" y="0"/>
                  </a:lnTo>
                  <a:close/>
                </a:path>
              </a:pathLst>
            </a:custGeom>
            <a:solidFill>
              <a:srgbClr val="FFFB73"/>
            </a:solidFill>
          </p:spPr>
          <p:txBody>
            <a:bodyPr wrap="square" lIns="0" tIns="0" rIns="0" bIns="0" rtlCol="0"/>
            <a:lstStyle/>
            <a:p>
              <a:endParaRPr/>
            </a:p>
          </p:txBody>
        </p:sp>
        <p:sp>
          <p:nvSpPr>
            <p:cNvPr id="2254" name="object 2252">
              <a:extLst>
                <a:ext uri="{FF2B5EF4-FFF2-40B4-BE49-F238E27FC236}">
                  <a16:creationId xmlns:a16="http://schemas.microsoft.com/office/drawing/2014/main" id="{98116F96-2EF0-4BA1-B37D-CDD12F9E3DF8}"/>
                </a:ext>
              </a:extLst>
            </p:cNvPr>
            <p:cNvSpPr/>
            <p:nvPr/>
          </p:nvSpPr>
          <p:spPr>
            <a:xfrm>
              <a:off x="4232636" y="4667860"/>
              <a:ext cx="28575" cy="2540"/>
            </a:xfrm>
            <a:custGeom>
              <a:avLst/>
              <a:gdLst/>
              <a:ahLst/>
              <a:cxnLst/>
              <a:rect l="l" t="t" r="r" b="b"/>
              <a:pathLst>
                <a:path w="28575" h="2539">
                  <a:moveTo>
                    <a:pt x="28375" y="0"/>
                  </a:moveTo>
                  <a:lnTo>
                    <a:pt x="2837" y="0"/>
                  </a:lnTo>
                  <a:lnTo>
                    <a:pt x="0" y="2381"/>
                  </a:lnTo>
                  <a:lnTo>
                    <a:pt x="28375" y="2381"/>
                  </a:lnTo>
                  <a:lnTo>
                    <a:pt x="28375" y="0"/>
                  </a:lnTo>
                  <a:close/>
                </a:path>
              </a:pathLst>
            </a:custGeom>
            <a:solidFill>
              <a:srgbClr val="FFFF7E"/>
            </a:solidFill>
          </p:spPr>
          <p:txBody>
            <a:bodyPr wrap="square" lIns="0" tIns="0" rIns="0" bIns="0" rtlCol="0"/>
            <a:lstStyle/>
            <a:p>
              <a:endParaRPr/>
            </a:p>
          </p:txBody>
        </p:sp>
        <p:sp>
          <p:nvSpPr>
            <p:cNvPr id="2255" name="object 2253">
              <a:extLst>
                <a:ext uri="{FF2B5EF4-FFF2-40B4-BE49-F238E27FC236}">
                  <a16:creationId xmlns:a16="http://schemas.microsoft.com/office/drawing/2014/main" id="{1728AE66-CE34-416D-90A3-BF57D03B326C}"/>
                </a:ext>
              </a:extLst>
            </p:cNvPr>
            <p:cNvSpPr/>
            <p:nvPr/>
          </p:nvSpPr>
          <p:spPr>
            <a:xfrm>
              <a:off x="4314926" y="4744065"/>
              <a:ext cx="80010" cy="5080"/>
            </a:xfrm>
            <a:custGeom>
              <a:avLst/>
              <a:gdLst/>
              <a:ahLst/>
              <a:cxnLst/>
              <a:rect l="l" t="t" r="r" b="b"/>
              <a:pathLst>
                <a:path w="80010" h="5079">
                  <a:moveTo>
                    <a:pt x="79452" y="0"/>
                  </a:moveTo>
                  <a:lnTo>
                    <a:pt x="0" y="0"/>
                  </a:lnTo>
                  <a:lnTo>
                    <a:pt x="2837" y="4762"/>
                  </a:lnTo>
                  <a:lnTo>
                    <a:pt x="76614" y="4762"/>
                  </a:lnTo>
                  <a:lnTo>
                    <a:pt x="79452" y="0"/>
                  </a:lnTo>
                  <a:close/>
                </a:path>
              </a:pathLst>
            </a:custGeom>
            <a:solidFill>
              <a:srgbClr val="FF2000"/>
            </a:solidFill>
          </p:spPr>
          <p:txBody>
            <a:bodyPr wrap="square" lIns="0" tIns="0" rIns="0" bIns="0" rtlCol="0"/>
            <a:lstStyle/>
            <a:p>
              <a:endParaRPr/>
            </a:p>
          </p:txBody>
        </p:sp>
        <p:sp>
          <p:nvSpPr>
            <p:cNvPr id="2256" name="object 2254">
              <a:extLst>
                <a:ext uri="{FF2B5EF4-FFF2-40B4-BE49-F238E27FC236}">
                  <a16:creationId xmlns:a16="http://schemas.microsoft.com/office/drawing/2014/main" id="{B75736D6-B1CA-497E-B1DA-C759C1428503}"/>
                </a:ext>
              </a:extLst>
            </p:cNvPr>
            <p:cNvSpPr/>
            <p:nvPr/>
          </p:nvSpPr>
          <p:spPr>
            <a:xfrm>
              <a:off x="4314926" y="4744065"/>
              <a:ext cx="76835" cy="5080"/>
            </a:xfrm>
            <a:custGeom>
              <a:avLst/>
              <a:gdLst/>
              <a:ahLst/>
              <a:cxnLst/>
              <a:rect l="l" t="t" r="r" b="b"/>
              <a:pathLst>
                <a:path w="76835" h="5079">
                  <a:moveTo>
                    <a:pt x="76614" y="0"/>
                  </a:moveTo>
                  <a:lnTo>
                    <a:pt x="0" y="0"/>
                  </a:lnTo>
                  <a:lnTo>
                    <a:pt x="2837" y="4762"/>
                  </a:lnTo>
                  <a:lnTo>
                    <a:pt x="76614" y="4762"/>
                  </a:lnTo>
                  <a:lnTo>
                    <a:pt x="76614" y="0"/>
                  </a:lnTo>
                  <a:close/>
                </a:path>
              </a:pathLst>
            </a:custGeom>
            <a:solidFill>
              <a:srgbClr val="FF2F00"/>
            </a:solidFill>
          </p:spPr>
          <p:txBody>
            <a:bodyPr wrap="square" lIns="0" tIns="0" rIns="0" bIns="0" rtlCol="0"/>
            <a:lstStyle/>
            <a:p>
              <a:endParaRPr/>
            </a:p>
          </p:txBody>
        </p:sp>
        <p:sp>
          <p:nvSpPr>
            <p:cNvPr id="2257" name="object 2255">
              <a:extLst>
                <a:ext uri="{FF2B5EF4-FFF2-40B4-BE49-F238E27FC236}">
                  <a16:creationId xmlns:a16="http://schemas.microsoft.com/office/drawing/2014/main" id="{72CFA927-5BC2-4B40-9132-2A2FDD4D7278}"/>
                </a:ext>
              </a:extLst>
            </p:cNvPr>
            <p:cNvSpPr/>
            <p:nvPr/>
          </p:nvSpPr>
          <p:spPr>
            <a:xfrm>
              <a:off x="4295063" y="4742875"/>
              <a:ext cx="107950" cy="0"/>
            </a:xfrm>
            <a:custGeom>
              <a:avLst/>
              <a:gdLst/>
              <a:ahLst/>
              <a:cxnLst/>
              <a:rect l="l" t="t" r="r" b="b"/>
              <a:pathLst>
                <a:path w="107950">
                  <a:moveTo>
                    <a:pt x="0" y="0"/>
                  </a:moveTo>
                  <a:lnTo>
                    <a:pt x="107827" y="0"/>
                  </a:lnTo>
                </a:path>
              </a:pathLst>
            </a:custGeom>
            <a:ln w="3175">
              <a:solidFill>
                <a:srgbClr val="FF2F00"/>
              </a:solidFill>
            </a:ln>
          </p:spPr>
          <p:txBody>
            <a:bodyPr wrap="square" lIns="0" tIns="0" rIns="0" bIns="0" rtlCol="0"/>
            <a:lstStyle/>
            <a:p>
              <a:endParaRPr/>
            </a:p>
          </p:txBody>
        </p:sp>
        <p:sp>
          <p:nvSpPr>
            <p:cNvPr id="2258" name="object 2256">
              <a:extLst>
                <a:ext uri="{FF2B5EF4-FFF2-40B4-BE49-F238E27FC236}">
                  <a16:creationId xmlns:a16="http://schemas.microsoft.com/office/drawing/2014/main" id="{2E40AED4-16F1-43CF-8BBA-781F20F3DF47}"/>
                </a:ext>
              </a:extLst>
            </p:cNvPr>
            <p:cNvSpPr/>
            <p:nvPr/>
          </p:nvSpPr>
          <p:spPr>
            <a:xfrm>
              <a:off x="4295063" y="4742875"/>
              <a:ext cx="107950" cy="0"/>
            </a:xfrm>
            <a:custGeom>
              <a:avLst/>
              <a:gdLst/>
              <a:ahLst/>
              <a:cxnLst/>
              <a:rect l="l" t="t" r="r" b="b"/>
              <a:pathLst>
                <a:path w="107950">
                  <a:moveTo>
                    <a:pt x="0" y="0"/>
                  </a:moveTo>
                  <a:lnTo>
                    <a:pt x="107827" y="0"/>
                  </a:lnTo>
                </a:path>
              </a:pathLst>
            </a:custGeom>
            <a:ln w="3175">
              <a:solidFill>
                <a:srgbClr val="FF3A00"/>
              </a:solidFill>
            </a:ln>
          </p:spPr>
          <p:txBody>
            <a:bodyPr wrap="square" lIns="0" tIns="0" rIns="0" bIns="0" rtlCol="0"/>
            <a:lstStyle/>
            <a:p>
              <a:endParaRPr/>
            </a:p>
          </p:txBody>
        </p:sp>
        <p:sp>
          <p:nvSpPr>
            <p:cNvPr id="2259" name="object 2257">
              <a:extLst>
                <a:ext uri="{FF2B5EF4-FFF2-40B4-BE49-F238E27FC236}">
                  <a16:creationId xmlns:a16="http://schemas.microsoft.com/office/drawing/2014/main" id="{F8C4F6C3-6DC6-4AB5-AF1A-0D31AF5675EE}"/>
                </a:ext>
              </a:extLst>
            </p:cNvPr>
            <p:cNvSpPr/>
            <p:nvPr/>
          </p:nvSpPr>
          <p:spPr>
            <a:xfrm>
              <a:off x="4280875" y="4740493"/>
              <a:ext cx="128270" cy="0"/>
            </a:xfrm>
            <a:custGeom>
              <a:avLst/>
              <a:gdLst/>
              <a:ahLst/>
              <a:cxnLst/>
              <a:rect l="l" t="t" r="r" b="b"/>
              <a:pathLst>
                <a:path w="128270">
                  <a:moveTo>
                    <a:pt x="0" y="0"/>
                  </a:moveTo>
                  <a:lnTo>
                    <a:pt x="127690" y="0"/>
                  </a:lnTo>
                </a:path>
              </a:pathLst>
            </a:custGeom>
            <a:ln w="3175">
              <a:solidFill>
                <a:srgbClr val="FF4900"/>
              </a:solidFill>
            </a:ln>
          </p:spPr>
          <p:txBody>
            <a:bodyPr wrap="square" lIns="0" tIns="0" rIns="0" bIns="0" rtlCol="0"/>
            <a:lstStyle/>
            <a:p>
              <a:endParaRPr/>
            </a:p>
          </p:txBody>
        </p:sp>
        <p:sp>
          <p:nvSpPr>
            <p:cNvPr id="2260" name="object 2258">
              <a:extLst>
                <a:ext uri="{FF2B5EF4-FFF2-40B4-BE49-F238E27FC236}">
                  <a16:creationId xmlns:a16="http://schemas.microsoft.com/office/drawing/2014/main" id="{53079293-3271-4EB2-B114-1792202D4764}"/>
                </a:ext>
              </a:extLst>
            </p:cNvPr>
            <p:cNvSpPr/>
            <p:nvPr/>
          </p:nvSpPr>
          <p:spPr>
            <a:xfrm>
              <a:off x="4167372" y="4739302"/>
              <a:ext cx="48260" cy="2540"/>
            </a:xfrm>
            <a:custGeom>
              <a:avLst/>
              <a:gdLst/>
              <a:ahLst/>
              <a:cxnLst/>
              <a:rect l="l" t="t" r="r" b="b"/>
              <a:pathLst>
                <a:path w="48260" h="2539">
                  <a:moveTo>
                    <a:pt x="48238" y="0"/>
                  </a:moveTo>
                  <a:lnTo>
                    <a:pt x="0" y="0"/>
                  </a:lnTo>
                  <a:lnTo>
                    <a:pt x="2837" y="2381"/>
                  </a:lnTo>
                  <a:lnTo>
                    <a:pt x="45401" y="2381"/>
                  </a:lnTo>
                  <a:lnTo>
                    <a:pt x="48238" y="0"/>
                  </a:lnTo>
                  <a:close/>
                </a:path>
              </a:pathLst>
            </a:custGeom>
            <a:solidFill>
              <a:srgbClr val="FF4900"/>
            </a:solidFill>
          </p:spPr>
          <p:txBody>
            <a:bodyPr wrap="square" lIns="0" tIns="0" rIns="0" bIns="0" rtlCol="0"/>
            <a:lstStyle/>
            <a:p>
              <a:endParaRPr/>
            </a:p>
          </p:txBody>
        </p:sp>
        <p:sp>
          <p:nvSpPr>
            <p:cNvPr id="2261" name="object 2259">
              <a:extLst>
                <a:ext uri="{FF2B5EF4-FFF2-40B4-BE49-F238E27FC236}">
                  <a16:creationId xmlns:a16="http://schemas.microsoft.com/office/drawing/2014/main" id="{4989517D-FCF5-4915-AE7B-CD25B842CD63}"/>
                </a:ext>
              </a:extLst>
            </p:cNvPr>
            <p:cNvSpPr/>
            <p:nvPr/>
          </p:nvSpPr>
          <p:spPr>
            <a:xfrm>
              <a:off x="4280875" y="4740493"/>
              <a:ext cx="128270" cy="0"/>
            </a:xfrm>
            <a:custGeom>
              <a:avLst/>
              <a:gdLst/>
              <a:ahLst/>
              <a:cxnLst/>
              <a:rect l="l" t="t" r="r" b="b"/>
              <a:pathLst>
                <a:path w="128270">
                  <a:moveTo>
                    <a:pt x="0" y="0"/>
                  </a:moveTo>
                  <a:lnTo>
                    <a:pt x="127690" y="0"/>
                  </a:lnTo>
                </a:path>
              </a:pathLst>
            </a:custGeom>
            <a:ln w="3175">
              <a:solidFill>
                <a:srgbClr val="FF5200"/>
              </a:solidFill>
            </a:ln>
          </p:spPr>
          <p:txBody>
            <a:bodyPr wrap="square" lIns="0" tIns="0" rIns="0" bIns="0" rtlCol="0"/>
            <a:lstStyle/>
            <a:p>
              <a:endParaRPr/>
            </a:p>
          </p:txBody>
        </p:sp>
        <p:sp>
          <p:nvSpPr>
            <p:cNvPr id="2262" name="object 2260">
              <a:extLst>
                <a:ext uri="{FF2B5EF4-FFF2-40B4-BE49-F238E27FC236}">
                  <a16:creationId xmlns:a16="http://schemas.microsoft.com/office/drawing/2014/main" id="{0F810A3E-D9E9-48DD-9C75-0602584FF3EF}"/>
                </a:ext>
              </a:extLst>
            </p:cNvPr>
            <p:cNvSpPr/>
            <p:nvPr/>
          </p:nvSpPr>
          <p:spPr>
            <a:xfrm>
              <a:off x="4269525" y="4738112"/>
              <a:ext cx="144780" cy="0"/>
            </a:xfrm>
            <a:custGeom>
              <a:avLst/>
              <a:gdLst/>
              <a:ahLst/>
              <a:cxnLst/>
              <a:rect l="l" t="t" r="r" b="b"/>
              <a:pathLst>
                <a:path w="144779">
                  <a:moveTo>
                    <a:pt x="0" y="0"/>
                  </a:moveTo>
                  <a:lnTo>
                    <a:pt x="144716" y="0"/>
                  </a:lnTo>
                </a:path>
              </a:pathLst>
            </a:custGeom>
            <a:ln w="3175">
              <a:solidFill>
                <a:srgbClr val="FF5200"/>
              </a:solidFill>
            </a:ln>
          </p:spPr>
          <p:txBody>
            <a:bodyPr wrap="square" lIns="0" tIns="0" rIns="0" bIns="0" rtlCol="0"/>
            <a:lstStyle/>
            <a:p>
              <a:endParaRPr/>
            </a:p>
          </p:txBody>
        </p:sp>
        <p:sp>
          <p:nvSpPr>
            <p:cNvPr id="2263" name="object 2261">
              <a:extLst>
                <a:ext uri="{FF2B5EF4-FFF2-40B4-BE49-F238E27FC236}">
                  <a16:creationId xmlns:a16="http://schemas.microsoft.com/office/drawing/2014/main" id="{4AB7713A-23FB-4D2A-A9B0-049E9C85CF13}"/>
                </a:ext>
              </a:extLst>
            </p:cNvPr>
            <p:cNvSpPr/>
            <p:nvPr/>
          </p:nvSpPr>
          <p:spPr>
            <a:xfrm>
              <a:off x="4167372" y="4739302"/>
              <a:ext cx="48260" cy="2540"/>
            </a:xfrm>
            <a:custGeom>
              <a:avLst/>
              <a:gdLst/>
              <a:ahLst/>
              <a:cxnLst/>
              <a:rect l="l" t="t" r="r" b="b"/>
              <a:pathLst>
                <a:path w="48260" h="2539">
                  <a:moveTo>
                    <a:pt x="48238" y="0"/>
                  </a:moveTo>
                  <a:lnTo>
                    <a:pt x="0" y="0"/>
                  </a:lnTo>
                  <a:lnTo>
                    <a:pt x="2837" y="2381"/>
                  </a:lnTo>
                  <a:lnTo>
                    <a:pt x="45401" y="2381"/>
                  </a:lnTo>
                  <a:lnTo>
                    <a:pt x="48238" y="0"/>
                  </a:lnTo>
                  <a:close/>
                </a:path>
              </a:pathLst>
            </a:custGeom>
            <a:solidFill>
              <a:srgbClr val="FF5200"/>
            </a:solidFill>
          </p:spPr>
          <p:txBody>
            <a:bodyPr wrap="square" lIns="0" tIns="0" rIns="0" bIns="0" rtlCol="0"/>
            <a:lstStyle/>
            <a:p>
              <a:endParaRPr/>
            </a:p>
          </p:txBody>
        </p:sp>
        <p:sp>
          <p:nvSpPr>
            <p:cNvPr id="2264" name="object 2262">
              <a:extLst>
                <a:ext uri="{FF2B5EF4-FFF2-40B4-BE49-F238E27FC236}">
                  <a16:creationId xmlns:a16="http://schemas.microsoft.com/office/drawing/2014/main" id="{DAC38A81-AAD5-4B8D-BAA0-FAAB5AF687CC}"/>
                </a:ext>
              </a:extLst>
            </p:cNvPr>
            <p:cNvSpPr/>
            <p:nvPr/>
          </p:nvSpPr>
          <p:spPr>
            <a:xfrm>
              <a:off x="4150347" y="4738112"/>
              <a:ext cx="90805" cy="0"/>
            </a:xfrm>
            <a:custGeom>
              <a:avLst/>
              <a:gdLst/>
              <a:ahLst/>
              <a:cxnLst/>
              <a:rect l="l" t="t" r="r" b="b"/>
              <a:pathLst>
                <a:path w="90804">
                  <a:moveTo>
                    <a:pt x="0" y="0"/>
                  </a:moveTo>
                  <a:lnTo>
                    <a:pt x="90802" y="0"/>
                  </a:lnTo>
                </a:path>
              </a:pathLst>
            </a:custGeom>
            <a:ln w="3175">
              <a:solidFill>
                <a:srgbClr val="FF5200"/>
              </a:solidFill>
            </a:ln>
          </p:spPr>
          <p:txBody>
            <a:bodyPr wrap="square" lIns="0" tIns="0" rIns="0" bIns="0" rtlCol="0"/>
            <a:lstStyle/>
            <a:p>
              <a:endParaRPr/>
            </a:p>
          </p:txBody>
        </p:sp>
        <p:sp>
          <p:nvSpPr>
            <p:cNvPr id="2265" name="object 2263">
              <a:extLst>
                <a:ext uri="{FF2B5EF4-FFF2-40B4-BE49-F238E27FC236}">
                  <a16:creationId xmlns:a16="http://schemas.microsoft.com/office/drawing/2014/main" id="{CFE01656-BE7F-418A-AA1F-71891E241F19}"/>
                </a:ext>
              </a:extLst>
            </p:cNvPr>
            <p:cNvSpPr/>
            <p:nvPr/>
          </p:nvSpPr>
          <p:spPr>
            <a:xfrm>
              <a:off x="4150347" y="4738112"/>
              <a:ext cx="90805" cy="0"/>
            </a:xfrm>
            <a:custGeom>
              <a:avLst/>
              <a:gdLst/>
              <a:ahLst/>
              <a:cxnLst/>
              <a:rect l="l" t="t" r="r" b="b"/>
              <a:pathLst>
                <a:path w="90804">
                  <a:moveTo>
                    <a:pt x="0" y="0"/>
                  </a:moveTo>
                  <a:lnTo>
                    <a:pt x="90802" y="0"/>
                  </a:lnTo>
                </a:path>
              </a:pathLst>
            </a:custGeom>
            <a:ln w="3175">
              <a:solidFill>
                <a:srgbClr val="FF6000"/>
              </a:solidFill>
            </a:ln>
          </p:spPr>
          <p:txBody>
            <a:bodyPr wrap="square" lIns="0" tIns="0" rIns="0" bIns="0" rtlCol="0"/>
            <a:lstStyle/>
            <a:p>
              <a:endParaRPr/>
            </a:p>
          </p:txBody>
        </p:sp>
        <p:sp>
          <p:nvSpPr>
            <p:cNvPr id="2266" name="object 2264">
              <a:extLst>
                <a:ext uri="{FF2B5EF4-FFF2-40B4-BE49-F238E27FC236}">
                  <a16:creationId xmlns:a16="http://schemas.microsoft.com/office/drawing/2014/main" id="{A9C7D2FA-A412-44F2-A9B4-04FC2633B231}"/>
                </a:ext>
              </a:extLst>
            </p:cNvPr>
            <p:cNvSpPr/>
            <p:nvPr/>
          </p:nvSpPr>
          <p:spPr>
            <a:xfrm>
              <a:off x="4269525" y="4738112"/>
              <a:ext cx="144780" cy="0"/>
            </a:xfrm>
            <a:custGeom>
              <a:avLst/>
              <a:gdLst/>
              <a:ahLst/>
              <a:cxnLst/>
              <a:rect l="l" t="t" r="r" b="b"/>
              <a:pathLst>
                <a:path w="144779">
                  <a:moveTo>
                    <a:pt x="0" y="0"/>
                  </a:moveTo>
                  <a:lnTo>
                    <a:pt x="144716" y="0"/>
                  </a:lnTo>
                </a:path>
              </a:pathLst>
            </a:custGeom>
            <a:ln w="3175">
              <a:solidFill>
                <a:srgbClr val="FF6000"/>
              </a:solidFill>
            </a:ln>
          </p:spPr>
          <p:txBody>
            <a:bodyPr wrap="square" lIns="0" tIns="0" rIns="0" bIns="0" rtlCol="0"/>
            <a:lstStyle/>
            <a:p>
              <a:endParaRPr/>
            </a:p>
          </p:txBody>
        </p:sp>
        <p:sp>
          <p:nvSpPr>
            <p:cNvPr id="2267" name="object 2265">
              <a:extLst>
                <a:ext uri="{FF2B5EF4-FFF2-40B4-BE49-F238E27FC236}">
                  <a16:creationId xmlns:a16="http://schemas.microsoft.com/office/drawing/2014/main" id="{5653A2D6-B66A-46FD-B35F-D040A8305659}"/>
                </a:ext>
              </a:extLst>
            </p:cNvPr>
            <p:cNvSpPr/>
            <p:nvPr/>
          </p:nvSpPr>
          <p:spPr>
            <a:xfrm>
              <a:off x="4138996" y="4735731"/>
              <a:ext cx="119380" cy="0"/>
            </a:xfrm>
            <a:custGeom>
              <a:avLst/>
              <a:gdLst/>
              <a:ahLst/>
              <a:cxnLst/>
              <a:rect l="l" t="t" r="r" b="b"/>
              <a:pathLst>
                <a:path w="119379">
                  <a:moveTo>
                    <a:pt x="0" y="0"/>
                  </a:moveTo>
                  <a:lnTo>
                    <a:pt x="119178" y="0"/>
                  </a:lnTo>
                </a:path>
              </a:pathLst>
            </a:custGeom>
            <a:ln w="3175">
              <a:solidFill>
                <a:srgbClr val="FF6000"/>
              </a:solidFill>
            </a:ln>
          </p:spPr>
          <p:txBody>
            <a:bodyPr wrap="square" lIns="0" tIns="0" rIns="0" bIns="0" rtlCol="0"/>
            <a:lstStyle/>
            <a:p>
              <a:endParaRPr/>
            </a:p>
          </p:txBody>
        </p:sp>
        <p:sp>
          <p:nvSpPr>
            <p:cNvPr id="2268" name="object 2266">
              <a:extLst>
                <a:ext uri="{FF2B5EF4-FFF2-40B4-BE49-F238E27FC236}">
                  <a16:creationId xmlns:a16="http://schemas.microsoft.com/office/drawing/2014/main" id="{948EE0D5-01E1-478A-AF39-8CAAEDEB2D45}"/>
                </a:ext>
              </a:extLst>
            </p:cNvPr>
            <p:cNvSpPr/>
            <p:nvPr/>
          </p:nvSpPr>
          <p:spPr>
            <a:xfrm>
              <a:off x="4261012" y="4735731"/>
              <a:ext cx="156210" cy="0"/>
            </a:xfrm>
            <a:custGeom>
              <a:avLst/>
              <a:gdLst/>
              <a:ahLst/>
              <a:cxnLst/>
              <a:rect l="l" t="t" r="r" b="b"/>
              <a:pathLst>
                <a:path w="156210">
                  <a:moveTo>
                    <a:pt x="0" y="0"/>
                  </a:moveTo>
                  <a:lnTo>
                    <a:pt x="156066" y="0"/>
                  </a:lnTo>
                </a:path>
              </a:pathLst>
            </a:custGeom>
            <a:ln w="3175">
              <a:solidFill>
                <a:srgbClr val="FF6000"/>
              </a:solidFill>
            </a:ln>
          </p:spPr>
          <p:txBody>
            <a:bodyPr wrap="square" lIns="0" tIns="0" rIns="0" bIns="0" rtlCol="0"/>
            <a:lstStyle/>
            <a:p>
              <a:endParaRPr/>
            </a:p>
          </p:txBody>
        </p:sp>
        <p:sp>
          <p:nvSpPr>
            <p:cNvPr id="2269" name="object 2267">
              <a:extLst>
                <a:ext uri="{FF2B5EF4-FFF2-40B4-BE49-F238E27FC236}">
                  <a16:creationId xmlns:a16="http://schemas.microsoft.com/office/drawing/2014/main" id="{97BC17D0-E1E6-4A90-8441-7772BA182255}"/>
                </a:ext>
              </a:extLst>
            </p:cNvPr>
            <p:cNvSpPr/>
            <p:nvPr/>
          </p:nvSpPr>
          <p:spPr>
            <a:xfrm>
              <a:off x="4138996" y="4735731"/>
              <a:ext cx="119380" cy="0"/>
            </a:xfrm>
            <a:custGeom>
              <a:avLst/>
              <a:gdLst/>
              <a:ahLst/>
              <a:cxnLst/>
              <a:rect l="l" t="t" r="r" b="b"/>
              <a:pathLst>
                <a:path w="119379">
                  <a:moveTo>
                    <a:pt x="0" y="0"/>
                  </a:moveTo>
                  <a:lnTo>
                    <a:pt x="119178" y="0"/>
                  </a:lnTo>
                </a:path>
              </a:pathLst>
            </a:custGeom>
            <a:ln w="3175">
              <a:solidFill>
                <a:srgbClr val="FF6B00"/>
              </a:solidFill>
            </a:ln>
          </p:spPr>
          <p:txBody>
            <a:bodyPr wrap="square" lIns="0" tIns="0" rIns="0" bIns="0" rtlCol="0"/>
            <a:lstStyle/>
            <a:p>
              <a:endParaRPr/>
            </a:p>
          </p:txBody>
        </p:sp>
        <p:sp>
          <p:nvSpPr>
            <p:cNvPr id="2270" name="object 2268">
              <a:extLst>
                <a:ext uri="{FF2B5EF4-FFF2-40B4-BE49-F238E27FC236}">
                  <a16:creationId xmlns:a16="http://schemas.microsoft.com/office/drawing/2014/main" id="{DA9066FA-12E8-45E9-80D6-DB47E23C2D85}"/>
                </a:ext>
              </a:extLst>
            </p:cNvPr>
            <p:cNvSpPr/>
            <p:nvPr/>
          </p:nvSpPr>
          <p:spPr>
            <a:xfrm>
              <a:off x="4261012" y="4735924"/>
              <a:ext cx="156210" cy="0"/>
            </a:xfrm>
            <a:custGeom>
              <a:avLst/>
              <a:gdLst/>
              <a:ahLst/>
              <a:cxnLst/>
              <a:rect l="l" t="t" r="r" b="b"/>
              <a:pathLst>
                <a:path w="156210">
                  <a:moveTo>
                    <a:pt x="0" y="0"/>
                  </a:moveTo>
                  <a:lnTo>
                    <a:pt x="156066" y="0"/>
                  </a:lnTo>
                </a:path>
              </a:pathLst>
            </a:custGeom>
            <a:ln w="3175">
              <a:solidFill>
                <a:srgbClr val="FF6B00"/>
              </a:solidFill>
            </a:ln>
          </p:spPr>
          <p:txBody>
            <a:bodyPr wrap="square" lIns="0" tIns="0" rIns="0" bIns="0" rtlCol="0"/>
            <a:lstStyle/>
            <a:p>
              <a:endParaRPr/>
            </a:p>
          </p:txBody>
        </p:sp>
        <p:sp>
          <p:nvSpPr>
            <p:cNvPr id="2271" name="object 2269">
              <a:extLst>
                <a:ext uri="{FF2B5EF4-FFF2-40B4-BE49-F238E27FC236}">
                  <a16:creationId xmlns:a16="http://schemas.microsoft.com/office/drawing/2014/main" id="{18EAD846-8070-4536-89A7-F59715DC5A97}"/>
                </a:ext>
              </a:extLst>
            </p:cNvPr>
            <p:cNvSpPr/>
            <p:nvPr/>
          </p:nvSpPr>
          <p:spPr>
            <a:xfrm>
              <a:off x="4130483" y="4733606"/>
              <a:ext cx="287020" cy="0"/>
            </a:xfrm>
            <a:custGeom>
              <a:avLst/>
              <a:gdLst/>
              <a:ahLst/>
              <a:cxnLst/>
              <a:rect l="l" t="t" r="r" b="b"/>
              <a:pathLst>
                <a:path w="287020">
                  <a:moveTo>
                    <a:pt x="0" y="0"/>
                  </a:moveTo>
                  <a:lnTo>
                    <a:pt x="286594" y="0"/>
                  </a:lnTo>
                </a:path>
              </a:pathLst>
            </a:custGeom>
            <a:ln w="3175">
              <a:solidFill>
                <a:srgbClr val="FF6B00"/>
              </a:solidFill>
            </a:ln>
          </p:spPr>
          <p:txBody>
            <a:bodyPr wrap="square" lIns="0" tIns="0" rIns="0" bIns="0" rtlCol="0"/>
            <a:lstStyle/>
            <a:p>
              <a:endParaRPr/>
            </a:p>
          </p:txBody>
        </p:sp>
        <p:sp>
          <p:nvSpPr>
            <p:cNvPr id="2272" name="object 2270">
              <a:extLst>
                <a:ext uri="{FF2B5EF4-FFF2-40B4-BE49-F238E27FC236}">
                  <a16:creationId xmlns:a16="http://schemas.microsoft.com/office/drawing/2014/main" id="{23470AF6-6EFA-407E-AF5F-59E070A1397B}"/>
                </a:ext>
              </a:extLst>
            </p:cNvPr>
            <p:cNvSpPr/>
            <p:nvPr/>
          </p:nvSpPr>
          <p:spPr>
            <a:xfrm>
              <a:off x="4130483" y="4733606"/>
              <a:ext cx="287020" cy="0"/>
            </a:xfrm>
            <a:custGeom>
              <a:avLst/>
              <a:gdLst/>
              <a:ahLst/>
              <a:cxnLst/>
              <a:rect l="l" t="t" r="r" b="b"/>
              <a:pathLst>
                <a:path w="287020">
                  <a:moveTo>
                    <a:pt x="0" y="0"/>
                  </a:moveTo>
                  <a:lnTo>
                    <a:pt x="286594" y="0"/>
                  </a:lnTo>
                </a:path>
              </a:pathLst>
            </a:custGeom>
            <a:ln w="3175">
              <a:solidFill>
                <a:srgbClr val="FF7800"/>
              </a:solidFill>
            </a:ln>
          </p:spPr>
          <p:txBody>
            <a:bodyPr wrap="square" lIns="0" tIns="0" rIns="0" bIns="0" rtlCol="0"/>
            <a:lstStyle/>
            <a:p>
              <a:endParaRPr/>
            </a:p>
          </p:txBody>
        </p:sp>
        <p:sp>
          <p:nvSpPr>
            <p:cNvPr id="2273" name="object 2271">
              <a:extLst>
                <a:ext uri="{FF2B5EF4-FFF2-40B4-BE49-F238E27FC236}">
                  <a16:creationId xmlns:a16="http://schemas.microsoft.com/office/drawing/2014/main" id="{BB146415-6E09-47A4-BCC5-94AFEE5D3F78}"/>
                </a:ext>
              </a:extLst>
            </p:cNvPr>
            <p:cNvSpPr/>
            <p:nvPr/>
          </p:nvSpPr>
          <p:spPr>
            <a:xfrm>
              <a:off x="4127646" y="4730129"/>
              <a:ext cx="289560" cy="0"/>
            </a:xfrm>
            <a:custGeom>
              <a:avLst/>
              <a:gdLst/>
              <a:ahLst/>
              <a:cxnLst/>
              <a:rect l="l" t="t" r="r" b="b"/>
              <a:pathLst>
                <a:path w="289560">
                  <a:moveTo>
                    <a:pt x="0" y="0"/>
                  </a:moveTo>
                  <a:lnTo>
                    <a:pt x="289432" y="0"/>
                  </a:lnTo>
                </a:path>
              </a:pathLst>
            </a:custGeom>
            <a:ln w="4636">
              <a:solidFill>
                <a:srgbClr val="FF7800"/>
              </a:solidFill>
            </a:ln>
          </p:spPr>
          <p:txBody>
            <a:bodyPr wrap="square" lIns="0" tIns="0" rIns="0" bIns="0" rtlCol="0"/>
            <a:lstStyle/>
            <a:p>
              <a:endParaRPr/>
            </a:p>
          </p:txBody>
        </p:sp>
        <p:sp>
          <p:nvSpPr>
            <p:cNvPr id="2274" name="object 2272">
              <a:extLst>
                <a:ext uri="{FF2B5EF4-FFF2-40B4-BE49-F238E27FC236}">
                  <a16:creationId xmlns:a16="http://schemas.microsoft.com/office/drawing/2014/main" id="{60546062-81C2-4939-B5B0-BCA6BAED5E78}"/>
                </a:ext>
              </a:extLst>
            </p:cNvPr>
            <p:cNvSpPr/>
            <p:nvPr/>
          </p:nvSpPr>
          <p:spPr>
            <a:xfrm>
              <a:off x="4121971" y="4729777"/>
              <a:ext cx="295275" cy="0"/>
            </a:xfrm>
            <a:custGeom>
              <a:avLst/>
              <a:gdLst/>
              <a:ahLst/>
              <a:cxnLst/>
              <a:rect l="l" t="t" r="r" b="b"/>
              <a:pathLst>
                <a:path w="295275">
                  <a:moveTo>
                    <a:pt x="0" y="0"/>
                  </a:moveTo>
                  <a:lnTo>
                    <a:pt x="295107" y="0"/>
                  </a:lnTo>
                </a:path>
              </a:pathLst>
            </a:custGeom>
            <a:ln w="4762">
              <a:solidFill>
                <a:srgbClr val="FF8200"/>
              </a:solidFill>
            </a:ln>
          </p:spPr>
          <p:txBody>
            <a:bodyPr wrap="square" lIns="0" tIns="0" rIns="0" bIns="0" rtlCol="0"/>
            <a:lstStyle/>
            <a:p>
              <a:endParaRPr/>
            </a:p>
          </p:txBody>
        </p:sp>
        <p:sp>
          <p:nvSpPr>
            <p:cNvPr id="2275" name="object 2273">
              <a:extLst>
                <a:ext uri="{FF2B5EF4-FFF2-40B4-BE49-F238E27FC236}">
                  <a16:creationId xmlns:a16="http://schemas.microsoft.com/office/drawing/2014/main" id="{D719B362-C664-4FE1-8C9D-0E58612446AD}"/>
                </a:ext>
              </a:extLst>
            </p:cNvPr>
            <p:cNvSpPr/>
            <p:nvPr/>
          </p:nvSpPr>
          <p:spPr>
            <a:xfrm>
              <a:off x="4116296" y="4725014"/>
              <a:ext cx="295275" cy="0"/>
            </a:xfrm>
            <a:custGeom>
              <a:avLst/>
              <a:gdLst/>
              <a:ahLst/>
              <a:cxnLst/>
              <a:rect l="l" t="t" r="r" b="b"/>
              <a:pathLst>
                <a:path w="295275">
                  <a:moveTo>
                    <a:pt x="0" y="0"/>
                  </a:moveTo>
                  <a:lnTo>
                    <a:pt x="295107" y="0"/>
                  </a:lnTo>
                </a:path>
              </a:pathLst>
            </a:custGeom>
            <a:ln w="4762">
              <a:solidFill>
                <a:srgbClr val="FF9C00"/>
              </a:solidFill>
            </a:ln>
          </p:spPr>
          <p:txBody>
            <a:bodyPr wrap="square" lIns="0" tIns="0" rIns="0" bIns="0" rtlCol="0"/>
            <a:lstStyle/>
            <a:p>
              <a:endParaRPr/>
            </a:p>
          </p:txBody>
        </p:sp>
        <p:sp>
          <p:nvSpPr>
            <p:cNvPr id="2276" name="object 2274">
              <a:extLst>
                <a:ext uri="{FF2B5EF4-FFF2-40B4-BE49-F238E27FC236}">
                  <a16:creationId xmlns:a16="http://schemas.microsoft.com/office/drawing/2014/main" id="{BCA3FF5C-E765-4351-AAEA-785F476BE321}"/>
                </a:ext>
              </a:extLst>
            </p:cNvPr>
            <p:cNvSpPr/>
            <p:nvPr/>
          </p:nvSpPr>
          <p:spPr>
            <a:xfrm>
              <a:off x="4116296" y="4725493"/>
              <a:ext cx="295275" cy="0"/>
            </a:xfrm>
            <a:custGeom>
              <a:avLst/>
              <a:gdLst/>
              <a:ahLst/>
              <a:cxnLst/>
              <a:rect l="l" t="t" r="r" b="b"/>
              <a:pathLst>
                <a:path w="295275">
                  <a:moveTo>
                    <a:pt x="0" y="0"/>
                  </a:moveTo>
                  <a:lnTo>
                    <a:pt x="295107" y="0"/>
                  </a:lnTo>
                </a:path>
              </a:pathLst>
            </a:custGeom>
            <a:ln w="4636">
              <a:solidFill>
                <a:srgbClr val="FFAB00"/>
              </a:solidFill>
            </a:ln>
          </p:spPr>
          <p:txBody>
            <a:bodyPr wrap="square" lIns="0" tIns="0" rIns="0" bIns="0" rtlCol="0"/>
            <a:lstStyle/>
            <a:p>
              <a:endParaRPr/>
            </a:p>
          </p:txBody>
        </p:sp>
        <p:sp>
          <p:nvSpPr>
            <p:cNvPr id="2277" name="object 2275">
              <a:extLst>
                <a:ext uri="{FF2B5EF4-FFF2-40B4-BE49-F238E27FC236}">
                  <a16:creationId xmlns:a16="http://schemas.microsoft.com/office/drawing/2014/main" id="{97467C9C-B211-490A-98A5-8C4F17315F0F}"/>
                </a:ext>
              </a:extLst>
            </p:cNvPr>
            <p:cNvSpPr/>
            <p:nvPr/>
          </p:nvSpPr>
          <p:spPr>
            <a:xfrm>
              <a:off x="4110621" y="4721436"/>
              <a:ext cx="299720" cy="0"/>
            </a:xfrm>
            <a:custGeom>
              <a:avLst/>
              <a:gdLst/>
              <a:ahLst/>
              <a:cxnLst/>
              <a:rect l="l" t="t" r="r" b="b"/>
              <a:pathLst>
                <a:path w="299720">
                  <a:moveTo>
                    <a:pt x="0" y="0"/>
                  </a:moveTo>
                  <a:lnTo>
                    <a:pt x="299357" y="0"/>
                  </a:lnTo>
                </a:path>
              </a:pathLst>
            </a:custGeom>
            <a:ln w="3477">
              <a:solidFill>
                <a:srgbClr val="FFAB00"/>
              </a:solidFill>
            </a:ln>
          </p:spPr>
          <p:txBody>
            <a:bodyPr wrap="square" lIns="0" tIns="0" rIns="0" bIns="0" rtlCol="0"/>
            <a:lstStyle/>
            <a:p>
              <a:endParaRPr/>
            </a:p>
          </p:txBody>
        </p:sp>
        <p:sp>
          <p:nvSpPr>
            <p:cNvPr id="2278" name="object 2276">
              <a:extLst>
                <a:ext uri="{FF2B5EF4-FFF2-40B4-BE49-F238E27FC236}">
                  <a16:creationId xmlns:a16="http://schemas.microsoft.com/office/drawing/2014/main" id="{FC062F04-730B-47FF-83CE-A859B624F663}"/>
                </a:ext>
              </a:extLst>
            </p:cNvPr>
            <p:cNvSpPr/>
            <p:nvPr/>
          </p:nvSpPr>
          <p:spPr>
            <a:xfrm>
              <a:off x="4110621" y="4721436"/>
              <a:ext cx="299720" cy="0"/>
            </a:xfrm>
            <a:custGeom>
              <a:avLst/>
              <a:gdLst/>
              <a:ahLst/>
              <a:cxnLst/>
              <a:rect l="l" t="t" r="r" b="b"/>
              <a:pathLst>
                <a:path w="299720">
                  <a:moveTo>
                    <a:pt x="0" y="0"/>
                  </a:moveTo>
                  <a:lnTo>
                    <a:pt x="299357" y="0"/>
                  </a:lnTo>
                </a:path>
              </a:pathLst>
            </a:custGeom>
            <a:ln w="3477">
              <a:solidFill>
                <a:srgbClr val="FFB500"/>
              </a:solidFill>
            </a:ln>
          </p:spPr>
          <p:txBody>
            <a:bodyPr wrap="square" lIns="0" tIns="0" rIns="0" bIns="0" rtlCol="0"/>
            <a:lstStyle/>
            <a:p>
              <a:endParaRPr/>
            </a:p>
          </p:txBody>
        </p:sp>
        <p:sp>
          <p:nvSpPr>
            <p:cNvPr id="2279" name="object 2277">
              <a:extLst>
                <a:ext uri="{FF2B5EF4-FFF2-40B4-BE49-F238E27FC236}">
                  <a16:creationId xmlns:a16="http://schemas.microsoft.com/office/drawing/2014/main" id="{A9EFBD3C-981F-4C7F-9A02-A40BC9A08439}"/>
                </a:ext>
              </a:extLst>
            </p:cNvPr>
            <p:cNvSpPr/>
            <p:nvPr/>
          </p:nvSpPr>
          <p:spPr>
            <a:xfrm>
              <a:off x="4107783" y="4718539"/>
              <a:ext cx="300990" cy="0"/>
            </a:xfrm>
            <a:custGeom>
              <a:avLst/>
              <a:gdLst/>
              <a:ahLst/>
              <a:cxnLst/>
              <a:rect l="l" t="t" r="r" b="b"/>
              <a:pathLst>
                <a:path w="300989">
                  <a:moveTo>
                    <a:pt x="0" y="0"/>
                  </a:moveTo>
                  <a:lnTo>
                    <a:pt x="300782" y="0"/>
                  </a:lnTo>
                </a:path>
              </a:pathLst>
            </a:custGeom>
            <a:ln w="3175">
              <a:solidFill>
                <a:srgbClr val="FFB500"/>
              </a:solidFill>
            </a:ln>
          </p:spPr>
          <p:txBody>
            <a:bodyPr wrap="square" lIns="0" tIns="0" rIns="0" bIns="0" rtlCol="0"/>
            <a:lstStyle/>
            <a:p>
              <a:endParaRPr/>
            </a:p>
          </p:txBody>
        </p:sp>
        <p:sp>
          <p:nvSpPr>
            <p:cNvPr id="2280" name="object 2278">
              <a:extLst>
                <a:ext uri="{FF2B5EF4-FFF2-40B4-BE49-F238E27FC236}">
                  <a16:creationId xmlns:a16="http://schemas.microsoft.com/office/drawing/2014/main" id="{D7E9E9E1-2366-4DA3-B14D-371A87384649}"/>
                </a:ext>
              </a:extLst>
            </p:cNvPr>
            <p:cNvSpPr/>
            <p:nvPr/>
          </p:nvSpPr>
          <p:spPr>
            <a:xfrm>
              <a:off x="4107783" y="4719060"/>
              <a:ext cx="300990" cy="0"/>
            </a:xfrm>
            <a:custGeom>
              <a:avLst/>
              <a:gdLst/>
              <a:ahLst/>
              <a:cxnLst/>
              <a:rect l="l" t="t" r="r" b="b"/>
              <a:pathLst>
                <a:path w="300989">
                  <a:moveTo>
                    <a:pt x="0" y="0"/>
                  </a:moveTo>
                  <a:lnTo>
                    <a:pt x="300782" y="0"/>
                  </a:lnTo>
                </a:path>
              </a:pathLst>
            </a:custGeom>
            <a:ln w="3175">
              <a:solidFill>
                <a:srgbClr val="FFC200"/>
              </a:solidFill>
            </a:ln>
          </p:spPr>
          <p:txBody>
            <a:bodyPr wrap="square" lIns="0" tIns="0" rIns="0" bIns="0" rtlCol="0"/>
            <a:lstStyle/>
            <a:p>
              <a:endParaRPr/>
            </a:p>
          </p:txBody>
        </p:sp>
        <p:sp>
          <p:nvSpPr>
            <p:cNvPr id="2281" name="object 2279">
              <a:extLst>
                <a:ext uri="{FF2B5EF4-FFF2-40B4-BE49-F238E27FC236}">
                  <a16:creationId xmlns:a16="http://schemas.microsoft.com/office/drawing/2014/main" id="{992214FA-42A4-46D4-BBA2-19771E8AA050}"/>
                </a:ext>
              </a:extLst>
            </p:cNvPr>
            <p:cNvSpPr/>
            <p:nvPr/>
          </p:nvSpPr>
          <p:spPr>
            <a:xfrm>
              <a:off x="4104945" y="4716679"/>
              <a:ext cx="298450" cy="0"/>
            </a:xfrm>
            <a:custGeom>
              <a:avLst/>
              <a:gdLst/>
              <a:ahLst/>
              <a:cxnLst/>
              <a:rect l="l" t="t" r="r" b="b"/>
              <a:pathLst>
                <a:path w="298450">
                  <a:moveTo>
                    <a:pt x="0" y="0"/>
                  </a:moveTo>
                  <a:lnTo>
                    <a:pt x="297945" y="0"/>
                  </a:lnTo>
                </a:path>
              </a:pathLst>
            </a:custGeom>
            <a:ln w="3175">
              <a:solidFill>
                <a:srgbClr val="FFC200"/>
              </a:solidFill>
            </a:ln>
          </p:spPr>
          <p:txBody>
            <a:bodyPr wrap="square" lIns="0" tIns="0" rIns="0" bIns="0" rtlCol="0"/>
            <a:lstStyle/>
            <a:p>
              <a:endParaRPr/>
            </a:p>
          </p:txBody>
        </p:sp>
        <p:sp>
          <p:nvSpPr>
            <p:cNvPr id="2282" name="object 2280">
              <a:extLst>
                <a:ext uri="{FF2B5EF4-FFF2-40B4-BE49-F238E27FC236}">
                  <a16:creationId xmlns:a16="http://schemas.microsoft.com/office/drawing/2014/main" id="{4F5B57B1-9C87-4E42-A70F-0BC739C8DDA2}"/>
                </a:ext>
              </a:extLst>
            </p:cNvPr>
            <p:cNvSpPr/>
            <p:nvPr/>
          </p:nvSpPr>
          <p:spPr>
            <a:xfrm>
              <a:off x="4104945" y="4716679"/>
              <a:ext cx="298450" cy="0"/>
            </a:xfrm>
            <a:custGeom>
              <a:avLst/>
              <a:gdLst/>
              <a:ahLst/>
              <a:cxnLst/>
              <a:rect l="l" t="t" r="r" b="b"/>
              <a:pathLst>
                <a:path w="298450">
                  <a:moveTo>
                    <a:pt x="0" y="0"/>
                  </a:moveTo>
                  <a:lnTo>
                    <a:pt x="297945" y="0"/>
                  </a:lnTo>
                </a:path>
              </a:pathLst>
            </a:custGeom>
            <a:ln w="3175">
              <a:solidFill>
                <a:srgbClr val="FFCC00"/>
              </a:solidFill>
            </a:ln>
          </p:spPr>
          <p:txBody>
            <a:bodyPr wrap="square" lIns="0" tIns="0" rIns="0" bIns="0" rtlCol="0"/>
            <a:lstStyle/>
            <a:p>
              <a:endParaRPr/>
            </a:p>
          </p:txBody>
        </p:sp>
        <p:sp>
          <p:nvSpPr>
            <p:cNvPr id="2283" name="object 2281">
              <a:extLst>
                <a:ext uri="{FF2B5EF4-FFF2-40B4-BE49-F238E27FC236}">
                  <a16:creationId xmlns:a16="http://schemas.microsoft.com/office/drawing/2014/main" id="{9856EB25-F0FB-4B70-B82B-99BEC281B89C}"/>
                </a:ext>
              </a:extLst>
            </p:cNvPr>
            <p:cNvSpPr/>
            <p:nvPr/>
          </p:nvSpPr>
          <p:spPr>
            <a:xfrm>
              <a:off x="4102108" y="4714297"/>
              <a:ext cx="300990" cy="0"/>
            </a:xfrm>
            <a:custGeom>
              <a:avLst/>
              <a:gdLst/>
              <a:ahLst/>
              <a:cxnLst/>
              <a:rect l="l" t="t" r="r" b="b"/>
              <a:pathLst>
                <a:path w="300989">
                  <a:moveTo>
                    <a:pt x="0" y="0"/>
                  </a:moveTo>
                  <a:lnTo>
                    <a:pt x="300782" y="0"/>
                  </a:lnTo>
                </a:path>
              </a:pathLst>
            </a:custGeom>
            <a:ln w="3175">
              <a:solidFill>
                <a:srgbClr val="FFDB00"/>
              </a:solidFill>
            </a:ln>
          </p:spPr>
          <p:txBody>
            <a:bodyPr wrap="square" lIns="0" tIns="0" rIns="0" bIns="0" rtlCol="0"/>
            <a:lstStyle/>
            <a:p>
              <a:endParaRPr/>
            </a:p>
          </p:txBody>
        </p:sp>
        <p:sp>
          <p:nvSpPr>
            <p:cNvPr id="2284" name="object 2282">
              <a:extLst>
                <a:ext uri="{FF2B5EF4-FFF2-40B4-BE49-F238E27FC236}">
                  <a16:creationId xmlns:a16="http://schemas.microsoft.com/office/drawing/2014/main" id="{6B488E95-A278-42AE-BDF1-9D820AF99A6A}"/>
                </a:ext>
              </a:extLst>
            </p:cNvPr>
            <p:cNvSpPr/>
            <p:nvPr/>
          </p:nvSpPr>
          <p:spPr>
            <a:xfrm>
              <a:off x="4102108" y="4713902"/>
              <a:ext cx="299085" cy="0"/>
            </a:xfrm>
            <a:custGeom>
              <a:avLst/>
              <a:gdLst/>
              <a:ahLst/>
              <a:cxnLst/>
              <a:rect l="l" t="t" r="r" b="b"/>
              <a:pathLst>
                <a:path w="299085">
                  <a:moveTo>
                    <a:pt x="0" y="0"/>
                  </a:moveTo>
                  <a:lnTo>
                    <a:pt x="298893" y="0"/>
                  </a:lnTo>
                </a:path>
              </a:pathLst>
            </a:custGeom>
            <a:ln w="3175">
              <a:solidFill>
                <a:srgbClr val="FFE400"/>
              </a:solidFill>
            </a:ln>
          </p:spPr>
          <p:txBody>
            <a:bodyPr wrap="square" lIns="0" tIns="0" rIns="0" bIns="0" rtlCol="0"/>
            <a:lstStyle/>
            <a:p>
              <a:endParaRPr/>
            </a:p>
          </p:txBody>
        </p:sp>
        <p:sp>
          <p:nvSpPr>
            <p:cNvPr id="2285" name="object 2283">
              <a:extLst>
                <a:ext uri="{FF2B5EF4-FFF2-40B4-BE49-F238E27FC236}">
                  <a16:creationId xmlns:a16="http://schemas.microsoft.com/office/drawing/2014/main" id="{06A10AE9-91A4-4929-86E0-8F5A55E61F75}"/>
                </a:ext>
              </a:extLst>
            </p:cNvPr>
            <p:cNvSpPr/>
            <p:nvPr/>
          </p:nvSpPr>
          <p:spPr>
            <a:xfrm>
              <a:off x="4102108" y="4711585"/>
              <a:ext cx="295275" cy="0"/>
            </a:xfrm>
            <a:custGeom>
              <a:avLst/>
              <a:gdLst/>
              <a:ahLst/>
              <a:cxnLst/>
              <a:rect l="l" t="t" r="r" b="b"/>
              <a:pathLst>
                <a:path w="295275">
                  <a:moveTo>
                    <a:pt x="0" y="0"/>
                  </a:moveTo>
                  <a:lnTo>
                    <a:pt x="295107" y="0"/>
                  </a:lnTo>
                </a:path>
              </a:pathLst>
            </a:custGeom>
            <a:ln w="3175">
              <a:solidFill>
                <a:srgbClr val="FFE400"/>
              </a:solidFill>
            </a:ln>
          </p:spPr>
          <p:txBody>
            <a:bodyPr wrap="square" lIns="0" tIns="0" rIns="0" bIns="0" rtlCol="0"/>
            <a:lstStyle/>
            <a:p>
              <a:endParaRPr/>
            </a:p>
          </p:txBody>
        </p:sp>
        <p:sp>
          <p:nvSpPr>
            <p:cNvPr id="2286" name="object 2284">
              <a:extLst>
                <a:ext uri="{FF2B5EF4-FFF2-40B4-BE49-F238E27FC236}">
                  <a16:creationId xmlns:a16="http://schemas.microsoft.com/office/drawing/2014/main" id="{9606E33C-5A34-4C89-A5EF-7C119D22CD38}"/>
                </a:ext>
              </a:extLst>
            </p:cNvPr>
            <p:cNvSpPr/>
            <p:nvPr/>
          </p:nvSpPr>
          <p:spPr>
            <a:xfrm>
              <a:off x="4102108" y="4711916"/>
              <a:ext cx="295275" cy="0"/>
            </a:xfrm>
            <a:custGeom>
              <a:avLst/>
              <a:gdLst/>
              <a:ahLst/>
              <a:cxnLst/>
              <a:rect l="l" t="t" r="r" b="b"/>
              <a:pathLst>
                <a:path w="295275">
                  <a:moveTo>
                    <a:pt x="0" y="0"/>
                  </a:moveTo>
                  <a:lnTo>
                    <a:pt x="295107" y="0"/>
                  </a:lnTo>
                </a:path>
              </a:pathLst>
            </a:custGeom>
            <a:ln w="3175">
              <a:solidFill>
                <a:srgbClr val="FFE408"/>
              </a:solidFill>
            </a:ln>
          </p:spPr>
          <p:txBody>
            <a:bodyPr wrap="square" lIns="0" tIns="0" rIns="0" bIns="0" rtlCol="0"/>
            <a:lstStyle/>
            <a:p>
              <a:endParaRPr/>
            </a:p>
          </p:txBody>
        </p:sp>
        <p:sp>
          <p:nvSpPr>
            <p:cNvPr id="2287" name="object 2285">
              <a:extLst>
                <a:ext uri="{FF2B5EF4-FFF2-40B4-BE49-F238E27FC236}">
                  <a16:creationId xmlns:a16="http://schemas.microsoft.com/office/drawing/2014/main" id="{31EF786F-ABBE-4B6A-B379-66292509AAD1}"/>
                </a:ext>
              </a:extLst>
            </p:cNvPr>
            <p:cNvSpPr/>
            <p:nvPr/>
          </p:nvSpPr>
          <p:spPr>
            <a:xfrm>
              <a:off x="4099270" y="4709535"/>
              <a:ext cx="292735" cy="0"/>
            </a:xfrm>
            <a:custGeom>
              <a:avLst/>
              <a:gdLst/>
              <a:ahLst/>
              <a:cxnLst/>
              <a:rect l="l" t="t" r="r" b="b"/>
              <a:pathLst>
                <a:path w="292735">
                  <a:moveTo>
                    <a:pt x="0" y="0"/>
                  </a:moveTo>
                  <a:lnTo>
                    <a:pt x="292270" y="0"/>
                  </a:lnTo>
                </a:path>
              </a:pathLst>
            </a:custGeom>
            <a:ln w="3175">
              <a:solidFill>
                <a:srgbClr val="FFE408"/>
              </a:solidFill>
            </a:ln>
          </p:spPr>
          <p:txBody>
            <a:bodyPr wrap="square" lIns="0" tIns="0" rIns="0" bIns="0" rtlCol="0"/>
            <a:lstStyle/>
            <a:p>
              <a:endParaRPr/>
            </a:p>
          </p:txBody>
        </p:sp>
        <p:sp>
          <p:nvSpPr>
            <p:cNvPr id="2288" name="object 2286">
              <a:extLst>
                <a:ext uri="{FF2B5EF4-FFF2-40B4-BE49-F238E27FC236}">
                  <a16:creationId xmlns:a16="http://schemas.microsoft.com/office/drawing/2014/main" id="{9097C7C5-CFF9-45D2-BECF-CE9752388CD8}"/>
                </a:ext>
              </a:extLst>
            </p:cNvPr>
            <p:cNvSpPr/>
            <p:nvPr/>
          </p:nvSpPr>
          <p:spPr>
            <a:xfrm>
              <a:off x="4099270" y="4709267"/>
              <a:ext cx="292735" cy="0"/>
            </a:xfrm>
            <a:custGeom>
              <a:avLst/>
              <a:gdLst/>
              <a:ahLst/>
              <a:cxnLst/>
              <a:rect l="l" t="t" r="r" b="b"/>
              <a:pathLst>
                <a:path w="292735">
                  <a:moveTo>
                    <a:pt x="0" y="0"/>
                  </a:moveTo>
                  <a:lnTo>
                    <a:pt x="292270" y="0"/>
                  </a:lnTo>
                </a:path>
              </a:pathLst>
            </a:custGeom>
            <a:ln w="3175">
              <a:solidFill>
                <a:srgbClr val="FFE809"/>
              </a:solidFill>
            </a:ln>
          </p:spPr>
          <p:txBody>
            <a:bodyPr wrap="square" lIns="0" tIns="0" rIns="0" bIns="0" rtlCol="0"/>
            <a:lstStyle/>
            <a:p>
              <a:endParaRPr/>
            </a:p>
          </p:txBody>
        </p:sp>
        <p:sp>
          <p:nvSpPr>
            <p:cNvPr id="2289" name="object 2287">
              <a:extLst>
                <a:ext uri="{FF2B5EF4-FFF2-40B4-BE49-F238E27FC236}">
                  <a16:creationId xmlns:a16="http://schemas.microsoft.com/office/drawing/2014/main" id="{2BE7B418-D525-4C6A-8829-F134BC157D9D}"/>
                </a:ext>
              </a:extLst>
            </p:cNvPr>
            <p:cNvSpPr/>
            <p:nvPr/>
          </p:nvSpPr>
          <p:spPr>
            <a:xfrm>
              <a:off x="4099270" y="4705790"/>
              <a:ext cx="287020" cy="0"/>
            </a:xfrm>
            <a:custGeom>
              <a:avLst/>
              <a:gdLst/>
              <a:ahLst/>
              <a:cxnLst/>
              <a:rect l="l" t="t" r="r" b="b"/>
              <a:pathLst>
                <a:path w="287020">
                  <a:moveTo>
                    <a:pt x="0" y="0"/>
                  </a:moveTo>
                  <a:lnTo>
                    <a:pt x="286594" y="0"/>
                  </a:lnTo>
                </a:path>
              </a:pathLst>
            </a:custGeom>
            <a:ln w="4636">
              <a:solidFill>
                <a:srgbClr val="FFE809"/>
              </a:solidFill>
            </a:ln>
          </p:spPr>
          <p:txBody>
            <a:bodyPr wrap="square" lIns="0" tIns="0" rIns="0" bIns="0" rtlCol="0"/>
            <a:lstStyle/>
            <a:p>
              <a:endParaRPr/>
            </a:p>
          </p:txBody>
        </p:sp>
        <p:sp>
          <p:nvSpPr>
            <p:cNvPr id="2290" name="object 2288">
              <a:extLst>
                <a:ext uri="{FF2B5EF4-FFF2-40B4-BE49-F238E27FC236}">
                  <a16:creationId xmlns:a16="http://schemas.microsoft.com/office/drawing/2014/main" id="{F1AC4A8C-3B9A-42F9-8632-E24E5B8E1BDD}"/>
                </a:ext>
              </a:extLst>
            </p:cNvPr>
            <p:cNvSpPr/>
            <p:nvPr/>
          </p:nvSpPr>
          <p:spPr>
            <a:xfrm>
              <a:off x="4099270" y="4705790"/>
              <a:ext cx="287020" cy="0"/>
            </a:xfrm>
            <a:custGeom>
              <a:avLst/>
              <a:gdLst/>
              <a:ahLst/>
              <a:cxnLst/>
              <a:rect l="l" t="t" r="r" b="b"/>
              <a:pathLst>
                <a:path w="287020">
                  <a:moveTo>
                    <a:pt x="0" y="0"/>
                  </a:moveTo>
                  <a:lnTo>
                    <a:pt x="286594" y="0"/>
                  </a:lnTo>
                </a:path>
              </a:pathLst>
            </a:custGeom>
            <a:ln w="4636">
              <a:solidFill>
                <a:srgbClr val="FFE812"/>
              </a:solidFill>
            </a:ln>
          </p:spPr>
          <p:txBody>
            <a:bodyPr wrap="square" lIns="0" tIns="0" rIns="0" bIns="0" rtlCol="0"/>
            <a:lstStyle/>
            <a:p>
              <a:endParaRPr/>
            </a:p>
          </p:txBody>
        </p:sp>
        <p:sp>
          <p:nvSpPr>
            <p:cNvPr id="2291" name="object 2289">
              <a:extLst>
                <a:ext uri="{FF2B5EF4-FFF2-40B4-BE49-F238E27FC236}">
                  <a16:creationId xmlns:a16="http://schemas.microsoft.com/office/drawing/2014/main" id="{633B8EF5-FF91-4806-BC17-9925761C24D1}"/>
                </a:ext>
              </a:extLst>
            </p:cNvPr>
            <p:cNvSpPr/>
            <p:nvPr/>
          </p:nvSpPr>
          <p:spPr>
            <a:xfrm>
              <a:off x="4099270" y="4702312"/>
              <a:ext cx="281305" cy="0"/>
            </a:xfrm>
            <a:custGeom>
              <a:avLst/>
              <a:gdLst/>
              <a:ahLst/>
              <a:cxnLst/>
              <a:rect l="l" t="t" r="r" b="b"/>
              <a:pathLst>
                <a:path w="281304">
                  <a:moveTo>
                    <a:pt x="0" y="0"/>
                  </a:moveTo>
                  <a:lnTo>
                    <a:pt x="280919" y="0"/>
                  </a:lnTo>
                </a:path>
              </a:pathLst>
            </a:custGeom>
            <a:ln w="3175">
              <a:solidFill>
                <a:srgbClr val="FFE812"/>
              </a:solidFill>
            </a:ln>
          </p:spPr>
          <p:txBody>
            <a:bodyPr wrap="square" lIns="0" tIns="0" rIns="0" bIns="0" rtlCol="0"/>
            <a:lstStyle/>
            <a:p>
              <a:endParaRPr/>
            </a:p>
          </p:txBody>
        </p:sp>
        <p:sp>
          <p:nvSpPr>
            <p:cNvPr id="2292" name="object 2290">
              <a:extLst>
                <a:ext uri="{FF2B5EF4-FFF2-40B4-BE49-F238E27FC236}">
                  <a16:creationId xmlns:a16="http://schemas.microsoft.com/office/drawing/2014/main" id="{184856F1-041B-4FC4-BBC1-74F16609FFBD}"/>
                </a:ext>
              </a:extLst>
            </p:cNvPr>
            <p:cNvSpPr/>
            <p:nvPr/>
          </p:nvSpPr>
          <p:spPr>
            <a:xfrm>
              <a:off x="4099270" y="4702390"/>
              <a:ext cx="281305" cy="0"/>
            </a:xfrm>
            <a:custGeom>
              <a:avLst/>
              <a:gdLst/>
              <a:ahLst/>
              <a:cxnLst/>
              <a:rect l="l" t="t" r="r" b="b"/>
              <a:pathLst>
                <a:path w="281304">
                  <a:moveTo>
                    <a:pt x="0" y="0"/>
                  </a:moveTo>
                  <a:lnTo>
                    <a:pt x="280919" y="0"/>
                  </a:lnTo>
                </a:path>
              </a:pathLst>
            </a:custGeom>
            <a:ln w="3175">
              <a:solidFill>
                <a:srgbClr val="FFE817"/>
              </a:solidFill>
            </a:ln>
          </p:spPr>
          <p:txBody>
            <a:bodyPr wrap="square" lIns="0" tIns="0" rIns="0" bIns="0" rtlCol="0"/>
            <a:lstStyle/>
            <a:p>
              <a:endParaRPr/>
            </a:p>
          </p:txBody>
        </p:sp>
        <p:sp>
          <p:nvSpPr>
            <p:cNvPr id="2293" name="object 2291">
              <a:extLst>
                <a:ext uri="{FF2B5EF4-FFF2-40B4-BE49-F238E27FC236}">
                  <a16:creationId xmlns:a16="http://schemas.microsoft.com/office/drawing/2014/main" id="{748A3162-F89F-4AA3-BEBE-AF8C4C7467DB}"/>
                </a:ext>
              </a:extLst>
            </p:cNvPr>
            <p:cNvSpPr/>
            <p:nvPr/>
          </p:nvSpPr>
          <p:spPr>
            <a:xfrm>
              <a:off x="4099270" y="4700009"/>
              <a:ext cx="275590" cy="0"/>
            </a:xfrm>
            <a:custGeom>
              <a:avLst/>
              <a:gdLst/>
              <a:ahLst/>
              <a:cxnLst/>
              <a:rect l="l" t="t" r="r" b="b"/>
              <a:pathLst>
                <a:path w="275589">
                  <a:moveTo>
                    <a:pt x="0" y="0"/>
                  </a:moveTo>
                  <a:lnTo>
                    <a:pt x="275244" y="0"/>
                  </a:lnTo>
                </a:path>
              </a:pathLst>
            </a:custGeom>
            <a:ln w="3175">
              <a:solidFill>
                <a:srgbClr val="FFEB1F"/>
              </a:solidFill>
            </a:ln>
          </p:spPr>
          <p:txBody>
            <a:bodyPr wrap="square" lIns="0" tIns="0" rIns="0" bIns="0" rtlCol="0"/>
            <a:lstStyle/>
            <a:p>
              <a:endParaRPr/>
            </a:p>
          </p:txBody>
        </p:sp>
        <p:sp>
          <p:nvSpPr>
            <p:cNvPr id="2294" name="object 2292">
              <a:extLst>
                <a:ext uri="{FF2B5EF4-FFF2-40B4-BE49-F238E27FC236}">
                  <a16:creationId xmlns:a16="http://schemas.microsoft.com/office/drawing/2014/main" id="{F6A695C7-1F1C-4EED-A6F2-DD9C64C26393}"/>
                </a:ext>
              </a:extLst>
            </p:cNvPr>
            <p:cNvSpPr/>
            <p:nvPr/>
          </p:nvSpPr>
          <p:spPr>
            <a:xfrm>
              <a:off x="4099270" y="4700009"/>
              <a:ext cx="275590" cy="0"/>
            </a:xfrm>
            <a:custGeom>
              <a:avLst/>
              <a:gdLst/>
              <a:ahLst/>
              <a:cxnLst/>
              <a:rect l="l" t="t" r="r" b="b"/>
              <a:pathLst>
                <a:path w="275589">
                  <a:moveTo>
                    <a:pt x="0" y="0"/>
                  </a:moveTo>
                  <a:lnTo>
                    <a:pt x="275244" y="0"/>
                  </a:lnTo>
                </a:path>
              </a:pathLst>
            </a:custGeom>
            <a:ln w="3175">
              <a:solidFill>
                <a:srgbClr val="FFEC23"/>
              </a:solidFill>
            </a:ln>
          </p:spPr>
          <p:txBody>
            <a:bodyPr wrap="square" lIns="0" tIns="0" rIns="0" bIns="0" rtlCol="0"/>
            <a:lstStyle/>
            <a:p>
              <a:endParaRPr/>
            </a:p>
          </p:txBody>
        </p:sp>
        <p:sp>
          <p:nvSpPr>
            <p:cNvPr id="2295" name="object 2293">
              <a:extLst>
                <a:ext uri="{FF2B5EF4-FFF2-40B4-BE49-F238E27FC236}">
                  <a16:creationId xmlns:a16="http://schemas.microsoft.com/office/drawing/2014/main" id="{291EBD89-6414-4F7F-8682-7B77191192DA}"/>
                </a:ext>
              </a:extLst>
            </p:cNvPr>
            <p:cNvSpPr/>
            <p:nvPr/>
          </p:nvSpPr>
          <p:spPr>
            <a:xfrm>
              <a:off x="4102108" y="4697627"/>
              <a:ext cx="267335" cy="0"/>
            </a:xfrm>
            <a:custGeom>
              <a:avLst/>
              <a:gdLst/>
              <a:ahLst/>
              <a:cxnLst/>
              <a:rect l="l" t="t" r="r" b="b"/>
              <a:pathLst>
                <a:path w="267335">
                  <a:moveTo>
                    <a:pt x="0" y="0"/>
                  </a:moveTo>
                  <a:lnTo>
                    <a:pt x="266731" y="0"/>
                  </a:lnTo>
                </a:path>
              </a:pathLst>
            </a:custGeom>
            <a:ln w="3175">
              <a:solidFill>
                <a:srgbClr val="FFEC23"/>
              </a:solidFill>
            </a:ln>
          </p:spPr>
          <p:txBody>
            <a:bodyPr wrap="square" lIns="0" tIns="0" rIns="0" bIns="0" rtlCol="0"/>
            <a:lstStyle/>
            <a:p>
              <a:endParaRPr/>
            </a:p>
          </p:txBody>
        </p:sp>
        <p:sp>
          <p:nvSpPr>
            <p:cNvPr id="2296" name="object 2294">
              <a:extLst>
                <a:ext uri="{FF2B5EF4-FFF2-40B4-BE49-F238E27FC236}">
                  <a16:creationId xmlns:a16="http://schemas.microsoft.com/office/drawing/2014/main" id="{FC168477-E420-422B-816D-71A5D89C3571}"/>
                </a:ext>
              </a:extLst>
            </p:cNvPr>
            <p:cNvSpPr/>
            <p:nvPr/>
          </p:nvSpPr>
          <p:spPr>
            <a:xfrm>
              <a:off x="4102108" y="4697677"/>
              <a:ext cx="267335" cy="0"/>
            </a:xfrm>
            <a:custGeom>
              <a:avLst/>
              <a:gdLst/>
              <a:ahLst/>
              <a:cxnLst/>
              <a:rect l="l" t="t" r="r" b="b"/>
              <a:pathLst>
                <a:path w="267335">
                  <a:moveTo>
                    <a:pt x="0" y="0"/>
                  </a:moveTo>
                  <a:lnTo>
                    <a:pt x="266731" y="0"/>
                  </a:lnTo>
                </a:path>
              </a:pathLst>
            </a:custGeom>
            <a:ln w="3175">
              <a:solidFill>
                <a:srgbClr val="FFEC2B"/>
              </a:solidFill>
            </a:ln>
          </p:spPr>
          <p:txBody>
            <a:bodyPr wrap="square" lIns="0" tIns="0" rIns="0" bIns="0" rtlCol="0"/>
            <a:lstStyle/>
            <a:p>
              <a:endParaRPr/>
            </a:p>
          </p:txBody>
        </p:sp>
        <p:sp>
          <p:nvSpPr>
            <p:cNvPr id="2297" name="object 2295">
              <a:extLst>
                <a:ext uri="{FF2B5EF4-FFF2-40B4-BE49-F238E27FC236}">
                  <a16:creationId xmlns:a16="http://schemas.microsoft.com/office/drawing/2014/main" id="{511A80B0-240A-45E3-AD24-3555202BBE20}"/>
                </a:ext>
              </a:extLst>
            </p:cNvPr>
            <p:cNvSpPr/>
            <p:nvPr/>
          </p:nvSpPr>
          <p:spPr>
            <a:xfrm>
              <a:off x="4102108" y="4695359"/>
              <a:ext cx="255904" cy="0"/>
            </a:xfrm>
            <a:custGeom>
              <a:avLst/>
              <a:gdLst/>
              <a:ahLst/>
              <a:cxnLst/>
              <a:rect l="l" t="t" r="r" b="b"/>
              <a:pathLst>
                <a:path w="255904">
                  <a:moveTo>
                    <a:pt x="0" y="0"/>
                  </a:moveTo>
                  <a:lnTo>
                    <a:pt x="255381" y="0"/>
                  </a:lnTo>
                </a:path>
              </a:pathLst>
            </a:custGeom>
            <a:ln w="3175">
              <a:solidFill>
                <a:srgbClr val="FFEC2B"/>
              </a:solidFill>
            </a:ln>
          </p:spPr>
          <p:txBody>
            <a:bodyPr wrap="square" lIns="0" tIns="0" rIns="0" bIns="0" rtlCol="0"/>
            <a:lstStyle/>
            <a:p>
              <a:endParaRPr/>
            </a:p>
          </p:txBody>
        </p:sp>
        <p:sp>
          <p:nvSpPr>
            <p:cNvPr id="2298" name="object 2296">
              <a:extLst>
                <a:ext uri="{FF2B5EF4-FFF2-40B4-BE49-F238E27FC236}">
                  <a16:creationId xmlns:a16="http://schemas.microsoft.com/office/drawing/2014/main" id="{909B721B-15EE-4062-9511-16F2085198D3}"/>
                </a:ext>
              </a:extLst>
            </p:cNvPr>
            <p:cNvSpPr/>
            <p:nvPr/>
          </p:nvSpPr>
          <p:spPr>
            <a:xfrm>
              <a:off x="4102108" y="4695246"/>
              <a:ext cx="255904" cy="0"/>
            </a:xfrm>
            <a:custGeom>
              <a:avLst/>
              <a:gdLst/>
              <a:ahLst/>
              <a:cxnLst/>
              <a:rect l="l" t="t" r="r" b="b"/>
              <a:pathLst>
                <a:path w="255904">
                  <a:moveTo>
                    <a:pt x="0" y="0"/>
                  </a:moveTo>
                  <a:lnTo>
                    <a:pt x="255381" y="0"/>
                  </a:lnTo>
                </a:path>
              </a:pathLst>
            </a:custGeom>
            <a:ln w="3175">
              <a:solidFill>
                <a:srgbClr val="FFEC2D"/>
              </a:solidFill>
            </a:ln>
          </p:spPr>
          <p:txBody>
            <a:bodyPr wrap="square" lIns="0" tIns="0" rIns="0" bIns="0" rtlCol="0"/>
            <a:lstStyle/>
            <a:p>
              <a:endParaRPr/>
            </a:p>
          </p:txBody>
        </p:sp>
        <p:sp>
          <p:nvSpPr>
            <p:cNvPr id="2299" name="object 2297">
              <a:extLst>
                <a:ext uri="{FF2B5EF4-FFF2-40B4-BE49-F238E27FC236}">
                  <a16:creationId xmlns:a16="http://schemas.microsoft.com/office/drawing/2014/main" id="{DAF8F6D4-D465-4782-AEA2-2C8AC8075127}"/>
                </a:ext>
              </a:extLst>
            </p:cNvPr>
            <p:cNvSpPr/>
            <p:nvPr/>
          </p:nvSpPr>
          <p:spPr>
            <a:xfrm>
              <a:off x="4104945" y="4692865"/>
              <a:ext cx="233045" cy="0"/>
            </a:xfrm>
            <a:custGeom>
              <a:avLst/>
              <a:gdLst/>
              <a:ahLst/>
              <a:cxnLst/>
              <a:rect l="l" t="t" r="r" b="b"/>
              <a:pathLst>
                <a:path w="233045">
                  <a:moveTo>
                    <a:pt x="0" y="0"/>
                  </a:moveTo>
                  <a:lnTo>
                    <a:pt x="232681" y="0"/>
                  </a:lnTo>
                </a:path>
              </a:pathLst>
            </a:custGeom>
            <a:ln w="3175">
              <a:solidFill>
                <a:srgbClr val="FFEC2D"/>
              </a:solidFill>
            </a:ln>
          </p:spPr>
          <p:txBody>
            <a:bodyPr wrap="square" lIns="0" tIns="0" rIns="0" bIns="0" rtlCol="0"/>
            <a:lstStyle/>
            <a:p>
              <a:endParaRPr/>
            </a:p>
          </p:txBody>
        </p:sp>
        <p:sp>
          <p:nvSpPr>
            <p:cNvPr id="2300" name="object 2298">
              <a:extLst>
                <a:ext uri="{FF2B5EF4-FFF2-40B4-BE49-F238E27FC236}">
                  <a16:creationId xmlns:a16="http://schemas.microsoft.com/office/drawing/2014/main" id="{73A352D4-2258-4A62-9CC9-72C4C8CC1496}"/>
                </a:ext>
              </a:extLst>
            </p:cNvPr>
            <p:cNvSpPr/>
            <p:nvPr/>
          </p:nvSpPr>
          <p:spPr>
            <a:xfrm>
              <a:off x="4104945" y="4692865"/>
              <a:ext cx="233045" cy="0"/>
            </a:xfrm>
            <a:custGeom>
              <a:avLst/>
              <a:gdLst/>
              <a:ahLst/>
              <a:cxnLst/>
              <a:rect l="l" t="t" r="r" b="b"/>
              <a:pathLst>
                <a:path w="233045">
                  <a:moveTo>
                    <a:pt x="0" y="0"/>
                  </a:moveTo>
                  <a:lnTo>
                    <a:pt x="232681" y="0"/>
                  </a:lnTo>
                </a:path>
              </a:pathLst>
            </a:custGeom>
            <a:ln w="3175">
              <a:solidFill>
                <a:srgbClr val="FFEF38"/>
              </a:solidFill>
            </a:ln>
          </p:spPr>
          <p:txBody>
            <a:bodyPr wrap="square" lIns="0" tIns="0" rIns="0" bIns="0" rtlCol="0"/>
            <a:lstStyle/>
            <a:p>
              <a:endParaRPr/>
            </a:p>
          </p:txBody>
        </p:sp>
        <p:sp>
          <p:nvSpPr>
            <p:cNvPr id="2301" name="object 2299">
              <a:extLst>
                <a:ext uri="{FF2B5EF4-FFF2-40B4-BE49-F238E27FC236}">
                  <a16:creationId xmlns:a16="http://schemas.microsoft.com/office/drawing/2014/main" id="{D133144F-26FE-4D83-AC76-0411A6479B43}"/>
                </a:ext>
              </a:extLst>
            </p:cNvPr>
            <p:cNvSpPr/>
            <p:nvPr/>
          </p:nvSpPr>
          <p:spPr>
            <a:xfrm>
              <a:off x="4110621" y="4689292"/>
              <a:ext cx="215900" cy="0"/>
            </a:xfrm>
            <a:custGeom>
              <a:avLst/>
              <a:gdLst/>
              <a:ahLst/>
              <a:cxnLst/>
              <a:rect l="l" t="t" r="r" b="b"/>
              <a:pathLst>
                <a:path w="215900">
                  <a:moveTo>
                    <a:pt x="0" y="0"/>
                  </a:moveTo>
                  <a:lnTo>
                    <a:pt x="215655" y="0"/>
                  </a:lnTo>
                </a:path>
              </a:pathLst>
            </a:custGeom>
            <a:ln w="4762">
              <a:solidFill>
                <a:srgbClr val="FFEF38"/>
              </a:solidFill>
            </a:ln>
          </p:spPr>
          <p:txBody>
            <a:bodyPr wrap="square" lIns="0" tIns="0" rIns="0" bIns="0" rtlCol="0"/>
            <a:lstStyle/>
            <a:p>
              <a:endParaRPr/>
            </a:p>
          </p:txBody>
        </p:sp>
        <p:sp>
          <p:nvSpPr>
            <p:cNvPr id="2302" name="object 2300">
              <a:extLst>
                <a:ext uri="{FF2B5EF4-FFF2-40B4-BE49-F238E27FC236}">
                  <a16:creationId xmlns:a16="http://schemas.microsoft.com/office/drawing/2014/main" id="{3DC6D1F5-F498-41A7-8086-CEC35688D385}"/>
                </a:ext>
              </a:extLst>
            </p:cNvPr>
            <p:cNvSpPr/>
            <p:nvPr/>
          </p:nvSpPr>
          <p:spPr>
            <a:xfrm>
              <a:off x="4110621" y="4689292"/>
              <a:ext cx="219075" cy="0"/>
            </a:xfrm>
            <a:custGeom>
              <a:avLst/>
              <a:gdLst/>
              <a:ahLst/>
              <a:cxnLst/>
              <a:rect l="l" t="t" r="r" b="b"/>
              <a:pathLst>
                <a:path w="219075">
                  <a:moveTo>
                    <a:pt x="0" y="0"/>
                  </a:moveTo>
                  <a:lnTo>
                    <a:pt x="218493" y="0"/>
                  </a:lnTo>
                </a:path>
              </a:pathLst>
            </a:custGeom>
            <a:ln w="4762">
              <a:solidFill>
                <a:srgbClr val="FFF13A"/>
              </a:solidFill>
            </a:ln>
          </p:spPr>
          <p:txBody>
            <a:bodyPr wrap="square" lIns="0" tIns="0" rIns="0" bIns="0" rtlCol="0"/>
            <a:lstStyle/>
            <a:p>
              <a:endParaRPr/>
            </a:p>
          </p:txBody>
        </p:sp>
        <p:sp>
          <p:nvSpPr>
            <p:cNvPr id="2303" name="object 2301">
              <a:extLst>
                <a:ext uri="{FF2B5EF4-FFF2-40B4-BE49-F238E27FC236}">
                  <a16:creationId xmlns:a16="http://schemas.microsoft.com/office/drawing/2014/main" id="{A700A033-D386-4BA5-852C-EE26BD318FDD}"/>
                </a:ext>
              </a:extLst>
            </p:cNvPr>
            <p:cNvSpPr/>
            <p:nvPr/>
          </p:nvSpPr>
          <p:spPr>
            <a:xfrm>
              <a:off x="4119133" y="4684529"/>
              <a:ext cx="184785" cy="0"/>
            </a:xfrm>
            <a:custGeom>
              <a:avLst/>
              <a:gdLst/>
              <a:ahLst/>
              <a:cxnLst/>
              <a:rect l="l" t="t" r="r" b="b"/>
              <a:pathLst>
                <a:path w="184785">
                  <a:moveTo>
                    <a:pt x="0" y="0"/>
                  </a:moveTo>
                  <a:lnTo>
                    <a:pt x="184442" y="0"/>
                  </a:lnTo>
                </a:path>
              </a:pathLst>
            </a:custGeom>
            <a:ln w="4762">
              <a:solidFill>
                <a:srgbClr val="FFF146"/>
              </a:solidFill>
            </a:ln>
          </p:spPr>
          <p:txBody>
            <a:bodyPr wrap="square" lIns="0" tIns="0" rIns="0" bIns="0" rtlCol="0"/>
            <a:lstStyle/>
            <a:p>
              <a:endParaRPr/>
            </a:p>
          </p:txBody>
        </p:sp>
        <p:sp>
          <p:nvSpPr>
            <p:cNvPr id="2304" name="object 2302">
              <a:extLst>
                <a:ext uri="{FF2B5EF4-FFF2-40B4-BE49-F238E27FC236}">
                  <a16:creationId xmlns:a16="http://schemas.microsoft.com/office/drawing/2014/main" id="{7D14581F-AB6C-4197-ABB9-1D03509CE2F6}"/>
                </a:ext>
              </a:extLst>
            </p:cNvPr>
            <p:cNvSpPr/>
            <p:nvPr/>
          </p:nvSpPr>
          <p:spPr>
            <a:xfrm>
              <a:off x="4119133" y="4684529"/>
              <a:ext cx="184785" cy="0"/>
            </a:xfrm>
            <a:custGeom>
              <a:avLst/>
              <a:gdLst/>
              <a:ahLst/>
              <a:cxnLst/>
              <a:rect l="l" t="t" r="r" b="b"/>
              <a:pathLst>
                <a:path w="184785">
                  <a:moveTo>
                    <a:pt x="0" y="0"/>
                  </a:moveTo>
                  <a:lnTo>
                    <a:pt x="184442" y="0"/>
                  </a:lnTo>
                </a:path>
              </a:pathLst>
            </a:custGeom>
            <a:ln w="4762">
              <a:solidFill>
                <a:srgbClr val="FFF54F"/>
              </a:solidFill>
            </a:ln>
          </p:spPr>
          <p:txBody>
            <a:bodyPr wrap="square" lIns="0" tIns="0" rIns="0" bIns="0" rtlCol="0"/>
            <a:lstStyle/>
            <a:p>
              <a:endParaRPr/>
            </a:p>
          </p:txBody>
        </p:sp>
        <p:sp>
          <p:nvSpPr>
            <p:cNvPr id="2305" name="object 2303">
              <a:extLst>
                <a:ext uri="{FF2B5EF4-FFF2-40B4-BE49-F238E27FC236}">
                  <a16:creationId xmlns:a16="http://schemas.microsoft.com/office/drawing/2014/main" id="{BBAC226F-7524-470B-A615-739E30CFC5AB}"/>
                </a:ext>
              </a:extLst>
            </p:cNvPr>
            <p:cNvSpPr/>
            <p:nvPr/>
          </p:nvSpPr>
          <p:spPr>
            <a:xfrm>
              <a:off x="4127646" y="4679767"/>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54F"/>
            </a:solidFill>
          </p:spPr>
          <p:txBody>
            <a:bodyPr wrap="square" lIns="0" tIns="0" rIns="0" bIns="0" rtlCol="0"/>
            <a:lstStyle/>
            <a:p>
              <a:endParaRPr/>
            </a:p>
          </p:txBody>
        </p:sp>
        <p:sp>
          <p:nvSpPr>
            <p:cNvPr id="2306" name="object 2304">
              <a:extLst>
                <a:ext uri="{FF2B5EF4-FFF2-40B4-BE49-F238E27FC236}">
                  <a16:creationId xmlns:a16="http://schemas.microsoft.com/office/drawing/2014/main" id="{A8AB1443-F16E-4D6F-B6DA-4E1C833799BD}"/>
                </a:ext>
              </a:extLst>
            </p:cNvPr>
            <p:cNvSpPr/>
            <p:nvPr/>
          </p:nvSpPr>
          <p:spPr>
            <a:xfrm>
              <a:off x="4167372" y="4680958"/>
              <a:ext cx="130810" cy="0"/>
            </a:xfrm>
            <a:custGeom>
              <a:avLst/>
              <a:gdLst/>
              <a:ahLst/>
              <a:cxnLst/>
              <a:rect l="l" t="t" r="r" b="b"/>
              <a:pathLst>
                <a:path w="130810">
                  <a:moveTo>
                    <a:pt x="0" y="0"/>
                  </a:moveTo>
                  <a:lnTo>
                    <a:pt x="130528" y="0"/>
                  </a:lnTo>
                </a:path>
              </a:pathLst>
            </a:custGeom>
            <a:ln w="3175">
              <a:solidFill>
                <a:srgbClr val="FFF54F"/>
              </a:solidFill>
            </a:ln>
          </p:spPr>
          <p:txBody>
            <a:bodyPr wrap="square" lIns="0" tIns="0" rIns="0" bIns="0" rtlCol="0"/>
            <a:lstStyle/>
            <a:p>
              <a:endParaRPr/>
            </a:p>
          </p:txBody>
        </p:sp>
        <p:sp>
          <p:nvSpPr>
            <p:cNvPr id="2307" name="object 2305">
              <a:extLst>
                <a:ext uri="{FF2B5EF4-FFF2-40B4-BE49-F238E27FC236}">
                  <a16:creationId xmlns:a16="http://schemas.microsoft.com/office/drawing/2014/main" id="{CF8959F5-432C-46E4-8839-01E0C3B66DFD}"/>
                </a:ext>
              </a:extLst>
            </p:cNvPr>
            <p:cNvSpPr/>
            <p:nvPr/>
          </p:nvSpPr>
          <p:spPr>
            <a:xfrm>
              <a:off x="4127646" y="4679767"/>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553"/>
            </a:solidFill>
          </p:spPr>
          <p:txBody>
            <a:bodyPr wrap="square" lIns="0" tIns="0" rIns="0" bIns="0" rtlCol="0"/>
            <a:lstStyle/>
            <a:p>
              <a:endParaRPr/>
            </a:p>
          </p:txBody>
        </p:sp>
        <p:sp>
          <p:nvSpPr>
            <p:cNvPr id="2308" name="object 2306">
              <a:extLst>
                <a:ext uri="{FF2B5EF4-FFF2-40B4-BE49-F238E27FC236}">
                  <a16:creationId xmlns:a16="http://schemas.microsoft.com/office/drawing/2014/main" id="{E0414ED7-7A11-4EE5-BC48-217712751D7C}"/>
                </a:ext>
              </a:extLst>
            </p:cNvPr>
            <p:cNvSpPr/>
            <p:nvPr/>
          </p:nvSpPr>
          <p:spPr>
            <a:xfrm>
              <a:off x="4167372" y="4680958"/>
              <a:ext cx="130810" cy="0"/>
            </a:xfrm>
            <a:custGeom>
              <a:avLst/>
              <a:gdLst/>
              <a:ahLst/>
              <a:cxnLst/>
              <a:rect l="l" t="t" r="r" b="b"/>
              <a:pathLst>
                <a:path w="130810">
                  <a:moveTo>
                    <a:pt x="0" y="0"/>
                  </a:moveTo>
                  <a:lnTo>
                    <a:pt x="130528" y="0"/>
                  </a:lnTo>
                </a:path>
              </a:pathLst>
            </a:custGeom>
            <a:ln w="3175">
              <a:solidFill>
                <a:srgbClr val="FFF553"/>
              </a:solidFill>
            </a:ln>
          </p:spPr>
          <p:txBody>
            <a:bodyPr wrap="square" lIns="0" tIns="0" rIns="0" bIns="0" rtlCol="0"/>
            <a:lstStyle/>
            <a:p>
              <a:endParaRPr/>
            </a:p>
          </p:txBody>
        </p:sp>
        <p:sp>
          <p:nvSpPr>
            <p:cNvPr id="2309" name="object 2307">
              <a:extLst>
                <a:ext uri="{FF2B5EF4-FFF2-40B4-BE49-F238E27FC236}">
                  <a16:creationId xmlns:a16="http://schemas.microsoft.com/office/drawing/2014/main" id="{C4B82199-4ABC-4319-A1BF-321C6C2246D9}"/>
                </a:ext>
              </a:extLst>
            </p:cNvPr>
            <p:cNvSpPr/>
            <p:nvPr/>
          </p:nvSpPr>
          <p:spPr>
            <a:xfrm>
              <a:off x="4130483" y="4677385"/>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FFF553"/>
            </a:solidFill>
          </p:spPr>
          <p:txBody>
            <a:bodyPr wrap="square" lIns="0" tIns="0" rIns="0" bIns="0" rtlCol="0"/>
            <a:lstStyle/>
            <a:p>
              <a:endParaRPr/>
            </a:p>
          </p:txBody>
        </p:sp>
        <p:sp>
          <p:nvSpPr>
            <p:cNvPr id="2310" name="object 2308">
              <a:extLst>
                <a:ext uri="{FF2B5EF4-FFF2-40B4-BE49-F238E27FC236}">
                  <a16:creationId xmlns:a16="http://schemas.microsoft.com/office/drawing/2014/main" id="{2212E122-006E-4554-8C5C-79EE896E28A1}"/>
                </a:ext>
              </a:extLst>
            </p:cNvPr>
            <p:cNvSpPr/>
            <p:nvPr/>
          </p:nvSpPr>
          <p:spPr>
            <a:xfrm>
              <a:off x="4175885" y="4678576"/>
              <a:ext cx="116839" cy="0"/>
            </a:xfrm>
            <a:custGeom>
              <a:avLst/>
              <a:gdLst/>
              <a:ahLst/>
              <a:cxnLst/>
              <a:rect l="l" t="t" r="r" b="b"/>
              <a:pathLst>
                <a:path w="116839">
                  <a:moveTo>
                    <a:pt x="0" y="0"/>
                  </a:moveTo>
                  <a:lnTo>
                    <a:pt x="116340" y="0"/>
                  </a:lnTo>
                </a:path>
              </a:pathLst>
            </a:custGeom>
            <a:ln w="3175">
              <a:solidFill>
                <a:srgbClr val="FFF553"/>
              </a:solidFill>
            </a:ln>
          </p:spPr>
          <p:txBody>
            <a:bodyPr wrap="square" lIns="0" tIns="0" rIns="0" bIns="0" rtlCol="0"/>
            <a:lstStyle/>
            <a:p>
              <a:endParaRPr/>
            </a:p>
          </p:txBody>
        </p:sp>
        <p:sp>
          <p:nvSpPr>
            <p:cNvPr id="2311" name="object 2309">
              <a:extLst>
                <a:ext uri="{FF2B5EF4-FFF2-40B4-BE49-F238E27FC236}">
                  <a16:creationId xmlns:a16="http://schemas.microsoft.com/office/drawing/2014/main" id="{595877FB-C4B6-4BB8-A1BD-7DE845F08E56}"/>
                </a:ext>
              </a:extLst>
            </p:cNvPr>
            <p:cNvSpPr/>
            <p:nvPr/>
          </p:nvSpPr>
          <p:spPr>
            <a:xfrm>
              <a:off x="4130483" y="4675004"/>
              <a:ext cx="161925" cy="5080"/>
            </a:xfrm>
            <a:custGeom>
              <a:avLst/>
              <a:gdLst/>
              <a:ahLst/>
              <a:cxnLst/>
              <a:rect l="l" t="t" r="r" b="b"/>
              <a:pathLst>
                <a:path w="161925" h="5079">
                  <a:moveTo>
                    <a:pt x="8512" y="2381"/>
                  </a:moveTo>
                  <a:lnTo>
                    <a:pt x="0" y="2381"/>
                  </a:lnTo>
                  <a:lnTo>
                    <a:pt x="0" y="4762"/>
                  </a:lnTo>
                  <a:lnTo>
                    <a:pt x="8512" y="4762"/>
                  </a:lnTo>
                  <a:lnTo>
                    <a:pt x="8512" y="2381"/>
                  </a:lnTo>
                  <a:close/>
                </a:path>
                <a:path w="161925" h="5079">
                  <a:moveTo>
                    <a:pt x="156066" y="0"/>
                  </a:moveTo>
                  <a:lnTo>
                    <a:pt x="48238" y="0"/>
                  </a:lnTo>
                  <a:lnTo>
                    <a:pt x="45401" y="2381"/>
                  </a:lnTo>
                  <a:lnTo>
                    <a:pt x="45401" y="4762"/>
                  </a:lnTo>
                  <a:lnTo>
                    <a:pt x="161741" y="4762"/>
                  </a:lnTo>
                  <a:lnTo>
                    <a:pt x="161741" y="2381"/>
                  </a:lnTo>
                  <a:lnTo>
                    <a:pt x="156066" y="0"/>
                  </a:lnTo>
                  <a:close/>
                </a:path>
              </a:pathLst>
            </a:custGeom>
            <a:solidFill>
              <a:srgbClr val="FFF75C"/>
            </a:solidFill>
          </p:spPr>
          <p:txBody>
            <a:bodyPr wrap="square" lIns="0" tIns="0" rIns="0" bIns="0" rtlCol="0"/>
            <a:lstStyle/>
            <a:p>
              <a:endParaRPr/>
            </a:p>
          </p:txBody>
        </p:sp>
        <p:sp>
          <p:nvSpPr>
            <p:cNvPr id="2312" name="object 2310">
              <a:extLst>
                <a:ext uri="{FF2B5EF4-FFF2-40B4-BE49-F238E27FC236}">
                  <a16:creationId xmlns:a16="http://schemas.microsoft.com/office/drawing/2014/main" id="{816DEB43-EB44-4014-8162-F23812497247}"/>
                </a:ext>
              </a:extLst>
            </p:cNvPr>
            <p:cNvSpPr/>
            <p:nvPr/>
          </p:nvSpPr>
          <p:spPr>
            <a:xfrm>
              <a:off x="4175885" y="4676195"/>
              <a:ext cx="116839" cy="0"/>
            </a:xfrm>
            <a:custGeom>
              <a:avLst/>
              <a:gdLst/>
              <a:ahLst/>
              <a:cxnLst/>
              <a:rect l="l" t="t" r="r" b="b"/>
              <a:pathLst>
                <a:path w="116839">
                  <a:moveTo>
                    <a:pt x="0" y="0"/>
                  </a:moveTo>
                  <a:lnTo>
                    <a:pt x="116340" y="0"/>
                  </a:lnTo>
                </a:path>
              </a:pathLst>
            </a:custGeom>
            <a:ln w="3175">
              <a:solidFill>
                <a:srgbClr val="FFF75E"/>
              </a:solidFill>
            </a:ln>
          </p:spPr>
          <p:txBody>
            <a:bodyPr wrap="square" lIns="0" tIns="0" rIns="0" bIns="0" rtlCol="0"/>
            <a:lstStyle/>
            <a:p>
              <a:endParaRPr/>
            </a:p>
          </p:txBody>
        </p:sp>
        <p:sp>
          <p:nvSpPr>
            <p:cNvPr id="2313" name="object 2311">
              <a:extLst>
                <a:ext uri="{FF2B5EF4-FFF2-40B4-BE49-F238E27FC236}">
                  <a16:creationId xmlns:a16="http://schemas.microsoft.com/office/drawing/2014/main" id="{496BEBC7-87D0-4870-96A6-6105CC508C8D}"/>
                </a:ext>
              </a:extLst>
            </p:cNvPr>
            <p:cNvSpPr/>
            <p:nvPr/>
          </p:nvSpPr>
          <p:spPr>
            <a:xfrm>
              <a:off x="4184398" y="4673813"/>
              <a:ext cx="99695" cy="0"/>
            </a:xfrm>
            <a:custGeom>
              <a:avLst/>
              <a:gdLst/>
              <a:ahLst/>
              <a:cxnLst/>
              <a:rect l="l" t="t" r="r" b="b"/>
              <a:pathLst>
                <a:path w="99695">
                  <a:moveTo>
                    <a:pt x="0" y="0"/>
                  </a:moveTo>
                  <a:lnTo>
                    <a:pt x="99315" y="0"/>
                  </a:lnTo>
                </a:path>
              </a:pathLst>
            </a:custGeom>
            <a:ln w="3175">
              <a:solidFill>
                <a:srgbClr val="FFF75E"/>
              </a:solidFill>
            </a:ln>
          </p:spPr>
          <p:txBody>
            <a:bodyPr wrap="square" lIns="0" tIns="0" rIns="0" bIns="0" rtlCol="0"/>
            <a:lstStyle/>
            <a:p>
              <a:endParaRPr/>
            </a:p>
          </p:txBody>
        </p:sp>
        <p:sp>
          <p:nvSpPr>
            <p:cNvPr id="2314" name="object 2312">
              <a:extLst>
                <a:ext uri="{FF2B5EF4-FFF2-40B4-BE49-F238E27FC236}">
                  <a16:creationId xmlns:a16="http://schemas.microsoft.com/office/drawing/2014/main" id="{6DDC1DE8-E879-46A8-9E05-F7CAAD88FA8B}"/>
                </a:ext>
              </a:extLst>
            </p:cNvPr>
            <p:cNvSpPr/>
            <p:nvPr/>
          </p:nvSpPr>
          <p:spPr>
            <a:xfrm>
              <a:off x="4184398" y="4673813"/>
              <a:ext cx="99695" cy="0"/>
            </a:xfrm>
            <a:custGeom>
              <a:avLst/>
              <a:gdLst/>
              <a:ahLst/>
              <a:cxnLst/>
              <a:rect l="l" t="t" r="r" b="b"/>
              <a:pathLst>
                <a:path w="99695">
                  <a:moveTo>
                    <a:pt x="0" y="0"/>
                  </a:moveTo>
                  <a:lnTo>
                    <a:pt x="99315" y="0"/>
                  </a:lnTo>
                </a:path>
              </a:pathLst>
            </a:custGeom>
            <a:ln w="3175">
              <a:solidFill>
                <a:srgbClr val="FFF966"/>
              </a:solidFill>
            </a:ln>
          </p:spPr>
          <p:txBody>
            <a:bodyPr wrap="square" lIns="0" tIns="0" rIns="0" bIns="0" rtlCol="0"/>
            <a:lstStyle/>
            <a:p>
              <a:endParaRPr/>
            </a:p>
          </p:txBody>
        </p:sp>
        <p:sp>
          <p:nvSpPr>
            <p:cNvPr id="2315" name="object 2313">
              <a:extLst>
                <a:ext uri="{FF2B5EF4-FFF2-40B4-BE49-F238E27FC236}">
                  <a16:creationId xmlns:a16="http://schemas.microsoft.com/office/drawing/2014/main" id="{F2AFC6F5-2469-49DB-A6AE-07F68A630EB1}"/>
                </a:ext>
              </a:extLst>
            </p:cNvPr>
            <p:cNvSpPr/>
            <p:nvPr/>
          </p:nvSpPr>
          <p:spPr>
            <a:xfrm>
              <a:off x="4209936" y="4670241"/>
              <a:ext cx="57150" cy="2540"/>
            </a:xfrm>
            <a:custGeom>
              <a:avLst/>
              <a:gdLst/>
              <a:ahLst/>
              <a:cxnLst/>
              <a:rect l="l" t="t" r="r" b="b"/>
              <a:pathLst>
                <a:path w="57150" h="2539">
                  <a:moveTo>
                    <a:pt x="56751" y="0"/>
                  </a:moveTo>
                  <a:lnTo>
                    <a:pt x="0" y="0"/>
                  </a:lnTo>
                  <a:lnTo>
                    <a:pt x="0" y="2381"/>
                  </a:lnTo>
                  <a:lnTo>
                    <a:pt x="56751" y="2381"/>
                  </a:lnTo>
                  <a:lnTo>
                    <a:pt x="56751" y="0"/>
                  </a:lnTo>
                  <a:close/>
                </a:path>
              </a:pathLst>
            </a:custGeom>
            <a:solidFill>
              <a:srgbClr val="FFF96B"/>
            </a:solidFill>
          </p:spPr>
          <p:txBody>
            <a:bodyPr wrap="square" lIns="0" tIns="0" rIns="0" bIns="0" rtlCol="0"/>
            <a:lstStyle/>
            <a:p>
              <a:endParaRPr/>
            </a:p>
          </p:txBody>
        </p:sp>
        <p:sp>
          <p:nvSpPr>
            <p:cNvPr id="2316" name="object 2314">
              <a:extLst>
                <a:ext uri="{FF2B5EF4-FFF2-40B4-BE49-F238E27FC236}">
                  <a16:creationId xmlns:a16="http://schemas.microsoft.com/office/drawing/2014/main" id="{B6F6F8F8-3FB9-4617-BC5A-AEF80F69D3CD}"/>
                </a:ext>
              </a:extLst>
            </p:cNvPr>
            <p:cNvSpPr/>
            <p:nvPr/>
          </p:nvSpPr>
          <p:spPr>
            <a:xfrm>
              <a:off x="4209936" y="4667860"/>
              <a:ext cx="57150" cy="5080"/>
            </a:xfrm>
            <a:custGeom>
              <a:avLst/>
              <a:gdLst/>
              <a:ahLst/>
              <a:cxnLst/>
              <a:rect l="l" t="t" r="r" b="b"/>
              <a:pathLst>
                <a:path w="57150" h="5079">
                  <a:moveTo>
                    <a:pt x="56751" y="2381"/>
                  </a:moveTo>
                  <a:lnTo>
                    <a:pt x="0" y="2381"/>
                  </a:lnTo>
                  <a:lnTo>
                    <a:pt x="0" y="4762"/>
                  </a:lnTo>
                  <a:lnTo>
                    <a:pt x="56751" y="4762"/>
                  </a:lnTo>
                  <a:lnTo>
                    <a:pt x="56751" y="2381"/>
                  </a:lnTo>
                  <a:close/>
                </a:path>
                <a:path w="57150" h="5079">
                  <a:moveTo>
                    <a:pt x="45401" y="0"/>
                  </a:moveTo>
                  <a:lnTo>
                    <a:pt x="25538" y="0"/>
                  </a:lnTo>
                  <a:lnTo>
                    <a:pt x="25538" y="2381"/>
                  </a:lnTo>
                  <a:lnTo>
                    <a:pt x="48238" y="2381"/>
                  </a:lnTo>
                  <a:lnTo>
                    <a:pt x="45401" y="0"/>
                  </a:lnTo>
                  <a:close/>
                </a:path>
              </a:pathLst>
            </a:custGeom>
            <a:solidFill>
              <a:srgbClr val="FFFB73"/>
            </a:solidFill>
          </p:spPr>
          <p:txBody>
            <a:bodyPr wrap="square" lIns="0" tIns="0" rIns="0" bIns="0" rtlCol="0"/>
            <a:lstStyle/>
            <a:p>
              <a:endParaRPr/>
            </a:p>
          </p:txBody>
        </p:sp>
        <p:sp>
          <p:nvSpPr>
            <p:cNvPr id="2317" name="object 2315">
              <a:extLst>
                <a:ext uri="{FF2B5EF4-FFF2-40B4-BE49-F238E27FC236}">
                  <a16:creationId xmlns:a16="http://schemas.microsoft.com/office/drawing/2014/main" id="{CE769864-1B3A-40DF-A282-F30304570A80}"/>
                </a:ext>
              </a:extLst>
            </p:cNvPr>
            <p:cNvSpPr/>
            <p:nvPr/>
          </p:nvSpPr>
          <p:spPr>
            <a:xfrm>
              <a:off x="4235474" y="4667860"/>
              <a:ext cx="22860" cy="2540"/>
            </a:xfrm>
            <a:custGeom>
              <a:avLst/>
              <a:gdLst/>
              <a:ahLst/>
              <a:cxnLst/>
              <a:rect l="l" t="t" r="r" b="b"/>
              <a:pathLst>
                <a:path w="22860" h="2539">
                  <a:moveTo>
                    <a:pt x="19863" y="0"/>
                  </a:moveTo>
                  <a:lnTo>
                    <a:pt x="0" y="0"/>
                  </a:lnTo>
                  <a:lnTo>
                    <a:pt x="0" y="2381"/>
                  </a:lnTo>
                  <a:lnTo>
                    <a:pt x="22700" y="2381"/>
                  </a:lnTo>
                  <a:lnTo>
                    <a:pt x="19863" y="0"/>
                  </a:lnTo>
                  <a:close/>
                </a:path>
              </a:pathLst>
            </a:custGeom>
            <a:solidFill>
              <a:srgbClr val="FFFF7E"/>
            </a:solidFill>
          </p:spPr>
          <p:txBody>
            <a:bodyPr wrap="square" lIns="0" tIns="0" rIns="0" bIns="0" rtlCol="0"/>
            <a:lstStyle/>
            <a:p>
              <a:endParaRPr/>
            </a:p>
          </p:txBody>
        </p:sp>
        <p:sp>
          <p:nvSpPr>
            <p:cNvPr id="2318" name="object 2316">
              <a:extLst>
                <a:ext uri="{FF2B5EF4-FFF2-40B4-BE49-F238E27FC236}">
                  <a16:creationId xmlns:a16="http://schemas.microsoft.com/office/drawing/2014/main" id="{00CC0C30-F9DF-49E9-9BD0-E14D41C9F3BF}"/>
                </a:ext>
              </a:extLst>
            </p:cNvPr>
            <p:cNvSpPr/>
            <p:nvPr/>
          </p:nvSpPr>
          <p:spPr>
            <a:xfrm>
              <a:off x="4320601" y="4741684"/>
              <a:ext cx="51435" cy="2540"/>
            </a:xfrm>
            <a:custGeom>
              <a:avLst/>
              <a:gdLst/>
              <a:ahLst/>
              <a:cxnLst/>
              <a:rect l="l" t="t" r="r" b="b"/>
              <a:pathLst>
                <a:path w="51435" h="2539">
                  <a:moveTo>
                    <a:pt x="51076" y="0"/>
                  </a:moveTo>
                  <a:lnTo>
                    <a:pt x="0" y="0"/>
                  </a:lnTo>
                  <a:lnTo>
                    <a:pt x="5675" y="2381"/>
                  </a:lnTo>
                  <a:lnTo>
                    <a:pt x="48238" y="2381"/>
                  </a:lnTo>
                  <a:lnTo>
                    <a:pt x="51076" y="0"/>
                  </a:lnTo>
                  <a:close/>
                </a:path>
              </a:pathLst>
            </a:custGeom>
            <a:solidFill>
              <a:srgbClr val="FF2000"/>
            </a:solidFill>
          </p:spPr>
          <p:txBody>
            <a:bodyPr wrap="square" lIns="0" tIns="0" rIns="0" bIns="0" rtlCol="0"/>
            <a:lstStyle/>
            <a:p>
              <a:endParaRPr/>
            </a:p>
          </p:txBody>
        </p:sp>
        <p:sp>
          <p:nvSpPr>
            <p:cNvPr id="2319" name="object 2317">
              <a:extLst>
                <a:ext uri="{FF2B5EF4-FFF2-40B4-BE49-F238E27FC236}">
                  <a16:creationId xmlns:a16="http://schemas.microsoft.com/office/drawing/2014/main" id="{AAB5E9F3-7B84-4B06-8D21-FD4DC1A57925}"/>
                </a:ext>
              </a:extLst>
            </p:cNvPr>
            <p:cNvSpPr/>
            <p:nvPr/>
          </p:nvSpPr>
          <p:spPr>
            <a:xfrm>
              <a:off x="4297900" y="4739302"/>
              <a:ext cx="88265" cy="5080"/>
            </a:xfrm>
            <a:custGeom>
              <a:avLst/>
              <a:gdLst/>
              <a:ahLst/>
              <a:cxnLst/>
              <a:rect l="l" t="t" r="r" b="b"/>
              <a:pathLst>
                <a:path w="88264" h="5079">
                  <a:moveTo>
                    <a:pt x="70939" y="2381"/>
                  </a:moveTo>
                  <a:lnTo>
                    <a:pt x="22700" y="2381"/>
                  </a:lnTo>
                  <a:lnTo>
                    <a:pt x="28375" y="4762"/>
                  </a:lnTo>
                  <a:lnTo>
                    <a:pt x="70939" y="4762"/>
                  </a:lnTo>
                  <a:lnTo>
                    <a:pt x="70939" y="2381"/>
                  </a:lnTo>
                  <a:close/>
                </a:path>
                <a:path w="88264" h="5079">
                  <a:moveTo>
                    <a:pt x="87964" y="0"/>
                  </a:moveTo>
                  <a:lnTo>
                    <a:pt x="0" y="0"/>
                  </a:lnTo>
                  <a:lnTo>
                    <a:pt x="0" y="2381"/>
                  </a:lnTo>
                  <a:lnTo>
                    <a:pt x="87964" y="2381"/>
                  </a:lnTo>
                  <a:lnTo>
                    <a:pt x="87964" y="0"/>
                  </a:lnTo>
                  <a:close/>
                </a:path>
              </a:pathLst>
            </a:custGeom>
            <a:solidFill>
              <a:srgbClr val="FF2F00"/>
            </a:solidFill>
          </p:spPr>
          <p:txBody>
            <a:bodyPr wrap="square" lIns="0" tIns="0" rIns="0" bIns="0" rtlCol="0"/>
            <a:lstStyle/>
            <a:p>
              <a:endParaRPr/>
            </a:p>
          </p:txBody>
        </p:sp>
        <p:sp>
          <p:nvSpPr>
            <p:cNvPr id="2320" name="object 2318">
              <a:extLst>
                <a:ext uri="{FF2B5EF4-FFF2-40B4-BE49-F238E27FC236}">
                  <a16:creationId xmlns:a16="http://schemas.microsoft.com/office/drawing/2014/main" id="{A0425579-A24E-4364-A8E0-D8AF1487134F}"/>
                </a:ext>
              </a:extLst>
            </p:cNvPr>
            <p:cNvSpPr/>
            <p:nvPr/>
          </p:nvSpPr>
          <p:spPr>
            <a:xfrm>
              <a:off x="4297900" y="4740493"/>
              <a:ext cx="88265" cy="0"/>
            </a:xfrm>
            <a:custGeom>
              <a:avLst/>
              <a:gdLst/>
              <a:ahLst/>
              <a:cxnLst/>
              <a:rect l="l" t="t" r="r" b="b"/>
              <a:pathLst>
                <a:path w="88264">
                  <a:moveTo>
                    <a:pt x="0" y="0"/>
                  </a:moveTo>
                  <a:lnTo>
                    <a:pt x="87964" y="0"/>
                  </a:lnTo>
                </a:path>
              </a:pathLst>
            </a:custGeom>
            <a:ln w="3175">
              <a:solidFill>
                <a:srgbClr val="FF3A00"/>
              </a:solidFill>
            </a:ln>
          </p:spPr>
          <p:txBody>
            <a:bodyPr wrap="square" lIns="0" tIns="0" rIns="0" bIns="0" rtlCol="0"/>
            <a:lstStyle/>
            <a:p>
              <a:endParaRPr/>
            </a:p>
          </p:txBody>
        </p:sp>
        <p:sp>
          <p:nvSpPr>
            <p:cNvPr id="2321" name="object 2319">
              <a:extLst>
                <a:ext uri="{FF2B5EF4-FFF2-40B4-BE49-F238E27FC236}">
                  <a16:creationId xmlns:a16="http://schemas.microsoft.com/office/drawing/2014/main" id="{55D912D9-3DE2-4412-BA89-CF2FDBB9DB62}"/>
                </a:ext>
              </a:extLst>
            </p:cNvPr>
            <p:cNvSpPr/>
            <p:nvPr/>
          </p:nvSpPr>
          <p:spPr>
            <a:xfrm>
              <a:off x="4283712" y="4738112"/>
              <a:ext cx="111125" cy="0"/>
            </a:xfrm>
            <a:custGeom>
              <a:avLst/>
              <a:gdLst/>
              <a:ahLst/>
              <a:cxnLst/>
              <a:rect l="l" t="t" r="r" b="b"/>
              <a:pathLst>
                <a:path w="111125">
                  <a:moveTo>
                    <a:pt x="0" y="0"/>
                  </a:moveTo>
                  <a:lnTo>
                    <a:pt x="110665" y="0"/>
                  </a:lnTo>
                </a:path>
              </a:pathLst>
            </a:custGeom>
            <a:ln w="3175">
              <a:solidFill>
                <a:srgbClr val="FF3A00"/>
              </a:solidFill>
            </a:ln>
          </p:spPr>
          <p:txBody>
            <a:bodyPr wrap="square" lIns="0" tIns="0" rIns="0" bIns="0" rtlCol="0"/>
            <a:lstStyle/>
            <a:p>
              <a:endParaRPr/>
            </a:p>
          </p:txBody>
        </p:sp>
        <p:sp>
          <p:nvSpPr>
            <p:cNvPr id="2322" name="object 2320">
              <a:extLst>
                <a:ext uri="{FF2B5EF4-FFF2-40B4-BE49-F238E27FC236}">
                  <a16:creationId xmlns:a16="http://schemas.microsoft.com/office/drawing/2014/main" id="{688E441C-03B5-4C06-BB7B-847E184EDCC8}"/>
                </a:ext>
              </a:extLst>
            </p:cNvPr>
            <p:cNvSpPr/>
            <p:nvPr/>
          </p:nvSpPr>
          <p:spPr>
            <a:xfrm>
              <a:off x="4283712" y="4738112"/>
              <a:ext cx="111125" cy="0"/>
            </a:xfrm>
            <a:custGeom>
              <a:avLst/>
              <a:gdLst/>
              <a:ahLst/>
              <a:cxnLst/>
              <a:rect l="l" t="t" r="r" b="b"/>
              <a:pathLst>
                <a:path w="111125">
                  <a:moveTo>
                    <a:pt x="0" y="0"/>
                  </a:moveTo>
                  <a:lnTo>
                    <a:pt x="110665" y="0"/>
                  </a:lnTo>
                </a:path>
              </a:pathLst>
            </a:custGeom>
            <a:ln w="3175">
              <a:solidFill>
                <a:srgbClr val="FF4900"/>
              </a:solidFill>
            </a:ln>
          </p:spPr>
          <p:txBody>
            <a:bodyPr wrap="square" lIns="0" tIns="0" rIns="0" bIns="0" rtlCol="0"/>
            <a:lstStyle/>
            <a:p>
              <a:endParaRPr/>
            </a:p>
          </p:txBody>
        </p:sp>
        <p:sp>
          <p:nvSpPr>
            <p:cNvPr id="2323" name="object 2321">
              <a:extLst>
                <a:ext uri="{FF2B5EF4-FFF2-40B4-BE49-F238E27FC236}">
                  <a16:creationId xmlns:a16="http://schemas.microsoft.com/office/drawing/2014/main" id="{D0510C9E-716D-4CAA-929D-1E6E7821EFDD}"/>
                </a:ext>
              </a:extLst>
            </p:cNvPr>
            <p:cNvSpPr/>
            <p:nvPr/>
          </p:nvSpPr>
          <p:spPr>
            <a:xfrm>
              <a:off x="4269525" y="4735731"/>
              <a:ext cx="130810" cy="0"/>
            </a:xfrm>
            <a:custGeom>
              <a:avLst/>
              <a:gdLst/>
              <a:ahLst/>
              <a:cxnLst/>
              <a:rect l="l" t="t" r="r" b="b"/>
              <a:pathLst>
                <a:path w="130810">
                  <a:moveTo>
                    <a:pt x="0" y="0"/>
                  </a:moveTo>
                  <a:lnTo>
                    <a:pt x="130528" y="0"/>
                  </a:lnTo>
                </a:path>
              </a:pathLst>
            </a:custGeom>
            <a:ln w="3175">
              <a:solidFill>
                <a:srgbClr val="FF4900"/>
              </a:solidFill>
            </a:ln>
          </p:spPr>
          <p:txBody>
            <a:bodyPr wrap="square" lIns="0" tIns="0" rIns="0" bIns="0" rtlCol="0"/>
            <a:lstStyle/>
            <a:p>
              <a:endParaRPr/>
            </a:p>
          </p:txBody>
        </p:sp>
        <p:sp>
          <p:nvSpPr>
            <p:cNvPr id="2324" name="object 2322">
              <a:extLst>
                <a:ext uri="{FF2B5EF4-FFF2-40B4-BE49-F238E27FC236}">
                  <a16:creationId xmlns:a16="http://schemas.microsoft.com/office/drawing/2014/main" id="{FB03B5C5-14CE-42EA-87BD-6C2F1383C197}"/>
                </a:ext>
              </a:extLst>
            </p:cNvPr>
            <p:cNvSpPr/>
            <p:nvPr/>
          </p:nvSpPr>
          <p:spPr>
            <a:xfrm>
              <a:off x="4161697" y="4734540"/>
              <a:ext cx="65405" cy="2540"/>
            </a:xfrm>
            <a:custGeom>
              <a:avLst/>
              <a:gdLst/>
              <a:ahLst/>
              <a:cxnLst/>
              <a:rect l="l" t="t" r="r" b="b"/>
              <a:pathLst>
                <a:path w="65404" h="2539">
                  <a:moveTo>
                    <a:pt x="65264" y="0"/>
                  </a:moveTo>
                  <a:lnTo>
                    <a:pt x="0" y="0"/>
                  </a:lnTo>
                  <a:lnTo>
                    <a:pt x="0" y="2381"/>
                  </a:lnTo>
                  <a:lnTo>
                    <a:pt x="65264" y="2381"/>
                  </a:lnTo>
                  <a:lnTo>
                    <a:pt x="65264" y="0"/>
                  </a:lnTo>
                  <a:close/>
                </a:path>
              </a:pathLst>
            </a:custGeom>
            <a:solidFill>
              <a:srgbClr val="FF4900"/>
            </a:solidFill>
          </p:spPr>
          <p:txBody>
            <a:bodyPr wrap="square" lIns="0" tIns="0" rIns="0" bIns="0" rtlCol="0"/>
            <a:lstStyle/>
            <a:p>
              <a:endParaRPr/>
            </a:p>
          </p:txBody>
        </p:sp>
        <p:sp>
          <p:nvSpPr>
            <p:cNvPr id="2325" name="object 2323">
              <a:extLst>
                <a:ext uri="{FF2B5EF4-FFF2-40B4-BE49-F238E27FC236}">
                  <a16:creationId xmlns:a16="http://schemas.microsoft.com/office/drawing/2014/main" id="{AA2080C0-C209-462B-81DE-8CE7149DEE7C}"/>
                </a:ext>
              </a:extLst>
            </p:cNvPr>
            <p:cNvSpPr/>
            <p:nvPr/>
          </p:nvSpPr>
          <p:spPr>
            <a:xfrm>
              <a:off x="4269525" y="4735731"/>
              <a:ext cx="130810" cy="0"/>
            </a:xfrm>
            <a:custGeom>
              <a:avLst/>
              <a:gdLst/>
              <a:ahLst/>
              <a:cxnLst/>
              <a:rect l="l" t="t" r="r" b="b"/>
              <a:pathLst>
                <a:path w="130810">
                  <a:moveTo>
                    <a:pt x="0" y="0"/>
                  </a:moveTo>
                  <a:lnTo>
                    <a:pt x="130528" y="0"/>
                  </a:lnTo>
                </a:path>
              </a:pathLst>
            </a:custGeom>
            <a:ln w="3175">
              <a:solidFill>
                <a:srgbClr val="FF5200"/>
              </a:solidFill>
            </a:ln>
          </p:spPr>
          <p:txBody>
            <a:bodyPr wrap="square" lIns="0" tIns="0" rIns="0" bIns="0" rtlCol="0"/>
            <a:lstStyle/>
            <a:p>
              <a:endParaRPr/>
            </a:p>
          </p:txBody>
        </p:sp>
        <p:sp>
          <p:nvSpPr>
            <p:cNvPr id="2326" name="object 2324">
              <a:extLst>
                <a:ext uri="{FF2B5EF4-FFF2-40B4-BE49-F238E27FC236}">
                  <a16:creationId xmlns:a16="http://schemas.microsoft.com/office/drawing/2014/main" id="{1D01A4C9-7279-497B-AA08-68339CE3D22C}"/>
                </a:ext>
              </a:extLst>
            </p:cNvPr>
            <p:cNvSpPr/>
            <p:nvPr/>
          </p:nvSpPr>
          <p:spPr>
            <a:xfrm>
              <a:off x="4161697" y="4734540"/>
              <a:ext cx="65405" cy="2540"/>
            </a:xfrm>
            <a:custGeom>
              <a:avLst/>
              <a:gdLst/>
              <a:ahLst/>
              <a:cxnLst/>
              <a:rect l="l" t="t" r="r" b="b"/>
              <a:pathLst>
                <a:path w="65404" h="2539">
                  <a:moveTo>
                    <a:pt x="65264" y="0"/>
                  </a:moveTo>
                  <a:lnTo>
                    <a:pt x="0" y="0"/>
                  </a:lnTo>
                  <a:lnTo>
                    <a:pt x="0" y="2381"/>
                  </a:lnTo>
                  <a:lnTo>
                    <a:pt x="65264" y="2381"/>
                  </a:lnTo>
                  <a:lnTo>
                    <a:pt x="65264" y="0"/>
                  </a:lnTo>
                  <a:close/>
                </a:path>
              </a:pathLst>
            </a:custGeom>
            <a:solidFill>
              <a:srgbClr val="FF5200"/>
            </a:solidFill>
          </p:spPr>
          <p:txBody>
            <a:bodyPr wrap="square" lIns="0" tIns="0" rIns="0" bIns="0" rtlCol="0"/>
            <a:lstStyle/>
            <a:p>
              <a:endParaRPr/>
            </a:p>
          </p:txBody>
        </p:sp>
        <p:sp>
          <p:nvSpPr>
            <p:cNvPr id="2327" name="object 2325">
              <a:extLst>
                <a:ext uri="{FF2B5EF4-FFF2-40B4-BE49-F238E27FC236}">
                  <a16:creationId xmlns:a16="http://schemas.microsoft.com/office/drawing/2014/main" id="{60ED74ED-9585-466D-B931-48A6F8510CE5}"/>
                </a:ext>
              </a:extLst>
            </p:cNvPr>
            <p:cNvSpPr/>
            <p:nvPr/>
          </p:nvSpPr>
          <p:spPr>
            <a:xfrm>
              <a:off x="4150347" y="4733349"/>
              <a:ext cx="96520" cy="0"/>
            </a:xfrm>
            <a:custGeom>
              <a:avLst/>
              <a:gdLst/>
              <a:ahLst/>
              <a:cxnLst/>
              <a:rect l="l" t="t" r="r" b="b"/>
              <a:pathLst>
                <a:path w="96520">
                  <a:moveTo>
                    <a:pt x="0" y="0"/>
                  </a:moveTo>
                  <a:lnTo>
                    <a:pt x="96477" y="0"/>
                  </a:lnTo>
                </a:path>
              </a:pathLst>
            </a:custGeom>
            <a:ln w="3175">
              <a:solidFill>
                <a:srgbClr val="FF6000"/>
              </a:solidFill>
            </a:ln>
          </p:spPr>
          <p:txBody>
            <a:bodyPr wrap="square" lIns="0" tIns="0" rIns="0" bIns="0" rtlCol="0"/>
            <a:lstStyle/>
            <a:p>
              <a:endParaRPr/>
            </a:p>
          </p:txBody>
        </p:sp>
        <p:sp>
          <p:nvSpPr>
            <p:cNvPr id="2328" name="object 2326">
              <a:extLst>
                <a:ext uri="{FF2B5EF4-FFF2-40B4-BE49-F238E27FC236}">
                  <a16:creationId xmlns:a16="http://schemas.microsoft.com/office/drawing/2014/main" id="{D0B98496-3207-48C5-9DD1-7E5102F5E027}"/>
                </a:ext>
              </a:extLst>
            </p:cNvPr>
            <p:cNvSpPr/>
            <p:nvPr/>
          </p:nvSpPr>
          <p:spPr>
            <a:xfrm>
              <a:off x="4261012" y="4733349"/>
              <a:ext cx="142240" cy="0"/>
            </a:xfrm>
            <a:custGeom>
              <a:avLst/>
              <a:gdLst/>
              <a:ahLst/>
              <a:cxnLst/>
              <a:rect l="l" t="t" r="r" b="b"/>
              <a:pathLst>
                <a:path w="142239">
                  <a:moveTo>
                    <a:pt x="0" y="0"/>
                  </a:moveTo>
                  <a:lnTo>
                    <a:pt x="141878" y="0"/>
                  </a:lnTo>
                </a:path>
              </a:pathLst>
            </a:custGeom>
            <a:ln w="3175">
              <a:solidFill>
                <a:srgbClr val="FF6000"/>
              </a:solidFill>
            </a:ln>
          </p:spPr>
          <p:txBody>
            <a:bodyPr wrap="square" lIns="0" tIns="0" rIns="0" bIns="0" rtlCol="0"/>
            <a:lstStyle/>
            <a:p>
              <a:endParaRPr/>
            </a:p>
          </p:txBody>
        </p:sp>
        <p:sp>
          <p:nvSpPr>
            <p:cNvPr id="2329" name="object 2327">
              <a:extLst>
                <a:ext uri="{FF2B5EF4-FFF2-40B4-BE49-F238E27FC236}">
                  <a16:creationId xmlns:a16="http://schemas.microsoft.com/office/drawing/2014/main" id="{DA796CDB-2B64-49E7-8892-37F217F1073D}"/>
                </a:ext>
              </a:extLst>
            </p:cNvPr>
            <p:cNvSpPr/>
            <p:nvPr/>
          </p:nvSpPr>
          <p:spPr>
            <a:xfrm>
              <a:off x="4150347" y="4733349"/>
              <a:ext cx="96520" cy="0"/>
            </a:xfrm>
            <a:custGeom>
              <a:avLst/>
              <a:gdLst/>
              <a:ahLst/>
              <a:cxnLst/>
              <a:rect l="l" t="t" r="r" b="b"/>
              <a:pathLst>
                <a:path w="96520">
                  <a:moveTo>
                    <a:pt x="0" y="0"/>
                  </a:moveTo>
                  <a:lnTo>
                    <a:pt x="96477" y="0"/>
                  </a:lnTo>
                </a:path>
              </a:pathLst>
            </a:custGeom>
            <a:ln w="3175">
              <a:solidFill>
                <a:srgbClr val="FF6B00"/>
              </a:solidFill>
            </a:ln>
          </p:spPr>
          <p:txBody>
            <a:bodyPr wrap="square" lIns="0" tIns="0" rIns="0" bIns="0" rtlCol="0"/>
            <a:lstStyle/>
            <a:p>
              <a:endParaRPr/>
            </a:p>
          </p:txBody>
        </p:sp>
        <p:sp>
          <p:nvSpPr>
            <p:cNvPr id="2330" name="object 2328">
              <a:extLst>
                <a:ext uri="{FF2B5EF4-FFF2-40B4-BE49-F238E27FC236}">
                  <a16:creationId xmlns:a16="http://schemas.microsoft.com/office/drawing/2014/main" id="{55394C7F-C1D8-46B2-9372-3ACE5820709D}"/>
                </a:ext>
              </a:extLst>
            </p:cNvPr>
            <p:cNvSpPr/>
            <p:nvPr/>
          </p:nvSpPr>
          <p:spPr>
            <a:xfrm>
              <a:off x="4261012" y="4733606"/>
              <a:ext cx="142240" cy="0"/>
            </a:xfrm>
            <a:custGeom>
              <a:avLst/>
              <a:gdLst/>
              <a:ahLst/>
              <a:cxnLst/>
              <a:rect l="l" t="t" r="r" b="b"/>
              <a:pathLst>
                <a:path w="142239">
                  <a:moveTo>
                    <a:pt x="0" y="0"/>
                  </a:moveTo>
                  <a:lnTo>
                    <a:pt x="141878" y="0"/>
                  </a:lnTo>
                </a:path>
              </a:pathLst>
            </a:custGeom>
            <a:ln w="3175">
              <a:solidFill>
                <a:srgbClr val="FF6B00"/>
              </a:solidFill>
            </a:ln>
          </p:spPr>
          <p:txBody>
            <a:bodyPr wrap="square" lIns="0" tIns="0" rIns="0" bIns="0" rtlCol="0"/>
            <a:lstStyle/>
            <a:p>
              <a:endParaRPr/>
            </a:p>
          </p:txBody>
        </p:sp>
        <p:sp>
          <p:nvSpPr>
            <p:cNvPr id="2331" name="object 2329">
              <a:extLst>
                <a:ext uri="{FF2B5EF4-FFF2-40B4-BE49-F238E27FC236}">
                  <a16:creationId xmlns:a16="http://schemas.microsoft.com/office/drawing/2014/main" id="{C7B12A80-748F-4645-8BA5-9F418E4DC470}"/>
                </a:ext>
              </a:extLst>
            </p:cNvPr>
            <p:cNvSpPr/>
            <p:nvPr/>
          </p:nvSpPr>
          <p:spPr>
            <a:xfrm>
              <a:off x="4138996" y="4730129"/>
              <a:ext cx="264160" cy="0"/>
            </a:xfrm>
            <a:custGeom>
              <a:avLst/>
              <a:gdLst/>
              <a:ahLst/>
              <a:cxnLst/>
              <a:rect l="l" t="t" r="r" b="b"/>
              <a:pathLst>
                <a:path w="264160">
                  <a:moveTo>
                    <a:pt x="0" y="0"/>
                  </a:moveTo>
                  <a:lnTo>
                    <a:pt x="263894" y="0"/>
                  </a:lnTo>
                </a:path>
              </a:pathLst>
            </a:custGeom>
            <a:ln w="4636">
              <a:solidFill>
                <a:srgbClr val="FF6B00"/>
              </a:solidFill>
            </a:ln>
          </p:spPr>
          <p:txBody>
            <a:bodyPr wrap="square" lIns="0" tIns="0" rIns="0" bIns="0" rtlCol="0"/>
            <a:lstStyle/>
            <a:p>
              <a:endParaRPr/>
            </a:p>
          </p:txBody>
        </p:sp>
        <p:sp>
          <p:nvSpPr>
            <p:cNvPr id="2332" name="object 2330">
              <a:extLst>
                <a:ext uri="{FF2B5EF4-FFF2-40B4-BE49-F238E27FC236}">
                  <a16:creationId xmlns:a16="http://schemas.microsoft.com/office/drawing/2014/main" id="{E948179F-D2D4-449A-86FF-749B82EFD4D9}"/>
                </a:ext>
              </a:extLst>
            </p:cNvPr>
            <p:cNvSpPr/>
            <p:nvPr/>
          </p:nvSpPr>
          <p:spPr>
            <a:xfrm>
              <a:off x="4138996" y="4729777"/>
              <a:ext cx="264160" cy="0"/>
            </a:xfrm>
            <a:custGeom>
              <a:avLst/>
              <a:gdLst/>
              <a:ahLst/>
              <a:cxnLst/>
              <a:rect l="l" t="t" r="r" b="b"/>
              <a:pathLst>
                <a:path w="264160">
                  <a:moveTo>
                    <a:pt x="0" y="0"/>
                  </a:moveTo>
                  <a:lnTo>
                    <a:pt x="263894" y="0"/>
                  </a:lnTo>
                </a:path>
              </a:pathLst>
            </a:custGeom>
            <a:ln w="4762">
              <a:solidFill>
                <a:srgbClr val="FF7800"/>
              </a:solidFill>
            </a:ln>
          </p:spPr>
          <p:txBody>
            <a:bodyPr wrap="square" lIns="0" tIns="0" rIns="0" bIns="0" rtlCol="0"/>
            <a:lstStyle/>
            <a:p>
              <a:endParaRPr/>
            </a:p>
          </p:txBody>
        </p:sp>
        <p:sp>
          <p:nvSpPr>
            <p:cNvPr id="2333" name="object 2331">
              <a:extLst>
                <a:ext uri="{FF2B5EF4-FFF2-40B4-BE49-F238E27FC236}">
                  <a16:creationId xmlns:a16="http://schemas.microsoft.com/office/drawing/2014/main" id="{C70CB938-0002-4768-9278-DB05BEB0D8C0}"/>
                </a:ext>
              </a:extLst>
            </p:cNvPr>
            <p:cNvSpPr/>
            <p:nvPr/>
          </p:nvSpPr>
          <p:spPr>
            <a:xfrm>
              <a:off x="4127646" y="4725014"/>
              <a:ext cx="275590" cy="0"/>
            </a:xfrm>
            <a:custGeom>
              <a:avLst/>
              <a:gdLst/>
              <a:ahLst/>
              <a:cxnLst/>
              <a:rect l="l" t="t" r="r" b="b"/>
              <a:pathLst>
                <a:path w="275589">
                  <a:moveTo>
                    <a:pt x="0" y="0"/>
                  </a:moveTo>
                  <a:lnTo>
                    <a:pt x="275244" y="0"/>
                  </a:lnTo>
                </a:path>
              </a:pathLst>
            </a:custGeom>
            <a:ln w="4762">
              <a:solidFill>
                <a:srgbClr val="FF9100"/>
              </a:solidFill>
            </a:ln>
          </p:spPr>
          <p:txBody>
            <a:bodyPr wrap="square" lIns="0" tIns="0" rIns="0" bIns="0" rtlCol="0"/>
            <a:lstStyle/>
            <a:p>
              <a:endParaRPr/>
            </a:p>
          </p:txBody>
        </p:sp>
        <p:sp>
          <p:nvSpPr>
            <p:cNvPr id="2334" name="object 2332">
              <a:extLst>
                <a:ext uri="{FF2B5EF4-FFF2-40B4-BE49-F238E27FC236}">
                  <a16:creationId xmlns:a16="http://schemas.microsoft.com/office/drawing/2014/main" id="{6AFB9A29-0ED8-4B1B-8C01-55CC118D9CC5}"/>
                </a:ext>
              </a:extLst>
            </p:cNvPr>
            <p:cNvSpPr/>
            <p:nvPr/>
          </p:nvSpPr>
          <p:spPr>
            <a:xfrm>
              <a:off x="4127646" y="4725014"/>
              <a:ext cx="275590" cy="0"/>
            </a:xfrm>
            <a:custGeom>
              <a:avLst/>
              <a:gdLst/>
              <a:ahLst/>
              <a:cxnLst/>
              <a:rect l="l" t="t" r="r" b="b"/>
              <a:pathLst>
                <a:path w="275589">
                  <a:moveTo>
                    <a:pt x="0" y="0"/>
                  </a:moveTo>
                  <a:lnTo>
                    <a:pt x="275244" y="0"/>
                  </a:lnTo>
                </a:path>
              </a:pathLst>
            </a:custGeom>
            <a:ln w="4762">
              <a:solidFill>
                <a:srgbClr val="FF9C00"/>
              </a:solidFill>
            </a:ln>
          </p:spPr>
          <p:txBody>
            <a:bodyPr wrap="square" lIns="0" tIns="0" rIns="0" bIns="0" rtlCol="0"/>
            <a:lstStyle/>
            <a:p>
              <a:endParaRPr/>
            </a:p>
          </p:txBody>
        </p:sp>
        <p:sp>
          <p:nvSpPr>
            <p:cNvPr id="2335" name="object 2333">
              <a:extLst>
                <a:ext uri="{FF2B5EF4-FFF2-40B4-BE49-F238E27FC236}">
                  <a16:creationId xmlns:a16="http://schemas.microsoft.com/office/drawing/2014/main" id="{6FD02238-533F-4F43-A0E1-22C36F1F6608}"/>
                </a:ext>
              </a:extLst>
            </p:cNvPr>
            <p:cNvSpPr/>
            <p:nvPr/>
          </p:nvSpPr>
          <p:spPr>
            <a:xfrm>
              <a:off x="4121971" y="4721442"/>
              <a:ext cx="278130" cy="0"/>
            </a:xfrm>
            <a:custGeom>
              <a:avLst/>
              <a:gdLst/>
              <a:ahLst/>
              <a:cxnLst/>
              <a:rect l="l" t="t" r="r" b="b"/>
              <a:pathLst>
                <a:path w="278129">
                  <a:moveTo>
                    <a:pt x="0" y="0"/>
                  </a:moveTo>
                  <a:lnTo>
                    <a:pt x="278082" y="0"/>
                  </a:lnTo>
                </a:path>
              </a:pathLst>
            </a:custGeom>
            <a:ln w="3175">
              <a:solidFill>
                <a:srgbClr val="FF9C00"/>
              </a:solidFill>
            </a:ln>
          </p:spPr>
          <p:txBody>
            <a:bodyPr wrap="square" lIns="0" tIns="0" rIns="0" bIns="0" rtlCol="0"/>
            <a:lstStyle/>
            <a:p>
              <a:endParaRPr/>
            </a:p>
          </p:txBody>
        </p:sp>
        <p:sp>
          <p:nvSpPr>
            <p:cNvPr id="2336" name="object 2334">
              <a:extLst>
                <a:ext uri="{FF2B5EF4-FFF2-40B4-BE49-F238E27FC236}">
                  <a16:creationId xmlns:a16="http://schemas.microsoft.com/office/drawing/2014/main" id="{65C0A712-0446-4C1A-9F95-DFF83CFE90E7}"/>
                </a:ext>
              </a:extLst>
            </p:cNvPr>
            <p:cNvSpPr/>
            <p:nvPr/>
          </p:nvSpPr>
          <p:spPr>
            <a:xfrm>
              <a:off x="4121971" y="4721442"/>
              <a:ext cx="278130" cy="0"/>
            </a:xfrm>
            <a:custGeom>
              <a:avLst/>
              <a:gdLst/>
              <a:ahLst/>
              <a:cxnLst/>
              <a:rect l="l" t="t" r="r" b="b"/>
              <a:pathLst>
                <a:path w="278129">
                  <a:moveTo>
                    <a:pt x="0" y="0"/>
                  </a:moveTo>
                  <a:lnTo>
                    <a:pt x="278082" y="0"/>
                  </a:lnTo>
                </a:path>
              </a:pathLst>
            </a:custGeom>
            <a:ln w="3175">
              <a:solidFill>
                <a:srgbClr val="FFAB00"/>
              </a:solidFill>
            </a:ln>
          </p:spPr>
          <p:txBody>
            <a:bodyPr wrap="square" lIns="0" tIns="0" rIns="0" bIns="0" rtlCol="0"/>
            <a:lstStyle/>
            <a:p>
              <a:endParaRPr/>
            </a:p>
          </p:txBody>
        </p:sp>
        <p:sp>
          <p:nvSpPr>
            <p:cNvPr id="2337" name="object 2335">
              <a:extLst>
                <a:ext uri="{FF2B5EF4-FFF2-40B4-BE49-F238E27FC236}">
                  <a16:creationId xmlns:a16="http://schemas.microsoft.com/office/drawing/2014/main" id="{7106C815-9654-4FA7-9AB7-A21E623AFDCF}"/>
                </a:ext>
              </a:extLst>
            </p:cNvPr>
            <p:cNvSpPr/>
            <p:nvPr/>
          </p:nvSpPr>
          <p:spPr>
            <a:xfrm>
              <a:off x="4119133" y="4719060"/>
              <a:ext cx="278130" cy="0"/>
            </a:xfrm>
            <a:custGeom>
              <a:avLst/>
              <a:gdLst/>
              <a:ahLst/>
              <a:cxnLst/>
              <a:rect l="l" t="t" r="r" b="b"/>
              <a:pathLst>
                <a:path w="278129">
                  <a:moveTo>
                    <a:pt x="0" y="0"/>
                  </a:moveTo>
                  <a:lnTo>
                    <a:pt x="278082" y="0"/>
                  </a:lnTo>
                </a:path>
              </a:pathLst>
            </a:custGeom>
            <a:ln w="3175">
              <a:solidFill>
                <a:srgbClr val="FFAB00"/>
              </a:solidFill>
            </a:ln>
          </p:spPr>
          <p:txBody>
            <a:bodyPr wrap="square" lIns="0" tIns="0" rIns="0" bIns="0" rtlCol="0"/>
            <a:lstStyle/>
            <a:p>
              <a:endParaRPr/>
            </a:p>
          </p:txBody>
        </p:sp>
        <p:sp>
          <p:nvSpPr>
            <p:cNvPr id="2338" name="object 2336">
              <a:extLst>
                <a:ext uri="{FF2B5EF4-FFF2-40B4-BE49-F238E27FC236}">
                  <a16:creationId xmlns:a16="http://schemas.microsoft.com/office/drawing/2014/main" id="{06210740-FD15-467B-9F03-C87D3A994CC3}"/>
                </a:ext>
              </a:extLst>
            </p:cNvPr>
            <p:cNvSpPr/>
            <p:nvPr/>
          </p:nvSpPr>
          <p:spPr>
            <a:xfrm>
              <a:off x="4119133" y="4719060"/>
              <a:ext cx="278130" cy="0"/>
            </a:xfrm>
            <a:custGeom>
              <a:avLst/>
              <a:gdLst/>
              <a:ahLst/>
              <a:cxnLst/>
              <a:rect l="l" t="t" r="r" b="b"/>
              <a:pathLst>
                <a:path w="278129">
                  <a:moveTo>
                    <a:pt x="0" y="0"/>
                  </a:moveTo>
                  <a:lnTo>
                    <a:pt x="278082" y="0"/>
                  </a:lnTo>
                </a:path>
              </a:pathLst>
            </a:custGeom>
            <a:ln w="3175">
              <a:solidFill>
                <a:srgbClr val="FFB500"/>
              </a:solidFill>
            </a:ln>
          </p:spPr>
          <p:txBody>
            <a:bodyPr wrap="square" lIns="0" tIns="0" rIns="0" bIns="0" rtlCol="0"/>
            <a:lstStyle/>
            <a:p>
              <a:endParaRPr/>
            </a:p>
          </p:txBody>
        </p:sp>
        <p:sp>
          <p:nvSpPr>
            <p:cNvPr id="2339" name="object 2337">
              <a:extLst>
                <a:ext uri="{FF2B5EF4-FFF2-40B4-BE49-F238E27FC236}">
                  <a16:creationId xmlns:a16="http://schemas.microsoft.com/office/drawing/2014/main" id="{C0B7B240-A624-423E-A806-B64214229533}"/>
                </a:ext>
              </a:extLst>
            </p:cNvPr>
            <p:cNvSpPr/>
            <p:nvPr/>
          </p:nvSpPr>
          <p:spPr>
            <a:xfrm>
              <a:off x="4116296" y="4716679"/>
              <a:ext cx="278130" cy="0"/>
            </a:xfrm>
            <a:custGeom>
              <a:avLst/>
              <a:gdLst/>
              <a:ahLst/>
              <a:cxnLst/>
              <a:rect l="l" t="t" r="r" b="b"/>
              <a:pathLst>
                <a:path w="278129">
                  <a:moveTo>
                    <a:pt x="0" y="0"/>
                  </a:moveTo>
                  <a:lnTo>
                    <a:pt x="278082" y="0"/>
                  </a:lnTo>
                </a:path>
              </a:pathLst>
            </a:custGeom>
            <a:ln w="3175">
              <a:solidFill>
                <a:srgbClr val="FFB500"/>
              </a:solidFill>
            </a:ln>
          </p:spPr>
          <p:txBody>
            <a:bodyPr wrap="square" lIns="0" tIns="0" rIns="0" bIns="0" rtlCol="0"/>
            <a:lstStyle/>
            <a:p>
              <a:endParaRPr/>
            </a:p>
          </p:txBody>
        </p:sp>
        <p:sp>
          <p:nvSpPr>
            <p:cNvPr id="2340" name="object 2338">
              <a:extLst>
                <a:ext uri="{FF2B5EF4-FFF2-40B4-BE49-F238E27FC236}">
                  <a16:creationId xmlns:a16="http://schemas.microsoft.com/office/drawing/2014/main" id="{A8EA645E-BA86-458D-BE9B-E925344ADC05}"/>
                </a:ext>
              </a:extLst>
            </p:cNvPr>
            <p:cNvSpPr/>
            <p:nvPr/>
          </p:nvSpPr>
          <p:spPr>
            <a:xfrm>
              <a:off x="4116296" y="4716679"/>
              <a:ext cx="278130" cy="0"/>
            </a:xfrm>
            <a:custGeom>
              <a:avLst/>
              <a:gdLst/>
              <a:ahLst/>
              <a:cxnLst/>
              <a:rect l="l" t="t" r="r" b="b"/>
              <a:pathLst>
                <a:path w="278129">
                  <a:moveTo>
                    <a:pt x="0" y="0"/>
                  </a:moveTo>
                  <a:lnTo>
                    <a:pt x="278082" y="0"/>
                  </a:lnTo>
                </a:path>
              </a:pathLst>
            </a:custGeom>
            <a:ln w="3175">
              <a:solidFill>
                <a:srgbClr val="FFC200"/>
              </a:solidFill>
            </a:ln>
          </p:spPr>
          <p:txBody>
            <a:bodyPr wrap="square" lIns="0" tIns="0" rIns="0" bIns="0" rtlCol="0"/>
            <a:lstStyle/>
            <a:p>
              <a:endParaRPr/>
            </a:p>
          </p:txBody>
        </p:sp>
        <p:sp>
          <p:nvSpPr>
            <p:cNvPr id="2341" name="object 2339">
              <a:extLst>
                <a:ext uri="{FF2B5EF4-FFF2-40B4-BE49-F238E27FC236}">
                  <a16:creationId xmlns:a16="http://schemas.microsoft.com/office/drawing/2014/main" id="{E4AE4DE6-8600-4870-93AF-AB80F560B245}"/>
                </a:ext>
              </a:extLst>
            </p:cNvPr>
            <p:cNvSpPr/>
            <p:nvPr/>
          </p:nvSpPr>
          <p:spPr>
            <a:xfrm>
              <a:off x="4110621" y="4714297"/>
              <a:ext cx="281305" cy="0"/>
            </a:xfrm>
            <a:custGeom>
              <a:avLst/>
              <a:gdLst/>
              <a:ahLst/>
              <a:cxnLst/>
              <a:rect l="l" t="t" r="r" b="b"/>
              <a:pathLst>
                <a:path w="281304">
                  <a:moveTo>
                    <a:pt x="0" y="0"/>
                  </a:moveTo>
                  <a:lnTo>
                    <a:pt x="280919" y="0"/>
                  </a:lnTo>
                </a:path>
              </a:pathLst>
            </a:custGeom>
            <a:ln w="3175">
              <a:solidFill>
                <a:srgbClr val="FFCC00"/>
              </a:solidFill>
            </a:ln>
          </p:spPr>
          <p:txBody>
            <a:bodyPr wrap="square" lIns="0" tIns="0" rIns="0" bIns="0" rtlCol="0"/>
            <a:lstStyle/>
            <a:p>
              <a:endParaRPr/>
            </a:p>
          </p:txBody>
        </p:sp>
        <p:sp>
          <p:nvSpPr>
            <p:cNvPr id="2342" name="object 2340">
              <a:extLst>
                <a:ext uri="{FF2B5EF4-FFF2-40B4-BE49-F238E27FC236}">
                  <a16:creationId xmlns:a16="http://schemas.microsoft.com/office/drawing/2014/main" id="{E2BCDAC8-3972-4C83-B8B6-9BEA2A344E66}"/>
                </a:ext>
              </a:extLst>
            </p:cNvPr>
            <p:cNvSpPr/>
            <p:nvPr/>
          </p:nvSpPr>
          <p:spPr>
            <a:xfrm>
              <a:off x="4110621" y="4713902"/>
              <a:ext cx="281305" cy="0"/>
            </a:xfrm>
            <a:custGeom>
              <a:avLst/>
              <a:gdLst/>
              <a:ahLst/>
              <a:cxnLst/>
              <a:rect l="l" t="t" r="r" b="b"/>
              <a:pathLst>
                <a:path w="281304">
                  <a:moveTo>
                    <a:pt x="0" y="0"/>
                  </a:moveTo>
                  <a:lnTo>
                    <a:pt x="280919" y="0"/>
                  </a:lnTo>
                </a:path>
              </a:pathLst>
            </a:custGeom>
            <a:ln w="3175">
              <a:solidFill>
                <a:srgbClr val="FFDB00"/>
              </a:solidFill>
            </a:ln>
          </p:spPr>
          <p:txBody>
            <a:bodyPr wrap="square" lIns="0" tIns="0" rIns="0" bIns="0" rtlCol="0"/>
            <a:lstStyle/>
            <a:p>
              <a:endParaRPr/>
            </a:p>
          </p:txBody>
        </p:sp>
        <p:sp>
          <p:nvSpPr>
            <p:cNvPr id="2343" name="object 2341">
              <a:extLst>
                <a:ext uri="{FF2B5EF4-FFF2-40B4-BE49-F238E27FC236}">
                  <a16:creationId xmlns:a16="http://schemas.microsoft.com/office/drawing/2014/main" id="{5A4FB9DA-B218-4766-8A49-C1C971491FAE}"/>
                </a:ext>
              </a:extLst>
            </p:cNvPr>
            <p:cNvSpPr/>
            <p:nvPr/>
          </p:nvSpPr>
          <p:spPr>
            <a:xfrm>
              <a:off x="4110621" y="4711585"/>
              <a:ext cx="275590" cy="0"/>
            </a:xfrm>
            <a:custGeom>
              <a:avLst/>
              <a:gdLst/>
              <a:ahLst/>
              <a:cxnLst/>
              <a:rect l="l" t="t" r="r" b="b"/>
              <a:pathLst>
                <a:path w="275589">
                  <a:moveTo>
                    <a:pt x="0" y="0"/>
                  </a:moveTo>
                  <a:lnTo>
                    <a:pt x="275244" y="0"/>
                  </a:lnTo>
                </a:path>
              </a:pathLst>
            </a:custGeom>
            <a:ln w="3175">
              <a:solidFill>
                <a:srgbClr val="FFDB00"/>
              </a:solidFill>
            </a:ln>
          </p:spPr>
          <p:txBody>
            <a:bodyPr wrap="square" lIns="0" tIns="0" rIns="0" bIns="0" rtlCol="0"/>
            <a:lstStyle/>
            <a:p>
              <a:endParaRPr/>
            </a:p>
          </p:txBody>
        </p:sp>
        <p:sp>
          <p:nvSpPr>
            <p:cNvPr id="2344" name="object 2342">
              <a:extLst>
                <a:ext uri="{FF2B5EF4-FFF2-40B4-BE49-F238E27FC236}">
                  <a16:creationId xmlns:a16="http://schemas.microsoft.com/office/drawing/2014/main" id="{9A0C669A-4552-4E61-A038-58FEC5FA371F}"/>
                </a:ext>
              </a:extLst>
            </p:cNvPr>
            <p:cNvSpPr/>
            <p:nvPr/>
          </p:nvSpPr>
          <p:spPr>
            <a:xfrm>
              <a:off x="4110621" y="4711916"/>
              <a:ext cx="275590" cy="0"/>
            </a:xfrm>
            <a:custGeom>
              <a:avLst/>
              <a:gdLst/>
              <a:ahLst/>
              <a:cxnLst/>
              <a:rect l="l" t="t" r="r" b="b"/>
              <a:pathLst>
                <a:path w="275589">
                  <a:moveTo>
                    <a:pt x="0" y="0"/>
                  </a:moveTo>
                  <a:lnTo>
                    <a:pt x="275244" y="0"/>
                  </a:lnTo>
                </a:path>
              </a:pathLst>
            </a:custGeom>
            <a:ln w="3175">
              <a:solidFill>
                <a:srgbClr val="FFE400"/>
              </a:solidFill>
            </a:ln>
          </p:spPr>
          <p:txBody>
            <a:bodyPr wrap="square" lIns="0" tIns="0" rIns="0" bIns="0" rtlCol="0"/>
            <a:lstStyle/>
            <a:p>
              <a:endParaRPr/>
            </a:p>
          </p:txBody>
        </p:sp>
        <p:sp>
          <p:nvSpPr>
            <p:cNvPr id="2345" name="object 2343">
              <a:extLst>
                <a:ext uri="{FF2B5EF4-FFF2-40B4-BE49-F238E27FC236}">
                  <a16:creationId xmlns:a16="http://schemas.microsoft.com/office/drawing/2014/main" id="{20152630-687C-41D1-9825-9BC8208AEE0E}"/>
                </a:ext>
              </a:extLst>
            </p:cNvPr>
            <p:cNvSpPr/>
            <p:nvPr/>
          </p:nvSpPr>
          <p:spPr>
            <a:xfrm>
              <a:off x="4107783" y="4709535"/>
              <a:ext cx="275590" cy="0"/>
            </a:xfrm>
            <a:custGeom>
              <a:avLst/>
              <a:gdLst/>
              <a:ahLst/>
              <a:cxnLst/>
              <a:rect l="l" t="t" r="r" b="b"/>
              <a:pathLst>
                <a:path w="275589">
                  <a:moveTo>
                    <a:pt x="0" y="0"/>
                  </a:moveTo>
                  <a:lnTo>
                    <a:pt x="275244" y="0"/>
                  </a:lnTo>
                </a:path>
              </a:pathLst>
            </a:custGeom>
            <a:ln w="3175">
              <a:solidFill>
                <a:srgbClr val="FFE400"/>
              </a:solidFill>
            </a:ln>
          </p:spPr>
          <p:txBody>
            <a:bodyPr wrap="square" lIns="0" tIns="0" rIns="0" bIns="0" rtlCol="0"/>
            <a:lstStyle/>
            <a:p>
              <a:endParaRPr/>
            </a:p>
          </p:txBody>
        </p:sp>
        <p:sp>
          <p:nvSpPr>
            <p:cNvPr id="2346" name="object 2344">
              <a:extLst>
                <a:ext uri="{FF2B5EF4-FFF2-40B4-BE49-F238E27FC236}">
                  <a16:creationId xmlns:a16="http://schemas.microsoft.com/office/drawing/2014/main" id="{0616A487-78B0-45DC-AAD2-420B375C8A8F}"/>
                </a:ext>
              </a:extLst>
            </p:cNvPr>
            <p:cNvSpPr/>
            <p:nvPr/>
          </p:nvSpPr>
          <p:spPr>
            <a:xfrm>
              <a:off x="4107783" y="4709535"/>
              <a:ext cx="275590" cy="0"/>
            </a:xfrm>
            <a:custGeom>
              <a:avLst/>
              <a:gdLst/>
              <a:ahLst/>
              <a:cxnLst/>
              <a:rect l="l" t="t" r="r" b="b"/>
              <a:pathLst>
                <a:path w="275589">
                  <a:moveTo>
                    <a:pt x="0" y="0"/>
                  </a:moveTo>
                  <a:lnTo>
                    <a:pt x="275244" y="0"/>
                  </a:lnTo>
                </a:path>
              </a:pathLst>
            </a:custGeom>
            <a:ln w="3175">
              <a:solidFill>
                <a:srgbClr val="FFE408"/>
              </a:solidFill>
            </a:ln>
          </p:spPr>
          <p:txBody>
            <a:bodyPr wrap="square" lIns="0" tIns="0" rIns="0" bIns="0" rtlCol="0"/>
            <a:lstStyle/>
            <a:p>
              <a:endParaRPr/>
            </a:p>
          </p:txBody>
        </p:sp>
        <p:sp>
          <p:nvSpPr>
            <p:cNvPr id="2347" name="object 2345">
              <a:extLst>
                <a:ext uri="{FF2B5EF4-FFF2-40B4-BE49-F238E27FC236}">
                  <a16:creationId xmlns:a16="http://schemas.microsoft.com/office/drawing/2014/main" id="{27FE97C4-FC3C-4CD9-A647-A5DE54EBE675}"/>
                </a:ext>
              </a:extLst>
            </p:cNvPr>
            <p:cNvSpPr/>
            <p:nvPr/>
          </p:nvSpPr>
          <p:spPr>
            <a:xfrm>
              <a:off x="4104945" y="4705963"/>
              <a:ext cx="272415" cy="0"/>
            </a:xfrm>
            <a:custGeom>
              <a:avLst/>
              <a:gdLst/>
              <a:ahLst/>
              <a:cxnLst/>
              <a:rect l="l" t="t" r="r" b="b"/>
              <a:pathLst>
                <a:path w="272414">
                  <a:moveTo>
                    <a:pt x="0" y="0"/>
                  </a:moveTo>
                  <a:lnTo>
                    <a:pt x="272407" y="0"/>
                  </a:lnTo>
                </a:path>
              </a:pathLst>
            </a:custGeom>
            <a:ln w="4762">
              <a:solidFill>
                <a:srgbClr val="FFE408"/>
              </a:solidFill>
            </a:ln>
          </p:spPr>
          <p:txBody>
            <a:bodyPr wrap="square" lIns="0" tIns="0" rIns="0" bIns="0" rtlCol="0"/>
            <a:lstStyle/>
            <a:p>
              <a:endParaRPr/>
            </a:p>
          </p:txBody>
        </p:sp>
        <p:sp>
          <p:nvSpPr>
            <p:cNvPr id="2348" name="object 2346">
              <a:extLst>
                <a:ext uri="{FF2B5EF4-FFF2-40B4-BE49-F238E27FC236}">
                  <a16:creationId xmlns:a16="http://schemas.microsoft.com/office/drawing/2014/main" id="{89303035-E2B6-4B36-BD3C-544FBC3C7310}"/>
                </a:ext>
              </a:extLst>
            </p:cNvPr>
            <p:cNvSpPr/>
            <p:nvPr/>
          </p:nvSpPr>
          <p:spPr>
            <a:xfrm>
              <a:off x="4104945" y="4705963"/>
              <a:ext cx="272415" cy="0"/>
            </a:xfrm>
            <a:custGeom>
              <a:avLst/>
              <a:gdLst/>
              <a:ahLst/>
              <a:cxnLst/>
              <a:rect l="l" t="t" r="r" b="b"/>
              <a:pathLst>
                <a:path w="272414">
                  <a:moveTo>
                    <a:pt x="0" y="0"/>
                  </a:moveTo>
                  <a:lnTo>
                    <a:pt x="272407" y="0"/>
                  </a:lnTo>
                </a:path>
              </a:pathLst>
            </a:custGeom>
            <a:ln w="4762">
              <a:solidFill>
                <a:srgbClr val="FFE809"/>
              </a:solidFill>
            </a:ln>
          </p:spPr>
          <p:txBody>
            <a:bodyPr wrap="square" lIns="0" tIns="0" rIns="0" bIns="0" rtlCol="0"/>
            <a:lstStyle/>
            <a:p>
              <a:endParaRPr/>
            </a:p>
          </p:txBody>
        </p:sp>
        <p:sp>
          <p:nvSpPr>
            <p:cNvPr id="2349" name="object 2347">
              <a:extLst>
                <a:ext uri="{FF2B5EF4-FFF2-40B4-BE49-F238E27FC236}">
                  <a16:creationId xmlns:a16="http://schemas.microsoft.com/office/drawing/2014/main" id="{0E901366-11E2-4223-A41F-46A3BC826731}"/>
                </a:ext>
              </a:extLst>
            </p:cNvPr>
            <p:cNvSpPr/>
            <p:nvPr/>
          </p:nvSpPr>
          <p:spPr>
            <a:xfrm>
              <a:off x="4104945" y="4702390"/>
              <a:ext cx="269875" cy="0"/>
            </a:xfrm>
            <a:custGeom>
              <a:avLst/>
              <a:gdLst/>
              <a:ahLst/>
              <a:cxnLst/>
              <a:rect l="l" t="t" r="r" b="b"/>
              <a:pathLst>
                <a:path w="269875">
                  <a:moveTo>
                    <a:pt x="0" y="0"/>
                  </a:moveTo>
                  <a:lnTo>
                    <a:pt x="269569" y="0"/>
                  </a:lnTo>
                </a:path>
              </a:pathLst>
            </a:custGeom>
            <a:ln w="3175">
              <a:solidFill>
                <a:srgbClr val="FFE812"/>
              </a:solidFill>
            </a:ln>
          </p:spPr>
          <p:txBody>
            <a:bodyPr wrap="square" lIns="0" tIns="0" rIns="0" bIns="0" rtlCol="0"/>
            <a:lstStyle/>
            <a:p>
              <a:endParaRPr/>
            </a:p>
          </p:txBody>
        </p:sp>
        <p:sp>
          <p:nvSpPr>
            <p:cNvPr id="2350" name="object 2348">
              <a:extLst>
                <a:ext uri="{FF2B5EF4-FFF2-40B4-BE49-F238E27FC236}">
                  <a16:creationId xmlns:a16="http://schemas.microsoft.com/office/drawing/2014/main" id="{4BD553AF-ADA2-496A-A13C-F3E4516A16B1}"/>
                </a:ext>
              </a:extLst>
            </p:cNvPr>
            <p:cNvSpPr/>
            <p:nvPr/>
          </p:nvSpPr>
          <p:spPr>
            <a:xfrm>
              <a:off x="4104945" y="4702390"/>
              <a:ext cx="269875" cy="0"/>
            </a:xfrm>
            <a:custGeom>
              <a:avLst/>
              <a:gdLst/>
              <a:ahLst/>
              <a:cxnLst/>
              <a:rect l="l" t="t" r="r" b="b"/>
              <a:pathLst>
                <a:path w="269875">
                  <a:moveTo>
                    <a:pt x="0" y="0"/>
                  </a:moveTo>
                  <a:lnTo>
                    <a:pt x="269569" y="0"/>
                  </a:lnTo>
                </a:path>
              </a:pathLst>
            </a:custGeom>
            <a:ln w="3175">
              <a:solidFill>
                <a:srgbClr val="FFE817"/>
              </a:solidFill>
            </a:ln>
          </p:spPr>
          <p:txBody>
            <a:bodyPr wrap="square" lIns="0" tIns="0" rIns="0" bIns="0" rtlCol="0"/>
            <a:lstStyle/>
            <a:p>
              <a:endParaRPr/>
            </a:p>
          </p:txBody>
        </p:sp>
        <p:sp>
          <p:nvSpPr>
            <p:cNvPr id="2351" name="object 2349">
              <a:extLst>
                <a:ext uri="{FF2B5EF4-FFF2-40B4-BE49-F238E27FC236}">
                  <a16:creationId xmlns:a16="http://schemas.microsoft.com/office/drawing/2014/main" id="{912640F7-DDD6-490A-B9A3-2DF42DE21F49}"/>
                </a:ext>
              </a:extLst>
            </p:cNvPr>
            <p:cNvSpPr/>
            <p:nvPr/>
          </p:nvSpPr>
          <p:spPr>
            <a:xfrm>
              <a:off x="4107783" y="4700009"/>
              <a:ext cx="261620" cy="0"/>
            </a:xfrm>
            <a:custGeom>
              <a:avLst/>
              <a:gdLst/>
              <a:ahLst/>
              <a:cxnLst/>
              <a:rect l="l" t="t" r="r" b="b"/>
              <a:pathLst>
                <a:path w="261620">
                  <a:moveTo>
                    <a:pt x="0" y="0"/>
                  </a:moveTo>
                  <a:lnTo>
                    <a:pt x="261056" y="0"/>
                  </a:lnTo>
                </a:path>
              </a:pathLst>
            </a:custGeom>
            <a:ln w="3175">
              <a:solidFill>
                <a:srgbClr val="FFE817"/>
              </a:solidFill>
            </a:ln>
          </p:spPr>
          <p:txBody>
            <a:bodyPr wrap="square" lIns="0" tIns="0" rIns="0" bIns="0" rtlCol="0"/>
            <a:lstStyle/>
            <a:p>
              <a:endParaRPr/>
            </a:p>
          </p:txBody>
        </p:sp>
        <p:sp>
          <p:nvSpPr>
            <p:cNvPr id="2352" name="object 2350">
              <a:extLst>
                <a:ext uri="{FF2B5EF4-FFF2-40B4-BE49-F238E27FC236}">
                  <a16:creationId xmlns:a16="http://schemas.microsoft.com/office/drawing/2014/main" id="{D74F67AC-9CBB-49B6-B43D-EF277900BBA7}"/>
                </a:ext>
              </a:extLst>
            </p:cNvPr>
            <p:cNvSpPr/>
            <p:nvPr/>
          </p:nvSpPr>
          <p:spPr>
            <a:xfrm>
              <a:off x="4107783" y="4699995"/>
              <a:ext cx="261620" cy="0"/>
            </a:xfrm>
            <a:custGeom>
              <a:avLst/>
              <a:gdLst/>
              <a:ahLst/>
              <a:cxnLst/>
              <a:rect l="l" t="t" r="r" b="b"/>
              <a:pathLst>
                <a:path w="261620">
                  <a:moveTo>
                    <a:pt x="0" y="0"/>
                  </a:moveTo>
                  <a:lnTo>
                    <a:pt x="261056" y="0"/>
                  </a:lnTo>
                </a:path>
              </a:pathLst>
            </a:custGeom>
            <a:ln w="3175">
              <a:solidFill>
                <a:srgbClr val="FFEB1F"/>
              </a:solidFill>
            </a:ln>
          </p:spPr>
          <p:txBody>
            <a:bodyPr wrap="square" lIns="0" tIns="0" rIns="0" bIns="0" rtlCol="0"/>
            <a:lstStyle/>
            <a:p>
              <a:endParaRPr/>
            </a:p>
          </p:txBody>
        </p:sp>
        <p:sp>
          <p:nvSpPr>
            <p:cNvPr id="2353" name="object 2351">
              <a:extLst>
                <a:ext uri="{FF2B5EF4-FFF2-40B4-BE49-F238E27FC236}">
                  <a16:creationId xmlns:a16="http://schemas.microsoft.com/office/drawing/2014/main" id="{5AB1A6E1-65DF-4640-AED0-D3200D099531}"/>
                </a:ext>
              </a:extLst>
            </p:cNvPr>
            <p:cNvSpPr/>
            <p:nvPr/>
          </p:nvSpPr>
          <p:spPr>
            <a:xfrm>
              <a:off x="4107783" y="4697677"/>
              <a:ext cx="255904" cy="0"/>
            </a:xfrm>
            <a:custGeom>
              <a:avLst/>
              <a:gdLst/>
              <a:ahLst/>
              <a:cxnLst/>
              <a:rect l="l" t="t" r="r" b="b"/>
              <a:pathLst>
                <a:path w="255904">
                  <a:moveTo>
                    <a:pt x="0" y="0"/>
                  </a:moveTo>
                  <a:lnTo>
                    <a:pt x="255381" y="0"/>
                  </a:lnTo>
                </a:path>
              </a:pathLst>
            </a:custGeom>
            <a:ln w="3175">
              <a:solidFill>
                <a:srgbClr val="FFEB1F"/>
              </a:solidFill>
            </a:ln>
          </p:spPr>
          <p:txBody>
            <a:bodyPr wrap="square" lIns="0" tIns="0" rIns="0" bIns="0" rtlCol="0"/>
            <a:lstStyle/>
            <a:p>
              <a:endParaRPr/>
            </a:p>
          </p:txBody>
        </p:sp>
        <p:sp>
          <p:nvSpPr>
            <p:cNvPr id="2354" name="object 2352">
              <a:extLst>
                <a:ext uri="{FF2B5EF4-FFF2-40B4-BE49-F238E27FC236}">
                  <a16:creationId xmlns:a16="http://schemas.microsoft.com/office/drawing/2014/main" id="{8B24842D-58CE-4B23-ACBB-435CE1A1BA1C}"/>
                </a:ext>
              </a:extLst>
            </p:cNvPr>
            <p:cNvSpPr/>
            <p:nvPr/>
          </p:nvSpPr>
          <p:spPr>
            <a:xfrm>
              <a:off x="4107783" y="4697627"/>
              <a:ext cx="255904" cy="0"/>
            </a:xfrm>
            <a:custGeom>
              <a:avLst/>
              <a:gdLst/>
              <a:ahLst/>
              <a:cxnLst/>
              <a:rect l="l" t="t" r="r" b="b"/>
              <a:pathLst>
                <a:path w="255904">
                  <a:moveTo>
                    <a:pt x="0" y="0"/>
                  </a:moveTo>
                  <a:lnTo>
                    <a:pt x="255381" y="0"/>
                  </a:lnTo>
                </a:path>
              </a:pathLst>
            </a:custGeom>
            <a:ln w="3175">
              <a:solidFill>
                <a:srgbClr val="FFEC23"/>
              </a:solidFill>
            </a:ln>
          </p:spPr>
          <p:txBody>
            <a:bodyPr wrap="square" lIns="0" tIns="0" rIns="0" bIns="0" rtlCol="0"/>
            <a:lstStyle/>
            <a:p>
              <a:endParaRPr/>
            </a:p>
          </p:txBody>
        </p:sp>
        <p:sp>
          <p:nvSpPr>
            <p:cNvPr id="2355" name="object 2353">
              <a:extLst>
                <a:ext uri="{FF2B5EF4-FFF2-40B4-BE49-F238E27FC236}">
                  <a16:creationId xmlns:a16="http://schemas.microsoft.com/office/drawing/2014/main" id="{B564B366-6949-4E62-9A53-427A01D7B2FA}"/>
                </a:ext>
              </a:extLst>
            </p:cNvPr>
            <p:cNvSpPr/>
            <p:nvPr/>
          </p:nvSpPr>
          <p:spPr>
            <a:xfrm>
              <a:off x="4110621" y="4695246"/>
              <a:ext cx="244475" cy="0"/>
            </a:xfrm>
            <a:custGeom>
              <a:avLst/>
              <a:gdLst/>
              <a:ahLst/>
              <a:cxnLst/>
              <a:rect l="l" t="t" r="r" b="b"/>
              <a:pathLst>
                <a:path w="244475">
                  <a:moveTo>
                    <a:pt x="0" y="0"/>
                  </a:moveTo>
                  <a:lnTo>
                    <a:pt x="244031" y="0"/>
                  </a:lnTo>
                </a:path>
              </a:pathLst>
            </a:custGeom>
            <a:ln w="3175">
              <a:solidFill>
                <a:srgbClr val="FFEC2B"/>
              </a:solidFill>
            </a:ln>
          </p:spPr>
          <p:txBody>
            <a:bodyPr wrap="square" lIns="0" tIns="0" rIns="0" bIns="0" rtlCol="0"/>
            <a:lstStyle/>
            <a:p>
              <a:endParaRPr/>
            </a:p>
          </p:txBody>
        </p:sp>
        <p:sp>
          <p:nvSpPr>
            <p:cNvPr id="2356" name="object 2354">
              <a:extLst>
                <a:ext uri="{FF2B5EF4-FFF2-40B4-BE49-F238E27FC236}">
                  <a16:creationId xmlns:a16="http://schemas.microsoft.com/office/drawing/2014/main" id="{9F1D8F84-964A-4D45-B41B-59D32B29B67A}"/>
                </a:ext>
              </a:extLst>
            </p:cNvPr>
            <p:cNvSpPr/>
            <p:nvPr/>
          </p:nvSpPr>
          <p:spPr>
            <a:xfrm>
              <a:off x="4110621" y="4695359"/>
              <a:ext cx="244475" cy="0"/>
            </a:xfrm>
            <a:custGeom>
              <a:avLst/>
              <a:gdLst/>
              <a:ahLst/>
              <a:cxnLst/>
              <a:rect l="l" t="t" r="r" b="b"/>
              <a:pathLst>
                <a:path w="244475">
                  <a:moveTo>
                    <a:pt x="0" y="0"/>
                  </a:moveTo>
                  <a:lnTo>
                    <a:pt x="244031" y="0"/>
                  </a:lnTo>
                </a:path>
              </a:pathLst>
            </a:custGeom>
            <a:ln w="3175">
              <a:solidFill>
                <a:srgbClr val="FFEC2D"/>
              </a:solidFill>
            </a:ln>
          </p:spPr>
          <p:txBody>
            <a:bodyPr wrap="square" lIns="0" tIns="0" rIns="0" bIns="0" rtlCol="0"/>
            <a:lstStyle/>
            <a:p>
              <a:endParaRPr/>
            </a:p>
          </p:txBody>
        </p:sp>
        <p:sp>
          <p:nvSpPr>
            <p:cNvPr id="2357" name="object 2355">
              <a:extLst>
                <a:ext uri="{FF2B5EF4-FFF2-40B4-BE49-F238E27FC236}">
                  <a16:creationId xmlns:a16="http://schemas.microsoft.com/office/drawing/2014/main" id="{C80AD6FD-9700-4F27-AC36-9D4613560BF5}"/>
                </a:ext>
              </a:extLst>
            </p:cNvPr>
            <p:cNvSpPr/>
            <p:nvPr/>
          </p:nvSpPr>
          <p:spPr>
            <a:xfrm>
              <a:off x="4110621" y="4693041"/>
              <a:ext cx="227329" cy="0"/>
            </a:xfrm>
            <a:custGeom>
              <a:avLst/>
              <a:gdLst/>
              <a:ahLst/>
              <a:cxnLst/>
              <a:rect l="l" t="t" r="r" b="b"/>
              <a:pathLst>
                <a:path w="227329">
                  <a:moveTo>
                    <a:pt x="0" y="0"/>
                  </a:moveTo>
                  <a:lnTo>
                    <a:pt x="227005" y="0"/>
                  </a:lnTo>
                </a:path>
              </a:pathLst>
            </a:custGeom>
            <a:ln w="3175">
              <a:solidFill>
                <a:srgbClr val="FFEC2D"/>
              </a:solidFill>
            </a:ln>
          </p:spPr>
          <p:txBody>
            <a:bodyPr wrap="square" lIns="0" tIns="0" rIns="0" bIns="0" rtlCol="0"/>
            <a:lstStyle/>
            <a:p>
              <a:endParaRPr/>
            </a:p>
          </p:txBody>
        </p:sp>
        <p:sp>
          <p:nvSpPr>
            <p:cNvPr id="2358" name="object 2356">
              <a:extLst>
                <a:ext uri="{FF2B5EF4-FFF2-40B4-BE49-F238E27FC236}">
                  <a16:creationId xmlns:a16="http://schemas.microsoft.com/office/drawing/2014/main" id="{0B5B5FD7-D5F5-4D11-A8F1-0FAC50975A5D}"/>
                </a:ext>
              </a:extLst>
            </p:cNvPr>
            <p:cNvSpPr/>
            <p:nvPr/>
          </p:nvSpPr>
          <p:spPr>
            <a:xfrm>
              <a:off x="4110621" y="4692865"/>
              <a:ext cx="227329" cy="0"/>
            </a:xfrm>
            <a:custGeom>
              <a:avLst/>
              <a:gdLst/>
              <a:ahLst/>
              <a:cxnLst/>
              <a:rect l="l" t="t" r="r" b="b"/>
              <a:pathLst>
                <a:path w="227329">
                  <a:moveTo>
                    <a:pt x="0" y="0"/>
                  </a:moveTo>
                  <a:lnTo>
                    <a:pt x="227005" y="0"/>
                  </a:lnTo>
                </a:path>
              </a:pathLst>
            </a:custGeom>
            <a:ln w="3175">
              <a:solidFill>
                <a:srgbClr val="FFEF38"/>
              </a:solidFill>
            </a:ln>
          </p:spPr>
          <p:txBody>
            <a:bodyPr wrap="square" lIns="0" tIns="0" rIns="0" bIns="0" rtlCol="0"/>
            <a:lstStyle/>
            <a:p>
              <a:endParaRPr/>
            </a:p>
          </p:txBody>
        </p:sp>
        <p:sp>
          <p:nvSpPr>
            <p:cNvPr id="2359" name="object 2357">
              <a:extLst>
                <a:ext uri="{FF2B5EF4-FFF2-40B4-BE49-F238E27FC236}">
                  <a16:creationId xmlns:a16="http://schemas.microsoft.com/office/drawing/2014/main" id="{28272867-2770-4067-A49F-AF878A89F32B}"/>
                </a:ext>
              </a:extLst>
            </p:cNvPr>
            <p:cNvSpPr/>
            <p:nvPr/>
          </p:nvSpPr>
          <p:spPr>
            <a:xfrm>
              <a:off x="4116296" y="4689292"/>
              <a:ext cx="210185" cy="0"/>
            </a:xfrm>
            <a:custGeom>
              <a:avLst/>
              <a:gdLst/>
              <a:ahLst/>
              <a:cxnLst/>
              <a:rect l="l" t="t" r="r" b="b"/>
              <a:pathLst>
                <a:path w="210185">
                  <a:moveTo>
                    <a:pt x="0" y="0"/>
                  </a:moveTo>
                  <a:lnTo>
                    <a:pt x="209980" y="0"/>
                  </a:lnTo>
                </a:path>
              </a:pathLst>
            </a:custGeom>
            <a:ln w="4762">
              <a:solidFill>
                <a:srgbClr val="FFEF38"/>
              </a:solidFill>
            </a:ln>
          </p:spPr>
          <p:txBody>
            <a:bodyPr wrap="square" lIns="0" tIns="0" rIns="0" bIns="0" rtlCol="0"/>
            <a:lstStyle/>
            <a:p>
              <a:endParaRPr/>
            </a:p>
          </p:txBody>
        </p:sp>
        <p:sp>
          <p:nvSpPr>
            <p:cNvPr id="2360" name="object 2358">
              <a:extLst>
                <a:ext uri="{FF2B5EF4-FFF2-40B4-BE49-F238E27FC236}">
                  <a16:creationId xmlns:a16="http://schemas.microsoft.com/office/drawing/2014/main" id="{9E8E0AC2-77CF-405E-B59A-7BCC0D255AF7}"/>
                </a:ext>
              </a:extLst>
            </p:cNvPr>
            <p:cNvSpPr/>
            <p:nvPr/>
          </p:nvSpPr>
          <p:spPr>
            <a:xfrm>
              <a:off x="4116296" y="4689292"/>
              <a:ext cx="210185" cy="0"/>
            </a:xfrm>
            <a:custGeom>
              <a:avLst/>
              <a:gdLst/>
              <a:ahLst/>
              <a:cxnLst/>
              <a:rect l="l" t="t" r="r" b="b"/>
              <a:pathLst>
                <a:path w="210185">
                  <a:moveTo>
                    <a:pt x="0" y="0"/>
                  </a:moveTo>
                  <a:lnTo>
                    <a:pt x="209980" y="0"/>
                  </a:lnTo>
                </a:path>
              </a:pathLst>
            </a:custGeom>
            <a:ln w="4762">
              <a:solidFill>
                <a:srgbClr val="FFF13A"/>
              </a:solidFill>
            </a:ln>
          </p:spPr>
          <p:txBody>
            <a:bodyPr wrap="square" lIns="0" tIns="0" rIns="0" bIns="0" rtlCol="0"/>
            <a:lstStyle/>
            <a:p>
              <a:endParaRPr/>
            </a:p>
          </p:txBody>
        </p:sp>
        <p:sp>
          <p:nvSpPr>
            <p:cNvPr id="2361" name="object 2359">
              <a:extLst>
                <a:ext uri="{FF2B5EF4-FFF2-40B4-BE49-F238E27FC236}">
                  <a16:creationId xmlns:a16="http://schemas.microsoft.com/office/drawing/2014/main" id="{DCA28739-44D3-4FFE-81A2-0D4EB99FA160}"/>
                </a:ext>
              </a:extLst>
            </p:cNvPr>
            <p:cNvSpPr/>
            <p:nvPr/>
          </p:nvSpPr>
          <p:spPr>
            <a:xfrm>
              <a:off x="4121971" y="4684529"/>
              <a:ext cx="176530" cy="0"/>
            </a:xfrm>
            <a:custGeom>
              <a:avLst/>
              <a:gdLst/>
              <a:ahLst/>
              <a:cxnLst/>
              <a:rect l="l" t="t" r="r" b="b"/>
              <a:pathLst>
                <a:path w="176529">
                  <a:moveTo>
                    <a:pt x="0" y="0"/>
                  </a:moveTo>
                  <a:lnTo>
                    <a:pt x="175929" y="0"/>
                  </a:lnTo>
                </a:path>
              </a:pathLst>
            </a:custGeom>
            <a:ln w="4762">
              <a:solidFill>
                <a:srgbClr val="FFF146"/>
              </a:solidFill>
            </a:ln>
          </p:spPr>
          <p:txBody>
            <a:bodyPr wrap="square" lIns="0" tIns="0" rIns="0" bIns="0" rtlCol="0"/>
            <a:lstStyle/>
            <a:p>
              <a:endParaRPr/>
            </a:p>
          </p:txBody>
        </p:sp>
        <p:sp>
          <p:nvSpPr>
            <p:cNvPr id="2362" name="object 2360">
              <a:extLst>
                <a:ext uri="{FF2B5EF4-FFF2-40B4-BE49-F238E27FC236}">
                  <a16:creationId xmlns:a16="http://schemas.microsoft.com/office/drawing/2014/main" id="{AD60255D-8B0D-4809-9EF8-117E1254569A}"/>
                </a:ext>
              </a:extLst>
            </p:cNvPr>
            <p:cNvSpPr/>
            <p:nvPr/>
          </p:nvSpPr>
          <p:spPr>
            <a:xfrm>
              <a:off x="4121971" y="4684529"/>
              <a:ext cx="176530" cy="0"/>
            </a:xfrm>
            <a:custGeom>
              <a:avLst/>
              <a:gdLst/>
              <a:ahLst/>
              <a:cxnLst/>
              <a:rect l="l" t="t" r="r" b="b"/>
              <a:pathLst>
                <a:path w="176529">
                  <a:moveTo>
                    <a:pt x="0" y="0"/>
                  </a:moveTo>
                  <a:lnTo>
                    <a:pt x="175929" y="0"/>
                  </a:lnTo>
                </a:path>
              </a:pathLst>
            </a:custGeom>
            <a:ln w="4762">
              <a:solidFill>
                <a:srgbClr val="FFF54F"/>
              </a:solidFill>
            </a:ln>
          </p:spPr>
          <p:txBody>
            <a:bodyPr wrap="square" lIns="0" tIns="0" rIns="0" bIns="0" rtlCol="0"/>
            <a:lstStyle/>
            <a:p>
              <a:endParaRPr/>
            </a:p>
          </p:txBody>
        </p:sp>
        <p:sp>
          <p:nvSpPr>
            <p:cNvPr id="2363" name="object 2361">
              <a:extLst>
                <a:ext uri="{FF2B5EF4-FFF2-40B4-BE49-F238E27FC236}">
                  <a16:creationId xmlns:a16="http://schemas.microsoft.com/office/drawing/2014/main" id="{85D009A3-8031-4A88-B90B-A614E5EBD686}"/>
                </a:ext>
              </a:extLst>
            </p:cNvPr>
            <p:cNvSpPr/>
            <p:nvPr/>
          </p:nvSpPr>
          <p:spPr>
            <a:xfrm>
              <a:off x="4130483" y="4680958"/>
              <a:ext cx="161925" cy="0"/>
            </a:xfrm>
            <a:custGeom>
              <a:avLst/>
              <a:gdLst/>
              <a:ahLst/>
              <a:cxnLst/>
              <a:rect l="l" t="t" r="r" b="b"/>
              <a:pathLst>
                <a:path w="161925">
                  <a:moveTo>
                    <a:pt x="0" y="0"/>
                  </a:moveTo>
                  <a:lnTo>
                    <a:pt x="161741" y="0"/>
                  </a:lnTo>
                </a:path>
              </a:pathLst>
            </a:custGeom>
            <a:ln w="3175">
              <a:solidFill>
                <a:srgbClr val="FFF54F"/>
              </a:solidFill>
            </a:ln>
          </p:spPr>
          <p:txBody>
            <a:bodyPr wrap="square" lIns="0" tIns="0" rIns="0" bIns="0" rtlCol="0"/>
            <a:lstStyle/>
            <a:p>
              <a:endParaRPr/>
            </a:p>
          </p:txBody>
        </p:sp>
        <p:sp>
          <p:nvSpPr>
            <p:cNvPr id="2364" name="object 2362">
              <a:extLst>
                <a:ext uri="{FF2B5EF4-FFF2-40B4-BE49-F238E27FC236}">
                  <a16:creationId xmlns:a16="http://schemas.microsoft.com/office/drawing/2014/main" id="{A0F9BDDD-FB21-4E1B-B82F-550021DF53EB}"/>
                </a:ext>
              </a:extLst>
            </p:cNvPr>
            <p:cNvSpPr/>
            <p:nvPr/>
          </p:nvSpPr>
          <p:spPr>
            <a:xfrm>
              <a:off x="4130483" y="4680958"/>
              <a:ext cx="161925" cy="0"/>
            </a:xfrm>
            <a:custGeom>
              <a:avLst/>
              <a:gdLst/>
              <a:ahLst/>
              <a:cxnLst/>
              <a:rect l="l" t="t" r="r" b="b"/>
              <a:pathLst>
                <a:path w="161925">
                  <a:moveTo>
                    <a:pt x="0" y="0"/>
                  </a:moveTo>
                  <a:lnTo>
                    <a:pt x="161741" y="0"/>
                  </a:lnTo>
                </a:path>
              </a:pathLst>
            </a:custGeom>
            <a:ln w="3175">
              <a:solidFill>
                <a:srgbClr val="FFF553"/>
              </a:solidFill>
            </a:ln>
          </p:spPr>
          <p:txBody>
            <a:bodyPr wrap="square" lIns="0" tIns="0" rIns="0" bIns="0" rtlCol="0"/>
            <a:lstStyle/>
            <a:p>
              <a:endParaRPr/>
            </a:p>
          </p:txBody>
        </p:sp>
        <p:sp>
          <p:nvSpPr>
            <p:cNvPr id="2365" name="object 2363">
              <a:extLst>
                <a:ext uri="{FF2B5EF4-FFF2-40B4-BE49-F238E27FC236}">
                  <a16:creationId xmlns:a16="http://schemas.microsoft.com/office/drawing/2014/main" id="{1C96190C-86FB-4DFC-8FBE-B8AB35E784A1}"/>
                </a:ext>
              </a:extLst>
            </p:cNvPr>
            <p:cNvSpPr/>
            <p:nvPr/>
          </p:nvSpPr>
          <p:spPr>
            <a:xfrm>
              <a:off x="4136159" y="4677385"/>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FFF553"/>
            </a:solidFill>
          </p:spPr>
          <p:txBody>
            <a:bodyPr wrap="square" lIns="0" tIns="0" rIns="0" bIns="0" rtlCol="0"/>
            <a:lstStyle/>
            <a:p>
              <a:endParaRPr/>
            </a:p>
          </p:txBody>
        </p:sp>
        <p:sp>
          <p:nvSpPr>
            <p:cNvPr id="2366" name="object 2364">
              <a:extLst>
                <a:ext uri="{FF2B5EF4-FFF2-40B4-BE49-F238E27FC236}">
                  <a16:creationId xmlns:a16="http://schemas.microsoft.com/office/drawing/2014/main" id="{2B943622-C9EF-49CE-860D-F849E1ADC06C}"/>
                </a:ext>
              </a:extLst>
            </p:cNvPr>
            <p:cNvSpPr/>
            <p:nvPr/>
          </p:nvSpPr>
          <p:spPr>
            <a:xfrm>
              <a:off x="4175885" y="4678576"/>
              <a:ext cx="111125" cy="0"/>
            </a:xfrm>
            <a:custGeom>
              <a:avLst/>
              <a:gdLst/>
              <a:ahLst/>
              <a:cxnLst/>
              <a:rect l="l" t="t" r="r" b="b"/>
              <a:pathLst>
                <a:path w="111125">
                  <a:moveTo>
                    <a:pt x="0" y="0"/>
                  </a:moveTo>
                  <a:lnTo>
                    <a:pt x="110665" y="0"/>
                  </a:lnTo>
                </a:path>
              </a:pathLst>
            </a:custGeom>
            <a:ln w="3175">
              <a:solidFill>
                <a:srgbClr val="FFF553"/>
              </a:solidFill>
            </a:ln>
          </p:spPr>
          <p:txBody>
            <a:bodyPr wrap="square" lIns="0" tIns="0" rIns="0" bIns="0" rtlCol="0"/>
            <a:lstStyle/>
            <a:p>
              <a:endParaRPr/>
            </a:p>
          </p:txBody>
        </p:sp>
        <p:sp>
          <p:nvSpPr>
            <p:cNvPr id="2367" name="object 2365">
              <a:extLst>
                <a:ext uri="{FF2B5EF4-FFF2-40B4-BE49-F238E27FC236}">
                  <a16:creationId xmlns:a16="http://schemas.microsoft.com/office/drawing/2014/main" id="{96CA88BB-F597-4418-9EA8-0AA0D5EC232E}"/>
                </a:ext>
              </a:extLst>
            </p:cNvPr>
            <p:cNvSpPr/>
            <p:nvPr/>
          </p:nvSpPr>
          <p:spPr>
            <a:xfrm>
              <a:off x="4136159" y="4677385"/>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FFF75C"/>
            </a:solidFill>
          </p:spPr>
          <p:txBody>
            <a:bodyPr wrap="square" lIns="0" tIns="0" rIns="0" bIns="0" rtlCol="0"/>
            <a:lstStyle/>
            <a:p>
              <a:endParaRPr/>
            </a:p>
          </p:txBody>
        </p:sp>
        <p:sp>
          <p:nvSpPr>
            <p:cNvPr id="2368" name="object 2366">
              <a:extLst>
                <a:ext uri="{FF2B5EF4-FFF2-40B4-BE49-F238E27FC236}">
                  <a16:creationId xmlns:a16="http://schemas.microsoft.com/office/drawing/2014/main" id="{4D60821B-9D3A-45B3-BAA1-8BC3E2511C0A}"/>
                </a:ext>
              </a:extLst>
            </p:cNvPr>
            <p:cNvSpPr/>
            <p:nvPr/>
          </p:nvSpPr>
          <p:spPr>
            <a:xfrm>
              <a:off x="4175885" y="4678576"/>
              <a:ext cx="111125" cy="0"/>
            </a:xfrm>
            <a:custGeom>
              <a:avLst/>
              <a:gdLst/>
              <a:ahLst/>
              <a:cxnLst/>
              <a:rect l="l" t="t" r="r" b="b"/>
              <a:pathLst>
                <a:path w="111125">
                  <a:moveTo>
                    <a:pt x="0" y="0"/>
                  </a:moveTo>
                  <a:lnTo>
                    <a:pt x="110665" y="0"/>
                  </a:lnTo>
                </a:path>
              </a:pathLst>
            </a:custGeom>
            <a:ln w="3175">
              <a:solidFill>
                <a:srgbClr val="FFF75C"/>
              </a:solidFill>
            </a:ln>
          </p:spPr>
          <p:txBody>
            <a:bodyPr wrap="square" lIns="0" tIns="0" rIns="0" bIns="0" rtlCol="0"/>
            <a:lstStyle/>
            <a:p>
              <a:endParaRPr/>
            </a:p>
          </p:txBody>
        </p:sp>
        <p:sp>
          <p:nvSpPr>
            <p:cNvPr id="2369" name="object 2367">
              <a:extLst>
                <a:ext uri="{FF2B5EF4-FFF2-40B4-BE49-F238E27FC236}">
                  <a16:creationId xmlns:a16="http://schemas.microsoft.com/office/drawing/2014/main" id="{731A8216-71D9-4EE0-875C-3CD337059869}"/>
                </a:ext>
              </a:extLst>
            </p:cNvPr>
            <p:cNvSpPr/>
            <p:nvPr/>
          </p:nvSpPr>
          <p:spPr>
            <a:xfrm>
              <a:off x="4178722" y="4676195"/>
              <a:ext cx="105410" cy="0"/>
            </a:xfrm>
            <a:custGeom>
              <a:avLst/>
              <a:gdLst/>
              <a:ahLst/>
              <a:cxnLst/>
              <a:rect l="l" t="t" r="r" b="b"/>
              <a:pathLst>
                <a:path w="105410">
                  <a:moveTo>
                    <a:pt x="0" y="0"/>
                  </a:moveTo>
                  <a:lnTo>
                    <a:pt x="104990" y="0"/>
                  </a:lnTo>
                </a:path>
              </a:pathLst>
            </a:custGeom>
            <a:ln w="3175">
              <a:solidFill>
                <a:srgbClr val="FFF75C"/>
              </a:solidFill>
            </a:ln>
          </p:spPr>
          <p:txBody>
            <a:bodyPr wrap="square" lIns="0" tIns="0" rIns="0" bIns="0" rtlCol="0"/>
            <a:lstStyle/>
            <a:p>
              <a:endParaRPr/>
            </a:p>
          </p:txBody>
        </p:sp>
        <p:sp>
          <p:nvSpPr>
            <p:cNvPr id="2370" name="object 2368">
              <a:extLst>
                <a:ext uri="{FF2B5EF4-FFF2-40B4-BE49-F238E27FC236}">
                  <a16:creationId xmlns:a16="http://schemas.microsoft.com/office/drawing/2014/main" id="{DA05507A-116F-44AD-8848-D47D2E0A8FBF}"/>
                </a:ext>
              </a:extLst>
            </p:cNvPr>
            <p:cNvSpPr/>
            <p:nvPr/>
          </p:nvSpPr>
          <p:spPr>
            <a:xfrm>
              <a:off x="4178722" y="4676195"/>
              <a:ext cx="105410" cy="0"/>
            </a:xfrm>
            <a:custGeom>
              <a:avLst/>
              <a:gdLst/>
              <a:ahLst/>
              <a:cxnLst/>
              <a:rect l="l" t="t" r="r" b="b"/>
              <a:pathLst>
                <a:path w="105410">
                  <a:moveTo>
                    <a:pt x="0" y="0"/>
                  </a:moveTo>
                  <a:lnTo>
                    <a:pt x="104990" y="0"/>
                  </a:lnTo>
                </a:path>
              </a:pathLst>
            </a:custGeom>
            <a:ln w="3175">
              <a:solidFill>
                <a:srgbClr val="FFF75E"/>
              </a:solidFill>
            </a:ln>
          </p:spPr>
          <p:txBody>
            <a:bodyPr wrap="square" lIns="0" tIns="0" rIns="0" bIns="0" rtlCol="0"/>
            <a:lstStyle/>
            <a:p>
              <a:endParaRPr/>
            </a:p>
          </p:txBody>
        </p:sp>
        <p:sp>
          <p:nvSpPr>
            <p:cNvPr id="2371" name="object 2369">
              <a:extLst>
                <a:ext uri="{FF2B5EF4-FFF2-40B4-BE49-F238E27FC236}">
                  <a16:creationId xmlns:a16="http://schemas.microsoft.com/office/drawing/2014/main" id="{DC6848FF-1E84-4894-9EC8-A4B677A9B777}"/>
                </a:ext>
              </a:extLst>
            </p:cNvPr>
            <p:cNvSpPr/>
            <p:nvPr/>
          </p:nvSpPr>
          <p:spPr>
            <a:xfrm>
              <a:off x="4198585" y="4672622"/>
              <a:ext cx="68580" cy="2540"/>
            </a:xfrm>
            <a:custGeom>
              <a:avLst/>
              <a:gdLst/>
              <a:ahLst/>
              <a:cxnLst/>
              <a:rect l="l" t="t" r="r" b="b"/>
              <a:pathLst>
                <a:path w="68579" h="2539">
                  <a:moveTo>
                    <a:pt x="68101" y="0"/>
                  </a:moveTo>
                  <a:lnTo>
                    <a:pt x="0" y="0"/>
                  </a:lnTo>
                  <a:lnTo>
                    <a:pt x="0" y="2381"/>
                  </a:lnTo>
                  <a:lnTo>
                    <a:pt x="68101" y="2381"/>
                  </a:lnTo>
                  <a:lnTo>
                    <a:pt x="68101" y="0"/>
                  </a:lnTo>
                  <a:close/>
                </a:path>
              </a:pathLst>
            </a:custGeom>
            <a:solidFill>
              <a:srgbClr val="FFF966"/>
            </a:solidFill>
          </p:spPr>
          <p:txBody>
            <a:bodyPr wrap="square" lIns="0" tIns="0" rIns="0" bIns="0" rtlCol="0"/>
            <a:lstStyle/>
            <a:p>
              <a:endParaRPr/>
            </a:p>
          </p:txBody>
        </p:sp>
        <p:sp>
          <p:nvSpPr>
            <p:cNvPr id="2372" name="object 2370">
              <a:extLst>
                <a:ext uri="{FF2B5EF4-FFF2-40B4-BE49-F238E27FC236}">
                  <a16:creationId xmlns:a16="http://schemas.microsoft.com/office/drawing/2014/main" id="{6D4B9B5A-39BB-48E3-B4AD-C54939E99D09}"/>
                </a:ext>
              </a:extLst>
            </p:cNvPr>
            <p:cNvSpPr/>
            <p:nvPr/>
          </p:nvSpPr>
          <p:spPr>
            <a:xfrm>
              <a:off x="4198585" y="4670241"/>
              <a:ext cx="68580" cy="5080"/>
            </a:xfrm>
            <a:custGeom>
              <a:avLst/>
              <a:gdLst/>
              <a:ahLst/>
              <a:cxnLst/>
              <a:rect l="l" t="t" r="r" b="b"/>
              <a:pathLst>
                <a:path w="68579" h="5079">
                  <a:moveTo>
                    <a:pt x="68101" y="2381"/>
                  </a:moveTo>
                  <a:lnTo>
                    <a:pt x="0" y="2381"/>
                  </a:lnTo>
                  <a:lnTo>
                    <a:pt x="0" y="4762"/>
                  </a:lnTo>
                  <a:lnTo>
                    <a:pt x="68101" y="4762"/>
                  </a:lnTo>
                  <a:lnTo>
                    <a:pt x="68101" y="2381"/>
                  </a:lnTo>
                  <a:close/>
                </a:path>
                <a:path w="68579" h="5079">
                  <a:moveTo>
                    <a:pt x="62426" y="0"/>
                  </a:moveTo>
                  <a:lnTo>
                    <a:pt x="22700" y="0"/>
                  </a:lnTo>
                  <a:lnTo>
                    <a:pt x="22700" y="2381"/>
                  </a:lnTo>
                  <a:lnTo>
                    <a:pt x="62426" y="2381"/>
                  </a:lnTo>
                  <a:lnTo>
                    <a:pt x="62426" y="0"/>
                  </a:lnTo>
                  <a:close/>
                </a:path>
              </a:pathLst>
            </a:custGeom>
            <a:solidFill>
              <a:srgbClr val="FFF96B"/>
            </a:solidFill>
          </p:spPr>
          <p:txBody>
            <a:bodyPr wrap="square" lIns="0" tIns="0" rIns="0" bIns="0" rtlCol="0"/>
            <a:lstStyle/>
            <a:p>
              <a:endParaRPr/>
            </a:p>
          </p:txBody>
        </p:sp>
        <p:sp>
          <p:nvSpPr>
            <p:cNvPr id="2373" name="object 2371">
              <a:extLst>
                <a:ext uri="{FF2B5EF4-FFF2-40B4-BE49-F238E27FC236}">
                  <a16:creationId xmlns:a16="http://schemas.microsoft.com/office/drawing/2014/main" id="{CA73E084-A249-4D35-A236-2B875AF4A3AD}"/>
                </a:ext>
              </a:extLst>
            </p:cNvPr>
            <p:cNvSpPr/>
            <p:nvPr/>
          </p:nvSpPr>
          <p:spPr>
            <a:xfrm>
              <a:off x="4221286" y="4667860"/>
              <a:ext cx="40005" cy="5080"/>
            </a:xfrm>
            <a:custGeom>
              <a:avLst/>
              <a:gdLst/>
              <a:ahLst/>
              <a:cxnLst/>
              <a:rect l="l" t="t" r="r" b="b"/>
              <a:pathLst>
                <a:path w="40004" h="5079">
                  <a:moveTo>
                    <a:pt x="39726" y="2381"/>
                  </a:moveTo>
                  <a:lnTo>
                    <a:pt x="0" y="2381"/>
                  </a:lnTo>
                  <a:lnTo>
                    <a:pt x="0" y="4762"/>
                  </a:lnTo>
                  <a:lnTo>
                    <a:pt x="39726" y="4762"/>
                  </a:lnTo>
                  <a:lnTo>
                    <a:pt x="39726" y="2381"/>
                  </a:lnTo>
                  <a:close/>
                </a:path>
                <a:path w="40004" h="5079">
                  <a:moveTo>
                    <a:pt x="28375" y="0"/>
                  </a:moveTo>
                  <a:lnTo>
                    <a:pt x="14187" y="0"/>
                  </a:lnTo>
                  <a:lnTo>
                    <a:pt x="14187" y="2381"/>
                  </a:lnTo>
                  <a:lnTo>
                    <a:pt x="28375" y="2381"/>
                  </a:lnTo>
                  <a:lnTo>
                    <a:pt x="28375" y="0"/>
                  </a:lnTo>
                  <a:close/>
                </a:path>
              </a:pathLst>
            </a:custGeom>
            <a:solidFill>
              <a:srgbClr val="FFFB73"/>
            </a:solidFill>
          </p:spPr>
          <p:txBody>
            <a:bodyPr wrap="square" lIns="0" tIns="0" rIns="0" bIns="0" rtlCol="0"/>
            <a:lstStyle/>
            <a:p>
              <a:endParaRPr/>
            </a:p>
          </p:txBody>
        </p:sp>
        <p:sp>
          <p:nvSpPr>
            <p:cNvPr id="2374" name="object 2372">
              <a:extLst>
                <a:ext uri="{FF2B5EF4-FFF2-40B4-BE49-F238E27FC236}">
                  <a16:creationId xmlns:a16="http://schemas.microsoft.com/office/drawing/2014/main" id="{2C49AFF0-BE6B-4AB7-8EEA-3FDBB779B15F}"/>
                </a:ext>
              </a:extLst>
            </p:cNvPr>
            <p:cNvSpPr/>
            <p:nvPr/>
          </p:nvSpPr>
          <p:spPr>
            <a:xfrm>
              <a:off x="4235474" y="4667860"/>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FFFF7E"/>
            </a:solidFill>
          </p:spPr>
          <p:txBody>
            <a:bodyPr wrap="square" lIns="0" tIns="0" rIns="0" bIns="0" rtlCol="0"/>
            <a:lstStyle/>
            <a:p>
              <a:endParaRPr/>
            </a:p>
          </p:txBody>
        </p:sp>
        <p:sp>
          <p:nvSpPr>
            <p:cNvPr id="2375" name="object 2373">
              <a:extLst>
                <a:ext uri="{FF2B5EF4-FFF2-40B4-BE49-F238E27FC236}">
                  <a16:creationId xmlns:a16="http://schemas.microsoft.com/office/drawing/2014/main" id="{01C7E065-7E5E-42D3-BACE-82DF60E846CE}"/>
                </a:ext>
              </a:extLst>
            </p:cNvPr>
            <p:cNvSpPr/>
            <p:nvPr/>
          </p:nvSpPr>
          <p:spPr>
            <a:xfrm>
              <a:off x="4306413" y="4736921"/>
              <a:ext cx="57150" cy="2540"/>
            </a:xfrm>
            <a:custGeom>
              <a:avLst/>
              <a:gdLst/>
              <a:ahLst/>
              <a:cxnLst/>
              <a:rect l="l" t="t" r="r" b="b"/>
              <a:pathLst>
                <a:path w="57150" h="2539">
                  <a:moveTo>
                    <a:pt x="56751" y="0"/>
                  </a:moveTo>
                  <a:lnTo>
                    <a:pt x="0" y="0"/>
                  </a:lnTo>
                  <a:lnTo>
                    <a:pt x="2837" y="2381"/>
                  </a:lnTo>
                  <a:lnTo>
                    <a:pt x="53913" y="2381"/>
                  </a:lnTo>
                  <a:lnTo>
                    <a:pt x="56751" y="0"/>
                  </a:lnTo>
                  <a:close/>
                </a:path>
              </a:pathLst>
            </a:custGeom>
            <a:solidFill>
              <a:srgbClr val="FF2000"/>
            </a:solidFill>
          </p:spPr>
          <p:txBody>
            <a:bodyPr wrap="square" lIns="0" tIns="0" rIns="0" bIns="0" rtlCol="0"/>
            <a:lstStyle/>
            <a:p>
              <a:endParaRPr/>
            </a:p>
          </p:txBody>
        </p:sp>
        <p:sp>
          <p:nvSpPr>
            <p:cNvPr id="2376" name="object 2374">
              <a:extLst>
                <a:ext uri="{FF2B5EF4-FFF2-40B4-BE49-F238E27FC236}">
                  <a16:creationId xmlns:a16="http://schemas.microsoft.com/office/drawing/2014/main" id="{510C9B1A-6C89-4267-9F5E-BE6D9128D247}"/>
                </a:ext>
              </a:extLst>
            </p:cNvPr>
            <p:cNvSpPr/>
            <p:nvPr/>
          </p:nvSpPr>
          <p:spPr>
            <a:xfrm>
              <a:off x="4309251" y="4736921"/>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FF2F00"/>
            </a:solidFill>
          </p:spPr>
          <p:txBody>
            <a:bodyPr wrap="square" lIns="0" tIns="0" rIns="0" bIns="0" rtlCol="0"/>
            <a:lstStyle/>
            <a:p>
              <a:endParaRPr/>
            </a:p>
          </p:txBody>
        </p:sp>
        <p:sp>
          <p:nvSpPr>
            <p:cNvPr id="2377" name="object 2375">
              <a:extLst>
                <a:ext uri="{FF2B5EF4-FFF2-40B4-BE49-F238E27FC236}">
                  <a16:creationId xmlns:a16="http://schemas.microsoft.com/office/drawing/2014/main" id="{8EF3216D-158A-48B0-9C36-D1AE03B01C33}"/>
                </a:ext>
              </a:extLst>
            </p:cNvPr>
            <p:cNvSpPr/>
            <p:nvPr/>
          </p:nvSpPr>
          <p:spPr>
            <a:xfrm>
              <a:off x="4286550" y="4735731"/>
              <a:ext cx="90805" cy="0"/>
            </a:xfrm>
            <a:custGeom>
              <a:avLst/>
              <a:gdLst/>
              <a:ahLst/>
              <a:cxnLst/>
              <a:rect l="l" t="t" r="r" b="b"/>
              <a:pathLst>
                <a:path w="90804">
                  <a:moveTo>
                    <a:pt x="0" y="0"/>
                  </a:moveTo>
                  <a:lnTo>
                    <a:pt x="90802" y="0"/>
                  </a:lnTo>
                </a:path>
              </a:pathLst>
            </a:custGeom>
            <a:ln w="3175">
              <a:solidFill>
                <a:srgbClr val="FF2F00"/>
              </a:solidFill>
            </a:ln>
          </p:spPr>
          <p:txBody>
            <a:bodyPr wrap="square" lIns="0" tIns="0" rIns="0" bIns="0" rtlCol="0"/>
            <a:lstStyle/>
            <a:p>
              <a:endParaRPr/>
            </a:p>
          </p:txBody>
        </p:sp>
        <p:sp>
          <p:nvSpPr>
            <p:cNvPr id="2378" name="object 2376">
              <a:extLst>
                <a:ext uri="{FF2B5EF4-FFF2-40B4-BE49-F238E27FC236}">
                  <a16:creationId xmlns:a16="http://schemas.microsoft.com/office/drawing/2014/main" id="{01FC0302-3233-40E7-85B6-1050026322B4}"/>
                </a:ext>
              </a:extLst>
            </p:cNvPr>
            <p:cNvSpPr/>
            <p:nvPr/>
          </p:nvSpPr>
          <p:spPr>
            <a:xfrm>
              <a:off x="4286550" y="4735731"/>
              <a:ext cx="88265" cy="0"/>
            </a:xfrm>
            <a:custGeom>
              <a:avLst/>
              <a:gdLst/>
              <a:ahLst/>
              <a:cxnLst/>
              <a:rect l="l" t="t" r="r" b="b"/>
              <a:pathLst>
                <a:path w="88264">
                  <a:moveTo>
                    <a:pt x="0" y="0"/>
                  </a:moveTo>
                  <a:lnTo>
                    <a:pt x="87964" y="0"/>
                  </a:lnTo>
                </a:path>
              </a:pathLst>
            </a:custGeom>
            <a:ln w="3175">
              <a:solidFill>
                <a:srgbClr val="FF3A00"/>
              </a:solidFill>
            </a:ln>
          </p:spPr>
          <p:txBody>
            <a:bodyPr wrap="square" lIns="0" tIns="0" rIns="0" bIns="0" rtlCol="0"/>
            <a:lstStyle/>
            <a:p>
              <a:endParaRPr/>
            </a:p>
          </p:txBody>
        </p:sp>
        <p:sp>
          <p:nvSpPr>
            <p:cNvPr id="2379" name="object 2377">
              <a:extLst>
                <a:ext uri="{FF2B5EF4-FFF2-40B4-BE49-F238E27FC236}">
                  <a16:creationId xmlns:a16="http://schemas.microsoft.com/office/drawing/2014/main" id="{2F0EDBE3-AC7A-4D8C-83A4-7D70DFD8F445}"/>
                </a:ext>
              </a:extLst>
            </p:cNvPr>
            <p:cNvSpPr/>
            <p:nvPr/>
          </p:nvSpPr>
          <p:spPr>
            <a:xfrm>
              <a:off x="4272362" y="4733349"/>
              <a:ext cx="111125" cy="0"/>
            </a:xfrm>
            <a:custGeom>
              <a:avLst/>
              <a:gdLst/>
              <a:ahLst/>
              <a:cxnLst/>
              <a:rect l="l" t="t" r="r" b="b"/>
              <a:pathLst>
                <a:path w="111125">
                  <a:moveTo>
                    <a:pt x="0" y="0"/>
                  </a:moveTo>
                  <a:lnTo>
                    <a:pt x="110665" y="0"/>
                  </a:lnTo>
                </a:path>
              </a:pathLst>
            </a:custGeom>
            <a:ln w="3175">
              <a:solidFill>
                <a:srgbClr val="FF4900"/>
              </a:solidFill>
            </a:ln>
          </p:spPr>
          <p:txBody>
            <a:bodyPr wrap="square" lIns="0" tIns="0" rIns="0" bIns="0" rtlCol="0"/>
            <a:lstStyle/>
            <a:p>
              <a:endParaRPr/>
            </a:p>
          </p:txBody>
        </p:sp>
        <p:sp>
          <p:nvSpPr>
            <p:cNvPr id="2380" name="object 2378">
              <a:extLst>
                <a:ext uri="{FF2B5EF4-FFF2-40B4-BE49-F238E27FC236}">
                  <a16:creationId xmlns:a16="http://schemas.microsoft.com/office/drawing/2014/main" id="{C21EA0A8-BB98-4F6E-8819-51C4DBA80630}"/>
                </a:ext>
              </a:extLst>
            </p:cNvPr>
            <p:cNvSpPr/>
            <p:nvPr/>
          </p:nvSpPr>
          <p:spPr>
            <a:xfrm>
              <a:off x="4175885" y="4732158"/>
              <a:ext cx="40005" cy="2540"/>
            </a:xfrm>
            <a:custGeom>
              <a:avLst/>
              <a:gdLst/>
              <a:ahLst/>
              <a:cxnLst/>
              <a:rect l="l" t="t" r="r" b="b"/>
              <a:pathLst>
                <a:path w="40004" h="2539">
                  <a:moveTo>
                    <a:pt x="39726" y="0"/>
                  </a:moveTo>
                  <a:lnTo>
                    <a:pt x="0" y="0"/>
                  </a:lnTo>
                  <a:lnTo>
                    <a:pt x="0" y="2381"/>
                  </a:lnTo>
                  <a:lnTo>
                    <a:pt x="36888" y="2381"/>
                  </a:lnTo>
                  <a:lnTo>
                    <a:pt x="39726" y="0"/>
                  </a:lnTo>
                  <a:close/>
                </a:path>
              </a:pathLst>
            </a:custGeom>
            <a:solidFill>
              <a:srgbClr val="FF4900"/>
            </a:solidFill>
          </p:spPr>
          <p:txBody>
            <a:bodyPr wrap="square" lIns="0" tIns="0" rIns="0" bIns="0" rtlCol="0"/>
            <a:lstStyle/>
            <a:p>
              <a:endParaRPr/>
            </a:p>
          </p:txBody>
        </p:sp>
        <p:sp>
          <p:nvSpPr>
            <p:cNvPr id="2381" name="object 2379">
              <a:extLst>
                <a:ext uri="{FF2B5EF4-FFF2-40B4-BE49-F238E27FC236}">
                  <a16:creationId xmlns:a16="http://schemas.microsoft.com/office/drawing/2014/main" id="{04FF86A5-1E28-4871-B3E0-459677D371F2}"/>
                </a:ext>
              </a:extLst>
            </p:cNvPr>
            <p:cNvSpPr/>
            <p:nvPr/>
          </p:nvSpPr>
          <p:spPr>
            <a:xfrm>
              <a:off x="4272362" y="4733349"/>
              <a:ext cx="111125" cy="0"/>
            </a:xfrm>
            <a:custGeom>
              <a:avLst/>
              <a:gdLst/>
              <a:ahLst/>
              <a:cxnLst/>
              <a:rect l="l" t="t" r="r" b="b"/>
              <a:pathLst>
                <a:path w="111125">
                  <a:moveTo>
                    <a:pt x="0" y="0"/>
                  </a:moveTo>
                  <a:lnTo>
                    <a:pt x="110665" y="0"/>
                  </a:lnTo>
                </a:path>
              </a:pathLst>
            </a:custGeom>
            <a:ln w="3175">
              <a:solidFill>
                <a:srgbClr val="FF5200"/>
              </a:solidFill>
            </a:ln>
          </p:spPr>
          <p:txBody>
            <a:bodyPr wrap="square" lIns="0" tIns="0" rIns="0" bIns="0" rtlCol="0"/>
            <a:lstStyle/>
            <a:p>
              <a:endParaRPr/>
            </a:p>
          </p:txBody>
        </p:sp>
        <p:sp>
          <p:nvSpPr>
            <p:cNvPr id="2382" name="object 2380">
              <a:extLst>
                <a:ext uri="{FF2B5EF4-FFF2-40B4-BE49-F238E27FC236}">
                  <a16:creationId xmlns:a16="http://schemas.microsoft.com/office/drawing/2014/main" id="{A3AD8382-7AF8-4FFD-AF7C-4DBC9EC928CC}"/>
                </a:ext>
              </a:extLst>
            </p:cNvPr>
            <p:cNvSpPr/>
            <p:nvPr/>
          </p:nvSpPr>
          <p:spPr>
            <a:xfrm>
              <a:off x="4261012" y="4729777"/>
              <a:ext cx="125095" cy="0"/>
            </a:xfrm>
            <a:custGeom>
              <a:avLst/>
              <a:gdLst/>
              <a:ahLst/>
              <a:cxnLst/>
              <a:rect l="l" t="t" r="r" b="b"/>
              <a:pathLst>
                <a:path w="125095">
                  <a:moveTo>
                    <a:pt x="0" y="0"/>
                  </a:moveTo>
                  <a:lnTo>
                    <a:pt x="124853" y="0"/>
                  </a:lnTo>
                </a:path>
              </a:pathLst>
            </a:custGeom>
            <a:ln w="4762">
              <a:solidFill>
                <a:srgbClr val="FF5200"/>
              </a:solidFill>
            </a:ln>
          </p:spPr>
          <p:txBody>
            <a:bodyPr wrap="square" lIns="0" tIns="0" rIns="0" bIns="0" rtlCol="0"/>
            <a:lstStyle/>
            <a:p>
              <a:endParaRPr/>
            </a:p>
          </p:txBody>
        </p:sp>
        <p:sp>
          <p:nvSpPr>
            <p:cNvPr id="2383" name="object 2381">
              <a:extLst>
                <a:ext uri="{FF2B5EF4-FFF2-40B4-BE49-F238E27FC236}">
                  <a16:creationId xmlns:a16="http://schemas.microsoft.com/office/drawing/2014/main" id="{8DD959A8-2A7D-4A0E-8F6D-B64437FEB6DC}"/>
                </a:ext>
              </a:extLst>
            </p:cNvPr>
            <p:cNvSpPr/>
            <p:nvPr/>
          </p:nvSpPr>
          <p:spPr>
            <a:xfrm>
              <a:off x="4175885" y="4732158"/>
              <a:ext cx="37465" cy="2540"/>
            </a:xfrm>
            <a:custGeom>
              <a:avLst/>
              <a:gdLst/>
              <a:ahLst/>
              <a:cxnLst/>
              <a:rect l="l" t="t" r="r" b="b"/>
              <a:pathLst>
                <a:path w="37464" h="2539">
                  <a:moveTo>
                    <a:pt x="36888" y="0"/>
                  </a:moveTo>
                  <a:lnTo>
                    <a:pt x="0" y="0"/>
                  </a:lnTo>
                  <a:lnTo>
                    <a:pt x="0" y="2381"/>
                  </a:lnTo>
                  <a:lnTo>
                    <a:pt x="36888" y="2381"/>
                  </a:lnTo>
                  <a:lnTo>
                    <a:pt x="36888" y="0"/>
                  </a:lnTo>
                  <a:close/>
                </a:path>
              </a:pathLst>
            </a:custGeom>
            <a:solidFill>
              <a:srgbClr val="FF5200"/>
            </a:solidFill>
          </p:spPr>
          <p:txBody>
            <a:bodyPr wrap="square" lIns="0" tIns="0" rIns="0" bIns="0" rtlCol="0"/>
            <a:lstStyle/>
            <a:p>
              <a:endParaRPr/>
            </a:p>
          </p:txBody>
        </p:sp>
        <p:sp>
          <p:nvSpPr>
            <p:cNvPr id="2384" name="object 2382">
              <a:extLst>
                <a:ext uri="{FF2B5EF4-FFF2-40B4-BE49-F238E27FC236}">
                  <a16:creationId xmlns:a16="http://schemas.microsoft.com/office/drawing/2014/main" id="{5873B9D8-A310-44A2-A6B3-A58E35BE38DB}"/>
                </a:ext>
              </a:extLst>
            </p:cNvPr>
            <p:cNvSpPr/>
            <p:nvPr/>
          </p:nvSpPr>
          <p:spPr>
            <a:xfrm>
              <a:off x="4156022" y="4727395"/>
              <a:ext cx="80010" cy="5080"/>
            </a:xfrm>
            <a:custGeom>
              <a:avLst/>
              <a:gdLst/>
              <a:ahLst/>
              <a:cxnLst/>
              <a:rect l="l" t="t" r="r" b="b"/>
              <a:pathLst>
                <a:path w="80010" h="5079">
                  <a:moveTo>
                    <a:pt x="79452" y="0"/>
                  </a:moveTo>
                  <a:lnTo>
                    <a:pt x="0" y="0"/>
                  </a:lnTo>
                  <a:lnTo>
                    <a:pt x="0" y="4762"/>
                  </a:lnTo>
                  <a:lnTo>
                    <a:pt x="79452" y="4762"/>
                  </a:lnTo>
                  <a:lnTo>
                    <a:pt x="79452" y="0"/>
                  </a:lnTo>
                  <a:close/>
                </a:path>
              </a:pathLst>
            </a:custGeom>
            <a:solidFill>
              <a:srgbClr val="FF5200"/>
            </a:solidFill>
          </p:spPr>
          <p:txBody>
            <a:bodyPr wrap="square" lIns="0" tIns="0" rIns="0" bIns="0" rtlCol="0"/>
            <a:lstStyle/>
            <a:p>
              <a:endParaRPr/>
            </a:p>
          </p:txBody>
        </p:sp>
        <p:sp>
          <p:nvSpPr>
            <p:cNvPr id="2385" name="object 2383">
              <a:extLst>
                <a:ext uri="{FF2B5EF4-FFF2-40B4-BE49-F238E27FC236}">
                  <a16:creationId xmlns:a16="http://schemas.microsoft.com/office/drawing/2014/main" id="{B514404C-573F-4603-A3F0-34B13F7F2FE3}"/>
                </a:ext>
              </a:extLst>
            </p:cNvPr>
            <p:cNvSpPr/>
            <p:nvPr/>
          </p:nvSpPr>
          <p:spPr>
            <a:xfrm>
              <a:off x="4156022" y="4727395"/>
              <a:ext cx="80010" cy="5080"/>
            </a:xfrm>
            <a:custGeom>
              <a:avLst/>
              <a:gdLst/>
              <a:ahLst/>
              <a:cxnLst/>
              <a:rect l="l" t="t" r="r" b="b"/>
              <a:pathLst>
                <a:path w="80010" h="5079">
                  <a:moveTo>
                    <a:pt x="79452" y="0"/>
                  </a:moveTo>
                  <a:lnTo>
                    <a:pt x="0" y="0"/>
                  </a:lnTo>
                  <a:lnTo>
                    <a:pt x="0" y="4762"/>
                  </a:lnTo>
                  <a:lnTo>
                    <a:pt x="79452" y="4762"/>
                  </a:lnTo>
                  <a:lnTo>
                    <a:pt x="79452" y="0"/>
                  </a:lnTo>
                  <a:close/>
                </a:path>
              </a:pathLst>
            </a:custGeom>
            <a:solidFill>
              <a:srgbClr val="FF6000"/>
            </a:solidFill>
          </p:spPr>
          <p:txBody>
            <a:bodyPr wrap="square" lIns="0" tIns="0" rIns="0" bIns="0" rtlCol="0"/>
            <a:lstStyle/>
            <a:p>
              <a:endParaRPr/>
            </a:p>
          </p:txBody>
        </p:sp>
        <p:sp>
          <p:nvSpPr>
            <p:cNvPr id="2386" name="object 2384">
              <a:extLst>
                <a:ext uri="{FF2B5EF4-FFF2-40B4-BE49-F238E27FC236}">
                  <a16:creationId xmlns:a16="http://schemas.microsoft.com/office/drawing/2014/main" id="{3ECD2E4C-AB07-476E-B59A-5BDA89BEBBC9}"/>
                </a:ext>
              </a:extLst>
            </p:cNvPr>
            <p:cNvSpPr/>
            <p:nvPr/>
          </p:nvSpPr>
          <p:spPr>
            <a:xfrm>
              <a:off x="4261012" y="4729777"/>
              <a:ext cx="125095" cy="0"/>
            </a:xfrm>
            <a:custGeom>
              <a:avLst/>
              <a:gdLst/>
              <a:ahLst/>
              <a:cxnLst/>
              <a:rect l="l" t="t" r="r" b="b"/>
              <a:pathLst>
                <a:path w="125095">
                  <a:moveTo>
                    <a:pt x="0" y="0"/>
                  </a:moveTo>
                  <a:lnTo>
                    <a:pt x="124853" y="0"/>
                  </a:lnTo>
                </a:path>
              </a:pathLst>
            </a:custGeom>
            <a:ln w="4762">
              <a:solidFill>
                <a:srgbClr val="FF6000"/>
              </a:solidFill>
            </a:ln>
          </p:spPr>
          <p:txBody>
            <a:bodyPr wrap="square" lIns="0" tIns="0" rIns="0" bIns="0" rtlCol="0"/>
            <a:lstStyle/>
            <a:p>
              <a:endParaRPr/>
            </a:p>
          </p:txBody>
        </p:sp>
        <p:sp>
          <p:nvSpPr>
            <p:cNvPr id="2387" name="object 2385">
              <a:extLst>
                <a:ext uri="{FF2B5EF4-FFF2-40B4-BE49-F238E27FC236}">
                  <a16:creationId xmlns:a16="http://schemas.microsoft.com/office/drawing/2014/main" id="{E9357E21-F3EB-4125-B9E6-8A6310117187}"/>
                </a:ext>
              </a:extLst>
            </p:cNvPr>
            <p:cNvSpPr/>
            <p:nvPr/>
          </p:nvSpPr>
          <p:spPr>
            <a:xfrm>
              <a:off x="4138996" y="4725014"/>
              <a:ext cx="250190" cy="0"/>
            </a:xfrm>
            <a:custGeom>
              <a:avLst/>
              <a:gdLst/>
              <a:ahLst/>
              <a:cxnLst/>
              <a:rect l="l" t="t" r="r" b="b"/>
              <a:pathLst>
                <a:path w="250189">
                  <a:moveTo>
                    <a:pt x="0" y="0"/>
                  </a:moveTo>
                  <a:lnTo>
                    <a:pt x="249706" y="0"/>
                  </a:lnTo>
                </a:path>
              </a:pathLst>
            </a:custGeom>
            <a:ln w="4762">
              <a:solidFill>
                <a:srgbClr val="FF7800"/>
              </a:solidFill>
            </a:ln>
          </p:spPr>
          <p:txBody>
            <a:bodyPr wrap="square" lIns="0" tIns="0" rIns="0" bIns="0" rtlCol="0"/>
            <a:lstStyle/>
            <a:p>
              <a:endParaRPr/>
            </a:p>
          </p:txBody>
        </p:sp>
        <p:sp>
          <p:nvSpPr>
            <p:cNvPr id="2388" name="object 2386">
              <a:extLst>
                <a:ext uri="{FF2B5EF4-FFF2-40B4-BE49-F238E27FC236}">
                  <a16:creationId xmlns:a16="http://schemas.microsoft.com/office/drawing/2014/main" id="{BC39EAF3-8239-4C1F-B371-6BB81ED39B5C}"/>
                </a:ext>
              </a:extLst>
            </p:cNvPr>
            <p:cNvSpPr/>
            <p:nvPr/>
          </p:nvSpPr>
          <p:spPr>
            <a:xfrm>
              <a:off x="4130483" y="4723823"/>
              <a:ext cx="258445" cy="0"/>
            </a:xfrm>
            <a:custGeom>
              <a:avLst/>
              <a:gdLst/>
              <a:ahLst/>
              <a:cxnLst/>
              <a:rect l="l" t="t" r="r" b="b"/>
              <a:pathLst>
                <a:path w="258445">
                  <a:moveTo>
                    <a:pt x="0" y="0"/>
                  </a:moveTo>
                  <a:lnTo>
                    <a:pt x="258219" y="0"/>
                  </a:lnTo>
                </a:path>
              </a:pathLst>
            </a:custGeom>
            <a:ln w="7144">
              <a:solidFill>
                <a:srgbClr val="FF8200"/>
              </a:solidFill>
            </a:ln>
          </p:spPr>
          <p:txBody>
            <a:bodyPr wrap="square" lIns="0" tIns="0" rIns="0" bIns="0" rtlCol="0"/>
            <a:lstStyle/>
            <a:p>
              <a:endParaRPr/>
            </a:p>
          </p:txBody>
        </p:sp>
        <p:sp>
          <p:nvSpPr>
            <p:cNvPr id="2389" name="object 2387">
              <a:extLst>
                <a:ext uri="{FF2B5EF4-FFF2-40B4-BE49-F238E27FC236}">
                  <a16:creationId xmlns:a16="http://schemas.microsoft.com/office/drawing/2014/main" id="{77931FEE-5A0D-4671-B670-5E0E0A0E1A48}"/>
                </a:ext>
              </a:extLst>
            </p:cNvPr>
            <p:cNvSpPr/>
            <p:nvPr/>
          </p:nvSpPr>
          <p:spPr>
            <a:xfrm>
              <a:off x="4130483" y="4721442"/>
              <a:ext cx="258445" cy="0"/>
            </a:xfrm>
            <a:custGeom>
              <a:avLst/>
              <a:gdLst/>
              <a:ahLst/>
              <a:cxnLst/>
              <a:rect l="l" t="t" r="r" b="b"/>
              <a:pathLst>
                <a:path w="258445">
                  <a:moveTo>
                    <a:pt x="0" y="0"/>
                  </a:moveTo>
                  <a:lnTo>
                    <a:pt x="258219" y="0"/>
                  </a:lnTo>
                </a:path>
              </a:pathLst>
            </a:custGeom>
            <a:ln w="3175">
              <a:solidFill>
                <a:srgbClr val="FF9100"/>
              </a:solidFill>
            </a:ln>
          </p:spPr>
          <p:txBody>
            <a:bodyPr wrap="square" lIns="0" tIns="0" rIns="0" bIns="0" rtlCol="0"/>
            <a:lstStyle/>
            <a:p>
              <a:endParaRPr/>
            </a:p>
          </p:txBody>
        </p:sp>
        <p:sp>
          <p:nvSpPr>
            <p:cNvPr id="2390" name="object 2388">
              <a:extLst>
                <a:ext uri="{FF2B5EF4-FFF2-40B4-BE49-F238E27FC236}">
                  <a16:creationId xmlns:a16="http://schemas.microsoft.com/office/drawing/2014/main" id="{F80D7743-8063-4544-9E84-52BBFFB0BA12}"/>
                </a:ext>
              </a:extLst>
            </p:cNvPr>
            <p:cNvSpPr/>
            <p:nvPr/>
          </p:nvSpPr>
          <p:spPr>
            <a:xfrm>
              <a:off x="4127646" y="4719060"/>
              <a:ext cx="258445" cy="0"/>
            </a:xfrm>
            <a:custGeom>
              <a:avLst/>
              <a:gdLst/>
              <a:ahLst/>
              <a:cxnLst/>
              <a:rect l="l" t="t" r="r" b="b"/>
              <a:pathLst>
                <a:path w="258445">
                  <a:moveTo>
                    <a:pt x="0" y="0"/>
                  </a:moveTo>
                  <a:lnTo>
                    <a:pt x="258219" y="0"/>
                  </a:lnTo>
                </a:path>
              </a:pathLst>
            </a:custGeom>
            <a:ln w="3175">
              <a:solidFill>
                <a:srgbClr val="FF9100"/>
              </a:solidFill>
            </a:ln>
          </p:spPr>
          <p:txBody>
            <a:bodyPr wrap="square" lIns="0" tIns="0" rIns="0" bIns="0" rtlCol="0"/>
            <a:lstStyle/>
            <a:p>
              <a:endParaRPr/>
            </a:p>
          </p:txBody>
        </p:sp>
        <p:sp>
          <p:nvSpPr>
            <p:cNvPr id="2391" name="object 2389">
              <a:extLst>
                <a:ext uri="{FF2B5EF4-FFF2-40B4-BE49-F238E27FC236}">
                  <a16:creationId xmlns:a16="http://schemas.microsoft.com/office/drawing/2014/main" id="{24C3946E-281C-460B-8279-3BA58D41CBD3}"/>
                </a:ext>
              </a:extLst>
            </p:cNvPr>
            <p:cNvSpPr/>
            <p:nvPr/>
          </p:nvSpPr>
          <p:spPr>
            <a:xfrm>
              <a:off x="4127646" y="4719060"/>
              <a:ext cx="258445" cy="0"/>
            </a:xfrm>
            <a:custGeom>
              <a:avLst/>
              <a:gdLst/>
              <a:ahLst/>
              <a:cxnLst/>
              <a:rect l="l" t="t" r="r" b="b"/>
              <a:pathLst>
                <a:path w="258445">
                  <a:moveTo>
                    <a:pt x="0" y="0"/>
                  </a:moveTo>
                  <a:lnTo>
                    <a:pt x="258219" y="0"/>
                  </a:lnTo>
                </a:path>
              </a:pathLst>
            </a:custGeom>
            <a:ln w="3175">
              <a:solidFill>
                <a:srgbClr val="FF9C00"/>
              </a:solidFill>
            </a:ln>
          </p:spPr>
          <p:txBody>
            <a:bodyPr wrap="square" lIns="0" tIns="0" rIns="0" bIns="0" rtlCol="0"/>
            <a:lstStyle/>
            <a:p>
              <a:endParaRPr/>
            </a:p>
          </p:txBody>
        </p:sp>
        <p:sp>
          <p:nvSpPr>
            <p:cNvPr id="2392" name="object 2390">
              <a:extLst>
                <a:ext uri="{FF2B5EF4-FFF2-40B4-BE49-F238E27FC236}">
                  <a16:creationId xmlns:a16="http://schemas.microsoft.com/office/drawing/2014/main" id="{4CC5F028-D109-48D1-8759-147ED2548C4F}"/>
                </a:ext>
              </a:extLst>
            </p:cNvPr>
            <p:cNvSpPr/>
            <p:nvPr/>
          </p:nvSpPr>
          <p:spPr>
            <a:xfrm>
              <a:off x="4121971" y="4716679"/>
              <a:ext cx="261620" cy="0"/>
            </a:xfrm>
            <a:custGeom>
              <a:avLst/>
              <a:gdLst/>
              <a:ahLst/>
              <a:cxnLst/>
              <a:rect l="l" t="t" r="r" b="b"/>
              <a:pathLst>
                <a:path w="261620">
                  <a:moveTo>
                    <a:pt x="0" y="0"/>
                  </a:moveTo>
                  <a:lnTo>
                    <a:pt x="261056" y="0"/>
                  </a:lnTo>
                </a:path>
              </a:pathLst>
            </a:custGeom>
            <a:ln w="3175">
              <a:solidFill>
                <a:srgbClr val="FFAB00"/>
              </a:solidFill>
            </a:ln>
          </p:spPr>
          <p:txBody>
            <a:bodyPr wrap="square" lIns="0" tIns="0" rIns="0" bIns="0" rtlCol="0"/>
            <a:lstStyle/>
            <a:p>
              <a:endParaRPr/>
            </a:p>
          </p:txBody>
        </p:sp>
        <p:sp>
          <p:nvSpPr>
            <p:cNvPr id="2393" name="object 2391">
              <a:extLst>
                <a:ext uri="{FF2B5EF4-FFF2-40B4-BE49-F238E27FC236}">
                  <a16:creationId xmlns:a16="http://schemas.microsoft.com/office/drawing/2014/main" id="{C6759390-3883-4AB3-A4F7-58A1FCE4FAAA}"/>
                </a:ext>
              </a:extLst>
            </p:cNvPr>
            <p:cNvSpPr/>
            <p:nvPr/>
          </p:nvSpPr>
          <p:spPr>
            <a:xfrm>
              <a:off x="4121971" y="4716679"/>
              <a:ext cx="261620" cy="0"/>
            </a:xfrm>
            <a:custGeom>
              <a:avLst/>
              <a:gdLst/>
              <a:ahLst/>
              <a:cxnLst/>
              <a:rect l="l" t="t" r="r" b="b"/>
              <a:pathLst>
                <a:path w="261620">
                  <a:moveTo>
                    <a:pt x="0" y="0"/>
                  </a:moveTo>
                  <a:lnTo>
                    <a:pt x="261056" y="0"/>
                  </a:lnTo>
                </a:path>
              </a:pathLst>
            </a:custGeom>
            <a:ln w="3175">
              <a:solidFill>
                <a:srgbClr val="FFB500"/>
              </a:solidFill>
            </a:ln>
          </p:spPr>
          <p:txBody>
            <a:bodyPr wrap="square" lIns="0" tIns="0" rIns="0" bIns="0" rtlCol="0"/>
            <a:lstStyle/>
            <a:p>
              <a:endParaRPr/>
            </a:p>
          </p:txBody>
        </p:sp>
        <p:sp>
          <p:nvSpPr>
            <p:cNvPr id="2394" name="object 2392">
              <a:extLst>
                <a:ext uri="{FF2B5EF4-FFF2-40B4-BE49-F238E27FC236}">
                  <a16:creationId xmlns:a16="http://schemas.microsoft.com/office/drawing/2014/main" id="{DC696086-9C34-45F7-813D-CC5626BD2020}"/>
                </a:ext>
              </a:extLst>
            </p:cNvPr>
            <p:cNvSpPr/>
            <p:nvPr/>
          </p:nvSpPr>
          <p:spPr>
            <a:xfrm>
              <a:off x="4119133" y="4714297"/>
              <a:ext cx="261620" cy="0"/>
            </a:xfrm>
            <a:custGeom>
              <a:avLst/>
              <a:gdLst/>
              <a:ahLst/>
              <a:cxnLst/>
              <a:rect l="l" t="t" r="r" b="b"/>
              <a:pathLst>
                <a:path w="261620">
                  <a:moveTo>
                    <a:pt x="0" y="0"/>
                  </a:moveTo>
                  <a:lnTo>
                    <a:pt x="261056" y="0"/>
                  </a:lnTo>
                </a:path>
              </a:pathLst>
            </a:custGeom>
            <a:ln w="3175">
              <a:solidFill>
                <a:srgbClr val="FFB500"/>
              </a:solidFill>
            </a:ln>
          </p:spPr>
          <p:txBody>
            <a:bodyPr wrap="square" lIns="0" tIns="0" rIns="0" bIns="0" rtlCol="0"/>
            <a:lstStyle/>
            <a:p>
              <a:endParaRPr/>
            </a:p>
          </p:txBody>
        </p:sp>
        <p:sp>
          <p:nvSpPr>
            <p:cNvPr id="2395" name="object 2393">
              <a:extLst>
                <a:ext uri="{FF2B5EF4-FFF2-40B4-BE49-F238E27FC236}">
                  <a16:creationId xmlns:a16="http://schemas.microsoft.com/office/drawing/2014/main" id="{47CBA739-021C-4AC5-B41D-33ADE32F08F1}"/>
                </a:ext>
              </a:extLst>
            </p:cNvPr>
            <p:cNvSpPr/>
            <p:nvPr/>
          </p:nvSpPr>
          <p:spPr>
            <a:xfrm>
              <a:off x="4119133" y="4713902"/>
              <a:ext cx="261620" cy="0"/>
            </a:xfrm>
            <a:custGeom>
              <a:avLst/>
              <a:gdLst/>
              <a:ahLst/>
              <a:cxnLst/>
              <a:rect l="l" t="t" r="r" b="b"/>
              <a:pathLst>
                <a:path w="261620">
                  <a:moveTo>
                    <a:pt x="0" y="0"/>
                  </a:moveTo>
                  <a:lnTo>
                    <a:pt x="261056" y="0"/>
                  </a:lnTo>
                </a:path>
              </a:pathLst>
            </a:custGeom>
            <a:ln w="3175">
              <a:solidFill>
                <a:srgbClr val="FFC200"/>
              </a:solidFill>
            </a:ln>
          </p:spPr>
          <p:txBody>
            <a:bodyPr wrap="square" lIns="0" tIns="0" rIns="0" bIns="0" rtlCol="0"/>
            <a:lstStyle/>
            <a:p>
              <a:endParaRPr/>
            </a:p>
          </p:txBody>
        </p:sp>
        <p:sp>
          <p:nvSpPr>
            <p:cNvPr id="2396" name="object 2394">
              <a:extLst>
                <a:ext uri="{FF2B5EF4-FFF2-40B4-BE49-F238E27FC236}">
                  <a16:creationId xmlns:a16="http://schemas.microsoft.com/office/drawing/2014/main" id="{9CCAA5BB-AD0C-4D79-932B-F64CED903A02}"/>
                </a:ext>
              </a:extLst>
            </p:cNvPr>
            <p:cNvSpPr/>
            <p:nvPr/>
          </p:nvSpPr>
          <p:spPr>
            <a:xfrm>
              <a:off x="4119133" y="4711585"/>
              <a:ext cx="258445" cy="0"/>
            </a:xfrm>
            <a:custGeom>
              <a:avLst/>
              <a:gdLst/>
              <a:ahLst/>
              <a:cxnLst/>
              <a:rect l="l" t="t" r="r" b="b"/>
              <a:pathLst>
                <a:path w="258445">
                  <a:moveTo>
                    <a:pt x="0" y="0"/>
                  </a:moveTo>
                  <a:lnTo>
                    <a:pt x="258219" y="0"/>
                  </a:lnTo>
                </a:path>
              </a:pathLst>
            </a:custGeom>
            <a:ln w="3175">
              <a:solidFill>
                <a:srgbClr val="FFC200"/>
              </a:solidFill>
            </a:ln>
          </p:spPr>
          <p:txBody>
            <a:bodyPr wrap="square" lIns="0" tIns="0" rIns="0" bIns="0" rtlCol="0"/>
            <a:lstStyle/>
            <a:p>
              <a:endParaRPr/>
            </a:p>
          </p:txBody>
        </p:sp>
        <p:sp>
          <p:nvSpPr>
            <p:cNvPr id="2397" name="object 2395">
              <a:extLst>
                <a:ext uri="{FF2B5EF4-FFF2-40B4-BE49-F238E27FC236}">
                  <a16:creationId xmlns:a16="http://schemas.microsoft.com/office/drawing/2014/main" id="{2A6D8114-28CD-492C-B9FE-DD2F73F86F97}"/>
                </a:ext>
              </a:extLst>
            </p:cNvPr>
            <p:cNvSpPr/>
            <p:nvPr/>
          </p:nvSpPr>
          <p:spPr>
            <a:xfrm>
              <a:off x="4119133" y="4711916"/>
              <a:ext cx="258445" cy="0"/>
            </a:xfrm>
            <a:custGeom>
              <a:avLst/>
              <a:gdLst/>
              <a:ahLst/>
              <a:cxnLst/>
              <a:rect l="l" t="t" r="r" b="b"/>
              <a:pathLst>
                <a:path w="258445">
                  <a:moveTo>
                    <a:pt x="0" y="0"/>
                  </a:moveTo>
                  <a:lnTo>
                    <a:pt x="258219" y="0"/>
                  </a:lnTo>
                </a:path>
              </a:pathLst>
            </a:custGeom>
            <a:ln w="3175">
              <a:solidFill>
                <a:srgbClr val="FFCC00"/>
              </a:solidFill>
            </a:ln>
          </p:spPr>
          <p:txBody>
            <a:bodyPr wrap="square" lIns="0" tIns="0" rIns="0" bIns="0" rtlCol="0"/>
            <a:lstStyle/>
            <a:p>
              <a:endParaRPr/>
            </a:p>
          </p:txBody>
        </p:sp>
        <p:sp>
          <p:nvSpPr>
            <p:cNvPr id="2398" name="object 2396">
              <a:extLst>
                <a:ext uri="{FF2B5EF4-FFF2-40B4-BE49-F238E27FC236}">
                  <a16:creationId xmlns:a16="http://schemas.microsoft.com/office/drawing/2014/main" id="{4E80C7F9-7414-45AC-B214-AB0D9E4A5660}"/>
                </a:ext>
              </a:extLst>
            </p:cNvPr>
            <p:cNvSpPr/>
            <p:nvPr/>
          </p:nvSpPr>
          <p:spPr>
            <a:xfrm>
              <a:off x="4116296" y="4709535"/>
              <a:ext cx="258445" cy="0"/>
            </a:xfrm>
            <a:custGeom>
              <a:avLst/>
              <a:gdLst/>
              <a:ahLst/>
              <a:cxnLst/>
              <a:rect l="l" t="t" r="r" b="b"/>
              <a:pathLst>
                <a:path w="258445">
                  <a:moveTo>
                    <a:pt x="0" y="0"/>
                  </a:moveTo>
                  <a:lnTo>
                    <a:pt x="258219" y="0"/>
                  </a:lnTo>
                </a:path>
              </a:pathLst>
            </a:custGeom>
            <a:ln w="3175">
              <a:solidFill>
                <a:srgbClr val="FFDB00"/>
              </a:solidFill>
            </a:ln>
          </p:spPr>
          <p:txBody>
            <a:bodyPr wrap="square" lIns="0" tIns="0" rIns="0" bIns="0" rtlCol="0"/>
            <a:lstStyle/>
            <a:p>
              <a:endParaRPr/>
            </a:p>
          </p:txBody>
        </p:sp>
        <p:sp>
          <p:nvSpPr>
            <p:cNvPr id="2399" name="object 2397">
              <a:extLst>
                <a:ext uri="{FF2B5EF4-FFF2-40B4-BE49-F238E27FC236}">
                  <a16:creationId xmlns:a16="http://schemas.microsoft.com/office/drawing/2014/main" id="{C69E044F-9E56-4C5D-A800-5129013C9032}"/>
                </a:ext>
              </a:extLst>
            </p:cNvPr>
            <p:cNvSpPr/>
            <p:nvPr/>
          </p:nvSpPr>
          <p:spPr>
            <a:xfrm>
              <a:off x="4116296" y="4709535"/>
              <a:ext cx="258445" cy="0"/>
            </a:xfrm>
            <a:custGeom>
              <a:avLst/>
              <a:gdLst/>
              <a:ahLst/>
              <a:cxnLst/>
              <a:rect l="l" t="t" r="r" b="b"/>
              <a:pathLst>
                <a:path w="258445">
                  <a:moveTo>
                    <a:pt x="0" y="0"/>
                  </a:moveTo>
                  <a:lnTo>
                    <a:pt x="258219" y="0"/>
                  </a:lnTo>
                </a:path>
              </a:pathLst>
            </a:custGeom>
            <a:ln w="3175">
              <a:solidFill>
                <a:srgbClr val="FFE400"/>
              </a:solidFill>
            </a:ln>
          </p:spPr>
          <p:txBody>
            <a:bodyPr wrap="square" lIns="0" tIns="0" rIns="0" bIns="0" rtlCol="0"/>
            <a:lstStyle/>
            <a:p>
              <a:endParaRPr/>
            </a:p>
          </p:txBody>
        </p:sp>
        <p:sp>
          <p:nvSpPr>
            <p:cNvPr id="2400" name="object 2398">
              <a:extLst>
                <a:ext uri="{FF2B5EF4-FFF2-40B4-BE49-F238E27FC236}">
                  <a16:creationId xmlns:a16="http://schemas.microsoft.com/office/drawing/2014/main" id="{A949F719-D599-4D53-8283-31C4EAA16D5A}"/>
                </a:ext>
              </a:extLst>
            </p:cNvPr>
            <p:cNvSpPr/>
            <p:nvPr/>
          </p:nvSpPr>
          <p:spPr>
            <a:xfrm>
              <a:off x="4110621" y="4705963"/>
              <a:ext cx="261620" cy="0"/>
            </a:xfrm>
            <a:custGeom>
              <a:avLst/>
              <a:gdLst/>
              <a:ahLst/>
              <a:cxnLst/>
              <a:rect l="l" t="t" r="r" b="b"/>
              <a:pathLst>
                <a:path w="261620">
                  <a:moveTo>
                    <a:pt x="0" y="0"/>
                  </a:moveTo>
                  <a:lnTo>
                    <a:pt x="261056" y="0"/>
                  </a:lnTo>
                </a:path>
              </a:pathLst>
            </a:custGeom>
            <a:ln w="4762">
              <a:solidFill>
                <a:srgbClr val="FFE400"/>
              </a:solidFill>
            </a:ln>
          </p:spPr>
          <p:txBody>
            <a:bodyPr wrap="square" lIns="0" tIns="0" rIns="0" bIns="0" rtlCol="0"/>
            <a:lstStyle/>
            <a:p>
              <a:endParaRPr/>
            </a:p>
          </p:txBody>
        </p:sp>
        <p:sp>
          <p:nvSpPr>
            <p:cNvPr id="2401" name="object 2399">
              <a:extLst>
                <a:ext uri="{FF2B5EF4-FFF2-40B4-BE49-F238E27FC236}">
                  <a16:creationId xmlns:a16="http://schemas.microsoft.com/office/drawing/2014/main" id="{E42E80A7-3598-4FDD-8DE8-823DBDE4731A}"/>
                </a:ext>
              </a:extLst>
            </p:cNvPr>
            <p:cNvSpPr/>
            <p:nvPr/>
          </p:nvSpPr>
          <p:spPr>
            <a:xfrm>
              <a:off x="4110621" y="4705963"/>
              <a:ext cx="261620" cy="0"/>
            </a:xfrm>
            <a:custGeom>
              <a:avLst/>
              <a:gdLst/>
              <a:ahLst/>
              <a:cxnLst/>
              <a:rect l="l" t="t" r="r" b="b"/>
              <a:pathLst>
                <a:path w="261620">
                  <a:moveTo>
                    <a:pt x="0" y="0"/>
                  </a:moveTo>
                  <a:lnTo>
                    <a:pt x="261056" y="0"/>
                  </a:lnTo>
                </a:path>
              </a:pathLst>
            </a:custGeom>
            <a:ln w="4762">
              <a:solidFill>
                <a:srgbClr val="FFE408"/>
              </a:solidFill>
            </a:ln>
          </p:spPr>
          <p:txBody>
            <a:bodyPr wrap="square" lIns="0" tIns="0" rIns="0" bIns="0" rtlCol="0"/>
            <a:lstStyle/>
            <a:p>
              <a:endParaRPr/>
            </a:p>
          </p:txBody>
        </p:sp>
        <p:sp>
          <p:nvSpPr>
            <p:cNvPr id="2402" name="object 2400">
              <a:extLst>
                <a:ext uri="{FF2B5EF4-FFF2-40B4-BE49-F238E27FC236}">
                  <a16:creationId xmlns:a16="http://schemas.microsoft.com/office/drawing/2014/main" id="{D804A382-4D51-4386-A694-B60ADE9CFD5F}"/>
                </a:ext>
              </a:extLst>
            </p:cNvPr>
            <p:cNvSpPr/>
            <p:nvPr/>
          </p:nvSpPr>
          <p:spPr>
            <a:xfrm>
              <a:off x="4110621" y="4702390"/>
              <a:ext cx="255904" cy="0"/>
            </a:xfrm>
            <a:custGeom>
              <a:avLst/>
              <a:gdLst/>
              <a:ahLst/>
              <a:cxnLst/>
              <a:rect l="l" t="t" r="r" b="b"/>
              <a:pathLst>
                <a:path w="255904">
                  <a:moveTo>
                    <a:pt x="0" y="0"/>
                  </a:moveTo>
                  <a:lnTo>
                    <a:pt x="255381" y="0"/>
                  </a:lnTo>
                </a:path>
              </a:pathLst>
            </a:custGeom>
            <a:ln w="3175">
              <a:solidFill>
                <a:srgbClr val="FFE809"/>
              </a:solidFill>
            </a:ln>
          </p:spPr>
          <p:txBody>
            <a:bodyPr wrap="square" lIns="0" tIns="0" rIns="0" bIns="0" rtlCol="0"/>
            <a:lstStyle/>
            <a:p>
              <a:endParaRPr/>
            </a:p>
          </p:txBody>
        </p:sp>
        <p:sp>
          <p:nvSpPr>
            <p:cNvPr id="2403" name="object 2401">
              <a:extLst>
                <a:ext uri="{FF2B5EF4-FFF2-40B4-BE49-F238E27FC236}">
                  <a16:creationId xmlns:a16="http://schemas.microsoft.com/office/drawing/2014/main" id="{EDE47EF9-A408-4F7A-9F47-06000F96A942}"/>
                </a:ext>
              </a:extLst>
            </p:cNvPr>
            <p:cNvSpPr/>
            <p:nvPr/>
          </p:nvSpPr>
          <p:spPr>
            <a:xfrm>
              <a:off x="4110621" y="4702312"/>
              <a:ext cx="255904" cy="0"/>
            </a:xfrm>
            <a:custGeom>
              <a:avLst/>
              <a:gdLst/>
              <a:ahLst/>
              <a:cxnLst/>
              <a:rect l="l" t="t" r="r" b="b"/>
              <a:pathLst>
                <a:path w="255904">
                  <a:moveTo>
                    <a:pt x="0" y="0"/>
                  </a:moveTo>
                  <a:lnTo>
                    <a:pt x="255381" y="0"/>
                  </a:lnTo>
                </a:path>
              </a:pathLst>
            </a:custGeom>
            <a:ln w="3175">
              <a:solidFill>
                <a:srgbClr val="FFE812"/>
              </a:solidFill>
            </a:ln>
          </p:spPr>
          <p:txBody>
            <a:bodyPr wrap="square" lIns="0" tIns="0" rIns="0" bIns="0" rtlCol="0"/>
            <a:lstStyle/>
            <a:p>
              <a:endParaRPr/>
            </a:p>
          </p:txBody>
        </p:sp>
        <p:sp>
          <p:nvSpPr>
            <p:cNvPr id="2404" name="object 2402">
              <a:extLst>
                <a:ext uri="{FF2B5EF4-FFF2-40B4-BE49-F238E27FC236}">
                  <a16:creationId xmlns:a16="http://schemas.microsoft.com/office/drawing/2014/main" id="{77F6CD84-B98F-4415-92A0-52B9FD21FE18}"/>
                </a:ext>
              </a:extLst>
            </p:cNvPr>
            <p:cNvSpPr/>
            <p:nvPr/>
          </p:nvSpPr>
          <p:spPr>
            <a:xfrm>
              <a:off x="4110621" y="4667860"/>
              <a:ext cx="263894" cy="66680"/>
            </a:xfrm>
            <a:prstGeom prst="rect">
              <a:avLst/>
            </a:prstGeom>
            <a:blipFill>
              <a:blip r:embed="rId5" cstate="print"/>
              <a:stretch>
                <a:fillRect/>
              </a:stretch>
            </a:blipFill>
          </p:spPr>
          <p:txBody>
            <a:bodyPr wrap="square" lIns="0" tIns="0" rIns="0" bIns="0" rtlCol="0"/>
            <a:lstStyle/>
            <a:p>
              <a:endParaRPr/>
            </a:p>
          </p:txBody>
        </p:sp>
        <p:sp>
          <p:nvSpPr>
            <p:cNvPr id="2405" name="object 2403">
              <a:extLst>
                <a:ext uri="{FF2B5EF4-FFF2-40B4-BE49-F238E27FC236}">
                  <a16:creationId xmlns:a16="http://schemas.microsoft.com/office/drawing/2014/main" id="{9728F2E0-AA58-4CAE-A9BC-D63C72DB3E50}"/>
                </a:ext>
              </a:extLst>
            </p:cNvPr>
            <p:cNvSpPr/>
            <p:nvPr/>
          </p:nvSpPr>
          <p:spPr>
            <a:xfrm>
              <a:off x="5711012" y="4882238"/>
              <a:ext cx="82550" cy="5080"/>
            </a:xfrm>
            <a:custGeom>
              <a:avLst/>
              <a:gdLst/>
              <a:ahLst/>
              <a:cxnLst/>
              <a:rect l="l" t="t" r="r" b="b"/>
              <a:pathLst>
                <a:path w="82550" h="5079">
                  <a:moveTo>
                    <a:pt x="82289" y="0"/>
                  </a:moveTo>
                  <a:lnTo>
                    <a:pt x="0" y="0"/>
                  </a:lnTo>
                  <a:lnTo>
                    <a:pt x="2837" y="4762"/>
                  </a:lnTo>
                  <a:lnTo>
                    <a:pt x="79452" y="4762"/>
                  </a:lnTo>
                  <a:lnTo>
                    <a:pt x="82289" y="0"/>
                  </a:lnTo>
                  <a:close/>
                </a:path>
              </a:pathLst>
            </a:custGeom>
            <a:solidFill>
              <a:srgbClr val="FF2000"/>
            </a:solidFill>
          </p:spPr>
          <p:txBody>
            <a:bodyPr wrap="square" lIns="0" tIns="0" rIns="0" bIns="0" rtlCol="0"/>
            <a:lstStyle/>
            <a:p>
              <a:endParaRPr/>
            </a:p>
          </p:txBody>
        </p:sp>
        <p:sp>
          <p:nvSpPr>
            <p:cNvPr id="2406" name="object 2404">
              <a:extLst>
                <a:ext uri="{FF2B5EF4-FFF2-40B4-BE49-F238E27FC236}">
                  <a16:creationId xmlns:a16="http://schemas.microsoft.com/office/drawing/2014/main" id="{27755A89-0A28-4803-A419-DB5A0FE4248E}"/>
                </a:ext>
              </a:extLst>
            </p:cNvPr>
            <p:cNvSpPr/>
            <p:nvPr/>
          </p:nvSpPr>
          <p:spPr>
            <a:xfrm>
              <a:off x="5711012" y="4882238"/>
              <a:ext cx="80010" cy="5080"/>
            </a:xfrm>
            <a:custGeom>
              <a:avLst/>
              <a:gdLst/>
              <a:ahLst/>
              <a:cxnLst/>
              <a:rect l="l" t="t" r="r" b="b"/>
              <a:pathLst>
                <a:path w="80010" h="5079">
                  <a:moveTo>
                    <a:pt x="79452" y="0"/>
                  </a:moveTo>
                  <a:lnTo>
                    <a:pt x="0" y="0"/>
                  </a:lnTo>
                  <a:lnTo>
                    <a:pt x="0" y="4762"/>
                  </a:lnTo>
                  <a:lnTo>
                    <a:pt x="79452" y="4762"/>
                  </a:lnTo>
                  <a:lnTo>
                    <a:pt x="79452" y="0"/>
                  </a:lnTo>
                  <a:close/>
                </a:path>
              </a:pathLst>
            </a:custGeom>
            <a:solidFill>
              <a:srgbClr val="FF2F00"/>
            </a:solidFill>
          </p:spPr>
          <p:txBody>
            <a:bodyPr wrap="square" lIns="0" tIns="0" rIns="0" bIns="0" rtlCol="0"/>
            <a:lstStyle/>
            <a:p>
              <a:endParaRPr/>
            </a:p>
          </p:txBody>
        </p:sp>
        <p:sp>
          <p:nvSpPr>
            <p:cNvPr id="2407" name="object 2405">
              <a:extLst>
                <a:ext uri="{FF2B5EF4-FFF2-40B4-BE49-F238E27FC236}">
                  <a16:creationId xmlns:a16="http://schemas.microsoft.com/office/drawing/2014/main" id="{A2C17E7A-A813-466C-9A4C-7F0553A4DCAF}"/>
                </a:ext>
              </a:extLst>
            </p:cNvPr>
            <p:cNvSpPr/>
            <p:nvPr/>
          </p:nvSpPr>
          <p:spPr>
            <a:xfrm>
              <a:off x="5671286" y="4881048"/>
              <a:ext cx="142240" cy="0"/>
            </a:xfrm>
            <a:custGeom>
              <a:avLst/>
              <a:gdLst/>
              <a:ahLst/>
              <a:cxnLst/>
              <a:rect l="l" t="t" r="r" b="b"/>
              <a:pathLst>
                <a:path w="142239">
                  <a:moveTo>
                    <a:pt x="0" y="0"/>
                  </a:moveTo>
                  <a:lnTo>
                    <a:pt x="141878" y="0"/>
                  </a:lnTo>
                </a:path>
              </a:pathLst>
            </a:custGeom>
            <a:ln w="3175">
              <a:solidFill>
                <a:srgbClr val="FF3A00"/>
              </a:solidFill>
            </a:ln>
          </p:spPr>
          <p:txBody>
            <a:bodyPr wrap="square" lIns="0" tIns="0" rIns="0" bIns="0" rtlCol="0"/>
            <a:lstStyle/>
            <a:p>
              <a:endParaRPr/>
            </a:p>
          </p:txBody>
        </p:sp>
        <p:sp>
          <p:nvSpPr>
            <p:cNvPr id="2408" name="object 2406">
              <a:extLst>
                <a:ext uri="{FF2B5EF4-FFF2-40B4-BE49-F238E27FC236}">
                  <a16:creationId xmlns:a16="http://schemas.microsoft.com/office/drawing/2014/main" id="{2F10E5DE-88C9-44E2-82D6-E341F7E5C81E}"/>
                </a:ext>
              </a:extLst>
            </p:cNvPr>
            <p:cNvSpPr/>
            <p:nvPr/>
          </p:nvSpPr>
          <p:spPr>
            <a:xfrm>
              <a:off x="5671286" y="4881048"/>
              <a:ext cx="142240" cy="0"/>
            </a:xfrm>
            <a:custGeom>
              <a:avLst/>
              <a:gdLst/>
              <a:ahLst/>
              <a:cxnLst/>
              <a:rect l="l" t="t" r="r" b="b"/>
              <a:pathLst>
                <a:path w="142239">
                  <a:moveTo>
                    <a:pt x="0" y="0"/>
                  </a:moveTo>
                  <a:lnTo>
                    <a:pt x="141878" y="0"/>
                  </a:lnTo>
                </a:path>
              </a:pathLst>
            </a:custGeom>
            <a:ln w="3175">
              <a:solidFill>
                <a:srgbClr val="FF4900"/>
              </a:solidFill>
            </a:ln>
          </p:spPr>
          <p:txBody>
            <a:bodyPr wrap="square" lIns="0" tIns="0" rIns="0" bIns="0" rtlCol="0"/>
            <a:lstStyle/>
            <a:p>
              <a:endParaRPr/>
            </a:p>
          </p:txBody>
        </p:sp>
        <p:sp>
          <p:nvSpPr>
            <p:cNvPr id="2409" name="object 2407">
              <a:extLst>
                <a:ext uri="{FF2B5EF4-FFF2-40B4-BE49-F238E27FC236}">
                  <a16:creationId xmlns:a16="http://schemas.microsoft.com/office/drawing/2014/main" id="{A750EB70-C3A7-45D8-8991-F6DE066D18A4}"/>
                </a:ext>
              </a:extLst>
            </p:cNvPr>
            <p:cNvSpPr/>
            <p:nvPr/>
          </p:nvSpPr>
          <p:spPr>
            <a:xfrm>
              <a:off x="5659936" y="4878666"/>
              <a:ext cx="159385" cy="0"/>
            </a:xfrm>
            <a:custGeom>
              <a:avLst/>
              <a:gdLst/>
              <a:ahLst/>
              <a:cxnLst/>
              <a:rect l="l" t="t" r="r" b="b"/>
              <a:pathLst>
                <a:path w="159385">
                  <a:moveTo>
                    <a:pt x="0" y="0"/>
                  </a:moveTo>
                  <a:lnTo>
                    <a:pt x="158904" y="0"/>
                  </a:lnTo>
                </a:path>
              </a:pathLst>
            </a:custGeom>
            <a:ln w="3175">
              <a:solidFill>
                <a:srgbClr val="FF4900"/>
              </a:solidFill>
            </a:ln>
          </p:spPr>
          <p:txBody>
            <a:bodyPr wrap="square" lIns="0" tIns="0" rIns="0" bIns="0" rtlCol="0"/>
            <a:lstStyle/>
            <a:p>
              <a:endParaRPr/>
            </a:p>
          </p:txBody>
        </p:sp>
        <p:sp>
          <p:nvSpPr>
            <p:cNvPr id="2410" name="object 2408">
              <a:extLst>
                <a:ext uri="{FF2B5EF4-FFF2-40B4-BE49-F238E27FC236}">
                  <a16:creationId xmlns:a16="http://schemas.microsoft.com/office/drawing/2014/main" id="{A2DD72A4-BAF0-40CC-A5F6-505865458129}"/>
                </a:ext>
              </a:extLst>
            </p:cNvPr>
            <p:cNvSpPr/>
            <p:nvPr/>
          </p:nvSpPr>
          <p:spPr>
            <a:xfrm>
              <a:off x="5518057" y="4877475"/>
              <a:ext cx="85725" cy="2540"/>
            </a:xfrm>
            <a:custGeom>
              <a:avLst/>
              <a:gdLst/>
              <a:ahLst/>
              <a:cxnLst/>
              <a:rect l="l" t="t" r="r" b="b"/>
              <a:pathLst>
                <a:path w="85725" h="2539">
                  <a:moveTo>
                    <a:pt x="85127" y="0"/>
                  </a:moveTo>
                  <a:lnTo>
                    <a:pt x="0" y="0"/>
                  </a:lnTo>
                  <a:lnTo>
                    <a:pt x="0" y="2381"/>
                  </a:lnTo>
                  <a:lnTo>
                    <a:pt x="82289" y="2381"/>
                  </a:lnTo>
                  <a:lnTo>
                    <a:pt x="85127" y="0"/>
                  </a:lnTo>
                  <a:close/>
                </a:path>
              </a:pathLst>
            </a:custGeom>
            <a:solidFill>
              <a:srgbClr val="FF4900"/>
            </a:solidFill>
          </p:spPr>
          <p:txBody>
            <a:bodyPr wrap="square" lIns="0" tIns="0" rIns="0" bIns="0" rtlCol="0"/>
            <a:lstStyle/>
            <a:p>
              <a:endParaRPr/>
            </a:p>
          </p:txBody>
        </p:sp>
        <p:sp>
          <p:nvSpPr>
            <p:cNvPr id="2411" name="object 2409">
              <a:extLst>
                <a:ext uri="{FF2B5EF4-FFF2-40B4-BE49-F238E27FC236}">
                  <a16:creationId xmlns:a16="http://schemas.microsoft.com/office/drawing/2014/main" id="{D502ED73-AC94-4CFF-AFB0-75094750581D}"/>
                </a:ext>
              </a:extLst>
            </p:cNvPr>
            <p:cNvSpPr/>
            <p:nvPr/>
          </p:nvSpPr>
          <p:spPr>
            <a:xfrm>
              <a:off x="5659936" y="4878666"/>
              <a:ext cx="159385" cy="0"/>
            </a:xfrm>
            <a:custGeom>
              <a:avLst/>
              <a:gdLst/>
              <a:ahLst/>
              <a:cxnLst/>
              <a:rect l="l" t="t" r="r" b="b"/>
              <a:pathLst>
                <a:path w="159385">
                  <a:moveTo>
                    <a:pt x="0" y="0"/>
                  </a:moveTo>
                  <a:lnTo>
                    <a:pt x="158904" y="0"/>
                  </a:lnTo>
                </a:path>
              </a:pathLst>
            </a:custGeom>
            <a:ln w="3175">
              <a:solidFill>
                <a:srgbClr val="FF5200"/>
              </a:solidFill>
            </a:ln>
          </p:spPr>
          <p:txBody>
            <a:bodyPr wrap="square" lIns="0" tIns="0" rIns="0" bIns="0" rtlCol="0"/>
            <a:lstStyle/>
            <a:p>
              <a:endParaRPr/>
            </a:p>
          </p:txBody>
        </p:sp>
        <p:sp>
          <p:nvSpPr>
            <p:cNvPr id="2412" name="object 2410">
              <a:extLst>
                <a:ext uri="{FF2B5EF4-FFF2-40B4-BE49-F238E27FC236}">
                  <a16:creationId xmlns:a16="http://schemas.microsoft.com/office/drawing/2014/main" id="{C1DAB385-0DC3-4BC5-BD92-BC37251B344E}"/>
                </a:ext>
              </a:extLst>
            </p:cNvPr>
            <p:cNvSpPr/>
            <p:nvPr/>
          </p:nvSpPr>
          <p:spPr>
            <a:xfrm>
              <a:off x="5648585" y="4876280"/>
              <a:ext cx="176530" cy="0"/>
            </a:xfrm>
            <a:custGeom>
              <a:avLst/>
              <a:gdLst/>
              <a:ahLst/>
              <a:cxnLst/>
              <a:rect l="l" t="t" r="r" b="b"/>
              <a:pathLst>
                <a:path w="176529">
                  <a:moveTo>
                    <a:pt x="0" y="0"/>
                  </a:moveTo>
                  <a:lnTo>
                    <a:pt x="175929" y="0"/>
                  </a:lnTo>
                </a:path>
              </a:pathLst>
            </a:custGeom>
            <a:ln w="3175">
              <a:solidFill>
                <a:srgbClr val="FF5200"/>
              </a:solidFill>
            </a:ln>
          </p:spPr>
          <p:txBody>
            <a:bodyPr wrap="square" lIns="0" tIns="0" rIns="0" bIns="0" rtlCol="0"/>
            <a:lstStyle/>
            <a:p>
              <a:endParaRPr/>
            </a:p>
          </p:txBody>
        </p:sp>
        <p:sp>
          <p:nvSpPr>
            <p:cNvPr id="2413" name="object 2411">
              <a:extLst>
                <a:ext uri="{FF2B5EF4-FFF2-40B4-BE49-F238E27FC236}">
                  <a16:creationId xmlns:a16="http://schemas.microsoft.com/office/drawing/2014/main" id="{818D24D6-83FB-42C6-8096-C43A891B8B25}"/>
                </a:ext>
              </a:extLst>
            </p:cNvPr>
            <p:cNvSpPr/>
            <p:nvPr/>
          </p:nvSpPr>
          <p:spPr>
            <a:xfrm>
              <a:off x="5518057" y="4877475"/>
              <a:ext cx="85725" cy="2540"/>
            </a:xfrm>
            <a:custGeom>
              <a:avLst/>
              <a:gdLst/>
              <a:ahLst/>
              <a:cxnLst/>
              <a:rect l="l" t="t" r="r" b="b"/>
              <a:pathLst>
                <a:path w="85725" h="2539">
                  <a:moveTo>
                    <a:pt x="85127" y="0"/>
                  </a:moveTo>
                  <a:lnTo>
                    <a:pt x="0" y="0"/>
                  </a:lnTo>
                  <a:lnTo>
                    <a:pt x="0" y="2381"/>
                  </a:lnTo>
                  <a:lnTo>
                    <a:pt x="85127" y="2381"/>
                  </a:lnTo>
                  <a:lnTo>
                    <a:pt x="85127" y="0"/>
                  </a:lnTo>
                  <a:close/>
                </a:path>
              </a:pathLst>
            </a:custGeom>
            <a:solidFill>
              <a:srgbClr val="FF5200"/>
            </a:solidFill>
          </p:spPr>
          <p:txBody>
            <a:bodyPr wrap="square" lIns="0" tIns="0" rIns="0" bIns="0" rtlCol="0"/>
            <a:lstStyle/>
            <a:p>
              <a:endParaRPr/>
            </a:p>
          </p:txBody>
        </p:sp>
        <p:sp>
          <p:nvSpPr>
            <p:cNvPr id="2414" name="object 2412">
              <a:extLst>
                <a:ext uri="{FF2B5EF4-FFF2-40B4-BE49-F238E27FC236}">
                  <a16:creationId xmlns:a16="http://schemas.microsoft.com/office/drawing/2014/main" id="{EE470628-CB73-44F2-ADC1-0C65A4059DE3}"/>
                </a:ext>
              </a:extLst>
            </p:cNvPr>
            <p:cNvSpPr/>
            <p:nvPr/>
          </p:nvSpPr>
          <p:spPr>
            <a:xfrm>
              <a:off x="5503869" y="4876280"/>
              <a:ext cx="119380" cy="0"/>
            </a:xfrm>
            <a:custGeom>
              <a:avLst/>
              <a:gdLst/>
              <a:ahLst/>
              <a:cxnLst/>
              <a:rect l="l" t="t" r="r" b="b"/>
              <a:pathLst>
                <a:path w="119379">
                  <a:moveTo>
                    <a:pt x="0" y="0"/>
                  </a:moveTo>
                  <a:lnTo>
                    <a:pt x="119178" y="0"/>
                  </a:lnTo>
                </a:path>
              </a:pathLst>
            </a:custGeom>
            <a:ln w="3175">
              <a:solidFill>
                <a:srgbClr val="FF5200"/>
              </a:solidFill>
            </a:ln>
          </p:spPr>
          <p:txBody>
            <a:bodyPr wrap="square" lIns="0" tIns="0" rIns="0" bIns="0" rtlCol="0"/>
            <a:lstStyle/>
            <a:p>
              <a:endParaRPr/>
            </a:p>
          </p:txBody>
        </p:sp>
        <p:sp>
          <p:nvSpPr>
            <p:cNvPr id="2415" name="object 2413">
              <a:extLst>
                <a:ext uri="{FF2B5EF4-FFF2-40B4-BE49-F238E27FC236}">
                  <a16:creationId xmlns:a16="http://schemas.microsoft.com/office/drawing/2014/main" id="{AAE23331-2AAC-480A-B9D6-A353F0338BA9}"/>
                </a:ext>
              </a:extLst>
            </p:cNvPr>
            <p:cNvSpPr/>
            <p:nvPr/>
          </p:nvSpPr>
          <p:spPr>
            <a:xfrm>
              <a:off x="5503869" y="4876280"/>
              <a:ext cx="119380" cy="0"/>
            </a:xfrm>
            <a:custGeom>
              <a:avLst/>
              <a:gdLst/>
              <a:ahLst/>
              <a:cxnLst/>
              <a:rect l="l" t="t" r="r" b="b"/>
              <a:pathLst>
                <a:path w="119379">
                  <a:moveTo>
                    <a:pt x="0" y="0"/>
                  </a:moveTo>
                  <a:lnTo>
                    <a:pt x="119178" y="0"/>
                  </a:lnTo>
                </a:path>
              </a:pathLst>
            </a:custGeom>
            <a:ln w="3175">
              <a:solidFill>
                <a:srgbClr val="FF6000"/>
              </a:solidFill>
            </a:ln>
          </p:spPr>
          <p:txBody>
            <a:bodyPr wrap="square" lIns="0" tIns="0" rIns="0" bIns="0" rtlCol="0"/>
            <a:lstStyle/>
            <a:p>
              <a:endParaRPr/>
            </a:p>
          </p:txBody>
        </p:sp>
        <p:sp>
          <p:nvSpPr>
            <p:cNvPr id="2416" name="object 2414">
              <a:extLst>
                <a:ext uri="{FF2B5EF4-FFF2-40B4-BE49-F238E27FC236}">
                  <a16:creationId xmlns:a16="http://schemas.microsoft.com/office/drawing/2014/main" id="{AA630A14-781A-4AD8-844F-E23FFF532DE4}"/>
                </a:ext>
              </a:extLst>
            </p:cNvPr>
            <p:cNvSpPr/>
            <p:nvPr/>
          </p:nvSpPr>
          <p:spPr>
            <a:xfrm>
              <a:off x="5648585" y="4876280"/>
              <a:ext cx="176530" cy="0"/>
            </a:xfrm>
            <a:custGeom>
              <a:avLst/>
              <a:gdLst/>
              <a:ahLst/>
              <a:cxnLst/>
              <a:rect l="l" t="t" r="r" b="b"/>
              <a:pathLst>
                <a:path w="176529">
                  <a:moveTo>
                    <a:pt x="0" y="0"/>
                  </a:moveTo>
                  <a:lnTo>
                    <a:pt x="175929" y="0"/>
                  </a:lnTo>
                </a:path>
              </a:pathLst>
            </a:custGeom>
            <a:ln w="3175">
              <a:solidFill>
                <a:srgbClr val="FF6000"/>
              </a:solidFill>
            </a:ln>
          </p:spPr>
          <p:txBody>
            <a:bodyPr wrap="square" lIns="0" tIns="0" rIns="0" bIns="0" rtlCol="0"/>
            <a:lstStyle/>
            <a:p>
              <a:endParaRPr/>
            </a:p>
          </p:txBody>
        </p:sp>
        <p:sp>
          <p:nvSpPr>
            <p:cNvPr id="2417" name="object 2415">
              <a:extLst>
                <a:ext uri="{FF2B5EF4-FFF2-40B4-BE49-F238E27FC236}">
                  <a16:creationId xmlns:a16="http://schemas.microsoft.com/office/drawing/2014/main" id="{2CC4FD0E-DD46-4A70-91E0-3F17F082B346}"/>
                </a:ext>
              </a:extLst>
            </p:cNvPr>
            <p:cNvSpPr/>
            <p:nvPr/>
          </p:nvSpPr>
          <p:spPr>
            <a:xfrm>
              <a:off x="5492519" y="4873893"/>
              <a:ext cx="144780" cy="0"/>
            </a:xfrm>
            <a:custGeom>
              <a:avLst/>
              <a:gdLst/>
              <a:ahLst/>
              <a:cxnLst/>
              <a:rect l="l" t="t" r="r" b="b"/>
              <a:pathLst>
                <a:path w="144779">
                  <a:moveTo>
                    <a:pt x="0" y="0"/>
                  </a:moveTo>
                  <a:lnTo>
                    <a:pt x="144716" y="0"/>
                  </a:lnTo>
                </a:path>
              </a:pathLst>
            </a:custGeom>
            <a:ln w="3175">
              <a:solidFill>
                <a:srgbClr val="FF6000"/>
              </a:solidFill>
            </a:ln>
          </p:spPr>
          <p:txBody>
            <a:bodyPr wrap="square" lIns="0" tIns="0" rIns="0" bIns="0" rtlCol="0"/>
            <a:lstStyle/>
            <a:p>
              <a:endParaRPr/>
            </a:p>
          </p:txBody>
        </p:sp>
        <p:sp>
          <p:nvSpPr>
            <p:cNvPr id="2418" name="object 2416">
              <a:extLst>
                <a:ext uri="{FF2B5EF4-FFF2-40B4-BE49-F238E27FC236}">
                  <a16:creationId xmlns:a16="http://schemas.microsoft.com/office/drawing/2014/main" id="{18695A18-9B26-42EA-A4F6-5C38FCE889F4}"/>
                </a:ext>
              </a:extLst>
            </p:cNvPr>
            <p:cNvSpPr/>
            <p:nvPr/>
          </p:nvSpPr>
          <p:spPr>
            <a:xfrm>
              <a:off x="5642910" y="4873893"/>
              <a:ext cx="184785" cy="0"/>
            </a:xfrm>
            <a:custGeom>
              <a:avLst/>
              <a:gdLst/>
              <a:ahLst/>
              <a:cxnLst/>
              <a:rect l="l" t="t" r="r" b="b"/>
              <a:pathLst>
                <a:path w="184785">
                  <a:moveTo>
                    <a:pt x="0" y="0"/>
                  </a:moveTo>
                  <a:lnTo>
                    <a:pt x="184442" y="0"/>
                  </a:lnTo>
                </a:path>
              </a:pathLst>
            </a:custGeom>
            <a:ln w="3175">
              <a:solidFill>
                <a:srgbClr val="FF6000"/>
              </a:solidFill>
            </a:ln>
          </p:spPr>
          <p:txBody>
            <a:bodyPr wrap="square" lIns="0" tIns="0" rIns="0" bIns="0" rtlCol="0"/>
            <a:lstStyle/>
            <a:p>
              <a:endParaRPr/>
            </a:p>
          </p:txBody>
        </p:sp>
        <p:sp>
          <p:nvSpPr>
            <p:cNvPr id="2419" name="object 2417">
              <a:extLst>
                <a:ext uri="{FF2B5EF4-FFF2-40B4-BE49-F238E27FC236}">
                  <a16:creationId xmlns:a16="http://schemas.microsoft.com/office/drawing/2014/main" id="{3FF2968D-A245-4553-9212-08720659DAD7}"/>
                </a:ext>
              </a:extLst>
            </p:cNvPr>
            <p:cNvSpPr/>
            <p:nvPr/>
          </p:nvSpPr>
          <p:spPr>
            <a:xfrm>
              <a:off x="5492519" y="4873893"/>
              <a:ext cx="144780" cy="0"/>
            </a:xfrm>
            <a:custGeom>
              <a:avLst/>
              <a:gdLst/>
              <a:ahLst/>
              <a:cxnLst/>
              <a:rect l="l" t="t" r="r" b="b"/>
              <a:pathLst>
                <a:path w="144779">
                  <a:moveTo>
                    <a:pt x="0" y="0"/>
                  </a:moveTo>
                  <a:lnTo>
                    <a:pt x="144716" y="0"/>
                  </a:lnTo>
                </a:path>
              </a:pathLst>
            </a:custGeom>
            <a:ln w="3175">
              <a:solidFill>
                <a:srgbClr val="FF6B00"/>
              </a:solidFill>
            </a:ln>
          </p:spPr>
          <p:txBody>
            <a:bodyPr wrap="square" lIns="0" tIns="0" rIns="0" bIns="0" rtlCol="0"/>
            <a:lstStyle/>
            <a:p>
              <a:endParaRPr/>
            </a:p>
          </p:txBody>
        </p:sp>
        <p:sp>
          <p:nvSpPr>
            <p:cNvPr id="2420" name="object 2418">
              <a:extLst>
                <a:ext uri="{FF2B5EF4-FFF2-40B4-BE49-F238E27FC236}">
                  <a16:creationId xmlns:a16="http://schemas.microsoft.com/office/drawing/2014/main" id="{A850C4F9-E9FF-4198-9039-C8C859B56562}"/>
                </a:ext>
              </a:extLst>
            </p:cNvPr>
            <p:cNvSpPr/>
            <p:nvPr/>
          </p:nvSpPr>
          <p:spPr>
            <a:xfrm>
              <a:off x="5642910" y="4873845"/>
              <a:ext cx="184785" cy="0"/>
            </a:xfrm>
            <a:custGeom>
              <a:avLst/>
              <a:gdLst/>
              <a:ahLst/>
              <a:cxnLst/>
              <a:rect l="l" t="t" r="r" b="b"/>
              <a:pathLst>
                <a:path w="184785">
                  <a:moveTo>
                    <a:pt x="0" y="0"/>
                  </a:moveTo>
                  <a:lnTo>
                    <a:pt x="184442" y="0"/>
                  </a:lnTo>
                </a:path>
              </a:pathLst>
            </a:custGeom>
            <a:ln w="3175">
              <a:solidFill>
                <a:srgbClr val="FF6B00"/>
              </a:solidFill>
            </a:ln>
          </p:spPr>
          <p:txBody>
            <a:bodyPr wrap="square" lIns="0" tIns="0" rIns="0" bIns="0" rtlCol="0"/>
            <a:lstStyle/>
            <a:p>
              <a:endParaRPr/>
            </a:p>
          </p:txBody>
        </p:sp>
        <p:sp>
          <p:nvSpPr>
            <p:cNvPr id="2421" name="object 2419">
              <a:extLst>
                <a:ext uri="{FF2B5EF4-FFF2-40B4-BE49-F238E27FC236}">
                  <a16:creationId xmlns:a16="http://schemas.microsoft.com/office/drawing/2014/main" id="{6E683E9C-440D-44C4-8971-DDF12FB77719}"/>
                </a:ext>
              </a:extLst>
            </p:cNvPr>
            <p:cNvSpPr/>
            <p:nvPr/>
          </p:nvSpPr>
          <p:spPr>
            <a:xfrm>
              <a:off x="5484006" y="4871527"/>
              <a:ext cx="343535" cy="0"/>
            </a:xfrm>
            <a:custGeom>
              <a:avLst/>
              <a:gdLst/>
              <a:ahLst/>
              <a:cxnLst/>
              <a:rect l="l" t="t" r="r" b="b"/>
              <a:pathLst>
                <a:path w="343535">
                  <a:moveTo>
                    <a:pt x="0" y="0"/>
                  </a:moveTo>
                  <a:lnTo>
                    <a:pt x="343346" y="0"/>
                  </a:lnTo>
                </a:path>
              </a:pathLst>
            </a:custGeom>
            <a:ln w="3175">
              <a:solidFill>
                <a:srgbClr val="FF6B00"/>
              </a:solidFill>
            </a:ln>
          </p:spPr>
          <p:txBody>
            <a:bodyPr wrap="square" lIns="0" tIns="0" rIns="0" bIns="0" rtlCol="0"/>
            <a:lstStyle/>
            <a:p>
              <a:endParaRPr/>
            </a:p>
          </p:txBody>
        </p:sp>
        <p:sp>
          <p:nvSpPr>
            <p:cNvPr id="2422" name="object 2420">
              <a:extLst>
                <a:ext uri="{FF2B5EF4-FFF2-40B4-BE49-F238E27FC236}">
                  <a16:creationId xmlns:a16="http://schemas.microsoft.com/office/drawing/2014/main" id="{CC651443-E813-4991-A42C-4EEC87A8B76C}"/>
                </a:ext>
              </a:extLst>
            </p:cNvPr>
            <p:cNvSpPr/>
            <p:nvPr/>
          </p:nvSpPr>
          <p:spPr>
            <a:xfrm>
              <a:off x="5492519" y="4872686"/>
              <a:ext cx="343535" cy="0"/>
            </a:xfrm>
            <a:custGeom>
              <a:avLst/>
              <a:gdLst/>
              <a:ahLst/>
              <a:cxnLst/>
              <a:rect l="l" t="t" r="r" b="b"/>
              <a:pathLst>
                <a:path w="343535">
                  <a:moveTo>
                    <a:pt x="0" y="0"/>
                  </a:moveTo>
                  <a:lnTo>
                    <a:pt x="343346" y="0"/>
                  </a:lnTo>
                </a:path>
              </a:pathLst>
            </a:custGeom>
            <a:ln w="4636">
              <a:solidFill>
                <a:srgbClr val="FF7800"/>
              </a:solidFill>
            </a:ln>
          </p:spPr>
          <p:txBody>
            <a:bodyPr wrap="square" lIns="0" tIns="0" rIns="0" bIns="0" rtlCol="0"/>
            <a:lstStyle/>
            <a:p>
              <a:endParaRPr/>
            </a:p>
          </p:txBody>
        </p:sp>
        <p:sp>
          <p:nvSpPr>
            <p:cNvPr id="2423" name="object 2421">
              <a:extLst>
                <a:ext uri="{FF2B5EF4-FFF2-40B4-BE49-F238E27FC236}">
                  <a16:creationId xmlns:a16="http://schemas.microsoft.com/office/drawing/2014/main" id="{B4D3B496-B084-4610-BC2D-0FE30C2A473B}"/>
                </a:ext>
              </a:extLst>
            </p:cNvPr>
            <p:cNvSpPr/>
            <p:nvPr/>
          </p:nvSpPr>
          <p:spPr>
            <a:xfrm>
              <a:off x="5486844" y="4869209"/>
              <a:ext cx="349250" cy="0"/>
            </a:xfrm>
            <a:custGeom>
              <a:avLst/>
              <a:gdLst/>
              <a:ahLst/>
              <a:cxnLst/>
              <a:rect l="l" t="t" r="r" b="b"/>
              <a:pathLst>
                <a:path w="349250">
                  <a:moveTo>
                    <a:pt x="0" y="0"/>
                  </a:moveTo>
                  <a:lnTo>
                    <a:pt x="349021" y="0"/>
                  </a:lnTo>
                </a:path>
              </a:pathLst>
            </a:custGeom>
            <a:ln w="3175">
              <a:solidFill>
                <a:srgbClr val="FF7800"/>
              </a:solidFill>
            </a:ln>
          </p:spPr>
          <p:txBody>
            <a:bodyPr wrap="square" lIns="0" tIns="0" rIns="0" bIns="0" rtlCol="0"/>
            <a:lstStyle/>
            <a:p>
              <a:endParaRPr/>
            </a:p>
          </p:txBody>
        </p:sp>
        <p:sp>
          <p:nvSpPr>
            <p:cNvPr id="2424" name="object 2422">
              <a:extLst>
                <a:ext uri="{FF2B5EF4-FFF2-40B4-BE49-F238E27FC236}">
                  <a16:creationId xmlns:a16="http://schemas.microsoft.com/office/drawing/2014/main" id="{FA279324-B578-47D3-831B-FA26184453B7}"/>
                </a:ext>
              </a:extLst>
            </p:cNvPr>
            <p:cNvSpPr/>
            <p:nvPr/>
          </p:nvSpPr>
          <p:spPr>
            <a:xfrm>
              <a:off x="5486844" y="4869209"/>
              <a:ext cx="349250" cy="0"/>
            </a:xfrm>
            <a:custGeom>
              <a:avLst/>
              <a:gdLst/>
              <a:ahLst/>
              <a:cxnLst/>
              <a:rect l="l" t="t" r="r" b="b"/>
              <a:pathLst>
                <a:path w="349250">
                  <a:moveTo>
                    <a:pt x="0" y="0"/>
                  </a:moveTo>
                  <a:lnTo>
                    <a:pt x="349021" y="0"/>
                  </a:lnTo>
                </a:path>
              </a:pathLst>
            </a:custGeom>
            <a:ln w="3175">
              <a:solidFill>
                <a:srgbClr val="FF8200"/>
              </a:solidFill>
            </a:ln>
          </p:spPr>
          <p:txBody>
            <a:bodyPr wrap="square" lIns="0" tIns="0" rIns="0" bIns="0" rtlCol="0"/>
            <a:lstStyle/>
            <a:p>
              <a:endParaRPr/>
            </a:p>
          </p:txBody>
        </p:sp>
        <p:sp>
          <p:nvSpPr>
            <p:cNvPr id="2425" name="object 2423">
              <a:extLst>
                <a:ext uri="{FF2B5EF4-FFF2-40B4-BE49-F238E27FC236}">
                  <a16:creationId xmlns:a16="http://schemas.microsoft.com/office/drawing/2014/main" id="{9D54E58C-E7D1-4479-9461-14D2DD1D0B62}"/>
                </a:ext>
              </a:extLst>
            </p:cNvPr>
            <p:cNvSpPr/>
            <p:nvPr/>
          </p:nvSpPr>
          <p:spPr>
            <a:xfrm>
              <a:off x="5484006" y="4866891"/>
              <a:ext cx="352425" cy="0"/>
            </a:xfrm>
            <a:custGeom>
              <a:avLst/>
              <a:gdLst/>
              <a:ahLst/>
              <a:cxnLst/>
              <a:rect l="l" t="t" r="r" b="b"/>
              <a:pathLst>
                <a:path w="352425">
                  <a:moveTo>
                    <a:pt x="0" y="0"/>
                  </a:moveTo>
                  <a:lnTo>
                    <a:pt x="351859" y="0"/>
                  </a:lnTo>
                </a:path>
              </a:pathLst>
            </a:custGeom>
            <a:ln w="3175">
              <a:solidFill>
                <a:srgbClr val="FF8200"/>
              </a:solidFill>
            </a:ln>
          </p:spPr>
          <p:txBody>
            <a:bodyPr wrap="square" lIns="0" tIns="0" rIns="0" bIns="0" rtlCol="0"/>
            <a:lstStyle/>
            <a:p>
              <a:endParaRPr/>
            </a:p>
          </p:txBody>
        </p:sp>
        <p:sp>
          <p:nvSpPr>
            <p:cNvPr id="2426" name="object 2424">
              <a:extLst>
                <a:ext uri="{FF2B5EF4-FFF2-40B4-BE49-F238E27FC236}">
                  <a16:creationId xmlns:a16="http://schemas.microsoft.com/office/drawing/2014/main" id="{1CCC079C-E7DE-407B-87C6-DF3674FAD93D}"/>
                </a:ext>
              </a:extLst>
            </p:cNvPr>
            <p:cNvSpPr/>
            <p:nvPr/>
          </p:nvSpPr>
          <p:spPr>
            <a:xfrm>
              <a:off x="5484006" y="4866749"/>
              <a:ext cx="352425" cy="0"/>
            </a:xfrm>
            <a:custGeom>
              <a:avLst/>
              <a:gdLst/>
              <a:ahLst/>
              <a:cxnLst/>
              <a:rect l="l" t="t" r="r" b="b"/>
              <a:pathLst>
                <a:path w="352425">
                  <a:moveTo>
                    <a:pt x="0" y="0"/>
                  </a:moveTo>
                  <a:lnTo>
                    <a:pt x="351859" y="0"/>
                  </a:lnTo>
                </a:path>
              </a:pathLst>
            </a:custGeom>
            <a:ln w="3175">
              <a:solidFill>
                <a:srgbClr val="FF9100"/>
              </a:solidFill>
            </a:ln>
          </p:spPr>
          <p:txBody>
            <a:bodyPr wrap="square" lIns="0" tIns="0" rIns="0" bIns="0" rtlCol="0"/>
            <a:lstStyle/>
            <a:p>
              <a:endParaRPr/>
            </a:p>
          </p:txBody>
        </p:sp>
        <p:sp>
          <p:nvSpPr>
            <p:cNvPr id="2427" name="object 2425">
              <a:extLst>
                <a:ext uri="{FF2B5EF4-FFF2-40B4-BE49-F238E27FC236}">
                  <a16:creationId xmlns:a16="http://schemas.microsoft.com/office/drawing/2014/main" id="{10A69F51-15EF-49A9-B107-8ACFD1BD643A}"/>
                </a:ext>
              </a:extLst>
            </p:cNvPr>
            <p:cNvSpPr/>
            <p:nvPr/>
          </p:nvSpPr>
          <p:spPr>
            <a:xfrm>
              <a:off x="5478331" y="4864368"/>
              <a:ext cx="352425" cy="0"/>
            </a:xfrm>
            <a:custGeom>
              <a:avLst/>
              <a:gdLst/>
              <a:ahLst/>
              <a:cxnLst/>
              <a:rect l="l" t="t" r="r" b="b"/>
              <a:pathLst>
                <a:path w="352425">
                  <a:moveTo>
                    <a:pt x="0" y="0"/>
                  </a:moveTo>
                  <a:lnTo>
                    <a:pt x="351859" y="0"/>
                  </a:lnTo>
                </a:path>
              </a:pathLst>
            </a:custGeom>
            <a:ln w="3175">
              <a:solidFill>
                <a:srgbClr val="FF9100"/>
              </a:solidFill>
            </a:ln>
          </p:spPr>
          <p:txBody>
            <a:bodyPr wrap="square" lIns="0" tIns="0" rIns="0" bIns="0" rtlCol="0"/>
            <a:lstStyle/>
            <a:p>
              <a:endParaRPr/>
            </a:p>
          </p:txBody>
        </p:sp>
        <p:sp>
          <p:nvSpPr>
            <p:cNvPr id="2428" name="object 2426">
              <a:extLst>
                <a:ext uri="{FF2B5EF4-FFF2-40B4-BE49-F238E27FC236}">
                  <a16:creationId xmlns:a16="http://schemas.microsoft.com/office/drawing/2014/main" id="{3A9254DF-1D7C-4434-8911-8C39C0517E9D}"/>
                </a:ext>
              </a:extLst>
            </p:cNvPr>
            <p:cNvSpPr/>
            <p:nvPr/>
          </p:nvSpPr>
          <p:spPr>
            <a:xfrm>
              <a:off x="5478331" y="4864573"/>
              <a:ext cx="352425" cy="0"/>
            </a:xfrm>
            <a:custGeom>
              <a:avLst/>
              <a:gdLst/>
              <a:ahLst/>
              <a:cxnLst/>
              <a:rect l="l" t="t" r="r" b="b"/>
              <a:pathLst>
                <a:path w="352425">
                  <a:moveTo>
                    <a:pt x="0" y="0"/>
                  </a:moveTo>
                  <a:lnTo>
                    <a:pt x="351859" y="0"/>
                  </a:lnTo>
                </a:path>
              </a:pathLst>
            </a:custGeom>
            <a:ln w="3175">
              <a:solidFill>
                <a:srgbClr val="FF9C00"/>
              </a:solidFill>
            </a:ln>
          </p:spPr>
          <p:txBody>
            <a:bodyPr wrap="square" lIns="0" tIns="0" rIns="0" bIns="0" rtlCol="0"/>
            <a:lstStyle/>
            <a:p>
              <a:endParaRPr/>
            </a:p>
          </p:txBody>
        </p:sp>
        <p:sp>
          <p:nvSpPr>
            <p:cNvPr id="2429" name="object 2427">
              <a:extLst>
                <a:ext uri="{FF2B5EF4-FFF2-40B4-BE49-F238E27FC236}">
                  <a16:creationId xmlns:a16="http://schemas.microsoft.com/office/drawing/2014/main" id="{A917BFB2-021B-40D5-9CF6-4F72FB55A918}"/>
                </a:ext>
              </a:extLst>
            </p:cNvPr>
            <p:cNvSpPr/>
            <p:nvPr/>
          </p:nvSpPr>
          <p:spPr>
            <a:xfrm>
              <a:off x="5472656" y="4862255"/>
              <a:ext cx="358140" cy="0"/>
            </a:xfrm>
            <a:custGeom>
              <a:avLst/>
              <a:gdLst/>
              <a:ahLst/>
              <a:cxnLst/>
              <a:rect l="l" t="t" r="r" b="b"/>
              <a:pathLst>
                <a:path w="358139">
                  <a:moveTo>
                    <a:pt x="0" y="0"/>
                  </a:moveTo>
                  <a:lnTo>
                    <a:pt x="357534" y="0"/>
                  </a:lnTo>
                </a:path>
              </a:pathLst>
            </a:custGeom>
            <a:ln w="3175">
              <a:solidFill>
                <a:srgbClr val="FF9C00"/>
              </a:solidFill>
            </a:ln>
          </p:spPr>
          <p:txBody>
            <a:bodyPr wrap="square" lIns="0" tIns="0" rIns="0" bIns="0" rtlCol="0"/>
            <a:lstStyle/>
            <a:p>
              <a:endParaRPr/>
            </a:p>
          </p:txBody>
        </p:sp>
        <p:sp>
          <p:nvSpPr>
            <p:cNvPr id="2430" name="object 2428">
              <a:extLst>
                <a:ext uri="{FF2B5EF4-FFF2-40B4-BE49-F238E27FC236}">
                  <a16:creationId xmlns:a16="http://schemas.microsoft.com/office/drawing/2014/main" id="{C5F2CBDF-1611-4F40-BF56-254DCA651097}"/>
                </a:ext>
              </a:extLst>
            </p:cNvPr>
            <p:cNvSpPr/>
            <p:nvPr/>
          </p:nvSpPr>
          <p:spPr>
            <a:xfrm>
              <a:off x="5472656" y="4861986"/>
              <a:ext cx="358140" cy="0"/>
            </a:xfrm>
            <a:custGeom>
              <a:avLst/>
              <a:gdLst/>
              <a:ahLst/>
              <a:cxnLst/>
              <a:rect l="l" t="t" r="r" b="b"/>
              <a:pathLst>
                <a:path w="358139">
                  <a:moveTo>
                    <a:pt x="0" y="0"/>
                  </a:moveTo>
                  <a:lnTo>
                    <a:pt x="357534" y="0"/>
                  </a:lnTo>
                </a:path>
              </a:pathLst>
            </a:custGeom>
            <a:ln w="3175">
              <a:solidFill>
                <a:srgbClr val="FFAB00"/>
              </a:solidFill>
            </a:ln>
          </p:spPr>
          <p:txBody>
            <a:bodyPr wrap="square" lIns="0" tIns="0" rIns="0" bIns="0" rtlCol="0"/>
            <a:lstStyle/>
            <a:p>
              <a:endParaRPr/>
            </a:p>
          </p:txBody>
        </p:sp>
        <p:sp>
          <p:nvSpPr>
            <p:cNvPr id="2431" name="object 2429">
              <a:extLst>
                <a:ext uri="{FF2B5EF4-FFF2-40B4-BE49-F238E27FC236}">
                  <a16:creationId xmlns:a16="http://schemas.microsoft.com/office/drawing/2014/main" id="{6B636052-E260-4467-BCBE-591A84554F09}"/>
                </a:ext>
              </a:extLst>
            </p:cNvPr>
            <p:cNvSpPr/>
            <p:nvPr/>
          </p:nvSpPr>
          <p:spPr>
            <a:xfrm>
              <a:off x="5469818" y="4858414"/>
              <a:ext cx="358140" cy="0"/>
            </a:xfrm>
            <a:custGeom>
              <a:avLst/>
              <a:gdLst/>
              <a:ahLst/>
              <a:cxnLst/>
              <a:rect l="l" t="t" r="r" b="b"/>
              <a:pathLst>
                <a:path w="358139">
                  <a:moveTo>
                    <a:pt x="0" y="0"/>
                  </a:moveTo>
                  <a:lnTo>
                    <a:pt x="357534" y="0"/>
                  </a:lnTo>
                </a:path>
              </a:pathLst>
            </a:custGeom>
            <a:ln w="4762">
              <a:solidFill>
                <a:srgbClr val="FFAB00"/>
              </a:solidFill>
            </a:ln>
          </p:spPr>
          <p:txBody>
            <a:bodyPr wrap="square" lIns="0" tIns="0" rIns="0" bIns="0" rtlCol="0"/>
            <a:lstStyle/>
            <a:p>
              <a:endParaRPr/>
            </a:p>
          </p:txBody>
        </p:sp>
        <p:sp>
          <p:nvSpPr>
            <p:cNvPr id="2432" name="object 2430">
              <a:extLst>
                <a:ext uri="{FF2B5EF4-FFF2-40B4-BE49-F238E27FC236}">
                  <a16:creationId xmlns:a16="http://schemas.microsoft.com/office/drawing/2014/main" id="{55D991EA-39E7-4457-93CA-0AEBC23B0C18}"/>
                </a:ext>
              </a:extLst>
            </p:cNvPr>
            <p:cNvSpPr/>
            <p:nvPr/>
          </p:nvSpPr>
          <p:spPr>
            <a:xfrm>
              <a:off x="5469818" y="4858778"/>
              <a:ext cx="358140" cy="0"/>
            </a:xfrm>
            <a:custGeom>
              <a:avLst/>
              <a:gdLst/>
              <a:ahLst/>
              <a:cxnLst/>
              <a:rect l="l" t="t" r="r" b="b"/>
              <a:pathLst>
                <a:path w="358139">
                  <a:moveTo>
                    <a:pt x="0" y="0"/>
                  </a:moveTo>
                  <a:lnTo>
                    <a:pt x="357534" y="0"/>
                  </a:lnTo>
                </a:path>
              </a:pathLst>
            </a:custGeom>
            <a:ln w="4636">
              <a:solidFill>
                <a:srgbClr val="FFB500"/>
              </a:solidFill>
            </a:ln>
          </p:spPr>
          <p:txBody>
            <a:bodyPr wrap="square" lIns="0" tIns="0" rIns="0" bIns="0" rtlCol="0"/>
            <a:lstStyle/>
            <a:p>
              <a:endParaRPr/>
            </a:p>
          </p:txBody>
        </p:sp>
        <p:sp>
          <p:nvSpPr>
            <p:cNvPr id="2433" name="object 2431">
              <a:extLst>
                <a:ext uri="{FF2B5EF4-FFF2-40B4-BE49-F238E27FC236}">
                  <a16:creationId xmlns:a16="http://schemas.microsoft.com/office/drawing/2014/main" id="{162B723A-1E00-4045-A729-34149CD2BFB0}"/>
                </a:ext>
              </a:extLst>
            </p:cNvPr>
            <p:cNvSpPr/>
            <p:nvPr/>
          </p:nvSpPr>
          <p:spPr>
            <a:xfrm>
              <a:off x="5466981" y="4855301"/>
              <a:ext cx="360045" cy="0"/>
            </a:xfrm>
            <a:custGeom>
              <a:avLst/>
              <a:gdLst/>
              <a:ahLst/>
              <a:cxnLst/>
              <a:rect l="l" t="t" r="r" b="b"/>
              <a:pathLst>
                <a:path w="360045">
                  <a:moveTo>
                    <a:pt x="0" y="0"/>
                  </a:moveTo>
                  <a:lnTo>
                    <a:pt x="359500" y="0"/>
                  </a:lnTo>
                </a:path>
              </a:pathLst>
            </a:custGeom>
            <a:ln w="3175">
              <a:solidFill>
                <a:srgbClr val="FFB500"/>
              </a:solidFill>
            </a:ln>
          </p:spPr>
          <p:txBody>
            <a:bodyPr wrap="square" lIns="0" tIns="0" rIns="0" bIns="0" rtlCol="0"/>
            <a:lstStyle/>
            <a:p>
              <a:endParaRPr/>
            </a:p>
          </p:txBody>
        </p:sp>
        <p:sp>
          <p:nvSpPr>
            <p:cNvPr id="2434" name="object 2432">
              <a:extLst>
                <a:ext uri="{FF2B5EF4-FFF2-40B4-BE49-F238E27FC236}">
                  <a16:creationId xmlns:a16="http://schemas.microsoft.com/office/drawing/2014/main" id="{8A3E214D-861D-49F1-9168-9B3A5F3F578C}"/>
                </a:ext>
              </a:extLst>
            </p:cNvPr>
            <p:cNvSpPr/>
            <p:nvPr/>
          </p:nvSpPr>
          <p:spPr>
            <a:xfrm>
              <a:off x="5466981" y="4854842"/>
              <a:ext cx="360680" cy="0"/>
            </a:xfrm>
            <a:custGeom>
              <a:avLst/>
              <a:gdLst/>
              <a:ahLst/>
              <a:cxnLst/>
              <a:rect l="l" t="t" r="r" b="b"/>
              <a:pathLst>
                <a:path w="360679">
                  <a:moveTo>
                    <a:pt x="0" y="0"/>
                  </a:moveTo>
                  <a:lnTo>
                    <a:pt x="360371" y="0"/>
                  </a:lnTo>
                </a:path>
              </a:pathLst>
            </a:custGeom>
            <a:ln w="3175">
              <a:solidFill>
                <a:srgbClr val="FFC200"/>
              </a:solidFill>
            </a:ln>
          </p:spPr>
          <p:txBody>
            <a:bodyPr wrap="square" lIns="0" tIns="0" rIns="0" bIns="0" rtlCol="0"/>
            <a:lstStyle/>
            <a:p>
              <a:endParaRPr/>
            </a:p>
          </p:txBody>
        </p:sp>
        <p:sp>
          <p:nvSpPr>
            <p:cNvPr id="2435" name="object 2433">
              <a:extLst>
                <a:ext uri="{FF2B5EF4-FFF2-40B4-BE49-F238E27FC236}">
                  <a16:creationId xmlns:a16="http://schemas.microsoft.com/office/drawing/2014/main" id="{3F35F57F-2A9A-4C54-863D-FBC39E856D62}"/>
                </a:ext>
              </a:extLst>
            </p:cNvPr>
            <p:cNvSpPr/>
            <p:nvPr/>
          </p:nvSpPr>
          <p:spPr>
            <a:xfrm>
              <a:off x="5464143" y="4852456"/>
              <a:ext cx="358140" cy="0"/>
            </a:xfrm>
            <a:custGeom>
              <a:avLst/>
              <a:gdLst/>
              <a:ahLst/>
              <a:cxnLst/>
              <a:rect l="l" t="t" r="r" b="b"/>
              <a:pathLst>
                <a:path w="358139">
                  <a:moveTo>
                    <a:pt x="0" y="0"/>
                  </a:moveTo>
                  <a:lnTo>
                    <a:pt x="357534" y="0"/>
                  </a:lnTo>
                </a:path>
              </a:pathLst>
            </a:custGeom>
            <a:ln w="3175">
              <a:solidFill>
                <a:srgbClr val="FFC200"/>
              </a:solidFill>
            </a:ln>
          </p:spPr>
          <p:txBody>
            <a:bodyPr wrap="square" lIns="0" tIns="0" rIns="0" bIns="0" rtlCol="0"/>
            <a:lstStyle/>
            <a:p>
              <a:endParaRPr/>
            </a:p>
          </p:txBody>
        </p:sp>
        <p:sp>
          <p:nvSpPr>
            <p:cNvPr id="2436" name="object 2434">
              <a:extLst>
                <a:ext uri="{FF2B5EF4-FFF2-40B4-BE49-F238E27FC236}">
                  <a16:creationId xmlns:a16="http://schemas.microsoft.com/office/drawing/2014/main" id="{95EF5BA6-B16B-4050-8D54-62AD2937F4F6}"/>
                </a:ext>
              </a:extLst>
            </p:cNvPr>
            <p:cNvSpPr/>
            <p:nvPr/>
          </p:nvSpPr>
          <p:spPr>
            <a:xfrm>
              <a:off x="5464143" y="4852456"/>
              <a:ext cx="358140" cy="0"/>
            </a:xfrm>
            <a:custGeom>
              <a:avLst/>
              <a:gdLst/>
              <a:ahLst/>
              <a:cxnLst/>
              <a:rect l="l" t="t" r="r" b="b"/>
              <a:pathLst>
                <a:path w="358139">
                  <a:moveTo>
                    <a:pt x="0" y="0"/>
                  </a:moveTo>
                  <a:lnTo>
                    <a:pt x="357534" y="0"/>
                  </a:lnTo>
                </a:path>
              </a:pathLst>
            </a:custGeom>
            <a:ln w="3175">
              <a:solidFill>
                <a:srgbClr val="FFCC00"/>
              </a:solidFill>
            </a:ln>
          </p:spPr>
          <p:txBody>
            <a:bodyPr wrap="square" lIns="0" tIns="0" rIns="0" bIns="0" rtlCol="0"/>
            <a:lstStyle/>
            <a:p>
              <a:endParaRPr/>
            </a:p>
          </p:txBody>
        </p:sp>
        <p:sp>
          <p:nvSpPr>
            <p:cNvPr id="2437" name="object 2435">
              <a:extLst>
                <a:ext uri="{FF2B5EF4-FFF2-40B4-BE49-F238E27FC236}">
                  <a16:creationId xmlns:a16="http://schemas.microsoft.com/office/drawing/2014/main" id="{FC192A7D-3236-4227-B74C-6C4BE5C6ADD2}"/>
                </a:ext>
              </a:extLst>
            </p:cNvPr>
            <p:cNvSpPr/>
            <p:nvPr/>
          </p:nvSpPr>
          <p:spPr>
            <a:xfrm>
              <a:off x="5461306" y="4850069"/>
              <a:ext cx="358140" cy="0"/>
            </a:xfrm>
            <a:custGeom>
              <a:avLst/>
              <a:gdLst/>
              <a:ahLst/>
              <a:cxnLst/>
              <a:rect l="l" t="t" r="r" b="b"/>
              <a:pathLst>
                <a:path w="358139">
                  <a:moveTo>
                    <a:pt x="0" y="0"/>
                  </a:moveTo>
                  <a:lnTo>
                    <a:pt x="357534" y="0"/>
                  </a:lnTo>
                </a:path>
              </a:pathLst>
            </a:custGeom>
            <a:ln w="3175">
              <a:solidFill>
                <a:srgbClr val="FFCC00"/>
              </a:solidFill>
            </a:ln>
          </p:spPr>
          <p:txBody>
            <a:bodyPr wrap="square" lIns="0" tIns="0" rIns="0" bIns="0" rtlCol="0"/>
            <a:lstStyle/>
            <a:p>
              <a:endParaRPr/>
            </a:p>
          </p:txBody>
        </p:sp>
        <p:sp>
          <p:nvSpPr>
            <p:cNvPr id="2438" name="object 2436">
              <a:extLst>
                <a:ext uri="{FF2B5EF4-FFF2-40B4-BE49-F238E27FC236}">
                  <a16:creationId xmlns:a16="http://schemas.microsoft.com/office/drawing/2014/main" id="{1A07F4B6-DF0E-4500-B184-CE187AFCD478}"/>
                </a:ext>
              </a:extLst>
            </p:cNvPr>
            <p:cNvSpPr/>
            <p:nvPr/>
          </p:nvSpPr>
          <p:spPr>
            <a:xfrm>
              <a:off x="5461306" y="4850086"/>
              <a:ext cx="358140" cy="0"/>
            </a:xfrm>
            <a:custGeom>
              <a:avLst/>
              <a:gdLst/>
              <a:ahLst/>
              <a:cxnLst/>
              <a:rect l="l" t="t" r="r" b="b"/>
              <a:pathLst>
                <a:path w="358139">
                  <a:moveTo>
                    <a:pt x="0" y="0"/>
                  </a:moveTo>
                  <a:lnTo>
                    <a:pt x="357534" y="0"/>
                  </a:lnTo>
                </a:path>
              </a:pathLst>
            </a:custGeom>
            <a:ln w="3477">
              <a:solidFill>
                <a:srgbClr val="FFDB00"/>
              </a:solidFill>
            </a:ln>
          </p:spPr>
          <p:txBody>
            <a:bodyPr wrap="square" lIns="0" tIns="0" rIns="0" bIns="0" rtlCol="0"/>
            <a:lstStyle/>
            <a:p>
              <a:endParaRPr/>
            </a:p>
          </p:txBody>
        </p:sp>
        <p:sp>
          <p:nvSpPr>
            <p:cNvPr id="2439" name="object 2437">
              <a:extLst>
                <a:ext uri="{FF2B5EF4-FFF2-40B4-BE49-F238E27FC236}">
                  <a16:creationId xmlns:a16="http://schemas.microsoft.com/office/drawing/2014/main" id="{7670375E-6B29-42B9-9D0B-11C967CB9AF9}"/>
                </a:ext>
              </a:extLst>
            </p:cNvPr>
            <p:cNvSpPr/>
            <p:nvPr/>
          </p:nvSpPr>
          <p:spPr>
            <a:xfrm>
              <a:off x="5461306" y="4847188"/>
              <a:ext cx="352425" cy="0"/>
            </a:xfrm>
            <a:custGeom>
              <a:avLst/>
              <a:gdLst/>
              <a:ahLst/>
              <a:cxnLst/>
              <a:rect l="l" t="t" r="r" b="b"/>
              <a:pathLst>
                <a:path w="352425">
                  <a:moveTo>
                    <a:pt x="0" y="0"/>
                  </a:moveTo>
                  <a:lnTo>
                    <a:pt x="351859" y="0"/>
                  </a:lnTo>
                </a:path>
              </a:pathLst>
            </a:custGeom>
            <a:ln w="3175">
              <a:solidFill>
                <a:srgbClr val="FFDB00"/>
              </a:solidFill>
            </a:ln>
          </p:spPr>
          <p:txBody>
            <a:bodyPr wrap="square" lIns="0" tIns="0" rIns="0" bIns="0" rtlCol="0"/>
            <a:lstStyle/>
            <a:p>
              <a:endParaRPr/>
            </a:p>
          </p:txBody>
        </p:sp>
        <p:sp>
          <p:nvSpPr>
            <p:cNvPr id="2440" name="object 2438">
              <a:extLst>
                <a:ext uri="{FF2B5EF4-FFF2-40B4-BE49-F238E27FC236}">
                  <a16:creationId xmlns:a16="http://schemas.microsoft.com/office/drawing/2014/main" id="{0E1990EB-3910-4AF1-A478-A0B45A10F476}"/>
                </a:ext>
              </a:extLst>
            </p:cNvPr>
            <p:cNvSpPr/>
            <p:nvPr/>
          </p:nvSpPr>
          <p:spPr>
            <a:xfrm>
              <a:off x="5461306" y="4847688"/>
              <a:ext cx="352425" cy="0"/>
            </a:xfrm>
            <a:custGeom>
              <a:avLst/>
              <a:gdLst/>
              <a:ahLst/>
              <a:cxnLst/>
              <a:rect l="l" t="t" r="r" b="b"/>
              <a:pathLst>
                <a:path w="352425">
                  <a:moveTo>
                    <a:pt x="0" y="0"/>
                  </a:moveTo>
                  <a:lnTo>
                    <a:pt x="351859" y="0"/>
                  </a:lnTo>
                </a:path>
              </a:pathLst>
            </a:custGeom>
            <a:ln w="3175">
              <a:solidFill>
                <a:srgbClr val="FFE400"/>
              </a:solidFill>
            </a:ln>
          </p:spPr>
          <p:txBody>
            <a:bodyPr wrap="square" lIns="0" tIns="0" rIns="0" bIns="0" rtlCol="0"/>
            <a:lstStyle/>
            <a:p>
              <a:endParaRPr/>
            </a:p>
          </p:txBody>
        </p:sp>
        <p:sp>
          <p:nvSpPr>
            <p:cNvPr id="2441" name="object 2439">
              <a:extLst>
                <a:ext uri="{FF2B5EF4-FFF2-40B4-BE49-F238E27FC236}">
                  <a16:creationId xmlns:a16="http://schemas.microsoft.com/office/drawing/2014/main" id="{12982264-46A4-4299-8476-7BB4052706EE}"/>
                </a:ext>
              </a:extLst>
            </p:cNvPr>
            <p:cNvSpPr/>
            <p:nvPr/>
          </p:nvSpPr>
          <p:spPr>
            <a:xfrm>
              <a:off x="5455630" y="4845306"/>
              <a:ext cx="354965" cy="0"/>
            </a:xfrm>
            <a:custGeom>
              <a:avLst/>
              <a:gdLst/>
              <a:ahLst/>
              <a:cxnLst/>
              <a:rect l="l" t="t" r="r" b="b"/>
              <a:pathLst>
                <a:path w="354964">
                  <a:moveTo>
                    <a:pt x="0" y="0"/>
                  </a:moveTo>
                  <a:lnTo>
                    <a:pt x="354696" y="0"/>
                  </a:lnTo>
                </a:path>
              </a:pathLst>
            </a:custGeom>
            <a:ln w="3175">
              <a:solidFill>
                <a:srgbClr val="FFE400"/>
              </a:solidFill>
            </a:ln>
          </p:spPr>
          <p:txBody>
            <a:bodyPr wrap="square" lIns="0" tIns="0" rIns="0" bIns="0" rtlCol="0"/>
            <a:lstStyle/>
            <a:p>
              <a:endParaRPr/>
            </a:p>
          </p:txBody>
        </p:sp>
        <p:sp>
          <p:nvSpPr>
            <p:cNvPr id="2442" name="object 2440">
              <a:extLst>
                <a:ext uri="{FF2B5EF4-FFF2-40B4-BE49-F238E27FC236}">
                  <a16:creationId xmlns:a16="http://schemas.microsoft.com/office/drawing/2014/main" id="{CD08683D-5162-4411-9B11-A1415D7782CB}"/>
                </a:ext>
              </a:extLst>
            </p:cNvPr>
            <p:cNvSpPr/>
            <p:nvPr/>
          </p:nvSpPr>
          <p:spPr>
            <a:xfrm>
              <a:off x="5455630" y="4844870"/>
              <a:ext cx="354965" cy="0"/>
            </a:xfrm>
            <a:custGeom>
              <a:avLst/>
              <a:gdLst/>
              <a:ahLst/>
              <a:cxnLst/>
              <a:rect l="l" t="t" r="r" b="b"/>
              <a:pathLst>
                <a:path w="354964">
                  <a:moveTo>
                    <a:pt x="0" y="0"/>
                  </a:moveTo>
                  <a:lnTo>
                    <a:pt x="354696" y="0"/>
                  </a:lnTo>
                </a:path>
              </a:pathLst>
            </a:custGeom>
            <a:ln w="3175">
              <a:solidFill>
                <a:srgbClr val="FFE408"/>
              </a:solidFill>
            </a:ln>
          </p:spPr>
          <p:txBody>
            <a:bodyPr wrap="square" lIns="0" tIns="0" rIns="0" bIns="0" rtlCol="0"/>
            <a:lstStyle/>
            <a:p>
              <a:endParaRPr/>
            </a:p>
          </p:txBody>
        </p:sp>
        <p:sp>
          <p:nvSpPr>
            <p:cNvPr id="2443" name="object 2441">
              <a:extLst>
                <a:ext uri="{FF2B5EF4-FFF2-40B4-BE49-F238E27FC236}">
                  <a16:creationId xmlns:a16="http://schemas.microsoft.com/office/drawing/2014/main" id="{96A252D7-FBEA-40D0-86B8-26BBCCA918C0}"/>
                </a:ext>
              </a:extLst>
            </p:cNvPr>
            <p:cNvSpPr/>
            <p:nvPr/>
          </p:nvSpPr>
          <p:spPr>
            <a:xfrm>
              <a:off x="5455630" y="4842552"/>
              <a:ext cx="349250" cy="0"/>
            </a:xfrm>
            <a:custGeom>
              <a:avLst/>
              <a:gdLst/>
              <a:ahLst/>
              <a:cxnLst/>
              <a:rect l="l" t="t" r="r" b="b"/>
              <a:pathLst>
                <a:path w="349250">
                  <a:moveTo>
                    <a:pt x="0" y="0"/>
                  </a:moveTo>
                  <a:lnTo>
                    <a:pt x="349021" y="0"/>
                  </a:lnTo>
                </a:path>
              </a:pathLst>
            </a:custGeom>
            <a:ln w="3175">
              <a:solidFill>
                <a:srgbClr val="FFE408"/>
              </a:solidFill>
            </a:ln>
          </p:spPr>
          <p:txBody>
            <a:bodyPr wrap="square" lIns="0" tIns="0" rIns="0" bIns="0" rtlCol="0"/>
            <a:lstStyle/>
            <a:p>
              <a:endParaRPr/>
            </a:p>
          </p:txBody>
        </p:sp>
        <p:sp>
          <p:nvSpPr>
            <p:cNvPr id="2444" name="object 2442">
              <a:extLst>
                <a:ext uri="{FF2B5EF4-FFF2-40B4-BE49-F238E27FC236}">
                  <a16:creationId xmlns:a16="http://schemas.microsoft.com/office/drawing/2014/main" id="{4FC9D1C6-77BA-4CC3-87B3-29020E1B047E}"/>
                </a:ext>
              </a:extLst>
            </p:cNvPr>
            <p:cNvSpPr/>
            <p:nvPr/>
          </p:nvSpPr>
          <p:spPr>
            <a:xfrm>
              <a:off x="5455630" y="4842925"/>
              <a:ext cx="349250" cy="0"/>
            </a:xfrm>
            <a:custGeom>
              <a:avLst/>
              <a:gdLst/>
              <a:ahLst/>
              <a:cxnLst/>
              <a:rect l="l" t="t" r="r" b="b"/>
              <a:pathLst>
                <a:path w="349250">
                  <a:moveTo>
                    <a:pt x="0" y="0"/>
                  </a:moveTo>
                  <a:lnTo>
                    <a:pt x="349021" y="0"/>
                  </a:lnTo>
                </a:path>
              </a:pathLst>
            </a:custGeom>
            <a:ln w="3175">
              <a:solidFill>
                <a:srgbClr val="FFE809"/>
              </a:solidFill>
            </a:ln>
          </p:spPr>
          <p:txBody>
            <a:bodyPr wrap="square" lIns="0" tIns="0" rIns="0" bIns="0" rtlCol="0"/>
            <a:lstStyle/>
            <a:p>
              <a:endParaRPr/>
            </a:p>
          </p:txBody>
        </p:sp>
        <p:sp>
          <p:nvSpPr>
            <p:cNvPr id="2445" name="object 2443">
              <a:extLst>
                <a:ext uri="{FF2B5EF4-FFF2-40B4-BE49-F238E27FC236}">
                  <a16:creationId xmlns:a16="http://schemas.microsoft.com/office/drawing/2014/main" id="{EB36FB8D-A4A6-479D-9F34-6D7E1B600168}"/>
                </a:ext>
              </a:extLst>
            </p:cNvPr>
            <p:cNvSpPr/>
            <p:nvPr/>
          </p:nvSpPr>
          <p:spPr>
            <a:xfrm>
              <a:off x="5452793" y="4840543"/>
              <a:ext cx="349250" cy="0"/>
            </a:xfrm>
            <a:custGeom>
              <a:avLst/>
              <a:gdLst/>
              <a:ahLst/>
              <a:cxnLst/>
              <a:rect l="l" t="t" r="r" b="b"/>
              <a:pathLst>
                <a:path w="349250">
                  <a:moveTo>
                    <a:pt x="0" y="0"/>
                  </a:moveTo>
                  <a:lnTo>
                    <a:pt x="349021" y="0"/>
                  </a:lnTo>
                </a:path>
              </a:pathLst>
            </a:custGeom>
            <a:ln w="3175">
              <a:solidFill>
                <a:srgbClr val="FFE809"/>
              </a:solidFill>
            </a:ln>
          </p:spPr>
          <p:txBody>
            <a:bodyPr wrap="square" lIns="0" tIns="0" rIns="0" bIns="0" rtlCol="0"/>
            <a:lstStyle/>
            <a:p>
              <a:endParaRPr/>
            </a:p>
          </p:txBody>
        </p:sp>
        <p:sp>
          <p:nvSpPr>
            <p:cNvPr id="2446" name="object 2444">
              <a:extLst>
                <a:ext uri="{FF2B5EF4-FFF2-40B4-BE49-F238E27FC236}">
                  <a16:creationId xmlns:a16="http://schemas.microsoft.com/office/drawing/2014/main" id="{5E667A17-535E-4D63-854E-7BD9DD44F1E0}"/>
                </a:ext>
              </a:extLst>
            </p:cNvPr>
            <p:cNvSpPr/>
            <p:nvPr/>
          </p:nvSpPr>
          <p:spPr>
            <a:xfrm>
              <a:off x="5452793" y="4840234"/>
              <a:ext cx="349250" cy="0"/>
            </a:xfrm>
            <a:custGeom>
              <a:avLst/>
              <a:gdLst/>
              <a:ahLst/>
              <a:cxnLst/>
              <a:rect l="l" t="t" r="r" b="b"/>
              <a:pathLst>
                <a:path w="349250">
                  <a:moveTo>
                    <a:pt x="0" y="0"/>
                  </a:moveTo>
                  <a:lnTo>
                    <a:pt x="349021" y="0"/>
                  </a:lnTo>
                </a:path>
              </a:pathLst>
            </a:custGeom>
            <a:ln w="3175">
              <a:solidFill>
                <a:srgbClr val="FFE812"/>
              </a:solidFill>
            </a:ln>
          </p:spPr>
          <p:txBody>
            <a:bodyPr wrap="square" lIns="0" tIns="0" rIns="0" bIns="0" rtlCol="0"/>
            <a:lstStyle/>
            <a:p>
              <a:endParaRPr/>
            </a:p>
          </p:txBody>
        </p:sp>
        <p:sp>
          <p:nvSpPr>
            <p:cNvPr id="2447" name="object 2445">
              <a:extLst>
                <a:ext uri="{FF2B5EF4-FFF2-40B4-BE49-F238E27FC236}">
                  <a16:creationId xmlns:a16="http://schemas.microsoft.com/office/drawing/2014/main" id="{D9F4FAF0-DF63-433C-A4D3-4BEFEF4AA747}"/>
                </a:ext>
              </a:extLst>
            </p:cNvPr>
            <p:cNvSpPr/>
            <p:nvPr/>
          </p:nvSpPr>
          <p:spPr>
            <a:xfrm>
              <a:off x="5452793" y="4836757"/>
              <a:ext cx="343535" cy="0"/>
            </a:xfrm>
            <a:custGeom>
              <a:avLst/>
              <a:gdLst/>
              <a:ahLst/>
              <a:cxnLst/>
              <a:rect l="l" t="t" r="r" b="b"/>
              <a:pathLst>
                <a:path w="343535">
                  <a:moveTo>
                    <a:pt x="0" y="0"/>
                  </a:moveTo>
                  <a:lnTo>
                    <a:pt x="343346" y="0"/>
                  </a:lnTo>
                </a:path>
              </a:pathLst>
            </a:custGeom>
            <a:ln w="4636">
              <a:solidFill>
                <a:srgbClr val="FFE812"/>
              </a:solidFill>
            </a:ln>
          </p:spPr>
          <p:txBody>
            <a:bodyPr wrap="square" lIns="0" tIns="0" rIns="0" bIns="0" rtlCol="0"/>
            <a:lstStyle/>
            <a:p>
              <a:endParaRPr/>
            </a:p>
          </p:txBody>
        </p:sp>
        <p:sp>
          <p:nvSpPr>
            <p:cNvPr id="2448" name="object 2446">
              <a:extLst>
                <a:ext uri="{FF2B5EF4-FFF2-40B4-BE49-F238E27FC236}">
                  <a16:creationId xmlns:a16="http://schemas.microsoft.com/office/drawing/2014/main" id="{287CD95A-2C25-486D-8AE7-D7C4906670A6}"/>
                </a:ext>
              </a:extLst>
            </p:cNvPr>
            <p:cNvSpPr/>
            <p:nvPr/>
          </p:nvSpPr>
          <p:spPr>
            <a:xfrm>
              <a:off x="5452793" y="4836971"/>
              <a:ext cx="343535" cy="0"/>
            </a:xfrm>
            <a:custGeom>
              <a:avLst/>
              <a:gdLst/>
              <a:ahLst/>
              <a:cxnLst/>
              <a:rect l="l" t="t" r="r" b="b"/>
              <a:pathLst>
                <a:path w="343535">
                  <a:moveTo>
                    <a:pt x="0" y="0"/>
                  </a:moveTo>
                  <a:lnTo>
                    <a:pt x="343346" y="0"/>
                  </a:lnTo>
                </a:path>
              </a:pathLst>
            </a:custGeom>
            <a:ln w="4762">
              <a:solidFill>
                <a:srgbClr val="FFE817"/>
              </a:solidFill>
            </a:ln>
          </p:spPr>
          <p:txBody>
            <a:bodyPr wrap="square" lIns="0" tIns="0" rIns="0" bIns="0" rtlCol="0"/>
            <a:lstStyle/>
            <a:p>
              <a:endParaRPr/>
            </a:p>
          </p:txBody>
        </p:sp>
        <p:sp>
          <p:nvSpPr>
            <p:cNvPr id="2449" name="object 2447">
              <a:extLst>
                <a:ext uri="{FF2B5EF4-FFF2-40B4-BE49-F238E27FC236}">
                  <a16:creationId xmlns:a16="http://schemas.microsoft.com/office/drawing/2014/main" id="{F4C10A4E-9CFC-4F8C-8E04-BEE1DF3D226E}"/>
                </a:ext>
              </a:extLst>
            </p:cNvPr>
            <p:cNvSpPr/>
            <p:nvPr/>
          </p:nvSpPr>
          <p:spPr>
            <a:xfrm>
              <a:off x="5455630" y="4832208"/>
              <a:ext cx="329565" cy="0"/>
            </a:xfrm>
            <a:custGeom>
              <a:avLst/>
              <a:gdLst/>
              <a:ahLst/>
              <a:cxnLst/>
              <a:rect l="l" t="t" r="r" b="b"/>
              <a:pathLst>
                <a:path w="329564">
                  <a:moveTo>
                    <a:pt x="0" y="0"/>
                  </a:moveTo>
                  <a:lnTo>
                    <a:pt x="329158" y="0"/>
                  </a:lnTo>
                </a:path>
              </a:pathLst>
            </a:custGeom>
            <a:ln w="4762">
              <a:solidFill>
                <a:srgbClr val="FFEB1F"/>
              </a:solidFill>
            </a:ln>
          </p:spPr>
          <p:txBody>
            <a:bodyPr wrap="square" lIns="0" tIns="0" rIns="0" bIns="0" rtlCol="0"/>
            <a:lstStyle/>
            <a:p>
              <a:endParaRPr/>
            </a:p>
          </p:txBody>
        </p:sp>
        <p:sp>
          <p:nvSpPr>
            <p:cNvPr id="2450" name="object 2448">
              <a:extLst>
                <a:ext uri="{FF2B5EF4-FFF2-40B4-BE49-F238E27FC236}">
                  <a16:creationId xmlns:a16="http://schemas.microsoft.com/office/drawing/2014/main" id="{8E1C0292-A391-4134-A828-194D5D261BFD}"/>
                </a:ext>
              </a:extLst>
            </p:cNvPr>
            <p:cNvSpPr/>
            <p:nvPr/>
          </p:nvSpPr>
          <p:spPr>
            <a:xfrm>
              <a:off x="5455630" y="4832208"/>
              <a:ext cx="329565" cy="0"/>
            </a:xfrm>
            <a:custGeom>
              <a:avLst/>
              <a:gdLst/>
              <a:ahLst/>
              <a:cxnLst/>
              <a:rect l="l" t="t" r="r" b="b"/>
              <a:pathLst>
                <a:path w="329564">
                  <a:moveTo>
                    <a:pt x="0" y="0"/>
                  </a:moveTo>
                  <a:lnTo>
                    <a:pt x="329158" y="0"/>
                  </a:lnTo>
                </a:path>
              </a:pathLst>
            </a:custGeom>
            <a:ln w="4762">
              <a:solidFill>
                <a:srgbClr val="FFEC23"/>
              </a:solidFill>
            </a:ln>
          </p:spPr>
          <p:txBody>
            <a:bodyPr wrap="square" lIns="0" tIns="0" rIns="0" bIns="0" rtlCol="0"/>
            <a:lstStyle/>
            <a:p>
              <a:endParaRPr/>
            </a:p>
          </p:txBody>
        </p:sp>
        <p:sp>
          <p:nvSpPr>
            <p:cNvPr id="2451" name="object 2449">
              <a:extLst>
                <a:ext uri="{FF2B5EF4-FFF2-40B4-BE49-F238E27FC236}">
                  <a16:creationId xmlns:a16="http://schemas.microsoft.com/office/drawing/2014/main" id="{D22297BA-830D-4B32-B363-35DACC5083EC}"/>
                </a:ext>
              </a:extLst>
            </p:cNvPr>
            <p:cNvSpPr/>
            <p:nvPr/>
          </p:nvSpPr>
          <p:spPr>
            <a:xfrm>
              <a:off x="5461306" y="4828631"/>
              <a:ext cx="315595" cy="0"/>
            </a:xfrm>
            <a:custGeom>
              <a:avLst/>
              <a:gdLst/>
              <a:ahLst/>
              <a:cxnLst/>
              <a:rect l="l" t="t" r="r" b="b"/>
              <a:pathLst>
                <a:path w="315595">
                  <a:moveTo>
                    <a:pt x="0" y="0"/>
                  </a:moveTo>
                  <a:lnTo>
                    <a:pt x="314970" y="0"/>
                  </a:lnTo>
                </a:path>
              </a:pathLst>
            </a:custGeom>
            <a:ln w="3175">
              <a:solidFill>
                <a:srgbClr val="FFEC23"/>
              </a:solidFill>
            </a:ln>
          </p:spPr>
          <p:txBody>
            <a:bodyPr wrap="square" lIns="0" tIns="0" rIns="0" bIns="0" rtlCol="0"/>
            <a:lstStyle/>
            <a:p>
              <a:endParaRPr/>
            </a:p>
          </p:txBody>
        </p:sp>
        <p:sp>
          <p:nvSpPr>
            <p:cNvPr id="2452" name="object 2450">
              <a:extLst>
                <a:ext uri="{FF2B5EF4-FFF2-40B4-BE49-F238E27FC236}">
                  <a16:creationId xmlns:a16="http://schemas.microsoft.com/office/drawing/2014/main" id="{2235F1FA-85BB-4082-8958-4E3DE2D5F8E1}"/>
                </a:ext>
              </a:extLst>
            </p:cNvPr>
            <p:cNvSpPr/>
            <p:nvPr/>
          </p:nvSpPr>
          <p:spPr>
            <a:xfrm>
              <a:off x="5461306" y="4828644"/>
              <a:ext cx="315595" cy="0"/>
            </a:xfrm>
            <a:custGeom>
              <a:avLst/>
              <a:gdLst/>
              <a:ahLst/>
              <a:cxnLst/>
              <a:rect l="l" t="t" r="r" b="b"/>
              <a:pathLst>
                <a:path w="315595">
                  <a:moveTo>
                    <a:pt x="0" y="0"/>
                  </a:moveTo>
                  <a:lnTo>
                    <a:pt x="314970" y="0"/>
                  </a:lnTo>
                </a:path>
              </a:pathLst>
            </a:custGeom>
            <a:ln w="3175">
              <a:solidFill>
                <a:srgbClr val="FFEC2B"/>
              </a:solidFill>
            </a:ln>
          </p:spPr>
          <p:txBody>
            <a:bodyPr wrap="square" lIns="0" tIns="0" rIns="0" bIns="0" rtlCol="0"/>
            <a:lstStyle/>
            <a:p>
              <a:endParaRPr/>
            </a:p>
          </p:txBody>
        </p:sp>
        <p:sp>
          <p:nvSpPr>
            <p:cNvPr id="2453" name="object 2451">
              <a:extLst>
                <a:ext uri="{FF2B5EF4-FFF2-40B4-BE49-F238E27FC236}">
                  <a16:creationId xmlns:a16="http://schemas.microsoft.com/office/drawing/2014/main" id="{CA8B9C0E-3EE4-4CF7-90FF-EEC9BFB5273E}"/>
                </a:ext>
              </a:extLst>
            </p:cNvPr>
            <p:cNvSpPr/>
            <p:nvPr/>
          </p:nvSpPr>
          <p:spPr>
            <a:xfrm>
              <a:off x="5461306" y="4826326"/>
              <a:ext cx="306705" cy="0"/>
            </a:xfrm>
            <a:custGeom>
              <a:avLst/>
              <a:gdLst/>
              <a:ahLst/>
              <a:cxnLst/>
              <a:rect l="l" t="t" r="r" b="b"/>
              <a:pathLst>
                <a:path w="306704">
                  <a:moveTo>
                    <a:pt x="0" y="0"/>
                  </a:moveTo>
                  <a:lnTo>
                    <a:pt x="306457" y="0"/>
                  </a:lnTo>
                </a:path>
              </a:pathLst>
            </a:custGeom>
            <a:ln w="3175">
              <a:solidFill>
                <a:srgbClr val="FFEC2B"/>
              </a:solidFill>
            </a:ln>
          </p:spPr>
          <p:txBody>
            <a:bodyPr wrap="square" lIns="0" tIns="0" rIns="0" bIns="0" rtlCol="0"/>
            <a:lstStyle/>
            <a:p>
              <a:endParaRPr/>
            </a:p>
          </p:txBody>
        </p:sp>
        <p:sp>
          <p:nvSpPr>
            <p:cNvPr id="2454" name="object 2452">
              <a:extLst>
                <a:ext uri="{FF2B5EF4-FFF2-40B4-BE49-F238E27FC236}">
                  <a16:creationId xmlns:a16="http://schemas.microsoft.com/office/drawing/2014/main" id="{AE22F648-3412-47C9-9FF9-F094FDDF75FA}"/>
                </a:ext>
              </a:extLst>
            </p:cNvPr>
            <p:cNvSpPr/>
            <p:nvPr/>
          </p:nvSpPr>
          <p:spPr>
            <a:xfrm>
              <a:off x="5461306" y="4826326"/>
              <a:ext cx="306705" cy="0"/>
            </a:xfrm>
            <a:custGeom>
              <a:avLst/>
              <a:gdLst/>
              <a:ahLst/>
              <a:cxnLst/>
              <a:rect l="l" t="t" r="r" b="b"/>
              <a:pathLst>
                <a:path w="306704">
                  <a:moveTo>
                    <a:pt x="0" y="0"/>
                  </a:moveTo>
                  <a:lnTo>
                    <a:pt x="306457" y="0"/>
                  </a:lnTo>
                </a:path>
              </a:pathLst>
            </a:custGeom>
            <a:ln w="3175">
              <a:solidFill>
                <a:srgbClr val="FFEC2D"/>
              </a:solidFill>
            </a:ln>
          </p:spPr>
          <p:txBody>
            <a:bodyPr wrap="square" lIns="0" tIns="0" rIns="0" bIns="0" rtlCol="0"/>
            <a:lstStyle/>
            <a:p>
              <a:endParaRPr/>
            </a:p>
          </p:txBody>
        </p:sp>
        <p:sp>
          <p:nvSpPr>
            <p:cNvPr id="2455" name="object 2453">
              <a:extLst>
                <a:ext uri="{FF2B5EF4-FFF2-40B4-BE49-F238E27FC236}">
                  <a16:creationId xmlns:a16="http://schemas.microsoft.com/office/drawing/2014/main" id="{EC6896B2-1F79-44BD-828D-BF728614679F}"/>
                </a:ext>
              </a:extLst>
            </p:cNvPr>
            <p:cNvSpPr/>
            <p:nvPr/>
          </p:nvSpPr>
          <p:spPr>
            <a:xfrm>
              <a:off x="5461306" y="4824008"/>
              <a:ext cx="283845" cy="0"/>
            </a:xfrm>
            <a:custGeom>
              <a:avLst/>
              <a:gdLst/>
              <a:ahLst/>
              <a:cxnLst/>
              <a:rect l="l" t="t" r="r" b="b"/>
              <a:pathLst>
                <a:path w="283845">
                  <a:moveTo>
                    <a:pt x="0" y="0"/>
                  </a:moveTo>
                  <a:lnTo>
                    <a:pt x="283757" y="0"/>
                  </a:lnTo>
                </a:path>
              </a:pathLst>
            </a:custGeom>
            <a:ln w="3175">
              <a:solidFill>
                <a:srgbClr val="FFEC2D"/>
              </a:solidFill>
            </a:ln>
          </p:spPr>
          <p:txBody>
            <a:bodyPr wrap="square" lIns="0" tIns="0" rIns="0" bIns="0" rtlCol="0"/>
            <a:lstStyle/>
            <a:p>
              <a:endParaRPr/>
            </a:p>
          </p:txBody>
        </p:sp>
        <p:sp>
          <p:nvSpPr>
            <p:cNvPr id="2456" name="object 2454">
              <a:extLst>
                <a:ext uri="{FF2B5EF4-FFF2-40B4-BE49-F238E27FC236}">
                  <a16:creationId xmlns:a16="http://schemas.microsoft.com/office/drawing/2014/main" id="{3C570B1C-8BA7-4DA0-9EC8-89BE6B966A27}"/>
                </a:ext>
              </a:extLst>
            </p:cNvPr>
            <p:cNvSpPr/>
            <p:nvPr/>
          </p:nvSpPr>
          <p:spPr>
            <a:xfrm>
              <a:off x="5461306" y="4823863"/>
              <a:ext cx="283845" cy="0"/>
            </a:xfrm>
            <a:custGeom>
              <a:avLst/>
              <a:gdLst/>
              <a:ahLst/>
              <a:cxnLst/>
              <a:rect l="l" t="t" r="r" b="b"/>
              <a:pathLst>
                <a:path w="283845">
                  <a:moveTo>
                    <a:pt x="0" y="0"/>
                  </a:moveTo>
                  <a:lnTo>
                    <a:pt x="283757" y="0"/>
                  </a:lnTo>
                </a:path>
              </a:pathLst>
            </a:custGeom>
            <a:ln w="3175">
              <a:solidFill>
                <a:srgbClr val="FFEF38"/>
              </a:solidFill>
            </a:ln>
          </p:spPr>
          <p:txBody>
            <a:bodyPr wrap="square" lIns="0" tIns="0" rIns="0" bIns="0" rtlCol="0"/>
            <a:lstStyle/>
            <a:p>
              <a:endParaRPr/>
            </a:p>
          </p:txBody>
        </p:sp>
        <p:sp>
          <p:nvSpPr>
            <p:cNvPr id="2457" name="object 2455">
              <a:extLst>
                <a:ext uri="{FF2B5EF4-FFF2-40B4-BE49-F238E27FC236}">
                  <a16:creationId xmlns:a16="http://schemas.microsoft.com/office/drawing/2014/main" id="{294482C9-61E3-4D4E-8D59-45240D203420}"/>
                </a:ext>
              </a:extLst>
            </p:cNvPr>
            <p:cNvSpPr/>
            <p:nvPr/>
          </p:nvSpPr>
          <p:spPr>
            <a:xfrm>
              <a:off x="5466981" y="4821482"/>
              <a:ext cx="267335" cy="0"/>
            </a:xfrm>
            <a:custGeom>
              <a:avLst/>
              <a:gdLst/>
              <a:ahLst/>
              <a:cxnLst/>
              <a:rect l="l" t="t" r="r" b="b"/>
              <a:pathLst>
                <a:path w="267335">
                  <a:moveTo>
                    <a:pt x="0" y="0"/>
                  </a:moveTo>
                  <a:lnTo>
                    <a:pt x="266731" y="0"/>
                  </a:lnTo>
                </a:path>
              </a:pathLst>
            </a:custGeom>
            <a:ln w="3175">
              <a:solidFill>
                <a:srgbClr val="FFEF38"/>
              </a:solidFill>
            </a:ln>
          </p:spPr>
          <p:txBody>
            <a:bodyPr wrap="square" lIns="0" tIns="0" rIns="0" bIns="0" rtlCol="0"/>
            <a:lstStyle/>
            <a:p>
              <a:endParaRPr/>
            </a:p>
          </p:txBody>
        </p:sp>
        <p:sp>
          <p:nvSpPr>
            <p:cNvPr id="2458" name="object 2456">
              <a:extLst>
                <a:ext uri="{FF2B5EF4-FFF2-40B4-BE49-F238E27FC236}">
                  <a16:creationId xmlns:a16="http://schemas.microsoft.com/office/drawing/2014/main" id="{D7CB0E16-CD8C-42E6-97D2-4C751FE0687A}"/>
                </a:ext>
              </a:extLst>
            </p:cNvPr>
            <p:cNvSpPr/>
            <p:nvPr/>
          </p:nvSpPr>
          <p:spPr>
            <a:xfrm>
              <a:off x="5466981" y="4821482"/>
              <a:ext cx="267335" cy="0"/>
            </a:xfrm>
            <a:custGeom>
              <a:avLst/>
              <a:gdLst/>
              <a:ahLst/>
              <a:cxnLst/>
              <a:rect l="l" t="t" r="r" b="b"/>
              <a:pathLst>
                <a:path w="267335">
                  <a:moveTo>
                    <a:pt x="0" y="0"/>
                  </a:moveTo>
                  <a:lnTo>
                    <a:pt x="266731" y="0"/>
                  </a:lnTo>
                </a:path>
              </a:pathLst>
            </a:custGeom>
            <a:ln w="3175">
              <a:solidFill>
                <a:srgbClr val="FFF13A"/>
              </a:solidFill>
            </a:ln>
          </p:spPr>
          <p:txBody>
            <a:bodyPr wrap="square" lIns="0" tIns="0" rIns="0" bIns="0" rtlCol="0"/>
            <a:lstStyle/>
            <a:p>
              <a:endParaRPr/>
            </a:p>
          </p:txBody>
        </p:sp>
        <p:sp>
          <p:nvSpPr>
            <p:cNvPr id="2459" name="object 2457">
              <a:extLst>
                <a:ext uri="{FF2B5EF4-FFF2-40B4-BE49-F238E27FC236}">
                  <a16:creationId xmlns:a16="http://schemas.microsoft.com/office/drawing/2014/main" id="{F1911034-7D59-45F0-934C-4F9AB3152F78}"/>
                </a:ext>
              </a:extLst>
            </p:cNvPr>
            <p:cNvSpPr/>
            <p:nvPr/>
          </p:nvSpPr>
          <p:spPr>
            <a:xfrm>
              <a:off x="5472656" y="4819100"/>
              <a:ext cx="250190" cy="0"/>
            </a:xfrm>
            <a:custGeom>
              <a:avLst/>
              <a:gdLst/>
              <a:ahLst/>
              <a:cxnLst/>
              <a:rect l="l" t="t" r="r" b="b"/>
              <a:pathLst>
                <a:path w="250189">
                  <a:moveTo>
                    <a:pt x="0" y="0"/>
                  </a:moveTo>
                  <a:lnTo>
                    <a:pt x="249706" y="0"/>
                  </a:lnTo>
                </a:path>
              </a:pathLst>
            </a:custGeom>
            <a:ln w="3175">
              <a:solidFill>
                <a:srgbClr val="FFF13A"/>
              </a:solidFill>
            </a:ln>
          </p:spPr>
          <p:txBody>
            <a:bodyPr wrap="square" lIns="0" tIns="0" rIns="0" bIns="0" rtlCol="0"/>
            <a:lstStyle/>
            <a:p>
              <a:endParaRPr/>
            </a:p>
          </p:txBody>
        </p:sp>
        <p:sp>
          <p:nvSpPr>
            <p:cNvPr id="2460" name="object 2458">
              <a:extLst>
                <a:ext uri="{FF2B5EF4-FFF2-40B4-BE49-F238E27FC236}">
                  <a16:creationId xmlns:a16="http://schemas.microsoft.com/office/drawing/2014/main" id="{43CF5426-8AA2-4B1E-86DD-52AFF996C813}"/>
                </a:ext>
              </a:extLst>
            </p:cNvPr>
            <p:cNvSpPr/>
            <p:nvPr/>
          </p:nvSpPr>
          <p:spPr>
            <a:xfrm>
              <a:off x="5472656" y="4819100"/>
              <a:ext cx="250190" cy="0"/>
            </a:xfrm>
            <a:custGeom>
              <a:avLst/>
              <a:gdLst/>
              <a:ahLst/>
              <a:cxnLst/>
              <a:rect l="l" t="t" r="r" b="b"/>
              <a:pathLst>
                <a:path w="250189">
                  <a:moveTo>
                    <a:pt x="0" y="0"/>
                  </a:moveTo>
                  <a:lnTo>
                    <a:pt x="249706" y="0"/>
                  </a:lnTo>
                </a:path>
              </a:pathLst>
            </a:custGeom>
            <a:ln w="3175">
              <a:solidFill>
                <a:srgbClr val="FFF142"/>
              </a:solidFill>
            </a:ln>
          </p:spPr>
          <p:txBody>
            <a:bodyPr wrap="square" lIns="0" tIns="0" rIns="0" bIns="0" rtlCol="0"/>
            <a:lstStyle/>
            <a:p>
              <a:endParaRPr/>
            </a:p>
          </p:txBody>
        </p:sp>
        <p:sp>
          <p:nvSpPr>
            <p:cNvPr id="2461" name="object 2459">
              <a:extLst>
                <a:ext uri="{FF2B5EF4-FFF2-40B4-BE49-F238E27FC236}">
                  <a16:creationId xmlns:a16="http://schemas.microsoft.com/office/drawing/2014/main" id="{EE6B7BA4-A855-4719-ACFB-3F090028AA50}"/>
                </a:ext>
              </a:extLst>
            </p:cNvPr>
            <p:cNvSpPr/>
            <p:nvPr/>
          </p:nvSpPr>
          <p:spPr>
            <a:xfrm>
              <a:off x="5478331" y="4815528"/>
              <a:ext cx="227329" cy="0"/>
            </a:xfrm>
            <a:custGeom>
              <a:avLst/>
              <a:gdLst/>
              <a:ahLst/>
              <a:cxnLst/>
              <a:rect l="l" t="t" r="r" b="b"/>
              <a:pathLst>
                <a:path w="227329">
                  <a:moveTo>
                    <a:pt x="0" y="0"/>
                  </a:moveTo>
                  <a:lnTo>
                    <a:pt x="227005" y="0"/>
                  </a:lnTo>
                </a:path>
              </a:pathLst>
            </a:custGeom>
            <a:ln w="4762">
              <a:solidFill>
                <a:srgbClr val="FFF142"/>
              </a:solidFill>
            </a:ln>
          </p:spPr>
          <p:txBody>
            <a:bodyPr wrap="square" lIns="0" tIns="0" rIns="0" bIns="0" rtlCol="0"/>
            <a:lstStyle/>
            <a:p>
              <a:endParaRPr/>
            </a:p>
          </p:txBody>
        </p:sp>
        <p:sp>
          <p:nvSpPr>
            <p:cNvPr id="2462" name="object 2460">
              <a:extLst>
                <a:ext uri="{FF2B5EF4-FFF2-40B4-BE49-F238E27FC236}">
                  <a16:creationId xmlns:a16="http://schemas.microsoft.com/office/drawing/2014/main" id="{F87FEB99-C19D-4A69-BA02-0B937C9A8D40}"/>
                </a:ext>
              </a:extLst>
            </p:cNvPr>
            <p:cNvSpPr/>
            <p:nvPr/>
          </p:nvSpPr>
          <p:spPr>
            <a:xfrm>
              <a:off x="5478331" y="4815528"/>
              <a:ext cx="227329" cy="0"/>
            </a:xfrm>
            <a:custGeom>
              <a:avLst/>
              <a:gdLst/>
              <a:ahLst/>
              <a:cxnLst/>
              <a:rect l="l" t="t" r="r" b="b"/>
              <a:pathLst>
                <a:path w="227329">
                  <a:moveTo>
                    <a:pt x="0" y="0"/>
                  </a:moveTo>
                  <a:lnTo>
                    <a:pt x="227005" y="0"/>
                  </a:lnTo>
                </a:path>
              </a:pathLst>
            </a:custGeom>
            <a:ln w="4762">
              <a:solidFill>
                <a:srgbClr val="FFF146"/>
              </a:solidFill>
            </a:ln>
          </p:spPr>
          <p:txBody>
            <a:bodyPr wrap="square" lIns="0" tIns="0" rIns="0" bIns="0" rtlCol="0"/>
            <a:lstStyle/>
            <a:p>
              <a:endParaRPr/>
            </a:p>
          </p:txBody>
        </p:sp>
        <p:sp>
          <p:nvSpPr>
            <p:cNvPr id="2463" name="object 2461">
              <a:extLst>
                <a:ext uri="{FF2B5EF4-FFF2-40B4-BE49-F238E27FC236}">
                  <a16:creationId xmlns:a16="http://schemas.microsoft.com/office/drawing/2014/main" id="{CF03E8C8-C3D2-479C-8DFF-38C3384FA84C}"/>
                </a:ext>
              </a:extLst>
            </p:cNvPr>
            <p:cNvSpPr/>
            <p:nvPr/>
          </p:nvSpPr>
          <p:spPr>
            <a:xfrm>
              <a:off x="5481169" y="4811956"/>
              <a:ext cx="215900" cy="0"/>
            </a:xfrm>
            <a:custGeom>
              <a:avLst/>
              <a:gdLst/>
              <a:ahLst/>
              <a:cxnLst/>
              <a:rect l="l" t="t" r="r" b="b"/>
              <a:pathLst>
                <a:path w="215900">
                  <a:moveTo>
                    <a:pt x="0" y="0"/>
                  </a:moveTo>
                  <a:lnTo>
                    <a:pt x="215655" y="0"/>
                  </a:lnTo>
                </a:path>
              </a:pathLst>
            </a:custGeom>
            <a:ln w="3175">
              <a:solidFill>
                <a:srgbClr val="FFF146"/>
              </a:solidFill>
            </a:ln>
          </p:spPr>
          <p:txBody>
            <a:bodyPr wrap="square" lIns="0" tIns="0" rIns="0" bIns="0" rtlCol="0"/>
            <a:lstStyle/>
            <a:p>
              <a:endParaRPr/>
            </a:p>
          </p:txBody>
        </p:sp>
        <p:sp>
          <p:nvSpPr>
            <p:cNvPr id="2464" name="object 2462">
              <a:extLst>
                <a:ext uri="{FF2B5EF4-FFF2-40B4-BE49-F238E27FC236}">
                  <a16:creationId xmlns:a16="http://schemas.microsoft.com/office/drawing/2014/main" id="{EA75357B-0937-4710-84B6-7E0F71D3E740}"/>
                </a:ext>
              </a:extLst>
            </p:cNvPr>
            <p:cNvSpPr/>
            <p:nvPr/>
          </p:nvSpPr>
          <p:spPr>
            <a:xfrm>
              <a:off x="5481169" y="4811956"/>
              <a:ext cx="215900" cy="0"/>
            </a:xfrm>
            <a:custGeom>
              <a:avLst/>
              <a:gdLst/>
              <a:ahLst/>
              <a:cxnLst/>
              <a:rect l="l" t="t" r="r" b="b"/>
              <a:pathLst>
                <a:path w="215900">
                  <a:moveTo>
                    <a:pt x="0" y="0"/>
                  </a:moveTo>
                  <a:lnTo>
                    <a:pt x="215655" y="0"/>
                  </a:lnTo>
                </a:path>
              </a:pathLst>
            </a:custGeom>
            <a:ln w="3175">
              <a:solidFill>
                <a:srgbClr val="FFF54F"/>
              </a:solidFill>
            </a:ln>
          </p:spPr>
          <p:txBody>
            <a:bodyPr wrap="square" lIns="0" tIns="0" rIns="0" bIns="0" rtlCol="0"/>
            <a:lstStyle/>
            <a:p>
              <a:endParaRPr/>
            </a:p>
          </p:txBody>
        </p:sp>
        <p:sp>
          <p:nvSpPr>
            <p:cNvPr id="2465" name="object 2463">
              <a:extLst>
                <a:ext uri="{FF2B5EF4-FFF2-40B4-BE49-F238E27FC236}">
                  <a16:creationId xmlns:a16="http://schemas.microsoft.com/office/drawing/2014/main" id="{3F58CD04-CE8C-4AF9-892F-AE60910CDCA3}"/>
                </a:ext>
              </a:extLst>
            </p:cNvPr>
            <p:cNvSpPr/>
            <p:nvPr/>
          </p:nvSpPr>
          <p:spPr>
            <a:xfrm>
              <a:off x="5486844" y="4808384"/>
              <a:ext cx="37465" cy="2540"/>
            </a:xfrm>
            <a:custGeom>
              <a:avLst/>
              <a:gdLst/>
              <a:ahLst/>
              <a:cxnLst/>
              <a:rect l="l" t="t" r="r" b="b"/>
              <a:pathLst>
                <a:path w="37464" h="2539">
                  <a:moveTo>
                    <a:pt x="36888" y="0"/>
                  </a:moveTo>
                  <a:lnTo>
                    <a:pt x="2837" y="0"/>
                  </a:lnTo>
                  <a:lnTo>
                    <a:pt x="0" y="2381"/>
                  </a:lnTo>
                  <a:lnTo>
                    <a:pt x="36888" y="2381"/>
                  </a:lnTo>
                  <a:lnTo>
                    <a:pt x="36888" y="0"/>
                  </a:lnTo>
                  <a:close/>
                </a:path>
              </a:pathLst>
            </a:custGeom>
            <a:solidFill>
              <a:srgbClr val="FFF54F"/>
            </a:solidFill>
          </p:spPr>
          <p:txBody>
            <a:bodyPr wrap="square" lIns="0" tIns="0" rIns="0" bIns="0" rtlCol="0"/>
            <a:lstStyle/>
            <a:p>
              <a:endParaRPr/>
            </a:p>
          </p:txBody>
        </p:sp>
        <p:sp>
          <p:nvSpPr>
            <p:cNvPr id="2466" name="object 2464">
              <a:extLst>
                <a:ext uri="{FF2B5EF4-FFF2-40B4-BE49-F238E27FC236}">
                  <a16:creationId xmlns:a16="http://schemas.microsoft.com/office/drawing/2014/main" id="{9FC73221-A3B8-4353-B1D3-6A4671E30A98}"/>
                </a:ext>
              </a:extLst>
            </p:cNvPr>
            <p:cNvSpPr/>
            <p:nvPr/>
          </p:nvSpPr>
          <p:spPr>
            <a:xfrm>
              <a:off x="5535083" y="4809575"/>
              <a:ext cx="156210" cy="0"/>
            </a:xfrm>
            <a:custGeom>
              <a:avLst/>
              <a:gdLst/>
              <a:ahLst/>
              <a:cxnLst/>
              <a:rect l="l" t="t" r="r" b="b"/>
              <a:pathLst>
                <a:path w="156210">
                  <a:moveTo>
                    <a:pt x="0" y="0"/>
                  </a:moveTo>
                  <a:lnTo>
                    <a:pt x="156066" y="0"/>
                  </a:lnTo>
                </a:path>
              </a:pathLst>
            </a:custGeom>
            <a:ln w="3175">
              <a:solidFill>
                <a:srgbClr val="FFF54F"/>
              </a:solidFill>
            </a:ln>
          </p:spPr>
          <p:txBody>
            <a:bodyPr wrap="square" lIns="0" tIns="0" rIns="0" bIns="0" rtlCol="0"/>
            <a:lstStyle/>
            <a:p>
              <a:endParaRPr/>
            </a:p>
          </p:txBody>
        </p:sp>
        <p:sp>
          <p:nvSpPr>
            <p:cNvPr id="2467" name="object 2465">
              <a:extLst>
                <a:ext uri="{FF2B5EF4-FFF2-40B4-BE49-F238E27FC236}">
                  <a16:creationId xmlns:a16="http://schemas.microsoft.com/office/drawing/2014/main" id="{3283A680-4D7A-4B45-9C7A-728617CFE908}"/>
                </a:ext>
              </a:extLst>
            </p:cNvPr>
            <p:cNvSpPr/>
            <p:nvPr/>
          </p:nvSpPr>
          <p:spPr>
            <a:xfrm>
              <a:off x="5486844" y="4808384"/>
              <a:ext cx="37465" cy="2540"/>
            </a:xfrm>
            <a:custGeom>
              <a:avLst/>
              <a:gdLst/>
              <a:ahLst/>
              <a:cxnLst/>
              <a:rect l="l" t="t" r="r" b="b"/>
              <a:pathLst>
                <a:path w="37464" h="2539">
                  <a:moveTo>
                    <a:pt x="34050" y="0"/>
                  </a:moveTo>
                  <a:lnTo>
                    <a:pt x="2837" y="0"/>
                  </a:lnTo>
                  <a:lnTo>
                    <a:pt x="0" y="2381"/>
                  </a:lnTo>
                  <a:lnTo>
                    <a:pt x="36888" y="2381"/>
                  </a:lnTo>
                  <a:lnTo>
                    <a:pt x="34050" y="0"/>
                  </a:lnTo>
                  <a:close/>
                </a:path>
              </a:pathLst>
            </a:custGeom>
            <a:solidFill>
              <a:srgbClr val="FFF553"/>
            </a:solidFill>
          </p:spPr>
          <p:txBody>
            <a:bodyPr wrap="square" lIns="0" tIns="0" rIns="0" bIns="0" rtlCol="0"/>
            <a:lstStyle/>
            <a:p>
              <a:endParaRPr/>
            </a:p>
          </p:txBody>
        </p:sp>
        <p:sp>
          <p:nvSpPr>
            <p:cNvPr id="2468" name="object 2466">
              <a:extLst>
                <a:ext uri="{FF2B5EF4-FFF2-40B4-BE49-F238E27FC236}">
                  <a16:creationId xmlns:a16="http://schemas.microsoft.com/office/drawing/2014/main" id="{20CACD72-1131-4859-A55C-8F353B1B643B}"/>
                </a:ext>
              </a:extLst>
            </p:cNvPr>
            <p:cNvSpPr/>
            <p:nvPr/>
          </p:nvSpPr>
          <p:spPr>
            <a:xfrm>
              <a:off x="5535083" y="4809575"/>
              <a:ext cx="156210" cy="0"/>
            </a:xfrm>
            <a:custGeom>
              <a:avLst/>
              <a:gdLst/>
              <a:ahLst/>
              <a:cxnLst/>
              <a:rect l="l" t="t" r="r" b="b"/>
              <a:pathLst>
                <a:path w="156210">
                  <a:moveTo>
                    <a:pt x="0" y="0"/>
                  </a:moveTo>
                  <a:lnTo>
                    <a:pt x="156066" y="0"/>
                  </a:lnTo>
                </a:path>
              </a:pathLst>
            </a:custGeom>
            <a:ln w="3175">
              <a:solidFill>
                <a:srgbClr val="FFF553"/>
              </a:solidFill>
            </a:ln>
          </p:spPr>
          <p:txBody>
            <a:bodyPr wrap="square" lIns="0" tIns="0" rIns="0" bIns="0" rtlCol="0"/>
            <a:lstStyle/>
            <a:p>
              <a:endParaRPr/>
            </a:p>
          </p:txBody>
        </p:sp>
        <p:sp>
          <p:nvSpPr>
            <p:cNvPr id="2469" name="object 2467">
              <a:extLst>
                <a:ext uri="{FF2B5EF4-FFF2-40B4-BE49-F238E27FC236}">
                  <a16:creationId xmlns:a16="http://schemas.microsoft.com/office/drawing/2014/main" id="{6289A5E1-2142-4CC9-9438-1C94EB5CC9B3}"/>
                </a:ext>
              </a:extLst>
            </p:cNvPr>
            <p:cNvSpPr/>
            <p:nvPr/>
          </p:nvSpPr>
          <p:spPr>
            <a:xfrm>
              <a:off x="5492519" y="4806003"/>
              <a:ext cx="11430" cy="2540"/>
            </a:xfrm>
            <a:custGeom>
              <a:avLst/>
              <a:gdLst/>
              <a:ahLst/>
              <a:cxnLst/>
              <a:rect l="l" t="t" r="r" b="b"/>
              <a:pathLst>
                <a:path w="11429" h="2539">
                  <a:moveTo>
                    <a:pt x="11350" y="0"/>
                  </a:moveTo>
                  <a:lnTo>
                    <a:pt x="2837" y="0"/>
                  </a:lnTo>
                  <a:lnTo>
                    <a:pt x="0" y="2381"/>
                  </a:lnTo>
                  <a:lnTo>
                    <a:pt x="11350" y="2381"/>
                  </a:lnTo>
                  <a:lnTo>
                    <a:pt x="11350" y="0"/>
                  </a:lnTo>
                  <a:close/>
                </a:path>
              </a:pathLst>
            </a:custGeom>
            <a:solidFill>
              <a:srgbClr val="FFF553"/>
            </a:solidFill>
          </p:spPr>
          <p:txBody>
            <a:bodyPr wrap="square" lIns="0" tIns="0" rIns="0" bIns="0" rtlCol="0"/>
            <a:lstStyle/>
            <a:p>
              <a:endParaRPr/>
            </a:p>
          </p:txBody>
        </p:sp>
        <p:sp>
          <p:nvSpPr>
            <p:cNvPr id="2470" name="object 2468">
              <a:extLst>
                <a:ext uri="{FF2B5EF4-FFF2-40B4-BE49-F238E27FC236}">
                  <a16:creationId xmlns:a16="http://schemas.microsoft.com/office/drawing/2014/main" id="{0DAE2F55-482F-4526-8DDB-938983A42A3E}"/>
                </a:ext>
              </a:extLst>
            </p:cNvPr>
            <p:cNvSpPr/>
            <p:nvPr/>
          </p:nvSpPr>
          <p:spPr>
            <a:xfrm>
              <a:off x="5543595" y="4807193"/>
              <a:ext cx="144780" cy="0"/>
            </a:xfrm>
            <a:custGeom>
              <a:avLst/>
              <a:gdLst/>
              <a:ahLst/>
              <a:cxnLst/>
              <a:rect l="l" t="t" r="r" b="b"/>
              <a:pathLst>
                <a:path w="144779">
                  <a:moveTo>
                    <a:pt x="0" y="0"/>
                  </a:moveTo>
                  <a:lnTo>
                    <a:pt x="144716" y="0"/>
                  </a:lnTo>
                </a:path>
              </a:pathLst>
            </a:custGeom>
            <a:ln w="3175">
              <a:solidFill>
                <a:srgbClr val="FFF553"/>
              </a:solidFill>
            </a:ln>
          </p:spPr>
          <p:txBody>
            <a:bodyPr wrap="square" lIns="0" tIns="0" rIns="0" bIns="0" rtlCol="0"/>
            <a:lstStyle/>
            <a:p>
              <a:endParaRPr/>
            </a:p>
          </p:txBody>
        </p:sp>
        <p:sp>
          <p:nvSpPr>
            <p:cNvPr id="2471" name="object 2469">
              <a:extLst>
                <a:ext uri="{FF2B5EF4-FFF2-40B4-BE49-F238E27FC236}">
                  <a16:creationId xmlns:a16="http://schemas.microsoft.com/office/drawing/2014/main" id="{25EB84B8-E0F0-460C-9D5C-84AB79AF7757}"/>
                </a:ext>
              </a:extLst>
            </p:cNvPr>
            <p:cNvSpPr/>
            <p:nvPr/>
          </p:nvSpPr>
          <p:spPr>
            <a:xfrm>
              <a:off x="5492519" y="4806003"/>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FFF75C"/>
            </a:solidFill>
          </p:spPr>
          <p:txBody>
            <a:bodyPr wrap="square" lIns="0" tIns="0" rIns="0" bIns="0" rtlCol="0"/>
            <a:lstStyle/>
            <a:p>
              <a:endParaRPr/>
            </a:p>
          </p:txBody>
        </p:sp>
        <p:sp>
          <p:nvSpPr>
            <p:cNvPr id="2472" name="object 2470">
              <a:extLst>
                <a:ext uri="{FF2B5EF4-FFF2-40B4-BE49-F238E27FC236}">
                  <a16:creationId xmlns:a16="http://schemas.microsoft.com/office/drawing/2014/main" id="{2BA58BC6-86F4-4D29-9C40-23ABA6FE8E4C}"/>
                </a:ext>
              </a:extLst>
            </p:cNvPr>
            <p:cNvSpPr/>
            <p:nvPr/>
          </p:nvSpPr>
          <p:spPr>
            <a:xfrm>
              <a:off x="5543595" y="4807193"/>
              <a:ext cx="144780" cy="0"/>
            </a:xfrm>
            <a:custGeom>
              <a:avLst/>
              <a:gdLst/>
              <a:ahLst/>
              <a:cxnLst/>
              <a:rect l="l" t="t" r="r" b="b"/>
              <a:pathLst>
                <a:path w="144779">
                  <a:moveTo>
                    <a:pt x="0" y="0"/>
                  </a:moveTo>
                  <a:lnTo>
                    <a:pt x="144716" y="0"/>
                  </a:lnTo>
                </a:path>
              </a:pathLst>
            </a:custGeom>
            <a:ln w="3175">
              <a:solidFill>
                <a:srgbClr val="FFF75C"/>
              </a:solidFill>
            </a:ln>
          </p:spPr>
          <p:txBody>
            <a:bodyPr wrap="square" lIns="0" tIns="0" rIns="0" bIns="0" rtlCol="0"/>
            <a:lstStyle/>
            <a:p>
              <a:endParaRPr/>
            </a:p>
          </p:txBody>
        </p:sp>
        <p:sp>
          <p:nvSpPr>
            <p:cNvPr id="2473" name="object 2471">
              <a:extLst>
                <a:ext uri="{FF2B5EF4-FFF2-40B4-BE49-F238E27FC236}">
                  <a16:creationId xmlns:a16="http://schemas.microsoft.com/office/drawing/2014/main" id="{41C8CE5E-B54B-4F09-87BB-4ED67ADC8C42}"/>
                </a:ext>
              </a:extLst>
            </p:cNvPr>
            <p:cNvSpPr/>
            <p:nvPr/>
          </p:nvSpPr>
          <p:spPr>
            <a:xfrm>
              <a:off x="5546433" y="4804812"/>
              <a:ext cx="136525" cy="0"/>
            </a:xfrm>
            <a:custGeom>
              <a:avLst/>
              <a:gdLst/>
              <a:ahLst/>
              <a:cxnLst/>
              <a:rect l="l" t="t" r="r" b="b"/>
              <a:pathLst>
                <a:path w="136525">
                  <a:moveTo>
                    <a:pt x="0" y="0"/>
                  </a:moveTo>
                  <a:lnTo>
                    <a:pt x="136203" y="0"/>
                  </a:lnTo>
                </a:path>
              </a:pathLst>
            </a:custGeom>
            <a:ln w="3175">
              <a:solidFill>
                <a:srgbClr val="FFF75C"/>
              </a:solidFill>
            </a:ln>
          </p:spPr>
          <p:txBody>
            <a:bodyPr wrap="square" lIns="0" tIns="0" rIns="0" bIns="0" rtlCol="0"/>
            <a:lstStyle/>
            <a:p>
              <a:endParaRPr/>
            </a:p>
          </p:txBody>
        </p:sp>
        <p:sp>
          <p:nvSpPr>
            <p:cNvPr id="2474" name="object 2472">
              <a:extLst>
                <a:ext uri="{FF2B5EF4-FFF2-40B4-BE49-F238E27FC236}">
                  <a16:creationId xmlns:a16="http://schemas.microsoft.com/office/drawing/2014/main" id="{EEE24452-AE52-4779-A77A-A11419FF6E31}"/>
                </a:ext>
              </a:extLst>
            </p:cNvPr>
            <p:cNvSpPr/>
            <p:nvPr/>
          </p:nvSpPr>
          <p:spPr>
            <a:xfrm>
              <a:off x="5546433" y="4804812"/>
              <a:ext cx="136525" cy="0"/>
            </a:xfrm>
            <a:custGeom>
              <a:avLst/>
              <a:gdLst/>
              <a:ahLst/>
              <a:cxnLst/>
              <a:rect l="l" t="t" r="r" b="b"/>
              <a:pathLst>
                <a:path w="136525">
                  <a:moveTo>
                    <a:pt x="0" y="0"/>
                  </a:moveTo>
                  <a:lnTo>
                    <a:pt x="136203" y="0"/>
                  </a:lnTo>
                </a:path>
              </a:pathLst>
            </a:custGeom>
            <a:ln w="3175">
              <a:solidFill>
                <a:srgbClr val="FFF75E"/>
              </a:solidFill>
            </a:ln>
          </p:spPr>
          <p:txBody>
            <a:bodyPr wrap="square" lIns="0" tIns="0" rIns="0" bIns="0" rtlCol="0"/>
            <a:lstStyle/>
            <a:p>
              <a:endParaRPr/>
            </a:p>
          </p:txBody>
        </p:sp>
        <p:sp>
          <p:nvSpPr>
            <p:cNvPr id="2475" name="object 2473">
              <a:extLst>
                <a:ext uri="{FF2B5EF4-FFF2-40B4-BE49-F238E27FC236}">
                  <a16:creationId xmlns:a16="http://schemas.microsoft.com/office/drawing/2014/main" id="{D3761572-309E-43BA-8345-1E07A1F7A2F0}"/>
                </a:ext>
              </a:extLst>
            </p:cNvPr>
            <p:cNvSpPr/>
            <p:nvPr/>
          </p:nvSpPr>
          <p:spPr>
            <a:xfrm>
              <a:off x="5554946" y="4802425"/>
              <a:ext cx="122555" cy="0"/>
            </a:xfrm>
            <a:custGeom>
              <a:avLst/>
              <a:gdLst/>
              <a:ahLst/>
              <a:cxnLst/>
              <a:rect l="l" t="t" r="r" b="b"/>
              <a:pathLst>
                <a:path w="122554">
                  <a:moveTo>
                    <a:pt x="0" y="0"/>
                  </a:moveTo>
                  <a:lnTo>
                    <a:pt x="122015" y="0"/>
                  </a:lnTo>
                </a:path>
              </a:pathLst>
            </a:custGeom>
            <a:ln w="3175">
              <a:solidFill>
                <a:srgbClr val="FFF75E"/>
              </a:solidFill>
            </a:ln>
          </p:spPr>
          <p:txBody>
            <a:bodyPr wrap="square" lIns="0" tIns="0" rIns="0" bIns="0" rtlCol="0"/>
            <a:lstStyle/>
            <a:p>
              <a:endParaRPr/>
            </a:p>
          </p:txBody>
        </p:sp>
        <p:sp>
          <p:nvSpPr>
            <p:cNvPr id="2476" name="object 2474">
              <a:extLst>
                <a:ext uri="{FF2B5EF4-FFF2-40B4-BE49-F238E27FC236}">
                  <a16:creationId xmlns:a16="http://schemas.microsoft.com/office/drawing/2014/main" id="{4B38B387-0599-4ADD-BDF9-3F442E3DBF25}"/>
                </a:ext>
              </a:extLst>
            </p:cNvPr>
            <p:cNvSpPr/>
            <p:nvPr/>
          </p:nvSpPr>
          <p:spPr>
            <a:xfrm>
              <a:off x="5554946" y="4802425"/>
              <a:ext cx="122555" cy="0"/>
            </a:xfrm>
            <a:custGeom>
              <a:avLst/>
              <a:gdLst/>
              <a:ahLst/>
              <a:cxnLst/>
              <a:rect l="l" t="t" r="r" b="b"/>
              <a:pathLst>
                <a:path w="122554">
                  <a:moveTo>
                    <a:pt x="0" y="0"/>
                  </a:moveTo>
                  <a:lnTo>
                    <a:pt x="122015" y="0"/>
                  </a:lnTo>
                </a:path>
              </a:pathLst>
            </a:custGeom>
            <a:ln w="3175">
              <a:solidFill>
                <a:srgbClr val="FFF966"/>
              </a:solidFill>
            </a:ln>
          </p:spPr>
          <p:txBody>
            <a:bodyPr wrap="square" lIns="0" tIns="0" rIns="0" bIns="0" rtlCol="0"/>
            <a:lstStyle/>
            <a:p>
              <a:endParaRPr/>
            </a:p>
          </p:txBody>
        </p:sp>
        <p:sp>
          <p:nvSpPr>
            <p:cNvPr id="2477" name="object 2475">
              <a:extLst>
                <a:ext uri="{FF2B5EF4-FFF2-40B4-BE49-F238E27FC236}">
                  <a16:creationId xmlns:a16="http://schemas.microsoft.com/office/drawing/2014/main" id="{B3EB0748-EEB8-417C-BAB9-369F2069FD6E}"/>
                </a:ext>
              </a:extLst>
            </p:cNvPr>
            <p:cNvSpPr/>
            <p:nvPr/>
          </p:nvSpPr>
          <p:spPr>
            <a:xfrm>
              <a:off x="5577646" y="4798848"/>
              <a:ext cx="82550" cy="2540"/>
            </a:xfrm>
            <a:custGeom>
              <a:avLst/>
              <a:gdLst/>
              <a:ahLst/>
              <a:cxnLst/>
              <a:rect l="l" t="t" r="r" b="b"/>
              <a:pathLst>
                <a:path w="82550" h="2539">
                  <a:moveTo>
                    <a:pt x="82289" y="0"/>
                  </a:moveTo>
                  <a:lnTo>
                    <a:pt x="0" y="0"/>
                  </a:lnTo>
                  <a:lnTo>
                    <a:pt x="0" y="2381"/>
                  </a:lnTo>
                  <a:lnTo>
                    <a:pt x="82289" y="2381"/>
                  </a:lnTo>
                  <a:lnTo>
                    <a:pt x="82289" y="0"/>
                  </a:lnTo>
                  <a:close/>
                </a:path>
              </a:pathLst>
            </a:custGeom>
            <a:solidFill>
              <a:srgbClr val="FFF966"/>
            </a:solidFill>
          </p:spPr>
          <p:txBody>
            <a:bodyPr wrap="square" lIns="0" tIns="0" rIns="0" bIns="0" rtlCol="0"/>
            <a:lstStyle/>
            <a:p>
              <a:endParaRPr/>
            </a:p>
          </p:txBody>
        </p:sp>
        <p:sp>
          <p:nvSpPr>
            <p:cNvPr id="2478" name="object 2476">
              <a:extLst>
                <a:ext uri="{FF2B5EF4-FFF2-40B4-BE49-F238E27FC236}">
                  <a16:creationId xmlns:a16="http://schemas.microsoft.com/office/drawing/2014/main" id="{6FDF143F-A200-42AF-998E-A81C657491C3}"/>
                </a:ext>
              </a:extLst>
            </p:cNvPr>
            <p:cNvSpPr/>
            <p:nvPr/>
          </p:nvSpPr>
          <p:spPr>
            <a:xfrm>
              <a:off x="5577646" y="4794086"/>
              <a:ext cx="82550" cy="7620"/>
            </a:xfrm>
            <a:custGeom>
              <a:avLst/>
              <a:gdLst/>
              <a:ahLst/>
              <a:cxnLst/>
              <a:rect l="l" t="t" r="r" b="b"/>
              <a:pathLst>
                <a:path w="82550" h="7620">
                  <a:moveTo>
                    <a:pt x="82289" y="4762"/>
                  </a:moveTo>
                  <a:lnTo>
                    <a:pt x="0" y="4762"/>
                  </a:lnTo>
                  <a:lnTo>
                    <a:pt x="0" y="7144"/>
                  </a:lnTo>
                  <a:lnTo>
                    <a:pt x="82289" y="7144"/>
                  </a:lnTo>
                  <a:lnTo>
                    <a:pt x="82289" y="4762"/>
                  </a:lnTo>
                  <a:close/>
                </a:path>
                <a:path w="82550" h="7620">
                  <a:moveTo>
                    <a:pt x="70939" y="0"/>
                  </a:moveTo>
                  <a:lnTo>
                    <a:pt x="25538" y="0"/>
                  </a:lnTo>
                  <a:lnTo>
                    <a:pt x="25538" y="4762"/>
                  </a:lnTo>
                  <a:lnTo>
                    <a:pt x="70939" y="4762"/>
                  </a:lnTo>
                  <a:lnTo>
                    <a:pt x="70939" y="0"/>
                  </a:lnTo>
                  <a:close/>
                </a:path>
              </a:pathLst>
            </a:custGeom>
            <a:solidFill>
              <a:srgbClr val="FFF96B"/>
            </a:solidFill>
          </p:spPr>
          <p:txBody>
            <a:bodyPr wrap="square" lIns="0" tIns="0" rIns="0" bIns="0" rtlCol="0"/>
            <a:lstStyle/>
            <a:p>
              <a:endParaRPr/>
            </a:p>
          </p:txBody>
        </p:sp>
        <p:sp>
          <p:nvSpPr>
            <p:cNvPr id="2479" name="object 2477">
              <a:extLst>
                <a:ext uri="{FF2B5EF4-FFF2-40B4-BE49-F238E27FC236}">
                  <a16:creationId xmlns:a16="http://schemas.microsoft.com/office/drawing/2014/main" id="{A566682F-F92B-4E6A-BFE3-C90E65E202EE}"/>
                </a:ext>
              </a:extLst>
            </p:cNvPr>
            <p:cNvSpPr/>
            <p:nvPr/>
          </p:nvSpPr>
          <p:spPr>
            <a:xfrm>
              <a:off x="5603184" y="4794086"/>
              <a:ext cx="45720" cy="5080"/>
            </a:xfrm>
            <a:custGeom>
              <a:avLst/>
              <a:gdLst/>
              <a:ahLst/>
              <a:cxnLst/>
              <a:rect l="l" t="t" r="r" b="b"/>
              <a:pathLst>
                <a:path w="45720" h="5079">
                  <a:moveTo>
                    <a:pt x="45401" y="0"/>
                  </a:moveTo>
                  <a:lnTo>
                    <a:pt x="0" y="0"/>
                  </a:lnTo>
                  <a:lnTo>
                    <a:pt x="0" y="4762"/>
                  </a:lnTo>
                  <a:lnTo>
                    <a:pt x="45401" y="4762"/>
                  </a:lnTo>
                  <a:lnTo>
                    <a:pt x="45401" y="0"/>
                  </a:lnTo>
                  <a:close/>
                </a:path>
              </a:pathLst>
            </a:custGeom>
            <a:solidFill>
              <a:srgbClr val="FFFB73"/>
            </a:solidFill>
          </p:spPr>
          <p:txBody>
            <a:bodyPr wrap="square" lIns="0" tIns="0" rIns="0" bIns="0" rtlCol="0"/>
            <a:lstStyle/>
            <a:p>
              <a:endParaRPr/>
            </a:p>
          </p:txBody>
        </p:sp>
        <p:sp>
          <p:nvSpPr>
            <p:cNvPr id="2480" name="object 2478">
              <a:extLst>
                <a:ext uri="{FF2B5EF4-FFF2-40B4-BE49-F238E27FC236}">
                  <a16:creationId xmlns:a16="http://schemas.microsoft.com/office/drawing/2014/main" id="{B02F3C64-C24E-4567-9491-8CF8D50ACE2E}"/>
                </a:ext>
              </a:extLst>
            </p:cNvPr>
            <p:cNvSpPr/>
            <p:nvPr/>
          </p:nvSpPr>
          <p:spPr>
            <a:xfrm>
              <a:off x="5716687" y="4882238"/>
              <a:ext cx="65405" cy="5080"/>
            </a:xfrm>
            <a:custGeom>
              <a:avLst/>
              <a:gdLst/>
              <a:ahLst/>
              <a:cxnLst/>
              <a:rect l="l" t="t" r="r" b="b"/>
              <a:pathLst>
                <a:path w="65404" h="5079">
                  <a:moveTo>
                    <a:pt x="65264" y="0"/>
                  </a:moveTo>
                  <a:lnTo>
                    <a:pt x="0" y="0"/>
                  </a:lnTo>
                  <a:lnTo>
                    <a:pt x="2837" y="4762"/>
                  </a:lnTo>
                  <a:lnTo>
                    <a:pt x="65264" y="4762"/>
                  </a:lnTo>
                  <a:lnTo>
                    <a:pt x="65264" y="0"/>
                  </a:lnTo>
                  <a:close/>
                </a:path>
              </a:pathLst>
            </a:custGeom>
            <a:solidFill>
              <a:srgbClr val="FF2000"/>
            </a:solidFill>
          </p:spPr>
          <p:txBody>
            <a:bodyPr wrap="square" lIns="0" tIns="0" rIns="0" bIns="0" rtlCol="0"/>
            <a:lstStyle/>
            <a:p>
              <a:endParaRPr/>
            </a:p>
          </p:txBody>
        </p:sp>
        <p:sp>
          <p:nvSpPr>
            <p:cNvPr id="2481" name="object 2479">
              <a:extLst>
                <a:ext uri="{FF2B5EF4-FFF2-40B4-BE49-F238E27FC236}">
                  <a16:creationId xmlns:a16="http://schemas.microsoft.com/office/drawing/2014/main" id="{B3C08322-7EF1-4F34-8A23-48463743FFBE}"/>
                </a:ext>
              </a:extLst>
            </p:cNvPr>
            <p:cNvSpPr/>
            <p:nvPr/>
          </p:nvSpPr>
          <p:spPr>
            <a:xfrm>
              <a:off x="5716687" y="4882238"/>
              <a:ext cx="65405" cy="5080"/>
            </a:xfrm>
            <a:custGeom>
              <a:avLst/>
              <a:gdLst/>
              <a:ahLst/>
              <a:cxnLst/>
              <a:rect l="l" t="t" r="r" b="b"/>
              <a:pathLst>
                <a:path w="65404" h="5079">
                  <a:moveTo>
                    <a:pt x="65264" y="0"/>
                  </a:moveTo>
                  <a:lnTo>
                    <a:pt x="0" y="0"/>
                  </a:lnTo>
                  <a:lnTo>
                    <a:pt x="2837" y="4762"/>
                  </a:lnTo>
                  <a:lnTo>
                    <a:pt x="65264" y="4762"/>
                  </a:lnTo>
                  <a:lnTo>
                    <a:pt x="65264" y="0"/>
                  </a:lnTo>
                  <a:close/>
                </a:path>
              </a:pathLst>
            </a:custGeom>
            <a:solidFill>
              <a:srgbClr val="FF2F00"/>
            </a:solidFill>
          </p:spPr>
          <p:txBody>
            <a:bodyPr wrap="square" lIns="0" tIns="0" rIns="0" bIns="0" rtlCol="0"/>
            <a:lstStyle/>
            <a:p>
              <a:endParaRPr/>
            </a:p>
          </p:txBody>
        </p:sp>
        <p:sp>
          <p:nvSpPr>
            <p:cNvPr id="2482" name="object 2480">
              <a:extLst>
                <a:ext uri="{FF2B5EF4-FFF2-40B4-BE49-F238E27FC236}">
                  <a16:creationId xmlns:a16="http://schemas.microsoft.com/office/drawing/2014/main" id="{51DD40CE-A3B1-4FBA-916C-7E370EA330CE}"/>
                </a:ext>
              </a:extLst>
            </p:cNvPr>
            <p:cNvSpPr/>
            <p:nvPr/>
          </p:nvSpPr>
          <p:spPr>
            <a:xfrm>
              <a:off x="5679799" y="4881048"/>
              <a:ext cx="128270" cy="0"/>
            </a:xfrm>
            <a:custGeom>
              <a:avLst/>
              <a:gdLst/>
              <a:ahLst/>
              <a:cxnLst/>
              <a:rect l="l" t="t" r="r" b="b"/>
              <a:pathLst>
                <a:path w="128270">
                  <a:moveTo>
                    <a:pt x="0" y="0"/>
                  </a:moveTo>
                  <a:lnTo>
                    <a:pt x="127690" y="0"/>
                  </a:lnTo>
                </a:path>
              </a:pathLst>
            </a:custGeom>
            <a:ln w="3175">
              <a:solidFill>
                <a:srgbClr val="FF3A00"/>
              </a:solidFill>
            </a:ln>
          </p:spPr>
          <p:txBody>
            <a:bodyPr wrap="square" lIns="0" tIns="0" rIns="0" bIns="0" rtlCol="0"/>
            <a:lstStyle/>
            <a:p>
              <a:endParaRPr/>
            </a:p>
          </p:txBody>
        </p:sp>
        <p:sp>
          <p:nvSpPr>
            <p:cNvPr id="2483" name="object 2481">
              <a:extLst>
                <a:ext uri="{FF2B5EF4-FFF2-40B4-BE49-F238E27FC236}">
                  <a16:creationId xmlns:a16="http://schemas.microsoft.com/office/drawing/2014/main" id="{A8F403D9-57C4-4120-8CF0-72C768F2F877}"/>
                </a:ext>
              </a:extLst>
            </p:cNvPr>
            <p:cNvSpPr/>
            <p:nvPr/>
          </p:nvSpPr>
          <p:spPr>
            <a:xfrm>
              <a:off x="5676961" y="4881048"/>
              <a:ext cx="130810" cy="0"/>
            </a:xfrm>
            <a:custGeom>
              <a:avLst/>
              <a:gdLst/>
              <a:ahLst/>
              <a:cxnLst/>
              <a:rect l="l" t="t" r="r" b="b"/>
              <a:pathLst>
                <a:path w="130810">
                  <a:moveTo>
                    <a:pt x="0" y="0"/>
                  </a:moveTo>
                  <a:lnTo>
                    <a:pt x="130528" y="0"/>
                  </a:lnTo>
                </a:path>
              </a:pathLst>
            </a:custGeom>
            <a:ln w="3175">
              <a:solidFill>
                <a:srgbClr val="FF4900"/>
              </a:solidFill>
            </a:ln>
          </p:spPr>
          <p:txBody>
            <a:bodyPr wrap="square" lIns="0" tIns="0" rIns="0" bIns="0" rtlCol="0"/>
            <a:lstStyle/>
            <a:p>
              <a:endParaRPr/>
            </a:p>
          </p:txBody>
        </p:sp>
        <p:sp>
          <p:nvSpPr>
            <p:cNvPr id="2484" name="object 2482">
              <a:extLst>
                <a:ext uri="{FF2B5EF4-FFF2-40B4-BE49-F238E27FC236}">
                  <a16:creationId xmlns:a16="http://schemas.microsoft.com/office/drawing/2014/main" id="{05B22217-5F88-4BA0-B0DA-20E7FBA0F508}"/>
                </a:ext>
              </a:extLst>
            </p:cNvPr>
            <p:cNvSpPr/>
            <p:nvPr/>
          </p:nvSpPr>
          <p:spPr>
            <a:xfrm>
              <a:off x="5665611" y="4878666"/>
              <a:ext cx="147955" cy="0"/>
            </a:xfrm>
            <a:custGeom>
              <a:avLst/>
              <a:gdLst/>
              <a:ahLst/>
              <a:cxnLst/>
              <a:rect l="l" t="t" r="r" b="b"/>
              <a:pathLst>
                <a:path w="147954">
                  <a:moveTo>
                    <a:pt x="0" y="0"/>
                  </a:moveTo>
                  <a:lnTo>
                    <a:pt x="147553" y="0"/>
                  </a:lnTo>
                </a:path>
              </a:pathLst>
            </a:custGeom>
            <a:ln w="3175">
              <a:solidFill>
                <a:srgbClr val="FF4900"/>
              </a:solidFill>
            </a:ln>
          </p:spPr>
          <p:txBody>
            <a:bodyPr wrap="square" lIns="0" tIns="0" rIns="0" bIns="0" rtlCol="0"/>
            <a:lstStyle/>
            <a:p>
              <a:endParaRPr/>
            </a:p>
          </p:txBody>
        </p:sp>
        <p:sp>
          <p:nvSpPr>
            <p:cNvPr id="2485" name="object 2483">
              <a:extLst>
                <a:ext uri="{FF2B5EF4-FFF2-40B4-BE49-F238E27FC236}">
                  <a16:creationId xmlns:a16="http://schemas.microsoft.com/office/drawing/2014/main" id="{8F229755-152D-4D7F-BF36-3C4F847E7368}"/>
                </a:ext>
              </a:extLst>
            </p:cNvPr>
            <p:cNvSpPr/>
            <p:nvPr/>
          </p:nvSpPr>
          <p:spPr>
            <a:xfrm>
              <a:off x="5535083" y="4877475"/>
              <a:ext cx="62865" cy="2540"/>
            </a:xfrm>
            <a:custGeom>
              <a:avLst/>
              <a:gdLst/>
              <a:ahLst/>
              <a:cxnLst/>
              <a:rect l="l" t="t" r="r" b="b"/>
              <a:pathLst>
                <a:path w="62864" h="2539">
                  <a:moveTo>
                    <a:pt x="62426" y="0"/>
                  </a:moveTo>
                  <a:lnTo>
                    <a:pt x="0" y="0"/>
                  </a:lnTo>
                  <a:lnTo>
                    <a:pt x="0" y="2381"/>
                  </a:lnTo>
                  <a:lnTo>
                    <a:pt x="59589" y="2381"/>
                  </a:lnTo>
                  <a:lnTo>
                    <a:pt x="62426" y="0"/>
                  </a:lnTo>
                  <a:close/>
                </a:path>
              </a:pathLst>
            </a:custGeom>
            <a:solidFill>
              <a:srgbClr val="FF4900"/>
            </a:solidFill>
          </p:spPr>
          <p:txBody>
            <a:bodyPr wrap="square" lIns="0" tIns="0" rIns="0" bIns="0" rtlCol="0"/>
            <a:lstStyle/>
            <a:p>
              <a:endParaRPr/>
            </a:p>
          </p:txBody>
        </p:sp>
        <p:sp>
          <p:nvSpPr>
            <p:cNvPr id="2486" name="object 2484">
              <a:extLst>
                <a:ext uri="{FF2B5EF4-FFF2-40B4-BE49-F238E27FC236}">
                  <a16:creationId xmlns:a16="http://schemas.microsoft.com/office/drawing/2014/main" id="{7F16602F-DB32-4E16-BD9E-F392861A9239}"/>
                </a:ext>
              </a:extLst>
            </p:cNvPr>
            <p:cNvSpPr/>
            <p:nvPr/>
          </p:nvSpPr>
          <p:spPr>
            <a:xfrm>
              <a:off x="5665611" y="4878666"/>
              <a:ext cx="147955" cy="0"/>
            </a:xfrm>
            <a:custGeom>
              <a:avLst/>
              <a:gdLst/>
              <a:ahLst/>
              <a:cxnLst/>
              <a:rect l="l" t="t" r="r" b="b"/>
              <a:pathLst>
                <a:path w="147954">
                  <a:moveTo>
                    <a:pt x="0" y="0"/>
                  </a:moveTo>
                  <a:lnTo>
                    <a:pt x="147553" y="0"/>
                  </a:lnTo>
                </a:path>
              </a:pathLst>
            </a:custGeom>
            <a:ln w="3175">
              <a:solidFill>
                <a:srgbClr val="FF5200"/>
              </a:solidFill>
            </a:ln>
          </p:spPr>
          <p:txBody>
            <a:bodyPr wrap="square" lIns="0" tIns="0" rIns="0" bIns="0" rtlCol="0"/>
            <a:lstStyle/>
            <a:p>
              <a:endParaRPr/>
            </a:p>
          </p:txBody>
        </p:sp>
        <p:sp>
          <p:nvSpPr>
            <p:cNvPr id="2487" name="object 2485">
              <a:extLst>
                <a:ext uri="{FF2B5EF4-FFF2-40B4-BE49-F238E27FC236}">
                  <a16:creationId xmlns:a16="http://schemas.microsoft.com/office/drawing/2014/main" id="{19C7D03D-E53B-4FE6-8195-3A6AEBE14BBC}"/>
                </a:ext>
              </a:extLst>
            </p:cNvPr>
            <p:cNvSpPr/>
            <p:nvPr/>
          </p:nvSpPr>
          <p:spPr>
            <a:xfrm>
              <a:off x="5657098" y="4876280"/>
              <a:ext cx="159385" cy="0"/>
            </a:xfrm>
            <a:custGeom>
              <a:avLst/>
              <a:gdLst/>
              <a:ahLst/>
              <a:cxnLst/>
              <a:rect l="l" t="t" r="r" b="b"/>
              <a:pathLst>
                <a:path w="159385">
                  <a:moveTo>
                    <a:pt x="0" y="0"/>
                  </a:moveTo>
                  <a:lnTo>
                    <a:pt x="158904" y="0"/>
                  </a:lnTo>
                </a:path>
              </a:pathLst>
            </a:custGeom>
            <a:ln w="3175">
              <a:solidFill>
                <a:srgbClr val="FF5200"/>
              </a:solidFill>
            </a:ln>
          </p:spPr>
          <p:txBody>
            <a:bodyPr wrap="square" lIns="0" tIns="0" rIns="0" bIns="0" rtlCol="0"/>
            <a:lstStyle/>
            <a:p>
              <a:endParaRPr/>
            </a:p>
          </p:txBody>
        </p:sp>
        <p:sp>
          <p:nvSpPr>
            <p:cNvPr id="2488" name="object 2486">
              <a:extLst>
                <a:ext uri="{FF2B5EF4-FFF2-40B4-BE49-F238E27FC236}">
                  <a16:creationId xmlns:a16="http://schemas.microsoft.com/office/drawing/2014/main" id="{40254D35-DF07-406D-A983-0CFED8D0C8CA}"/>
                </a:ext>
              </a:extLst>
            </p:cNvPr>
            <p:cNvSpPr/>
            <p:nvPr/>
          </p:nvSpPr>
          <p:spPr>
            <a:xfrm>
              <a:off x="5535083" y="4877475"/>
              <a:ext cx="62865" cy="2540"/>
            </a:xfrm>
            <a:custGeom>
              <a:avLst/>
              <a:gdLst/>
              <a:ahLst/>
              <a:cxnLst/>
              <a:rect l="l" t="t" r="r" b="b"/>
              <a:pathLst>
                <a:path w="62864" h="2539">
                  <a:moveTo>
                    <a:pt x="62426" y="0"/>
                  </a:moveTo>
                  <a:lnTo>
                    <a:pt x="0" y="0"/>
                  </a:lnTo>
                  <a:lnTo>
                    <a:pt x="0" y="2381"/>
                  </a:lnTo>
                  <a:lnTo>
                    <a:pt x="59589" y="2381"/>
                  </a:lnTo>
                  <a:lnTo>
                    <a:pt x="62426" y="0"/>
                  </a:lnTo>
                  <a:close/>
                </a:path>
              </a:pathLst>
            </a:custGeom>
            <a:solidFill>
              <a:srgbClr val="FF5200"/>
            </a:solidFill>
          </p:spPr>
          <p:txBody>
            <a:bodyPr wrap="square" lIns="0" tIns="0" rIns="0" bIns="0" rtlCol="0"/>
            <a:lstStyle/>
            <a:p>
              <a:endParaRPr/>
            </a:p>
          </p:txBody>
        </p:sp>
        <p:sp>
          <p:nvSpPr>
            <p:cNvPr id="2489" name="object 2487">
              <a:extLst>
                <a:ext uri="{FF2B5EF4-FFF2-40B4-BE49-F238E27FC236}">
                  <a16:creationId xmlns:a16="http://schemas.microsoft.com/office/drawing/2014/main" id="{EB201DD1-FE76-4E85-9369-EFF817F15717}"/>
                </a:ext>
              </a:extLst>
            </p:cNvPr>
            <p:cNvSpPr/>
            <p:nvPr/>
          </p:nvSpPr>
          <p:spPr>
            <a:xfrm>
              <a:off x="5518057" y="4876280"/>
              <a:ext cx="102235" cy="0"/>
            </a:xfrm>
            <a:custGeom>
              <a:avLst/>
              <a:gdLst/>
              <a:ahLst/>
              <a:cxnLst/>
              <a:rect l="l" t="t" r="r" b="b"/>
              <a:pathLst>
                <a:path w="102235">
                  <a:moveTo>
                    <a:pt x="0" y="0"/>
                  </a:moveTo>
                  <a:lnTo>
                    <a:pt x="102152" y="0"/>
                  </a:lnTo>
                </a:path>
              </a:pathLst>
            </a:custGeom>
            <a:ln w="3175">
              <a:solidFill>
                <a:srgbClr val="FF5200"/>
              </a:solidFill>
            </a:ln>
          </p:spPr>
          <p:txBody>
            <a:bodyPr wrap="square" lIns="0" tIns="0" rIns="0" bIns="0" rtlCol="0"/>
            <a:lstStyle/>
            <a:p>
              <a:endParaRPr/>
            </a:p>
          </p:txBody>
        </p:sp>
        <p:sp>
          <p:nvSpPr>
            <p:cNvPr id="2490" name="object 2488">
              <a:extLst>
                <a:ext uri="{FF2B5EF4-FFF2-40B4-BE49-F238E27FC236}">
                  <a16:creationId xmlns:a16="http://schemas.microsoft.com/office/drawing/2014/main" id="{353C2D48-6046-4260-8DBE-A634CC062C00}"/>
                </a:ext>
              </a:extLst>
            </p:cNvPr>
            <p:cNvSpPr/>
            <p:nvPr/>
          </p:nvSpPr>
          <p:spPr>
            <a:xfrm>
              <a:off x="5518057" y="4876280"/>
              <a:ext cx="102235" cy="0"/>
            </a:xfrm>
            <a:custGeom>
              <a:avLst/>
              <a:gdLst/>
              <a:ahLst/>
              <a:cxnLst/>
              <a:rect l="l" t="t" r="r" b="b"/>
              <a:pathLst>
                <a:path w="102235">
                  <a:moveTo>
                    <a:pt x="0" y="0"/>
                  </a:moveTo>
                  <a:lnTo>
                    <a:pt x="102152" y="0"/>
                  </a:lnTo>
                </a:path>
              </a:pathLst>
            </a:custGeom>
            <a:ln w="3175">
              <a:solidFill>
                <a:srgbClr val="FF6000"/>
              </a:solidFill>
            </a:ln>
          </p:spPr>
          <p:txBody>
            <a:bodyPr wrap="square" lIns="0" tIns="0" rIns="0" bIns="0" rtlCol="0"/>
            <a:lstStyle/>
            <a:p>
              <a:endParaRPr/>
            </a:p>
          </p:txBody>
        </p:sp>
        <p:sp>
          <p:nvSpPr>
            <p:cNvPr id="2491" name="object 2489">
              <a:extLst>
                <a:ext uri="{FF2B5EF4-FFF2-40B4-BE49-F238E27FC236}">
                  <a16:creationId xmlns:a16="http://schemas.microsoft.com/office/drawing/2014/main" id="{7BF673D4-9F4F-4876-B32B-4106886D1125}"/>
                </a:ext>
              </a:extLst>
            </p:cNvPr>
            <p:cNvSpPr/>
            <p:nvPr/>
          </p:nvSpPr>
          <p:spPr>
            <a:xfrm>
              <a:off x="5657098" y="4876280"/>
              <a:ext cx="159385" cy="0"/>
            </a:xfrm>
            <a:custGeom>
              <a:avLst/>
              <a:gdLst/>
              <a:ahLst/>
              <a:cxnLst/>
              <a:rect l="l" t="t" r="r" b="b"/>
              <a:pathLst>
                <a:path w="159385">
                  <a:moveTo>
                    <a:pt x="0" y="0"/>
                  </a:moveTo>
                  <a:lnTo>
                    <a:pt x="158904" y="0"/>
                  </a:lnTo>
                </a:path>
              </a:pathLst>
            </a:custGeom>
            <a:ln w="3175">
              <a:solidFill>
                <a:srgbClr val="FF6000"/>
              </a:solidFill>
            </a:ln>
          </p:spPr>
          <p:txBody>
            <a:bodyPr wrap="square" lIns="0" tIns="0" rIns="0" bIns="0" rtlCol="0"/>
            <a:lstStyle/>
            <a:p>
              <a:endParaRPr/>
            </a:p>
          </p:txBody>
        </p:sp>
        <p:sp>
          <p:nvSpPr>
            <p:cNvPr id="2492" name="object 2490">
              <a:extLst>
                <a:ext uri="{FF2B5EF4-FFF2-40B4-BE49-F238E27FC236}">
                  <a16:creationId xmlns:a16="http://schemas.microsoft.com/office/drawing/2014/main" id="{11BC2911-F4C8-463A-8E4A-58C788204A27}"/>
                </a:ext>
              </a:extLst>
            </p:cNvPr>
            <p:cNvSpPr/>
            <p:nvPr/>
          </p:nvSpPr>
          <p:spPr>
            <a:xfrm>
              <a:off x="5506707" y="4873893"/>
              <a:ext cx="128270" cy="0"/>
            </a:xfrm>
            <a:custGeom>
              <a:avLst/>
              <a:gdLst/>
              <a:ahLst/>
              <a:cxnLst/>
              <a:rect l="l" t="t" r="r" b="b"/>
              <a:pathLst>
                <a:path w="128270">
                  <a:moveTo>
                    <a:pt x="0" y="0"/>
                  </a:moveTo>
                  <a:lnTo>
                    <a:pt x="127690" y="0"/>
                  </a:lnTo>
                </a:path>
              </a:pathLst>
            </a:custGeom>
            <a:ln w="3175">
              <a:solidFill>
                <a:srgbClr val="FF6000"/>
              </a:solidFill>
            </a:ln>
          </p:spPr>
          <p:txBody>
            <a:bodyPr wrap="square" lIns="0" tIns="0" rIns="0" bIns="0" rtlCol="0"/>
            <a:lstStyle/>
            <a:p>
              <a:endParaRPr/>
            </a:p>
          </p:txBody>
        </p:sp>
        <p:sp>
          <p:nvSpPr>
            <p:cNvPr id="2493" name="object 2491">
              <a:extLst>
                <a:ext uri="{FF2B5EF4-FFF2-40B4-BE49-F238E27FC236}">
                  <a16:creationId xmlns:a16="http://schemas.microsoft.com/office/drawing/2014/main" id="{0E042E4D-861B-4D3B-A588-1CB14589F9EB}"/>
                </a:ext>
              </a:extLst>
            </p:cNvPr>
            <p:cNvSpPr/>
            <p:nvPr/>
          </p:nvSpPr>
          <p:spPr>
            <a:xfrm>
              <a:off x="5645748" y="4873893"/>
              <a:ext cx="173355" cy="0"/>
            </a:xfrm>
            <a:custGeom>
              <a:avLst/>
              <a:gdLst/>
              <a:ahLst/>
              <a:cxnLst/>
              <a:rect l="l" t="t" r="r" b="b"/>
              <a:pathLst>
                <a:path w="173354">
                  <a:moveTo>
                    <a:pt x="0" y="0"/>
                  </a:moveTo>
                  <a:lnTo>
                    <a:pt x="173091" y="0"/>
                  </a:lnTo>
                </a:path>
              </a:pathLst>
            </a:custGeom>
            <a:ln w="3175">
              <a:solidFill>
                <a:srgbClr val="FF6000"/>
              </a:solidFill>
            </a:ln>
          </p:spPr>
          <p:txBody>
            <a:bodyPr wrap="square" lIns="0" tIns="0" rIns="0" bIns="0" rtlCol="0"/>
            <a:lstStyle/>
            <a:p>
              <a:endParaRPr/>
            </a:p>
          </p:txBody>
        </p:sp>
        <p:sp>
          <p:nvSpPr>
            <p:cNvPr id="2494" name="object 2492">
              <a:extLst>
                <a:ext uri="{FF2B5EF4-FFF2-40B4-BE49-F238E27FC236}">
                  <a16:creationId xmlns:a16="http://schemas.microsoft.com/office/drawing/2014/main" id="{0E9DF7F8-0C32-4233-8C71-B58072D78E7C}"/>
                </a:ext>
              </a:extLst>
            </p:cNvPr>
            <p:cNvSpPr/>
            <p:nvPr/>
          </p:nvSpPr>
          <p:spPr>
            <a:xfrm>
              <a:off x="5506707" y="4873893"/>
              <a:ext cx="128270" cy="0"/>
            </a:xfrm>
            <a:custGeom>
              <a:avLst/>
              <a:gdLst/>
              <a:ahLst/>
              <a:cxnLst/>
              <a:rect l="l" t="t" r="r" b="b"/>
              <a:pathLst>
                <a:path w="128270">
                  <a:moveTo>
                    <a:pt x="0" y="0"/>
                  </a:moveTo>
                  <a:lnTo>
                    <a:pt x="127690" y="0"/>
                  </a:lnTo>
                </a:path>
              </a:pathLst>
            </a:custGeom>
            <a:ln w="3175">
              <a:solidFill>
                <a:srgbClr val="FF6B00"/>
              </a:solidFill>
            </a:ln>
          </p:spPr>
          <p:txBody>
            <a:bodyPr wrap="square" lIns="0" tIns="0" rIns="0" bIns="0" rtlCol="0"/>
            <a:lstStyle/>
            <a:p>
              <a:endParaRPr/>
            </a:p>
          </p:txBody>
        </p:sp>
        <p:sp>
          <p:nvSpPr>
            <p:cNvPr id="2495" name="object 2493">
              <a:extLst>
                <a:ext uri="{FF2B5EF4-FFF2-40B4-BE49-F238E27FC236}">
                  <a16:creationId xmlns:a16="http://schemas.microsoft.com/office/drawing/2014/main" id="{30769EFF-C2E8-4105-9230-F25D82FDDA3D}"/>
                </a:ext>
              </a:extLst>
            </p:cNvPr>
            <p:cNvSpPr/>
            <p:nvPr/>
          </p:nvSpPr>
          <p:spPr>
            <a:xfrm>
              <a:off x="5645748" y="4873845"/>
              <a:ext cx="173355" cy="0"/>
            </a:xfrm>
            <a:custGeom>
              <a:avLst/>
              <a:gdLst/>
              <a:ahLst/>
              <a:cxnLst/>
              <a:rect l="l" t="t" r="r" b="b"/>
              <a:pathLst>
                <a:path w="173354">
                  <a:moveTo>
                    <a:pt x="0" y="0"/>
                  </a:moveTo>
                  <a:lnTo>
                    <a:pt x="173091" y="0"/>
                  </a:lnTo>
                </a:path>
              </a:pathLst>
            </a:custGeom>
            <a:ln w="3175">
              <a:solidFill>
                <a:srgbClr val="FF6B00"/>
              </a:solidFill>
            </a:ln>
          </p:spPr>
          <p:txBody>
            <a:bodyPr wrap="square" lIns="0" tIns="0" rIns="0" bIns="0" rtlCol="0"/>
            <a:lstStyle/>
            <a:p>
              <a:endParaRPr/>
            </a:p>
          </p:txBody>
        </p:sp>
        <p:sp>
          <p:nvSpPr>
            <p:cNvPr id="2496" name="object 2494">
              <a:extLst>
                <a:ext uri="{FF2B5EF4-FFF2-40B4-BE49-F238E27FC236}">
                  <a16:creationId xmlns:a16="http://schemas.microsoft.com/office/drawing/2014/main" id="{5994E17C-3AD2-47C6-9A03-976F3E90D1CE}"/>
                </a:ext>
              </a:extLst>
            </p:cNvPr>
            <p:cNvSpPr/>
            <p:nvPr/>
          </p:nvSpPr>
          <p:spPr>
            <a:xfrm>
              <a:off x="5501032" y="4871527"/>
              <a:ext cx="318135" cy="0"/>
            </a:xfrm>
            <a:custGeom>
              <a:avLst/>
              <a:gdLst/>
              <a:ahLst/>
              <a:cxnLst/>
              <a:rect l="l" t="t" r="r" b="b"/>
              <a:pathLst>
                <a:path w="318135">
                  <a:moveTo>
                    <a:pt x="0" y="0"/>
                  </a:moveTo>
                  <a:lnTo>
                    <a:pt x="317808" y="0"/>
                  </a:lnTo>
                </a:path>
              </a:pathLst>
            </a:custGeom>
            <a:ln w="3175">
              <a:solidFill>
                <a:srgbClr val="FF6B00"/>
              </a:solidFill>
            </a:ln>
          </p:spPr>
          <p:txBody>
            <a:bodyPr wrap="square" lIns="0" tIns="0" rIns="0" bIns="0" rtlCol="0"/>
            <a:lstStyle/>
            <a:p>
              <a:endParaRPr/>
            </a:p>
          </p:txBody>
        </p:sp>
        <p:sp>
          <p:nvSpPr>
            <p:cNvPr id="2497" name="object 2495">
              <a:extLst>
                <a:ext uri="{FF2B5EF4-FFF2-40B4-BE49-F238E27FC236}">
                  <a16:creationId xmlns:a16="http://schemas.microsoft.com/office/drawing/2014/main" id="{AACE7BD6-7E16-4A83-BC33-E61B21627E71}"/>
                </a:ext>
              </a:extLst>
            </p:cNvPr>
            <p:cNvSpPr/>
            <p:nvPr/>
          </p:nvSpPr>
          <p:spPr>
            <a:xfrm>
              <a:off x="5506707" y="4872686"/>
              <a:ext cx="320675" cy="0"/>
            </a:xfrm>
            <a:custGeom>
              <a:avLst/>
              <a:gdLst/>
              <a:ahLst/>
              <a:cxnLst/>
              <a:rect l="l" t="t" r="r" b="b"/>
              <a:pathLst>
                <a:path w="320675">
                  <a:moveTo>
                    <a:pt x="0" y="0"/>
                  </a:moveTo>
                  <a:lnTo>
                    <a:pt x="320645" y="0"/>
                  </a:lnTo>
                </a:path>
              </a:pathLst>
            </a:custGeom>
            <a:ln w="4636">
              <a:solidFill>
                <a:srgbClr val="FF7800"/>
              </a:solidFill>
            </a:ln>
          </p:spPr>
          <p:txBody>
            <a:bodyPr wrap="square" lIns="0" tIns="0" rIns="0" bIns="0" rtlCol="0"/>
            <a:lstStyle/>
            <a:p>
              <a:endParaRPr/>
            </a:p>
          </p:txBody>
        </p:sp>
        <p:sp>
          <p:nvSpPr>
            <p:cNvPr id="2498" name="object 2496">
              <a:extLst>
                <a:ext uri="{FF2B5EF4-FFF2-40B4-BE49-F238E27FC236}">
                  <a16:creationId xmlns:a16="http://schemas.microsoft.com/office/drawing/2014/main" id="{D79CD89E-31BB-449C-B9D5-8A02F38DBF7F}"/>
                </a:ext>
              </a:extLst>
            </p:cNvPr>
            <p:cNvSpPr/>
            <p:nvPr/>
          </p:nvSpPr>
          <p:spPr>
            <a:xfrm>
              <a:off x="5498194" y="4869209"/>
              <a:ext cx="329565" cy="0"/>
            </a:xfrm>
            <a:custGeom>
              <a:avLst/>
              <a:gdLst/>
              <a:ahLst/>
              <a:cxnLst/>
              <a:rect l="l" t="t" r="r" b="b"/>
              <a:pathLst>
                <a:path w="329564">
                  <a:moveTo>
                    <a:pt x="0" y="0"/>
                  </a:moveTo>
                  <a:lnTo>
                    <a:pt x="329158" y="0"/>
                  </a:lnTo>
                </a:path>
              </a:pathLst>
            </a:custGeom>
            <a:ln w="3175">
              <a:solidFill>
                <a:srgbClr val="FF7800"/>
              </a:solidFill>
            </a:ln>
          </p:spPr>
          <p:txBody>
            <a:bodyPr wrap="square" lIns="0" tIns="0" rIns="0" bIns="0" rtlCol="0"/>
            <a:lstStyle/>
            <a:p>
              <a:endParaRPr/>
            </a:p>
          </p:txBody>
        </p:sp>
        <p:sp>
          <p:nvSpPr>
            <p:cNvPr id="2499" name="object 2497">
              <a:extLst>
                <a:ext uri="{FF2B5EF4-FFF2-40B4-BE49-F238E27FC236}">
                  <a16:creationId xmlns:a16="http://schemas.microsoft.com/office/drawing/2014/main" id="{FAA157EC-E5A2-42E2-A76D-ADA37EDCCE1E}"/>
                </a:ext>
              </a:extLst>
            </p:cNvPr>
            <p:cNvSpPr/>
            <p:nvPr/>
          </p:nvSpPr>
          <p:spPr>
            <a:xfrm>
              <a:off x="5498194" y="4869209"/>
              <a:ext cx="329565" cy="0"/>
            </a:xfrm>
            <a:custGeom>
              <a:avLst/>
              <a:gdLst/>
              <a:ahLst/>
              <a:cxnLst/>
              <a:rect l="l" t="t" r="r" b="b"/>
              <a:pathLst>
                <a:path w="329564">
                  <a:moveTo>
                    <a:pt x="0" y="0"/>
                  </a:moveTo>
                  <a:lnTo>
                    <a:pt x="329158" y="0"/>
                  </a:lnTo>
                </a:path>
              </a:pathLst>
            </a:custGeom>
            <a:ln w="3175">
              <a:solidFill>
                <a:srgbClr val="FF8200"/>
              </a:solidFill>
            </a:ln>
          </p:spPr>
          <p:txBody>
            <a:bodyPr wrap="square" lIns="0" tIns="0" rIns="0" bIns="0" rtlCol="0"/>
            <a:lstStyle/>
            <a:p>
              <a:endParaRPr/>
            </a:p>
          </p:txBody>
        </p:sp>
        <p:sp>
          <p:nvSpPr>
            <p:cNvPr id="2500" name="object 2498">
              <a:extLst>
                <a:ext uri="{FF2B5EF4-FFF2-40B4-BE49-F238E27FC236}">
                  <a16:creationId xmlns:a16="http://schemas.microsoft.com/office/drawing/2014/main" id="{A1CA8908-91C8-4D36-B7CC-EE016F18876C}"/>
                </a:ext>
              </a:extLst>
            </p:cNvPr>
            <p:cNvSpPr/>
            <p:nvPr/>
          </p:nvSpPr>
          <p:spPr>
            <a:xfrm>
              <a:off x="5492519" y="4866891"/>
              <a:ext cx="335280" cy="0"/>
            </a:xfrm>
            <a:custGeom>
              <a:avLst/>
              <a:gdLst/>
              <a:ahLst/>
              <a:cxnLst/>
              <a:rect l="l" t="t" r="r" b="b"/>
              <a:pathLst>
                <a:path w="335279">
                  <a:moveTo>
                    <a:pt x="0" y="0"/>
                  </a:moveTo>
                  <a:lnTo>
                    <a:pt x="334833" y="0"/>
                  </a:lnTo>
                </a:path>
              </a:pathLst>
            </a:custGeom>
            <a:ln w="3175">
              <a:solidFill>
                <a:srgbClr val="FF8200"/>
              </a:solidFill>
            </a:ln>
          </p:spPr>
          <p:txBody>
            <a:bodyPr wrap="square" lIns="0" tIns="0" rIns="0" bIns="0" rtlCol="0"/>
            <a:lstStyle/>
            <a:p>
              <a:endParaRPr/>
            </a:p>
          </p:txBody>
        </p:sp>
        <p:sp>
          <p:nvSpPr>
            <p:cNvPr id="2501" name="object 2499">
              <a:extLst>
                <a:ext uri="{FF2B5EF4-FFF2-40B4-BE49-F238E27FC236}">
                  <a16:creationId xmlns:a16="http://schemas.microsoft.com/office/drawing/2014/main" id="{72235743-827B-421D-98F6-638A5F693531}"/>
                </a:ext>
              </a:extLst>
            </p:cNvPr>
            <p:cNvSpPr/>
            <p:nvPr/>
          </p:nvSpPr>
          <p:spPr>
            <a:xfrm>
              <a:off x="5492519" y="4866749"/>
              <a:ext cx="335280" cy="0"/>
            </a:xfrm>
            <a:custGeom>
              <a:avLst/>
              <a:gdLst/>
              <a:ahLst/>
              <a:cxnLst/>
              <a:rect l="l" t="t" r="r" b="b"/>
              <a:pathLst>
                <a:path w="335279">
                  <a:moveTo>
                    <a:pt x="0" y="0"/>
                  </a:moveTo>
                  <a:lnTo>
                    <a:pt x="334833" y="0"/>
                  </a:lnTo>
                </a:path>
              </a:pathLst>
            </a:custGeom>
            <a:ln w="3175">
              <a:solidFill>
                <a:srgbClr val="FF9100"/>
              </a:solidFill>
            </a:ln>
          </p:spPr>
          <p:txBody>
            <a:bodyPr wrap="square" lIns="0" tIns="0" rIns="0" bIns="0" rtlCol="0"/>
            <a:lstStyle/>
            <a:p>
              <a:endParaRPr/>
            </a:p>
          </p:txBody>
        </p:sp>
        <p:sp>
          <p:nvSpPr>
            <p:cNvPr id="2502" name="object 2500">
              <a:extLst>
                <a:ext uri="{FF2B5EF4-FFF2-40B4-BE49-F238E27FC236}">
                  <a16:creationId xmlns:a16="http://schemas.microsoft.com/office/drawing/2014/main" id="{F6A71245-797D-45BB-9D41-CE49411B2A8C}"/>
                </a:ext>
              </a:extLst>
            </p:cNvPr>
            <p:cNvSpPr/>
            <p:nvPr/>
          </p:nvSpPr>
          <p:spPr>
            <a:xfrm>
              <a:off x="5486844" y="4864368"/>
              <a:ext cx="337820" cy="0"/>
            </a:xfrm>
            <a:custGeom>
              <a:avLst/>
              <a:gdLst/>
              <a:ahLst/>
              <a:cxnLst/>
              <a:rect l="l" t="t" r="r" b="b"/>
              <a:pathLst>
                <a:path w="337820">
                  <a:moveTo>
                    <a:pt x="0" y="0"/>
                  </a:moveTo>
                  <a:lnTo>
                    <a:pt x="337671" y="0"/>
                  </a:lnTo>
                </a:path>
              </a:pathLst>
            </a:custGeom>
            <a:ln w="3175">
              <a:solidFill>
                <a:srgbClr val="FF9100"/>
              </a:solidFill>
            </a:ln>
          </p:spPr>
          <p:txBody>
            <a:bodyPr wrap="square" lIns="0" tIns="0" rIns="0" bIns="0" rtlCol="0"/>
            <a:lstStyle/>
            <a:p>
              <a:endParaRPr/>
            </a:p>
          </p:txBody>
        </p:sp>
        <p:sp>
          <p:nvSpPr>
            <p:cNvPr id="2503" name="object 2501">
              <a:extLst>
                <a:ext uri="{FF2B5EF4-FFF2-40B4-BE49-F238E27FC236}">
                  <a16:creationId xmlns:a16="http://schemas.microsoft.com/office/drawing/2014/main" id="{341920FC-ABBF-481E-9341-A59ABC9B0CE1}"/>
                </a:ext>
              </a:extLst>
            </p:cNvPr>
            <p:cNvSpPr/>
            <p:nvPr/>
          </p:nvSpPr>
          <p:spPr>
            <a:xfrm>
              <a:off x="5486844" y="4864573"/>
              <a:ext cx="337820" cy="0"/>
            </a:xfrm>
            <a:custGeom>
              <a:avLst/>
              <a:gdLst/>
              <a:ahLst/>
              <a:cxnLst/>
              <a:rect l="l" t="t" r="r" b="b"/>
              <a:pathLst>
                <a:path w="337820">
                  <a:moveTo>
                    <a:pt x="0" y="0"/>
                  </a:moveTo>
                  <a:lnTo>
                    <a:pt x="337671" y="0"/>
                  </a:lnTo>
                </a:path>
              </a:pathLst>
            </a:custGeom>
            <a:ln w="3175">
              <a:solidFill>
                <a:srgbClr val="FF9C00"/>
              </a:solidFill>
            </a:ln>
          </p:spPr>
          <p:txBody>
            <a:bodyPr wrap="square" lIns="0" tIns="0" rIns="0" bIns="0" rtlCol="0"/>
            <a:lstStyle/>
            <a:p>
              <a:endParaRPr/>
            </a:p>
          </p:txBody>
        </p:sp>
        <p:sp>
          <p:nvSpPr>
            <p:cNvPr id="2504" name="object 2502">
              <a:extLst>
                <a:ext uri="{FF2B5EF4-FFF2-40B4-BE49-F238E27FC236}">
                  <a16:creationId xmlns:a16="http://schemas.microsoft.com/office/drawing/2014/main" id="{BD0A646A-C67C-4E70-A322-1636371F2DAE}"/>
                </a:ext>
              </a:extLst>
            </p:cNvPr>
            <p:cNvSpPr/>
            <p:nvPr/>
          </p:nvSpPr>
          <p:spPr>
            <a:xfrm>
              <a:off x="5486844" y="4862255"/>
              <a:ext cx="335280" cy="0"/>
            </a:xfrm>
            <a:custGeom>
              <a:avLst/>
              <a:gdLst/>
              <a:ahLst/>
              <a:cxnLst/>
              <a:rect l="l" t="t" r="r" b="b"/>
              <a:pathLst>
                <a:path w="335279">
                  <a:moveTo>
                    <a:pt x="0" y="0"/>
                  </a:moveTo>
                  <a:lnTo>
                    <a:pt x="334833" y="0"/>
                  </a:lnTo>
                </a:path>
              </a:pathLst>
            </a:custGeom>
            <a:ln w="3175">
              <a:solidFill>
                <a:srgbClr val="FF9C00"/>
              </a:solidFill>
            </a:ln>
          </p:spPr>
          <p:txBody>
            <a:bodyPr wrap="square" lIns="0" tIns="0" rIns="0" bIns="0" rtlCol="0"/>
            <a:lstStyle/>
            <a:p>
              <a:endParaRPr/>
            </a:p>
          </p:txBody>
        </p:sp>
        <p:sp>
          <p:nvSpPr>
            <p:cNvPr id="2505" name="object 2503">
              <a:extLst>
                <a:ext uri="{FF2B5EF4-FFF2-40B4-BE49-F238E27FC236}">
                  <a16:creationId xmlns:a16="http://schemas.microsoft.com/office/drawing/2014/main" id="{D224FDAA-E6EA-4BCC-BDD9-B250404E7A86}"/>
                </a:ext>
              </a:extLst>
            </p:cNvPr>
            <p:cNvSpPr/>
            <p:nvPr/>
          </p:nvSpPr>
          <p:spPr>
            <a:xfrm>
              <a:off x="5486844" y="4861986"/>
              <a:ext cx="335280" cy="0"/>
            </a:xfrm>
            <a:custGeom>
              <a:avLst/>
              <a:gdLst/>
              <a:ahLst/>
              <a:cxnLst/>
              <a:rect l="l" t="t" r="r" b="b"/>
              <a:pathLst>
                <a:path w="335279">
                  <a:moveTo>
                    <a:pt x="0" y="0"/>
                  </a:moveTo>
                  <a:lnTo>
                    <a:pt x="334833" y="0"/>
                  </a:lnTo>
                </a:path>
              </a:pathLst>
            </a:custGeom>
            <a:ln w="3175">
              <a:solidFill>
                <a:srgbClr val="FFAB00"/>
              </a:solidFill>
            </a:ln>
          </p:spPr>
          <p:txBody>
            <a:bodyPr wrap="square" lIns="0" tIns="0" rIns="0" bIns="0" rtlCol="0"/>
            <a:lstStyle/>
            <a:p>
              <a:endParaRPr/>
            </a:p>
          </p:txBody>
        </p:sp>
        <p:sp>
          <p:nvSpPr>
            <p:cNvPr id="2506" name="object 2504">
              <a:extLst>
                <a:ext uri="{FF2B5EF4-FFF2-40B4-BE49-F238E27FC236}">
                  <a16:creationId xmlns:a16="http://schemas.microsoft.com/office/drawing/2014/main" id="{B497470B-6FC7-44AB-A5B2-AB25915A37AB}"/>
                </a:ext>
              </a:extLst>
            </p:cNvPr>
            <p:cNvSpPr/>
            <p:nvPr/>
          </p:nvSpPr>
          <p:spPr>
            <a:xfrm>
              <a:off x="5481169" y="4858414"/>
              <a:ext cx="337820" cy="0"/>
            </a:xfrm>
            <a:custGeom>
              <a:avLst/>
              <a:gdLst/>
              <a:ahLst/>
              <a:cxnLst/>
              <a:rect l="l" t="t" r="r" b="b"/>
              <a:pathLst>
                <a:path w="337820">
                  <a:moveTo>
                    <a:pt x="0" y="0"/>
                  </a:moveTo>
                  <a:lnTo>
                    <a:pt x="337671" y="0"/>
                  </a:lnTo>
                </a:path>
              </a:pathLst>
            </a:custGeom>
            <a:ln w="4762">
              <a:solidFill>
                <a:srgbClr val="FFAB00"/>
              </a:solidFill>
            </a:ln>
          </p:spPr>
          <p:txBody>
            <a:bodyPr wrap="square" lIns="0" tIns="0" rIns="0" bIns="0" rtlCol="0"/>
            <a:lstStyle/>
            <a:p>
              <a:endParaRPr/>
            </a:p>
          </p:txBody>
        </p:sp>
        <p:sp>
          <p:nvSpPr>
            <p:cNvPr id="2507" name="object 2505">
              <a:extLst>
                <a:ext uri="{FF2B5EF4-FFF2-40B4-BE49-F238E27FC236}">
                  <a16:creationId xmlns:a16="http://schemas.microsoft.com/office/drawing/2014/main" id="{63C41852-BDCB-4155-A72D-E94CB6DC5FE2}"/>
                </a:ext>
              </a:extLst>
            </p:cNvPr>
            <p:cNvSpPr/>
            <p:nvPr/>
          </p:nvSpPr>
          <p:spPr>
            <a:xfrm>
              <a:off x="5481169" y="4858414"/>
              <a:ext cx="337820" cy="0"/>
            </a:xfrm>
            <a:custGeom>
              <a:avLst/>
              <a:gdLst/>
              <a:ahLst/>
              <a:cxnLst/>
              <a:rect l="l" t="t" r="r" b="b"/>
              <a:pathLst>
                <a:path w="337820">
                  <a:moveTo>
                    <a:pt x="0" y="0"/>
                  </a:moveTo>
                  <a:lnTo>
                    <a:pt x="337671" y="0"/>
                  </a:lnTo>
                </a:path>
              </a:pathLst>
            </a:custGeom>
            <a:ln w="4762">
              <a:solidFill>
                <a:srgbClr val="FFB500"/>
              </a:solidFill>
            </a:ln>
          </p:spPr>
          <p:txBody>
            <a:bodyPr wrap="square" lIns="0" tIns="0" rIns="0" bIns="0" rtlCol="0"/>
            <a:lstStyle/>
            <a:p>
              <a:endParaRPr/>
            </a:p>
          </p:txBody>
        </p:sp>
        <p:sp>
          <p:nvSpPr>
            <p:cNvPr id="2508" name="object 2506">
              <a:extLst>
                <a:ext uri="{FF2B5EF4-FFF2-40B4-BE49-F238E27FC236}">
                  <a16:creationId xmlns:a16="http://schemas.microsoft.com/office/drawing/2014/main" id="{CB59D5FA-5299-4BD9-9CD1-01CDCB6A8802}"/>
                </a:ext>
              </a:extLst>
            </p:cNvPr>
            <p:cNvSpPr/>
            <p:nvPr/>
          </p:nvSpPr>
          <p:spPr>
            <a:xfrm>
              <a:off x="5478331" y="4854842"/>
              <a:ext cx="337820" cy="0"/>
            </a:xfrm>
            <a:custGeom>
              <a:avLst/>
              <a:gdLst/>
              <a:ahLst/>
              <a:cxnLst/>
              <a:rect l="l" t="t" r="r" b="b"/>
              <a:pathLst>
                <a:path w="337820">
                  <a:moveTo>
                    <a:pt x="0" y="0"/>
                  </a:moveTo>
                  <a:lnTo>
                    <a:pt x="337671" y="0"/>
                  </a:lnTo>
                </a:path>
              </a:pathLst>
            </a:custGeom>
            <a:ln w="3175">
              <a:solidFill>
                <a:srgbClr val="FFB500"/>
              </a:solidFill>
            </a:ln>
          </p:spPr>
          <p:txBody>
            <a:bodyPr wrap="square" lIns="0" tIns="0" rIns="0" bIns="0" rtlCol="0"/>
            <a:lstStyle/>
            <a:p>
              <a:endParaRPr/>
            </a:p>
          </p:txBody>
        </p:sp>
        <p:sp>
          <p:nvSpPr>
            <p:cNvPr id="2509" name="object 2507">
              <a:extLst>
                <a:ext uri="{FF2B5EF4-FFF2-40B4-BE49-F238E27FC236}">
                  <a16:creationId xmlns:a16="http://schemas.microsoft.com/office/drawing/2014/main" id="{87DF72F4-EF33-494C-95B5-ED977DF97B1A}"/>
                </a:ext>
              </a:extLst>
            </p:cNvPr>
            <p:cNvSpPr/>
            <p:nvPr/>
          </p:nvSpPr>
          <p:spPr>
            <a:xfrm>
              <a:off x="5478331" y="4854842"/>
              <a:ext cx="337820" cy="0"/>
            </a:xfrm>
            <a:custGeom>
              <a:avLst/>
              <a:gdLst/>
              <a:ahLst/>
              <a:cxnLst/>
              <a:rect l="l" t="t" r="r" b="b"/>
              <a:pathLst>
                <a:path w="337820">
                  <a:moveTo>
                    <a:pt x="0" y="0"/>
                  </a:moveTo>
                  <a:lnTo>
                    <a:pt x="337671" y="0"/>
                  </a:lnTo>
                </a:path>
              </a:pathLst>
            </a:custGeom>
            <a:ln w="3175">
              <a:solidFill>
                <a:srgbClr val="FFC200"/>
              </a:solidFill>
            </a:ln>
          </p:spPr>
          <p:txBody>
            <a:bodyPr wrap="square" lIns="0" tIns="0" rIns="0" bIns="0" rtlCol="0"/>
            <a:lstStyle/>
            <a:p>
              <a:endParaRPr/>
            </a:p>
          </p:txBody>
        </p:sp>
        <p:sp>
          <p:nvSpPr>
            <p:cNvPr id="2510" name="object 2508">
              <a:extLst>
                <a:ext uri="{FF2B5EF4-FFF2-40B4-BE49-F238E27FC236}">
                  <a16:creationId xmlns:a16="http://schemas.microsoft.com/office/drawing/2014/main" id="{4FA2EA6D-9158-40FC-B497-38F63C811172}"/>
                </a:ext>
              </a:extLst>
            </p:cNvPr>
            <p:cNvSpPr/>
            <p:nvPr/>
          </p:nvSpPr>
          <p:spPr>
            <a:xfrm>
              <a:off x="5475494" y="4852456"/>
              <a:ext cx="337820" cy="0"/>
            </a:xfrm>
            <a:custGeom>
              <a:avLst/>
              <a:gdLst/>
              <a:ahLst/>
              <a:cxnLst/>
              <a:rect l="l" t="t" r="r" b="b"/>
              <a:pathLst>
                <a:path w="337820">
                  <a:moveTo>
                    <a:pt x="0" y="0"/>
                  </a:moveTo>
                  <a:lnTo>
                    <a:pt x="337671" y="0"/>
                  </a:lnTo>
                </a:path>
              </a:pathLst>
            </a:custGeom>
            <a:ln w="3175">
              <a:solidFill>
                <a:srgbClr val="FFC200"/>
              </a:solidFill>
            </a:ln>
          </p:spPr>
          <p:txBody>
            <a:bodyPr wrap="square" lIns="0" tIns="0" rIns="0" bIns="0" rtlCol="0"/>
            <a:lstStyle/>
            <a:p>
              <a:endParaRPr/>
            </a:p>
          </p:txBody>
        </p:sp>
        <p:sp>
          <p:nvSpPr>
            <p:cNvPr id="2511" name="object 2509">
              <a:extLst>
                <a:ext uri="{FF2B5EF4-FFF2-40B4-BE49-F238E27FC236}">
                  <a16:creationId xmlns:a16="http://schemas.microsoft.com/office/drawing/2014/main" id="{967263C7-4E70-4622-8669-ED9461D1080F}"/>
                </a:ext>
              </a:extLst>
            </p:cNvPr>
            <p:cNvSpPr/>
            <p:nvPr/>
          </p:nvSpPr>
          <p:spPr>
            <a:xfrm>
              <a:off x="5475494" y="4852456"/>
              <a:ext cx="337820" cy="0"/>
            </a:xfrm>
            <a:custGeom>
              <a:avLst/>
              <a:gdLst/>
              <a:ahLst/>
              <a:cxnLst/>
              <a:rect l="l" t="t" r="r" b="b"/>
              <a:pathLst>
                <a:path w="337820">
                  <a:moveTo>
                    <a:pt x="0" y="0"/>
                  </a:moveTo>
                  <a:lnTo>
                    <a:pt x="337671" y="0"/>
                  </a:lnTo>
                </a:path>
              </a:pathLst>
            </a:custGeom>
            <a:ln w="3175">
              <a:solidFill>
                <a:srgbClr val="FFCC00"/>
              </a:solidFill>
            </a:ln>
          </p:spPr>
          <p:txBody>
            <a:bodyPr wrap="square" lIns="0" tIns="0" rIns="0" bIns="0" rtlCol="0"/>
            <a:lstStyle/>
            <a:p>
              <a:endParaRPr/>
            </a:p>
          </p:txBody>
        </p:sp>
        <p:sp>
          <p:nvSpPr>
            <p:cNvPr id="2512" name="object 2510">
              <a:extLst>
                <a:ext uri="{FF2B5EF4-FFF2-40B4-BE49-F238E27FC236}">
                  <a16:creationId xmlns:a16="http://schemas.microsoft.com/office/drawing/2014/main" id="{6EF256E8-D823-47A3-A386-1106802DFA74}"/>
                </a:ext>
              </a:extLst>
            </p:cNvPr>
            <p:cNvSpPr/>
            <p:nvPr/>
          </p:nvSpPr>
          <p:spPr>
            <a:xfrm>
              <a:off x="5472656" y="4850069"/>
              <a:ext cx="335280" cy="0"/>
            </a:xfrm>
            <a:custGeom>
              <a:avLst/>
              <a:gdLst/>
              <a:ahLst/>
              <a:cxnLst/>
              <a:rect l="l" t="t" r="r" b="b"/>
              <a:pathLst>
                <a:path w="335279">
                  <a:moveTo>
                    <a:pt x="0" y="0"/>
                  </a:moveTo>
                  <a:lnTo>
                    <a:pt x="334833" y="0"/>
                  </a:lnTo>
                </a:path>
              </a:pathLst>
            </a:custGeom>
            <a:ln w="3175">
              <a:solidFill>
                <a:srgbClr val="FFDB00"/>
              </a:solidFill>
            </a:ln>
          </p:spPr>
          <p:txBody>
            <a:bodyPr wrap="square" lIns="0" tIns="0" rIns="0" bIns="0" rtlCol="0"/>
            <a:lstStyle/>
            <a:p>
              <a:endParaRPr/>
            </a:p>
          </p:txBody>
        </p:sp>
        <p:sp>
          <p:nvSpPr>
            <p:cNvPr id="2513" name="object 2511">
              <a:extLst>
                <a:ext uri="{FF2B5EF4-FFF2-40B4-BE49-F238E27FC236}">
                  <a16:creationId xmlns:a16="http://schemas.microsoft.com/office/drawing/2014/main" id="{FD0A6AD1-4707-4303-AD8D-E490A46304C2}"/>
                </a:ext>
              </a:extLst>
            </p:cNvPr>
            <p:cNvSpPr/>
            <p:nvPr/>
          </p:nvSpPr>
          <p:spPr>
            <a:xfrm>
              <a:off x="5472656" y="4850069"/>
              <a:ext cx="335280" cy="0"/>
            </a:xfrm>
            <a:custGeom>
              <a:avLst/>
              <a:gdLst/>
              <a:ahLst/>
              <a:cxnLst/>
              <a:rect l="l" t="t" r="r" b="b"/>
              <a:pathLst>
                <a:path w="335279">
                  <a:moveTo>
                    <a:pt x="0" y="0"/>
                  </a:moveTo>
                  <a:lnTo>
                    <a:pt x="334833" y="0"/>
                  </a:lnTo>
                </a:path>
              </a:pathLst>
            </a:custGeom>
            <a:ln w="3175">
              <a:solidFill>
                <a:srgbClr val="FFE400"/>
              </a:solidFill>
            </a:ln>
          </p:spPr>
          <p:txBody>
            <a:bodyPr wrap="square" lIns="0" tIns="0" rIns="0" bIns="0" rtlCol="0"/>
            <a:lstStyle/>
            <a:p>
              <a:endParaRPr/>
            </a:p>
          </p:txBody>
        </p:sp>
        <p:sp>
          <p:nvSpPr>
            <p:cNvPr id="2514" name="object 2512">
              <a:extLst>
                <a:ext uri="{FF2B5EF4-FFF2-40B4-BE49-F238E27FC236}">
                  <a16:creationId xmlns:a16="http://schemas.microsoft.com/office/drawing/2014/main" id="{F4CF9ACC-23D4-431A-817E-1571C0A49DCC}"/>
                </a:ext>
              </a:extLst>
            </p:cNvPr>
            <p:cNvSpPr/>
            <p:nvPr/>
          </p:nvSpPr>
          <p:spPr>
            <a:xfrm>
              <a:off x="5469818" y="4847688"/>
              <a:ext cx="332105" cy="0"/>
            </a:xfrm>
            <a:custGeom>
              <a:avLst/>
              <a:gdLst/>
              <a:ahLst/>
              <a:cxnLst/>
              <a:rect l="l" t="t" r="r" b="b"/>
              <a:pathLst>
                <a:path w="332104">
                  <a:moveTo>
                    <a:pt x="0" y="0"/>
                  </a:moveTo>
                  <a:lnTo>
                    <a:pt x="331996" y="0"/>
                  </a:lnTo>
                </a:path>
              </a:pathLst>
            </a:custGeom>
            <a:ln w="3175">
              <a:solidFill>
                <a:srgbClr val="FFE400"/>
              </a:solidFill>
            </a:ln>
          </p:spPr>
          <p:txBody>
            <a:bodyPr wrap="square" lIns="0" tIns="0" rIns="0" bIns="0" rtlCol="0"/>
            <a:lstStyle/>
            <a:p>
              <a:endParaRPr/>
            </a:p>
          </p:txBody>
        </p:sp>
        <p:sp>
          <p:nvSpPr>
            <p:cNvPr id="2515" name="object 2513">
              <a:extLst>
                <a:ext uri="{FF2B5EF4-FFF2-40B4-BE49-F238E27FC236}">
                  <a16:creationId xmlns:a16="http://schemas.microsoft.com/office/drawing/2014/main" id="{86345896-8020-47A2-BE04-DDB97AEDA60B}"/>
                </a:ext>
              </a:extLst>
            </p:cNvPr>
            <p:cNvSpPr/>
            <p:nvPr/>
          </p:nvSpPr>
          <p:spPr>
            <a:xfrm>
              <a:off x="5469818" y="4846497"/>
              <a:ext cx="332105" cy="0"/>
            </a:xfrm>
            <a:custGeom>
              <a:avLst/>
              <a:gdLst/>
              <a:ahLst/>
              <a:cxnLst/>
              <a:rect l="l" t="t" r="r" b="b"/>
              <a:pathLst>
                <a:path w="332104">
                  <a:moveTo>
                    <a:pt x="0" y="0"/>
                  </a:moveTo>
                  <a:lnTo>
                    <a:pt x="331996" y="0"/>
                  </a:lnTo>
                </a:path>
              </a:pathLst>
            </a:custGeom>
            <a:ln w="4762">
              <a:solidFill>
                <a:srgbClr val="FFE408"/>
              </a:solidFill>
            </a:ln>
          </p:spPr>
          <p:txBody>
            <a:bodyPr wrap="square" lIns="0" tIns="0" rIns="0" bIns="0" rtlCol="0"/>
            <a:lstStyle/>
            <a:p>
              <a:endParaRPr/>
            </a:p>
          </p:txBody>
        </p:sp>
        <p:sp>
          <p:nvSpPr>
            <p:cNvPr id="2516" name="object 2514">
              <a:extLst>
                <a:ext uri="{FF2B5EF4-FFF2-40B4-BE49-F238E27FC236}">
                  <a16:creationId xmlns:a16="http://schemas.microsoft.com/office/drawing/2014/main" id="{93C7837A-E24C-4D0F-96C9-869CFDBEB79E}"/>
                </a:ext>
              </a:extLst>
            </p:cNvPr>
            <p:cNvSpPr/>
            <p:nvPr/>
          </p:nvSpPr>
          <p:spPr>
            <a:xfrm>
              <a:off x="5469818" y="4845306"/>
              <a:ext cx="332105" cy="0"/>
            </a:xfrm>
            <a:custGeom>
              <a:avLst/>
              <a:gdLst/>
              <a:ahLst/>
              <a:cxnLst/>
              <a:rect l="l" t="t" r="r" b="b"/>
              <a:pathLst>
                <a:path w="332104">
                  <a:moveTo>
                    <a:pt x="0" y="0"/>
                  </a:moveTo>
                  <a:lnTo>
                    <a:pt x="331996" y="0"/>
                  </a:lnTo>
                </a:path>
              </a:pathLst>
            </a:custGeom>
            <a:ln w="3175">
              <a:solidFill>
                <a:srgbClr val="FFE809"/>
              </a:solidFill>
            </a:ln>
          </p:spPr>
          <p:txBody>
            <a:bodyPr wrap="square" lIns="0" tIns="0" rIns="0" bIns="0" rtlCol="0"/>
            <a:lstStyle/>
            <a:p>
              <a:endParaRPr/>
            </a:p>
          </p:txBody>
        </p:sp>
        <p:sp>
          <p:nvSpPr>
            <p:cNvPr id="2517" name="object 2515">
              <a:extLst>
                <a:ext uri="{FF2B5EF4-FFF2-40B4-BE49-F238E27FC236}">
                  <a16:creationId xmlns:a16="http://schemas.microsoft.com/office/drawing/2014/main" id="{7065D705-D89C-4017-A5E3-B091DA79DFE6}"/>
                </a:ext>
              </a:extLst>
            </p:cNvPr>
            <p:cNvSpPr/>
            <p:nvPr/>
          </p:nvSpPr>
          <p:spPr>
            <a:xfrm>
              <a:off x="5466981" y="4842925"/>
              <a:ext cx="329565" cy="0"/>
            </a:xfrm>
            <a:custGeom>
              <a:avLst/>
              <a:gdLst/>
              <a:ahLst/>
              <a:cxnLst/>
              <a:rect l="l" t="t" r="r" b="b"/>
              <a:pathLst>
                <a:path w="329564">
                  <a:moveTo>
                    <a:pt x="0" y="0"/>
                  </a:moveTo>
                  <a:lnTo>
                    <a:pt x="329158" y="0"/>
                  </a:lnTo>
                </a:path>
              </a:pathLst>
            </a:custGeom>
            <a:ln w="3175">
              <a:solidFill>
                <a:srgbClr val="FFE809"/>
              </a:solidFill>
            </a:ln>
          </p:spPr>
          <p:txBody>
            <a:bodyPr wrap="square" lIns="0" tIns="0" rIns="0" bIns="0" rtlCol="0"/>
            <a:lstStyle/>
            <a:p>
              <a:endParaRPr/>
            </a:p>
          </p:txBody>
        </p:sp>
        <p:sp>
          <p:nvSpPr>
            <p:cNvPr id="2518" name="object 2516">
              <a:extLst>
                <a:ext uri="{FF2B5EF4-FFF2-40B4-BE49-F238E27FC236}">
                  <a16:creationId xmlns:a16="http://schemas.microsoft.com/office/drawing/2014/main" id="{9DE0245B-6954-4F30-A30D-828F9C8A8667}"/>
                </a:ext>
              </a:extLst>
            </p:cNvPr>
            <p:cNvSpPr/>
            <p:nvPr/>
          </p:nvSpPr>
          <p:spPr>
            <a:xfrm>
              <a:off x="5466981" y="4842552"/>
              <a:ext cx="329565" cy="0"/>
            </a:xfrm>
            <a:custGeom>
              <a:avLst/>
              <a:gdLst/>
              <a:ahLst/>
              <a:cxnLst/>
              <a:rect l="l" t="t" r="r" b="b"/>
              <a:pathLst>
                <a:path w="329564">
                  <a:moveTo>
                    <a:pt x="0" y="0"/>
                  </a:moveTo>
                  <a:lnTo>
                    <a:pt x="329158" y="0"/>
                  </a:lnTo>
                </a:path>
              </a:pathLst>
            </a:custGeom>
            <a:ln w="3175">
              <a:solidFill>
                <a:srgbClr val="FFE812"/>
              </a:solidFill>
            </a:ln>
          </p:spPr>
          <p:txBody>
            <a:bodyPr wrap="square" lIns="0" tIns="0" rIns="0" bIns="0" rtlCol="0"/>
            <a:lstStyle/>
            <a:p>
              <a:endParaRPr/>
            </a:p>
          </p:txBody>
        </p:sp>
        <p:sp>
          <p:nvSpPr>
            <p:cNvPr id="2519" name="object 2517">
              <a:extLst>
                <a:ext uri="{FF2B5EF4-FFF2-40B4-BE49-F238E27FC236}">
                  <a16:creationId xmlns:a16="http://schemas.microsoft.com/office/drawing/2014/main" id="{9C9733DE-6F28-4D6C-80F6-1A3E8B9ACBA4}"/>
                </a:ext>
              </a:extLst>
            </p:cNvPr>
            <p:cNvSpPr/>
            <p:nvPr/>
          </p:nvSpPr>
          <p:spPr>
            <a:xfrm>
              <a:off x="5466981" y="4840234"/>
              <a:ext cx="323850" cy="0"/>
            </a:xfrm>
            <a:custGeom>
              <a:avLst/>
              <a:gdLst/>
              <a:ahLst/>
              <a:cxnLst/>
              <a:rect l="l" t="t" r="r" b="b"/>
              <a:pathLst>
                <a:path w="323850">
                  <a:moveTo>
                    <a:pt x="0" y="0"/>
                  </a:moveTo>
                  <a:lnTo>
                    <a:pt x="323483" y="0"/>
                  </a:lnTo>
                </a:path>
              </a:pathLst>
            </a:custGeom>
            <a:ln w="3175">
              <a:solidFill>
                <a:srgbClr val="FFE812"/>
              </a:solidFill>
            </a:ln>
          </p:spPr>
          <p:txBody>
            <a:bodyPr wrap="square" lIns="0" tIns="0" rIns="0" bIns="0" rtlCol="0"/>
            <a:lstStyle/>
            <a:p>
              <a:endParaRPr/>
            </a:p>
          </p:txBody>
        </p:sp>
        <p:sp>
          <p:nvSpPr>
            <p:cNvPr id="2520" name="object 2518">
              <a:extLst>
                <a:ext uri="{FF2B5EF4-FFF2-40B4-BE49-F238E27FC236}">
                  <a16:creationId xmlns:a16="http://schemas.microsoft.com/office/drawing/2014/main" id="{52CDB4C1-0C18-40C2-A555-6A786211B7B2}"/>
                </a:ext>
              </a:extLst>
            </p:cNvPr>
            <p:cNvSpPr/>
            <p:nvPr/>
          </p:nvSpPr>
          <p:spPr>
            <a:xfrm>
              <a:off x="5466981" y="4840234"/>
              <a:ext cx="323850" cy="0"/>
            </a:xfrm>
            <a:custGeom>
              <a:avLst/>
              <a:gdLst/>
              <a:ahLst/>
              <a:cxnLst/>
              <a:rect l="l" t="t" r="r" b="b"/>
              <a:pathLst>
                <a:path w="323850">
                  <a:moveTo>
                    <a:pt x="0" y="0"/>
                  </a:moveTo>
                  <a:lnTo>
                    <a:pt x="323483" y="0"/>
                  </a:lnTo>
                </a:path>
              </a:pathLst>
            </a:custGeom>
            <a:ln w="3175">
              <a:solidFill>
                <a:srgbClr val="FFE817"/>
              </a:solidFill>
            </a:ln>
          </p:spPr>
          <p:txBody>
            <a:bodyPr wrap="square" lIns="0" tIns="0" rIns="0" bIns="0" rtlCol="0"/>
            <a:lstStyle/>
            <a:p>
              <a:endParaRPr/>
            </a:p>
          </p:txBody>
        </p:sp>
        <p:sp>
          <p:nvSpPr>
            <p:cNvPr id="2521" name="object 2519">
              <a:extLst>
                <a:ext uri="{FF2B5EF4-FFF2-40B4-BE49-F238E27FC236}">
                  <a16:creationId xmlns:a16="http://schemas.microsoft.com/office/drawing/2014/main" id="{A592333A-45D5-41EB-A3A6-A8E6EC691B82}"/>
                </a:ext>
              </a:extLst>
            </p:cNvPr>
            <p:cNvSpPr/>
            <p:nvPr/>
          </p:nvSpPr>
          <p:spPr>
            <a:xfrm>
              <a:off x="5466981" y="4836757"/>
              <a:ext cx="318135" cy="0"/>
            </a:xfrm>
            <a:custGeom>
              <a:avLst/>
              <a:gdLst/>
              <a:ahLst/>
              <a:cxnLst/>
              <a:rect l="l" t="t" r="r" b="b"/>
              <a:pathLst>
                <a:path w="318135">
                  <a:moveTo>
                    <a:pt x="0" y="0"/>
                  </a:moveTo>
                  <a:lnTo>
                    <a:pt x="317808" y="0"/>
                  </a:lnTo>
                </a:path>
              </a:pathLst>
            </a:custGeom>
            <a:ln w="4636">
              <a:solidFill>
                <a:srgbClr val="FFE817"/>
              </a:solidFill>
            </a:ln>
          </p:spPr>
          <p:txBody>
            <a:bodyPr wrap="square" lIns="0" tIns="0" rIns="0" bIns="0" rtlCol="0"/>
            <a:lstStyle/>
            <a:p>
              <a:endParaRPr/>
            </a:p>
          </p:txBody>
        </p:sp>
        <p:sp>
          <p:nvSpPr>
            <p:cNvPr id="2522" name="object 2520">
              <a:extLst>
                <a:ext uri="{FF2B5EF4-FFF2-40B4-BE49-F238E27FC236}">
                  <a16:creationId xmlns:a16="http://schemas.microsoft.com/office/drawing/2014/main" id="{F67E4A15-7FA4-499A-BC1A-E9F63538B594}"/>
                </a:ext>
              </a:extLst>
            </p:cNvPr>
            <p:cNvSpPr/>
            <p:nvPr/>
          </p:nvSpPr>
          <p:spPr>
            <a:xfrm>
              <a:off x="5466981" y="4836971"/>
              <a:ext cx="318135" cy="0"/>
            </a:xfrm>
            <a:custGeom>
              <a:avLst/>
              <a:gdLst/>
              <a:ahLst/>
              <a:cxnLst/>
              <a:rect l="l" t="t" r="r" b="b"/>
              <a:pathLst>
                <a:path w="318135">
                  <a:moveTo>
                    <a:pt x="0" y="0"/>
                  </a:moveTo>
                  <a:lnTo>
                    <a:pt x="317808" y="0"/>
                  </a:lnTo>
                </a:path>
              </a:pathLst>
            </a:custGeom>
            <a:ln w="4762">
              <a:solidFill>
                <a:srgbClr val="FFEB1F"/>
              </a:solidFill>
            </a:ln>
          </p:spPr>
          <p:txBody>
            <a:bodyPr wrap="square" lIns="0" tIns="0" rIns="0" bIns="0" rtlCol="0"/>
            <a:lstStyle/>
            <a:p>
              <a:endParaRPr/>
            </a:p>
          </p:txBody>
        </p:sp>
        <p:sp>
          <p:nvSpPr>
            <p:cNvPr id="2523" name="object 2521">
              <a:extLst>
                <a:ext uri="{FF2B5EF4-FFF2-40B4-BE49-F238E27FC236}">
                  <a16:creationId xmlns:a16="http://schemas.microsoft.com/office/drawing/2014/main" id="{2FB785E6-7277-41A8-8159-31807A6B8410}"/>
                </a:ext>
              </a:extLst>
            </p:cNvPr>
            <p:cNvSpPr/>
            <p:nvPr/>
          </p:nvSpPr>
          <p:spPr>
            <a:xfrm>
              <a:off x="5472656" y="4832208"/>
              <a:ext cx="298450" cy="0"/>
            </a:xfrm>
            <a:custGeom>
              <a:avLst/>
              <a:gdLst/>
              <a:ahLst/>
              <a:cxnLst/>
              <a:rect l="l" t="t" r="r" b="b"/>
              <a:pathLst>
                <a:path w="298450">
                  <a:moveTo>
                    <a:pt x="0" y="0"/>
                  </a:moveTo>
                  <a:lnTo>
                    <a:pt x="297945" y="0"/>
                  </a:lnTo>
                </a:path>
              </a:pathLst>
            </a:custGeom>
            <a:ln w="4762">
              <a:solidFill>
                <a:srgbClr val="FFEC23"/>
              </a:solidFill>
            </a:ln>
          </p:spPr>
          <p:txBody>
            <a:bodyPr wrap="square" lIns="0" tIns="0" rIns="0" bIns="0" rtlCol="0"/>
            <a:lstStyle/>
            <a:p>
              <a:endParaRPr/>
            </a:p>
          </p:txBody>
        </p:sp>
        <p:sp>
          <p:nvSpPr>
            <p:cNvPr id="2524" name="object 2522">
              <a:extLst>
                <a:ext uri="{FF2B5EF4-FFF2-40B4-BE49-F238E27FC236}">
                  <a16:creationId xmlns:a16="http://schemas.microsoft.com/office/drawing/2014/main" id="{76DFBB09-FA9E-4498-BCBE-5D79341E4F4E}"/>
                </a:ext>
              </a:extLst>
            </p:cNvPr>
            <p:cNvSpPr/>
            <p:nvPr/>
          </p:nvSpPr>
          <p:spPr>
            <a:xfrm>
              <a:off x="5472656" y="4832121"/>
              <a:ext cx="298450" cy="0"/>
            </a:xfrm>
            <a:custGeom>
              <a:avLst/>
              <a:gdLst/>
              <a:ahLst/>
              <a:cxnLst/>
              <a:rect l="l" t="t" r="r" b="b"/>
              <a:pathLst>
                <a:path w="298450">
                  <a:moveTo>
                    <a:pt x="0" y="0"/>
                  </a:moveTo>
                  <a:lnTo>
                    <a:pt x="297945" y="0"/>
                  </a:lnTo>
                </a:path>
              </a:pathLst>
            </a:custGeom>
            <a:ln w="4636">
              <a:solidFill>
                <a:srgbClr val="FFEC2B"/>
              </a:solidFill>
            </a:ln>
          </p:spPr>
          <p:txBody>
            <a:bodyPr wrap="square" lIns="0" tIns="0" rIns="0" bIns="0" rtlCol="0"/>
            <a:lstStyle/>
            <a:p>
              <a:endParaRPr/>
            </a:p>
          </p:txBody>
        </p:sp>
        <p:sp>
          <p:nvSpPr>
            <p:cNvPr id="2525" name="object 2523">
              <a:extLst>
                <a:ext uri="{FF2B5EF4-FFF2-40B4-BE49-F238E27FC236}">
                  <a16:creationId xmlns:a16="http://schemas.microsoft.com/office/drawing/2014/main" id="{F4CFD06E-BA53-481C-B0F0-EBAD60ADADE1}"/>
                </a:ext>
              </a:extLst>
            </p:cNvPr>
            <p:cNvSpPr/>
            <p:nvPr/>
          </p:nvSpPr>
          <p:spPr>
            <a:xfrm>
              <a:off x="5472656" y="4828644"/>
              <a:ext cx="292735" cy="0"/>
            </a:xfrm>
            <a:custGeom>
              <a:avLst/>
              <a:gdLst/>
              <a:ahLst/>
              <a:cxnLst/>
              <a:rect l="l" t="t" r="r" b="b"/>
              <a:pathLst>
                <a:path w="292735">
                  <a:moveTo>
                    <a:pt x="0" y="0"/>
                  </a:moveTo>
                  <a:lnTo>
                    <a:pt x="292270" y="0"/>
                  </a:lnTo>
                </a:path>
              </a:pathLst>
            </a:custGeom>
            <a:ln w="3175">
              <a:solidFill>
                <a:srgbClr val="FFEC2B"/>
              </a:solidFill>
            </a:ln>
          </p:spPr>
          <p:txBody>
            <a:bodyPr wrap="square" lIns="0" tIns="0" rIns="0" bIns="0" rtlCol="0"/>
            <a:lstStyle/>
            <a:p>
              <a:endParaRPr/>
            </a:p>
          </p:txBody>
        </p:sp>
        <p:sp>
          <p:nvSpPr>
            <p:cNvPr id="2526" name="object 2524">
              <a:extLst>
                <a:ext uri="{FF2B5EF4-FFF2-40B4-BE49-F238E27FC236}">
                  <a16:creationId xmlns:a16="http://schemas.microsoft.com/office/drawing/2014/main" id="{4CD719DA-AD7B-4713-8362-31E54790F696}"/>
                </a:ext>
              </a:extLst>
            </p:cNvPr>
            <p:cNvSpPr/>
            <p:nvPr/>
          </p:nvSpPr>
          <p:spPr>
            <a:xfrm>
              <a:off x="5472656" y="4828631"/>
              <a:ext cx="292735" cy="0"/>
            </a:xfrm>
            <a:custGeom>
              <a:avLst/>
              <a:gdLst/>
              <a:ahLst/>
              <a:cxnLst/>
              <a:rect l="l" t="t" r="r" b="b"/>
              <a:pathLst>
                <a:path w="292735">
                  <a:moveTo>
                    <a:pt x="0" y="0"/>
                  </a:moveTo>
                  <a:lnTo>
                    <a:pt x="292270" y="0"/>
                  </a:lnTo>
                </a:path>
              </a:pathLst>
            </a:custGeom>
            <a:ln w="3175">
              <a:solidFill>
                <a:srgbClr val="FFEC2D"/>
              </a:solidFill>
            </a:ln>
          </p:spPr>
          <p:txBody>
            <a:bodyPr wrap="square" lIns="0" tIns="0" rIns="0" bIns="0" rtlCol="0"/>
            <a:lstStyle/>
            <a:p>
              <a:endParaRPr/>
            </a:p>
          </p:txBody>
        </p:sp>
        <p:sp>
          <p:nvSpPr>
            <p:cNvPr id="2527" name="object 2525">
              <a:extLst>
                <a:ext uri="{FF2B5EF4-FFF2-40B4-BE49-F238E27FC236}">
                  <a16:creationId xmlns:a16="http://schemas.microsoft.com/office/drawing/2014/main" id="{B9672CEF-62CE-4ED9-B7AE-EC1D2B3FB2AA}"/>
                </a:ext>
              </a:extLst>
            </p:cNvPr>
            <p:cNvSpPr/>
            <p:nvPr/>
          </p:nvSpPr>
          <p:spPr>
            <a:xfrm>
              <a:off x="5475494" y="4826245"/>
              <a:ext cx="267335" cy="0"/>
            </a:xfrm>
            <a:custGeom>
              <a:avLst/>
              <a:gdLst/>
              <a:ahLst/>
              <a:cxnLst/>
              <a:rect l="l" t="t" r="r" b="b"/>
              <a:pathLst>
                <a:path w="267335">
                  <a:moveTo>
                    <a:pt x="0" y="0"/>
                  </a:moveTo>
                  <a:lnTo>
                    <a:pt x="266731" y="0"/>
                  </a:lnTo>
                </a:path>
              </a:pathLst>
            </a:custGeom>
            <a:ln w="3175">
              <a:solidFill>
                <a:srgbClr val="FFEC2D"/>
              </a:solidFill>
            </a:ln>
          </p:spPr>
          <p:txBody>
            <a:bodyPr wrap="square" lIns="0" tIns="0" rIns="0" bIns="0" rtlCol="0"/>
            <a:lstStyle/>
            <a:p>
              <a:endParaRPr/>
            </a:p>
          </p:txBody>
        </p:sp>
        <p:sp>
          <p:nvSpPr>
            <p:cNvPr id="2528" name="object 2526">
              <a:extLst>
                <a:ext uri="{FF2B5EF4-FFF2-40B4-BE49-F238E27FC236}">
                  <a16:creationId xmlns:a16="http://schemas.microsoft.com/office/drawing/2014/main" id="{32FC37BE-4330-4B44-8825-40D80EF37375}"/>
                </a:ext>
              </a:extLst>
            </p:cNvPr>
            <p:cNvSpPr/>
            <p:nvPr/>
          </p:nvSpPr>
          <p:spPr>
            <a:xfrm>
              <a:off x="5475494" y="4826245"/>
              <a:ext cx="267335" cy="0"/>
            </a:xfrm>
            <a:custGeom>
              <a:avLst/>
              <a:gdLst/>
              <a:ahLst/>
              <a:cxnLst/>
              <a:rect l="l" t="t" r="r" b="b"/>
              <a:pathLst>
                <a:path w="267335">
                  <a:moveTo>
                    <a:pt x="0" y="0"/>
                  </a:moveTo>
                  <a:lnTo>
                    <a:pt x="266731" y="0"/>
                  </a:lnTo>
                </a:path>
              </a:pathLst>
            </a:custGeom>
            <a:ln w="3175">
              <a:solidFill>
                <a:srgbClr val="FFEF38"/>
              </a:solidFill>
            </a:ln>
          </p:spPr>
          <p:txBody>
            <a:bodyPr wrap="square" lIns="0" tIns="0" rIns="0" bIns="0" rtlCol="0"/>
            <a:lstStyle/>
            <a:p>
              <a:endParaRPr/>
            </a:p>
          </p:txBody>
        </p:sp>
        <p:sp>
          <p:nvSpPr>
            <p:cNvPr id="2529" name="object 2527">
              <a:extLst>
                <a:ext uri="{FF2B5EF4-FFF2-40B4-BE49-F238E27FC236}">
                  <a16:creationId xmlns:a16="http://schemas.microsoft.com/office/drawing/2014/main" id="{453E9E2C-306C-4405-B115-EBAD5C989A43}"/>
                </a:ext>
              </a:extLst>
            </p:cNvPr>
            <p:cNvSpPr/>
            <p:nvPr/>
          </p:nvSpPr>
          <p:spPr>
            <a:xfrm>
              <a:off x="5481169" y="4823863"/>
              <a:ext cx="250190" cy="0"/>
            </a:xfrm>
            <a:custGeom>
              <a:avLst/>
              <a:gdLst/>
              <a:ahLst/>
              <a:cxnLst/>
              <a:rect l="l" t="t" r="r" b="b"/>
              <a:pathLst>
                <a:path w="250189">
                  <a:moveTo>
                    <a:pt x="0" y="0"/>
                  </a:moveTo>
                  <a:lnTo>
                    <a:pt x="249706" y="0"/>
                  </a:lnTo>
                </a:path>
              </a:pathLst>
            </a:custGeom>
            <a:ln w="3175">
              <a:solidFill>
                <a:srgbClr val="FFEF38"/>
              </a:solidFill>
            </a:ln>
          </p:spPr>
          <p:txBody>
            <a:bodyPr wrap="square" lIns="0" tIns="0" rIns="0" bIns="0" rtlCol="0"/>
            <a:lstStyle/>
            <a:p>
              <a:endParaRPr/>
            </a:p>
          </p:txBody>
        </p:sp>
        <p:sp>
          <p:nvSpPr>
            <p:cNvPr id="2530" name="object 2528">
              <a:extLst>
                <a:ext uri="{FF2B5EF4-FFF2-40B4-BE49-F238E27FC236}">
                  <a16:creationId xmlns:a16="http://schemas.microsoft.com/office/drawing/2014/main" id="{0AC5EAB0-DE87-4A0C-BBC3-E0955ED8D6C2}"/>
                </a:ext>
              </a:extLst>
            </p:cNvPr>
            <p:cNvSpPr/>
            <p:nvPr/>
          </p:nvSpPr>
          <p:spPr>
            <a:xfrm>
              <a:off x="5481169" y="4823863"/>
              <a:ext cx="250190" cy="0"/>
            </a:xfrm>
            <a:custGeom>
              <a:avLst/>
              <a:gdLst/>
              <a:ahLst/>
              <a:cxnLst/>
              <a:rect l="l" t="t" r="r" b="b"/>
              <a:pathLst>
                <a:path w="250189">
                  <a:moveTo>
                    <a:pt x="0" y="0"/>
                  </a:moveTo>
                  <a:lnTo>
                    <a:pt x="249706" y="0"/>
                  </a:lnTo>
                </a:path>
              </a:pathLst>
            </a:custGeom>
            <a:ln w="3175">
              <a:solidFill>
                <a:srgbClr val="FFF13A"/>
              </a:solidFill>
            </a:ln>
          </p:spPr>
          <p:txBody>
            <a:bodyPr wrap="square" lIns="0" tIns="0" rIns="0" bIns="0" rtlCol="0"/>
            <a:lstStyle/>
            <a:p>
              <a:endParaRPr/>
            </a:p>
          </p:txBody>
        </p:sp>
        <p:sp>
          <p:nvSpPr>
            <p:cNvPr id="2531" name="object 2529">
              <a:extLst>
                <a:ext uri="{FF2B5EF4-FFF2-40B4-BE49-F238E27FC236}">
                  <a16:creationId xmlns:a16="http://schemas.microsoft.com/office/drawing/2014/main" id="{032B1F3B-14A3-4D2C-B1E0-011727E5C364}"/>
                </a:ext>
              </a:extLst>
            </p:cNvPr>
            <p:cNvSpPr/>
            <p:nvPr/>
          </p:nvSpPr>
          <p:spPr>
            <a:xfrm>
              <a:off x="5486844" y="4821482"/>
              <a:ext cx="233045" cy="0"/>
            </a:xfrm>
            <a:custGeom>
              <a:avLst/>
              <a:gdLst/>
              <a:ahLst/>
              <a:cxnLst/>
              <a:rect l="l" t="t" r="r" b="b"/>
              <a:pathLst>
                <a:path w="233045">
                  <a:moveTo>
                    <a:pt x="0" y="0"/>
                  </a:moveTo>
                  <a:lnTo>
                    <a:pt x="232681" y="0"/>
                  </a:lnTo>
                </a:path>
              </a:pathLst>
            </a:custGeom>
            <a:ln w="3175">
              <a:solidFill>
                <a:srgbClr val="FFF13A"/>
              </a:solidFill>
            </a:ln>
          </p:spPr>
          <p:txBody>
            <a:bodyPr wrap="square" lIns="0" tIns="0" rIns="0" bIns="0" rtlCol="0"/>
            <a:lstStyle/>
            <a:p>
              <a:endParaRPr/>
            </a:p>
          </p:txBody>
        </p:sp>
        <p:sp>
          <p:nvSpPr>
            <p:cNvPr id="2532" name="object 2530">
              <a:extLst>
                <a:ext uri="{FF2B5EF4-FFF2-40B4-BE49-F238E27FC236}">
                  <a16:creationId xmlns:a16="http://schemas.microsoft.com/office/drawing/2014/main" id="{9AAAE56D-CD21-4070-A4FE-AD76CD777560}"/>
                </a:ext>
              </a:extLst>
            </p:cNvPr>
            <p:cNvSpPr/>
            <p:nvPr/>
          </p:nvSpPr>
          <p:spPr>
            <a:xfrm>
              <a:off x="5486844" y="4821690"/>
              <a:ext cx="233045" cy="0"/>
            </a:xfrm>
            <a:custGeom>
              <a:avLst/>
              <a:gdLst/>
              <a:ahLst/>
              <a:cxnLst/>
              <a:rect l="l" t="t" r="r" b="b"/>
              <a:pathLst>
                <a:path w="233045">
                  <a:moveTo>
                    <a:pt x="0" y="0"/>
                  </a:moveTo>
                  <a:lnTo>
                    <a:pt x="232681" y="0"/>
                  </a:lnTo>
                </a:path>
              </a:pathLst>
            </a:custGeom>
            <a:ln w="3175">
              <a:solidFill>
                <a:srgbClr val="FFF142"/>
              </a:solidFill>
            </a:ln>
          </p:spPr>
          <p:txBody>
            <a:bodyPr wrap="square" lIns="0" tIns="0" rIns="0" bIns="0" rtlCol="0"/>
            <a:lstStyle/>
            <a:p>
              <a:endParaRPr/>
            </a:p>
          </p:txBody>
        </p:sp>
        <p:sp>
          <p:nvSpPr>
            <p:cNvPr id="2533" name="object 2531">
              <a:extLst>
                <a:ext uri="{FF2B5EF4-FFF2-40B4-BE49-F238E27FC236}">
                  <a16:creationId xmlns:a16="http://schemas.microsoft.com/office/drawing/2014/main" id="{029E7B17-D198-4A1D-9292-F127B624AC98}"/>
                </a:ext>
              </a:extLst>
            </p:cNvPr>
            <p:cNvSpPr/>
            <p:nvPr/>
          </p:nvSpPr>
          <p:spPr>
            <a:xfrm>
              <a:off x="5486844" y="4819372"/>
              <a:ext cx="215900" cy="0"/>
            </a:xfrm>
            <a:custGeom>
              <a:avLst/>
              <a:gdLst/>
              <a:ahLst/>
              <a:cxnLst/>
              <a:rect l="l" t="t" r="r" b="b"/>
              <a:pathLst>
                <a:path w="215900">
                  <a:moveTo>
                    <a:pt x="0" y="0"/>
                  </a:moveTo>
                  <a:lnTo>
                    <a:pt x="215655" y="0"/>
                  </a:lnTo>
                </a:path>
              </a:pathLst>
            </a:custGeom>
            <a:ln w="3175">
              <a:solidFill>
                <a:srgbClr val="FFF142"/>
              </a:solidFill>
            </a:ln>
          </p:spPr>
          <p:txBody>
            <a:bodyPr wrap="square" lIns="0" tIns="0" rIns="0" bIns="0" rtlCol="0"/>
            <a:lstStyle/>
            <a:p>
              <a:endParaRPr/>
            </a:p>
          </p:txBody>
        </p:sp>
        <p:sp>
          <p:nvSpPr>
            <p:cNvPr id="2534" name="object 2532">
              <a:extLst>
                <a:ext uri="{FF2B5EF4-FFF2-40B4-BE49-F238E27FC236}">
                  <a16:creationId xmlns:a16="http://schemas.microsoft.com/office/drawing/2014/main" id="{134F85B9-1326-4032-B418-FB2F4B4A25C9}"/>
                </a:ext>
              </a:extLst>
            </p:cNvPr>
            <p:cNvSpPr/>
            <p:nvPr/>
          </p:nvSpPr>
          <p:spPr>
            <a:xfrm>
              <a:off x="5486844" y="4819100"/>
              <a:ext cx="215900" cy="0"/>
            </a:xfrm>
            <a:custGeom>
              <a:avLst/>
              <a:gdLst/>
              <a:ahLst/>
              <a:cxnLst/>
              <a:rect l="l" t="t" r="r" b="b"/>
              <a:pathLst>
                <a:path w="215900">
                  <a:moveTo>
                    <a:pt x="0" y="0"/>
                  </a:moveTo>
                  <a:lnTo>
                    <a:pt x="215655" y="0"/>
                  </a:lnTo>
                </a:path>
              </a:pathLst>
            </a:custGeom>
            <a:ln w="3175">
              <a:solidFill>
                <a:srgbClr val="FFF146"/>
              </a:solidFill>
            </a:ln>
          </p:spPr>
          <p:txBody>
            <a:bodyPr wrap="square" lIns="0" tIns="0" rIns="0" bIns="0" rtlCol="0"/>
            <a:lstStyle/>
            <a:p>
              <a:endParaRPr/>
            </a:p>
          </p:txBody>
        </p:sp>
        <p:sp>
          <p:nvSpPr>
            <p:cNvPr id="2535" name="object 2533">
              <a:extLst>
                <a:ext uri="{FF2B5EF4-FFF2-40B4-BE49-F238E27FC236}">
                  <a16:creationId xmlns:a16="http://schemas.microsoft.com/office/drawing/2014/main" id="{4C03AC55-6528-4637-967C-FF7AFE1408CE}"/>
                </a:ext>
              </a:extLst>
            </p:cNvPr>
            <p:cNvSpPr/>
            <p:nvPr/>
          </p:nvSpPr>
          <p:spPr>
            <a:xfrm>
              <a:off x="5492519" y="4815528"/>
              <a:ext cx="204470" cy="0"/>
            </a:xfrm>
            <a:custGeom>
              <a:avLst/>
              <a:gdLst/>
              <a:ahLst/>
              <a:cxnLst/>
              <a:rect l="l" t="t" r="r" b="b"/>
              <a:pathLst>
                <a:path w="204470">
                  <a:moveTo>
                    <a:pt x="0" y="0"/>
                  </a:moveTo>
                  <a:lnTo>
                    <a:pt x="204305" y="0"/>
                  </a:lnTo>
                </a:path>
              </a:pathLst>
            </a:custGeom>
            <a:ln w="4762">
              <a:solidFill>
                <a:srgbClr val="FFF146"/>
              </a:solidFill>
            </a:ln>
          </p:spPr>
          <p:txBody>
            <a:bodyPr wrap="square" lIns="0" tIns="0" rIns="0" bIns="0" rtlCol="0"/>
            <a:lstStyle/>
            <a:p>
              <a:endParaRPr/>
            </a:p>
          </p:txBody>
        </p:sp>
        <p:sp>
          <p:nvSpPr>
            <p:cNvPr id="2536" name="object 2534">
              <a:extLst>
                <a:ext uri="{FF2B5EF4-FFF2-40B4-BE49-F238E27FC236}">
                  <a16:creationId xmlns:a16="http://schemas.microsoft.com/office/drawing/2014/main" id="{CC1DEA9E-31C1-42C3-BFA1-02A4364D8609}"/>
                </a:ext>
              </a:extLst>
            </p:cNvPr>
            <p:cNvSpPr/>
            <p:nvPr/>
          </p:nvSpPr>
          <p:spPr>
            <a:xfrm>
              <a:off x="5492519" y="4815528"/>
              <a:ext cx="204470" cy="0"/>
            </a:xfrm>
            <a:custGeom>
              <a:avLst/>
              <a:gdLst/>
              <a:ahLst/>
              <a:cxnLst/>
              <a:rect l="l" t="t" r="r" b="b"/>
              <a:pathLst>
                <a:path w="204470">
                  <a:moveTo>
                    <a:pt x="0" y="0"/>
                  </a:moveTo>
                  <a:lnTo>
                    <a:pt x="204305" y="0"/>
                  </a:lnTo>
                </a:path>
              </a:pathLst>
            </a:custGeom>
            <a:ln w="4762">
              <a:solidFill>
                <a:srgbClr val="FFF54F"/>
              </a:solidFill>
            </a:ln>
          </p:spPr>
          <p:txBody>
            <a:bodyPr wrap="square" lIns="0" tIns="0" rIns="0" bIns="0" rtlCol="0"/>
            <a:lstStyle/>
            <a:p>
              <a:endParaRPr/>
            </a:p>
          </p:txBody>
        </p:sp>
        <p:sp>
          <p:nvSpPr>
            <p:cNvPr id="2537" name="object 2535">
              <a:extLst>
                <a:ext uri="{FF2B5EF4-FFF2-40B4-BE49-F238E27FC236}">
                  <a16:creationId xmlns:a16="http://schemas.microsoft.com/office/drawing/2014/main" id="{2AE2BA21-0BE1-47D9-BCAA-27B31A72CB91}"/>
                </a:ext>
              </a:extLst>
            </p:cNvPr>
            <p:cNvSpPr/>
            <p:nvPr/>
          </p:nvSpPr>
          <p:spPr>
            <a:xfrm>
              <a:off x="5501032" y="4810766"/>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54F"/>
            </a:solidFill>
          </p:spPr>
          <p:txBody>
            <a:bodyPr wrap="square" lIns="0" tIns="0" rIns="0" bIns="0" rtlCol="0"/>
            <a:lstStyle/>
            <a:p>
              <a:endParaRPr/>
            </a:p>
          </p:txBody>
        </p:sp>
        <p:sp>
          <p:nvSpPr>
            <p:cNvPr id="2538" name="object 2536">
              <a:extLst>
                <a:ext uri="{FF2B5EF4-FFF2-40B4-BE49-F238E27FC236}">
                  <a16:creationId xmlns:a16="http://schemas.microsoft.com/office/drawing/2014/main" id="{9725429D-04D3-4455-969D-75087A3CBDE8}"/>
                </a:ext>
              </a:extLst>
            </p:cNvPr>
            <p:cNvSpPr/>
            <p:nvPr/>
          </p:nvSpPr>
          <p:spPr>
            <a:xfrm>
              <a:off x="5546433" y="4811956"/>
              <a:ext cx="144780" cy="0"/>
            </a:xfrm>
            <a:custGeom>
              <a:avLst/>
              <a:gdLst/>
              <a:ahLst/>
              <a:cxnLst/>
              <a:rect l="l" t="t" r="r" b="b"/>
              <a:pathLst>
                <a:path w="144779">
                  <a:moveTo>
                    <a:pt x="0" y="0"/>
                  </a:moveTo>
                  <a:lnTo>
                    <a:pt x="144716" y="0"/>
                  </a:lnTo>
                </a:path>
              </a:pathLst>
            </a:custGeom>
            <a:ln w="3175">
              <a:solidFill>
                <a:srgbClr val="FFF54F"/>
              </a:solidFill>
            </a:ln>
          </p:spPr>
          <p:txBody>
            <a:bodyPr wrap="square" lIns="0" tIns="0" rIns="0" bIns="0" rtlCol="0"/>
            <a:lstStyle/>
            <a:p>
              <a:endParaRPr/>
            </a:p>
          </p:txBody>
        </p:sp>
        <p:sp>
          <p:nvSpPr>
            <p:cNvPr id="2539" name="object 2537">
              <a:extLst>
                <a:ext uri="{FF2B5EF4-FFF2-40B4-BE49-F238E27FC236}">
                  <a16:creationId xmlns:a16="http://schemas.microsoft.com/office/drawing/2014/main" id="{F7116BD2-C690-4F24-8DFA-7E182BBC88A2}"/>
                </a:ext>
              </a:extLst>
            </p:cNvPr>
            <p:cNvSpPr/>
            <p:nvPr/>
          </p:nvSpPr>
          <p:spPr>
            <a:xfrm>
              <a:off x="5501032" y="4810766"/>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553"/>
            </a:solidFill>
          </p:spPr>
          <p:txBody>
            <a:bodyPr wrap="square" lIns="0" tIns="0" rIns="0" bIns="0" rtlCol="0"/>
            <a:lstStyle/>
            <a:p>
              <a:endParaRPr/>
            </a:p>
          </p:txBody>
        </p:sp>
        <p:sp>
          <p:nvSpPr>
            <p:cNvPr id="2540" name="object 2538">
              <a:extLst>
                <a:ext uri="{FF2B5EF4-FFF2-40B4-BE49-F238E27FC236}">
                  <a16:creationId xmlns:a16="http://schemas.microsoft.com/office/drawing/2014/main" id="{F0F2CB54-62FA-4989-A755-17B45F26C5D9}"/>
                </a:ext>
              </a:extLst>
            </p:cNvPr>
            <p:cNvSpPr/>
            <p:nvPr/>
          </p:nvSpPr>
          <p:spPr>
            <a:xfrm>
              <a:off x="5546433" y="4811956"/>
              <a:ext cx="144780" cy="0"/>
            </a:xfrm>
            <a:custGeom>
              <a:avLst/>
              <a:gdLst/>
              <a:ahLst/>
              <a:cxnLst/>
              <a:rect l="l" t="t" r="r" b="b"/>
              <a:pathLst>
                <a:path w="144779">
                  <a:moveTo>
                    <a:pt x="0" y="0"/>
                  </a:moveTo>
                  <a:lnTo>
                    <a:pt x="144716" y="0"/>
                  </a:lnTo>
                </a:path>
              </a:pathLst>
            </a:custGeom>
            <a:ln w="3175">
              <a:solidFill>
                <a:srgbClr val="FFF553"/>
              </a:solidFill>
            </a:ln>
          </p:spPr>
          <p:txBody>
            <a:bodyPr wrap="square" lIns="0" tIns="0" rIns="0" bIns="0" rtlCol="0"/>
            <a:lstStyle/>
            <a:p>
              <a:endParaRPr/>
            </a:p>
          </p:txBody>
        </p:sp>
        <p:sp>
          <p:nvSpPr>
            <p:cNvPr id="2541" name="object 2539">
              <a:extLst>
                <a:ext uri="{FF2B5EF4-FFF2-40B4-BE49-F238E27FC236}">
                  <a16:creationId xmlns:a16="http://schemas.microsoft.com/office/drawing/2014/main" id="{8D41876B-D3A2-4A9D-86C2-654A40289995}"/>
                </a:ext>
              </a:extLst>
            </p:cNvPr>
            <p:cNvSpPr/>
            <p:nvPr/>
          </p:nvSpPr>
          <p:spPr>
            <a:xfrm>
              <a:off x="5506707" y="4808384"/>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FF553"/>
            </a:solidFill>
          </p:spPr>
          <p:txBody>
            <a:bodyPr wrap="square" lIns="0" tIns="0" rIns="0" bIns="0" rtlCol="0"/>
            <a:lstStyle/>
            <a:p>
              <a:endParaRPr/>
            </a:p>
          </p:txBody>
        </p:sp>
        <p:sp>
          <p:nvSpPr>
            <p:cNvPr id="2542" name="object 2540">
              <a:extLst>
                <a:ext uri="{FF2B5EF4-FFF2-40B4-BE49-F238E27FC236}">
                  <a16:creationId xmlns:a16="http://schemas.microsoft.com/office/drawing/2014/main" id="{C094D2A2-3D4C-4326-A37B-A028B661A5B4}"/>
                </a:ext>
              </a:extLst>
            </p:cNvPr>
            <p:cNvSpPr/>
            <p:nvPr/>
          </p:nvSpPr>
          <p:spPr>
            <a:xfrm>
              <a:off x="5554946" y="4809575"/>
              <a:ext cx="133985" cy="0"/>
            </a:xfrm>
            <a:custGeom>
              <a:avLst/>
              <a:gdLst/>
              <a:ahLst/>
              <a:cxnLst/>
              <a:rect l="l" t="t" r="r" b="b"/>
              <a:pathLst>
                <a:path w="133985">
                  <a:moveTo>
                    <a:pt x="0" y="0"/>
                  </a:moveTo>
                  <a:lnTo>
                    <a:pt x="133365" y="0"/>
                  </a:lnTo>
                </a:path>
              </a:pathLst>
            </a:custGeom>
            <a:ln w="3175">
              <a:solidFill>
                <a:srgbClr val="FFF553"/>
              </a:solidFill>
            </a:ln>
          </p:spPr>
          <p:txBody>
            <a:bodyPr wrap="square" lIns="0" tIns="0" rIns="0" bIns="0" rtlCol="0"/>
            <a:lstStyle/>
            <a:p>
              <a:endParaRPr/>
            </a:p>
          </p:txBody>
        </p:sp>
        <p:sp>
          <p:nvSpPr>
            <p:cNvPr id="2543" name="object 2541">
              <a:extLst>
                <a:ext uri="{FF2B5EF4-FFF2-40B4-BE49-F238E27FC236}">
                  <a16:creationId xmlns:a16="http://schemas.microsoft.com/office/drawing/2014/main" id="{83DD096A-181B-4840-B1FB-9DDD4560E366}"/>
                </a:ext>
              </a:extLst>
            </p:cNvPr>
            <p:cNvSpPr/>
            <p:nvPr/>
          </p:nvSpPr>
          <p:spPr>
            <a:xfrm>
              <a:off x="5506707" y="4808384"/>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FFF75C"/>
            </a:solidFill>
          </p:spPr>
          <p:txBody>
            <a:bodyPr wrap="square" lIns="0" tIns="0" rIns="0" bIns="0" rtlCol="0"/>
            <a:lstStyle/>
            <a:p>
              <a:endParaRPr/>
            </a:p>
          </p:txBody>
        </p:sp>
        <p:sp>
          <p:nvSpPr>
            <p:cNvPr id="2544" name="object 2542">
              <a:extLst>
                <a:ext uri="{FF2B5EF4-FFF2-40B4-BE49-F238E27FC236}">
                  <a16:creationId xmlns:a16="http://schemas.microsoft.com/office/drawing/2014/main" id="{6C1B8D85-BAAD-4D5A-8D03-9DCC14359089}"/>
                </a:ext>
              </a:extLst>
            </p:cNvPr>
            <p:cNvSpPr/>
            <p:nvPr/>
          </p:nvSpPr>
          <p:spPr>
            <a:xfrm>
              <a:off x="5552108" y="4809575"/>
              <a:ext cx="136525" cy="0"/>
            </a:xfrm>
            <a:custGeom>
              <a:avLst/>
              <a:gdLst/>
              <a:ahLst/>
              <a:cxnLst/>
              <a:rect l="l" t="t" r="r" b="b"/>
              <a:pathLst>
                <a:path w="136525">
                  <a:moveTo>
                    <a:pt x="0" y="0"/>
                  </a:moveTo>
                  <a:lnTo>
                    <a:pt x="136203" y="0"/>
                  </a:lnTo>
                </a:path>
              </a:pathLst>
            </a:custGeom>
            <a:ln w="3175">
              <a:solidFill>
                <a:srgbClr val="FFF75C"/>
              </a:solidFill>
            </a:ln>
          </p:spPr>
          <p:txBody>
            <a:bodyPr wrap="square" lIns="0" tIns="0" rIns="0" bIns="0" rtlCol="0"/>
            <a:lstStyle/>
            <a:p>
              <a:endParaRPr/>
            </a:p>
          </p:txBody>
        </p:sp>
        <p:sp>
          <p:nvSpPr>
            <p:cNvPr id="2545" name="object 2543">
              <a:extLst>
                <a:ext uri="{FF2B5EF4-FFF2-40B4-BE49-F238E27FC236}">
                  <a16:creationId xmlns:a16="http://schemas.microsoft.com/office/drawing/2014/main" id="{9091BE53-1DC7-44D9-BC4F-97A0BB46E141}"/>
                </a:ext>
              </a:extLst>
            </p:cNvPr>
            <p:cNvSpPr/>
            <p:nvPr/>
          </p:nvSpPr>
          <p:spPr>
            <a:xfrm>
              <a:off x="5560621" y="4807193"/>
              <a:ext cx="119380" cy="0"/>
            </a:xfrm>
            <a:custGeom>
              <a:avLst/>
              <a:gdLst/>
              <a:ahLst/>
              <a:cxnLst/>
              <a:rect l="l" t="t" r="r" b="b"/>
              <a:pathLst>
                <a:path w="119379">
                  <a:moveTo>
                    <a:pt x="0" y="0"/>
                  </a:moveTo>
                  <a:lnTo>
                    <a:pt x="119178" y="0"/>
                  </a:lnTo>
                </a:path>
              </a:pathLst>
            </a:custGeom>
            <a:ln w="3175">
              <a:solidFill>
                <a:srgbClr val="FFF75C"/>
              </a:solidFill>
            </a:ln>
          </p:spPr>
          <p:txBody>
            <a:bodyPr wrap="square" lIns="0" tIns="0" rIns="0" bIns="0" rtlCol="0"/>
            <a:lstStyle/>
            <a:p>
              <a:endParaRPr/>
            </a:p>
          </p:txBody>
        </p:sp>
        <p:sp>
          <p:nvSpPr>
            <p:cNvPr id="2546" name="object 2544">
              <a:extLst>
                <a:ext uri="{FF2B5EF4-FFF2-40B4-BE49-F238E27FC236}">
                  <a16:creationId xmlns:a16="http://schemas.microsoft.com/office/drawing/2014/main" id="{E75E2143-C832-4106-B6DD-A6F2C3BBBB7E}"/>
                </a:ext>
              </a:extLst>
            </p:cNvPr>
            <p:cNvSpPr/>
            <p:nvPr/>
          </p:nvSpPr>
          <p:spPr>
            <a:xfrm>
              <a:off x="5560621" y="4807193"/>
              <a:ext cx="122555" cy="0"/>
            </a:xfrm>
            <a:custGeom>
              <a:avLst/>
              <a:gdLst/>
              <a:ahLst/>
              <a:cxnLst/>
              <a:rect l="l" t="t" r="r" b="b"/>
              <a:pathLst>
                <a:path w="122554">
                  <a:moveTo>
                    <a:pt x="0" y="0"/>
                  </a:moveTo>
                  <a:lnTo>
                    <a:pt x="122015" y="0"/>
                  </a:lnTo>
                </a:path>
              </a:pathLst>
            </a:custGeom>
            <a:ln w="3175">
              <a:solidFill>
                <a:srgbClr val="FFF75E"/>
              </a:solidFill>
            </a:ln>
          </p:spPr>
          <p:txBody>
            <a:bodyPr wrap="square" lIns="0" tIns="0" rIns="0" bIns="0" rtlCol="0"/>
            <a:lstStyle/>
            <a:p>
              <a:endParaRPr/>
            </a:p>
          </p:txBody>
        </p:sp>
        <p:sp>
          <p:nvSpPr>
            <p:cNvPr id="2547" name="object 2545">
              <a:extLst>
                <a:ext uri="{FF2B5EF4-FFF2-40B4-BE49-F238E27FC236}">
                  <a16:creationId xmlns:a16="http://schemas.microsoft.com/office/drawing/2014/main" id="{9D262860-DA7A-4FED-931C-EDA9BD2DF084}"/>
                </a:ext>
              </a:extLst>
            </p:cNvPr>
            <p:cNvSpPr/>
            <p:nvPr/>
          </p:nvSpPr>
          <p:spPr>
            <a:xfrm>
              <a:off x="5577646" y="4804812"/>
              <a:ext cx="88265" cy="0"/>
            </a:xfrm>
            <a:custGeom>
              <a:avLst/>
              <a:gdLst/>
              <a:ahLst/>
              <a:cxnLst/>
              <a:rect l="l" t="t" r="r" b="b"/>
              <a:pathLst>
                <a:path w="88264">
                  <a:moveTo>
                    <a:pt x="0" y="0"/>
                  </a:moveTo>
                  <a:lnTo>
                    <a:pt x="87964" y="0"/>
                  </a:lnTo>
                </a:path>
              </a:pathLst>
            </a:custGeom>
            <a:ln w="3175">
              <a:solidFill>
                <a:srgbClr val="FFF75E"/>
              </a:solidFill>
            </a:ln>
          </p:spPr>
          <p:txBody>
            <a:bodyPr wrap="square" lIns="0" tIns="0" rIns="0" bIns="0" rtlCol="0"/>
            <a:lstStyle/>
            <a:p>
              <a:endParaRPr/>
            </a:p>
          </p:txBody>
        </p:sp>
        <p:sp>
          <p:nvSpPr>
            <p:cNvPr id="2548" name="object 2546">
              <a:extLst>
                <a:ext uri="{FF2B5EF4-FFF2-40B4-BE49-F238E27FC236}">
                  <a16:creationId xmlns:a16="http://schemas.microsoft.com/office/drawing/2014/main" id="{81D9AE38-8A54-4F98-994B-31372A69EB50}"/>
                </a:ext>
              </a:extLst>
            </p:cNvPr>
            <p:cNvSpPr/>
            <p:nvPr/>
          </p:nvSpPr>
          <p:spPr>
            <a:xfrm>
              <a:off x="5577646" y="4804812"/>
              <a:ext cx="88265" cy="0"/>
            </a:xfrm>
            <a:custGeom>
              <a:avLst/>
              <a:gdLst/>
              <a:ahLst/>
              <a:cxnLst/>
              <a:rect l="l" t="t" r="r" b="b"/>
              <a:pathLst>
                <a:path w="88264">
                  <a:moveTo>
                    <a:pt x="0" y="0"/>
                  </a:moveTo>
                  <a:lnTo>
                    <a:pt x="87964" y="0"/>
                  </a:lnTo>
                </a:path>
              </a:pathLst>
            </a:custGeom>
            <a:ln w="3175">
              <a:solidFill>
                <a:srgbClr val="FFF966"/>
              </a:solidFill>
            </a:ln>
          </p:spPr>
          <p:txBody>
            <a:bodyPr wrap="square" lIns="0" tIns="0" rIns="0" bIns="0" rtlCol="0"/>
            <a:lstStyle/>
            <a:p>
              <a:endParaRPr/>
            </a:p>
          </p:txBody>
        </p:sp>
        <p:sp>
          <p:nvSpPr>
            <p:cNvPr id="2549" name="object 2547">
              <a:extLst>
                <a:ext uri="{FF2B5EF4-FFF2-40B4-BE49-F238E27FC236}">
                  <a16:creationId xmlns:a16="http://schemas.microsoft.com/office/drawing/2014/main" id="{1B30B7A2-D9FD-4DE7-B56D-3B84CF7BE5D9}"/>
                </a:ext>
              </a:extLst>
            </p:cNvPr>
            <p:cNvSpPr/>
            <p:nvPr/>
          </p:nvSpPr>
          <p:spPr>
            <a:xfrm>
              <a:off x="5594672" y="4801230"/>
              <a:ext cx="59690" cy="2540"/>
            </a:xfrm>
            <a:custGeom>
              <a:avLst/>
              <a:gdLst/>
              <a:ahLst/>
              <a:cxnLst/>
              <a:rect l="l" t="t" r="r" b="b"/>
              <a:pathLst>
                <a:path w="59689" h="2539">
                  <a:moveTo>
                    <a:pt x="59589" y="0"/>
                  </a:moveTo>
                  <a:lnTo>
                    <a:pt x="0" y="0"/>
                  </a:lnTo>
                  <a:lnTo>
                    <a:pt x="0" y="2391"/>
                  </a:lnTo>
                  <a:lnTo>
                    <a:pt x="59589" y="2391"/>
                  </a:lnTo>
                  <a:lnTo>
                    <a:pt x="59589" y="0"/>
                  </a:lnTo>
                  <a:close/>
                </a:path>
              </a:pathLst>
            </a:custGeom>
            <a:solidFill>
              <a:srgbClr val="FFF96B"/>
            </a:solidFill>
          </p:spPr>
          <p:txBody>
            <a:bodyPr wrap="square" lIns="0" tIns="0" rIns="0" bIns="0" rtlCol="0"/>
            <a:lstStyle/>
            <a:p>
              <a:endParaRPr/>
            </a:p>
          </p:txBody>
        </p:sp>
        <p:sp>
          <p:nvSpPr>
            <p:cNvPr id="2550" name="object 2548">
              <a:extLst>
                <a:ext uri="{FF2B5EF4-FFF2-40B4-BE49-F238E27FC236}">
                  <a16:creationId xmlns:a16="http://schemas.microsoft.com/office/drawing/2014/main" id="{0289E4B2-F05A-42C2-9ACA-959D3DDC5FAE}"/>
                </a:ext>
              </a:extLst>
            </p:cNvPr>
            <p:cNvSpPr/>
            <p:nvPr/>
          </p:nvSpPr>
          <p:spPr>
            <a:xfrm>
              <a:off x="5594672" y="4798848"/>
              <a:ext cx="59690" cy="5080"/>
            </a:xfrm>
            <a:custGeom>
              <a:avLst/>
              <a:gdLst/>
              <a:ahLst/>
              <a:cxnLst/>
              <a:rect l="l" t="t" r="r" b="b"/>
              <a:pathLst>
                <a:path w="59689" h="5079">
                  <a:moveTo>
                    <a:pt x="59589" y="2381"/>
                  </a:moveTo>
                  <a:lnTo>
                    <a:pt x="0" y="2381"/>
                  </a:lnTo>
                  <a:lnTo>
                    <a:pt x="0" y="4772"/>
                  </a:lnTo>
                  <a:lnTo>
                    <a:pt x="59589" y="4772"/>
                  </a:lnTo>
                  <a:lnTo>
                    <a:pt x="59589" y="2381"/>
                  </a:lnTo>
                  <a:close/>
                </a:path>
                <a:path w="59689" h="5079">
                  <a:moveTo>
                    <a:pt x="51076" y="0"/>
                  </a:moveTo>
                  <a:lnTo>
                    <a:pt x="22700" y="0"/>
                  </a:lnTo>
                  <a:lnTo>
                    <a:pt x="22700" y="2381"/>
                  </a:lnTo>
                  <a:lnTo>
                    <a:pt x="53913" y="2381"/>
                  </a:lnTo>
                  <a:lnTo>
                    <a:pt x="51076" y="0"/>
                  </a:lnTo>
                  <a:close/>
                </a:path>
              </a:pathLst>
            </a:custGeom>
            <a:solidFill>
              <a:srgbClr val="FFFB73"/>
            </a:solidFill>
          </p:spPr>
          <p:txBody>
            <a:bodyPr wrap="square" lIns="0" tIns="0" rIns="0" bIns="0" rtlCol="0"/>
            <a:lstStyle/>
            <a:p>
              <a:endParaRPr/>
            </a:p>
          </p:txBody>
        </p:sp>
        <p:sp>
          <p:nvSpPr>
            <p:cNvPr id="2551" name="object 2549">
              <a:extLst>
                <a:ext uri="{FF2B5EF4-FFF2-40B4-BE49-F238E27FC236}">
                  <a16:creationId xmlns:a16="http://schemas.microsoft.com/office/drawing/2014/main" id="{32B30BA8-CF51-4956-BFB8-EB0F20D5D706}"/>
                </a:ext>
              </a:extLst>
            </p:cNvPr>
            <p:cNvSpPr/>
            <p:nvPr/>
          </p:nvSpPr>
          <p:spPr>
            <a:xfrm>
              <a:off x="5617372" y="4798848"/>
              <a:ext cx="31750" cy="2540"/>
            </a:xfrm>
            <a:custGeom>
              <a:avLst/>
              <a:gdLst/>
              <a:ahLst/>
              <a:cxnLst/>
              <a:rect l="l" t="t" r="r" b="b"/>
              <a:pathLst>
                <a:path w="31750" h="2539">
                  <a:moveTo>
                    <a:pt x="28375" y="0"/>
                  </a:moveTo>
                  <a:lnTo>
                    <a:pt x="0" y="0"/>
                  </a:lnTo>
                  <a:lnTo>
                    <a:pt x="0" y="2381"/>
                  </a:lnTo>
                  <a:lnTo>
                    <a:pt x="31213" y="2381"/>
                  </a:lnTo>
                  <a:lnTo>
                    <a:pt x="28375" y="0"/>
                  </a:lnTo>
                  <a:close/>
                </a:path>
              </a:pathLst>
            </a:custGeom>
            <a:solidFill>
              <a:srgbClr val="FFFF7E"/>
            </a:solidFill>
          </p:spPr>
          <p:txBody>
            <a:bodyPr wrap="square" lIns="0" tIns="0" rIns="0" bIns="0" rtlCol="0"/>
            <a:lstStyle/>
            <a:p>
              <a:endParaRPr/>
            </a:p>
          </p:txBody>
        </p:sp>
        <p:sp>
          <p:nvSpPr>
            <p:cNvPr id="2552" name="object 2550">
              <a:extLst>
                <a:ext uri="{FF2B5EF4-FFF2-40B4-BE49-F238E27FC236}">
                  <a16:creationId xmlns:a16="http://schemas.microsoft.com/office/drawing/2014/main" id="{DDACAB51-3119-45FE-9274-623611F88DE1}"/>
                </a:ext>
              </a:extLst>
            </p:cNvPr>
            <p:cNvSpPr/>
            <p:nvPr/>
          </p:nvSpPr>
          <p:spPr>
            <a:xfrm>
              <a:off x="5708175" y="4882238"/>
              <a:ext cx="74295" cy="5080"/>
            </a:xfrm>
            <a:custGeom>
              <a:avLst/>
              <a:gdLst/>
              <a:ahLst/>
              <a:cxnLst/>
              <a:rect l="l" t="t" r="r" b="b"/>
              <a:pathLst>
                <a:path w="74295" h="5079">
                  <a:moveTo>
                    <a:pt x="73776" y="0"/>
                  </a:moveTo>
                  <a:lnTo>
                    <a:pt x="0" y="0"/>
                  </a:lnTo>
                  <a:lnTo>
                    <a:pt x="2837" y="4762"/>
                  </a:lnTo>
                  <a:lnTo>
                    <a:pt x="73776" y="4762"/>
                  </a:lnTo>
                  <a:lnTo>
                    <a:pt x="73776" y="0"/>
                  </a:lnTo>
                  <a:close/>
                </a:path>
              </a:pathLst>
            </a:custGeom>
            <a:solidFill>
              <a:srgbClr val="FF2000"/>
            </a:solidFill>
          </p:spPr>
          <p:txBody>
            <a:bodyPr wrap="square" lIns="0" tIns="0" rIns="0" bIns="0" rtlCol="0"/>
            <a:lstStyle/>
            <a:p>
              <a:endParaRPr/>
            </a:p>
          </p:txBody>
        </p:sp>
        <p:sp>
          <p:nvSpPr>
            <p:cNvPr id="2553" name="object 2551">
              <a:extLst>
                <a:ext uri="{FF2B5EF4-FFF2-40B4-BE49-F238E27FC236}">
                  <a16:creationId xmlns:a16="http://schemas.microsoft.com/office/drawing/2014/main" id="{355BF4E9-11C1-4E5B-9FF4-BF7C316B6DBA}"/>
                </a:ext>
              </a:extLst>
            </p:cNvPr>
            <p:cNvSpPr/>
            <p:nvPr/>
          </p:nvSpPr>
          <p:spPr>
            <a:xfrm>
              <a:off x="5708175" y="4882238"/>
              <a:ext cx="74295" cy="5080"/>
            </a:xfrm>
            <a:custGeom>
              <a:avLst/>
              <a:gdLst/>
              <a:ahLst/>
              <a:cxnLst/>
              <a:rect l="l" t="t" r="r" b="b"/>
              <a:pathLst>
                <a:path w="74295" h="5079">
                  <a:moveTo>
                    <a:pt x="73776" y="0"/>
                  </a:moveTo>
                  <a:lnTo>
                    <a:pt x="0" y="0"/>
                  </a:lnTo>
                  <a:lnTo>
                    <a:pt x="0" y="4762"/>
                  </a:lnTo>
                  <a:lnTo>
                    <a:pt x="73776" y="4762"/>
                  </a:lnTo>
                  <a:lnTo>
                    <a:pt x="73776" y="0"/>
                  </a:lnTo>
                  <a:close/>
                </a:path>
              </a:pathLst>
            </a:custGeom>
            <a:solidFill>
              <a:srgbClr val="FF2F00"/>
            </a:solidFill>
          </p:spPr>
          <p:txBody>
            <a:bodyPr wrap="square" lIns="0" tIns="0" rIns="0" bIns="0" rtlCol="0"/>
            <a:lstStyle/>
            <a:p>
              <a:endParaRPr/>
            </a:p>
          </p:txBody>
        </p:sp>
        <p:sp>
          <p:nvSpPr>
            <p:cNvPr id="2554" name="object 2552">
              <a:extLst>
                <a:ext uri="{FF2B5EF4-FFF2-40B4-BE49-F238E27FC236}">
                  <a16:creationId xmlns:a16="http://schemas.microsoft.com/office/drawing/2014/main" id="{E30C4979-CA8E-43D7-AC37-53DD7DE4D91E}"/>
                </a:ext>
              </a:extLst>
            </p:cNvPr>
            <p:cNvSpPr/>
            <p:nvPr/>
          </p:nvSpPr>
          <p:spPr>
            <a:xfrm>
              <a:off x="5671286" y="4881048"/>
              <a:ext cx="130810" cy="0"/>
            </a:xfrm>
            <a:custGeom>
              <a:avLst/>
              <a:gdLst/>
              <a:ahLst/>
              <a:cxnLst/>
              <a:rect l="l" t="t" r="r" b="b"/>
              <a:pathLst>
                <a:path w="130810">
                  <a:moveTo>
                    <a:pt x="0" y="0"/>
                  </a:moveTo>
                  <a:lnTo>
                    <a:pt x="130528" y="0"/>
                  </a:lnTo>
                </a:path>
              </a:pathLst>
            </a:custGeom>
            <a:ln w="3175">
              <a:solidFill>
                <a:srgbClr val="FF3A00"/>
              </a:solidFill>
            </a:ln>
          </p:spPr>
          <p:txBody>
            <a:bodyPr wrap="square" lIns="0" tIns="0" rIns="0" bIns="0" rtlCol="0"/>
            <a:lstStyle/>
            <a:p>
              <a:endParaRPr/>
            </a:p>
          </p:txBody>
        </p:sp>
        <p:sp>
          <p:nvSpPr>
            <p:cNvPr id="2555" name="object 2553">
              <a:extLst>
                <a:ext uri="{FF2B5EF4-FFF2-40B4-BE49-F238E27FC236}">
                  <a16:creationId xmlns:a16="http://schemas.microsoft.com/office/drawing/2014/main" id="{5D9F18A3-49CD-4975-9EE3-7EAC6F9A82CA}"/>
                </a:ext>
              </a:extLst>
            </p:cNvPr>
            <p:cNvSpPr/>
            <p:nvPr/>
          </p:nvSpPr>
          <p:spPr>
            <a:xfrm>
              <a:off x="5671286" y="4881048"/>
              <a:ext cx="130810" cy="0"/>
            </a:xfrm>
            <a:custGeom>
              <a:avLst/>
              <a:gdLst/>
              <a:ahLst/>
              <a:cxnLst/>
              <a:rect l="l" t="t" r="r" b="b"/>
              <a:pathLst>
                <a:path w="130810">
                  <a:moveTo>
                    <a:pt x="0" y="0"/>
                  </a:moveTo>
                  <a:lnTo>
                    <a:pt x="130528" y="0"/>
                  </a:lnTo>
                </a:path>
              </a:pathLst>
            </a:custGeom>
            <a:ln w="3175">
              <a:solidFill>
                <a:srgbClr val="FF4900"/>
              </a:solidFill>
            </a:ln>
          </p:spPr>
          <p:txBody>
            <a:bodyPr wrap="square" lIns="0" tIns="0" rIns="0" bIns="0" rtlCol="0"/>
            <a:lstStyle/>
            <a:p>
              <a:endParaRPr/>
            </a:p>
          </p:txBody>
        </p:sp>
        <p:sp>
          <p:nvSpPr>
            <p:cNvPr id="2556" name="object 2554">
              <a:extLst>
                <a:ext uri="{FF2B5EF4-FFF2-40B4-BE49-F238E27FC236}">
                  <a16:creationId xmlns:a16="http://schemas.microsoft.com/office/drawing/2014/main" id="{A3109B72-7004-4B15-A60F-24EA139552F8}"/>
                </a:ext>
              </a:extLst>
            </p:cNvPr>
            <p:cNvSpPr/>
            <p:nvPr/>
          </p:nvSpPr>
          <p:spPr>
            <a:xfrm>
              <a:off x="5659936" y="4878666"/>
              <a:ext cx="147955" cy="0"/>
            </a:xfrm>
            <a:custGeom>
              <a:avLst/>
              <a:gdLst/>
              <a:ahLst/>
              <a:cxnLst/>
              <a:rect l="l" t="t" r="r" b="b"/>
              <a:pathLst>
                <a:path w="147954">
                  <a:moveTo>
                    <a:pt x="0" y="0"/>
                  </a:moveTo>
                  <a:lnTo>
                    <a:pt x="147553" y="0"/>
                  </a:lnTo>
                </a:path>
              </a:pathLst>
            </a:custGeom>
            <a:ln w="3175">
              <a:solidFill>
                <a:srgbClr val="FF4900"/>
              </a:solidFill>
            </a:ln>
          </p:spPr>
          <p:txBody>
            <a:bodyPr wrap="square" lIns="0" tIns="0" rIns="0" bIns="0" rtlCol="0"/>
            <a:lstStyle/>
            <a:p>
              <a:endParaRPr/>
            </a:p>
          </p:txBody>
        </p:sp>
        <p:sp>
          <p:nvSpPr>
            <p:cNvPr id="2557" name="object 2555">
              <a:extLst>
                <a:ext uri="{FF2B5EF4-FFF2-40B4-BE49-F238E27FC236}">
                  <a16:creationId xmlns:a16="http://schemas.microsoft.com/office/drawing/2014/main" id="{9B741CE6-8097-4F49-A235-7A29A62E8FFB}"/>
                </a:ext>
              </a:extLst>
            </p:cNvPr>
            <p:cNvSpPr/>
            <p:nvPr/>
          </p:nvSpPr>
          <p:spPr>
            <a:xfrm>
              <a:off x="5535083" y="4877475"/>
              <a:ext cx="80010" cy="2540"/>
            </a:xfrm>
            <a:custGeom>
              <a:avLst/>
              <a:gdLst/>
              <a:ahLst/>
              <a:cxnLst/>
              <a:rect l="l" t="t" r="r" b="b"/>
              <a:pathLst>
                <a:path w="80010" h="2539">
                  <a:moveTo>
                    <a:pt x="79452" y="0"/>
                  </a:moveTo>
                  <a:lnTo>
                    <a:pt x="0" y="0"/>
                  </a:lnTo>
                  <a:lnTo>
                    <a:pt x="2837" y="2381"/>
                  </a:lnTo>
                  <a:lnTo>
                    <a:pt x="76614" y="2381"/>
                  </a:lnTo>
                  <a:lnTo>
                    <a:pt x="79452" y="0"/>
                  </a:lnTo>
                  <a:close/>
                </a:path>
              </a:pathLst>
            </a:custGeom>
            <a:solidFill>
              <a:srgbClr val="FF4900"/>
            </a:solidFill>
          </p:spPr>
          <p:txBody>
            <a:bodyPr wrap="square" lIns="0" tIns="0" rIns="0" bIns="0" rtlCol="0"/>
            <a:lstStyle/>
            <a:p>
              <a:endParaRPr/>
            </a:p>
          </p:txBody>
        </p:sp>
        <p:sp>
          <p:nvSpPr>
            <p:cNvPr id="2558" name="object 2556">
              <a:extLst>
                <a:ext uri="{FF2B5EF4-FFF2-40B4-BE49-F238E27FC236}">
                  <a16:creationId xmlns:a16="http://schemas.microsoft.com/office/drawing/2014/main" id="{0229EEFA-DCD0-4744-B31A-0324A0E8DDB4}"/>
                </a:ext>
              </a:extLst>
            </p:cNvPr>
            <p:cNvSpPr/>
            <p:nvPr/>
          </p:nvSpPr>
          <p:spPr>
            <a:xfrm>
              <a:off x="5659936" y="4878666"/>
              <a:ext cx="147955" cy="0"/>
            </a:xfrm>
            <a:custGeom>
              <a:avLst/>
              <a:gdLst/>
              <a:ahLst/>
              <a:cxnLst/>
              <a:rect l="l" t="t" r="r" b="b"/>
              <a:pathLst>
                <a:path w="147954">
                  <a:moveTo>
                    <a:pt x="0" y="0"/>
                  </a:moveTo>
                  <a:lnTo>
                    <a:pt x="147553" y="0"/>
                  </a:lnTo>
                </a:path>
              </a:pathLst>
            </a:custGeom>
            <a:ln w="3175">
              <a:solidFill>
                <a:srgbClr val="FF5200"/>
              </a:solidFill>
            </a:ln>
          </p:spPr>
          <p:txBody>
            <a:bodyPr wrap="square" lIns="0" tIns="0" rIns="0" bIns="0" rtlCol="0"/>
            <a:lstStyle/>
            <a:p>
              <a:endParaRPr/>
            </a:p>
          </p:txBody>
        </p:sp>
        <p:sp>
          <p:nvSpPr>
            <p:cNvPr id="2559" name="object 2557">
              <a:extLst>
                <a:ext uri="{FF2B5EF4-FFF2-40B4-BE49-F238E27FC236}">
                  <a16:creationId xmlns:a16="http://schemas.microsoft.com/office/drawing/2014/main" id="{2CB12841-2158-4921-9A98-64AB3DADA2AB}"/>
                </a:ext>
              </a:extLst>
            </p:cNvPr>
            <p:cNvSpPr/>
            <p:nvPr/>
          </p:nvSpPr>
          <p:spPr>
            <a:xfrm>
              <a:off x="5535083" y="4877475"/>
              <a:ext cx="76835" cy="2540"/>
            </a:xfrm>
            <a:custGeom>
              <a:avLst/>
              <a:gdLst/>
              <a:ahLst/>
              <a:cxnLst/>
              <a:rect l="l" t="t" r="r" b="b"/>
              <a:pathLst>
                <a:path w="76835" h="2539">
                  <a:moveTo>
                    <a:pt x="76614" y="0"/>
                  </a:moveTo>
                  <a:lnTo>
                    <a:pt x="0" y="0"/>
                  </a:lnTo>
                  <a:lnTo>
                    <a:pt x="2837" y="2381"/>
                  </a:lnTo>
                  <a:lnTo>
                    <a:pt x="73776" y="2381"/>
                  </a:lnTo>
                  <a:lnTo>
                    <a:pt x="76614" y="0"/>
                  </a:lnTo>
                  <a:close/>
                </a:path>
              </a:pathLst>
            </a:custGeom>
            <a:solidFill>
              <a:srgbClr val="FF5200"/>
            </a:solidFill>
          </p:spPr>
          <p:txBody>
            <a:bodyPr wrap="square" lIns="0" tIns="0" rIns="0" bIns="0" rtlCol="0"/>
            <a:lstStyle/>
            <a:p>
              <a:endParaRPr/>
            </a:p>
          </p:txBody>
        </p:sp>
        <p:sp>
          <p:nvSpPr>
            <p:cNvPr id="2560" name="object 2558">
              <a:extLst>
                <a:ext uri="{FF2B5EF4-FFF2-40B4-BE49-F238E27FC236}">
                  <a16:creationId xmlns:a16="http://schemas.microsoft.com/office/drawing/2014/main" id="{3F15F86E-FD8E-46EB-9CFF-BF663F63C7F2}"/>
                </a:ext>
              </a:extLst>
            </p:cNvPr>
            <p:cNvSpPr/>
            <p:nvPr/>
          </p:nvSpPr>
          <p:spPr>
            <a:xfrm>
              <a:off x="5520895" y="4876280"/>
              <a:ext cx="113664" cy="0"/>
            </a:xfrm>
            <a:custGeom>
              <a:avLst/>
              <a:gdLst/>
              <a:ahLst/>
              <a:cxnLst/>
              <a:rect l="l" t="t" r="r" b="b"/>
              <a:pathLst>
                <a:path w="113664">
                  <a:moveTo>
                    <a:pt x="0" y="0"/>
                  </a:moveTo>
                  <a:lnTo>
                    <a:pt x="113502" y="0"/>
                  </a:lnTo>
                </a:path>
              </a:pathLst>
            </a:custGeom>
            <a:ln w="3175">
              <a:solidFill>
                <a:srgbClr val="FF6000"/>
              </a:solidFill>
            </a:ln>
          </p:spPr>
          <p:txBody>
            <a:bodyPr wrap="square" lIns="0" tIns="0" rIns="0" bIns="0" rtlCol="0"/>
            <a:lstStyle/>
            <a:p>
              <a:endParaRPr/>
            </a:p>
          </p:txBody>
        </p:sp>
        <p:sp>
          <p:nvSpPr>
            <p:cNvPr id="2561" name="object 2559">
              <a:extLst>
                <a:ext uri="{FF2B5EF4-FFF2-40B4-BE49-F238E27FC236}">
                  <a16:creationId xmlns:a16="http://schemas.microsoft.com/office/drawing/2014/main" id="{2F93BC28-A9D2-4444-B370-6B6109BBFE0C}"/>
                </a:ext>
              </a:extLst>
            </p:cNvPr>
            <p:cNvSpPr/>
            <p:nvPr/>
          </p:nvSpPr>
          <p:spPr>
            <a:xfrm>
              <a:off x="5651423" y="4876280"/>
              <a:ext cx="156210" cy="0"/>
            </a:xfrm>
            <a:custGeom>
              <a:avLst/>
              <a:gdLst/>
              <a:ahLst/>
              <a:cxnLst/>
              <a:rect l="l" t="t" r="r" b="b"/>
              <a:pathLst>
                <a:path w="156210">
                  <a:moveTo>
                    <a:pt x="0" y="0"/>
                  </a:moveTo>
                  <a:lnTo>
                    <a:pt x="156066" y="0"/>
                  </a:lnTo>
                </a:path>
              </a:pathLst>
            </a:custGeom>
            <a:ln w="3175">
              <a:solidFill>
                <a:srgbClr val="FF6000"/>
              </a:solidFill>
            </a:ln>
          </p:spPr>
          <p:txBody>
            <a:bodyPr wrap="square" lIns="0" tIns="0" rIns="0" bIns="0" rtlCol="0"/>
            <a:lstStyle/>
            <a:p>
              <a:endParaRPr/>
            </a:p>
          </p:txBody>
        </p:sp>
        <p:sp>
          <p:nvSpPr>
            <p:cNvPr id="2562" name="object 2560">
              <a:extLst>
                <a:ext uri="{FF2B5EF4-FFF2-40B4-BE49-F238E27FC236}">
                  <a16:creationId xmlns:a16="http://schemas.microsoft.com/office/drawing/2014/main" id="{BF5FB4F2-EDBD-4854-888A-A8CF752E6E5B}"/>
                </a:ext>
              </a:extLst>
            </p:cNvPr>
            <p:cNvSpPr/>
            <p:nvPr/>
          </p:nvSpPr>
          <p:spPr>
            <a:xfrm>
              <a:off x="5520895" y="4876280"/>
              <a:ext cx="113664" cy="0"/>
            </a:xfrm>
            <a:custGeom>
              <a:avLst/>
              <a:gdLst/>
              <a:ahLst/>
              <a:cxnLst/>
              <a:rect l="l" t="t" r="r" b="b"/>
              <a:pathLst>
                <a:path w="113664">
                  <a:moveTo>
                    <a:pt x="0" y="0"/>
                  </a:moveTo>
                  <a:lnTo>
                    <a:pt x="113502" y="0"/>
                  </a:lnTo>
                </a:path>
              </a:pathLst>
            </a:custGeom>
            <a:ln w="3175">
              <a:solidFill>
                <a:srgbClr val="FF6B00"/>
              </a:solidFill>
            </a:ln>
          </p:spPr>
          <p:txBody>
            <a:bodyPr wrap="square" lIns="0" tIns="0" rIns="0" bIns="0" rtlCol="0"/>
            <a:lstStyle/>
            <a:p>
              <a:endParaRPr/>
            </a:p>
          </p:txBody>
        </p:sp>
        <p:sp>
          <p:nvSpPr>
            <p:cNvPr id="2563" name="object 2561">
              <a:extLst>
                <a:ext uri="{FF2B5EF4-FFF2-40B4-BE49-F238E27FC236}">
                  <a16:creationId xmlns:a16="http://schemas.microsoft.com/office/drawing/2014/main" id="{A48B480B-4AC1-4231-9731-0ADADA6608A4}"/>
                </a:ext>
              </a:extLst>
            </p:cNvPr>
            <p:cNvSpPr/>
            <p:nvPr/>
          </p:nvSpPr>
          <p:spPr>
            <a:xfrm>
              <a:off x="5651423" y="4876280"/>
              <a:ext cx="156210" cy="0"/>
            </a:xfrm>
            <a:custGeom>
              <a:avLst/>
              <a:gdLst/>
              <a:ahLst/>
              <a:cxnLst/>
              <a:rect l="l" t="t" r="r" b="b"/>
              <a:pathLst>
                <a:path w="156210">
                  <a:moveTo>
                    <a:pt x="0" y="0"/>
                  </a:moveTo>
                  <a:lnTo>
                    <a:pt x="156066" y="0"/>
                  </a:lnTo>
                </a:path>
              </a:pathLst>
            </a:custGeom>
            <a:ln w="3175">
              <a:solidFill>
                <a:srgbClr val="FF6B00"/>
              </a:solidFill>
            </a:ln>
          </p:spPr>
          <p:txBody>
            <a:bodyPr wrap="square" lIns="0" tIns="0" rIns="0" bIns="0" rtlCol="0"/>
            <a:lstStyle/>
            <a:p>
              <a:endParaRPr/>
            </a:p>
          </p:txBody>
        </p:sp>
        <p:sp>
          <p:nvSpPr>
            <p:cNvPr id="2564" name="object 2562">
              <a:extLst>
                <a:ext uri="{FF2B5EF4-FFF2-40B4-BE49-F238E27FC236}">
                  <a16:creationId xmlns:a16="http://schemas.microsoft.com/office/drawing/2014/main" id="{791CF623-AF77-428C-B050-DA8A0AD99F1E}"/>
                </a:ext>
              </a:extLst>
            </p:cNvPr>
            <p:cNvSpPr/>
            <p:nvPr/>
          </p:nvSpPr>
          <p:spPr>
            <a:xfrm>
              <a:off x="5512382" y="4873893"/>
              <a:ext cx="298450" cy="0"/>
            </a:xfrm>
            <a:custGeom>
              <a:avLst/>
              <a:gdLst/>
              <a:ahLst/>
              <a:cxnLst/>
              <a:rect l="l" t="t" r="r" b="b"/>
              <a:pathLst>
                <a:path w="298450">
                  <a:moveTo>
                    <a:pt x="0" y="0"/>
                  </a:moveTo>
                  <a:lnTo>
                    <a:pt x="297945" y="0"/>
                  </a:lnTo>
                </a:path>
              </a:pathLst>
            </a:custGeom>
            <a:ln w="3175">
              <a:solidFill>
                <a:srgbClr val="FF6B00"/>
              </a:solidFill>
            </a:ln>
          </p:spPr>
          <p:txBody>
            <a:bodyPr wrap="square" lIns="0" tIns="0" rIns="0" bIns="0" rtlCol="0"/>
            <a:lstStyle/>
            <a:p>
              <a:endParaRPr/>
            </a:p>
          </p:txBody>
        </p:sp>
        <p:sp>
          <p:nvSpPr>
            <p:cNvPr id="2565" name="object 2563">
              <a:extLst>
                <a:ext uri="{FF2B5EF4-FFF2-40B4-BE49-F238E27FC236}">
                  <a16:creationId xmlns:a16="http://schemas.microsoft.com/office/drawing/2014/main" id="{5B53F516-1135-428A-AD81-BFE3B98A5E98}"/>
                </a:ext>
              </a:extLst>
            </p:cNvPr>
            <p:cNvSpPr/>
            <p:nvPr/>
          </p:nvSpPr>
          <p:spPr>
            <a:xfrm>
              <a:off x="5503869" y="4872702"/>
              <a:ext cx="306705" cy="0"/>
            </a:xfrm>
            <a:custGeom>
              <a:avLst/>
              <a:gdLst/>
              <a:ahLst/>
              <a:cxnLst/>
              <a:rect l="l" t="t" r="r" b="b"/>
              <a:pathLst>
                <a:path w="306704">
                  <a:moveTo>
                    <a:pt x="0" y="0"/>
                  </a:moveTo>
                  <a:lnTo>
                    <a:pt x="306457" y="0"/>
                  </a:lnTo>
                </a:path>
              </a:pathLst>
            </a:custGeom>
            <a:ln w="4762">
              <a:solidFill>
                <a:srgbClr val="FF7800"/>
              </a:solidFill>
            </a:ln>
          </p:spPr>
          <p:txBody>
            <a:bodyPr wrap="square" lIns="0" tIns="0" rIns="0" bIns="0" rtlCol="0"/>
            <a:lstStyle/>
            <a:p>
              <a:endParaRPr/>
            </a:p>
          </p:txBody>
        </p:sp>
        <p:sp>
          <p:nvSpPr>
            <p:cNvPr id="2566" name="object 2564">
              <a:extLst>
                <a:ext uri="{FF2B5EF4-FFF2-40B4-BE49-F238E27FC236}">
                  <a16:creationId xmlns:a16="http://schemas.microsoft.com/office/drawing/2014/main" id="{9C4CC4CC-C316-4DA2-A71B-A33AA3C972C3}"/>
                </a:ext>
              </a:extLst>
            </p:cNvPr>
            <p:cNvSpPr/>
            <p:nvPr/>
          </p:nvSpPr>
          <p:spPr>
            <a:xfrm>
              <a:off x="5512382" y="4872686"/>
              <a:ext cx="306705" cy="0"/>
            </a:xfrm>
            <a:custGeom>
              <a:avLst/>
              <a:gdLst/>
              <a:ahLst/>
              <a:cxnLst/>
              <a:rect l="l" t="t" r="r" b="b"/>
              <a:pathLst>
                <a:path w="306704">
                  <a:moveTo>
                    <a:pt x="0" y="0"/>
                  </a:moveTo>
                  <a:lnTo>
                    <a:pt x="306457" y="0"/>
                  </a:lnTo>
                </a:path>
              </a:pathLst>
            </a:custGeom>
            <a:ln w="4636">
              <a:solidFill>
                <a:srgbClr val="FF8200"/>
              </a:solidFill>
            </a:ln>
          </p:spPr>
          <p:txBody>
            <a:bodyPr wrap="square" lIns="0" tIns="0" rIns="0" bIns="0" rtlCol="0"/>
            <a:lstStyle/>
            <a:p>
              <a:endParaRPr/>
            </a:p>
          </p:txBody>
        </p:sp>
        <p:sp>
          <p:nvSpPr>
            <p:cNvPr id="2567" name="object 2565">
              <a:extLst>
                <a:ext uri="{FF2B5EF4-FFF2-40B4-BE49-F238E27FC236}">
                  <a16:creationId xmlns:a16="http://schemas.microsoft.com/office/drawing/2014/main" id="{0A8F5F8B-6414-47C7-A76A-897B22A6681A}"/>
                </a:ext>
              </a:extLst>
            </p:cNvPr>
            <p:cNvSpPr/>
            <p:nvPr/>
          </p:nvSpPr>
          <p:spPr>
            <a:xfrm>
              <a:off x="5506707" y="4869209"/>
              <a:ext cx="312420" cy="0"/>
            </a:xfrm>
            <a:custGeom>
              <a:avLst/>
              <a:gdLst/>
              <a:ahLst/>
              <a:cxnLst/>
              <a:rect l="l" t="t" r="r" b="b"/>
              <a:pathLst>
                <a:path w="312420">
                  <a:moveTo>
                    <a:pt x="0" y="0"/>
                  </a:moveTo>
                  <a:lnTo>
                    <a:pt x="312133" y="0"/>
                  </a:lnTo>
                </a:path>
              </a:pathLst>
            </a:custGeom>
            <a:ln w="3175">
              <a:solidFill>
                <a:srgbClr val="FF8200"/>
              </a:solidFill>
            </a:ln>
          </p:spPr>
          <p:txBody>
            <a:bodyPr wrap="square" lIns="0" tIns="0" rIns="0" bIns="0" rtlCol="0"/>
            <a:lstStyle/>
            <a:p>
              <a:endParaRPr/>
            </a:p>
          </p:txBody>
        </p:sp>
        <p:sp>
          <p:nvSpPr>
            <p:cNvPr id="2568" name="object 2566">
              <a:extLst>
                <a:ext uri="{FF2B5EF4-FFF2-40B4-BE49-F238E27FC236}">
                  <a16:creationId xmlns:a16="http://schemas.microsoft.com/office/drawing/2014/main" id="{FB1F8D76-A60C-4AA1-B2FE-B9A62317EE6F}"/>
                </a:ext>
              </a:extLst>
            </p:cNvPr>
            <p:cNvSpPr/>
            <p:nvPr/>
          </p:nvSpPr>
          <p:spPr>
            <a:xfrm>
              <a:off x="5506707" y="4869131"/>
              <a:ext cx="312420" cy="0"/>
            </a:xfrm>
            <a:custGeom>
              <a:avLst/>
              <a:gdLst/>
              <a:ahLst/>
              <a:cxnLst/>
              <a:rect l="l" t="t" r="r" b="b"/>
              <a:pathLst>
                <a:path w="312420">
                  <a:moveTo>
                    <a:pt x="0" y="0"/>
                  </a:moveTo>
                  <a:lnTo>
                    <a:pt x="312133" y="0"/>
                  </a:lnTo>
                </a:path>
              </a:pathLst>
            </a:custGeom>
            <a:ln w="3175">
              <a:solidFill>
                <a:srgbClr val="FF9100"/>
              </a:solidFill>
            </a:ln>
          </p:spPr>
          <p:txBody>
            <a:bodyPr wrap="square" lIns="0" tIns="0" rIns="0" bIns="0" rtlCol="0"/>
            <a:lstStyle/>
            <a:p>
              <a:endParaRPr/>
            </a:p>
          </p:txBody>
        </p:sp>
        <p:sp>
          <p:nvSpPr>
            <p:cNvPr id="2569" name="object 2567">
              <a:extLst>
                <a:ext uri="{FF2B5EF4-FFF2-40B4-BE49-F238E27FC236}">
                  <a16:creationId xmlns:a16="http://schemas.microsoft.com/office/drawing/2014/main" id="{CBD98E94-639A-4651-BD70-8709D5922E8A}"/>
                </a:ext>
              </a:extLst>
            </p:cNvPr>
            <p:cNvSpPr/>
            <p:nvPr/>
          </p:nvSpPr>
          <p:spPr>
            <a:xfrm>
              <a:off x="5501032" y="4866749"/>
              <a:ext cx="315595" cy="0"/>
            </a:xfrm>
            <a:custGeom>
              <a:avLst/>
              <a:gdLst/>
              <a:ahLst/>
              <a:cxnLst/>
              <a:rect l="l" t="t" r="r" b="b"/>
              <a:pathLst>
                <a:path w="315595">
                  <a:moveTo>
                    <a:pt x="0" y="0"/>
                  </a:moveTo>
                  <a:lnTo>
                    <a:pt x="314970" y="0"/>
                  </a:lnTo>
                </a:path>
              </a:pathLst>
            </a:custGeom>
            <a:ln w="3175">
              <a:solidFill>
                <a:srgbClr val="FF9100"/>
              </a:solidFill>
            </a:ln>
          </p:spPr>
          <p:txBody>
            <a:bodyPr wrap="square" lIns="0" tIns="0" rIns="0" bIns="0" rtlCol="0"/>
            <a:lstStyle/>
            <a:p>
              <a:endParaRPr/>
            </a:p>
          </p:txBody>
        </p:sp>
        <p:sp>
          <p:nvSpPr>
            <p:cNvPr id="2570" name="object 2568">
              <a:extLst>
                <a:ext uri="{FF2B5EF4-FFF2-40B4-BE49-F238E27FC236}">
                  <a16:creationId xmlns:a16="http://schemas.microsoft.com/office/drawing/2014/main" id="{4797F6E7-F7B5-46D2-BD15-3D9300EC422C}"/>
                </a:ext>
              </a:extLst>
            </p:cNvPr>
            <p:cNvSpPr/>
            <p:nvPr/>
          </p:nvSpPr>
          <p:spPr>
            <a:xfrm>
              <a:off x="5501032" y="4866891"/>
              <a:ext cx="315595" cy="0"/>
            </a:xfrm>
            <a:custGeom>
              <a:avLst/>
              <a:gdLst/>
              <a:ahLst/>
              <a:cxnLst/>
              <a:rect l="l" t="t" r="r" b="b"/>
              <a:pathLst>
                <a:path w="315595">
                  <a:moveTo>
                    <a:pt x="0" y="0"/>
                  </a:moveTo>
                  <a:lnTo>
                    <a:pt x="314970" y="0"/>
                  </a:lnTo>
                </a:path>
              </a:pathLst>
            </a:custGeom>
            <a:ln w="3175">
              <a:solidFill>
                <a:srgbClr val="FF9C00"/>
              </a:solidFill>
            </a:ln>
          </p:spPr>
          <p:txBody>
            <a:bodyPr wrap="square" lIns="0" tIns="0" rIns="0" bIns="0" rtlCol="0"/>
            <a:lstStyle/>
            <a:p>
              <a:endParaRPr/>
            </a:p>
          </p:txBody>
        </p:sp>
        <p:sp>
          <p:nvSpPr>
            <p:cNvPr id="2571" name="object 2569">
              <a:extLst>
                <a:ext uri="{FF2B5EF4-FFF2-40B4-BE49-F238E27FC236}">
                  <a16:creationId xmlns:a16="http://schemas.microsoft.com/office/drawing/2014/main" id="{B8F2635C-F8CF-4EC5-89D3-C1648E21EF74}"/>
                </a:ext>
              </a:extLst>
            </p:cNvPr>
            <p:cNvSpPr/>
            <p:nvPr/>
          </p:nvSpPr>
          <p:spPr>
            <a:xfrm>
              <a:off x="5498194" y="4864573"/>
              <a:ext cx="318135" cy="0"/>
            </a:xfrm>
            <a:custGeom>
              <a:avLst/>
              <a:gdLst/>
              <a:ahLst/>
              <a:cxnLst/>
              <a:rect l="l" t="t" r="r" b="b"/>
              <a:pathLst>
                <a:path w="318135">
                  <a:moveTo>
                    <a:pt x="0" y="0"/>
                  </a:moveTo>
                  <a:lnTo>
                    <a:pt x="317808" y="0"/>
                  </a:lnTo>
                </a:path>
              </a:pathLst>
            </a:custGeom>
            <a:ln w="3175">
              <a:solidFill>
                <a:srgbClr val="FF9C00"/>
              </a:solidFill>
            </a:ln>
          </p:spPr>
          <p:txBody>
            <a:bodyPr wrap="square" lIns="0" tIns="0" rIns="0" bIns="0" rtlCol="0"/>
            <a:lstStyle/>
            <a:p>
              <a:endParaRPr/>
            </a:p>
          </p:txBody>
        </p:sp>
        <p:sp>
          <p:nvSpPr>
            <p:cNvPr id="2572" name="object 2570">
              <a:extLst>
                <a:ext uri="{FF2B5EF4-FFF2-40B4-BE49-F238E27FC236}">
                  <a16:creationId xmlns:a16="http://schemas.microsoft.com/office/drawing/2014/main" id="{EECED636-2282-4DAD-BBCC-835F81EF03E3}"/>
                </a:ext>
              </a:extLst>
            </p:cNvPr>
            <p:cNvSpPr/>
            <p:nvPr/>
          </p:nvSpPr>
          <p:spPr>
            <a:xfrm>
              <a:off x="5498194" y="4864368"/>
              <a:ext cx="318135" cy="0"/>
            </a:xfrm>
            <a:custGeom>
              <a:avLst/>
              <a:gdLst/>
              <a:ahLst/>
              <a:cxnLst/>
              <a:rect l="l" t="t" r="r" b="b"/>
              <a:pathLst>
                <a:path w="318135">
                  <a:moveTo>
                    <a:pt x="0" y="0"/>
                  </a:moveTo>
                  <a:lnTo>
                    <a:pt x="317808" y="0"/>
                  </a:lnTo>
                </a:path>
              </a:pathLst>
            </a:custGeom>
            <a:ln w="3175">
              <a:solidFill>
                <a:srgbClr val="FFAB00"/>
              </a:solidFill>
            </a:ln>
          </p:spPr>
          <p:txBody>
            <a:bodyPr wrap="square" lIns="0" tIns="0" rIns="0" bIns="0" rtlCol="0"/>
            <a:lstStyle/>
            <a:p>
              <a:endParaRPr/>
            </a:p>
          </p:txBody>
        </p:sp>
        <p:sp>
          <p:nvSpPr>
            <p:cNvPr id="2573" name="object 2571">
              <a:extLst>
                <a:ext uri="{FF2B5EF4-FFF2-40B4-BE49-F238E27FC236}">
                  <a16:creationId xmlns:a16="http://schemas.microsoft.com/office/drawing/2014/main" id="{FD4B6772-3364-4E7D-8947-F4A02806465E}"/>
                </a:ext>
              </a:extLst>
            </p:cNvPr>
            <p:cNvSpPr/>
            <p:nvPr/>
          </p:nvSpPr>
          <p:spPr>
            <a:xfrm>
              <a:off x="5492519" y="4861986"/>
              <a:ext cx="320675" cy="0"/>
            </a:xfrm>
            <a:custGeom>
              <a:avLst/>
              <a:gdLst/>
              <a:ahLst/>
              <a:cxnLst/>
              <a:rect l="l" t="t" r="r" b="b"/>
              <a:pathLst>
                <a:path w="320675">
                  <a:moveTo>
                    <a:pt x="0" y="0"/>
                  </a:moveTo>
                  <a:lnTo>
                    <a:pt x="320645" y="0"/>
                  </a:lnTo>
                </a:path>
              </a:pathLst>
            </a:custGeom>
            <a:ln w="3175">
              <a:solidFill>
                <a:srgbClr val="FFAB00"/>
              </a:solidFill>
            </a:ln>
          </p:spPr>
          <p:txBody>
            <a:bodyPr wrap="square" lIns="0" tIns="0" rIns="0" bIns="0" rtlCol="0"/>
            <a:lstStyle/>
            <a:p>
              <a:endParaRPr/>
            </a:p>
          </p:txBody>
        </p:sp>
        <p:sp>
          <p:nvSpPr>
            <p:cNvPr id="2574" name="object 2572">
              <a:extLst>
                <a:ext uri="{FF2B5EF4-FFF2-40B4-BE49-F238E27FC236}">
                  <a16:creationId xmlns:a16="http://schemas.microsoft.com/office/drawing/2014/main" id="{89CC0349-C4B3-48D1-AB83-CD60B03D87AC}"/>
                </a:ext>
              </a:extLst>
            </p:cNvPr>
            <p:cNvSpPr/>
            <p:nvPr/>
          </p:nvSpPr>
          <p:spPr>
            <a:xfrm>
              <a:off x="5492519" y="4861986"/>
              <a:ext cx="320675" cy="0"/>
            </a:xfrm>
            <a:custGeom>
              <a:avLst/>
              <a:gdLst/>
              <a:ahLst/>
              <a:cxnLst/>
              <a:rect l="l" t="t" r="r" b="b"/>
              <a:pathLst>
                <a:path w="320675">
                  <a:moveTo>
                    <a:pt x="0" y="0"/>
                  </a:moveTo>
                  <a:lnTo>
                    <a:pt x="320645" y="0"/>
                  </a:lnTo>
                </a:path>
              </a:pathLst>
            </a:custGeom>
            <a:ln w="3175">
              <a:solidFill>
                <a:srgbClr val="FFB500"/>
              </a:solidFill>
            </a:ln>
          </p:spPr>
          <p:txBody>
            <a:bodyPr wrap="square" lIns="0" tIns="0" rIns="0" bIns="0" rtlCol="0"/>
            <a:lstStyle/>
            <a:p>
              <a:endParaRPr/>
            </a:p>
          </p:txBody>
        </p:sp>
        <p:sp>
          <p:nvSpPr>
            <p:cNvPr id="2575" name="object 2573">
              <a:extLst>
                <a:ext uri="{FF2B5EF4-FFF2-40B4-BE49-F238E27FC236}">
                  <a16:creationId xmlns:a16="http://schemas.microsoft.com/office/drawing/2014/main" id="{87C2A3F4-07E6-4E05-A7C3-C64325FDC18B}"/>
                </a:ext>
              </a:extLst>
            </p:cNvPr>
            <p:cNvSpPr/>
            <p:nvPr/>
          </p:nvSpPr>
          <p:spPr>
            <a:xfrm>
              <a:off x="5489681" y="4858414"/>
              <a:ext cx="320675" cy="0"/>
            </a:xfrm>
            <a:custGeom>
              <a:avLst/>
              <a:gdLst/>
              <a:ahLst/>
              <a:cxnLst/>
              <a:rect l="l" t="t" r="r" b="b"/>
              <a:pathLst>
                <a:path w="320675">
                  <a:moveTo>
                    <a:pt x="0" y="0"/>
                  </a:moveTo>
                  <a:lnTo>
                    <a:pt x="320645" y="0"/>
                  </a:lnTo>
                </a:path>
              </a:pathLst>
            </a:custGeom>
            <a:ln w="4762">
              <a:solidFill>
                <a:srgbClr val="FFB500"/>
              </a:solidFill>
            </a:ln>
          </p:spPr>
          <p:txBody>
            <a:bodyPr wrap="square" lIns="0" tIns="0" rIns="0" bIns="0" rtlCol="0"/>
            <a:lstStyle/>
            <a:p>
              <a:endParaRPr/>
            </a:p>
          </p:txBody>
        </p:sp>
        <p:sp>
          <p:nvSpPr>
            <p:cNvPr id="2576" name="object 2574">
              <a:extLst>
                <a:ext uri="{FF2B5EF4-FFF2-40B4-BE49-F238E27FC236}">
                  <a16:creationId xmlns:a16="http://schemas.microsoft.com/office/drawing/2014/main" id="{0F21BF1D-3BE7-4574-8735-49C78E676819}"/>
                </a:ext>
              </a:extLst>
            </p:cNvPr>
            <p:cNvSpPr/>
            <p:nvPr/>
          </p:nvSpPr>
          <p:spPr>
            <a:xfrm>
              <a:off x="5489681" y="4858414"/>
              <a:ext cx="318135" cy="0"/>
            </a:xfrm>
            <a:custGeom>
              <a:avLst/>
              <a:gdLst/>
              <a:ahLst/>
              <a:cxnLst/>
              <a:rect l="l" t="t" r="r" b="b"/>
              <a:pathLst>
                <a:path w="318135">
                  <a:moveTo>
                    <a:pt x="0" y="0"/>
                  </a:moveTo>
                  <a:lnTo>
                    <a:pt x="317808" y="0"/>
                  </a:lnTo>
                </a:path>
              </a:pathLst>
            </a:custGeom>
            <a:ln w="4762">
              <a:solidFill>
                <a:srgbClr val="FFC200"/>
              </a:solidFill>
            </a:ln>
          </p:spPr>
          <p:txBody>
            <a:bodyPr wrap="square" lIns="0" tIns="0" rIns="0" bIns="0" rtlCol="0"/>
            <a:lstStyle/>
            <a:p>
              <a:endParaRPr/>
            </a:p>
          </p:txBody>
        </p:sp>
        <p:sp>
          <p:nvSpPr>
            <p:cNvPr id="2577" name="object 2575">
              <a:extLst>
                <a:ext uri="{FF2B5EF4-FFF2-40B4-BE49-F238E27FC236}">
                  <a16:creationId xmlns:a16="http://schemas.microsoft.com/office/drawing/2014/main" id="{78BBD404-CEF8-41A2-B1F2-E86662518677}"/>
                </a:ext>
              </a:extLst>
            </p:cNvPr>
            <p:cNvSpPr/>
            <p:nvPr/>
          </p:nvSpPr>
          <p:spPr>
            <a:xfrm>
              <a:off x="5486844" y="4854842"/>
              <a:ext cx="318135" cy="0"/>
            </a:xfrm>
            <a:custGeom>
              <a:avLst/>
              <a:gdLst/>
              <a:ahLst/>
              <a:cxnLst/>
              <a:rect l="l" t="t" r="r" b="b"/>
              <a:pathLst>
                <a:path w="318135">
                  <a:moveTo>
                    <a:pt x="0" y="0"/>
                  </a:moveTo>
                  <a:lnTo>
                    <a:pt x="317808" y="0"/>
                  </a:lnTo>
                </a:path>
              </a:pathLst>
            </a:custGeom>
            <a:ln w="3175">
              <a:solidFill>
                <a:srgbClr val="FFC200"/>
              </a:solidFill>
            </a:ln>
          </p:spPr>
          <p:txBody>
            <a:bodyPr wrap="square" lIns="0" tIns="0" rIns="0" bIns="0" rtlCol="0"/>
            <a:lstStyle/>
            <a:p>
              <a:endParaRPr/>
            </a:p>
          </p:txBody>
        </p:sp>
        <p:sp>
          <p:nvSpPr>
            <p:cNvPr id="2578" name="object 2576">
              <a:extLst>
                <a:ext uri="{FF2B5EF4-FFF2-40B4-BE49-F238E27FC236}">
                  <a16:creationId xmlns:a16="http://schemas.microsoft.com/office/drawing/2014/main" id="{AB198EB9-FF9F-4E57-8038-F3EA66898BCD}"/>
                </a:ext>
              </a:extLst>
            </p:cNvPr>
            <p:cNvSpPr/>
            <p:nvPr/>
          </p:nvSpPr>
          <p:spPr>
            <a:xfrm>
              <a:off x="5486844" y="4854842"/>
              <a:ext cx="318135" cy="0"/>
            </a:xfrm>
            <a:custGeom>
              <a:avLst/>
              <a:gdLst/>
              <a:ahLst/>
              <a:cxnLst/>
              <a:rect l="l" t="t" r="r" b="b"/>
              <a:pathLst>
                <a:path w="318135">
                  <a:moveTo>
                    <a:pt x="0" y="0"/>
                  </a:moveTo>
                  <a:lnTo>
                    <a:pt x="317808" y="0"/>
                  </a:lnTo>
                </a:path>
              </a:pathLst>
            </a:custGeom>
            <a:ln w="3175">
              <a:solidFill>
                <a:srgbClr val="FFCC00"/>
              </a:solidFill>
            </a:ln>
          </p:spPr>
          <p:txBody>
            <a:bodyPr wrap="square" lIns="0" tIns="0" rIns="0" bIns="0" rtlCol="0"/>
            <a:lstStyle/>
            <a:p>
              <a:endParaRPr/>
            </a:p>
          </p:txBody>
        </p:sp>
        <p:sp>
          <p:nvSpPr>
            <p:cNvPr id="2579" name="object 2577">
              <a:extLst>
                <a:ext uri="{FF2B5EF4-FFF2-40B4-BE49-F238E27FC236}">
                  <a16:creationId xmlns:a16="http://schemas.microsoft.com/office/drawing/2014/main" id="{7DC7A13D-4BE6-4541-B2F4-BE2E4DB182F4}"/>
                </a:ext>
              </a:extLst>
            </p:cNvPr>
            <p:cNvSpPr/>
            <p:nvPr/>
          </p:nvSpPr>
          <p:spPr>
            <a:xfrm>
              <a:off x="5486844" y="4852456"/>
              <a:ext cx="315595" cy="0"/>
            </a:xfrm>
            <a:custGeom>
              <a:avLst/>
              <a:gdLst/>
              <a:ahLst/>
              <a:cxnLst/>
              <a:rect l="l" t="t" r="r" b="b"/>
              <a:pathLst>
                <a:path w="315595">
                  <a:moveTo>
                    <a:pt x="0" y="0"/>
                  </a:moveTo>
                  <a:lnTo>
                    <a:pt x="314970" y="0"/>
                  </a:lnTo>
                </a:path>
              </a:pathLst>
            </a:custGeom>
            <a:ln w="3175">
              <a:solidFill>
                <a:srgbClr val="FFDB00"/>
              </a:solidFill>
            </a:ln>
          </p:spPr>
          <p:txBody>
            <a:bodyPr wrap="square" lIns="0" tIns="0" rIns="0" bIns="0" rtlCol="0"/>
            <a:lstStyle/>
            <a:p>
              <a:endParaRPr/>
            </a:p>
          </p:txBody>
        </p:sp>
        <p:sp>
          <p:nvSpPr>
            <p:cNvPr id="2580" name="object 2578">
              <a:extLst>
                <a:ext uri="{FF2B5EF4-FFF2-40B4-BE49-F238E27FC236}">
                  <a16:creationId xmlns:a16="http://schemas.microsoft.com/office/drawing/2014/main" id="{45D131F0-53A8-4CE8-A68D-E3D31CF62BFE}"/>
                </a:ext>
              </a:extLst>
            </p:cNvPr>
            <p:cNvSpPr/>
            <p:nvPr/>
          </p:nvSpPr>
          <p:spPr>
            <a:xfrm>
              <a:off x="5486844" y="4852456"/>
              <a:ext cx="315595" cy="0"/>
            </a:xfrm>
            <a:custGeom>
              <a:avLst/>
              <a:gdLst/>
              <a:ahLst/>
              <a:cxnLst/>
              <a:rect l="l" t="t" r="r" b="b"/>
              <a:pathLst>
                <a:path w="315595">
                  <a:moveTo>
                    <a:pt x="0" y="0"/>
                  </a:moveTo>
                  <a:lnTo>
                    <a:pt x="314970" y="0"/>
                  </a:lnTo>
                </a:path>
              </a:pathLst>
            </a:custGeom>
            <a:ln w="3175">
              <a:solidFill>
                <a:srgbClr val="FFE400"/>
              </a:solidFill>
            </a:ln>
          </p:spPr>
          <p:txBody>
            <a:bodyPr wrap="square" lIns="0" tIns="0" rIns="0" bIns="0" rtlCol="0"/>
            <a:lstStyle/>
            <a:p>
              <a:endParaRPr/>
            </a:p>
          </p:txBody>
        </p:sp>
        <p:sp>
          <p:nvSpPr>
            <p:cNvPr id="2581" name="object 2579">
              <a:extLst>
                <a:ext uri="{FF2B5EF4-FFF2-40B4-BE49-F238E27FC236}">
                  <a16:creationId xmlns:a16="http://schemas.microsoft.com/office/drawing/2014/main" id="{A1E13233-FEDF-4D08-ABDD-A910A0DF9639}"/>
                </a:ext>
              </a:extLst>
            </p:cNvPr>
            <p:cNvSpPr/>
            <p:nvPr/>
          </p:nvSpPr>
          <p:spPr>
            <a:xfrm>
              <a:off x="5484006" y="4850069"/>
              <a:ext cx="312420" cy="0"/>
            </a:xfrm>
            <a:custGeom>
              <a:avLst/>
              <a:gdLst/>
              <a:ahLst/>
              <a:cxnLst/>
              <a:rect l="l" t="t" r="r" b="b"/>
              <a:pathLst>
                <a:path w="312420">
                  <a:moveTo>
                    <a:pt x="0" y="0"/>
                  </a:moveTo>
                  <a:lnTo>
                    <a:pt x="312133" y="0"/>
                  </a:lnTo>
                </a:path>
              </a:pathLst>
            </a:custGeom>
            <a:ln w="3175">
              <a:solidFill>
                <a:srgbClr val="FFE400"/>
              </a:solidFill>
            </a:ln>
          </p:spPr>
          <p:txBody>
            <a:bodyPr wrap="square" lIns="0" tIns="0" rIns="0" bIns="0" rtlCol="0"/>
            <a:lstStyle/>
            <a:p>
              <a:endParaRPr/>
            </a:p>
          </p:txBody>
        </p:sp>
        <p:sp>
          <p:nvSpPr>
            <p:cNvPr id="2582" name="object 2580">
              <a:extLst>
                <a:ext uri="{FF2B5EF4-FFF2-40B4-BE49-F238E27FC236}">
                  <a16:creationId xmlns:a16="http://schemas.microsoft.com/office/drawing/2014/main" id="{9915EE4A-7A10-46EA-8D3B-39F33A049F0B}"/>
                </a:ext>
              </a:extLst>
            </p:cNvPr>
            <p:cNvSpPr/>
            <p:nvPr/>
          </p:nvSpPr>
          <p:spPr>
            <a:xfrm>
              <a:off x="5484006" y="4850086"/>
              <a:ext cx="312420" cy="0"/>
            </a:xfrm>
            <a:custGeom>
              <a:avLst/>
              <a:gdLst/>
              <a:ahLst/>
              <a:cxnLst/>
              <a:rect l="l" t="t" r="r" b="b"/>
              <a:pathLst>
                <a:path w="312420">
                  <a:moveTo>
                    <a:pt x="0" y="0"/>
                  </a:moveTo>
                  <a:lnTo>
                    <a:pt x="312133" y="0"/>
                  </a:lnTo>
                </a:path>
              </a:pathLst>
            </a:custGeom>
            <a:ln w="3477">
              <a:solidFill>
                <a:srgbClr val="FFE408"/>
              </a:solidFill>
            </a:ln>
          </p:spPr>
          <p:txBody>
            <a:bodyPr wrap="square" lIns="0" tIns="0" rIns="0" bIns="0" rtlCol="0"/>
            <a:lstStyle/>
            <a:p>
              <a:endParaRPr/>
            </a:p>
          </p:txBody>
        </p:sp>
        <p:sp>
          <p:nvSpPr>
            <p:cNvPr id="2583" name="object 2581">
              <a:extLst>
                <a:ext uri="{FF2B5EF4-FFF2-40B4-BE49-F238E27FC236}">
                  <a16:creationId xmlns:a16="http://schemas.microsoft.com/office/drawing/2014/main" id="{D49101E8-FB2E-4981-8A84-E885BD8A71FA}"/>
                </a:ext>
              </a:extLst>
            </p:cNvPr>
            <p:cNvSpPr/>
            <p:nvPr/>
          </p:nvSpPr>
          <p:spPr>
            <a:xfrm>
              <a:off x="5484006" y="4847188"/>
              <a:ext cx="309880" cy="0"/>
            </a:xfrm>
            <a:custGeom>
              <a:avLst/>
              <a:gdLst/>
              <a:ahLst/>
              <a:cxnLst/>
              <a:rect l="l" t="t" r="r" b="b"/>
              <a:pathLst>
                <a:path w="309879">
                  <a:moveTo>
                    <a:pt x="0" y="0"/>
                  </a:moveTo>
                  <a:lnTo>
                    <a:pt x="309295" y="0"/>
                  </a:lnTo>
                </a:path>
              </a:pathLst>
            </a:custGeom>
            <a:ln w="3175">
              <a:solidFill>
                <a:srgbClr val="FFE408"/>
              </a:solidFill>
            </a:ln>
          </p:spPr>
          <p:txBody>
            <a:bodyPr wrap="square" lIns="0" tIns="0" rIns="0" bIns="0" rtlCol="0"/>
            <a:lstStyle/>
            <a:p>
              <a:endParaRPr/>
            </a:p>
          </p:txBody>
        </p:sp>
        <p:sp>
          <p:nvSpPr>
            <p:cNvPr id="2584" name="object 2582">
              <a:extLst>
                <a:ext uri="{FF2B5EF4-FFF2-40B4-BE49-F238E27FC236}">
                  <a16:creationId xmlns:a16="http://schemas.microsoft.com/office/drawing/2014/main" id="{F6C7EBAE-3513-461B-BF28-5F73EF396627}"/>
                </a:ext>
              </a:extLst>
            </p:cNvPr>
            <p:cNvSpPr/>
            <p:nvPr/>
          </p:nvSpPr>
          <p:spPr>
            <a:xfrm>
              <a:off x="5484006" y="4847688"/>
              <a:ext cx="309880" cy="0"/>
            </a:xfrm>
            <a:custGeom>
              <a:avLst/>
              <a:gdLst/>
              <a:ahLst/>
              <a:cxnLst/>
              <a:rect l="l" t="t" r="r" b="b"/>
              <a:pathLst>
                <a:path w="309879">
                  <a:moveTo>
                    <a:pt x="0" y="0"/>
                  </a:moveTo>
                  <a:lnTo>
                    <a:pt x="309295" y="0"/>
                  </a:lnTo>
                </a:path>
              </a:pathLst>
            </a:custGeom>
            <a:ln w="3175">
              <a:solidFill>
                <a:srgbClr val="FFE809"/>
              </a:solidFill>
            </a:ln>
          </p:spPr>
          <p:txBody>
            <a:bodyPr wrap="square" lIns="0" tIns="0" rIns="0" bIns="0" rtlCol="0"/>
            <a:lstStyle/>
            <a:p>
              <a:endParaRPr/>
            </a:p>
          </p:txBody>
        </p:sp>
        <p:sp>
          <p:nvSpPr>
            <p:cNvPr id="2585" name="object 2583">
              <a:extLst>
                <a:ext uri="{FF2B5EF4-FFF2-40B4-BE49-F238E27FC236}">
                  <a16:creationId xmlns:a16="http://schemas.microsoft.com/office/drawing/2014/main" id="{7BF5481C-3C38-4237-A03A-5DD742598BCB}"/>
                </a:ext>
              </a:extLst>
            </p:cNvPr>
            <p:cNvSpPr/>
            <p:nvPr/>
          </p:nvSpPr>
          <p:spPr>
            <a:xfrm>
              <a:off x="5481169" y="4845306"/>
              <a:ext cx="309880" cy="0"/>
            </a:xfrm>
            <a:custGeom>
              <a:avLst/>
              <a:gdLst/>
              <a:ahLst/>
              <a:cxnLst/>
              <a:rect l="l" t="t" r="r" b="b"/>
              <a:pathLst>
                <a:path w="309879">
                  <a:moveTo>
                    <a:pt x="0" y="0"/>
                  </a:moveTo>
                  <a:lnTo>
                    <a:pt x="309295" y="0"/>
                  </a:lnTo>
                </a:path>
              </a:pathLst>
            </a:custGeom>
            <a:ln w="3175">
              <a:solidFill>
                <a:srgbClr val="FFE809"/>
              </a:solidFill>
            </a:ln>
          </p:spPr>
          <p:txBody>
            <a:bodyPr wrap="square" lIns="0" tIns="0" rIns="0" bIns="0" rtlCol="0"/>
            <a:lstStyle/>
            <a:p>
              <a:endParaRPr/>
            </a:p>
          </p:txBody>
        </p:sp>
        <p:sp>
          <p:nvSpPr>
            <p:cNvPr id="2586" name="object 2584">
              <a:extLst>
                <a:ext uri="{FF2B5EF4-FFF2-40B4-BE49-F238E27FC236}">
                  <a16:creationId xmlns:a16="http://schemas.microsoft.com/office/drawing/2014/main" id="{EAE30DFD-6DEB-410E-B9D5-5EF7DC6E191D}"/>
                </a:ext>
              </a:extLst>
            </p:cNvPr>
            <p:cNvSpPr/>
            <p:nvPr/>
          </p:nvSpPr>
          <p:spPr>
            <a:xfrm>
              <a:off x="5481169" y="4844870"/>
              <a:ext cx="309880" cy="0"/>
            </a:xfrm>
            <a:custGeom>
              <a:avLst/>
              <a:gdLst/>
              <a:ahLst/>
              <a:cxnLst/>
              <a:rect l="l" t="t" r="r" b="b"/>
              <a:pathLst>
                <a:path w="309879">
                  <a:moveTo>
                    <a:pt x="0" y="0"/>
                  </a:moveTo>
                  <a:lnTo>
                    <a:pt x="309295" y="0"/>
                  </a:lnTo>
                </a:path>
              </a:pathLst>
            </a:custGeom>
            <a:ln w="3175">
              <a:solidFill>
                <a:srgbClr val="FFE812"/>
              </a:solidFill>
            </a:ln>
          </p:spPr>
          <p:txBody>
            <a:bodyPr wrap="square" lIns="0" tIns="0" rIns="0" bIns="0" rtlCol="0"/>
            <a:lstStyle/>
            <a:p>
              <a:endParaRPr/>
            </a:p>
          </p:txBody>
        </p:sp>
        <p:sp>
          <p:nvSpPr>
            <p:cNvPr id="2587" name="object 2585">
              <a:extLst>
                <a:ext uri="{FF2B5EF4-FFF2-40B4-BE49-F238E27FC236}">
                  <a16:creationId xmlns:a16="http://schemas.microsoft.com/office/drawing/2014/main" id="{3E9E7F5D-B43E-40D4-BB15-0308B239A534}"/>
                </a:ext>
              </a:extLst>
            </p:cNvPr>
            <p:cNvSpPr/>
            <p:nvPr/>
          </p:nvSpPr>
          <p:spPr>
            <a:xfrm>
              <a:off x="5481169" y="4842552"/>
              <a:ext cx="304165" cy="0"/>
            </a:xfrm>
            <a:custGeom>
              <a:avLst/>
              <a:gdLst/>
              <a:ahLst/>
              <a:cxnLst/>
              <a:rect l="l" t="t" r="r" b="b"/>
              <a:pathLst>
                <a:path w="304164">
                  <a:moveTo>
                    <a:pt x="0" y="0"/>
                  </a:moveTo>
                  <a:lnTo>
                    <a:pt x="303620" y="0"/>
                  </a:lnTo>
                </a:path>
              </a:pathLst>
            </a:custGeom>
            <a:ln w="3175">
              <a:solidFill>
                <a:srgbClr val="FFE812"/>
              </a:solidFill>
            </a:ln>
          </p:spPr>
          <p:txBody>
            <a:bodyPr wrap="square" lIns="0" tIns="0" rIns="0" bIns="0" rtlCol="0"/>
            <a:lstStyle/>
            <a:p>
              <a:endParaRPr/>
            </a:p>
          </p:txBody>
        </p:sp>
        <p:sp>
          <p:nvSpPr>
            <p:cNvPr id="2588" name="object 2586">
              <a:extLst>
                <a:ext uri="{FF2B5EF4-FFF2-40B4-BE49-F238E27FC236}">
                  <a16:creationId xmlns:a16="http://schemas.microsoft.com/office/drawing/2014/main" id="{F3CD99B2-6928-485F-839F-EA53616FF249}"/>
                </a:ext>
              </a:extLst>
            </p:cNvPr>
            <p:cNvSpPr/>
            <p:nvPr/>
          </p:nvSpPr>
          <p:spPr>
            <a:xfrm>
              <a:off x="5481169" y="4842925"/>
              <a:ext cx="304165" cy="0"/>
            </a:xfrm>
            <a:custGeom>
              <a:avLst/>
              <a:gdLst/>
              <a:ahLst/>
              <a:cxnLst/>
              <a:rect l="l" t="t" r="r" b="b"/>
              <a:pathLst>
                <a:path w="304164">
                  <a:moveTo>
                    <a:pt x="0" y="0"/>
                  </a:moveTo>
                  <a:lnTo>
                    <a:pt x="303620" y="0"/>
                  </a:lnTo>
                </a:path>
              </a:pathLst>
            </a:custGeom>
            <a:ln w="3175">
              <a:solidFill>
                <a:srgbClr val="FFE817"/>
              </a:solidFill>
            </a:ln>
          </p:spPr>
          <p:txBody>
            <a:bodyPr wrap="square" lIns="0" tIns="0" rIns="0" bIns="0" rtlCol="0"/>
            <a:lstStyle/>
            <a:p>
              <a:endParaRPr/>
            </a:p>
          </p:txBody>
        </p:sp>
        <p:sp>
          <p:nvSpPr>
            <p:cNvPr id="2589" name="object 2587">
              <a:extLst>
                <a:ext uri="{FF2B5EF4-FFF2-40B4-BE49-F238E27FC236}">
                  <a16:creationId xmlns:a16="http://schemas.microsoft.com/office/drawing/2014/main" id="{4DB7A88E-2074-4713-A070-A3F978876B75}"/>
                </a:ext>
              </a:extLst>
            </p:cNvPr>
            <p:cNvSpPr/>
            <p:nvPr/>
          </p:nvSpPr>
          <p:spPr>
            <a:xfrm>
              <a:off x="5484006" y="4840543"/>
              <a:ext cx="295275" cy="0"/>
            </a:xfrm>
            <a:custGeom>
              <a:avLst/>
              <a:gdLst/>
              <a:ahLst/>
              <a:cxnLst/>
              <a:rect l="l" t="t" r="r" b="b"/>
              <a:pathLst>
                <a:path w="295275">
                  <a:moveTo>
                    <a:pt x="0" y="0"/>
                  </a:moveTo>
                  <a:lnTo>
                    <a:pt x="295107" y="0"/>
                  </a:lnTo>
                </a:path>
              </a:pathLst>
            </a:custGeom>
            <a:ln w="3175">
              <a:solidFill>
                <a:srgbClr val="FFE817"/>
              </a:solidFill>
            </a:ln>
          </p:spPr>
          <p:txBody>
            <a:bodyPr wrap="square" lIns="0" tIns="0" rIns="0" bIns="0" rtlCol="0"/>
            <a:lstStyle/>
            <a:p>
              <a:endParaRPr/>
            </a:p>
          </p:txBody>
        </p:sp>
        <p:sp>
          <p:nvSpPr>
            <p:cNvPr id="2590" name="object 2588">
              <a:extLst>
                <a:ext uri="{FF2B5EF4-FFF2-40B4-BE49-F238E27FC236}">
                  <a16:creationId xmlns:a16="http://schemas.microsoft.com/office/drawing/2014/main" id="{C6E7BF36-DAAC-473F-ACCD-C25FC09266F7}"/>
                </a:ext>
              </a:extLst>
            </p:cNvPr>
            <p:cNvSpPr/>
            <p:nvPr/>
          </p:nvSpPr>
          <p:spPr>
            <a:xfrm>
              <a:off x="5484006" y="4840234"/>
              <a:ext cx="295275" cy="0"/>
            </a:xfrm>
            <a:custGeom>
              <a:avLst/>
              <a:gdLst/>
              <a:ahLst/>
              <a:cxnLst/>
              <a:rect l="l" t="t" r="r" b="b"/>
              <a:pathLst>
                <a:path w="295275">
                  <a:moveTo>
                    <a:pt x="0" y="0"/>
                  </a:moveTo>
                  <a:lnTo>
                    <a:pt x="295107" y="0"/>
                  </a:lnTo>
                </a:path>
              </a:pathLst>
            </a:custGeom>
            <a:ln w="3175">
              <a:solidFill>
                <a:srgbClr val="FFEB1F"/>
              </a:solidFill>
            </a:ln>
          </p:spPr>
          <p:txBody>
            <a:bodyPr wrap="square" lIns="0" tIns="0" rIns="0" bIns="0" rtlCol="0"/>
            <a:lstStyle/>
            <a:p>
              <a:endParaRPr/>
            </a:p>
          </p:txBody>
        </p:sp>
        <p:sp>
          <p:nvSpPr>
            <p:cNvPr id="2591" name="object 2589">
              <a:extLst>
                <a:ext uri="{FF2B5EF4-FFF2-40B4-BE49-F238E27FC236}">
                  <a16:creationId xmlns:a16="http://schemas.microsoft.com/office/drawing/2014/main" id="{2899B61D-FF74-44C3-9E70-04831DDFFA86}"/>
                </a:ext>
              </a:extLst>
            </p:cNvPr>
            <p:cNvSpPr/>
            <p:nvPr/>
          </p:nvSpPr>
          <p:spPr>
            <a:xfrm>
              <a:off x="5484006" y="4836757"/>
              <a:ext cx="287020" cy="0"/>
            </a:xfrm>
            <a:custGeom>
              <a:avLst/>
              <a:gdLst/>
              <a:ahLst/>
              <a:cxnLst/>
              <a:rect l="l" t="t" r="r" b="b"/>
              <a:pathLst>
                <a:path w="287020">
                  <a:moveTo>
                    <a:pt x="0" y="0"/>
                  </a:moveTo>
                  <a:lnTo>
                    <a:pt x="286594" y="0"/>
                  </a:lnTo>
                </a:path>
              </a:pathLst>
            </a:custGeom>
            <a:ln w="4636">
              <a:solidFill>
                <a:srgbClr val="FFEB1F"/>
              </a:solidFill>
            </a:ln>
          </p:spPr>
          <p:txBody>
            <a:bodyPr wrap="square" lIns="0" tIns="0" rIns="0" bIns="0" rtlCol="0"/>
            <a:lstStyle/>
            <a:p>
              <a:endParaRPr/>
            </a:p>
          </p:txBody>
        </p:sp>
        <p:sp>
          <p:nvSpPr>
            <p:cNvPr id="2592" name="object 2590">
              <a:extLst>
                <a:ext uri="{FF2B5EF4-FFF2-40B4-BE49-F238E27FC236}">
                  <a16:creationId xmlns:a16="http://schemas.microsoft.com/office/drawing/2014/main" id="{3AB7AD5B-EEAE-4F92-8885-7584FF433B68}"/>
                </a:ext>
              </a:extLst>
            </p:cNvPr>
            <p:cNvSpPr/>
            <p:nvPr/>
          </p:nvSpPr>
          <p:spPr>
            <a:xfrm>
              <a:off x="5484006" y="4836971"/>
              <a:ext cx="287020" cy="0"/>
            </a:xfrm>
            <a:custGeom>
              <a:avLst/>
              <a:gdLst/>
              <a:ahLst/>
              <a:cxnLst/>
              <a:rect l="l" t="t" r="r" b="b"/>
              <a:pathLst>
                <a:path w="287020">
                  <a:moveTo>
                    <a:pt x="0" y="0"/>
                  </a:moveTo>
                  <a:lnTo>
                    <a:pt x="286594" y="0"/>
                  </a:lnTo>
                </a:path>
              </a:pathLst>
            </a:custGeom>
            <a:ln w="4762">
              <a:solidFill>
                <a:srgbClr val="FFEC23"/>
              </a:solidFill>
            </a:ln>
          </p:spPr>
          <p:txBody>
            <a:bodyPr wrap="square" lIns="0" tIns="0" rIns="0" bIns="0" rtlCol="0"/>
            <a:lstStyle/>
            <a:p>
              <a:endParaRPr/>
            </a:p>
          </p:txBody>
        </p:sp>
        <p:sp>
          <p:nvSpPr>
            <p:cNvPr id="2593" name="object 2591">
              <a:extLst>
                <a:ext uri="{FF2B5EF4-FFF2-40B4-BE49-F238E27FC236}">
                  <a16:creationId xmlns:a16="http://schemas.microsoft.com/office/drawing/2014/main" id="{35341ACD-53D7-4026-BB47-0AAE9A15424F}"/>
                </a:ext>
              </a:extLst>
            </p:cNvPr>
            <p:cNvSpPr/>
            <p:nvPr/>
          </p:nvSpPr>
          <p:spPr>
            <a:xfrm>
              <a:off x="5486844" y="4832208"/>
              <a:ext cx="267335" cy="0"/>
            </a:xfrm>
            <a:custGeom>
              <a:avLst/>
              <a:gdLst/>
              <a:ahLst/>
              <a:cxnLst/>
              <a:rect l="l" t="t" r="r" b="b"/>
              <a:pathLst>
                <a:path w="267335">
                  <a:moveTo>
                    <a:pt x="0" y="0"/>
                  </a:moveTo>
                  <a:lnTo>
                    <a:pt x="266731" y="0"/>
                  </a:lnTo>
                </a:path>
              </a:pathLst>
            </a:custGeom>
            <a:ln w="4762">
              <a:solidFill>
                <a:srgbClr val="FFEC2B"/>
              </a:solidFill>
            </a:ln>
          </p:spPr>
          <p:txBody>
            <a:bodyPr wrap="square" lIns="0" tIns="0" rIns="0" bIns="0" rtlCol="0"/>
            <a:lstStyle/>
            <a:p>
              <a:endParaRPr/>
            </a:p>
          </p:txBody>
        </p:sp>
        <p:sp>
          <p:nvSpPr>
            <p:cNvPr id="2594" name="object 2592">
              <a:extLst>
                <a:ext uri="{FF2B5EF4-FFF2-40B4-BE49-F238E27FC236}">
                  <a16:creationId xmlns:a16="http://schemas.microsoft.com/office/drawing/2014/main" id="{490EDE07-4D4C-4178-AF77-CD348BD1A08D}"/>
                </a:ext>
              </a:extLst>
            </p:cNvPr>
            <p:cNvSpPr/>
            <p:nvPr/>
          </p:nvSpPr>
          <p:spPr>
            <a:xfrm>
              <a:off x="5486844" y="4832208"/>
              <a:ext cx="269875" cy="0"/>
            </a:xfrm>
            <a:custGeom>
              <a:avLst/>
              <a:gdLst/>
              <a:ahLst/>
              <a:cxnLst/>
              <a:rect l="l" t="t" r="r" b="b"/>
              <a:pathLst>
                <a:path w="269875">
                  <a:moveTo>
                    <a:pt x="0" y="0"/>
                  </a:moveTo>
                  <a:lnTo>
                    <a:pt x="269569" y="0"/>
                  </a:lnTo>
                </a:path>
              </a:pathLst>
            </a:custGeom>
            <a:ln w="4762">
              <a:solidFill>
                <a:srgbClr val="FFEC2D"/>
              </a:solidFill>
            </a:ln>
          </p:spPr>
          <p:txBody>
            <a:bodyPr wrap="square" lIns="0" tIns="0" rIns="0" bIns="0" rtlCol="0"/>
            <a:lstStyle/>
            <a:p>
              <a:endParaRPr/>
            </a:p>
          </p:txBody>
        </p:sp>
        <p:sp>
          <p:nvSpPr>
            <p:cNvPr id="2595" name="object 2593">
              <a:extLst>
                <a:ext uri="{FF2B5EF4-FFF2-40B4-BE49-F238E27FC236}">
                  <a16:creationId xmlns:a16="http://schemas.microsoft.com/office/drawing/2014/main" id="{9FC7BF84-D826-4BF7-A363-47BA524AE77C}"/>
                </a:ext>
              </a:extLst>
            </p:cNvPr>
            <p:cNvSpPr/>
            <p:nvPr/>
          </p:nvSpPr>
          <p:spPr>
            <a:xfrm>
              <a:off x="5486844" y="4828631"/>
              <a:ext cx="247015" cy="0"/>
            </a:xfrm>
            <a:custGeom>
              <a:avLst/>
              <a:gdLst/>
              <a:ahLst/>
              <a:cxnLst/>
              <a:rect l="l" t="t" r="r" b="b"/>
              <a:pathLst>
                <a:path w="247014">
                  <a:moveTo>
                    <a:pt x="0" y="0"/>
                  </a:moveTo>
                  <a:lnTo>
                    <a:pt x="246868" y="0"/>
                  </a:lnTo>
                </a:path>
              </a:pathLst>
            </a:custGeom>
            <a:ln w="3175">
              <a:solidFill>
                <a:srgbClr val="FFEF38"/>
              </a:solidFill>
            </a:ln>
          </p:spPr>
          <p:txBody>
            <a:bodyPr wrap="square" lIns="0" tIns="0" rIns="0" bIns="0" rtlCol="0"/>
            <a:lstStyle/>
            <a:p>
              <a:endParaRPr/>
            </a:p>
          </p:txBody>
        </p:sp>
        <p:sp>
          <p:nvSpPr>
            <p:cNvPr id="2596" name="object 2594">
              <a:extLst>
                <a:ext uri="{FF2B5EF4-FFF2-40B4-BE49-F238E27FC236}">
                  <a16:creationId xmlns:a16="http://schemas.microsoft.com/office/drawing/2014/main" id="{DE2C3BBB-2DD8-40EB-A4DC-93B76B78C8D1}"/>
                </a:ext>
              </a:extLst>
            </p:cNvPr>
            <p:cNvSpPr/>
            <p:nvPr/>
          </p:nvSpPr>
          <p:spPr>
            <a:xfrm>
              <a:off x="5486844" y="4828631"/>
              <a:ext cx="247015" cy="0"/>
            </a:xfrm>
            <a:custGeom>
              <a:avLst/>
              <a:gdLst/>
              <a:ahLst/>
              <a:cxnLst/>
              <a:rect l="l" t="t" r="r" b="b"/>
              <a:pathLst>
                <a:path w="247014">
                  <a:moveTo>
                    <a:pt x="0" y="0"/>
                  </a:moveTo>
                  <a:lnTo>
                    <a:pt x="246868" y="0"/>
                  </a:lnTo>
                </a:path>
              </a:pathLst>
            </a:custGeom>
            <a:ln w="3175">
              <a:solidFill>
                <a:srgbClr val="FFF13A"/>
              </a:solidFill>
            </a:ln>
          </p:spPr>
          <p:txBody>
            <a:bodyPr wrap="square" lIns="0" tIns="0" rIns="0" bIns="0" rtlCol="0"/>
            <a:lstStyle/>
            <a:p>
              <a:endParaRPr/>
            </a:p>
          </p:txBody>
        </p:sp>
        <p:sp>
          <p:nvSpPr>
            <p:cNvPr id="2597" name="object 2595">
              <a:extLst>
                <a:ext uri="{FF2B5EF4-FFF2-40B4-BE49-F238E27FC236}">
                  <a16:creationId xmlns:a16="http://schemas.microsoft.com/office/drawing/2014/main" id="{A7D8E436-EA9A-475C-A435-3681875B4CCA}"/>
                </a:ext>
              </a:extLst>
            </p:cNvPr>
            <p:cNvSpPr/>
            <p:nvPr/>
          </p:nvSpPr>
          <p:spPr>
            <a:xfrm>
              <a:off x="5492519" y="4826245"/>
              <a:ext cx="233045" cy="0"/>
            </a:xfrm>
            <a:custGeom>
              <a:avLst/>
              <a:gdLst/>
              <a:ahLst/>
              <a:cxnLst/>
              <a:rect l="l" t="t" r="r" b="b"/>
              <a:pathLst>
                <a:path w="233045">
                  <a:moveTo>
                    <a:pt x="0" y="0"/>
                  </a:moveTo>
                  <a:lnTo>
                    <a:pt x="232681" y="0"/>
                  </a:lnTo>
                </a:path>
              </a:pathLst>
            </a:custGeom>
            <a:ln w="3175">
              <a:solidFill>
                <a:srgbClr val="FFF13A"/>
              </a:solidFill>
            </a:ln>
          </p:spPr>
          <p:txBody>
            <a:bodyPr wrap="square" lIns="0" tIns="0" rIns="0" bIns="0" rtlCol="0"/>
            <a:lstStyle/>
            <a:p>
              <a:endParaRPr/>
            </a:p>
          </p:txBody>
        </p:sp>
        <p:sp>
          <p:nvSpPr>
            <p:cNvPr id="2598" name="object 2596">
              <a:extLst>
                <a:ext uri="{FF2B5EF4-FFF2-40B4-BE49-F238E27FC236}">
                  <a16:creationId xmlns:a16="http://schemas.microsoft.com/office/drawing/2014/main" id="{C9788452-D4E1-4D1E-8CCC-8EB9402A9B6A}"/>
                </a:ext>
              </a:extLst>
            </p:cNvPr>
            <p:cNvSpPr/>
            <p:nvPr/>
          </p:nvSpPr>
          <p:spPr>
            <a:xfrm>
              <a:off x="5492519" y="4826245"/>
              <a:ext cx="229870" cy="0"/>
            </a:xfrm>
            <a:custGeom>
              <a:avLst/>
              <a:gdLst/>
              <a:ahLst/>
              <a:cxnLst/>
              <a:rect l="l" t="t" r="r" b="b"/>
              <a:pathLst>
                <a:path w="229870">
                  <a:moveTo>
                    <a:pt x="0" y="0"/>
                  </a:moveTo>
                  <a:lnTo>
                    <a:pt x="229843" y="0"/>
                  </a:lnTo>
                </a:path>
              </a:pathLst>
            </a:custGeom>
            <a:ln w="3175">
              <a:solidFill>
                <a:srgbClr val="FFF142"/>
              </a:solidFill>
            </a:ln>
          </p:spPr>
          <p:txBody>
            <a:bodyPr wrap="square" lIns="0" tIns="0" rIns="0" bIns="0" rtlCol="0"/>
            <a:lstStyle/>
            <a:p>
              <a:endParaRPr/>
            </a:p>
          </p:txBody>
        </p:sp>
        <p:sp>
          <p:nvSpPr>
            <p:cNvPr id="2599" name="object 2597">
              <a:extLst>
                <a:ext uri="{FF2B5EF4-FFF2-40B4-BE49-F238E27FC236}">
                  <a16:creationId xmlns:a16="http://schemas.microsoft.com/office/drawing/2014/main" id="{0707E1D8-7E62-44DE-8608-D2418C9298DB}"/>
                </a:ext>
              </a:extLst>
            </p:cNvPr>
            <p:cNvSpPr/>
            <p:nvPr/>
          </p:nvSpPr>
          <p:spPr>
            <a:xfrm>
              <a:off x="5498194" y="4823863"/>
              <a:ext cx="210185" cy="0"/>
            </a:xfrm>
            <a:custGeom>
              <a:avLst/>
              <a:gdLst/>
              <a:ahLst/>
              <a:cxnLst/>
              <a:rect l="l" t="t" r="r" b="b"/>
              <a:pathLst>
                <a:path w="210185">
                  <a:moveTo>
                    <a:pt x="0" y="0"/>
                  </a:moveTo>
                  <a:lnTo>
                    <a:pt x="209980" y="0"/>
                  </a:lnTo>
                </a:path>
              </a:pathLst>
            </a:custGeom>
            <a:ln w="3175">
              <a:solidFill>
                <a:srgbClr val="FFF142"/>
              </a:solidFill>
            </a:ln>
          </p:spPr>
          <p:txBody>
            <a:bodyPr wrap="square" lIns="0" tIns="0" rIns="0" bIns="0" rtlCol="0"/>
            <a:lstStyle/>
            <a:p>
              <a:endParaRPr/>
            </a:p>
          </p:txBody>
        </p:sp>
        <p:sp>
          <p:nvSpPr>
            <p:cNvPr id="2600" name="object 2598">
              <a:extLst>
                <a:ext uri="{FF2B5EF4-FFF2-40B4-BE49-F238E27FC236}">
                  <a16:creationId xmlns:a16="http://schemas.microsoft.com/office/drawing/2014/main" id="{43504FC3-9C58-4CF3-8D7D-5EB9977DB390}"/>
                </a:ext>
              </a:extLst>
            </p:cNvPr>
            <p:cNvSpPr/>
            <p:nvPr/>
          </p:nvSpPr>
          <p:spPr>
            <a:xfrm>
              <a:off x="5498194" y="4823863"/>
              <a:ext cx="210185" cy="0"/>
            </a:xfrm>
            <a:custGeom>
              <a:avLst/>
              <a:gdLst/>
              <a:ahLst/>
              <a:cxnLst/>
              <a:rect l="l" t="t" r="r" b="b"/>
              <a:pathLst>
                <a:path w="210185">
                  <a:moveTo>
                    <a:pt x="0" y="0"/>
                  </a:moveTo>
                  <a:lnTo>
                    <a:pt x="209980" y="0"/>
                  </a:lnTo>
                </a:path>
              </a:pathLst>
            </a:custGeom>
            <a:ln w="3175">
              <a:solidFill>
                <a:srgbClr val="FFF146"/>
              </a:solidFill>
            </a:ln>
          </p:spPr>
          <p:txBody>
            <a:bodyPr wrap="square" lIns="0" tIns="0" rIns="0" bIns="0" rtlCol="0"/>
            <a:lstStyle/>
            <a:p>
              <a:endParaRPr/>
            </a:p>
          </p:txBody>
        </p:sp>
        <p:sp>
          <p:nvSpPr>
            <p:cNvPr id="2601" name="object 2599">
              <a:extLst>
                <a:ext uri="{FF2B5EF4-FFF2-40B4-BE49-F238E27FC236}">
                  <a16:creationId xmlns:a16="http://schemas.microsoft.com/office/drawing/2014/main" id="{C983CE25-E2E0-4D07-A14E-58B05A8154BF}"/>
                </a:ext>
              </a:extLst>
            </p:cNvPr>
            <p:cNvSpPr/>
            <p:nvPr/>
          </p:nvSpPr>
          <p:spPr>
            <a:xfrm>
              <a:off x="5503869" y="4821482"/>
              <a:ext cx="196215" cy="0"/>
            </a:xfrm>
            <a:custGeom>
              <a:avLst/>
              <a:gdLst/>
              <a:ahLst/>
              <a:cxnLst/>
              <a:rect l="l" t="t" r="r" b="b"/>
              <a:pathLst>
                <a:path w="196214">
                  <a:moveTo>
                    <a:pt x="0" y="0"/>
                  </a:moveTo>
                  <a:lnTo>
                    <a:pt x="195792" y="0"/>
                  </a:lnTo>
                </a:path>
              </a:pathLst>
            </a:custGeom>
            <a:ln w="3175">
              <a:solidFill>
                <a:srgbClr val="FFF146"/>
              </a:solidFill>
            </a:ln>
          </p:spPr>
          <p:txBody>
            <a:bodyPr wrap="square" lIns="0" tIns="0" rIns="0" bIns="0" rtlCol="0"/>
            <a:lstStyle/>
            <a:p>
              <a:endParaRPr/>
            </a:p>
          </p:txBody>
        </p:sp>
        <p:sp>
          <p:nvSpPr>
            <p:cNvPr id="2602" name="object 2600">
              <a:extLst>
                <a:ext uri="{FF2B5EF4-FFF2-40B4-BE49-F238E27FC236}">
                  <a16:creationId xmlns:a16="http://schemas.microsoft.com/office/drawing/2014/main" id="{EA21AE78-8B4B-4AD0-A512-8029C7501457}"/>
                </a:ext>
              </a:extLst>
            </p:cNvPr>
            <p:cNvSpPr/>
            <p:nvPr/>
          </p:nvSpPr>
          <p:spPr>
            <a:xfrm>
              <a:off x="5503869" y="4821482"/>
              <a:ext cx="196215" cy="0"/>
            </a:xfrm>
            <a:custGeom>
              <a:avLst/>
              <a:gdLst/>
              <a:ahLst/>
              <a:cxnLst/>
              <a:rect l="l" t="t" r="r" b="b"/>
              <a:pathLst>
                <a:path w="196214">
                  <a:moveTo>
                    <a:pt x="0" y="0"/>
                  </a:moveTo>
                  <a:lnTo>
                    <a:pt x="195792" y="0"/>
                  </a:lnTo>
                </a:path>
              </a:pathLst>
            </a:custGeom>
            <a:ln w="3175">
              <a:solidFill>
                <a:srgbClr val="FFF54F"/>
              </a:solidFill>
            </a:ln>
          </p:spPr>
          <p:txBody>
            <a:bodyPr wrap="square" lIns="0" tIns="0" rIns="0" bIns="0" rtlCol="0"/>
            <a:lstStyle/>
            <a:p>
              <a:endParaRPr/>
            </a:p>
          </p:txBody>
        </p:sp>
        <p:sp>
          <p:nvSpPr>
            <p:cNvPr id="2603" name="object 2601">
              <a:extLst>
                <a:ext uri="{FF2B5EF4-FFF2-40B4-BE49-F238E27FC236}">
                  <a16:creationId xmlns:a16="http://schemas.microsoft.com/office/drawing/2014/main" id="{70DC8E21-A962-4772-AE16-EDDCBC30AF99}"/>
                </a:ext>
              </a:extLst>
            </p:cNvPr>
            <p:cNvSpPr/>
            <p:nvPr/>
          </p:nvSpPr>
          <p:spPr>
            <a:xfrm>
              <a:off x="5512382" y="4817910"/>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54F"/>
            </a:solidFill>
          </p:spPr>
          <p:txBody>
            <a:bodyPr wrap="square" lIns="0" tIns="0" rIns="0" bIns="0" rtlCol="0"/>
            <a:lstStyle/>
            <a:p>
              <a:endParaRPr/>
            </a:p>
          </p:txBody>
        </p:sp>
        <p:sp>
          <p:nvSpPr>
            <p:cNvPr id="2604" name="object 2602">
              <a:extLst>
                <a:ext uri="{FF2B5EF4-FFF2-40B4-BE49-F238E27FC236}">
                  <a16:creationId xmlns:a16="http://schemas.microsoft.com/office/drawing/2014/main" id="{7882232A-2E20-4F05-ADE5-963E96115A9F}"/>
                </a:ext>
              </a:extLst>
            </p:cNvPr>
            <p:cNvSpPr/>
            <p:nvPr/>
          </p:nvSpPr>
          <p:spPr>
            <a:xfrm>
              <a:off x="5552108" y="4819100"/>
              <a:ext cx="142240" cy="0"/>
            </a:xfrm>
            <a:custGeom>
              <a:avLst/>
              <a:gdLst/>
              <a:ahLst/>
              <a:cxnLst/>
              <a:rect l="l" t="t" r="r" b="b"/>
              <a:pathLst>
                <a:path w="142239">
                  <a:moveTo>
                    <a:pt x="0" y="0"/>
                  </a:moveTo>
                  <a:lnTo>
                    <a:pt x="141878" y="0"/>
                  </a:lnTo>
                </a:path>
              </a:pathLst>
            </a:custGeom>
            <a:ln w="3175">
              <a:solidFill>
                <a:srgbClr val="FFF54F"/>
              </a:solidFill>
            </a:ln>
          </p:spPr>
          <p:txBody>
            <a:bodyPr wrap="square" lIns="0" tIns="0" rIns="0" bIns="0" rtlCol="0"/>
            <a:lstStyle/>
            <a:p>
              <a:endParaRPr/>
            </a:p>
          </p:txBody>
        </p:sp>
        <p:sp>
          <p:nvSpPr>
            <p:cNvPr id="2605" name="object 2603">
              <a:extLst>
                <a:ext uri="{FF2B5EF4-FFF2-40B4-BE49-F238E27FC236}">
                  <a16:creationId xmlns:a16="http://schemas.microsoft.com/office/drawing/2014/main" id="{ECA9FBAE-F30A-4EA7-86C2-053C2BAB9914}"/>
                </a:ext>
              </a:extLst>
            </p:cNvPr>
            <p:cNvSpPr/>
            <p:nvPr/>
          </p:nvSpPr>
          <p:spPr>
            <a:xfrm>
              <a:off x="5512382" y="4817910"/>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FFF553"/>
            </a:solidFill>
          </p:spPr>
          <p:txBody>
            <a:bodyPr wrap="square" lIns="0" tIns="0" rIns="0" bIns="0" rtlCol="0"/>
            <a:lstStyle/>
            <a:p>
              <a:endParaRPr/>
            </a:p>
          </p:txBody>
        </p:sp>
        <p:sp>
          <p:nvSpPr>
            <p:cNvPr id="2606" name="object 2604">
              <a:extLst>
                <a:ext uri="{FF2B5EF4-FFF2-40B4-BE49-F238E27FC236}">
                  <a16:creationId xmlns:a16="http://schemas.microsoft.com/office/drawing/2014/main" id="{3B9A2AF3-3079-433A-9FE7-6CBA7D7F8016}"/>
                </a:ext>
              </a:extLst>
            </p:cNvPr>
            <p:cNvSpPr/>
            <p:nvPr/>
          </p:nvSpPr>
          <p:spPr>
            <a:xfrm>
              <a:off x="5552108" y="4819100"/>
              <a:ext cx="139065" cy="0"/>
            </a:xfrm>
            <a:custGeom>
              <a:avLst/>
              <a:gdLst/>
              <a:ahLst/>
              <a:cxnLst/>
              <a:rect l="l" t="t" r="r" b="b"/>
              <a:pathLst>
                <a:path w="139064">
                  <a:moveTo>
                    <a:pt x="0" y="0"/>
                  </a:moveTo>
                  <a:lnTo>
                    <a:pt x="139041" y="0"/>
                  </a:lnTo>
                </a:path>
              </a:pathLst>
            </a:custGeom>
            <a:ln w="3175">
              <a:solidFill>
                <a:srgbClr val="FFF553"/>
              </a:solidFill>
            </a:ln>
          </p:spPr>
          <p:txBody>
            <a:bodyPr wrap="square" lIns="0" tIns="0" rIns="0" bIns="0" rtlCol="0"/>
            <a:lstStyle/>
            <a:p>
              <a:endParaRPr/>
            </a:p>
          </p:txBody>
        </p:sp>
        <p:sp>
          <p:nvSpPr>
            <p:cNvPr id="2607" name="object 2605">
              <a:extLst>
                <a:ext uri="{FF2B5EF4-FFF2-40B4-BE49-F238E27FC236}">
                  <a16:creationId xmlns:a16="http://schemas.microsoft.com/office/drawing/2014/main" id="{9CB06DAB-166F-4138-86DF-9D4FDB406FF5}"/>
                </a:ext>
              </a:extLst>
            </p:cNvPr>
            <p:cNvSpPr/>
            <p:nvPr/>
          </p:nvSpPr>
          <p:spPr>
            <a:xfrm>
              <a:off x="5515219" y="4813147"/>
              <a:ext cx="5715" cy="5080"/>
            </a:xfrm>
            <a:custGeom>
              <a:avLst/>
              <a:gdLst/>
              <a:ahLst/>
              <a:cxnLst/>
              <a:rect l="l" t="t" r="r" b="b"/>
              <a:pathLst>
                <a:path w="5714" h="5079">
                  <a:moveTo>
                    <a:pt x="5675" y="0"/>
                  </a:moveTo>
                  <a:lnTo>
                    <a:pt x="0" y="0"/>
                  </a:lnTo>
                  <a:lnTo>
                    <a:pt x="0" y="4762"/>
                  </a:lnTo>
                  <a:lnTo>
                    <a:pt x="5675" y="4762"/>
                  </a:lnTo>
                  <a:lnTo>
                    <a:pt x="5675" y="0"/>
                  </a:lnTo>
                  <a:close/>
                </a:path>
              </a:pathLst>
            </a:custGeom>
            <a:solidFill>
              <a:srgbClr val="FFF553"/>
            </a:solidFill>
          </p:spPr>
          <p:txBody>
            <a:bodyPr wrap="square" lIns="0" tIns="0" rIns="0" bIns="0" rtlCol="0"/>
            <a:lstStyle/>
            <a:p>
              <a:endParaRPr/>
            </a:p>
          </p:txBody>
        </p:sp>
        <p:sp>
          <p:nvSpPr>
            <p:cNvPr id="2608" name="object 2606">
              <a:extLst>
                <a:ext uri="{FF2B5EF4-FFF2-40B4-BE49-F238E27FC236}">
                  <a16:creationId xmlns:a16="http://schemas.microsoft.com/office/drawing/2014/main" id="{06A1E0DE-79B3-4902-98AA-A8D9CB62031C}"/>
                </a:ext>
              </a:extLst>
            </p:cNvPr>
            <p:cNvSpPr/>
            <p:nvPr/>
          </p:nvSpPr>
          <p:spPr>
            <a:xfrm>
              <a:off x="5560621" y="4815528"/>
              <a:ext cx="128270" cy="0"/>
            </a:xfrm>
            <a:custGeom>
              <a:avLst/>
              <a:gdLst/>
              <a:ahLst/>
              <a:cxnLst/>
              <a:rect l="l" t="t" r="r" b="b"/>
              <a:pathLst>
                <a:path w="128270">
                  <a:moveTo>
                    <a:pt x="0" y="0"/>
                  </a:moveTo>
                  <a:lnTo>
                    <a:pt x="127690" y="0"/>
                  </a:lnTo>
                </a:path>
              </a:pathLst>
            </a:custGeom>
            <a:ln w="4762">
              <a:solidFill>
                <a:srgbClr val="FFF553"/>
              </a:solidFill>
            </a:ln>
          </p:spPr>
          <p:txBody>
            <a:bodyPr wrap="square" lIns="0" tIns="0" rIns="0" bIns="0" rtlCol="0"/>
            <a:lstStyle/>
            <a:p>
              <a:endParaRPr/>
            </a:p>
          </p:txBody>
        </p:sp>
        <p:sp>
          <p:nvSpPr>
            <p:cNvPr id="2609" name="object 2607">
              <a:extLst>
                <a:ext uri="{FF2B5EF4-FFF2-40B4-BE49-F238E27FC236}">
                  <a16:creationId xmlns:a16="http://schemas.microsoft.com/office/drawing/2014/main" id="{7547AC3C-0BD3-48BE-BD52-F2BA0B324182}"/>
                </a:ext>
              </a:extLst>
            </p:cNvPr>
            <p:cNvSpPr/>
            <p:nvPr/>
          </p:nvSpPr>
          <p:spPr>
            <a:xfrm>
              <a:off x="5515219" y="4813147"/>
              <a:ext cx="5715" cy="5080"/>
            </a:xfrm>
            <a:custGeom>
              <a:avLst/>
              <a:gdLst/>
              <a:ahLst/>
              <a:cxnLst/>
              <a:rect l="l" t="t" r="r" b="b"/>
              <a:pathLst>
                <a:path w="5714" h="5079">
                  <a:moveTo>
                    <a:pt x="5675" y="0"/>
                  </a:moveTo>
                  <a:lnTo>
                    <a:pt x="0" y="0"/>
                  </a:lnTo>
                  <a:lnTo>
                    <a:pt x="0" y="4762"/>
                  </a:lnTo>
                  <a:lnTo>
                    <a:pt x="5675" y="4762"/>
                  </a:lnTo>
                  <a:lnTo>
                    <a:pt x="5675" y="0"/>
                  </a:lnTo>
                  <a:close/>
                </a:path>
              </a:pathLst>
            </a:custGeom>
            <a:solidFill>
              <a:srgbClr val="FFF75C"/>
            </a:solidFill>
          </p:spPr>
          <p:txBody>
            <a:bodyPr wrap="square" lIns="0" tIns="0" rIns="0" bIns="0" rtlCol="0"/>
            <a:lstStyle/>
            <a:p>
              <a:endParaRPr/>
            </a:p>
          </p:txBody>
        </p:sp>
        <p:sp>
          <p:nvSpPr>
            <p:cNvPr id="2610" name="object 2608">
              <a:extLst>
                <a:ext uri="{FF2B5EF4-FFF2-40B4-BE49-F238E27FC236}">
                  <a16:creationId xmlns:a16="http://schemas.microsoft.com/office/drawing/2014/main" id="{70D33D5F-BF6C-4E60-80CB-A0EFAA507BD2}"/>
                </a:ext>
              </a:extLst>
            </p:cNvPr>
            <p:cNvSpPr/>
            <p:nvPr/>
          </p:nvSpPr>
          <p:spPr>
            <a:xfrm>
              <a:off x="5560621" y="4815528"/>
              <a:ext cx="128270" cy="0"/>
            </a:xfrm>
            <a:custGeom>
              <a:avLst/>
              <a:gdLst/>
              <a:ahLst/>
              <a:cxnLst/>
              <a:rect l="l" t="t" r="r" b="b"/>
              <a:pathLst>
                <a:path w="128270">
                  <a:moveTo>
                    <a:pt x="0" y="0"/>
                  </a:moveTo>
                  <a:lnTo>
                    <a:pt x="127690" y="0"/>
                  </a:lnTo>
                </a:path>
              </a:pathLst>
            </a:custGeom>
            <a:ln w="4762">
              <a:solidFill>
                <a:srgbClr val="FFF75C"/>
              </a:solidFill>
            </a:ln>
          </p:spPr>
          <p:txBody>
            <a:bodyPr wrap="square" lIns="0" tIns="0" rIns="0" bIns="0" rtlCol="0"/>
            <a:lstStyle/>
            <a:p>
              <a:endParaRPr/>
            </a:p>
          </p:txBody>
        </p:sp>
        <p:sp>
          <p:nvSpPr>
            <p:cNvPr id="2611" name="object 2609">
              <a:extLst>
                <a:ext uri="{FF2B5EF4-FFF2-40B4-BE49-F238E27FC236}">
                  <a16:creationId xmlns:a16="http://schemas.microsoft.com/office/drawing/2014/main" id="{EEE77C81-1218-4516-8C7B-6236CD16825B}"/>
                </a:ext>
              </a:extLst>
            </p:cNvPr>
            <p:cNvSpPr/>
            <p:nvPr/>
          </p:nvSpPr>
          <p:spPr>
            <a:xfrm>
              <a:off x="5566296" y="4811956"/>
              <a:ext cx="119380" cy="0"/>
            </a:xfrm>
            <a:custGeom>
              <a:avLst/>
              <a:gdLst/>
              <a:ahLst/>
              <a:cxnLst/>
              <a:rect l="l" t="t" r="r" b="b"/>
              <a:pathLst>
                <a:path w="119379">
                  <a:moveTo>
                    <a:pt x="0" y="0"/>
                  </a:moveTo>
                  <a:lnTo>
                    <a:pt x="119178" y="0"/>
                  </a:lnTo>
                </a:path>
              </a:pathLst>
            </a:custGeom>
            <a:ln w="3175">
              <a:solidFill>
                <a:srgbClr val="FFF75C"/>
              </a:solidFill>
            </a:ln>
          </p:spPr>
          <p:txBody>
            <a:bodyPr wrap="square" lIns="0" tIns="0" rIns="0" bIns="0" rtlCol="0"/>
            <a:lstStyle/>
            <a:p>
              <a:endParaRPr/>
            </a:p>
          </p:txBody>
        </p:sp>
        <p:sp>
          <p:nvSpPr>
            <p:cNvPr id="2612" name="object 2610">
              <a:extLst>
                <a:ext uri="{FF2B5EF4-FFF2-40B4-BE49-F238E27FC236}">
                  <a16:creationId xmlns:a16="http://schemas.microsoft.com/office/drawing/2014/main" id="{35169B75-3435-4D65-9759-F83720445774}"/>
                </a:ext>
              </a:extLst>
            </p:cNvPr>
            <p:cNvSpPr/>
            <p:nvPr/>
          </p:nvSpPr>
          <p:spPr>
            <a:xfrm>
              <a:off x="5566296" y="4811956"/>
              <a:ext cx="119380" cy="0"/>
            </a:xfrm>
            <a:custGeom>
              <a:avLst/>
              <a:gdLst/>
              <a:ahLst/>
              <a:cxnLst/>
              <a:rect l="l" t="t" r="r" b="b"/>
              <a:pathLst>
                <a:path w="119379">
                  <a:moveTo>
                    <a:pt x="0" y="0"/>
                  </a:moveTo>
                  <a:lnTo>
                    <a:pt x="119178" y="0"/>
                  </a:lnTo>
                </a:path>
              </a:pathLst>
            </a:custGeom>
            <a:ln w="3175">
              <a:solidFill>
                <a:srgbClr val="FFF75E"/>
              </a:solidFill>
            </a:ln>
          </p:spPr>
          <p:txBody>
            <a:bodyPr wrap="square" lIns="0" tIns="0" rIns="0" bIns="0" rtlCol="0"/>
            <a:lstStyle/>
            <a:p>
              <a:endParaRPr/>
            </a:p>
          </p:txBody>
        </p:sp>
        <p:sp>
          <p:nvSpPr>
            <p:cNvPr id="2613" name="object 2611">
              <a:extLst>
                <a:ext uri="{FF2B5EF4-FFF2-40B4-BE49-F238E27FC236}">
                  <a16:creationId xmlns:a16="http://schemas.microsoft.com/office/drawing/2014/main" id="{312DE351-A35F-41C7-8A2B-84F4540E7EBC}"/>
                </a:ext>
              </a:extLst>
            </p:cNvPr>
            <p:cNvSpPr/>
            <p:nvPr/>
          </p:nvSpPr>
          <p:spPr>
            <a:xfrm>
              <a:off x="5571971" y="4809575"/>
              <a:ext cx="105410" cy="0"/>
            </a:xfrm>
            <a:custGeom>
              <a:avLst/>
              <a:gdLst/>
              <a:ahLst/>
              <a:cxnLst/>
              <a:rect l="l" t="t" r="r" b="b"/>
              <a:pathLst>
                <a:path w="105410">
                  <a:moveTo>
                    <a:pt x="0" y="0"/>
                  </a:moveTo>
                  <a:lnTo>
                    <a:pt x="104990" y="0"/>
                  </a:lnTo>
                </a:path>
              </a:pathLst>
            </a:custGeom>
            <a:ln w="3175">
              <a:solidFill>
                <a:srgbClr val="FFF75E"/>
              </a:solidFill>
            </a:ln>
          </p:spPr>
          <p:txBody>
            <a:bodyPr wrap="square" lIns="0" tIns="0" rIns="0" bIns="0" rtlCol="0"/>
            <a:lstStyle/>
            <a:p>
              <a:endParaRPr/>
            </a:p>
          </p:txBody>
        </p:sp>
        <p:sp>
          <p:nvSpPr>
            <p:cNvPr id="2614" name="object 2612">
              <a:extLst>
                <a:ext uri="{FF2B5EF4-FFF2-40B4-BE49-F238E27FC236}">
                  <a16:creationId xmlns:a16="http://schemas.microsoft.com/office/drawing/2014/main" id="{ACB20CDE-BA43-4436-9E53-A0DC14CA3A50}"/>
                </a:ext>
              </a:extLst>
            </p:cNvPr>
            <p:cNvSpPr/>
            <p:nvPr/>
          </p:nvSpPr>
          <p:spPr>
            <a:xfrm>
              <a:off x="5571971" y="4809575"/>
              <a:ext cx="102235" cy="0"/>
            </a:xfrm>
            <a:custGeom>
              <a:avLst/>
              <a:gdLst/>
              <a:ahLst/>
              <a:cxnLst/>
              <a:rect l="l" t="t" r="r" b="b"/>
              <a:pathLst>
                <a:path w="102235">
                  <a:moveTo>
                    <a:pt x="0" y="0"/>
                  </a:moveTo>
                  <a:lnTo>
                    <a:pt x="102152" y="0"/>
                  </a:lnTo>
                </a:path>
              </a:pathLst>
            </a:custGeom>
            <a:ln w="3175">
              <a:solidFill>
                <a:srgbClr val="FFF966"/>
              </a:solidFill>
            </a:ln>
          </p:spPr>
          <p:txBody>
            <a:bodyPr wrap="square" lIns="0" tIns="0" rIns="0" bIns="0" rtlCol="0"/>
            <a:lstStyle/>
            <a:p>
              <a:endParaRPr/>
            </a:p>
          </p:txBody>
        </p:sp>
        <p:sp>
          <p:nvSpPr>
            <p:cNvPr id="2615" name="object 2613">
              <a:extLst>
                <a:ext uri="{FF2B5EF4-FFF2-40B4-BE49-F238E27FC236}">
                  <a16:creationId xmlns:a16="http://schemas.microsoft.com/office/drawing/2014/main" id="{0E957898-3EC3-406B-A1DC-3B6EF61C9693}"/>
                </a:ext>
              </a:extLst>
            </p:cNvPr>
            <p:cNvSpPr/>
            <p:nvPr/>
          </p:nvSpPr>
          <p:spPr>
            <a:xfrm>
              <a:off x="5600347" y="4806003"/>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6"/>
            </a:solidFill>
          </p:spPr>
          <p:txBody>
            <a:bodyPr wrap="square" lIns="0" tIns="0" rIns="0" bIns="0" rtlCol="0"/>
            <a:lstStyle/>
            <a:p>
              <a:endParaRPr/>
            </a:p>
          </p:txBody>
        </p:sp>
        <p:sp>
          <p:nvSpPr>
            <p:cNvPr id="2616" name="object 2614">
              <a:extLst>
                <a:ext uri="{FF2B5EF4-FFF2-40B4-BE49-F238E27FC236}">
                  <a16:creationId xmlns:a16="http://schemas.microsoft.com/office/drawing/2014/main" id="{03FDD550-269F-428D-95D8-583CFCC8F406}"/>
                </a:ext>
              </a:extLst>
            </p:cNvPr>
            <p:cNvSpPr/>
            <p:nvPr/>
          </p:nvSpPr>
          <p:spPr>
            <a:xfrm>
              <a:off x="5600347" y="4806003"/>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B"/>
            </a:solidFill>
          </p:spPr>
          <p:txBody>
            <a:bodyPr wrap="square" lIns="0" tIns="0" rIns="0" bIns="0" rtlCol="0"/>
            <a:lstStyle/>
            <a:p>
              <a:endParaRPr/>
            </a:p>
          </p:txBody>
        </p:sp>
        <p:sp>
          <p:nvSpPr>
            <p:cNvPr id="2617" name="object 2615">
              <a:extLst>
                <a:ext uri="{FF2B5EF4-FFF2-40B4-BE49-F238E27FC236}">
                  <a16:creationId xmlns:a16="http://schemas.microsoft.com/office/drawing/2014/main" id="{8011C1CB-4D5B-446D-A2B4-614772C130AD}"/>
                </a:ext>
              </a:extLst>
            </p:cNvPr>
            <p:cNvSpPr/>
            <p:nvPr/>
          </p:nvSpPr>
          <p:spPr>
            <a:xfrm>
              <a:off x="5620210" y="4803621"/>
              <a:ext cx="31750" cy="2540"/>
            </a:xfrm>
            <a:custGeom>
              <a:avLst/>
              <a:gdLst/>
              <a:ahLst/>
              <a:cxnLst/>
              <a:rect l="l" t="t" r="r" b="b"/>
              <a:pathLst>
                <a:path w="31750" h="2539">
                  <a:moveTo>
                    <a:pt x="31213" y="0"/>
                  </a:moveTo>
                  <a:lnTo>
                    <a:pt x="0" y="0"/>
                  </a:lnTo>
                  <a:lnTo>
                    <a:pt x="0" y="2381"/>
                  </a:lnTo>
                  <a:lnTo>
                    <a:pt x="31213" y="2381"/>
                  </a:lnTo>
                  <a:lnTo>
                    <a:pt x="31213" y="0"/>
                  </a:lnTo>
                  <a:close/>
                </a:path>
              </a:pathLst>
            </a:custGeom>
            <a:solidFill>
              <a:srgbClr val="FFFB73"/>
            </a:solidFill>
          </p:spPr>
          <p:txBody>
            <a:bodyPr wrap="square" lIns="0" tIns="0" rIns="0" bIns="0" rtlCol="0"/>
            <a:lstStyle/>
            <a:p>
              <a:endParaRPr/>
            </a:p>
          </p:txBody>
        </p:sp>
        <p:sp>
          <p:nvSpPr>
            <p:cNvPr id="2618" name="object 2616">
              <a:extLst>
                <a:ext uri="{FF2B5EF4-FFF2-40B4-BE49-F238E27FC236}">
                  <a16:creationId xmlns:a16="http://schemas.microsoft.com/office/drawing/2014/main" id="{56A373EC-E82D-420D-8044-81C2C57467EE}"/>
                </a:ext>
              </a:extLst>
            </p:cNvPr>
            <p:cNvSpPr/>
            <p:nvPr/>
          </p:nvSpPr>
          <p:spPr>
            <a:xfrm>
              <a:off x="5620210" y="4803621"/>
              <a:ext cx="31750" cy="2540"/>
            </a:xfrm>
            <a:custGeom>
              <a:avLst/>
              <a:gdLst/>
              <a:ahLst/>
              <a:cxnLst/>
              <a:rect l="l" t="t" r="r" b="b"/>
              <a:pathLst>
                <a:path w="31750" h="2539">
                  <a:moveTo>
                    <a:pt x="0" y="2381"/>
                  </a:moveTo>
                  <a:lnTo>
                    <a:pt x="0" y="0"/>
                  </a:lnTo>
                  <a:lnTo>
                    <a:pt x="31213" y="0"/>
                  </a:lnTo>
                  <a:lnTo>
                    <a:pt x="31213" y="2381"/>
                  </a:lnTo>
                  <a:lnTo>
                    <a:pt x="0" y="2381"/>
                  </a:lnTo>
                  <a:close/>
                </a:path>
              </a:pathLst>
            </a:custGeom>
            <a:solidFill>
              <a:srgbClr val="FFFF7E"/>
            </a:solidFill>
          </p:spPr>
          <p:txBody>
            <a:bodyPr wrap="square" lIns="0" tIns="0" rIns="0" bIns="0" rtlCol="0"/>
            <a:lstStyle/>
            <a:p>
              <a:endParaRPr/>
            </a:p>
          </p:txBody>
        </p:sp>
        <p:sp>
          <p:nvSpPr>
            <p:cNvPr id="2619" name="object 2617">
              <a:extLst>
                <a:ext uri="{FF2B5EF4-FFF2-40B4-BE49-F238E27FC236}">
                  <a16:creationId xmlns:a16="http://schemas.microsoft.com/office/drawing/2014/main" id="{212132ED-1C57-4932-9EEE-805F0F831E9D}"/>
                </a:ext>
              </a:extLst>
            </p:cNvPr>
            <p:cNvSpPr/>
            <p:nvPr/>
          </p:nvSpPr>
          <p:spPr>
            <a:xfrm>
              <a:off x="5705337" y="4882238"/>
              <a:ext cx="71120" cy="5080"/>
            </a:xfrm>
            <a:custGeom>
              <a:avLst/>
              <a:gdLst/>
              <a:ahLst/>
              <a:cxnLst/>
              <a:rect l="l" t="t" r="r" b="b"/>
              <a:pathLst>
                <a:path w="71120" h="5079">
                  <a:moveTo>
                    <a:pt x="70939" y="0"/>
                  </a:moveTo>
                  <a:lnTo>
                    <a:pt x="0" y="0"/>
                  </a:lnTo>
                  <a:lnTo>
                    <a:pt x="2837" y="4762"/>
                  </a:lnTo>
                  <a:lnTo>
                    <a:pt x="70939" y="4762"/>
                  </a:lnTo>
                  <a:lnTo>
                    <a:pt x="70939" y="0"/>
                  </a:lnTo>
                  <a:close/>
                </a:path>
              </a:pathLst>
            </a:custGeom>
            <a:solidFill>
              <a:srgbClr val="FF2000"/>
            </a:solidFill>
          </p:spPr>
          <p:txBody>
            <a:bodyPr wrap="square" lIns="0" tIns="0" rIns="0" bIns="0" rtlCol="0"/>
            <a:lstStyle/>
            <a:p>
              <a:endParaRPr/>
            </a:p>
          </p:txBody>
        </p:sp>
        <p:sp>
          <p:nvSpPr>
            <p:cNvPr id="2620" name="object 2618">
              <a:extLst>
                <a:ext uri="{FF2B5EF4-FFF2-40B4-BE49-F238E27FC236}">
                  <a16:creationId xmlns:a16="http://schemas.microsoft.com/office/drawing/2014/main" id="{C243FF67-87C9-4CBA-9DB2-0AEEC40318B5}"/>
                </a:ext>
              </a:extLst>
            </p:cNvPr>
            <p:cNvSpPr/>
            <p:nvPr/>
          </p:nvSpPr>
          <p:spPr>
            <a:xfrm>
              <a:off x="5708175" y="4882238"/>
              <a:ext cx="68580" cy="5080"/>
            </a:xfrm>
            <a:custGeom>
              <a:avLst/>
              <a:gdLst/>
              <a:ahLst/>
              <a:cxnLst/>
              <a:rect l="l" t="t" r="r" b="b"/>
              <a:pathLst>
                <a:path w="68579" h="5079">
                  <a:moveTo>
                    <a:pt x="68101" y="0"/>
                  </a:moveTo>
                  <a:lnTo>
                    <a:pt x="0" y="0"/>
                  </a:lnTo>
                  <a:lnTo>
                    <a:pt x="0" y="4762"/>
                  </a:lnTo>
                  <a:lnTo>
                    <a:pt x="68101" y="4762"/>
                  </a:lnTo>
                  <a:lnTo>
                    <a:pt x="68101" y="0"/>
                  </a:lnTo>
                  <a:close/>
                </a:path>
              </a:pathLst>
            </a:custGeom>
            <a:solidFill>
              <a:srgbClr val="FF2F00"/>
            </a:solidFill>
          </p:spPr>
          <p:txBody>
            <a:bodyPr wrap="square" lIns="0" tIns="0" rIns="0" bIns="0" rtlCol="0"/>
            <a:lstStyle/>
            <a:p>
              <a:endParaRPr/>
            </a:p>
          </p:txBody>
        </p:sp>
        <p:sp>
          <p:nvSpPr>
            <p:cNvPr id="2621" name="object 2619">
              <a:extLst>
                <a:ext uri="{FF2B5EF4-FFF2-40B4-BE49-F238E27FC236}">
                  <a16:creationId xmlns:a16="http://schemas.microsoft.com/office/drawing/2014/main" id="{E522B4CA-F68A-42D5-BD92-18057A4BE681}"/>
                </a:ext>
              </a:extLst>
            </p:cNvPr>
            <p:cNvSpPr/>
            <p:nvPr/>
          </p:nvSpPr>
          <p:spPr>
            <a:xfrm>
              <a:off x="5671286" y="4881048"/>
              <a:ext cx="125095" cy="0"/>
            </a:xfrm>
            <a:custGeom>
              <a:avLst/>
              <a:gdLst/>
              <a:ahLst/>
              <a:cxnLst/>
              <a:rect l="l" t="t" r="r" b="b"/>
              <a:pathLst>
                <a:path w="125095">
                  <a:moveTo>
                    <a:pt x="0" y="0"/>
                  </a:moveTo>
                  <a:lnTo>
                    <a:pt x="124853" y="0"/>
                  </a:lnTo>
                </a:path>
              </a:pathLst>
            </a:custGeom>
            <a:ln w="3175">
              <a:solidFill>
                <a:srgbClr val="FF3A00"/>
              </a:solidFill>
            </a:ln>
          </p:spPr>
          <p:txBody>
            <a:bodyPr wrap="square" lIns="0" tIns="0" rIns="0" bIns="0" rtlCol="0"/>
            <a:lstStyle/>
            <a:p>
              <a:endParaRPr/>
            </a:p>
          </p:txBody>
        </p:sp>
        <p:sp>
          <p:nvSpPr>
            <p:cNvPr id="2622" name="object 2620">
              <a:extLst>
                <a:ext uri="{FF2B5EF4-FFF2-40B4-BE49-F238E27FC236}">
                  <a16:creationId xmlns:a16="http://schemas.microsoft.com/office/drawing/2014/main" id="{3B6EFD63-7C8C-4374-9945-3D0DE8B5E729}"/>
                </a:ext>
              </a:extLst>
            </p:cNvPr>
            <p:cNvSpPr/>
            <p:nvPr/>
          </p:nvSpPr>
          <p:spPr>
            <a:xfrm>
              <a:off x="5563458" y="4879857"/>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FF3A00"/>
            </a:solidFill>
          </p:spPr>
          <p:txBody>
            <a:bodyPr wrap="square" lIns="0" tIns="0" rIns="0" bIns="0" rtlCol="0"/>
            <a:lstStyle/>
            <a:p>
              <a:endParaRPr/>
            </a:p>
          </p:txBody>
        </p:sp>
        <p:sp>
          <p:nvSpPr>
            <p:cNvPr id="2623" name="object 2621">
              <a:extLst>
                <a:ext uri="{FF2B5EF4-FFF2-40B4-BE49-F238E27FC236}">
                  <a16:creationId xmlns:a16="http://schemas.microsoft.com/office/drawing/2014/main" id="{99331091-BE18-4448-A7B7-D76530806940}"/>
                </a:ext>
              </a:extLst>
            </p:cNvPr>
            <p:cNvSpPr/>
            <p:nvPr/>
          </p:nvSpPr>
          <p:spPr>
            <a:xfrm>
              <a:off x="5671286" y="4881048"/>
              <a:ext cx="125095" cy="0"/>
            </a:xfrm>
            <a:custGeom>
              <a:avLst/>
              <a:gdLst/>
              <a:ahLst/>
              <a:cxnLst/>
              <a:rect l="l" t="t" r="r" b="b"/>
              <a:pathLst>
                <a:path w="125095">
                  <a:moveTo>
                    <a:pt x="0" y="0"/>
                  </a:moveTo>
                  <a:lnTo>
                    <a:pt x="124853" y="0"/>
                  </a:lnTo>
                </a:path>
              </a:pathLst>
            </a:custGeom>
            <a:ln w="3175">
              <a:solidFill>
                <a:srgbClr val="FF4900"/>
              </a:solidFill>
            </a:ln>
          </p:spPr>
          <p:txBody>
            <a:bodyPr wrap="square" lIns="0" tIns="0" rIns="0" bIns="0" rtlCol="0"/>
            <a:lstStyle/>
            <a:p>
              <a:endParaRPr/>
            </a:p>
          </p:txBody>
        </p:sp>
        <p:sp>
          <p:nvSpPr>
            <p:cNvPr id="2624" name="object 2622">
              <a:extLst>
                <a:ext uri="{FF2B5EF4-FFF2-40B4-BE49-F238E27FC236}">
                  <a16:creationId xmlns:a16="http://schemas.microsoft.com/office/drawing/2014/main" id="{98F17CDA-6969-4AEA-8A97-FAFCDE3CA8B6}"/>
                </a:ext>
              </a:extLst>
            </p:cNvPr>
            <p:cNvSpPr/>
            <p:nvPr/>
          </p:nvSpPr>
          <p:spPr>
            <a:xfrm>
              <a:off x="5563458" y="4879857"/>
              <a:ext cx="28575" cy="2540"/>
            </a:xfrm>
            <a:custGeom>
              <a:avLst/>
              <a:gdLst/>
              <a:ahLst/>
              <a:cxnLst/>
              <a:rect l="l" t="t" r="r" b="b"/>
              <a:pathLst>
                <a:path w="28575" h="2539">
                  <a:moveTo>
                    <a:pt x="28375" y="0"/>
                  </a:moveTo>
                  <a:lnTo>
                    <a:pt x="0" y="0"/>
                  </a:lnTo>
                  <a:lnTo>
                    <a:pt x="2837" y="2381"/>
                  </a:lnTo>
                  <a:lnTo>
                    <a:pt x="25538" y="2381"/>
                  </a:lnTo>
                  <a:lnTo>
                    <a:pt x="28375" y="0"/>
                  </a:lnTo>
                  <a:close/>
                </a:path>
              </a:pathLst>
            </a:custGeom>
            <a:solidFill>
              <a:srgbClr val="FF4900"/>
            </a:solidFill>
          </p:spPr>
          <p:txBody>
            <a:bodyPr wrap="square" lIns="0" tIns="0" rIns="0" bIns="0" rtlCol="0"/>
            <a:lstStyle/>
            <a:p>
              <a:endParaRPr/>
            </a:p>
          </p:txBody>
        </p:sp>
        <p:sp>
          <p:nvSpPr>
            <p:cNvPr id="2625" name="object 2623">
              <a:extLst>
                <a:ext uri="{FF2B5EF4-FFF2-40B4-BE49-F238E27FC236}">
                  <a16:creationId xmlns:a16="http://schemas.microsoft.com/office/drawing/2014/main" id="{B03ED7C2-A712-43B2-8648-1FFC3D1731AC}"/>
                </a:ext>
              </a:extLst>
            </p:cNvPr>
            <p:cNvSpPr/>
            <p:nvPr/>
          </p:nvSpPr>
          <p:spPr>
            <a:xfrm>
              <a:off x="5659936" y="4878666"/>
              <a:ext cx="139065" cy="0"/>
            </a:xfrm>
            <a:custGeom>
              <a:avLst/>
              <a:gdLst/>
              <a:ahLst/>
              <a:cxnLst/>
              <a:rect l="l" t="t" r="r" b="b"/>
              <a:pathLst>
                <a:path w="139064">
                  <a:moveTo>
                    <a:pt x="0" y="0"/>
                  </a:moveTo>
                  <a:lnTo>
                    <a:pt x="139041" y="0"/>
                  </a:lnTo>
                </a:path>
              </a:pathLst>
            </a:custGeom>
            <a:ln w="3175">
              <a:solidFill>
                <a:srgbClr val="FF5200"/>
              </a:solidFill>
            </a:ln>
          </p:spPr>
          <p:txBody>
            <a:bodyPr wrap="square" lIns="0" tIns="0" rIns="0" bIns="0" rtlCol="0"/>
            <a:lstStyle/>
            <a:p>
              <a:endParaRPr/>
            </a:p>
          </p:txBody>
        </p:sp>
        <p:sp>
          <p:nvSpPr>
            <p:cNvPr id="2626" name="object 2624">
              <a:extLst>
                <a:ext uri="{FF2B5EF4-FFF2-40B4-BE49-F238E27FC236}">
                  <a16:creationId xmlns:a16="http://schemas.microsoft.com/office/drawing/2014/main" id="{5DBAE591-C17F-4C94-A5A2-C7DD5389CCD4}"/>
                </a:ext>
              </a:extLst>
            </p:cNvPr>
            <p:cNvSpPr/>
            <p:nvPr/>
          </p:nvSpPr>
          <p:spPr>
            <a:xfrm>
              <a:off x="5540758" y="4877475"/>
              <a:ext cx="82550" cy="2540"/>
            </a:xfrm>
            <a:custGeom>
              <a:avLst/>
              <a:gdLst/>
              <a:ahLst/>
              <a:cxnLst/>
              <a:rect l="l" t="t" r="r" b="b"/>
              <a:pathLst>
                <a:path w="82550" h="2539">
                  <a:moveTo>
                    <a:pt x="82289" y="0"/>
                  </a:moveTo>
                  <a:lnTo>
                    <a:pt x="0" y="0"/>
                  </a:lnTo>
                  <a:lnTo>
                    <a:pt x="0" y="2381"/>
                  </a:lnTo>
                  <a:lnTo>
                    <a:pt x="82289" y="2381"/>
                  </a:lnTo>
                  <a:lnTo>
                    <a:pt x="82289" y="0"/>
                  </a:lnTo>
                  <a:close/>
                </a:path>
              </a:pathLst>
            </a:custGeom>
            <a:solidFill>
              <a:srgbClr val="FF5200"/>
            </a:solidFill>
          </p:spPr>
          <p:txBody>
            <a:bodyPr wrap="square" lIns="0" tIns="0" rIns="0" bIns="0" rtlCol="0"/>
            <a:lstStyle/>
            <a:p>
              <a:endParaRPr/>
            </a:p>
          </p:txBody>
        </p:sp>
        <p:sp>
          <p:nvSpPr>
            <p:cNvPr id="2627" name="object 2625">
              <a:extLst>
                <a:ext uri="{FF2B5EF4-FFF2-40B4-BE49-F238E27FC236}">
                  <a16:creationId xmlns:a16="http://schemas.microsoft.com/office/drawing/2014/main" id="{0FF78A28-C101-4A8D-B70F-E5547BE93900}"/>
                </a:ext>
              </a:extLst>
            </p:cNvPr>
            <p:cNvSpPr/>
            <p:nvPr/>
          </p:nvSpPr>
          <p:spPr>
            <a:xfrm>
              <a:off x="5540758" y="4877475"/>
              <a:ext cx="82550" cy="2540"/>
            </a:xfrm>
            <a:custGeom>
              <a:avLst/>
              <a:gdLst/>
              <a:ahLst/>
              <a:cxnLst/>
              <a:rect l="l" t="t" r="r" b="b"/>
              <a:pathLst>
                <a:path w="82550" h="2539">
                  <a:moveTo>
                    <a:pt x="82289" y="0"/>
                  </a:moveTo>
                  <a:lnTo>
                    <a:pt x="0" y="0"/>
                  </a:lnTo>
                  <a:lnTo>
                    <a:pt x="0" y="2381"/>
                  </a:lnTo>
                  <a:lnTo>
                    <a:pt x="82289" y="2381"/>
                  </a:lnTo>
                  <a:lnTo>
                    <a:pt x="82289" y="0"/>
                  </a:lnTo>
                  <a:close/>
                </a:path>
              </a:pathLst>
            </a:custGeom>
            <a:solidFill>
              <a:srgbClr val="FF6000"/>
            </a:solidFill>
          </p:spPr>
          <p:txBody>
            <a:bodyPr wrap="square" lIns="0" tIns="0" rIns="0" bIns="0" rtlCol="0"/>
            <a:lstStyle/>
            <a:p>
              <a:endParaRPr/>
            </a:p>
          </p:txBody>
        </p:sp>
        <p:sp>
          <p:nvSpPr>
            <p:cNvPr id="2628" name="object 2626">
              <a:extLst>
                <a:ext uri="{FF2B5EF4-FFF2-40B4-BE49-F238E27FC236}">
                  <a16:creationId xmlns:a16="http://schemas.microsoft.com/office/drawing/2014/main" id="{D7C525BA-61FC-4D24-8F45-951A981938EF}"/>
                </a:ext>
              </a:extLst>
            </p:cNvPr>
            <p:cNvSpPr/>
            <p:nvPr/>
          </p:nvSpPr>
          <p:spPr>
            <a:xfrm>
              <a:off x="5659936" y="4878666"/>
              <a:ext cx="139065" cy="0"/>
            </a:xfrm>
            <a:custGeom>
              <a:avLst/>
              <a:gdLst/>
              <a:ahLst/>
              <a:cxnLst/>
              <a:rect l="l" t="t" r="r" b="b"/>
              <a:pathLst>
                <a:path w="139064">
                  <a:moveTo>
                    <a:pt x="0" y="0"/>
                  </a:moveTo>
                  <a:lnTo>
                    <a:pt x="139041" y="0"/>
                  </a:lnTo>
                </a:path>
              </a:pathLst>
            </a:custGeom>
            <a:ln w="3175">
              <a:solidFill>
                <a:srgbClr val="FF6000"/>
              </a:solidFill>
            </a:ln>
          </p:spPr>
          <p:txBody>
            <a:bodyPr wrap="square" lIns="0" tIns="0" rIns="0" bIns="0" rtlCol="0"/>
            <a:lstStyle/>
            <a:p>
              <a:endParaRPr/>
            </a:p>
          </p:txBody>
        </p:sp>
        <p:sp>
          <p:nvSpPr>
            <p:cNvPr id="2629" name="object 2627">
              <a:extLst>
                <a:ext uri="{FF2B5EF4-FFF2-40B4-BE49-F238E27FC236}">
                  <a16:creationId xmlns:a16="http://schemas.microsoft.com/office/drawing/2014/main" id="{47C5F88C-04C3-4358-BC7E-B49FB857A974}"/>
                </a:ext>
              </a:extLst>
            </p:cNvPr>
            <p:cNvSpPr/>
            <p:nvPr/>
          </p:nvSpPr>
          <p:spPr>
            <a:xfrm>
              <a:off x="5526570" y="4876280"/>
              <a:ext cx="116839" cy="0"/>
            </a:xfrm>
            <a:custGeom>
              <a:avLst/>
              <a:gdLst/>
              <a:ahLst/>
              <a:cxnLst/>
              <a:rect l="l" t="t" r="r" b="b"/>
              <a:pathLst>
                <a:path w="116839">
                  <a:moveTo>
                    <a:pt x="0" y="0"/>
                  </a:moveTo>
                  <a:lnTo>
                    <a:pt x="116340" y="0"/>
                  </a:lnTo>
                </a:path>
              </a:pathLst>
            </a:custGeom>
            <a:ln w="3175">
              <a:solidFill>
                <a:srgbClr val="FF6000"/>
              </a:solidFill>
            </a:ln>
          </p:spPr>
          <p:txBody>
            <a:bodyPr wrap="square" lIns="0" tIns="0" rIns="0" bIns="0" rtlCol="0"/>
            <a:lstStyle/>
            <a:p>
              <a:endParaRPr/>
            </a:p>
          </p:txBody>
        </p:sp>
        <p:sp>
          <p:nvSpPr>
            <p:cNvPr id="2630" name="object 2628">
              <a:extLst>
                <a:ext uri="{FF2B5EF4-FFF2-40B4-BE49-F238E27FC236}">
                  <a16:creationId xmlns:a16="http://schemas.microsoft.com/office/drawing/2014/main" id="{A95CA576-47AC-45CB-9451-BE6737F98FA2}"/>
                </a:ext>
              </a:extLst>
            </p:cNvPr>
            <p:cNvSpPr/>
            <p:nvPr/>
          </p:nvSpPr>
          <p:spPr>
            <a:xfrm>
              <a:off x="5651423" y="4876280"/>
              <a:ext cx="150495" cy="0"/>
            </a:xfrm>
            <a:custGeom>
              <a:avLst/>
              <a:gdLst/>
              <a:ahLst/>
              <a:cxnLst/>
              <a:rect l="l" t="t" r="r" b="b"/>
              <a:pathLst>
                <a:path w="150495">
                  <a:moveTo>
                    <a:pt x="0" y="0"/>
                  </a:moveTo>
                  <a:lnTo>
                    <a:pt x="150391" y="0"/>
                  </a:lnTo>
                </a:path>
              </a:pathLst>
            </a:custGeom>
            <a:ln w="3175">
              <a:solidFill>
                <a:srgbClr val="FF6000"/>
              </a:solidFill>
            </a:ln>
          </p:spPr>
          <p:txBody>
            <a:bodyPr wrap="square" lIns="0" tIns="0" rIns="0" bIns="0" rtlCol="0"/>
            <a:lstStyle/>
            <a:p>
              <a:endParaRPr/>
            </a:p>
          </p:txBody>
        </p:sp>
        <p:sp>
          <p:nvSpPr>
            <p:cNvPr id="2631" name="object 2629">
              <a:extLst>
                <a:ext uri="{FF2B5EF4-FFF2-40B4-BE49-F238E27FC236}">
                  <a16:creationId xmlns:a16="http://schemas.microsoft.com/office/drawing/2014/main" id="{F43B66F2-70FC-4D0B-9E18-F28AABF4C28F}"/>
                </a:ext>
              </a:extLst>
            </p:cNvPr>
            <p:cNvSpPr/>
            <p:nvPr/>
          </p:nvSpPr>
          <p:spPr>
            <a:xfrm>
              <a:off x="5526570" y="4876280"/>
              <a:ext cx="116839" cy="0"/>
            </a:xfrm>
            <a:custGeom>
              <a:avLst/>
              <a:gdLst/>
              <a:ahLst/>
              <a:cxnLst/>
              <a:rect l="l" t="t" r="r" b="b"/>
              <a:pathLst>
                <a:path w="116839">
                  <a:moveTo>
                    <a:pt x="0" y="0"/>
                  </a:moveTo>
                  <a:lnTo>
                    <a:pt x="116340" y="0"/>
                  </a:lnTo>
                </a:path>
              </a:pathLst>
            </a:custGeom>
            <a:ln w="3175">
              <a:solidFill>
                <a:srgbClr val="FF6B00"/>
              </a:solidFill>
            </a:ln>
          </p:spPr>
          <p:txBody>
            <a:bodyPr wrap="square" lIns="0" tIns="0" rIns="0" bIns="0" rtlCol="0"/>
            <a:lstStyle/>
            <a:p>
              <a:endParaRPr/>
            </a:p>
          </p:txBody>
        </p:sp>
        <p:sp>
          <p:nvSpPr>
            <p:cNvPr id="2632" name="object 2630">
              <a:extLst>
                <a:ext uri="{FF2B5EF4-FFF2-40B4-BE49-F238E27FC236}">
                  <a16:creationId xmlns:a16="http://schemas.microsoft.com/office/drawing/2014/main" id="{558CE8B0-6077-4F70-96BF-E73C57C34D5E}"/>
                </a:ext>
              </a:extLst>
            </p:cNvPr>
            <p:cNvSpPr/>
            <p:nvPr/>
          </p:nvSpPr>
          <p:spPr>
            <a:xfrm>
              <a:off x="5651423" y="4876163"/>
              <a:ext cx="150495" cy="0"/>
            </a:xfrm>
            <a:custGeom>
              <a:avLst/>
              <a:gdLst/>
              <a:ahLst/>
              <a:cxnLst/>
              <a:rect l="l" t="t" r="r" b="b"/>
              <a:pathLst>
                <a:path w="150495">
                  <a:moveTo>
                    <a:pt x="0" y="0"/>
                  </a:moveTo>
                  <a:lnTo>
                    <a:pt x="150391" y="0"/>
                  </a:lnTo>
                </a:path>
              </a:pathLst>
            </a:custGeom>
            <a:ln w="3175">
              <a:solidFill>
                <a:srgbClr val="FF6B00"/>
              </a:solidFill>
            </a:ln>
          </p:spPr>
          <p:txBody>
            <a:bodyPr wrap="square" lIns="0" tIns="0" rIns="0" bIns="0" rtlCol="0"/>
            <a:lstStyle/>
            <a:p>
              <a:endParaRPr/>
            </a:p>
          </p:txBody>
        </p:sp>
        <p:sp>
          <p:nvSpPr>
            <p:cNvPr id="2633" name="object 2631">
              <a:extLst>
                <a:ext uri="{FF2B5EF4-FFF2-40B4-BE49-F238E27FC236}">
                  <a16:creationId xmlns:a16="http://schemas.microsoft.com/office/drawing/2014/main" id="{1095B76D-F5CB-4629-AD73-8A63044624AE}"/>
                </a:ext>
              </a:extLst>
            </p:cNvPr>
            <p:cNvSpPr/>
            <p:nvPr/>
          </p:nvSpPr>
          <p:spPr>
            <a:xfrm>
              <a:off x="5518057" y="4873845"/>
              <a:ext cx="283845" cy="0"/>
            </a:xfrm>
            <a:custGeom>
              <a:avLst/>
              <a:gdLst/>
              <a:ahLst/>
              <a:cxnLst/>
              <a:rect l="l" t="t" r="r" b="b"/>
              <a:pathLst>
                <a:path w="283845">
                  <a:moveTo>
                    <a:pt x="0" y="0"/>
                  </a:moveTo>
                  <a:lnTo>
                    <a:pt x="283757" y="0"/>
                  </a:lnTo>
                </a:path>
              </a:pathLst>
            </a:custGeom>
            <a:ln w="3175">
              <a:solidFill>
                <a:srgbClr val="FF6B00"/>
              </a:solidFill>
            </a:ln>
          </p:spPr>
          <p:txBody>
            <a:bodyPr wrap="square" lIns="0" tIns="0" rIns="0" bIns="0" rtlCol="0"/>
            <a:lstStyle/>
            <a:p>
              <a:endParaRPr/>
            </a:p>
          </p:txBody>
        </p:sp>
        <p:sp>
          <p:nvSpPr>
            <p:cNvPr id="2634" name="object 2632">
              <a:extLst>
                <a:ext uri="{FF2B5EF4-FFF2-40B4-BE49-F238E27FC236}">
                  <a16:creationId xmlns:a16="http://schemas.microsoft.com/office/drawing/2014/main" id="{BD602F5F-2EC8-423F-8E16-AD8E15A60828}"/>
                </a:ext>
              </a:extLst>
            </p:cNvPr>
            <p:cNvSpPr/>
            <p:nvPr/>
          </p:nvSpPr>
          <p:spPr>
            <a:xfrm>
              <a:off x="5518057" y="4873845"/>
              <a:ext cx="283845" cy="0"/>
            </a:xfrm>
            <a:custGeom>
              <a:avLst/>
              <a:gdLst/>
              <a:ahLst/>
              <a:cxnLst/>
              <a:rect l="l" t="t" r="r" b="b"/>
              <a:pathLst>
                <a:path w="283845">
                  <a:moveTo>
                    <a:pt x="0" y="0"/>
                  </a:moveTo>
                  <a:lnTo>
                    <a:pt x="283757" y="0"/>
                  </a:lnTo>
                </a:path>
              </a:pathLst>
            </a:custGeom>
            <a:ln w="3175">
              <a:solidFill>
                <a:srgbClr val="FF7800"/>
              </a:solidFill>
            </a:ln>
          </p:spPr>
          <p:txBody>
            <a:bodyPr wrap="square" lIns="0" tIns="0" rIns="0" bIns="0" rtlCol="0"/>
            <a:lstStyle/>
            <a:p>
              <a:endParaRPr/>
            </a:p>
          </p:txBody>
        </p:sp>
        <p:sp>
          <p:nvSpPr>
            <p:cNvPr id="2635" name="object 2633">
              <a:extLst>
                <a:ext uri="{FF2B5EF4-FFF2-40B4-BE49-F238E27FC236}">
                  <a16:creationId xmlns:a16="http://schemas.microsoft.com/office/drawing/2014/main" id="{F0A502D1-1447-4C7D-8D2F-95AB78618540}"/>
                </a:ext>
              </a:extLst>
            </p:cNvPr>
            <p:cNvSpPr/>
            <p:nvPr/>
          </p:nvSpPr>
          <p:spPr>
            <a:xfrm>
              <a:off x="5512382" y="4871527"/>
              <a:ext cx="289560" cy="0"/>
            </a:xfrm>
            <a:custGeom>
              <a:avLst/>
              <a:gdLst/>
              <a:ahLst/>
              <a:cxnLst/>
              <a:rect l="l" t="t" r="r" b="b"/>
              <a:pathLst>
                <a:path w="289560">
                  <a:moveTo>
                    <a:pt x="0" y="0"/>
                  </a:moveTo>
                  <a:lnTo>
                    <a:pt x="289432" y="0"/>
                  </a:lnTo>
                </a:path>
              </a:pathLst>
            </a:custGeom>
            <a:ln w="3175">
              <a:solidFill>
                <a:srgbClr val="FF7800"/>
              </a:solidFill>
            </a:ln>
          </p:spPr>
          <p:txBody>
            <a:bodyPr wrap="square" lIns="0" tIns="0" rIns="0" bIns="0" rtlCol="0"/>
            <a:lstStyle/>
            <a:p>
              <a:endParaRPr/>
            </a:p>
          </p:txBody>
        </p:sp>
        <p:sp>
          <p:nvSpPr>
            <p:cNvPr id="2636" name="object 2634">
              <a:extLst>
                <a:ext uri="{FF2B5EF4-FFF2-40B4-BE49-F238E27FC236}">
                  <a16:creationId xmlns:a16="http://schemas.microsoft.com/office/drawing/2014/main" id="{5C8F1FE6-9063-4334-88FB-4835688B2671}"/>
                </a:ext>
              </a:extLst>
            </p:cNvPr>
            <p:cNvSpPr/>
            <p:nvPr/>
          </p:nvSpPr>
          <p:spPr>
            <a:xfrm>
              <a:off x="5520895" y="4872686"/>
              <a:ext cx="289560" cy="0"/>
            </a:xfrm>
            <a:custGeom>
              <a:avLst/>
              <a:gdLst/>
              <a:ahLst/>
              <a:cxnLst/>
              <a:rect l="l" t="t" r="r" b="b"/>
              <a:pathLst>
                <a:path w="289560">
                  <a:moveTo>
                    <a:pt x="0" y="0"/>
                  </a:moveTo>
                  <a:lnTo>
                    <a:pt x="289432" y="0"/>
                  </a:lnTo>
                </a:path>
              </a:pathLst>
            </a:custGeom>
            <a:ln w="4636">
              <a:solidFill>
                <a:srgbClr val="FF8200"/>
              </a:solidFill>
            </a:ln>
          </p:spPr>
          <p:txBody>
            <a:bodyPr wrap="square" lIns="0" tIns="0" rIns="0" bIns="0" rtlCol="0"/>
            <a:lstStyle/>
            <a:p>
              <a:endParaRPr/>
            </a:p>
          </p:txBody>
        </p:sp>
        <p:sp>
          <p:nvSpPr>
            <p:cNvPr id="2637" name="object 2635">
              <a:extLst>
                <a:ext uri="{FF2B5EF4-FFF2-40B4-BE49-F238E27FC236}">
                  <a16:creationId xmlns:a16="http://schemas.microsoft.com/office/drawing/2014/main" id="{EAE407F2-2539-4F8D-923A-478F36DC2022}"/>
                </a:ext>
              </a:extLst>
            </p:cNvPr>
            <p:cNvSpPr/>
            <p:nvPr/>
          </p:nvSpPr>
          <p:spPr>
            <a:xfrm>
              <a:off x="5512382" y="4869209"/>
              <a:ext cx="298450" cy="0"/>
            </a:xfrm>
            <a:custGeom>
              <a:avLst/>
              <a:gdLst/>
              <a:ahLst/>
              <a:cxnLst/>
              <a:rect l="l" t="t" r="r" b="b"/>
              <a:pathLst>
                <a:path w="298450">
                  <a:moveTo>
                    <a:pt x="0" y="0"/>
                  </a:moveTo>
                  <a:lnTo>
                    <a:pt x="297945" y="0"/>
                  </a:lnTo>
                </a:path>
              </a:pathLst>
            </a:custGeom>
            <a:ln w="3175">
              <a:solidFill>
                <a:srgbClr val="FF8200"/>
              </a:solidFill>
            </a:ln>
          </p:spPr>
          <p:txBody>
            <a:bodyPr wrap="square" lIns="0" tIns="0" rIns="0" bIns="0" rtlCol="0"/>
            <a:lstStyle/>
            <a:p>
              <a:endParaRPr/>
            </a:p>
          </p:txBody>
        </p:sp>
        <p:sp>
          <p:nvSpPr>
            <p:cNvPr id="2638" name="object 2636">
              <a:extLst>
                <a:ext uri="{FF2B5EF4-FFF2-40B4-BE49-F238E27FC236}">
                  <a16:creationId xmlns:a16="http://schemas.microsoft.com/office/drawing/2014/main" id="{5DBD4969-3A8B-47F4-A20B-C783C6F32DF9}"/>
                </a:ext>
              </a:extLst>
            </p:cNvPr>
            <p:cNvSpPr/>
            <p:nvPr/>
          </p:nvSpPr>
          <p:spPr>
            <a:xfrm>
              <a:off x="5512382" y="4869131"/>
              <a:ext cx="298450" cy="0"/>
            </a:xfrm>
            <a:custGeom>
              <a:avLst/>
              <a:gdLst/>
              <a:ahLst/>
              <a:cxnLst/>
              <a:rect l="l" t="t" r="r" b="b"/>
              <a:pathLst>
                <a:path w="298450">
                  <a:moveTo>
                    <a:pt x="0" y="0"/>
                  </a:moveTo>
                  <a:lnTo>
                    <a:pt x="297945" y="0"/>
                  </a:lnTo>
                </a:path>
              </a:pathLst>
            </a:custGeom>
            <a:ln w="3175">
              <a:solidFill>
                <a:srgbClr val="FF9100"/>
              </a:solidFill>
            </a:ln>
          </p:spPr>
          <p:txBody>
            <a:bodyPr wrap="square" lIns="0" tIns="0" rIns="0" bIns="0" rtlCol="0"/>
            <a:lstStyle/>
            <a:p>
              <a:endParaRPr/>
            </a:p>
          </p:txBody>
        </p:sp>
        <p:sp>
          <p:nvSpPr>
            <p:cNvPr id="2639" name="object 2637">
              <a:extLst>
                <a:ext uri="{FF2B5EF4-FFF2-40B4-BE49-F238E27FC236}">
                  <a16:creationId xmlns:a16="http://schemas.microsoft.com/office/drawing/2014/main" id="{589EE726-9622-47D9-A6CB-DEAE2E006C0B}"/>
                </a:ext>
              </a:extLst>
            </p:cNvPr>
            <p:cNvSpPr/>
            <p:nvPr/>
          </p:nvSpPr>
          <p:spPr>
            <a:xfrm>
              <a:off x="5512382" y="4866749"/>
              <a:ext cx="295275" cy="0"/>
            </a:xfrm>
            <a:custGeom>
              <a:avLst/>
              <a:gdLst/>
              <a:ahLst/>
              <a:cxnLst/>
              <a:rect l="l" t="t" r="r" b="b"/>
              <a:pathLst>
                <a:path w="295275">
                  <a:moveTo>
                    <a:pt x="0" y="0"/>
                  </a:moveTo>
                  <a:lnTo>
                    <a:pt x="295107" y="0"/>
                  </a:lnTo>
                </a:path>
              </a:pathLst>
            </a:custGeom>
            <a:ln w="3175">
              <a:solidFill>
                <a:srgbClr val="FF9C00"/>
              </a:solidFill>
            </a:ln>
          </p:spPr>
          <p:txBody>
            <a:bodyPr wrap="square" lIns="0" tIns="0" rIns="0" bIns="0" rtlCol="0"/>
            <a:lstStyle/>
            <a:p>
              <a:endParaRPr/>
            </a:p>
          </p:txBody>
        </p:sp>
        <p:sp>
          <p:nvSpPr>
            <p:cNvPr id="2640" name="object 2638">
              <a:extLst>
                <a:ext uri="{FF2B5EF4-FFF2-40B4-BE49-F238E27FC236}">
                  <a16:creationId xmlns:a16="http://schemas.microsoft.com/office/drawing/2014/main" id="{EA677547-5F74-4A64-8AA0-2CCE64EE12CD}"/>
                </a:ext>
              </a:extLst>
            </p:cNvPr>
            <p:cNvSpPr/>
            <p:nvPr/>
          </p:nvSpPr>
          <p:spPr>
            <a:xfrm>
              <a:off x="5509544" y="4866749"/>
              <a:ext cx="298450" cy="0"/>
            </a:xfrm>
            <a:custGeom>
              <a:avLst/>
              <a:gdLst/>
              <a:ahLst/>
              <a:cxnLst/>
              <a:rect l="l" t="t" r="r" b="b"/>
              <a:pathLst>
                <a:path w="298450">
                  <a:moveTo>
                    <a:pt x="0" y="0"/>
                  </a:moveTo>
                  <a:lnTo>
                    <a:pt x="297945" y="0"/>
                  </a:lnTo>
                </a:path>
              </a:pathLst>
            </a:custGeom>
            <a:ln w="3175">
              <a:solidFill>
                <a:srgbClr val="FFAB00"/>
              </a:solidFill>
            </a:ln>
          </p:spPr>
          <p:txBody>
            <a:bodyPr wrap="square" lIns="0" tIns="0" rIns="0" bIns="0" rtlCol="0"/>
            <a:lstStyle/>
            <a:p>
              <a:endParaRPr/>
            </a:p>
          </p:txBody>
        </p:sp>
        <p:sp>
          <p:nvSpPr>
            <p:cNvPr id="2641" name="object 2639">
              <a:extLst>
                <a:ext uri="{FF2B5EF4-FFF2-40B4-BE49-F238E27FC236}">
                  <a16:creationId xmlns:a16="http://schemas.microsoft.com/office/drawing/2014/main" id="{D94781C3-6BF2-41AA-BCA8-346E7B52A586}"/>
                </a:ext>
              </a:extLst>
            </p:cNvPr>
            <p:cNvSpPr/>
            <p:nvPr/>
          </p:nvSpPr>
          <p:spPr>
            <a:xfrm>
              <a:off x="5506707" y="4864368"/>
              <a:ext cx="298450" cy="0"/>
            </a:xfrm>
            <a:custGeom>
              <a:avLst/>
              <a:gdLst/>
              <a:ahLst/>
              <a:cxnLst/>
              <a:rect l="l" t="t" r="r" b="b"/>
              <a:pathLst>
                <a:path w="298450">
                  <a:moveTo>
                    <a:pt x="0" y="0"/>
                  </a:moveTo>
                  <a:lnTo>
                    <a:pt x="297945" y="0"/>
                  </a:lnTo>
                </a:path>
              </a:pathLst>
            </a:custGeom>
            <a:ln w="3175">
              <a:solidFill>
                <a:srgbClr val="FFAB00"/>
              </a:solidFill>
            </a:ln>
          </p:spPr>
          <p:txBody>
            <a:bodyPr wrap="square" lIns="0" tIns="0" rIns="0" bIns="0" rtlCol="0"/>
            <a:lstStyle/>
            <a:p>
              <a:endParaRPr/>
            </a:p>
          </p:txBody>
        </p:sp>
        <p:sp>
          <p:nvSpPr>
            <p:cNvPr id="2642" name="object 2640">
              <a:extLst>
                <a:ext uri="{FF2B5EF4-FFF2-40B4-BE49-F238E27FC236}">
                  <a16:creationId xmlns:a16="http://schemas.microsoft.com/office/drawing/2014/main" id="{D36CACD9-B1C0-4D73-B04F-1DAF63040834}"/>
                </a:ext>
              </a:extLst>
            </p:cNvPr>
            <p:cNvSpPr/>
            <p:nvPr/>
          </p:nvSpPr>
          <p:spPr>
            <a:xfrm>
              <a:off x="5506707" y="4864368"/>
              <a:ext cx="298450" cy="0"/>
            </a:xfrm>
            <a:custGeom>
              <a:avLst/>
              <a:gdLst/>
              <a:ahLst/>
              <a:cxnLst/>
              <a:rect l="l" t="t" r="r" b="b"/>
              <a:pathLst>
                <a:path w="298450">
                  <a:moveTo>
                    <a:pt x="0" y="0"/>
                  </a:moveTo>
                  <a:lnTo>
                    <a:pt x="297945" y="0"/>
                  </a:lnTo>
                </a:path>
              </a:pathLst>
            </a:custGeom>
            <a:ln w="3175">
              <a:solidFill>
                <a:srgbClr val="FFB500"/>
              </a:solidFill>
            </a:ln>
          </p:spPr>
          <p:txBody>
            <a:bodyPr wrap="square" lIns="0" tIns="0" rIns="0" bIns="0" rtlCol="0"/>
            <a:lstStyle/>
            <a:p>
              <a:endParaRPr/>
            </a:p>
          </p:txBody>
        </p:sp>
        <p:sp>
          <p:nvSpPr>
            <p:cNvPr id="2643" name="object 2641">
              <a:extLst>
                <a:ext uri="{FF2B5EF4-FFF2-40B4-BE49-F238E27FC236}">
                  <a16:creationId xmlns:a16="http://schemas.microsoft.com/office/drawing/2014/main" id="{155B29A9-C66F-495E-AF82-55BA392B9C53}"/>
                </a:ext>
              </a:extLst>
            </p:cNvPr>
            <p:cNvSpPr/>
            <p:nvPr/>
          </p:nvSpPr>
          <p:spPr>
            <a:xfrm>
              <a:off x="5503869" y="4861986"/>
              <a:ext cx="298450" cy="0"/>
            </a:xfrm>
            <a:custGeom>
              <a:avLst/>
              <a:gdLst/>
              <a:ahLst/>
              <a:cxnLst/>
              <a:rect l="l" t="t" r="r" b="b"/>
              <a:pathLst>
                <a:path w="298450">
                  <a:moveTo>
                    <a:pt x="0" y="0"/>
                  </a:moveTo>
                  <a:lnTo>
                    <a:pt x="297945" y="0"/>
                  </a:lnTo>
                </a:path>
              </a:pathLst>
            </a:custGeom>
            <a:ln w="3175">
              <a:solidFill>
                <a:srgbClr val="FFB500"/>
              </a:solidFill>
            </a:ln>
          </p:spPr>
          <p:txBody>
            <a:bodyPr wrap="square" lIns="0" tIns="0" rIns="0" bIns="0" rtlCol="0"/>
            <a:lstStyle/>
            <a:p>
              <a:endParaRPr/>
            </a:p>
          </p:txBody>
        </p:sp>
        <p:sp>
          <p:nvSpPr>
            <p:cNvPr id="2644" name="object 2642">
              <a:extLst>
                <a:ext uri="{FF2B5EF4-FFF2-40B4-BE49-F238E27FC236}">
                  <a16:creationId xmlns:a16="http://schemas.microsoft.com/office/drawing/2014/main" id="{F5081690-D078-41E7-B347-E574DE139018}"/>
                </a:ext>
              </a:extLst>
            </p:cNvPr>
            <p:cNvSpPr/>
            <p:nvPr/>
          </p:nvSpPr>
          <p:spPr>
            <a:xfrm>
              <a:off x="5503869" y="4862255"/>
              <a:ext cx="298450" cy="0"/>
            </a:xfrm>
            <a:custGeom>
              <a:avLst/>
              <a:gdLst/>
              <a:ahLst/>
              <a:cxnLst/>
              <a:rect l="l" t="t" r="r" b="b"/>
              <a:pathLst>
                <a:path w="298450">
                  <a:moveTo>
                    <a:pt x="0" y="0"/>
                  </a:moveTo>
                  <a:lnTo>
                    <a:pt x="297945" y="0"/>
                  </a:lnTo>
                </a:path>
              </a:pathLst>
            </a:custGeom>
            <a:ln w="3175">
              <a:solidFill>
                <a:srgbClr val="FFC200"/>
              </a:solidFill>
            </a:ln>
          </p:spPr>
          <p:txBody>
            <a:bodyPr wrap="square" lIns="0" tIns="0" rIns="0" bIns="0" rtlCol="0"/>
            <a:lstStyle/>
            <a:p>
              <a:endParaRPr/>
            </a:p>
          </p:txBody>
        </p:sp>
        <p:sp>
          <p:nvSpPr>
            <p:cNvPr id="2645" name="object 2643">
              <a:extLst>
                <a:ext uri="{FF2B5EF4-FFF2-40B4-BE49-F238E27FC236}">
                  <a16:creationId xmlns:a16="http://schemas.microsoft.com/office/drawing/2014/main" id="{7728B518-407A-4A33-A215-CB0C93193297}"/>
                </a:ext>
              </a:extLst>
            </p:cNvPr>
            <p:cNvSpPr/>
            <p:nvPr/>
          </p:nvSpPr>
          <p:spPr>
            <a:xfrm>
              <a:off x="5501032" y="4858778"/>
              <a:ext cx="300990" cy="0"/>
            </a:xfrm>
            <a:custGeom>
              <a:avLst/>
              <a:gdLst/>
              <a:ahLst/>
              <a:cxnLst/>
              <a:rect l="l" t="t" r="r" b="b"/>
              <a:pathLst>
                <a:path w="300989">
                  <a:moveTo>
                    <a:pt x="0" y="0"/>
                  </a:moveTo>
                  <a:lnTo>
                    <a:pt x="300782" y="0"/>
                  </a:lnTo>
                </a:path>
              </a:pathLst>
            </a:custGeom>
            <a:ln w="4636">
              <a:solidFill>
                <a:srgbClr val="FFC200"/>
              </a:solidFill>
            </a:ln>
          </p:spPr>
          <p:txBody>
            <a:bodyPr wrap="square" lIns="0" tIns="0" rIns="0" bIns="0" rtlCol="0"/>
            <a:lstStyle/>
            <a:p>
              <a:endParaRPr/>
            </a:p>
          </p:txBody>
        </p:sp>
        <p:sp>
          <p:nvSpPr>
            <p:cNvPr id="2646" name="object 2644">
              <a:extLst>
                <a:ext uri="{FF2B5EF4-FFF2-40B4-BE49-F238E27FC236}">
                  <a16:creationId xmlns:a16="http://schemas.microsoft.com/office/drawing/2014/main" id="{F095DE5B-30A4-48FC-B8B9-C5EB47FAD4A1}"/>
                </a:ext>
              </a:extLst>
            </p:cNvPr>
            <p:cNvSpPr/>
            <p:nvPr/>
          </p:nvSpPr>
          <p:spPr>
            <a:xfrm>
              <a:off x="5501032" y="4858414"/>
              <a:ext cx="300990" cy="0"/>
            </a:xfrm>
            <a:custGeom>
              <a:avLst/>
              <a:gdLst/>
              <a:ahLst/>
              <a:cxnLst/>
              <a:rect l="l" t="t" r="r" b="b"/>
              <a:pathLst>
                <a:path w="300989">
                  <a:moveTo>
                    <a:pt x="0" y="0"/>
                  </a:moveTo>
                  <a:lnTo>
                    <a:pt x="300782" y="0"/>
                  </a:lnTo>
                </a:path>
              </a:pathLst>
            </a:custGeom>
            <a:ln w="4762">
              <a:solidFill>
                <a:srgbClr val="FFCC00"/>
              </a:solidFill>
            </a:ln>
          </p:spPr>
          <p:txBody>
            <a:bodyPr wrap="square" lIns="0" tIns="0" rIns="0" bIns="0" rtlCol="0"/>
            <a:lstStyle/>
            <a:p>
              <a:endParaRPr/>
            </a:p>
          </p:txBody>
        </p:sp>
        <p:sp>
          <p:nvSpPr>
            <p:cNvPr id="2647" name="object 2645">
              <a:extLst>
                <a:ext uri="{FF2B5EF4-FFF2-40B4-BE49-F238E27FC236}">
                  <a16:creationId xmlns:a16="http://schemas.microsoft.com/office/drawing/2014/main" id="{DD6EC6BB-2A00-4A34-B6C5-D5D2D6133EE8}"/>
                </a:ext>
              </a:extLst>
            </p:cNvPr>
            <p:cNvSpPr/>
            <p:nvPr/>
          </p:nvSpPr>
          <p:spPr>
            <a:xfrm>
              <a:off x="5498194" y="4854842"/>
              <a:ext cx="298450" cy="0"/>
            </a:xfrm>
            <a:custGeom>
              <a:avLst/>
              <a:gdLst/>
              <a:ahLst/>
              <a:cxnLst/>
              <a:rect l="l" t="t" r="r" b="b"/>
              <a:pathLst>
                <a:path w="298450">
                  <a:moveTo>
                    <a:pt x="0" y="0"/>
                  </a:moveTo>
                  <a:lnTo>
                    <a:pt x="297945" y="0"/>
                  </a:lnTo>
                </a:path>
              </a:pathLst>
            </a:custGeom>
            <a:ln w="3175">
              <a:solidFill>
                <a:srgbClr val="FFCC00"/>
              </a:solidFill>
            </a:ln>
          </p:spPr>
          <p:txBody>
            <a:bodyPr wrap="square" lIns="0" tIns="0" rIns="0" bIns="0" rtlCol="0"/>
            <a:lstStyle/>
            <a:p>
              <a:endParaRPr/>
            </a:p>
          </p:txBody>
        </p:sp>
        <p:sp>
          <p:nvSpPr>
            <p:cNvPr id="2648" name="object 2646">
              <a:extLst>
                <a:ext uri="{FF2B5EF4-FFF2-40B4-BE49-F238E27FC236}">
                  <a16:creationId xmlns:a16="http://schemas.microsoft.com/office/drawing/2014/main" id="{D60D33EF-D789-4581-84A5-455D5CA96A95}"/>
                </a:ext>
              </a:extLst>
            </p:cNvPr>
            <p:cNvSpPr/>
            <p:nvPr/>
          </p:nvSpPr>
          <p:spPr>
            <a:xfrm>
              <a:off x="5498194" y="4854842"/>
              <a:ext cx="298450" cy="0"/>
            </a:xfrm>
            <a:custGeom>
              <a:avLst/>
              <a:gdLst/>
              <a:ahLst/>
              <a:cxnLst/>
              <a:rect l="l" t="t" r="r" b="b"/>
              <a:pathLst>
                <a:path w="298450">
                  <a:moveTo>
                    <a:pt x="0" y="0"/>
                  </a:moveTo>
                  <a:lnTo>
                    <a:pt x="297945" y="0"/>
                  </a:lnTo>
                </a:path>
              </a:pathLst>
            </a:custGeom>
            <a:ln w="3175">
              <a:solidFill>
                <a:srgbClr val="FFDB00"/>
              </a:solidFill>
            </a:ln>
          </p:spPr>
          <p:txBody>
            <a:bodyPr wrap="square" lIns="0" tIns="0" rIns="0" bIns="0" rtlCol="0"/>
            <a:lstStyle/>
            <a:p>
              <a:endParaRPr/>
            </a:p>
          </p:txBody>
        </p:sp>
        <p:sp>
          <p:nvSpPr>
            <p:cNvPr id="2649" name="object 2647">
              <a:extLst>
                <a:ext uri="{FF2B5EF4-FFF2-40B4-BE49-F238E27FC236}">
                  <a16:creationId xmlns:a16="http://schemas.microsoft.com/office/drawing/2014/main" id="{2B577883-884E-40E4-9C7F-6AB1DC55D459}"/>
                </a:ext>
              </a:extLst>
            </p:cNvPr>
            <p:cNvSpPr/>
            <p:nvPr/>
          </p:nvSpPr>
          <p:spPr>
            <a:xfrm>
              <a:off x="5495357" y="4852456"/>
              <a:ext cx="298450" cy="0"/>
            </a:xfrm>
            <a:custGeom>
              <a:avLst/>
              <a:gdLst/>
              <a:ahLst/>
              <a:cxnLst/>
              <a:rect l="l" t="t" r="r" b="b"/>
              <a:pathLst>
                <a:path w="298450">
                  <a:moveTo>
                    <a:pt x="0" y="0"/>
                  </a:moveTo>
                  <a:lnTo>
                    <a:pt x="297945" y="0"/>
                  </a:lnTo>
                </a:path>
              </a:pathLst>
            </a:custGeom>
            <a:ln w="3175">
              <a:solidFill>
                <a:srgbClr val="FFDB00"/>
              </a:solidFill>
            </a:ln>
          </p:spPr>
          <p:txBody>
            <a:bodyPr wrap="square" lIns="0" tIns="0" rIns="0" bIns="0" rtlCol="0"/>
            <a:lstStyle/>
            <a:p>
              <a:endParaRPr/>
            </a:p>
          </p:txBody>
        </p:sp>
        <p:sp>
          <p:nvSpPr>
            <p:cNvPr id="2650" name="object 2648">
              <a:extLst>
                <a:ext uri="{FF2B5EF4-FFF2-40B4-BE49-F238E27FC236}">
                  <a16:creationId xmlns:a16="http://schemas.microsoft.com/office/drawing/2014/main" id="{B6A68ECF-1302-485C-BA9E-7B5786F0AA3D}"/>
                </a:ext>
              </a:extLst>
            </p:cNvPr>
            <p:cNvSpPr/>
            <p:nvPr/>
          </p:nvSpPr>
          <p:spPr>
            <a:xfrm>
              <a:off x="5495357" y="4852456"/>
              <a:ext cx="298450" cy="0"/>
            </a:xfrm>
            <a:custGeom>
              <a:avLst/>
              <a:gdLst/>
              <a:ahLst/>
              <a:cxnLst/>
              <a:rect l="l" t="t" r="r" b="b"/>
              <a:pathLst>
                <a:path w="298450">
                  <a:moveTo>
                    <a:pt x="0" y="0"/>
                  </a:moveTo>
                  <a:lnTo>
                    <a:pt x="297945" y="0"/>
                  </a:lnTo>
                </a:path>
              </a:pathLst>
            </a:custGeom>
            <a:ln w="3175">
              <a:solidFill>
                <a:srgbClr val="FFE400"/>
              </a:solidFill>
            </a:ln>
          </p:spPr>
          <p:txBody>
            <a:bodyPr wrap="square" lIns="0" tIns="0" rIns="0" bIns="0" rtlCol="0"/>
            <a:lstStyle/>
            <a:p>
              <a:endParaRPr/>
            </a:p>
          </p:txBody>
        </p:sp>
        <p:sp>
          <p:nvSpPr>
            <p:cNvPr id="2651" name="object 2649">
              <a:extLst>
                <a:ext uri="{FF2B5EF4-FFF2-40B4-BE49-F238E27FC236}">
                  <a16:creationId xmlns:a16="http://schemas.microsoft.com/office/drawing/2014/main" id="{FC64FC0D-B374-4EDC-836A-59D889BBE1AB}"/>
                </a:ext>
              </a:extLst>
            </p:cNvPr>
            <p:cNvSpPr/>
            <p:nvPr/>
          </p:nvSpPr>
          <p:spPr>
            <a:xfrm>
              <a:off x="5492519" y="4850069"/>
              <a:ext cx="295275" cy="0"/>
            </a:xfrm>
            <a:custGeom>
              <a:avLst/>
              <a:gdLst/>
              <a:ahLst/>
              <a:cxnLst/>
              <a:rect l="l" t="t" r="r" b="b"/>
              <a:pathLst>
                <a:path w="295275">
                  <a:moveTo>
                    <a:pt x="0" y="0"/>
                  </a:moveTo>
                  <a:lnTo>
                    <a:pt x="295107" y="0"/>
                  </a:lnTo>
                </a:path>
              </a:pathLst>
            </a:custGeom>
            <a:ln w="3175">
              <a:solidFill>
                <a:srgbClr val="FFE408"/>
              </a:solidFill>
            </a:ln>
          </p:spPr>
          <p:txBody>
            <a:bodyPr wrap="square" lIns="0" tIns="0" rIns="0" bIns="0" rtlCol="0"/>
            <a:lstStyle/>
            <a:p>
              <a:endParaRPr/>
            </a:p>
          </p:txBody>
        </p:sp>
        <p:sp>
          <p:nvSpPr>
            <p:cNvPr id="2652" name="object 2650">
              <a:extLst>
                <a:ext uri="{FF2B5EF4-FFF2-40B4-BE49-F238E27FC236}">
                  <a16:creationId xmlns:a16="http://schemas.microsoft.com/office/drawing/2014/main" id="{E4BF0575-BA02-49EC-8DCB-D843FDDA244D}"/>
                </a:ext>
              </a:extLst>
            </p:cNvPr>
            <p:cNvSpPr/>
            <p:nvPr/>
          </p:nvSpPr>
          <p:spPr>
            <a:xfrm>
              <a:off x="5492519" y="4850086"/>
              <a:ext cx="295275" cy="0"/>
            </a:xfrm>
            <a:custGeom>
              <a:avLst/>
              <a:gdLst/>
              <a:ahLst/>
              <a:cxnLst/>
              <a:rect l="l" t="t" r="r" b="b"/>
              <a:pathLst>
                <a:path w="295275">
                  <a:moveTo>
                    <a:pt x="0" y="0"/>
                  </a:moveTo>
                  <a:lnTo>
                    <a:pt x="295107" y="0"/>
                  </a:lnTo>
                </a:path>
              </a:pathLst>
            </a:custGeom>
            <a:ln w="3477">
              <a:solidFill>
                <a:srgbClr val="FFE809"/>
              </a:solidFill>
            </a:ln>
          </p:spPr>
          <p:txBody>
            <a:bodyPr wrap="square" lIns="0" tIns="0" rIns="0" bIns="0" rtlCol="0"/>
            <a:lstStyle/>
            <a:p>
              <a:endParaRPr/>
            </a:p>
          </p:txBody>
        </p:sp>
        <p:sp>
          <p:nvSpPr>
            <p:cNvPr id="2653" name="object 2651">
              <a:extLst>
                <a:ext uri="{FF2B5EF4-FFF2-40B4-BE49-F238E27FC236}">
                  <a16:creationId xmlns:a16="http://schemas.microsoft.com/office/drawing/2014/main" id="{3DF9E001-5D47-40EE-9674-45E2987FF607}"/>
                </a:ext>
              </a:extLst>
            </p:cNvPr>
            <p:cNvSpPr/>
            <p:nvPr/>
          </p:nvSpPr>
          <p:spPr>
            <a:xfrm>
              <a:off x="5492519" y="4847188"/>
              <a:ext cx="289560" cy="0"/>
            </a:xfrm>
            <a:custGeom>
              <a:avLst/>
              <a:gdLst/>
              <a:ahLst/>
              <a:cxnLst/>
              <a:rect l="l" t="t" r="r" b="b"/>
              <a:pathLst>
                <a:path w="289560">
                  <a:moveTo>
                    <a:pt x="0" y="0"/>
                  </a:moveTo>
                  <a:lnTo>
                    <a:pt x="289432" y="0"/>
                  </a:lnTo>
                </a:path>
              </a:pathLst>
            </a:custGeom>
            <a:ln w="3175">
              <a:solidFill>
                <a:srgbClr val="FFE809"/>
              </a:solidFill>
            </a:ln>
          </p:spPr>
          <p:txBody>
            <a:bodyPr wrap="square" lIns="0" tIns="0" rIns="0" bIns="0" rtlCol="0"/>
            <a:lstStyle/>
            <a:p>
              <a:endParaRPr/>
            </a:p>
          </p:txBody>
        </p:sp>
        <p:sp>
          <p:nvSpPr>
            <p:cNvPr id="2654" name="object 2652">
              <a:extLst>
                <a:ext uri="{FF2B5EF4-FFF2-40B4-BE49-F238E27FC236}">
                  <a16:creationId xmlns:a16="http://schemas.microsoft.com/office/drawing/2014/main" id="{6D0E0628-2B6D-40DB-9E9F-1F54C77E1E21}"/>
                </a:ext>
              </a:extLst>
            </p:cNvPr>
            <p:cNvSpPr/>
            <p:nvPr/>
          </p:nvSpPr>
          <p:spPr>
            <a:xfrm>
              <a:off x="5492519" y="4847188"/>
              <a:ext cx="289560" cy="0"/>
            </a:xfrm>
            <a:custGeom>
              <a:avLst/>
              <a:gdLst/>
              <a:ahLst/>
              <a:cxnLst/>
              <a:rect l="l" t="t" r="r" b="b"/>
              <a:pathLst>
                <a:path w="289560">
                  <a:moveTo>
                    <a:pt x="0" y="0"/>
                  </a:moveTo>
                  <a:lnTo>
                    <a:pt x="289432" y="0"/>
                  </a:lnTo>
                </a:path>
              </a:pathLst>
            </a:custGeom>
            <a:ln w="3175">
              <a:solidFill>
                <a:srgbClr val="FFE812"/>
              </a:solidFill>
            </a:ln>
          </p:spPr>
          <p:txBody>
            <a:bodyPr wrap="square" lIns="0" tIns="0" rIns="0" bIns="0" rtlCol="0"/>
            <a:lstStyle/>
            <a:p>
              <a:endParaRPr/>
            </a:p>
          </p:txBody>
        </p:sp>
        <p:sp>
          <p:nvSpPr>
            <p:cNvPr id="2655" name="object 2653">
              <a:extLst>
                <a:ext uri="{FF2B5EF4-FFF2-40B4-BE49-F238E27FC236}">
                  <a16:creationId xmlns:a16="http://schemas.microsoft.com/office/drawing/2014/main" id="{0F048688-CA0E-45DC-9658-27F7D2913AD2}"/>
                </a:ext>
              </a:extLst>
            </p:cNvPr>
            <p:cNvSpPr/>
            <p:nvPr/>
          </p:nvSpPr>
          <p:spPr>
            <a:xfrm>
              <a:off x="5492519" y="4844870"/>
              <a:ext cx="283845" cy="0"/>
            </a:xfrm>
            <a:custGeom>
              <a:avLst/>
              <a:gdLst/>
              <a:ahLst/>
              <a:cxnLst/>
              <a:rect l="l" t="t" r="r" b="b"/>
              <a:pathLst>
                <a:path w="283845">
                  <a:moveTo>
                    <a:pt x="0" y="0"/>
                  </a:moveTo>
                  <a:lnTo>
                    <a:pt x="283757" y="0"/>
                  </a:lnTo>
                </a:path>
              </a:pathLst>
            </a:custGeom>
            <a:ln w="3175">
              <a:solidFill>
                <a:srgbClr val="FFE812"/>
              </a:solidFill>
            </a:ln>
          </p:spPr>
          <p:txBody>
            <a:bodyPr wrap="square" lIns="0" tIns="0" rIns="0" bIns="0" rtlCol="0"/>
            <a:lstStyle/>
            <a:p>
              <a:endParaRPr/>
            </a:p>
          </p:txBody>
        </p:sp>
        <p:sp>
          <p:nvSpPr>
            <p:cNvPr id="2656" name="object 2654">
              <a:extLst>
                <a:ext uri="{FF2B5EF4-FFF2-40B4-BE49-F238E27FC236}">
                  <a16:creationId xmlns:a16="http://schemas.microsoft.com/office/drawing/2014/main" id="{A9C9F2C5-1B74-4ABC-8802-7A33917A77F5}"/>
                </a:ext>
              </a:extLst>
            </p:cNvPr>
            <p:cNvSpPr/>
            <p:nvPr/>
          </p:nvSpPr>
          <p:spPr>
            <a:xfrm>
              <a:off x="5492519" y="4845306"/>
              <a:ext cx="283845" cy="0"/>
            </a:xfrm>
            <a:custGeom>
              <a:avLst/>
              <a:gdLst/>
              <a:ahLst/>
              <a:cxnLst/>
              <a:rect l="l" t="t" r="r" b="b"/>
              <a:pathLst>
                <a:path w="283845">
                  <a:moveTo>
                    <a:pt x="0" y="0"/>
                  </a:moveTo>
                  <a:lnTo>
                    <a:pt x="283757" y="0"/>
                  </a:lnTo>
                </a:path>
              </a:pathLst>
            </a:custGeom>
            <a:ln w="3175">
              <a:solidFill>
                <a:srgbClr val="FFE817"/>
              </a:solidFill>
            </a:ln>
          </p:spPr>
          <p:txBody>
            <a:bodyPr wrap="square" lIns="0" tIns="0" rIns="0" bIns="0" rtlCol="0"/>
            <a:lstStyle/>
            <a:p>
              <a:endParaRPr/>
            </a:p>
          </p:txBody>
        </p:sp>
        <p:sp>
          <p:nvSpPr>
            <p:cNvPr id="2657" name="object 2655">
              <a:extLst>
                <a:ext uri="{FF2B5EF4-FFF2-40B4-BE49-F238E27FC236}">
                  <a16:creationId xmlns:a16="http://schemas.microsoft.com/office/drawing/2014/main" id="{AE3897CC-EE41-4E34-84B6-F4953B0B2BB5}"/>
                </a:ext>
              </a:extLst>
            </p:cNvPr>
            <p:cNvSpPr/>
            <p:nvPr/>
          </p:nvSpPr>
          <p:spPr>
            <a:xfrm>
              <a:off x="5495357" y="4842925"/>
              <a:ext cx="275590" cy="0"/>
            </a:xfrm>
            <a:custGeom>
              <a:avLst/>
              <a:gdLst/>
              <a:ahLst/>
              <a:cxnLst/>
              <a:rect l="l" t="t" r="r" b="b"/>
              <a:pathLst>
                <a:path w="275589">
                  <a:moveTo>
                    <a:pt x="0" y="0"/>
                  </a:moveTo>
                  <a:lnTo>
                    <a:pt x="275244" y="0"/>
                  </a:lnTo>
                </a:path>
              </a:pathLst>
            </a:custGeom>
            <a:ln w="3175">
              <a:solidFill>
                <a:srgbClr val="FFE817"/>
              </a:solidFill>
            </a:ln>
          </p:spPr>
          <p:txBody>
            <a:bodyPr wrap="square" lIns="0" tIns="0" rIns="0" bIns="0" rtlCol="0"/>
            <a:lstStyle/>
            <a:p>
              <a:endParaRPr/>
            </a:p>
          </p:txBody>
        </p:sp>
        <p:sp>
          <p:nvSpPr>
            <p:cNvPr id="2658" name="object 2656">
              <a:extLst>
                <a:ext uri="{FF2B5EF4-FFF2-40B4-BE49-F238E27FC236}">
                  <a16:creationId xmlns:a16="http://schemas.microsoft.com/office/drawing/2014/main" id="{21772B68-7A2C-4FAC-AFBB-E991E04EF0EE}"/>
                </a:ext>
              </a:extLst>
            </p:cNvPr>
            <p:cNvSpPr/>
            <p:nvPr/>
          </p:nvSpPr>
          <p:spPr>
            <a:xfrm>
              <a:off x="5495357" y="4842552"/>
              <a:ext cx="275590" cy="0"/>
            </a:xfrm>
            <a:custGeom>
              <a:avLst/>
              <a:gdLst/>
              <a:ahLst/>
              <a:cxnLst/>
              <a:rect l="l" t="t" r="r" b="b"/>
              <a:pathLst>
                <a:path w="275589">
                  <a:moveTo>
                    <a:pt x="0" y="0"/>
                  </a:moveTo>
                  <a:lnTo>
                    <a:pt x="275244" y="0"/>
                  </a:lnTo>
                </a:path>
              </a:pathLst>
            </a:custGeom>
            <a:ln w="3175">
              <a:solidFill>
                <a:srgbClr val="FFEB1F"/>
              </a:solidFill>
            </a:ln>
          </p:spPr>
          <p:txBody>
            <a:bodyPr wrap="square" lIns="0" tIns="0" rIns="0" bIns="0" rtlCol="0"/>
            <a:lstStyle/>
            <a:p>
              <a:endParaRPr/>
            </a:p>
          </p:txBody>
        </p:sp>
        <p:sp>
          <p:nvSpPr>
            <p:cNvPr id="2659" name="object 2657">
              <a:extLst>
                <a:ext uri="{FF2B5EF4-FFF2-40B4-BE49-F238E27FC236}">
                  <a16:creationId xmlns:a16="http://schemas.microsoft.com/office/drawing/2014/main" id="{85FAA9A5-766F-4BD8-A98B-5AB90246B3AB}"/>
                </a:ext>
              </a:extLst>
            </p:cNvPr>
            <p:cNvSpPr/>
            <p:nvPr/>
          </p:nvSpPr>
          <p:spPr>
            <a:xfrm>
              <a:off x="5495357" y="4840234"/>
              <a:ext cx="271145" cy="0"/>
            </a:xfrm>
            <a:custGeom>
              <a:avLst/>
              <a:gdLst/>
              <a:ahLst/>
              <a:cxnLst/>
              <a:rect l="l" t="t" r="r" b="b"/>
              <a:pathLst>
                <a:path w="271145">
                  <a:moveTo>
                    <a:pt x="0" y="0"/>
                  </a:moveTo>
                  <a:lnTo>
                    <a:pt x="270619" y="0"/>
                  </a:lnTo>
                </a:path>
              </a:pathLst>
            </a:custGeom>
            <a:ln w="3175">
              <a:solidFill>
                <a:srgbClr val="FFEB1F"/>
              </a:solidFill>
            </a:ln>
          </p:spPr>
          <p:txBody>
            <a:bodyPr wrap="square" lIns="0" tIns="0" rIns="0" bIns="0" rtlCol="0"/>
            <a:lstStyle/>
            <a:p>
              <a:endParaRPr/>
            </a:p>
          </p:txBody>
        </p:sp>
        <p:sp>
          <p:nvSpPr>
            <p:cNvPr id="2660" name="object 2658">
              <a:extLst>
                <a:ext uri="{FF2B5EF4-FFF2-40B4-BE49-F238E27FC236}">
                  <a16:creationId xmlns:a16="http://schemas.microsoft.com/office/drawing/2014/main" id="{CE81382D-863B-47D8-8BA6-D043255539CF}"/>
                </a:ext>
              </a:extLst>
            </p:cNvPr>
            <p:cNvSpPr/>
            <p:nvPr/>
          </p:nvSpPr>
          <p:spPr>
            <a:xfrm>
              <a:off x="5495357" y="4840543"/>
              <a:ext cx="269875" cy="0"/>
            </a:xfrm>
            <a:custGeom>
              <a:avLst/>
              <a:gdLst/>
              <a:ahLst/>
              <a:cxnLst/>
              <a:rect l="l" t="t" r="r" b="b"/>
              <a:pathLst>
                <a:path w="269875">
                  <a:moveTo>
                    <a:pt x="0" y="0"/>
                  </a:moveTo>
                  <a:lnTo>
                    <a:pt x="269569" y="0"/>
                  </a:lnTo>
                </a:path>
              </a:pathLst>
            </a:custGeom>
            <a:ln w="3175">
              <a:solidFill>
                <a:srgbClr val="FFEC23"/>
              </a:solidFill>
            </a:ln>
          </p:spPr>
          <p:txBody>
            <a:bodyPr wrap="square" lIns="0" tIns="0" rIns="0" bIns="0" rtlCol="0"/>
            <a:lstStyle/>
            <a:p>
              <a:endParaRPr/>
            </a:p>
          </p:txBody>
        </p:sp>
        <p:sp>
          <p:nvSpPr>
            <p:cNvPr id="2661" name="object 2659">
              <a:extLst>
                <a:ext uri="{FF2B5EF4-FFF2-40B4-BE49-F238E27FC236}">
                  <a16:creationId xmlns:a16="http://schemas.microsoft.com/office/drawing/2014/main" id="{5095B60B-D19B-452F-837D-D5842C9076A3}"/>
                </a:ext>
              </a:extLst>
            </p:cNvPr>
            <p:cNvSpPr/>
            <p:nvPr/>
          </p:nvSpPr>
          <p:spPr>
            <a:xfrm>
              <a:off x="5498194" y="4836971"/>
              <a:ext cx="258445" cy="0"/>
            </a:xfrm>
            <a:custGeom>
              <a:avLst/>
              <a:gdLst/>
              <a:ahLst/>
              <a:cxnLst/>
              <a:rect l="l" t="t" r="r" b="b"/>
              <a:pathLst>
                <a:path w="258445">
                  <a:moveTo>
                    <a:pt x="0" y="0"/>
                  </a:moveTo>
                  <a:lnTo>
                    <a:pt x="258219" y="0"/>
                  </a:lnTo>
                </a:path>
              </a:pathLst>
            </a:custGeom>
            <a:ln w="4762">
              <a:solidFill>
                <a:srgbClr val="FFEC2B"/>
              </a:solidFill>
            </a:ln>
          </p:spPr>
          <p:txBody>
            <a:bodyPr wrap="square" lIns="0" tIns="0" rIns="0" bIns="0" rtlCol="0"/>
            <a:lstStyle/>
            <a:p>
              <a:endParaRPr/>
            </a:p>
          </p:txBody>
        </p:sp>
        <p:sp>
          <p:nvSpPr>
            <p:cNvPr id="2662" name="object 2660">
              <a:extLst>
                <a:ext uri="{FF2B5EF4-FFF2-40B4-BE49-F238E27FC236}">
                  <a16:creationId xmlns:a16="http://schemas.microsoft.com/office/drawing/2014/main" id="{22D31DEA-F8BC-448F-9DEF-A561678A2911}"/>
                </a:ext>
              </a:extLst>
            </p:cNvPr>
            <p:cNvSpPr/>
            <p:nvPr/>
          </p:nvSpPr>
          <p:spPr>
            <a:xfrm>
              <a:off x="5498194" y="4836971"/>
              <a:ext cx="258445" cy="0"/>
            </a:xfrm>
            <a:custGeom>
              <a:avLst/>
              <a:gdLst/>
              <a:ahLst/>
              <a:cxnLst/>
              <a:rect l="l" t="t" r="r" b="b"/>
              <a:pathLst>
                <a:path w="258445">
                  <a:moveTo>
                    <a:pt x="0" y="0"/>
                  </a:moveTo>
                  <a:lnTo>
                    <a:pt x="258219" y="0"/>
                  </a:lnTo>
                </a:path>
              </a:pathLst>
            </a:custGeom>
            <a:ln w="4762">
              <a:solidFill>
                <a:srgbClr val="FFEC2D"/>
              </a:solidFill>
            </a:ln>
          </p:spPr>
          <p:txBody>
            <a:bodyPr wrap="square" lIns="0" tIns="0" rIns="0" bIns="0" rtlCol="0"/>
            <a:lstStyle/>
            <a:p>
              <a:endParaRPr/>
            </a:p>
          </p:txBody>
        </p:sp>
        <p:sp>
          <p:nvSpPr>
            <p:cNvPr id="2663" name="object 2661">
              <a:extLst>
                <a:ext uri="{FF2B5EF4-FFF2-40B4-BE49-F238E27FC236}">
                  <a16:creationId xmlns:a16="http://schemas.microsoft.com/office/drawing/2014/main" id="{D5A92BBD-07AA-4CF4-8234-949C8F5CE2DA}"/>
                </a:ext>
              </a:extLst>
            </p:cNvPr>
            <p:cNvSpPr/>
            <p:nvPr/>
          </p:nvSpPr>
          <p:spPr>
            <a:xfrm>
              <a:off x="5503869" y="4832208"/>
              <a:ext cx="221615" cy="0"/>
            </a:xfrm>
            <a:custGeom>
              <a:avLst/>
              <a:gdLst/>
              <a:ahLst/>
              <a:cxnLst/>
              <a:rect l="l" t="t" r="r" b="b"/>
              <a:pathLst>
                <a:path w="221614">
                  <a:moveTo>
                    <a:pt x="0" y="0"/>
                  </a:moveTo>
                  <a:lnTo>
                    <a:pt x="221330" y="0"/>
                  </a:lnTo>
                </a:path>
              </a:pathLst>
            </a:custGeom>
            <a:ln w="4762">
              <a:solidFill>
                <a:srgbClr val="FFEF38"/>
              </a:solidFill>
            </a:ln>
          </p:spPr>
          <p:txBody>
            <a:bodyPr wrap="square" lIns="0" tIns="0" rIns="0" bIns="0" rtlCol="0"/>
            <a:lstStyle/>
            <a:p>
              <a:endParaRPr/>
            </a:p>
          </p:txBody>
        </p:sp>
        <p:sp>
          <p:nvSpPr>
            <p:cNvPr id="2664" name="object 2662">
              <a:extLst>
                <a:ext uri="{FF2B5EF4-FFF2-40B4-BE49-F238E27FC236}">
                  <a16:creationId xmlns:a16="http://schemas.microsoft.com/office/drawing/2014/main" id="{4A05FB63-3119-4B56-A528-7D1106366406}"/>
                </a:ext>
              </a:extLst>
            </p:cNvPr>
            <p:cNvSpPr/>
            <p:nvPr/>
          </p:nvSpPr>
          <p:spPr>
            <a:xfrm>
              <a:off x="5503869" y="4832208"/>
              <a:ext cx="221615" cy="0"/>
            </a:xfrm>
            <a:custGeom>
              <a:avLst/>
              <a:gdLst/>
              <a:ahLst/>
              <a:cxnLst/>
              <a:rect l="l" t="t" r="r" b="b"/>
              <a:pathLst>
                <a:path w="221614">
                  <a:moveTo>
                    <a:pt x="0" y="0"/>
                  </a:moveTo>
                  <a:lnTo>
                    <a:pt x="221330" y="0"/>
                  </a:lnTo>
                </a:path>
              </a:pathLst>
            </a:custGeom>
            <a:ln w="4762">
              <a:solidFill>
                <a:srgbClr val="FFF13A"/>
              </a:solidFill>
            </a:ln>
          </p:spPr>
          <p:txBody>
            <a:bodyPr wrap="square" lIns="0" tIns="0" rIns="0" bIns="0" rtlCol="0"/>
            <a:lstStyle/>
            <a:p>
              <a:endParaRPr/>
            </a:p>
          </p:txBody>
        </p:sp>
        <p:sp>
          <p:nvSpPr>
            <p:cNvPr id="2665" name="object 2663">
              <a:extLst>
                <a:ext uri="{FF2B5EF4-FFF2-40B4-BE49-F238E27FC236}">
                  <a16:creationId xmlns:a16="http://schemas.microsoft.com/office/drawing/2014/main" id="{C741B752-85B5-41D3-8D55-E8C5C42AA918}"/>
                </a:ext>
              </a:extLst>
            </p:cNvPr>
            <p:cNvSpPr/>
            <p:nvPr/>
          </p:nvSpPr>
          <p:spPr>
            <a:xfrm>
              <a:off x="5509544" y="4828631"/>
              <a:ext cx="201930" cy="0"/>
            </a:xfrm>
            <a:custGeom>
              <a:avLst/>
              <a:gdLst/>
              <a:ahLst/>
              <a:cxnLst/>
              <a:rect l="l" t="t" r="r" b="b"/>
              <a:pathLst>
                <a:path w="201929">
                  <a:moveTo>
                    <a:pt x="0" y="0"/>
                  </a:moveTo>
                  <a:lnTo>
                    <a:pt x="201467" y="0"/>
                  </a:lnTo>
                </a:path>
              </a:pathLst>
            </a:custGeom>
            <a:ln w="3175">
              <a:solidFill>
                <a:srgbClr val="FFF13A"/>
              </a:solidFill>
            </a:ln>
          </p:spPr>
          <p:txBody>
            <a:bodyPr wrap="square" lIns="0" tIns="0" rIns="0" bIns="0" rtlCol="0"/>
            <a:lstStyle/>
            <a:p>
              <a:endParaRPr/>
            </a:p>
          </p:txBody>
        </p:sp>
        <p:sp>
          <p:nvSpPr>
            <p:cNvPr id="2666" name="object 2664">
              <a:extLst>
                <a:ext uri="{FF2B5EF4-FFF2-40B4-BE49-F238E27FC236}">
                  <a16:creationId xmlns:a16="http://schemas.microsoft.com/office/drawing/2014/main" id="{EFF30E2E-3AA4-450A-805C-2012ECF436FA}"/>
                </a:ext>
              </a:extLst>
            </p:cNvPr>
            <p:cNvSpPr/>
            <p:nvPr/>
          </p:nvSpPr>
          <p:spPr>
            <a:xfrm>
              <a:off x="5509544" y="4828631"/>
              <a:ext cx="204470" cy="0"/>
            </a:xfrm>
            <a:custGeom>
              <a:avLst/>
              <a:gdLst/>
              <a:ahLst/>
              <a:cxnLst/>
              <a:rect l="l" t="t" r="r" b="b"/>
              <a:pathLst>
                <a:path w="204470">
                  <a:moveTo>
                    <a:pt x="0" y="0"/>
                  </a:moveTo>
                  <a:lnTo>
                    <a:pt x="204305" y="0"/>
                  </a:lnTo>
                </a:path>
              </a:pathLst>
            </a:custGeom>
            <a:ln w="3175">
              <a:solidFill>
                <a:srgbClr val="FFF142"/>
              </a:solidFill>
            </a:ln>
          </p:spPr>
          <p:txBody>
            <a:bodyPr wrap="square" lIns="0" tIns="0" rIns="0" bIns="0" rtlCol="0"/>
            <a:lstStyle/>
            <a:p>
              <a:endParaRPr/>
            </a:p>
          </p:txBody>
        </p:sp>
        <p:sp>
          <p:nvSpPr>
            <p:cNvPr id="2667" name="object 2665">
              <a:extLst>
                <a:ext uri="{FF2B5EF4-FFF2-40B4-BE49-F238E27FC236}">
                  <a16:creationId xmlns:a16="http://schemas.microsoft.com/office/drawing/2014/main" id="{0885F136-9CCB-4048-9656-C90C9FA10AAF}"/>
                </a:ext>
              </a:extLst>
            </p:cNvPr>
            <p:cNvSpPr/>
            <p:nvPr/>
          </p:nvSpPr>
          <p:spPr>
            <a:xfrm>
              <a:off x="5512382" y="4826245"/>
              <a:ext cx="187325" cy="0"/>
            </a:xfrm>
            <a:custGeom>
              <a:avLst/>
              <a:gdLst/>
              <a:ahLst/>
              <a:cxnLst/>
              <a:rect l="l" t="t" r="r" b="b"/>
              <a:pathLst>
                <a:path w="187325">
                  <a:moveTo>
                    <a:pt x="0" y="0"/>
                  </a:moveTo>
                  <a:lnTo>
                    <a:pt x="187279" y="0"/>
                  </a:lnTo>
                </a:path>
              </a:pathLst>
            </a:custGeom>
            <a:ln w="3175">
              <a:solidFill>
                <a:srgbClr val="FFF142"/>
              </a:solidFill>
            </a:ln>
          </p:spPr>
          <p:txBody>
            <a:bodyPr wrap="square" lIns="0" tIns="0" rIns="0" bIns="0" rtlCol="0"/>
            <a:lstStyle/>
            <a:p>
              <a:endParaRPr/>
            </a:p>
          </p:txBody>
        </p:sp>
        <p:sp>
          <p:nvSpPr>
            <p:cNvPr id="2668" name="object 2666">
              <a:extLst>
                <a:ext uri="{FF2B5EF4-FFF2-40B4-BE49-F238E27FC236}">
                  <a16:creationId xmlns:a16="http://schemas.microsoft.com/office/drawing/2014/main" id="{B4F689F6-35DD-4F15-A208-02941E727BB1}"/>
                </a:ext>
              </a:extLst>
            </p:cNvPr>
            <p:cNvSpPr/>
            <p:nvPr/>
          </p:nvSpPr>
          <p:spPr>
            <a:xfrm>
              <a:off x="5512382" y="4826245"/>
              <a:ext cx="187325" cy="0"/>
            </a:xfrm>
            <a:custGeom>
              <a:avLst/>
              <a:gdLst/>
              <a:ahLst/>
              <a:cxnLst/>
              <a:rect l="l" t="t" r="r" b="b"/>
              <a:pathLst>
                <a:path w="187325">
                  <a:moveTo>
                    <a:pt x="0" y="0"/>
                  </a:moveTo>
                  <a:lnTo>
                    <a:pt x="187279" y="0"/>
                  </a:lnTo>
                </a:path>
              </a:pathLst>
            </a:custGeom>
            <a:ln w="3175">
              <a:solidFill>
                <a:srgbClr val="FFF146"/>
              </a:solidFill>
            </a:ln>
          </p:spPr>
          <p:txBody>
            <a:bodyPr wrap="square" lIns="0" tIns="0" rIns="0" bIns="0" rtlCol="0"/>
            <a:lstStyle/>
            <a:p>
              <a:endParaRPr/>
            </a:p>
          </p:txBody>
        </p:sp>
        <p:sp>
          <p:nvSpPr>
            <p:cNvPr id="2669" name="object 2667">
              <a:extLst>
                <a:ext uri="{FF2B5EF4-FFF2-40B4-BE49-F238E27FC236}">
                  <a16:creationId xmlns:a16="http://schemas.microsoft.com/office/drawing/2014/main" id="{125F63B6-21A8-44D9-BABE-E20115235B86}"/>
                </a:ext>
              </a:extLst>
            </p:cNvPr>
            <p:cNvSpPr/>
            <p:nvPr/>
          </p:nvSpPr>
          <p:spPr>
            <a:xfrm>
              <a:off x="5520895" y="4822673"/>
              <a:ext cx="34290" cy="2540"/>
            </a:xfrm>
            <a:custGeom>
              <a:avLst/>
              <a:gdLst/>
              <a:ahLst/>
              <a:cxnLst/>
              <a:rect l="l" t="t" r="r" b="b"/>
              <a:pathLst>
                <a:path w="34289" h="2539">
                  <a:moveTo>
                    <a:pt x="34050" y="0"/>
                  </a:moveTo>
                  <a:lnTo>
                    <a:pt x="0" y="0"/>
                  </a:lnTo>
                  <a:lnTo>
                    <a:pt x="0" y="2381"/>
                  </a:lnTo>
                  <a:lnTo>
                    <a:pt x="34050" y="2381"/>
                  </a:lnTo>
                  <a:lnTo>
                    <a:pt x="34050" y="0"/>
                  </a:lnTo>
                  <a:close/>
                </a:path>
              </a:pathLst>
            </a:custGeom>
            <a:solidFill>
              <a:srgbClr val="FFF54F"/>
            </a:solidFill>
          </p:spPr>
          <p:txBody>
            <a:bodyPr wrap="square" lIns="0" tIns="0" rIns="0" bIns="0" rtlCol="0"/>
            <a:lstStyle/>
            <a:p>
              <a:endParaRPr/>
            </a:p>
          </p:txBody>
        </p:sp>
        <p:sp>
          <p:nvSpPr>
            <p:cNvPr id="2670" name="object 2668">
              <a:extLst>
                <a:ext uri="{FF2B5EF4-FFF2-40B4-BE49-F238E27FC236}">
                  <a16:creationId xmlns:a16="http://schemas.microsoft.com/office/drawing/2014/main" id="{52F8B91F-6F47-4E6C-9747-A13236C45D3E}"/>
                </a:ext>
              </a:extLst>
            </p:cNvPr>
            <p:cNvSpPr/>
            <p:nvPr/>
          </p:nvSpPr>
          <p:spPr>
            <a:xfrm>
              <a:off x="5560621" y="4823863"/>
              <a:ext cx="133985" cy="0"/>
            </a:xfrm>
            <a:custGeom>
              <a:avLst/>
              <a:gdLst/>
              <a:ahLst/>
              <a:cxnLst/>
              <a:rect l="l" t="t" r="r" b="b"/>
              <a:pathLst>
                <a:path w="133985">
                  <a:moveTo>
                    <a:pt x="0" y="0"/>
                  </a:moveTo>
                  <a:lnTo>
                    <a:pt x="133365" y="0"/>
                  </a:lnTo>
                </a:path>
              </a:pathLst>
            </a:custGeom>
            <a:ln w="3175">
              <a:solidFill>
                <a:srgbClr val="FFF54F"/>
              </a:solidFill>
            </a:ln>
          </p:spPr>
          <p:txBody>
            <a:bodyPr wrap="square" lIns="0" tIns="0" rIns="0" bIns="0" rtlCol="0"/>
            <a:lstStyle/>
            <a:p>
              <a:endParaRPr/>
            </a:p>
          </p:txBody>
        </p:sp>
        <p:sp>
          <p:nvSpPr>
            <p:cNvPr id="2671" name="object 2669">
              <a:extLst>
                <a:ext uri="{FF2B5EF4-FFF2-40B4-BE49-F238E27FC236}">
                  <a16:creationId xmlns:a16="http://schemas.microsoft.com/office/drawing/2014/main" id="{E30A04F3-6146-41C7-BEB3-0ED14F1FECEF}"/>
                </a:ext>
              </a:extLst>
            </p:cNvPr>
            <p:cNvSpPr/>
            <p:nvPr/>
          </p:nvSpPr>
          <p:spPr>
            <a:xfrm>
              <a:off x="5520895" y="4822673"/>
              <a:ext cx="34290" cy="2540"/>
            </a:xfrm>
            <a:custGeom>
              <a:avLst/>
              <a:gdLst/>
              <a:ahLst/>
              <a:cxnLst/>
              <a:rect l="l" t="t" r="r" b="b"/>
              <a:pathLst>
                <a:path w="34289" h="2539">
                  <a:moveTo>
                    <a:pt x="31213" y="0"/>
                  </a:moveTo>
                  <a:lnTo>
                    <a:pt x="0" y="0"/>
                  </a:lnTo>
                  <a:lnTo>
                    <a:pt x="0" y="2381"/>
                  </a:lnTo>
                  <a:lnTo>
                    <a:pt x="34050" y="2381"/>
                  </a:lnTo>
                  <a:lnTo>
                    <a:pt x="31213" y="0"/>
                  </a:lnTo>
                  <a:close/>
                </a:path>
              </a:pathLst>
            </a:custGeom>
            <a:solidFill>
              <a:srgbClr val="FFF553"/>
            </a:solidFill>
          </p:spPr>
          <p:txBody>
            <a:bodyPr wrap="square" lIns="0" tIns="0" rIns="0" bIns="0" rtlCol="0"/>
            <a:lstStyle/>
            <a:p>
              <a:endParaRPr/>
            </a:p>
          </p:txBody>
        </p:sp>
        <p:sp>
          <p:nvSpPr>
            <p:cNvPr id="2672" name="object 2670">
              <a:extLst>
                <a:ext uri="{FF2B5EF4-FFF2-40B4-BE49-F238E27FC236}">
                  <a16:creationId xmlns:a16="http://schemas.microsoft.com/office/drawing/2014/main" id="{C6270864-1EAB-420D-8E68-251FF1145260}"/>
                </a:ext>
              </a:extLst>
            </p:cNvPr>
            <p:cNvSpPr/>
            <p:nvPr/>
          </p:nvSpPr>
          <p:spPr>
            <a:xfrm>
              <a:off x="5557783" y="4823863"/>
              <a:ext cx="136525" cy="0"/>
            </a:xfrm>
            <a:custGeom>
              <a:avLst/>
              <a:gdLst/>
              <a:ahLst/>
              <a:cxnLst/>
              <a:rect l="l" t="t" r="r" b="b"/>
              <a:pathLst>
                <a:path w="136525">
                  <a:moveTo>
                    <a:pt x="0" y="0"/>
                  </a:moveTo>
                  <a:lnTo>
                    <a:pt x="136203" y="0"/>
                  </a:lnTo>
                </a:path>
              </a:pathLst>
            </a:custGeom>
            <a:ln w="3175">
              <a:solidFill>
                <a:srgbClr val="FFF553"/>
              </a:solidFill>
            </a:ln>
          </p:spPr>
          <p:txBody>
            <a:bodyPr wrap="square" lIns="0" tIns="0" rIns="0" bIns="0" rtlCol="0"/>
            <a:lstStyle/>
            <a:p>
              <a:endParaRPr/>
            </a:p>
          </p:txBody>
        </p:sp>
        <p:sp>
          <p:nvSpPr>
            <p:cNvPr id="2673" name="object 2671">
              <a:extLst>
                <a:ext uri="{FF2B5EF4-FFF2-40B4-BE49-F238E27FC236}">
                  <a16:creationId xmlns:a16="http://schemas.microsoft.com/office/drawing/2014/main" id="{0B1F3459-1262-4F12-BB5A-C9EA971A2C2E}"/>
                </a:ext>
              </a:extLst>
            </p:cNvPr>
            <p:cNvSpPr/>
            <p:nvPr/>
          </p:nvSpPr>
          <p:spPr>
            <a:xfrm>
              <a:off x="5523732" y="4820291"/>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FFF553"/>
            </a:solidFill>
          </p:spPr>
          <p:txBody>
            <a:bodyPr wrap="square" lIns="0" tIns="0" rIns="0" bIns="0" rtlCol="0"/>
            <a:lstStyle/>
            <a:p>
              <a:endParaRPr/>
            </a:p>
          </p:txBody>
        </p:sp>
        <p:sp>
          <p:nvSpPr>
            <p:cNvPr id="2674" name="object 2672">
              <a:extLst>
                <a:ext uri="{FF2B5EF4-FFF2-40B4-BE49-F238E27FC236}">
                  <a16:creationId xmlns:a16="http://schemas.microsoft.com/office/drawing/2014/main" id="{27139516-4FE6-4DE4-A36D-00CA981CB251}"/>
                </a:ext>
              </a:extLst>
            </p:cNvPr>
            <p:cNvSpPr/>
            <p:nvPr/>
          </p:nvSpPr>
          <p:spPr>
            <a:xfrm>
              <a:off x="5569134" y="4821482"/>
              <a:ext cx="119380" cy="0"/>
            </a:xfrm>
            <a:custGeom>
              <a:avLst/>
              <a:gdLst/>
              <a:ahLst/>
              <a:cxnLst/>
              <a:rect l="l" t="t" r="r" b="b"/>
              <a:pathLst>
                <a:path w="119379">
                  <a:moveTo>
                    <a:pt x="0" y="0"/>
                  </a:moveTo>
                  <a:lnTo>
                    <a:pt x="119178" y="0"/>
                  </a:lnTo>
                </a:path>
              </a:pathLst>
            </a:custGeom>
            <a:ln w="3175">
              <a:solidFill>
                <a:srgbClr val="FFF553"/>
              </a:solidFill>
            </a:ln>
          </p:spPr>
          <p:txBody>
            <a:bodyPr wrap="square" lIns="0" tIns="0" rIns="0" bIns="0" rtlCol="0"/>
            <a:lstStyle/>
            <a:p>
              <a:endParaRPr/>
            </a:p>
          </p:txBody>
        </p:sp>
        <p:sp>
          <p:nvSpPr>
            <p:cNvPr id="2675" name="object 2673">
              <a:extLst>
                <a:ext uri="{FF2B5EF4-FFF2-40B4-BE49-F238E27FC236}">
                  <a16:creationId xmlns:a16="http://schemas.microsoft.com/office/drawing/2014/main" id="{41A32B2E-8FC6-4C17-8C82-8F57448B2DD8}"/>
                </a:ext>
              </a:extLst>
            </p:cNvPr>
            <p:cNvSpPr/>
            <p:nvPr/>
          </p:nvSpPr>
          <p:spPr>
            <a:xfrm>
              <a:off x="5523732" y="4820291"/>
              <a:ext cx="14604" cy="2540"/>
            </a:xfrm>
            <a:custGeom>
              <a:avLst/>
              <a:gdLst/>
              <a:ahLst/>
              <a:cxnLst/>
              <a:rect l="l" t="t" r="r" b="b"/>
              <a:pathLst>
                <a:path w="14604" h="2539">
                  <a:moveTo>
                    <a:pt x="14187" y="0"/>
                  </a:moveTo>
                  <a:lnTo>
                    <a:pt x="0" y="0"/>
                  </a:lnTo>
                  <a:lnTo>
                    <a:pt x="0" y="2381"/>
                  </a:lnTo>
                  <a:lnTo>
                    <a:pt x="14187" y="2381"/>
                  </a:lnTo>
                  <a:lnTo>
                    <a:pt x="14187" y="0"/>
                  </a:lnTo>
                  <a:close/>
                </a:path>
              </a:pathLst>
            </a:custGeom>
            <a:solidFill>
              <a:srgbClr val="FFF75C"/>
            </a:solidFill>
          </p:spPr>
          <p:txBody>
            <a:bodyPr wrap="square" lIns="0" tIns="0" rIns="0" bIns="0" rtlCol="0"/>
            <a:lstStyle/>
            <a:p>
              <a:endParaRPr/>
            </a:p>
          </p:txBody>
        </p:sp>
        <p:sp>
          <p:nvSpPr>
            <p:cNvPr id="2676" name="object 2674">
              <a:extLst>
                <a:ext uri="{FF2B5EF4-FFF2-40B4-BE49-F238E27FC236}">
                  <a16:creationId xmlns:a16="http://schemas.microsoft.com/office/drawing/2014/main" id="{4357D389-2188-4086-96BE-0F2412DCA731}"/>
                </a:ext>
              </a:extLst>
            </p:cNvPr>
            <p:cNvSpPr/>
            <p:nvPr/>
          </p:nvSpPr>
          <p:spPr>
            <a:xfrm>
              <a:off x="5569134" y="4821482"/>
              <a:ext cx="119380" cy="0"/>
            </a:xfrm>
            <a:custGeom>
              <a:avLst/>
              <a:gdLst/>
              <a:ahLst/>
              <a:cxnLst/>
              <a:rect l="l" t="t" r="r" b="b"/>
              <a:pathLst>
                <a:path w="119379">
                  <a:moveTo>
                    <a:pt x="0" y="0"/>
                  </a:moveTo>
                  <a:lnTo>
                    <a:pt x="119178" y="0"/>
                  </a:lnTo>
                </a:path>
              </a:pathLst>
            </a:custGeom>
            <a:ln w="3175">
              <a:solidFill>
                <a:srgbClr val="FFF75C"/>
              </a:solidFill>
            </a:ln>
          </p:spPr>
          <p:txBody>
            <a:bodyPr wrap="square" lIns="0" tIns="0" rIns="0" bIns="0" rtlCol="0"/>
            <a:lstStyle/>
            <a:p>
              <a:endParaRPr/>
            </a:p>
          </p:txBody>
        </p:sp>
        <p:sp>
          <p:nvSpPr>
            <p:cNvPr id="2677" name="object 2675">
              <a:extLst>
                <a:ext uri="{FF2B5EF4-FFF2-40B4-BE49-F238E27FC236}">
                  <a16:creationId xmlns:a16="http://schemas.microsoft.com/office/drawing/2014/main" id="{DBAEC1BD-FA10-49F2-BB5C-58C2BCCBE717}"/>
                </a:ext>
              </a:extLst>
            </p:cNvPr>
            <p:cNvSpPr/>
            <p:nvPr/>
          </p:nvSpPr>
          <p:spPr>
            <a:xfrm>
              <a:off x="5571971" y="4819100"/>
              <a:ext cx="113664" cy="0"/>
            </a:xfrm>
            <a:custGeom>
              <a:avLst/>
              <a:gdLst/>
              <a:ahLst/>
              <a:cxnLst/>
              <a:rect l="l" t="t" r="r" b="b"/>
              <a:pathLst>
                <a:path w="113664">
                  <a:moveTo>
                    <a:pt x="0" y="0"/>
                  </a:moveTo>
                  <a:lnTo>
                    <a:pt x="113502" y="0"/>
                  </a:lnTo>
                </a:path>
              </a:pathLst>
            </a:custGeom>
            <a:ln w="3175">
              <a:solidFill>
                <a:srgbClr val="FFF75C"/>
              </a:solidFill>
            </a:ln>
          </p:spPr>
          <p:txBody>
            <a:bodyPr wrap="square" lIns="0" tIns="0" rIns="0" bIns="0" rtlCol="0"/>
            <a:lstStyle/>
            <a:p>
              <a:endParaRPr/>
            </a:p>
          </p:txBody>
        </p:sp>
        <p:sp>
          <p:nvSpPr>
            <p:cNvPr id="2678" name="object 2676">
              <a:extLst>
                <a:ext uri="{FF2B5EF4-FFF2-40B4-BE49-F238E27FC236}">
                  <a16:creationId xmlns:a16="http://schemas.microsoft.com/office/drawing/2014/main" id="{92F32C9F-2982-48BD-AA4E-5241A2241B52}"/>
                </a:ext>
              </a:extLst>
            </p:cNvPr>
            <p:cNvSpPr/>
            <p:nvPr/>
          </p:nvSpPr>
          <p:spPr>
            <a:xfrm>
              <a:off x="5571971" y="4819100"/>
              <a:ext cx="113664" cy="0"/>
            </a:xfrm>
            <a:custGeom>
              <a:avLst/>
              <a:gdLst/>
              <a:ahLst/>
              <a:cxnLst/>
              <a:rect l="l" t="t" r="r" b="b"/>
              <a:pathLst>
                <a:path w="113664">
                  <a:moveTo>
                    <a:pt x="0" y="0"/>
                  </a:moveTo>
                  <a:lnTo>
                    <a:pt x="113502" y="0"/>
                  </a:lnTo>
                </a:path>
              </a:pathLst>
            </a:custGeom>
            <a:ln w="3175">
              <a:solidFill>
                <a:srgbClr val="FFF75E"/>
              </a:solidFill>
            </a:ln>
          </p:spPr>
          <p:txBody>
            <a:bodyPr wrap="square" lIns="0" tIns="0" rIns="0" bIns="0" rtlCol="0"/>
            <a:lstStyle/>
            <a:p>
              <a:endParaRPr/>
            </a:p>
          </p:txBody>
        </p:sp>
        <p:sp>
          <p:nvSpPr>
            <p:cNvPr id="2679" name="object 2677">
              <a:extLst>
                <a:ext uri="{FF2B5EF4-FFF2-40B4-BE49-F238E27FC236}">
                  <a16:creationId xmlns:a16="http://schemas.microsoft.com/office/drawing/2014/main" id="{6E8CDE27-FF64-4CC6-A81F-97E3B4ADF30A}"/>
                </a:ext>
              </a:extLst>
            </p:cNvPr>
            <p:cNvSpPr/>
            <p:nvPr/>
          </p:nvSpPr>
          <p:spPr>
            <a:xfrm>
              <a:off x="5580484" y="4815528"/>
              <a:ext cx="93980" cy="0"/>
            </a:xfrm>
            <a:custGeom>
              <a:avLst/>
              <a:gdLst/>
              <a:ahLst/>
              <a:cxnLst/>
              <a:rect l="l" t="t" r="r" b="b"/>
              <a:pathLst>
                <a:path w="93979">
                  <a:moveTo>
                    <a:pt x="0" y="0"/>
                  </a:moveTo>
                  <a:lnTo>
                    <a:pt x="93639" y="0"/>
                  </a:lnTo>
                </a:path>
              </a:pathLst>
            </a:custGeom>
            <a:ln w="4762">
              <a:solidFill>
                <a:srgbClr val="FFF75E"/>
              </a:solidFill>
            </a:ln>
          </p:spPr>
          <p:txBody>
            <a:bodyPr wrap="square" lIns="0" tIns="0" rIns="0" bIns="0" rtlCol="0"/>
            <a:lstStyle/>
            <a:p>
              <a:endParaRPr/>
            </a:p>
          </p:txBody>
        </p:sp>
        <p:sp>
          <p:nvSpPr>
            <p:cNvPr id="2680" name="object 2678">
              <a:extLst>
                <a:ext uri="{FF2B5EF4-FFF2-40B4-BE49-F238E27FC236}">
                  <a16:creationId xmlns:a16="http://schemas.microsoft.com/office/drawing/2014/main" id="{B4AD4884-4BCC-413E-8075-F70F6D7288EC}"/>
                </a:ext>
              </a:extLst>
            </p:cNvPr>
            <p:cNvSpPr/>
            <p:nvPr/>
          </p:nvSpPr>
          <p:spPr>
            <a:xfrm>
              <a:off x="5580484" y="4815528"/>
              <a:ext cx="93980" cy="0"/>
            </a:xfrm>
            <a:custGeom>
              <a:avLst/>
              <a:gdLst/>
              <a:ahLst/>
              <a:cxnLst/>
              <a:rect l="l" t="t" r="r" b="b"/>
              <a:pathLst>
                <a:path w="93979">
                  <a:moveTo>
                    <a:pt x="0" y="0"/>
                  </a:moveTo>
                  <a:lnTo>
                    <a:pt x="93639" y="0"/>
                  </a:lnTo>
                </a:path>
              </a:pathLst>
            </a:custGeom>
            <a:ln w="4762">
              <a:solidFill>
                <a:srgbClr val="FFF966"/>
              </a:solidFill>
            </a:ln>
          </p:spPr>
          <p:txBody>
            <a:bodyPr wrap="square" lIns="0" tIns="0" rIns="0" bIns="0" rtlCol="0"/>
            <a:lstStyle/>
            <a:p>
              <a:endParaRPr/>
            </a:p>
          </p:txBody>
        </p:sp>
        <p:sp>
          <p:nvSpPr>
            <p:cNvPr id="2681" name="object 2679">
              <a:extLst>
                <a:ext uri="{FF2B5EF4-FFF2-40B4-BE49-F238E27FC236}">
                  <a16:creationId xmlns:a16="http://schemas.microsoft.com/office/drawing/2014/main" id="{AABEFA54-E268-45C0-8A02-E261BD3C2C24}"/>
                </a:ext>
              </a:extLst>
            </p:cNvPr>
            <p:cNvSpPr/>
            <p:nvPr/>
          </p:nvSpPr>
          <p:spPr>
            <a:xfrm>
              <a:off x="5603184" y="4810766"/>
              <a:ext cx="57150" cy="2540"/>
            </a:xfrm>
            <a:custGeom>
              <a:avLst/>
              <a:gdLst/>
              <a:ahLst/>
              <a:cxnLst/>
              <a:rect l="l" t="t" r="r" b="b"/>
              <a:pathLst>
                <a:path w="57150" h="2539">
                  <a:moveTo>
                    <a:pt x="56751" y="0"/>
                  </a:moveTo>
                  <a:lnTo>
                    <a:pt x="2837" y="0"/>
                  </a:lnTo>
                  <a:lnTo>
                    <a:pt x="0" y="2381"/>
                  </a:lnTo>
                  <a:lnTo>
                    <a:pt x="56751" y="2381"/>
                  </a:lnTo>
                  <a:lnTo>
                    <a:pt x="56751" y="0"/>
                  </a:lnTo>
                  <a:close/>
                </a:path>
              </a:pathLst>
            </a:custGeom>
            <a:solidFill>
              <a:srgbClr val="FFF966"/>
            </a:solidFill>
          </p:spPr>
          <p:txBody>
            <a:bodyPr wrap="square" lIns="0" tIns="0" rIns="0" bIns="0" rtlCol="0"/>
            <a:lstStyle/>
            <a:p>
              <a:endParaRPr/>
            </a:p>
          </p:txBody>
        </p:sp>
        <p:sp>
          <p:nvSpPr>
            <p:cNvPr id="2682" name="object 2680">
              <a:extLst>
                <a:ext uri="{FF2B5EF4-FFF2-40B4-BE49-F238E27FC236}">
                  <a16:creationId xmlns:a16="http://schemas.microsoft.com/office/drawing/2014/main" id="{01AC0DA2-C5B3-427B-9EF9-28131A337B6A}"/>
                </a:ext>
              </a:extLst>
            </p:cNvPr>
            <p:cNvSpPr/>
            <p:nvPr/>
          </p:nvSpPr>
          <p:spPr>
            <a:xfrm>
              <a:off x="5603184" y="4810766"/>
              <a:ext cx="57150" cy="2540"/>
            </a:xfrm>
            <a:custGeom>
              <a:avLst/>
              <a:gdLst/>
              <a:ahLst/>
              <a:cxnLst/>
              <a:rect l="l" t="t" r="r" b="b"/>
              <a:pathLst>
                <a:path w="57150" h="2539">
                  <a:moveTo>
                    <a:pt x="56751" y="0"/>
                  </a:moveTo>
                  <a:lnTo>
                    <a:pt x="2837" y="0"/>
                  </a:lnTo>
                  <a:lnTo>
                    <a:pt x="0" y="2381"/>
                  </a:lnTo>
                  <a:lnTo>
                    <a:pt x="56751" y="2381"/>
                  </a:lnTo>
                  <a:lnTo>
                    <a:pt x="56751" y="0"/>
                  </a:lnTo>
                  <a:close/>
                </a:path>
              </a:pathLst>
            </a:custGeom>
            <a:solidFill>
              <a:srgbClr val="FFF96B"/>
            </a:solidFill>
          </p:spPr>
          <p:txBody>
            <a:bodyPr wrap="square" lIns="0" tIns="0" rIns="0" bIns="0" rtlCol="0"/>
            <a:lstStyle/>
            <a:p>
              <a:endParaRPr/>
            </a:p>
          </p:txBody>
        </p:sp>
        <p:sp>
          <p:nvSpPr>
            <p:cNvPr id="2683" name="object 2681">
              <a:extLst>
                <a:ext uri="{FF2B5EF4-FFF2-40B4-BE49-F238E27FC236}">
                  <a16:creationId xmlns:a16="http://schemas.microsoft.com/office/drawing/2014/main" id="{7E7587D3-DAE3-4C94-A515-EC171944E78A}"/>
                </a:ext>
              </a:extLst>
            </p:cNvPr>
            <p:cNvSpPr/>
            <p:nvPr/>
          </p:nvSpPr>
          <p:spPr>
            <a:xfrm>
              <a:off x="5625885" y="4808384"/>
              <a:ext cx="28575" cy="2540"/>
            </a:xfrm>
            <a:custGeom>
              <a:avLst/>
              <a:gdLst/>
              <a:ahLst/>
              <a:cxnLst/>
              <a:rect l="l" t="t" r="r" b="b"/>
              <a:pathLst>
                <a:path w="28575" h="2539">
                  <a:moveTo>
                    <a:pt x="25538" y="0"/>
                  </a:moveTo>
                  <a:lnTo>
                    <a:pt x="2837" y="0"/>
                  </a:lnTo>
                  <a:lnTo>
                    <a:pt x="0" y="2381"/>
                  </a:lnTo>
                  <a:lnTo>
                    <a:pt x="28375" y="2381"/>
                  </a:lnTo>
                  <a:lnTo>
                    <a:pt x="25538" y="0"/>
                  </a:lnTo>
                  <a:close/>
                </a:path>
              </a:pathLst>
            </a:custGeom>
            <a:solidFill>
              <a:srgbClr val="FFFB73"/>
            </a:solidFill>
          </p:spPr>
          <p:txBody>
            <a:bodyPr wrap="square" lIns="0" tIns="0" rIns="0" bIns="0" rtlCol="0"/>
            <a:lstStyle/>
            <a:p>
              <a:endParaRPr/>
            </a:p>
          </p:txBody>
        </p:sp>
        <p:sp>
          <p:nvSpPr>
            <p:cNvPr id="2684" name="object 2682">
              <a:extLst>
                <a:ext uri="{FF2B5EF4-FFF2-40B4-BE49-F238E27FC236}">
                  <a16:creationId xmlns:a16="http://schemas.microsoft.com/office/drawing/2014/main" id="{3ED5DCFB-E7AF-4AE5-9160-CE79CF417602}"/>
                </a:ext>
              </a:extLst>
            </p:cNvPr>
            <p:cNvSpPr/>
            <p:nvPr/>
          </p:nvSpPr>
          <p:spPr>
            <a:xfrm>
              <a:off x="5625885" y="4808384"/>
              <a:ext cx="28575" cy="2540"/>
            </a:xfrm>
            <a:custGeom>
              <a:avLst/>
              <a:gdLst/>
              <a:ahLst/>
              <a:cxnLst/>
              <a:rect l="l" t="t" r="r" b="b"/>
              <a:pathLst>
                <a:path w="28575" h="2539">
                  <a:moveTo>
                    <a:pt x="25538" y="0"/>
                  </a:moveTo>
                  <a:lnTo>
                    <a:pt x="2837" y="0"/>
                  </a:lnTo>
                  <a:lnTo>
                    <a:pt x="0" y="2381"/>
                  </a:lnTo>
                  <a:lnTo>
                    <a:pt x="28375" y="2381"/>
                  </a:lnTo>
                  <a:lnTo>
                    <a:pt x="25538" y="0"/>
                  </a:lnTo>
                  <a:close/>
                </a:path>
              </a:pathLst>
            </a:custGeom>
            <a:solidFill>
              <a:srgbClr val="FFFF7E"/>
            </a:solidFill>
          </p:spPr>
          <p:txBody>
            <a:bodyPr wrap="square" lIns="0" tIns="0" rIns="0" bIns="0" rtlCol="0"/>
            <a:lstStyle/>
            <a:p>
              <a:endParaRPr/>
            </a:p>
          </p:txBody>
        </p:sp>
        <p:sp>
          <p:nvSpPr>
            <p:cNvPr id="2685" name="object 2683">
              <a:extLst>
                <a:ext uri="{FF2B5EF4-FFF2-40B4-BE49-F238E27FC236}">
                  <a16:creationId xmlns:a16="http://schemas.microsoft.com/office/drawing/2014/main" id="{2AFA07CB-FEDC-4C6B-8E8A-27B23CE1CEC0}"/>
                </a:ext>
              </a:extLst>
            </p:cNvPr>
            <p:cNvSpPr/>
            <p:nvPr/>
          </p:nvSpPr>
          <p:spPr>
            <a:xfrm>
              <a:off x="5699662" y="4882238"/>
              <a:ext cx="74295" cy="5080"/>
            </a:xfrm>
            <a:custGeom>
              <a:avLst/>
              <a:gdLst/>
              <a:ahLst/>
              <a:cxnLst/>
              <a:rect l="l" t="t" r="r" b="b"/>
              <a:pathLst>
                <a:path w="74295" h="5079">
                  <a:moveTo>
                    <a:pt x="73776" y="0"/>
                  </a:moveTo>
                  <a:lnTo>
                    <a:pt x="0" y="0"/>
                  </a:lnTo>
                  <a:lnTo>
                    <a:pt x="2837" y="4762"/>
                  </a:lnTo>
                  <a:lnTo>
                    <a:pt x="73776" y="4762"/>
                  </a:lnTo>
                  <a:lnTo>
                    <a:pt x="73776" y="0"/>
                  </a:lnTo>
                  <a:close/>
                </a:path>
              </a:pathLst>
            </a:custGeom>
            <a:solidFill>
              <a:srgbClr val="FF2000"/>
            </a:solidFill>
          </p:spPr>
          <p:txBody>
            <a:bodyPr wrap="square" lIns="0" tIns="0" rIns="0" bIns="0" rtlCol="0"/>
            <a:lstStyle/>
            <a:p>
              <a:endParaRPr/>
            </a:p>
          </p:txBody>
        </p:sp>
        <p:sp>
          <p:nvSpPr>
            <p:cNvPr id="2686" name="object 2684">
              <a:extLst>
                <a:ext uri="{FF2B5EF4-FFF2-40B4-BE49-F238E27FC236}">
                  <a16:creationId xmlns:a16="http://schemas.microsoft.com/office/drawing/2014/main" id="{27505934-54F9-4AC4-8948-DA8973DCD2BC}"/>
                </a:ext>
              </a:extLst>
            </p:cNvPr>
            <p:cNvSpPr/>
            <p:nvPr/>
          </p:nvSpPr>
          <p:spPr>
            <a:xfrm>
              <a:off x="5702499" y="4882238"/>
              <a:ext cx="71120" cy="5080"/>
            </a:xfrm>
            <a:custGeom>
              <a:avLst/>
              <a:gdLst/>
              <a:ahLst/>
              <a:cxnLst/>
              <a:rect l="l" t="t" r="r" b="b"/>
              <a:pathLst>
                <a:path w="71120" h="5079">
                  <a:moveTo>
                    <a:pt x="70939" y="0"/>
                  </a:moveTo>
                  <a:lnTo>
                    <a:pt x="0" y="0"/>
                  </a:lnTo>
                  <a:lnTo>
                    <a:pt x="0" y="4762"/>
                  </a:lnTo>
                  <a:lnTo>
                    <a:pt x="70939" y="4762"/>
                  </a:lnTo>
                  <a:lnTo>
                    <a:pt x="70939" y="0"/>
                  </a:lnTo>
                  <a:close/>
                </a:path>
              </a:pathLst>
            </a:custGeom>
            <a:solidFill>
              <a:srgbClr val="FF2F00"/>
            </a:solidFill>
          </p:spPr>
          <p:txBody>
            <a:bodyPr wrap="square" lIns="0" tIns="0" rIns="0" bIns="0" rtlCol="0"/>
            <a:lstStyle/>
            <a:p>
              <a:endParaRPr/>
            </a:p>
          </p:txBody>
        </p:sp>
        <p:sp>
          <p:nvSpPr>
            <p:cNvPr id="2687" name="object 2685">
              <a:extLst>
                <a:ext uri="{FF2B5EF4-FFF2-40B4-BE49-F238E27FC236}">
                  <a16:creationId xmlns:a16="http://schemas.microsoft.com/office/drawing/2014/main" id="{C23F74CC-898C-409C-A9B9-FF3E9D9686DF}"/>
                </a:ext>
              </a:extLst>
            </p:cNvPr>
            <p:cNvSpPr/>
            <p:nvPr/>
          </p:nvSpPr>
          <p:spPr>
            <a:xfrm>
              <a:off x="5668448" y="4881048"/>
              <a:ext cx="122555" cy="0"/>
            </a:xfrm>
            <a:custGeom>
              <a:avLst/>
              <a:gdLst/>
              <a:ahLst/>
              <a:cxnLst/>
              <a:rect l="l" t="t" r="r" b="b"/>
              <a:pathLst>
                <a:path w="122554">
                  <a:moveTo>
                    <a:pt x="0" y="0"/>
                  </a:moveTo>
                  <a:lnTo>
                    <a:pt x="122015" y="0"/>
                  </a:lnTo>
                </a:path>
              </a:pathLst>
            </a:custGeom>
            <a:ln w="3175">
              <a:solidFill>
                <a:srgbClr val="FF4900"/>
              </a:solidFill>
            </a:ln>
          </p:spPr>
          <p:txBody>
            <a:bodyPr wrap="square" lIns="0" tIns="0" rIns="0" bIns="0" rtlCol="0"/>
            <a:lstStyle/>
            <a:p>
              <a:endParaRPr/>
            </a:p>
          </p:txBody>
        </p:sp>
        <p:sp>
          <p:nvSpPr>
            <p:cNvPr id="2688" name="object 2686">
              <a:extLst>
                <a:ext uri="{FF2B5EF4-FFF2-40B4-BE49-F238E27FC236}">
                  <a16:creationId xmlns:a16="http://schemas.microsoft.com/office/drawing/2014/main" id="{46D632C2-1271-438D-9399-02868C872298}"/>
                </a:ext>
              </a:extLst>
            </p:cNvPr>
            <p:cNvSpPr/>
            <p:nvPr/>
          </p:nvSpPr>
          <p:spPr>
            <a:xfrm>
              <a:off x="5557783" y="4879857"/>
              <a:ext cx="53975" cy="2540"/>
            </a:xfrm>
            <a:custGeom>
              <a:avLst/>
              <a:gdLst/>
              <a:ahLst/>
              <a:cxnLst/>
              <a:rect l="l" t="t" r="r" b="b"/>
              <a:pathLst>
                <a:path w="53975" h="2539">
                  <a:moveTo>
                    <a:pt x="53913" y="0"/>
                  </a:moveTo>
                  <a:lnTo>
                    <a:pt x="0" y="0"/>
                  </a:lnTo>
                  <a:lnTo>
                    <a:pt x="2837" y="2381"/>
                  </a:lnTo>
                  <a:lnTo>
                    <a:pt x="51076" y="2381"/>
                  </a:lnTo>
                  <a:lnTo>
                    <a:pt x="53913" y="0"/>
                  </a:lnTo>
                  <a:close/>
                </a:path>
              </a:pathLst>
            </a:custGeom>
            <a:solidFill>
              <a:srgbClr val="FF4900"/>
            </a:solidFill>
          </p:spPr>
          <p:txBody>
            <a:bodyPr wrap="square" lIns="0" tIns="0" rIns="0" bIns="0" rtlCol="0"/>
            <a:lstStyle/>
            <a:p>
              <a:endParaRPr/>
            </a:p>
          </p:txBody>
        </p:sp>
        <p:sp>
          <p:nvSpPr>
            <p:cNvPr id="2689" name="object 2687">
              <a:extLst>
                <a:ext uri="{FF2B5EF4-FFF2-40B4-BE49-F238E27FC236}">
                  <a16:creationId xmlns:a16="http://schemas.microsoft.com/office/drawing/2014/main" id="{0AB6549D-F926-48C2-B20D-43A43DF5C851}"/>
                </a:ext>
              </a:extLst>
            </p:cNvPr>
            <p:cNvSpPr/>
            <p:nvPr/>
          </p:nvSpPr>
          <p:spPr>
            <a:xfrm>
              <a:off x="5668448" y="4881048"/>
              <a:ext cx="122555" cy="0"/>
            </a:xfrm>
            <a:custGeom>
              <a:avLst/>
              <a:gdLst/>
              <a:ahLst/>
              <a:cxnLst/>
              <a:rect l="l" t="t" r="r" b="b"/>
              <a:pathLst>
                <a:path w="122554">
                  <a:moveTo>
                    <a:pt x="0" y="0"/>
                  </a:moveTo>
                  <a:lnTo>
                    <a:pt x="122015" y="0"/>
                  </a:lnTo>
                </a:path>
              </a:pathLst>
            </a:custGeom>
            <a:ln w="3175">
              <a:solidFill>
                <a:srgbClr val="FF5200"/>
              </a:solidFill>
            </a:ln>
          </p:spPr>
          <p:txBody>
            <a:bodyPr wrap="square" lIns="0" tIns="0" rIns="0" bIns="0" rtlCol="0"/>
            <a:lstStyle/>
            <a:p>
              <a:endParaRPr/>
            </a:p>
          </p:txBody>
        </p:sp>
        <p:sp>
          <p:nvSpPr>
            <p:cNvPr id="2690" name="object 2688">
              <a:extLst>
                <a:ext uri="{FF2B5EF4-FFF2-40B4-BE49-F238E27FC236}">
                  <a16:creationId xmlns:a16="http://schemas.microsoft.com/office/drawing/2014/main" id="{EE927500-3D48-4FD4-8D49-CE5733053912}"/>
                </a:ext>
              </a:extLst>
            </p:cNvPr>
            <p:cNvSpPr/>
            <p:nvPr/>
          </p:nvSpPr>
          <p:spPr>
            <a:xfrm>
              <a:off x="5659936" y="4878666"/>
              <a:ext cx="133985" cy="0"/>
            </a:xfrm>
            <a:custGeom>
              <a:avLst/>
              <a:gdLst/>
              <a:ahLst/>
              <a:cxnLst/>
              <a:rect l="l" t="t" r="r" b="b"/>
              <a:pathLst>
                <a:path w="133985">
                  <a:moveTo>
                    <a:pt x="0" y="0"/>
                  </a:moveTo>
                  <a:lnTo>
                    <a:pt x="133365" y="0"/>
                  </a:lnTo>
                </a:path>
              </a:pathLst>
            </a:custGeom>
            <a:ln w="3175">
              <a:solidFill>
                <a:srgbClr val="FF5200"/>
              </a:solidFill>
            </a:ln>
          </p:spPr>
          <p:txBody>
            <a:bodyPr wrap="square" lIns="0" tIns="0" rIns="0" bIns="0" rtlCol="0"/>
            <a:lstStyle/>
            <a:p>
              <a:endParaRPr/>
            </a:p>
          </p:txBody>
        </p:sp>
        <p:sp>
          <p:nvSpPr>
            <p:cNvPr id="2691" name="object 2689">
              <a:extLst>
                <a:ext uri="{FF2B5EF4-FFF2-40B4-BE49-F238E27FC236}">
                  <a16:creationId xmlns:a16="http://schemas.microsoft.com/office/drawing/2014/main" id="{13A6A29E-A4D8-474E-B573-BB0ED9EF7549}"/>
                </a:ext>
              </a:extLst>
            </p:cNvPr>
            <p:cNvSpPr/>
            <p:nvPr/>
          </p:nvSpPr>
          <p:spPr>
            <a:xfrm>
              <a:off x="5557783" y="4879857"/>
              <a:ext cx="53975" cy="2540"/>
            </a:xfrm>
            <a:custGeom>
              <a:avLst/>
              <a:gdLst/>
              <a:ahLst/>
              <a:cxnLst/>
              <a:rect l="l" t="t" r="r" b="b"/>
              <a:pathLst>
                <a:path w="53975" h="2539">
                  <a:moveTo>
                    <a:pt x="53913" y="0"/>
                  </a:moveTo>
                  <a:lnTo>
                    <a:pt x="0" y="0"/>
                  </a:lnTo>
                  <a:lnTo>
                    <a:pt x="2837" y="2381"/>
                  </a:lnTo>
                  <a:lnTo>
                    <a:pt x="51076" y="2381"/>
                  </a:lnTo>
                  <a:lnTo>
                    <a:pt x="53913" y="0"/>
                  </a:lnTo>
                  <a:close/>
                </a:path>
              </a:pathLst>
            </a:custGeom>
            <a:solidFill>
              <a:srgbClr val="FF5200"/>
            </a:solidFill>
          </p:spPr>
          <p:txBody>
            <a:bodyPr wrap="square" lIns="0" tIns="0" rIns="0" bIns="0" rtlCol="0"/>
            <a:lstStyle/>
            <a:p>
              <a:endParaRPr/>
            </a:p>
          </p:txBody>
        </p:sp>
        <p:sp>
          <p:nvSpPr>
            <p:cNvPr id="2692" name="object 2690">
              <a:extLst>
                <a:ext uri="{FF2B5EF4-FFF2-40B4-BE49-F238E27FC236}">
                  <a16:creationId xmlns:a16="http://schemas.microsoft.com/office/drawing/2014/main" id="{6A0694F9-1AC1-4604-BD05-0E3A970A446C}"/>
                </a:ext>
              </a:extLst>
            </p:cNvPr>
            <p:cNvSpPr/>
            <p:nvPr/>
          </p:nvSpPr>
          <p:spPr>
            <a:xfrm>
              <a:off x="5543595" y="4878666"/>
              <a:ext cx="90805" cy="0"/>
            </a:xfrm>
            <a:custGeom>
              <a:avLst/>
              <a:gdLst/>
              <a:ahLst/>
              <a:cxnLst/>
              <a:rect l="l" t="t" r="r" b="b"/>
              <a:pathLst>
                <a:path w="90804">
                  <a:moveTo>
                    <a:pt x="0" y="0"/>
                  </a:moveTo>
                  <a:lnTo>
                    <a:pt x="90802" y="0"/>
                  </a:lnTo>
                </a:path>
              </a:pathLst>
            </a:custGeom>
            <a:ln w="3175">
              <a:solidFill>
                <a:srgbClr val="FF5200"/>
              </a:solidFill>
            </a:ln>
          </p:spPr>
          <p:txBody>
            <a:bodyPr wrap="square" lIns="0" tIns="0" rIns="0" bIns="0" rtlCol="0"/>
            <a:lstStyle/>
            <a:p>
              <a:endParaRPr/>
            </a:p>
          </p:txBody>
        </p:sp>
        <p:sp>
          <p:nvSpPr>
            <p:cNvPr id="2693" name="object 2691">
              <a:extLst>
                <a:ext uri="{FF2B5EF4-FFF2-40B4-BE49-F238E27FC236}">
                  <a16:creationId xmlns:a16="http://schemas.microsoft.com/office/drawing/2014/main" id="{5001B466-E3CB-4650-BB13-719D22943CF8}"/>
                </a:ext>
              </a:extLst>
            </p:cNvPr>
            <p:cNvSpPr/>
            <p:nvPr/>
          </p:nvSpPr>
          <p:spPr>
            <a:xfrm>
              <a:off x="5659936" y="4878666"/>
              <a:ext cx="133985" cy="0"/>
            </a:xfrm>
            <a:custGeom>
              <a:avLst/>
              <a:gdLst/>
              <a:ahLst/>
              <a:cxnLst/>
              <a:rect l="l" t="t" r="r" b="b"/>
              <a:pathLst>
                <a:path w="133985">
                  <a:moveTo>
                    <a:pt x="0" y="0"/>
                  </a:moveTo>
                  <a:lnTo>
                    <a:pt x="133365" y="0"/>
                  </a:lnTo>
                </a:path>
              </a:pathLst>
            </a:custGeom>
            <a:ln w="3175">
              <a:solidFill>
                <a:srgbClr val="FF6000"/>
              </a:solidFill>
            </a:ln>
          </p:spPr>
          <p:txBody>
            <a:bodyPr wrap="square" lIns="0" tIns="0" rIns="0" bIns="0" rtlCol="0"/>
            <a:lstStyle/>
            <a:p>
              <a:endParaRPr/>
            </a:p>
          </p:txBody>
        </p:sp>
        <p:sp>
          <p:nvSpPr>
            <p:cNvPr id="2694" name="object 2692">
              <a:extLst>
                <a:ext uri="{FF2B5EF4-FFF2-40B4-BE49-F238E27FC236}">
                  <a16:creationId xmlns:a16="http://schemas.microsoft.com/office/drawing/2014/main" id="{C929C833-395A-45A0-A1C7-B1763AAF29AA}"/>
                </a:ext>
              </a:extLst>
            </p:cNvPr>
            <p:cNvSpPr/>
            <p:nvPr/>
          </p:nvSpPr>
          <p:spPr>
            <a:xfrm>
              <a:off x="5651423" y="4876280"/>
              <a:ext cx="144780" cy="0"/>
            </a:xfrm>
            <a:custGeom>
              <a:avLst/>
              <a:gdLst/>
              <a:ahLst/>
              <a:cxnLst/>
              <a:rect l="l" t="t" r="r" b="b"/>
              <a:pathLst>
                <a:path w="144779">
                  <a:moveTo>
                    <a:pt x="0" y="0"/>
                  </a:moveTo>
                  <a:lnTo>
                    <a:pt x="144716" y="0"/>
                  </a:lnTo>
                </a:path>
              </a:pathLst>
            </a:custGeom>
            <a:ln w="3175">
              <a:solidFill>
                <a:srgbClr val="FF6000"/>
              </a:solidFill>
            </a:ln>
          </p:spPr>
          <p:txBody>
            <a:bodyPr wrap="square" lIns="0" tIns="0" rIns="0" bIns="0" rtlCol="0"/>
            <a:lstStyle/>
            <a:p>
              <a:endParaRPr/>
            </a:p>
          </p:txBody>
        </p:sp>
        <p:sp>
          <p:nvSpPr>
            <p:cNvPr id="2695" name="object 2693">
              <a:extLst>
                <a:ext uri="{FF2B5EF4-FFF2-40B4-BE49-F238E27FC236}">
                  <a16:creationId xmlns:a16="http://schemas.microsoft.com/office/drawing/2014/main" id="{6FD13507-AFA1-4391-BC70-8A79FD039EF0}"/>
                </a:ext>
              </a:extLst>
            </p:cNvPr>
            <p:cNvSpPr/>
            <p:nvPr/>
          </p:nvSpPr>
          <p:spPr>
            <a:xfrm>
              <a:off x="5543595" y="4878666"/>
              <a:ext cx="90805" cy="0"/>
            </a:xfrm>
            <a:custGeom>
              <a:avLst/>
              <a:gdLst/>
              <a:ahLst/>
              <a:cxnLst/>
              <a:rect l="l" t="t" r="r" b="b"/>
              <a:pathLst>
                <a:path w="90804">
                  <a:moveTo>
                    <a:pt x="0" y="0"/>
                  </a:moveTo>
                  <a:lnTo>
                    <a:pt x="90802" y="0"/>
                  </a:lnTo>
                </a:path>
              </a:pathLst>
            </a:custGeom>
            <a:ln w="3175">
              <a:solidFill>
                <a:srgbClr val="FF6000"/>
              </a:solidFill>
            </a:ln>
          </p:spPr>
          <p:txBody>
            <a:bodyPr wrap="square" lIns="0" tIns="0" rIns="0" bIns="0" rtlCol="0"/>
            <a:lstStyle/>
            <a:p>
              <a:endParaRPr/>
            </a:p>
          </p:txBody>
        </p:sp>
        <p:sp>
          <p:nvSpPr>
            <p:cNvPr id="2696" name="object 2694">
              <a:extLst>
                <a:ext uri="{FF2B5EF4-FFF2-40B4-BE49-F238E27FC236}">
                  <a16:creationId xmlns:a16="http://schemas.microsoft.com/office/drawing/2014/main" id="{F2582419-F838-4031-A9F1-B419B38D9C4D}"/>
                </a:ext>
              </a:extLst>
            </p:cNvPr>
            <p:cNvSpPr/>
            <p:nvPr/>
          </p:nvSpPr>
          <p:spPr>
            <a:xfrm>
              <a:off x="5535083" y="4876280"/>
              <a:ext cx="113664" cy="0"/>
            </a:xfrm>
            <a:custGeom>
              <a:avLst/>
              <a:gdLst/>
              <a:ahLst/>
              <a:cxnLst/>
              <a:rect l="l" t="t" r="r" b="b"/>
              <a:pathLst>
                <a:path w="113664">
                  <a:moveTo>
                    <a:pt x="0" y="0"/>
                  </a:moveTo>
                  <a:lnTo>
                    <a:pt x="113502" y="0"/>
                  </a:lnTo>
                </a:path>
              </a:pathLst>
            </a:custGeom>
            <a:ln w="3175">
              <a:solidFill>
                <a:srgbClr val="FF6000"/>
              </a:solidFill>
            </a:ln>
          </p:spPr>
          <p:txBody>
            <a:bodyPr wrap="square" lIns="0" tIns="0" rIns="0" bIns="0" rtlCol="0"/>
            <a:lstStyle/>
            <a:p>
              <a:endParaRPr/>
            </a:p>
          </p:txBody>
        </p:sp>
        <p:sp>
          <p:nvSpPr>
            <p:cNvPr id="2697" name="object 2695">
              <a:extLst>
                <a:ext uri="{FF2B5EF4-FFF2-40B4-BE49-F238E27FC236}">
                  <a16:creationId xmlns:a16="http://schemas.microsoft.com/office/drawing/2014/main" id="{19194CE5-9F56-4D19-A095-11A129B06F50}"/>
                </a:ext>
              </a:extLst>
            </p:cNvPr>
            <p:cNvSpPr/>
            <p:nvPr/>
          </p:nvSpPr>
          <p:spPr>
            <a:xfrm>
              <a:off x="5535083" y="4876280"/>
              <a:ext cx="113664" cy="0"/>
            </a:xfrm>
            <a:custGeom>
              <a:avLst/>
              <a:gdLst/>
              <a:ahLst/>
              <a:cxnLst/>
              <a:rect l="l" t="t" r="r" b="b"/>
              <a:pathLst>
                <a:path w="113664">
                  <a:moveTo>
                    <a:pt x="0" y="0"/>
                  </a:moveTo>
                  <a:lnTo>
                    <a:pt x="113502" y="0"/>
                  </a:lnTo>
                </a:path>
              </a:pathLst>
            </a:custGeom>
            <a:ln w="3175">
              <a:solidFill>
                <a:srgbClr val="FF6B00"/>
              </a:solidFill>
            </a:ln>
          </p:spPr>
          <p:txBody>
            <a:bodyPr wrap="square" lIns="0" tIns="0" rIns="0" bIns="0" rtlCol="0"/>
            <a:lstStyle/>
            <a:p>
              <a:endParaRPr/>
            </a:p>
          </p:txBody>
        </p:sp>
        <p:sp>
          <p:nvSpPr>
            <p:cNvPr id="2698" name="object 2696">
              <a:extLst>
                <a:ext uri="{FF2B5EF4-FFF2-40B4-BE49-F238E27FC236}">
                  <a16:creationId xmlns:a16="http://schemas.microsoft.com/office/drawing/2014/main" id="{B1CC5BA5-EFF8-4A31-A36C-E644E38FFC1A}"/>
                </a:ext>
              </a:extLst>
            </p:cNvPr>
            <p:cNvSpPr/>
            <p:nvPr/>
          </p:nvSpPr>
          <p:spPr>
            <a:xfrm>
              <a:off x="5651423" y="4876280"/>
              <a:ext cx="144780" cy="0"/>
            </a:xfrm>
            <a:custGeom>
              <a:avLst/>
              <a:gdLst/>
              <a:ahLst/>
              <a:cxnLst/>
              <a:rect l="l" t="t" r="r" b="b"/>
              <a:pathLst>
                <a:path w="144779">
                  <a:moveTo>
                    <a:pt x="0" y="0"/>
                  </a:moveTo>
                  <a:lnTo>
                    <a:pt x="144716" y="0"/>
                  </a:lnTo>
                </a:path>
              </a:pathLst>
            </a:custGeom>
            <a:ln w="3175">
              <a:solidFill>
                <a:srgbClr val="FF6B00"/>
              </a:solidFill>
            </a:ln>
          </p:spPr>
          <p:txBody>
            <a:bodyPr wrap="square" lIns="0" tIns="0" rIns="0" bIns="0" rtlCol="0"/>
            <a:lstStyle/>
            <a:p>
              <a:endParaRPr/>
            </a:p>
          </p:txBody>
        </p:sp>
        <p:sp>
          <p:nvSpPr>
            <p:cNvPr id="2699" name="object 2697">
              <a:extLst>
                <a:ext uri="{FF2B5EF4-FFF2-40B4-BE49-F238E27FC236}">
                  <a16:creationId xmlns:a16="http://schemas.microsoft.com/office/drawing/2014/main" id="{CE17A3A5-8072-4A4E-A9B2-97E231F814C8}"/>
                </a:ext>
              </a:extLst>
            </p:cNvPr>
            <p:cNvSpPr/>
            <p:nvPr/>
          </p:nvSpPr>
          <p:spPr>
            <a:xfrm>
              <a:off x="5526570" y="4873893"/>
              <a:ext cx="269875" cy="0"/>
            </a:xfrm>
            <a:custGeom>
              <a:avLst/>
              <a:gdLst/>
              <a:ahLst/>
              <a:cxnLst/>
              <a:rect l="l" t="t" r="r" b="b"/>
              <a:pathLst>
                <a:path w="269875">
                  <a:moveTo>
                    <a:pt x="0" y="0"/>
                  </a:moveTo>
                  <a:lnTo>
                    <a:pt x="269569" y="0"/>
                  </a:lnTo>
                </a:path>
              </a:pathLst>
            </a:custGeom>
            <a:ln w="3175">
              <a:solidFill>
                <a:srgbClr val="FF7800"/>
              </a:solidFill>
            </a:ln>
          </p:spPr>
          <p:txBody>
            <a:bodyPr wrap="square" lIns="0" tIns="0" rIns="0" bIns="0" rtlCol="0"/>
            <a:lstStyle/>
            <a:p>
              <a:endParaRPr/>
            </a:p>
          </p:txBody>
        </p:sp>
        <p:sp>
          <p:nvSpPr>
            <p:cNvPr id="2700" name="object 2698">
              <a:extLst>
                <a:ext uri="{FF2B5EF4-FFF2-40B4-BE49-F238E27FC236}">
                  <a16:creationId xmlns:a16="http://schemas.microsoft.com/office/drawing/2014/main" id="{5F539C69-7CC1-4A85-8C3F-DD166F91441D}"/>
                </a:ext>
              </a:extLst>
            </p:cNvPr>
            <p:cNvSpPr/>
            <p:nvPr/>
          </p:nvSpPr>
          <p:spPr>
            <a:xfrm>
              <a:off x="5518057" y="4872702"/>
              <a:ext cx="278130" cy="0"/>
            </a:xfrm>
            <a:custGeom>
              <a:avLst/>
              <a:gdLst/>
              <a:ahLst/>
              <a:cxnLst/>
              <a:rect l="l" t="t" r="r" b="b"/>
              <a:pathLst>
                <a:path w="278129">
                  <a:moveTo>
                    <a:pt x="0" y="0"/>
                  </a:moveTo>
                  <a:lnTo>
                    <a:pt x="278082" y="0"/>
                  </a:lnTo>
                </a:path>
              </a:pathLst>
            </a:custGeom>
            <a:ln w="4762">
              <a:solidFill>
                <a:srgbClr val="FF8200"/>
              </a:solidFill>
            </a:ln>
          </p:spPr>
          <p:txBody>
            <a:bodyPr wrap="square" lIns="0" tIns="0" rIns="0" bIns="0" rtlCol="0"/>
            <a:lstStyle/>
            <a:p>
              <a:endParaRPr/>
            </a:p>
          </p:txBody>
        </p:sp>
        <p:sp>
          <p:nvSpPr>
            <p:cNvPr id="2701" name="object 2699">
              <a:extLst>
                <a:ext uri="{FF2B5EF4-FFF2-40B4-BE49-F238E27FC236}">
                  <a16:creationId xmlns:a16="http://schemas.microsoft.com/office/drawing/2014/main" id="{B4006383-49C6-4A44-A689-50EF0843EBCF}"/>
                </a:ext>
              </a:extLst>
            </p:cNvPr>
            <p:cNvSpPr/>
            <p:nvPr/>
          </p:nvSpPr>
          <p:spPr>
            <a:xfrm>
              <a:off x="5527979" y="4872686"/>
              <a:ext cx="274320" cy="0"/>
            </a:xfrm>
            <a:custGeom>
              <a:avLst/>
              <a:gdLst/>
              <a:ahLst/>
              <a:cxnLst/>
              <a:rect l="l" t="t" r="r" b="b"/>
              <a:pathLst>
                <a:path w="274320">
                  <a:moveTo>
                    <a:pt x="0" y="0"/>
                  </a:moveTo>
                  <a:lnTo>
                    <a:pt x="273835" y="0"/>
                  </a:lnTo>
                </a:path>
              </a:pathLst>
            </a:custGeom>
            <a:ln w="4636">
              <a:solidFill>
                <a:srgbClr val="FF9100"/>
              </a:solidFill>
            </a:ln>
          </p:spPr>
          <p:txBody>
            <a:bodyPr wrap="square" lIns="0" tIns="0" rIns="0" bIns="0" rtlCol="0"/>
            <a:lstStyle/>
            <a:p>
              <a:endParaRPr/>
            </a:p>
          </p:txBody>
        </p:sp>
        <p:sp>
          <p:nvSpPr>
            <p:cNvPr id="2702" name="object 2700">
              <a:extLst>
                <a:ext uri="{FF2B5EF4-FFF2-40B4-BE49-F238E27FC236}">
                  <a16:creationId xmlns:a16="http://schemas.microsoft.com/office/drawing/2014/main" id="{DE0F602C-5400-495D-B6AC-4284757C4B9A}"/>
                </a:ext>
              </a:extLst>
            </p:cNvPr>
            <p:cNvSpPr/>
            <p:nvPr/>
          </p:nvSpPr>
          <p:spPr>
            <a:xfrm>
              <a:off x="5523732" y="4869209"/>
              <a:ext cx="278130" cy="0"/>
            </a:xfrm>
            <a:custGeom>
              <a:avLst/>
              <a:gdLst/>
              <a:ahLst/>
              <a:cxnLst/>
              <a:rect l="l" t="t" r="r" b="b"/>
              <a:pathLst>
                <a:path w="278129">
                  <a:moveTo>
                    <a:pt x="0" y="0"/>
                  </a:moveTo>
                  <a:lnTo>
                    <a:pt x="278082" y="0"/>
                  </a:lnTo>
                </a:path>
              </a:pathLst>
            </a:custGeom>
            <a:ln w="3175">
              <a:solidFill>
                <a:srgbClr val="FF9100"/>
              </a:solidFill>
            </a:ln>
          </p:spPr>
          <p:txBody>
            <a:bodyPr wrap="square" lIns="0" tIns="0" rIns="0" bIns="0" rtlCol="0"/>
            <a:lstStyle/>
            <a:p>
              <a:endParaRPr/>
            </a:p>
          </p:txBody>
        </p:sp>
        <p:sp>
          <p:nvSpPr>
            <p:cNvPr id="2703" name="object 2701">
              <a:extLst>
                <a:ext uri="{FF2B5EF4-FFF2-40B4-BE49-F238E27FC236}">
                  <a16:creationId xmlns:a16="http://schemas.microsoft.com/office/drawing/2014/main" id="{4BF4D302-4300-4CBD-AD66-2242BFEBDD70}"/>
                </a:ext>
              </a:extLst>
            </p:cNvPr>
            <p:cNvSpPr/>
            <p:nvPr/>
          </p:nvSpPr>
          <p:spPr>
            <a:xfrm>
              <a:off x="5523732" y="4869209"/>
              <a:ext cx="278130" cy="0"/>
            </a:xfrm>
            <a:custGeom>
              <a:avLst/>
              <a:gdLst/>
              <a:ahLst/>
              <a:cxnLst/>
              <a:rect l="l" t="t" r="r" b="b"/>
              <a:pathLst>
                <a:path w="278129">
                  <a:moveTo>
                    <a:pt x="0" y="0"/>
                  </a:moveTo>
                  <a:lnTo>
                    <a:pt x="278082" y="0"/>
                  </a:lnTo>
                </a:path>
              </a:pathLst>
            </a:custGeom>
            <a:ln w="3175">
              <a:solidFill>
                <a:srgbClr val="FF9C00"/>
              </a:solidFill>
            </a:ln>
          </p:spPr>
          <p:txBody>
            <a:bodyPr wrap="square" lIns="0" tIns="0" rIns="0" bIns="0" rtlCol="0"/>
            <a:lstStyle/>
            <a:p>
              <a:endParaRPr/>
            </a:p>
          </p:txBody>
        </p:sp>
        <p:sp>
          <p:nvSpPr>
            <p:cNvPr id="2704" name="object 2702">
              <a:extLst>
                <a:ext uri="{FF2B5EF4-FFF2-40B4-BE49-F238E27FC236}">
                  <a16:creationId xmlns:a16="http://schemas.microsoft.com/office/drawing/2014/main" id="{70E89976-D702-4C27-ADCB-09306CDC0C32}"/>
                </a:ext>
              </a:extLst>
            </p:cNvPr>
            <p:cNvSpPr/>
            <p:nvPr/>
          </p:nvSpPr>
          <p:spPr>
            <a:xfrm>
              <a:off x="5520895" y="4866891"/>
              <a:ext cx="281305" cy="0"/>
            </a:xfrm>
            <a:custGeom>
              <a:avLst/>
              <a:gdLst/>
              <a:ahLst/>
              <a:cxnLst/>
              <a:rect l="l" t="t" r="r" b="b"/>
              <a:pathLst>
                <a:path w="281304">
                  <a:moveTo>
                    <a:pt x="0" y="0"/>
                  </a:moveTo>
                  <a:lnTo>
                    <a:pt x="280919" y="0"/>
                  </a:lnTo>
                </a:path>
              </a:pathLst>
            </a:custGeom>
            <a:ln w="3175">
              <a:solidFill>
                <a:srgbClr val="FF9C00"/>
              </a:solidFill>
            </a:ln>
          </p:spPr>
          <p:txBody>
            <a:bodyPr wrap="square" lIns="0" tIns="0" rIns="0" bIns="0" rtlCol="0"/>
            <a:lstStyle/>
            <a:p>
              <a:endParaRPr/>
            </a:p>
          </p:txBody>
        </p:sp>
        <p:sp>
          <p:nvSpPr>
            <p:cNvPr id="2705" name="object 2703">
              <a:extLst>
                <a:ext uri="{FF2B5EF4-FFF2-40B4-BE49-F238E27FC236}">
                  <a16:creationId xmlns:a16="http://schemas.microsoft.com/office/drawing/2014/main" id="{CB0018A7-BC74-4726-94AD-50B6CE711B3C}"/>
                </a:ext>
              </a:extLst>
            </p:cNvPr>
            <p:cNvSpPr/>
            <p:nvPr/>
          </p:nvSpPr>
          <p:spPr>
            <a:xfrm>
              <a:off x="5520895" y="4866749"/>
              <a:ext cx="281305" cy="0"/>
            </a:xfrm>
            <a:custGeom>
              <a:avLst/>
              <a:gdLst/>
              <a:ahLst/>
              <a:cxnLst/>
              <a:rect l="l" t="t" r="r" b="b"/>
              <a:pathLst>
                <a:path w="281304">
                  <a:moveTo>
                    <a:pt x="0" y="0"/>
                  </a:moveTo>
                  <a:lnTo>
                    <a:pt x="280919" y="0"/>
                  </a:lnTo>
                </a:path>
              </a:pathLst>
            </a:custGeom>
            <a:ln w="3175">
              <a:solidFill>
                <a:srgbClr val="FFAB00"/>
              </a:solidFill>
            </a:ln>
          </p:spPr>
          <p:txBody>
            <a:bodyPr wrap="square" lIns="0" tIns="0" rIns="0" bIns="0" rtlCol="0"/>
            <a:lstStyle/>
            <a:p>
              <a:endParaRPr/>
            </a:p>
          </p:txBody>
        </p:sp>
        <p:sp>
          <p:nvSpPr>
            <p:cNvPr id="2706" name="object 2704">
              <a:extLst>
                <a:ext uri="{FF2B5EF4-FFF2-40B4-BE49-F238E27FC236}">
                  <a16:creationId xmlns:a16="http://schemas.microsoft.com/office/drawing/2014/main" id="{7A458D34-AA82-4F9C-AB7A-D4469DAE487E}"/>
                </a:ext>
              </a:extLst>
            </p:cNvPr>
            <p:cNvSpPr/>
            <p:nvPr/>
          </p:nvSpPr>
          <p:spPr>
            <a:xfrm>
              <a:off x="5515219" y="4864368"/>
              <a:ext cx="281305" cy="0"/>
            </a:xfrm>
            <a:custGeom>
              <a:avLst/>
              <a:gdLst/>
              <a:ahLst/>
              <a:cxnLst/>
              <a:rect l="l" t="t" r="r" b="b"/>
              <a:pathLst>
                <a:path w="281304">
                  <a:moveTo>
                    <a:pt x="0" y="0"/>
                  </a:moveTo>
                  <a:lnTo>
                    <a:pt x="280919" y="0"/>
                  </a:lnTo>
                </a:path>
              </a:pathLst>
            </a:custGeom>
            <a:ln w="3175">
              <a:solidFill>
                <a:srgbClr val="FFB500"/>
              </a:solidFill>
            </a:ln>
          </p:spPr>
          <p:txBody>
            <a:bodyPr wrap="square" lIns="0" tIns="0" rIns="0" bIns="0" rtlCol="0"/>
            <a:lstStyle/>
            <a:p>
              <a:endParaRPr/>
            </a:p>
          </p:txBody>
        </p:sp>
        <p:sp>
          <p:nvSpPr>
            <p:cNvPr id="2707" name="object 2705">
              <a:extLst>
                <a:ext uri="{FF2B5EF4-FFF2-40B4-BE49-F238E27FC236}">
                  <a16:creationId xmlns:a16="http://schemas.microsoft.com/office/drawing/2014/main" id="{B05ACECA-88B9-4545-9D41-894E57CEFAA2}"/>
                </a:ext>
              </a:extLst>
            </p:cNvPr>
            <p:cNvSpPr/>
            <p:nvPr/>
          </p:nvSpPr>
          <p:spPr>
            <a:xfrm>
              <a:off x="5515219" y="4864368"/>
              <a:ext cx="281305" cy="0"/>
            </a:xfrm>
            <a:custGeom>
              <a:avLst/>
              <a:gdLst/>
              <a:ahLst/>
              <a:cxnLst/>
              <a:rect l="l" t="t" r="r" b="b"/>
              <a:pathLst>
                <a:path w="281304">
                  <a:moveTo>
                    <a:pt x="0" y="0"/>
                  </a:moveTo>
                  <a:lnTo>
                    <a:pt x="280919" y="0"/>
                  </a:lnTo>
                </a:path>
              </a:pathLst>
            </a:custGeom>
            <a:ln w="3175">
              <a:solidFill>
                <a:srgbClr val="FFC200"/>
              </a:solidFill>
            </a:ln>
          </p:spPr>
          <p:txBody>
            <a:bodyPr wrap="square" lIns="0" tIns="0" rIns="0" bIns="0" rtlCol="0"/>
            <a:lstStyle/>
            <a:p>
              <a:endParaRPr/>
            </a:p>
          </p:txBody>
        </p:sp>
        <p:sp>
          <p:nvSpPr>
            <p:cNvPr id="2708" name="object 2706">
              <a:extLst>
                <a:ext uri="{FF2B5EF4-FFF2-40B4-BE49-F238E27FC236}">
                  <a16:creationId xmlns:a16="http://schemas.microsoft.com/office/drawing/2014/main" id="{97B7B54B-2C28-4439-8447-F86A0DD1F6B9}"/>
                </a:ext>
              </a:extLst>
            </p:cNvPr>
            <p:cNvSpPr/>
            <p:nvPr/>
          </p:nvSpPr>
          <p:spPr>
            <a:xfrm>
              <a:off x="5512382" y="4861986"/>
              <a:ext cx="281305" cy="0"/>
            </a:xfrm>
            <a:custGeom>
              <a:avLst/>
              <a:gdLst/>
              <a:ahLst/>
              <a:cxnLst/>
              <a:rect l="l" t="t" r="r" b="b"/>
              <a:pathLst>
                <a:path w="281304">
                  <a:moveTo>
                    <a:pt x="0" y="0"/>
                  </a:moveTo>
                  <a:lnTo>
                    <a:pt x="280919" y="0"/>
                  </a:lnTo>
                </a:path>
              </a:pathLst>
            </a:custGeom>
            <a:ln w="3175">
              <a:solidFill>
                <a:srgbClr val="FFC200"/>
              </a:solidFill>
            </a:ln>
          </p:spPr>
          <p:txBody>
            <a:bodyPr wrap="square" lIns="0" tIns="0" rIns="0" bIns="0" rtlCol="0"/>
            <a:lstStyle/>
            <a:p>
              <a:endParaRPr/>
            </a:p>
          </p:txBody>
        </p:sp>
        <p:sp>
          <p:nvSpPr>
            <p:cNvPr id="2709" name="object 2707">
              <a:extLst>
                <a:ext uri="{FF2B5EF4-FFF2-40B4-BE49-F238E27FC236}">
                  <a16:creationId xmlns:a16="http://schemas.microsoft.com/office/drawing/2014/main" id="{D4F13754-4D7A-4340-8A1F-BB50746B0D59}"/>
                </a:ext>
              </a:extLst>
            </p:cNvPr>
            <p:cNvSpPr/>
            <p:nvPr/>
          </p:nvSpPr>
          <p:spPr>
            <a:xfrm>
              <a:off x="5512382" y="4862255"/>
              <a:ext cx="281305" cy="0"/>
            </a:xfrm>
            <a:custGeom>
              <a:avLst/>
              <a:gdLst/>
              <a:ahLst/>
              <a:cxnLst/>
              <a:rect l="l" t="t" r="r" b="b"/>
              <a:pathLst>
                <a:path w="281304">
                  <a:moveTo>
                    <a:pt x="0" y="0"/>
                  </a:moveTo>
                  <a:lnTo>
                    <a:pt x="280919" y="0"/>
                  </a:lnTo>
                </a:path>
              </a:pathLst>
            </a:custGeom>
            <a:ln w="3175">
              <a:solidFill>
                <a:srgbClr val="FFCC00"/>
              </a:solidFill>
            </a:ln>
          </p:spPr>
          <p:txBody>
            <a:bodyPr wrap="square" lIns="0" tIns="0" rIns="0" bIns="0" rtlCol="0"/>
            <a:lstStyle/>
            <a:p>
              <a:endParaRPr/>
            </a:p>
          </p:txBody>
        </p:sp>
        <p:sp>
          <p:nvSpPr>
            <p:cNvPr id="2710" name="object 2708">
              <a:extLst>
                <a:ext uri="{FF2B5EF4-FFF2-40B4-BE49-F238E27FC236}">
                  <a16:creationId xmlns:a16="http://schemas.microsoft.com/office/drawing/2014/main" id="{FCE9B8DD-6FB4-4833-AA07-712FBF85E7F6}"/>
                </a:ext>
              </a:extLst>
            </p:cNvPr>
            <p:cNvSpPr/>
            <p:nvPr/>
          </p:nvSpPr>
          <p:spPr>
            <a:xfrm>
              <a:off x="5512382" y="4858778"/>
              <a:ext cx="278130" cy="0"/>
            </a:xfrm>
            <a:custGeom>
              <a:avLst/>
              <a:gdLst/>
              <a:ahLst/>
              <a:cxnLst/>
              <a:rect l="l" t="t" r="r" b="b"/>
              <a:pathLst>
                <a:path w="278129">
                  <a:moveTo>
                    <a:pt x="0" y="0"/>
                  </a:moveTo>
                  <a:lnTo>
                    <a:pt x="278082" y="0"/>
                  </a:lnTo>
                </a:path>
              </a:pathLst>
            </a:custGeom>
            <a:ln w="4636">
              <a:solidFill>
                <a:srgbClr val="FFCC00"/>
              </a:solidFill>
            </a:ln>
          </p:spPr>
          <p:txBody>
            <a:bodyPr wrap="square" lIns="0" tIns="0" rIns="0" bIns="0" rtlCol="0"/>
            <a:lstStyle/>
            <a:p>
              <a:endParaRPr/>
            </a:p>
          </p:txBody>
        </p:sp>
        <p:sp>
          <p:nvSpPr>
            <p:cNvPr id="2711" name="object 2709">
              <a:extLst>
                <a:ext uri="{FF2B5EF4-FFF2-40B4-BE49-F238E27FC236}">
                  <a16:creationId xmlns:a16="http://schemas.microsoft.com/office/drawing/2014/main" id="{F64BDAA5-8F0D-4D74-B0E0-52A524E631B5}"/>
                </a:ext>
              </a:extLst>
            </p:cNvPr>
            <p:cNvSpPr/>
            <p:nvPr/>
          </p:nvSpPr>
          <p:spPr>
            <a:xfrm>
              <a:off x="5512382" y="4858414"/>
              <a:ext cx="278130" cy="0"/>
            </a:xfrm>
            <a:custGeom>
              <a:avLst/>
              <a:gdLst/>
              <a:ahLst/>
              <a:cxnLst/>
              <a:rect l="l" t="t" r="r" b="b"/>
              <a:pathLst>
                <a:path w="278129">
                  <a:moveTo>
                    <a:pt x="0" y="0"/>
                  </a:moveTo>
                  <a:lnTo>
                    <a:pt x="278082" y="0"/>
                  </a:lnTo>
                </a:path>
              </a:pathLst>
            </a:custGeom>
            <a:ln w="4762">
              <a:solidFill>
                <a:srgbClr val="FFDB00"/>
              </a:solidFill>
            </a:ln>
          </p:spPr>
          <p:txBody>
            <a:bodyPr wrap="square" lIns="0" tIns="0" rIns="0" bIns="0" rtlCol="0"/>
            <a:lstStyle/>
            <a:p>
              <a:endParaRPr/>
            </a:p>
          </p:txBody>
        </p:sp>
        <p:sp>
          <p:nvSpPr>
            <p:cNvPr id="2712" name="object 2710">
              <a:extLst>
                <a:ext uri="{FF2B5EF4-FFF2-40B4-BE49-F238E27FC236}">
                  <a16:creationId xmlns:a16="http://schemas.microsoft.com/office/drawing/2014/main" id="{764748AD-BAC9-4235-B756-28A9F37545E7}"/>
                </a:ext>
              </a:extLst>
            </p:cNvPr>
            <p:cNvSpPr/>
            <p:nvPr/>
          </p:nvSpPr>
          <p:spPr>
            <a:xfrm>
              <a:off x="5509544" y="4854842"/>
              <a:ext cx="275590" cy="0"/>
            </a:xfrm>
            <a:custGeom>
              <a:avLst/>
              <a:gdLst/>
              <a:ahLst/>
              <a:cxnLst/>
              <a:rect l="l" t="t" r="r" b="b"/>
              <a:pathLst>
                <a:path w="275589">
                  <a:moveTo>
                    <a:pt x="0" y="0"/>
                  </a:moveTo>
                  <a:lnTo>
                    <a:pt x="275244" y="0"/>
                  </a:lnTo>
                </a:path>
              </a:pathLst>
            </a:custGeom>
            <a:ln w="3175">
              <a:solidFill>
                <a:srgbClr val="FFE400"/>
              </a:solidFill>
            </a:ln>
          </p:spPr>
          <p:txBody>
            <a:bodyPr wrap="square" lIns="0" tIns="0" rIns="0" bIns="0" rtlCol="0"/>
            <a:lstStyle/>
            <a:p>
              <a:endParaRPr/>
            </a:p>
          </p:txBody>
        </p:sp>
        <p:sp>
          <p:nvSpPr>
            <p:cNvPr id="2713" name="object 2711">
              <a:extLst>
                <a:ext uri="{FF2B5EF4-FFF2-40B4-BE49-F238E27FC236}">
                  <a16:creationId xmlns:a16="http://schemas.microsoft.com/office/drawing/2014/main" id="{DDC10058-5F1B-438D-9E42-34DADDEA07A1}"/>
                </a:ext>
              </a:extLst>
            </p:cNvPr>
            <p:cNvSpPr/>
            <p:nvPr/>
          </p:nvSpPr>
          <p:spPr>
            <a:xfrm>
              <a:off x="5509544" y="4854842"/>
              <a:ext cx="275590" cy="0"/>
            </a:xfrm>
            <a:custGeom>
              <a:avLst/>
              <a:gdLst/>
              <a:ahLst/>
              <a:cxnLst/>
              <a:rect l="l" t="t" r="r" b="b"/>
              <a:pathLst>
                <a:path w="275589">
                  <a:moveTo>
                    <a:pt x="0" y="0"/>
                  </a:moveTo>
                  <a:lnTo>
                    <a:pt x="275244" y="0"/>
                  </a:lnTo>
                </a:path>
              </a:pathLst>
            </a:custGeom>
            <a:ln w="3175">
              <a:solidFill>
                <a:srgbClr val="FFE408"/>
              </a:solidFill>
            </a:ln>
          </p:spPr>
          <p:txBody>
            <a:bodyPr wrap="square" lIns="0" tIns="0" rIns="0" bIns="0" rtlCol="0"/>
            <a:lstStyle/>
            <a:p>
              <a:endParaRPr/>
            </a:p>
          </p:txBody>
        </p:sp>
        <p:sp>
          <p:nvSpPr>
            <p:cNvPr id="2714" name="object 2712">
              <a:extLst>
                <a:ext uri="{FF2B5EF4-FFF2-40B4-BE49-F238E27FC236}">
                  <a16:creationId xmlns:a16="http://schemas.microsoft.com/office/drawing/2014/main" id="{A6436570-05C9-422F-9FEE-499D72F2171B}"/>
                </a:ext>
              </a:extLst>
            </p:cNvPr>
            <p:cNvSpPr/>
            <p:nvPr/>
          </p:nvSpPr>
          <p:spPr>
            <a:xfrm>
              <a:off x="5506707" y="4852456"/>
              <a:ext cx="275590" cy="0"/>
            </a:xfrm>
            <a:custGeom>
              <a:avLst/>
              <a:gdLst/>
              <a:ahLst/>
              <a:cxnLst/>
              <a:rect l="l" t="t" r="r" b="b"/>
              <a:pathLst>
                <a:path w="275589">
                  <a:moveTo>
                    <a:pt x="0" y="0"/>
                  </a:moveTo>
                  <a:lnTo>
                    <a:pt x="275244" y="0"/>
                  </a:lnTo>
                </a:path>
              </a:pathLst>
            </a:custGeom>
            <a:ln w="3175">
              <a:solidFill>
                <a:srgbClr val="FFE408"/>
              </a:solidFill>
            </a:ln>
          </p:spPr>
          <p:txBody>
            <a:bodyPr wrap="square" lIns="0" tIns="0" rIns="0" bIns="0" rtlCol="0"/>
            <a:lstStyle/>
            <a:p>
              <a:endParaRPr/>
            </a:p>
          </p:txBody>
        </p:sp>
        <p:sp>
          <p:nvSpPr>
            <p:cNvPr id="2715" name="object 2713">
              <a:extLst>
                <a:ext uri="{FF2B5EF4-FFF2-40B4-BE49-F238E27FC236}">
                  <a16:creationId xmlns:a16="http://schemas.microsoft.com/office/drawing/2014/main" id="{389120CD-9D4E-48D8-88A3-A992FA035160}"/>
                </a:ext>
              </a:extLst>
            </p:cNvPr>
            <p:cNvSpPr/>
            <p:nvPr/>
          </p:nvSpPr>
          <p:spPr>
            <a:xfrm>
              <a:off x="5506707" y="4852983"/>
              <a:ext cx="275590" cy="0"/>
            </a:xfrm>
            <a:custGeom>
              <a:avLst/>
              <a:gdLst/>
              <a:ahLst/>
              <a:cxnLst/>
              <a:rect l="l" t="t" r="r" b="b"/>
              <a:pathLst>
                <a:path w="275589">
                  <a:moveTo>
                    <a:pt x="0" y="0"/>
                  </a:moveTo>
                  <a:lnTo>
                    <a:pt x="275244" y="0"/>
                  </a:lnTo>
                </a:path>
              </a:pathLst>
            </a:custGeom>
            <a:ln w="3175">
              <a:solidFill>
                <a:srgbClr val="FFE809"/>
              </a:solidFill>
            </a:ln>
          </p:spPr>
          <p:txBody>
            <a:bodyPr wrap="square" lIns="0" tIns="0" rIns="0" bIns="0" rtlCol="0"/>
            <a:lstStyle/>
            <a:p>
              <a:endParaRPr/>
            </a:p>
          </p:txBody>
        </p:sp>
        <p:sp>
          <p:nvSpPr>
            <p:cNvPr id="2716" name="object 2714">
              <a:extLst>
                <a:ext uri="{FF2B5EF4-FFF2-40B4-BE49-F238E27FC236}">
                  <a16:creationId xmlns:a16="http://schemas.microsoft.com/office/drawing/2014/main" id="{C932BFAB-6D2E-45AF-9D8D-FA9E0881FF96}"/>
                </a:ext>
              </a:extLst>
            </p:cNvPr>
            <p:cNvSpPr/>
            <p:nvPr/>
          </p:nvSpPr>
          <p:spPr>
            <a:xfrm>
              <a:off x="5506707" y="4850086"/>
              <a:ext cx="269875" cy="0"/>
            </a:xfrm>
            <a:custGeom>
              <a:avLst/>
              <a:gdLst/>
              <a:ahLst/>
              <a:cxnLst/>
              <a:rect l="l" t="t" r="r" b="b"/>
              <a:pathLst>
                <a:path w="269875">
                  <a:moveTo>
                    <a:pt x="0" y="0"/>
                  </a:moveTo>
                  <a:lnTo>
                    <a:pt x="269569" y="0"/>
                  </a:lnTo>
                </a:path>
              </a:pathLst>
            </a:custGeom>
            <a:ln w="3477">
              <a:solidFill>
                <a:srgbClr val="FFE809"/>
              </a:solidFill>
            </a:ln>
          </p:spPr>
          <p:txBody>
            <a:bodyPr wrap="square" lIns="0" tIns="0" rIns="0" bIns="0" rtlCol="0"/>
            <a:lstStyle/>
            <a:p>
              <a:endParaRPr/>
            </a:p>
          </p:txBody>
        </p:sp>
        <p:sp>
          <p:nvSpPr>
            <p:cNvPr id="2717" name="object 2715">
              <a:extLst>
                <a:ext uri="{FF2B5EF4-FFF2-40B4-BE49-F238E27FC236}">
                  <a16:creationId xmlns:a16="http://schemas.microsoft.com/office/drawing/2014/main" id="{8DC07D93-614C-4E84-9B70-EE1726CB32D2}"/>
                </a:ext>
              </a:extLst>
            </p:cNvPr>
            <p:cNvSpPr/>
            <p:nvPr/>
          </p:nvSpPr>
          <p:spPr>
            <a:xfrm>
              <a:off x="5506707" y="4850086"/>
              <a:ext cx="269875" cy="0"/>
            </a:xfrm>
            <a:custGeom>
              <a:avLst/>
              <a:gdLst/>
              <a:ahLst/>
              <a:cxnLst/>
              <a:rect l="l" t="t" r="r" b="b"/>
              <a:pathLst>
                <a:path w="269875">
                  <a:moveTo>
                    <a:pt x="0" y="0"/>
                  </a:moveTo>
                  <a:lnTo>
                    <a:pt x="269569" y="0"/>
                  </a:lnTo>
                </a:path>
              </a:pathLst>
            </a:custGeom>
            <a:ln w="3477">
              <a:solidFill>
                <a:srgbClr val="FFE812"/>
              </a:solidFill>
            </a:ln>
          </p:spPr>
          <p:txBody>
            <a:bodyPr wrap="square" lIns="0" tIns="0" rIns="0" bIns="0" rtlCol="0"/>
            <a:lstStyle/>
            <a:p>
              <a:endParaRPr/>
            </a:p>
          </p:txBody>
        </p:sp>
        <p:sp>
          <p:nvSpPr>
            <p:cNvPr id="2718" name="object 2716">
              <a:extLst>
                <a:ext uri="{FF2B5EF4-FFF2-40B4-BE49-F238E27FC236}">
                  <a16:creationId xmlns:a16="http://schemas.microsoft.com/office/drawing/2014/main" id="{13DD8522-2180-44E4-8222-76EDCD1FE38B}"/>
                </a:ext>
              </a:extLst>
            </p:cNvPr>
            <p:cNvSpPr/>
            <p:nvPr/>
          </p:nvSpPr>
          <p:spPr>
            <a:xfrm>
              <a:off x="5506707" y="4847188"/>
              <a:ext cx="264160" cy="0"/>
            </a:xfrm>
            <a:custGeom>
              <a:avLst/>
              <a:gdLst/>
              <a:ahLst/>
              <a:cxnLst/>
              <a:rect l="l" t="t" r="r" b="b"/>
              <a:pathLst>
                <a:path w="264160">
                  <a:moveTo>
                    <a:pt x="0" y="0"/>
                  </a:moveTo>
                  <a:lnTo>
                    <a:pt x="263894" y="0"/>
                  </a:lnTo>
                </a:path>
              </a:pathLst>
            </a:custGeom>
            <a:ln w="3175">
              <a:solidFill>
                <a:srgbClr val="FFE812"/>
              </a:solidFill>
            </a:ln>
          </p:spPr>
          <p:txBody>
            <a:bodyPr wrap="square" lIns="0" tIns="0" rIns="0" bIns="0" rtlCol="0"/>
            <a:lstStyle/>
            <a:p>
              <a:endParaRPr/>
            </a:p>
          </p:txBody>
        </p:sp>
        <p:sp>
          <p:nvSpPr>
            <p:cNvPr id="2719" name="object 2717">
              <a:extLst>
                <a:ext uri="{FF2B5EF4-FFF2-40B4-BE49-F238E27FC236}">
                  <a16:creationId xmlns:a16="http://schemas.microsoft.com/office/drawing/2014/main" id="{3D30E3B0-24D9-483E-994D-F0566CAD3C8D}"/>
                </a:ext>
              </a:extLst>
            </p:cNvPr>
            <p:cNvSpPr/>
            <p:nvPr/>
          </p:nvSpPr>
          <p:spPr>
            <a:xfrm>
              <a:off x="5506707" y="4847688"/>
              <a:ext cx="264160" cy="0"/>
            </a:xfrm>
            <a:custGeom>
              <a:avLst/>
              <a:gdLst/>
              <a:ahLst/>
              <a:cxnLst/>
              <a:rect l="l" t="t" r="r" b="b"/>
              <a:pathLst>
                <a:path w="264160">
                  <a:moveTo>
                    <a:pt x="0" y="0"/>
                  </a:moveTo>
                  <a:lnTo>
                    <a:pt x="263894" y="0"/>
                  </a:lnTo>
                </a:path>
              </a:pathLst>
            </a:custGeom>
            <a:ln w="3175">
              <a:solidFill>
                <a:srgbClr val="FFE817"/>
              </a:solidFill>
            </a:ln>
          </p:spPr>
          <p:txBody>
            <a:bodyPr wrap="square" lIns="0" tIns="0" rIns="0" bIns="0" rtlCol="0"/>
            <a:lstStyle/>
            <a:p>
              <a:endParaRPr/>
            </a:p>
          </p:txBody>
        </p:sp>
        <p:sp>
          <p:nvSpPr>
            <p:cNvPr id="2720" name="object 2718">
              <a:extLst>
                <a:ext uri="{FF2B5EF4-FFF2-40B4-BE49-F238E27FC236}">
                  <a16:creationId xmlns:a16="http://schemas.microsoft.com/office/drawing/2014/main" id="{B68EF625-0A72-4F8C-AEAC-FD54036D0EEA}"/>
                </a:ext>
              </a:extLst>
            </p:cNvPr>
            <p:cNvSpPr/>
            <p:nvPr/>
          </p:nvSpPr>
          <p:spPr>
            <a:xfrm>
              <a:off x="5509544" y="4845306"/>
              <a:ext cx="258445" cy="0"/>
            </a:xfrm>
            <a:custGeom>
              <a:avLst/>
              <a:gdLst/>
              <a:ahLst/>
              <a:cxnLst/>
              <a:rect l="l" t="t" r="r" b="b"/>
              <a:pathLst>
                <a:path w="258445">
                  <a:moveTo>
                    <a:pt x="0" y="0"/>
                  </a:moveTo>
                  <a:lnTo>
                    <a:pt x="258219" y="0"/>
                  </a:lnTo>
                </a:path>
              </a:pathLst>
            </a:custGeom>
            <a:ln w="3175">
              <a:solidFill>
                <a:srgbClr val="FFEB1F"/>
              </a:solidFill>
            </a:ln>
          </p:spPr>
          <p:txBody>
            <a:bodyPr wrap="square" lIns="0" tIns="0" rIns="0" bIns="0" rtlCol="0"/>
            <a:lstStyle/>
            <a:p>
              <a:endParaRPr/>
            </a:p>
          </p:txBody>
        </p:sp>
        <p:sp>
          <p:nvSpPr>
            <p:cNvPr id="2721" name="object 2719">
              <a:extLst>
                <a:ext uri="{FF2B5EF4-FFF2-40B4-BE49-F238E27FC236}">
                  <a16:creationId xmlns:a16="http://schemas.microsoft.com/office/drawing/2014/main" id="{807D8365-C465-4C10-9E93-E1ADA68E1175}"/>
                </a:ext>
              </a:extLst>
            </p:cNvPr>
            <p:cNvSpPr/>
            <p:nvPr/>
          </p:nvSpPr>
          <p:spPr>
            <a:xfrm>
              <a:off x="5509544" y="4844870"/>
              <a:ext cx="256540" cy="0"/>
            </a:xfrm>
            <a:custGeom>
              <a:avLst/>
              <a:gdLst/>
              <a:ahLst/>
              <a:cxnLst/>
              <a:rect l="l" t="t" r="r" b="b"/>
              <a:pathLst>
                <a:path w="256539">
                  <a:moveTo>
                    <a:pt x="0" y="0"/>
                  </a:moveTo>
                  <a:lnTo>
                    <a:pt x="256280" y="0"/>
                  </a:lnTo>
                </a:path>
              </a:pathLst>
            </a:custGeom>
            <a:ln w="3175">
              <a:solidFill>
                <a:srgbClr val="FFEC23"/>
              </a:solidFill>
            </a:ln>
          </p:spPr>
          <p:txBody>
            <a:bodyPr wrap="square" lIns="0" tIns="0" rIns="0" bIns="0" rtlCol="0"/>
            <a:lstStyle/>
            <a:p>
              <a:endParaRPr/>
            </a:p>
          </p:txBody>
        </p:sp>
        <p:sp>
          <p:nvSpPr>
            <p:cNvPr id="2722" name="object 2720">
              <a:extLst>
                <a:ext uri="{FF2B5EF4-FFF2-40B4-BE49-F238E27FC236}">
                  <a16:creationId xmlns:a16="http://schemas.microsoft.com/office/drawing/2014/main" id="{2834B4CB-ECF5-4589-B41F-4DF7BFF1C54F}"/>
                </a:ext>
              </a:extLst>
            </p:cNvPr>
            <p:cNvSpPr/>
            <p:nvPr/>
          </p:nvSpPr>
          <p:spPr>
            <a:xfrm>
              <a:off x="5509544" y="4842552"/>
              <a:ext cx="250190" cy="0"/>
            </a:xfrm>
            <a:custGeom>
              <a:avLst/>
              <a:gdLst/>
              <a:ahLst/>
              <a:cxnLst/>
              <a:rect l="l" t="t" r="r" b="b"/>
              <a:pathLst>
                <a:path w="250189">
                  <a:moveTo>
                    <a:pt x="0" y="0"/>
                  </a:moveTo>
                  <a:lnTo>
                    <a:pt x="249706" y="0"/>
                  </a:lnTo>
                </a:path>
              </a:pathLst>
            </a:custGeom>
            <a:ln w="3175">
              <a:solidFill>
                <a:srgbClr val="FFEC23"/>
              </a:solidFill>
            </a:ln>
          </p:spPr>
          <p:txBody>
            <a:bodyPr wrap="square" lIns="0" tIns="0" rIns="0" bIns="0" rtlCol="0"/>
            <a:lstStyle/>
            <a:p>
              <a:endParaRPr/>
            </a:p>
          </p:txBody>
        </p:sp>
        <p:sp>
          <p:nvSpPr>
            <p:cNvPr id="2723" name="object 2721">
              <a:extLst>
                <a:ext uri="{FF2B5EF4-FFF2-40B4-BE49-F238E27FC236}">
                  <a16:creationId xmlns:a16="http://schemas.microsoft.com/office/drawing/2014/main" id="{D2726292-4AC1-4BA0-BE7D-91E4F65C031A}"/>
                </a:ext>
              </a:extLst>
            </p:cNvPr>
            <p:cNvSpPr/>
            <p:nvPr/>
          </p:nvSpPr>
          <p:spPr>
            <a:xfrm>
              <a:off x="5509544" y="4842925"/>
              <a:ext cx="250190" cy="0"/>
            </a:xfrm>
            <a:custGeom>
              <a:avLst/>
              <a:gdLst/>
              <a:ahLst/>
              <a:cxnLst/>
              <a:rect l="l" t="t" r="r" b="b"/>
              <a:pathLst>
                <a:path w="250189">
                  <a:moveTo>
                    <a:pt x="0" y="0"/>
                  </a:moveTo>
                  <a:lnTo>
                    <a:pt x="249706" y="0"/>
                  </a:lnTo>
                </a:path>
              </a:pathLst>
            </a:custGeom>
            <a:ln w="3175">
              <a:solidFill>
                <a:srgbClr val="FFEC2B"/>
              </a:solidFill>
            </a:ln>
          </p:spPr>
          <p:txBody>
            <a:bodyPr wrap="square" lIns="0" tIns="0" rIns="0" bIns="0" rtlCol="0"/>
            <a:lstStyle/>
            <a:p>
              <a:endParaRPr/>
            </a:p>
          </p:txBody>
        </p:sp>
        <p:sp>
          <p:nvSpPr>
            <p:cNvPr id="2724" name="object 2722">
              <a:extLst>
                <a:ext uri="{FF2B5EF4-FFF2-40B4-BE49-F238E27FC236}">
                  <a16:creationId xmlns:a16="http://schemas.microsoft.com/office/drawing/2014/main" id="{11AED0BE-36FA-4890-A9FC-1C90BF00A0EE}"/>
                </a:ext>
              </a:extLst>
            </p:cNvPr>
            <p:cNvSpPr/>
            <p:nvPr/>
          </p:nvSpPr>
          <p:spPr>
            <a:xfrm>
              <a:off x="5512382" y="4840543"/>
              <a:ext cx="233045" cy="0"/>
            </a:xfrm>
            <a:custGeom>
              <a:avLst/>
              <a:gdLst/>
              <a:ahLst/>
              <a:cxnLst/>
              <a:rect l="l" t="t" r="r" b="b"/>
              <a:pathLst>
                <a:path w="233045">
                  <a:moveTo>
                    <a:pt x="0" y="0"/>
                  </a:moveTo>
                  <a:lnTo>
                    <a:pt x="232681" y="0"/>
                  </a:lnTo>
                </a:path>
              </a:pathLst>
            </a:custGeom>
            <a:ln w="3175">
              <a:solidFill>
                <a:srgbClr val="FFEC2B"/>
              </a:solidFill>
            </a:ln>
          </p:spPr>
          <p:txBody>
            <a:bodyPr wrap="square" lIns="0" tIns="0" rIns="0" bIns="0" rtlCol="0"/>
            <a:lstStyle/>
            <a:p>
              <a:endParaRPr/>
            </a:p>
          </p:txBody>
        </p:sp>
        <p:sp>
          <p:nvSpPr>
            <p:cNvPr id="2725" name="object 2723">
              <a:extLst>
                <a:ext uri="{FF2B5EF4-FFF2-40B4-BE49-F238E27FC236}">
                  <a16:creationId xmlns:a16="http://schemas.microsoft.com/office/drawing/2014/main" id="{043D2E05-0BB6-4202-86A5-4F02801D9959}"/>
                </a:ext>
              </a:extLst>
            </p:cNvPr>
            <p:cNvSpPr/>
            <p:nvPr/>
          </p:nvSpPr>
          <p:spPr>
            <a:xfrm>
              <a:off x="5512382" y="4840234"/>
              <a:ext cx="233045" cy="0"/>
            </a:xfrm>
            <a:custGeom>
              <a:avLst/>
              <a:gdLst/>
              <a:ahLst/>
              <a:cxnLst/>
              <a:rect l="l" t="t" r="r" b="b"/>
              <a:pathLst>
                <a:path w="233045">
                  <a:moveTo>
                    <a:pt x="0" y="0"/>
                  </a:moveTo>
                  <a:lnTo>
                    <a:pt x="232681" y="0"/>
                  </a:lnTo>
                </a:path>
              </a:pathLst>
            </a:custGeom>
            <a:ln w="3175">
              <a:solidFill>
                <a:srgbClr val="FFEC2D"/>
              </a:solidFill>
            </a:ln>
          </p:spPr>
          <p:txBody>
            <a:bodyPr wrap="square" lIns="0" tIns="0" rIns="0" bIns="0" rtlCol="0"/>
            <a:lstStyle/>
            <a:p>
              <a:endParaRPr/>
            </a:p>
          </p:txBody>
        </p:sp>
        <p:sp>
          <p:nvSpPr>
            <p:cNvPr id="2726" name="object 2724">
              <a:extLst>
                <a:ext uri="{FF2B5EF4-FFF2-40B4-BE49-F238E27FC236}">
                  <a16:creationId xmlns:a16="http://schemas.microsoft.com/office/drawing/2014/main" id="{B1497EEA-6FD4-42AF-B941-CF9E3542DA66}"/>
                </a:ext>
              </a:extLst>
            </p:cNvPr>
            <p:cNvSpPr/>
            <p:nvPr/>
          </p:nvSpPr>
          <p:spPr>
            <a:xfrm>
              <a:off x="5512382" y="4836757"/>
              <a:ext cx="214629" cy="0"/>
            </a:xfrm>
            <a:custGeom>
              <a:avLst/>
              <a:gdLst/>
              <a:ahLst/>
              <a:cxnLst/>
              <a:rect l="l" t="t" r="r" b="b"/>
              <a:pathLst>
                <a:path w="214629">
                  <a:moveTo>
                    <a:pt x="0" y="0"/>
                  </a:moveTo>
                  <a:lnTo>
                    <a:pt x="214109" y="0"/>
                  </a:lnTo>
                </a:path>
              </a:pathLst>
            </a:custGeom>
            <a:ln w="4636">
              <a:solidFill>
                <a:srgbClr val="FFEC2D"/>
              </a:solidFill>
            </a:ln>
          </p:spPr>
          <p:txBody>
            <a:bodyPr wrap="square" lIns="0" tIns="0" rIns="0" bIns="0" rtlCol="0"/>
            <a:lstStyle/>
            <a:p>
              <a:endParaRPr/>
            </a:p>
          </p:txBody>
        </p:sp>
        <p:sp>
          <p:nvSpPr>
            <p:cNvPr id="2727" name="object 2725">
              <a:extLst>
                <a:ext uri="{FF2B5EF4-FFF2-40B4-BE49-F238E27FC236}">
                  <a16:creationId xmlns:a16="http://schemas.microsoft.com/office/drawing/2014/main" id="{9EA206F3-61FF-48E0-9CE2-745E1D5DAC55}"/>
                </a:ext>
              </a:extLst>
            </p:cNvPr>
            <p:cNvSpPr/>
            <p:nvPr/>
          </p:nvSpPr>
          <p:spPr>
            <a:xfrm>
              <a:off x="5512382" y="4836971"/>
              <a:ext cx="215900" cy="0"/>
            </a:xfrm>
            <a:custGeom>
              <a:avLst/>
              <a:gdLst/>
              <a:ahLst/>
              <a:cxnLst/>
              <a:rect l="l" t="t" r="r" b="b"/>
              <a:pathLst>
                <a:path w="215900">
                  <a:moveTo>
                    <a:pt x="0" y="0"/>
                  </a:moveTo>
                  <a:lnTo>
                    <a:pt x="215655" y="0"/>
                  </a:lnTo>
                </a:path>
              </a:pathLst>
            </a:custGeom>
            <a:ln w="4762">
              <a:solidFill>
                <a:srgbClr val="FFEF38"/>
              </a:solidFill>
            </a:ln>
          </p:spPr>
          <p:txBody>
            <a:bodyPr wrap="square" lIns="0" tIns="0" rIns="0" bIns="0" rtlCol="0"/>
            <a:lstStyle/>
            <a:p>
              <a:endParaRPr/>
            </a:p>
          </p:txBody>
        </p:sp>
        <p:sp>
          <p:nvSpPr>
            <p:cNvPr id="2728" name="object 2726">
              <a:extLst>
                <a:ext uri="{FF2B5EF4-FFF2-40B4-BE49-F238E27FC236}">
                  <a16:creationId xmlns:a16="http://schemas.microsoft.com/office/drawing/2014/main" id="{FBEB2B73-0A24-462E-812A-4C82CE7132F1}"/>
                </a:ext>
              </a:extLst>
            </p:cNvPr>
            <p:cNvSpPr/>
            <p:nvPr/>
          </p:nvSpPr>
          <p:spPr>
            <a:xfrm>
              <a:off x="5520895" y="4832208"/>
              <a:ext cx="179070" cy="0"/>
            </a:xfrm>
            <a:custGeom>
              <a:avLst/>
              <a:gdLst/>
              <a:ahLst/>
              <a:cxnLst/>
              <a:rect l="l" t="t" r="r" b="b"/>
              <a:pathLst>
                <a:path w="179070">
                  <a:moveTo>
                    <a:pt x="0" y="0"/>
                  </a:moveTo>
                  <a:lnTo>
                    <a:pt x="178767" y="0"/>
                  </a:lnTo>
                </a:path>
              </a:pathLst>
            </a:custGeom>
            <a:ln w="4762">
              <a:solidFill>
                <a:srgbClr val="FFF142"/>
              </a:solidFill>
            </a:ln>
          </p:spPr>
          <p:txBody>
            <a:bodyPr wrap="square" lIns="0" tIns="0" rIns="0" bIns="0" rtlCol="0"/>
            <a:lstStyle/>
            <a:p>
              <a:endParaRPr/>
            </a:p>
          </p:txBody>
        </p:sp>
        <p:sp>
          <p:nvSpPr>
            <p:cNvPr id="2729" name="object 2727">
              <a:extLst>
                <a:ext uri="{FF2B5EF4-FFF2-40B4-BE49-F238E27FC236}">
                  <a16:creationId xmlns:a16="http://schemas.microsoft.com/office/drawing/2014/main" id="{E49635D7-0CE7-4DD4-9620-8A0753DD0F1A}"/>
                </a:ext>
              </a:extLst>
            </p:cNvPr>
            <p:cNvSpPr/>
            <p:nvPr/>
          </p:nvSpPr>
          <p:spPr>
            <a:xfrm>
              <a:off x="5520895" y="4832208"/>
              <a:ext cx="179070" cy="0"/>
            </a:xfrm>
            <a:custGeom>
              <a:avLst/>
              <a:gdLst/>
              <a:ahLst/>
              <a:cxnLst/>
              <a:rect l="l" t="t" r="r" b="b"/>
              <a:pathLst>
                <a:path w="179070">
                  <a:moveTo>
                    <a:pt x="0" y="0"/>
                  </a:moveTo>
                  <a:lnTo>
                    <a:pt x="178767" y="0"/>
                  </a:lnTo>
                </a:path>
              </a:pathLst>
            </a:custGeom>
            <a:ln w="4762">
              <a:solidFill>
                <a:srgbClr val="FFF146"/>
              </a:solidFill>
            </a:ln>
          </p:spPr>
          <p:txBody>
            <a:bodyPr wrap="square" lIns="0" tIns="0" rIns="0" bIns="0" rtlCol="0"/>
            <a:lstStyle/>
            <a:p>
              <a:endParaRPr/>
            </a:p>
          </p:txBody>
        </p:sp>
        <p:sp>
          <p:nvSpPr>
            <p:cNvPr id="2730" name="object 2728">
              <a:extLst>
                <a:ext uri="{FF2B5EF4-FFF2-40B4-BE49-F238E27FC236}">
                  <a16:creationId xmlns:a16="http://schemas.microsoft.com/office/drawing/2014/main" id="{0CD18035-060C-4337-8789-F1A51EC2346B}"/>
                </a:ext>
              </a:extLst>
            </p:cNvPr>
            <p:cNvSpPr/>
            <p:nvPr/>
          </p:nvSpPr>
          <p:spPr>
            <a:xfrm>
              <a:off x="5529407" y="4828631"/>
              <a:ext cx="165100" cy="0"/>
            </a:xfrm>
            <a:custGeom>
              <a:avLst/>
              <a:gdLst/>
              <a:ahLst/>
              <a:cxnLst/>
              <a:rect l="l" t="t" r="r" b="b"/>
              <a:pathLst>
                <a:path w="165100">
                  <a:moveTo>
                    <a:pt x="0" y="0"/>
                  </a:moveTo>
                  <a:lnTo>
                    <a:pt x="164579" y="0"/>
                  </a:lnTo>
                </a:path>
              </a:pathLst>
            </a:custGeom>
            <a:ln w="3175">
              <a:solidFill>
                <a:srgbClr val="FFF146"/>
              </a:solidFill>
            </a:ln>
          </p:spPr>
          <p:txBody>
            <a:bodyPr wrap="square" lIns="0" tIns="0" rIns="0" bIns="0" rtlCol="0"/>
            <a:lstStyle/>
            <a:p>
              <a:endParaRPr/>
            </a:p>
          </p:txBody>
        </p:sp>
        <p:sp>
          <p:nvSpPr>
            <p:cNvPr id="2731" name="object 2729">
              <a:extLst>
                <a:ext uri="{FF2B5EF4-FFF2-40B4-BE49-F238E27FC236}">
                  <a16:creationId xmlns:a16="http://schemas.microsoft.com/office/drawing/2014/main" id="{A34DFAC5-E960-462C-A6A4-6EE0A938D61D}"/>
                </a:ext>
              </a:extLst>
            </p:cNvPr>
            <p:cNvSpPr/>
            <p:nvPr/>
          </p:nvSpPr>
          <p:spPr>
            <a:xfrm>
              <a:off x="5529407" y="4828631"/>
              <a:ext cx="165100" cy="0"/>
            </a:xfrm>
            <a:custGeom>
              <a:avLst/>
              <a:gdLst/>
              <a:ahLst/>
              <a:cxnLst/>
              <a:rect l="l" t="t" r="r" b="b"/>
              <a:pathLst>
                <a:path w="165100">
                  <a:moveTo>
                    <a:pt x="0" y="0"/>
                  </a:moveTo>
                  <a:lnTo>
                    <a:pt x="164579" y="0"/>
                  </a:lnTo>
                </a:path>
              </a:pathLst>
            </a:custGeom>
            <a:ln w="3175">
              <a:solidFill>
                <a:srgbClr val="FFF54F"/>
              </a:solidFill>
            </a:ln>
          </p:spPr>
          <p:txBody>
            <a:bodyPr wrap="square" lIns="0" tIns="0" rIns="0" bIns="0" rtlCol="0"/>
            <a:lstStyle/>
            <a:p>
              <a:endParaRPr/>
            </a:p>
          </p:txBody>
        </p:sp>
        <p:sp>
          <p:nvSpPr>
            <p:cNvPr id="2732" name="object 2730">
              <a:extLst>
                <a:ext uri="{FF2B5EF4-FFF2-40B4-BE49-F238E27FC236}">
                  <a16:creationId xmlns:a16="http://schemas.microsoft.com/office/drawing/2014/main" id="{F72497BD-0DC7-4F7F-BB59-E67B10D9BE2D}"/>
                </a:ext>
              </a:extLst>
            </p:cNvPr>
            <p:cNvSpPr/>
            <p:nvPr/>
          </p:nvSpPr>
          <p:spPr>
            <a:xfrm>
              <a:off x="5535083" y="4825054"/>
              <a:ext cx="17145" cy="2540"/>
            </a:xfrm>
            <a:custGeom>
              <a:avLst/>
              <a:gdLst/>
              <a:ahLst/>
              <a:cxnLst/>
              <a:rect l="l" t="t" r="r" b="b"/>
              <a:pathLst>
                <a:path w="17145" h="2539">
                  <a:moveTo>
                    <a:pt x="14187" y="0"/>
                  </a:moveTo>
                  <a:lnTo>
                    <a:pt x="0" y="0"/>
                  </a:lnTo>
                  <a:lnTo>
                    <a:pt x="0" y="2381"/>
                  </a:lnTo>
                  <a:lnTo>
                    <a:pt x="17025" y="2381"/>
                  </a:lnTo>
                  <a:lnTo>
                    <a:pt x="14187" y="0"/>
                  </a:lnTo>
                  <a:close/>
                </a:path>
              </a:pathLst>
            </a:custGeom>
            <a:solidFill>
              <a:srgbClr val="FFF54F"/>
            </a:solidFill>
          </p:spPr>
          <p:txBody>
            <a:bodyPr wrap="square" lIns="0" tIns="0" rIns="0" bIns="0" rtlCol="0"/>
            <a:lstStyle/>
            <a:p>
              <a:endParaRPr/>
            </a:p>
          </p:txBody>
        </p:sp>
        <p:sp>
          <p:nvSpPr>
            <p:cNvPr id="2733" name="object 2731">
              <a:extLst>
                <a:ext uri="{FF2B5EF4-FFF2-40B4-BE49-F238E27FC236}">
                  <a16:creationId xmlns:a16="http://schemas.microsoft.com/office/drawing/2014/main" id="{57D28FBA-2DDC-4B37-8D22-835B79FEA20E}"/>
                </a:ext>
              </a:extLst>
            </p:cNvPr>
            <p:cNvSpPr/>
            <p:nvPr/>
          </p:nvSpPr>
          <p:spPr>
            <a:xfrm>
              <a:off x="5571971" y="4826245"/>
              <a:ext cx="116839" cy="0"/>
            </a:xfrm>
            <a:custGeom>
              <a:avLst/>
              <a:gdLst/>
              <a:ahLst/>
              <a:cxnLst/>
              <a:rect l="l" t="t" r="r" b="b"/>
              <a:pathLst>
                <a:path w="116839">
                  <a:moveTo>
                    <a:pt x="0" y="0"/>
                  </a:moveTo>
                  <a:lnTo>
                    <a:pt x="116340" y="0"/>
                  </a:lnTo>
                </a:path>
              </a:pathLst>
            </a:custGeom>
            <a:ln w="3175">
              <a:solidFill>
                <a:srgbClr val="FFF54F"/>
              </a:solidFill>
            </a:ln>
          </p:spPr>
          <p:txBody>
            <a:bodyPr wrap="square" lIns="0" tIns="0" rIns="0" bIns="0" rtlCol="0"/>
            <a:lstStyle/>
            <a:p>
              <a:endParaRPr/>
            </a:p>
          </p:txBody>
        </p:sp>
        <p:sp>
          <p:nvSpPr>
            <p:cNvPr id="2734" name="object 2732">
              <a:extLst>
                <a:ext uri="{FF2B5EF4-FFF2-40B4-BE49-F238E27FC236}">
                  <a16:creationId xmlns:a16="http://schemas.microsoft.com/office/drawing/2014/main" id="{1D7E8E9A-701D-4EDF-A7A3-ED3C192D6798}"/>
                </a:ext>
              </a:extLst>
            </p:cNvPr>
            <p:cNvSpPr/>
            <p:nvPr/>
          </p:nvSpPr>
          <p:spPr>
            <a:xfrm>
              <a:off x="5535083" y="4825054"/>
              <a:ext cx="17145" cy="2540"/>
            </a:xfrm>
            <a:custGeom>
              <a:avLst/>
              <a:gdLst/>
              <a:ahLst/>
              <a:cxnLst/>
              <a:rect l="l" t="t" r="r" b="b"/>
              <a:pathLst>
                <a:path w="17145" h="2539">
                  <a:moveTo>
                    <a:pt x="14187" y="0"/>
                  </a:moveTo>
                  <a:lnTo>
                    <a:pt x="0" y="0"/>
                  </a:lnTo>
                  <a:lnTo>
                    <a:pt x="0" y="2381"/>
                  </a:lnTo>
                  <a:lnTo>
                    <a:pt x="17025" y="2381"/>
                  </a:lnTo>
                  <a:lnTo>
                    <a:pt x="14187" y="0"/>
                  </a:lnTo>
                  <a:close/>
                </a:path>
              </a:pathLst>
            </a:custGeom>
            <a:solidFill>
              <a:srgbClr val="FFF553"/>
            </a:solidFill>
          </p:spPr>
          <p:txBody>
            <a:bodyPr wrap="square" lIns="0" tIns="0" rIns="0" bIns="0" rtlCol="0"/>
            <a:lstStyle/>
            <a:p>
              <a:endParaRPr/>
            </a:p>
          </p:txBody>
        </p:sp>
        <p:sp>
          <p:nvSpPr>
            <p:cNvPr id="2735" name="object 2733">
              <a:extLst>
                <a:ext uri="{FF2B5EF4-FFF2-40B4-BE49-F238E27FC236}">
                  <a16:creationId xmlns:a16="http://schemas.microsoft.com/office/drawing/2014/main" id="{66328319-19D2-4FB9-878A-CCBFB9D10D09}"/>
                </a:ext>
              </a:extLst>
            </p:cNvPr>
            <p:cNvSpPr/>
            <p:nvPr/>
          </p:nvSpPr>
          <p:spPr>
            <a:xfrm>
              <a:off x="5571971" y="4826245"/>
              <a:ext cx="116839" cy="0"/>
            </a:xfrm>
            <a:custGeom>
              <a:avLst/>
              <a:gdLst/>
              <a:ahLst/>
              <a:cxnLst/>
              <a:rect l="l" t="t" r="r" b="b"/>
              <a:pathLst>
                <a:path w="116839">
                  <a:moveTo>
                    <a:pt x="0" y="0"/>
                  </a:moveTo>
                  <a:lnTo>
                    <a:pt x="116340" y="0"/>
                  </a:lnTo>
                </a:path>
              </a:pathLst>
            </a:custGeom>
            <a:ln w="3175">
              <a:solidFill>
                <a:srgbClr val="FFF553"/>
              </a:solidFill>
            </a:ln>
          </p:spPr>
          <p:txBody>
            <a:bodyPr wrap="square" lIns="0" tIns="0" rIns="0" bIns="0" rtlCol="0"/>
            <a:lstStyle/>
            <a:p>
              <a:endParaRPr/>
            </a:p>
          </p:txBody>
        </p:sp>
        <p:sp>
          <p:nvSpPr>
            <p:cNvPr id="2736" name="object 2734">
              <a:extLst>
                <a:ext uri="{FF2B5EF4-FFF2-40B4-BE49-F238E27FC236}">
                  <a16:creationId xmlns:a16="http://schemas.microsoft.com/office/drawing/2014/main" id="{E8F7512F-7E21-4778-B7F2-61D710FAE5CB}"/>
                </a:ext>
              </a:extLst>
            </p:cNvPr>
            <p:cNvSpPr/>
            <p:nvPr/>
          </p:nvSpPr>
          <p:spPr>
            <a:xfrm>
              <a:off x="5577646" y="4823863"/>
              <a:ext cx="111125" cy="0"/>
            </a:xfrm>
            <a:custGeom>
              <a:avLst/>
              <a:gdLst/>
              <a:ahLst/>
              <a:cxnLst/>
              <a:rect l="l" t="t" r="r" b="b"/>
              <a:pathLst>
                <a:path w="111125">
                  <a:moveTo>
                    <a:pt x="0" y="0"/>
                  </a:moveTo>
                  <a:lnTo>
                    <a:pt x="110665" y="0"/>
                  </a:lnTo>
                </a:path>
              </a:pathLst>
            </a:custGeom>
            <a:ln w="3175">
              <a:solidFill>
                <a:srgbClr val="FFF75C"/>
              </a:solidFill>
            </a:ln>
          </p:spPr>
          <p:txBody>
            <a:bodyPr wrap="square" lIns="0" tIns="0" rIns="0" bIns="0" rtlCol="0"/>
            <a:lstStyle/>
            <a:p>
              <a:endParaRPr/>
            </a:p>
          </p:txBody>
        </p:sp>
        <p:sp>
          <p:nvSpPr>
            <p:cNvPr id="2737" name="object 2735">
              <a:extLst>
                <a:ext uri="{FF2B5EF4-FFF2-40B4-BE49-F238E27FC236}">
                  <a16:creationId xmlns:a16="http://schemas.microsoft.com/office/drawing/2014/main" id="{6A844094-03E1-4C74-8802-BDFA3EBD86E4}"/>
                </a:ext>
              </a:extLst>
            </p:cNvPr>
            <p:cNvSpPr/>
            <p:nvPr/>
          </p:nvSpPr>
          <p:spPr>
            <a:xfrm>
              <a:off x="5577646" y="4823863"/>
              <a:ext cx="111125" cy="0"/>
            </a:xfrm>
            <a:custGeom>
              <a:avLst/>
              <a:gdLst/>
              <a:ahLst/>
              <a:cxnLst/>
              <a:rect l="l" t="t" r="r" b="b"/>
              <a:pathLst>
                <a:path w="111125">
                  <a:moveTo>
                    <a:pt x="0" y="0"/>
                  </a:moveTo>
                  <a:lnTo>
                    <a:pt x="110665" y="0"/>
                  </a:lnTo>
                </a:path>
              </a:pathLst>
            </a:custGeom>
            <a:ln w="3175">
              <a:solidFill>
                <a:srgbClr val="FFF75E"/>
              </a:solidFill>
            </a:ln>
          </p:spPr>
          <p:txBody>
            <a:bodyPr wrap="square" lIns="0" tIns="0" rIns="0" bIns="0" rtlCol="0"/>
            <a:lstStyle/>
            <a:p>
              <a:endParaRPr/>
            </a:p>
          </p:txBody>
        </p:sp>
        <p:sp>
          <p:nvSpPr>
            <p:cNvPr id="2738" name="object 2736">
              <a:extLst>
                <a:ext uri="{FF2B5EF4-FFF2-40B4-BE49-F238E27FC236}">
                  <a16:creationId xmlns:a16="http://schemas.microsoft.com/office/drawing/2014/main" id="{92C68686-63E2-4E84-BE97-12CAD9C22B7E}"/>
                </a:ext>
              </a:extLst>
            </p:cNvPr>
            <p:cNvSpPr/>
            <p:nvPr/>
          </p:nvSpPr>
          <p:spPr>
            <a:xfrm>
              <a:off x="5583321" y="4821482"/>
              <a:ext cx="96520" cy="0"/>
            </a:xfrm>
            <a:custGeom>
              <a:avLst/>
              <a:gdLst/>
              <a:ahLst/>
              <a:cxnLst/>
              <a:rect l="l" t="t" r="r" b="b"/>
              <a:pathLst>
                <a:path w="96520">
                  <a:moveTo>
                    <a:pt x="0" y="0"/>
                  </a:moveTo>
                  <a:lnTo>
                    <a:pt x="96477" y="0"/>
                  </a:lnTo>
                </a:path>
              </a:pathLst>
            </a:custGeom>
            <a:ln w="3175">
              <a:solidFill>
                <a:srgbClr val="FFF75E"/>
              </a:solidFill>
            </a:ln>
          </p:spPr>
          <p:txBody>
            <a:bodyPr wrap="square" lIns="0" tIns="0" rIns="0" bIns="0" rtlCol="0"/>
            <a:lstStyle/>
            <a:p>
              <a:endParaRPr/>
            </a:p>
          </p:txBody>
        </p:sp>
        <p:sp>
          <p:nvSpPr>
            <p:cNvPr id="2739" name="object 2737">
              <a:extLst>
                <a:ext uri="{FF2B5EF4-FFF2-40B4-BE49-F238E27FC236}">
                  <a16:creationId xmlns:a16="http://schemas.microsoft.com/office/drawing/2014/main" id="{C1AC6C0C-9C31-4544-9C85-46D94662DADE}"/>
                </a:ext>
              </a:extLst>
            </p:cNvPr>
            <p:cNvSpPr/>
            <p:nvPr/>
          </p:nvSpPr>
          <p:spPr>
            <a:xfrm>
              <a:off x="5583321" y="4821482"/>
              <a:ext cx="96520" cy="0"/>
            </a:xfrm>
            <a:custGeom>
              <a:avLst/>
              <a:gdLst/>
              <a:ahLst/>
              <a:cxnLst/>
              <a:rect l="l" t="t" r="r" b="b"/>
              <a:pathLst>
                <a:path w="96520">
                  <a:moveTo>
                    <a:pt x="0" y="0"/>
                  </a:moveTo>
                  <a:lnTo>
                    <a:pt x="96477" y="0"/>
                  </a:lnTo>
                </a:path>
              </a:pathLst>
            </a:custGeom>
            <a:ln w="3175">
              <a:solidFill>
                <a:srgbClr val="FFF966"/>
              </a:solidFill>
            </a:ln>
          </p:spPr>
          <p:txBody>
            <a:bodyPr wrap="square" lIns="0" tIns="0" rIns="0" bIns="0" rtlCol="0"/>
            <a:lstStyle/>
            <a:p>
              <a:endParaRPr/>
            </a:p>
          </p:txBody>
        </p:sp>
        <p:sp>
          <p:nvSpPr>
            <p:cNvPr id="2740" name="object 2738">
              <a:extLst>
                <a:ext uri="{FF2B5EF4-FFF2-40B4-BE49-F238E27FC236}">
                  <a16:creationId xmlns:a16="http://schemas.microsoft.com/office/drawing/2014/main" id="{1B4F55FF-A48B-414A-9B32-046AF1C206EB}"/>
                </a:ext>
              </a:extLst>
            </p:cNvPr>
            <p:cNvSpPr/>
            <p:nvPr/>
          </p:nvSpPr>
          <p:spPr>
            <a:xfrm>
              <a:off x="5603184" y="4817910"/>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6"/>
            </a:solidFill>
          </p:spPr>
          <p:txBody>
            <a:bodyPr wrap="square" lIns="0" tIns="0" rIns="0" bIns="0" rtlCol="0"/>
            <a:lstStyle/>
            <a:p>
              <a:endParaRPr/>
            </a:p>
          </p:txBody>
        </p:sp>
        <p:sp>
          <p:nvSpPr>
            <p:cNvPr id="2741" name="object 2739">
              <a:extLst>
                <a:ext uri="{FF2B5EF4-FFF2-40B4-BE49-F238E27FC236}">
                  <a16:creationId xmlns:a16="http://schemas.microsoft.com/office/drawing/2014/main" id="{DCF58BF6-E471-49FA-80EC-E2CE7D4B0E6E}"/>
                </a:ext>
              </a:extLst>
            </p:cNvPr>
            <p:cNvSpPr/>
            <p:nvPr/>
          </p:nvSpPr>
          <p:spPr>
            <a:xfrm>
              <a:off x="5603184" y="4817910"/>
              <a:ext cx="59690" cy="2540"/>
            </a:xfrm>
            <a:custGeom>
              <a:avLst/>
              <a:gdLst/>
              <a:ahLst/>
              <a:cxnLst/>
              <a:rect l="l" t="t" r="r" b="b"/>
              <a:pathLst>
                <a:path w="59689" h="2539">
                  <a:moveTo>
                    <a:pt x="59589" y="0"/>
                  </a:moveTo>
                  <a:lnTo>
                    <a:pt x="0" y="0"/>
                  </a:lnTo>
                  <a:lnTo>
                    <a:pt x="0" y="2381"/>
                  </a:lnTo>
                  <a:lnTo>
                    <a:pt x="59589" y="2381"/>
                  </a:lnTo>
                  <a:lnTo>
                    <a:pt x="59589" y="0"/>
                  </a:lnTo>
                  <a:close/>
                </a:path>
              </a:pathLst>
            </a:custGeom>
            <a:solidFill>
              <a:srgbClr val="FFF96B"/>
            </a:solidFill>
          </p:spPr>
          <p:txBody>
            <a:bodyPr wrap="square" lIns="0" tIns="0" rIns="0" bIns="0" rtlCol="0"/>
            <a:lstStyle/>
            <a:p>
              <a:endParaRPr/>
            </a:p>
          </p:txBody>
        </p:sp>
        <p:sp>
          <p:nvSpPr>
            <p:cNvPr id="2742" name="object 2740">
              <a:extLst>
                <a:ext uri="{FF2B5EF4-FFF2-40B4-BE49-F238E27FC236}">
                  <a16:creationId xmlns:a16="http://schemas.microsoft.com/office/drawing/2014/main" id="{6D0C1CB3-DB2C-44B2-AC2E-2D14FDB9DEBE}"/>
                </a:ext>
              </a:extLst>
            </p:cNvPr>
            <p:cNvSpPr/>
            <p:nvPr/>
          </p:nvSpPr>
          <p:spPr>
            <a:xfrm>
              <a:off x="5628723" y="4813147"/>
              <a:ext cx="26034" cy="5080"/>
            </a:xfrm>
            <a:custGeom>
              <a:avLst/>
              <a:gdLst/>
              <a:ahLst/>
              <a:cxnLst/>
              <a:rect l="l" t="t" r="r" b="b"/>
              <a:pathLst>
                <a:path w="26035" h="5079">
                  <a:moveTo>
                    <a:pt x="25538" y="0"/>
                  </a:moveTo>
                  <a:lnTo>
                    <a:pt x="0" y="0"/>
                  </a:lnTo>
                  <a:lnTo>
                    <a:pt x="0" y="4762"/>
                  </a:lnTo>
                  <a:lnTo>
                    <a:pt x="25538" y="4762"/>
                  </a:lnTo>
                  <a:lnTo>
                    <a:pt x="25538" y="0"/>
                  </a:lnTo>
                  <a:close/>
                </a:path>
              </a:pathLst>
            </a:custGeom>
            <a:solidFill>
              <a:srgbClr val="FFFB73"/>
            </a:solidFill>
          </p:spPr>
          <p:txBody>
            <a:bodyPr wrap="square" lIns="0" tIns="0" rIns="0" bIns="0" rtlCol="0"/>
            <a:lstStyle/>
            <a:p>
              <a:endParaRPr/>
            </a:p>
          </p:txBody>
        </p:sp>
        <p:sp>
          <p:nvSpPr>
            <p:cNvPr id="2743" name="object 2741">
              <a:extLst>
                <a:ext uri="{FF2B5EF4-FFF2-40B4-BE49-F238E27FC236}">
                  <a16:creationId xmlns:a16="http://schemas.microsoft.com/office/drawing/2014/main" id="{3AA92C91-3676-41A9-8949-5E2F4E1E290E}"/>
                </a:ext>
              </a:extLst>
            </p:cNvPr>
            <p:cNvSpPr/>
            <p:nvPr/>
          </p:nvSpPr>
          <p:spPr>
            <a:xfrm>
              <a:off x="5628723" y="4813147"/>
              <a:ext cx="26034" cy="5080"/>
            </a:xfrm>
            <a:custGeom>
              <a:avLst/>
              <a:gdLst/>
              <a:ahLst/>
              <a:cxnLst/>
              <a:rect l="l" t="t" r="r" b="b"/>
              <a:pathLst>
                <a:path w="26035" h="5079">
                  <a:moveTo>
                    <a:pt x="0" y="4762"/>
                  </a:moveTo>
                  <a:lnTo>
                    <a:pt x="0" y="0"/>
                  </a:lnTo>
                  <a:lnTo>
                    <a:pt x="25538" y="0"/>
                  </a:lnTo>
                  <a:lnTo>
                    <a:pt x="25538" y="4762"/>
                  </a:lnTo>
                  <a:lnTo>
                    <a:pt x="0" y="4762"/>
                  </a:lnTo>
                  <a:close/>
                </a:path>
              </a:pathLst>
            </a:custGeom>
            <a:solidFill>
              <a:srgbClr val="FFFF7E"/>
            </a:solidFill>
          </p:spPr>
          <p:txBody>
            <a:bodyPr wrap="square" lIns="0" tIns="0" rIns="0" bIns="0" rtlCol="0"/>
            <a:lstStyle/>
            <a:p>
              <a:endParaRPr/>
            </a:p>
          </p:txBody>
        </p:sp>
        <p:sp>
          <p:nvSpPr>
            <p:cNvPr id="2744" name="object 2742">
              <a:extLst>
                <a:ext uri="{FF2B5EF4-FFF2-40B4-BE49-F238E27FC236}">
                  <a16:creationId xmlns:a16="http://schemas.microsoft.com/office/drawing/2014/main" id="{B3457D46-8BE5-43F9-BB81-ECE5C71591D2}"/>
                </a:ext>
              </a:extLst>
            </p:cNvPr>
            <p:cNvSpPr/>
            <p:nvPr/>
          </p:nvSpPr>
          <p:spPr>
            <a:xfrm>
              <a:off x="5725200" y="4887001"/>
              <a:ext cx="22860" cy="2540"/>
            </a:xfrm>
            <a:custGeom>
              <a:avLst/>
              <a:gdLst/>
              <a:ahLst/>
              <a:cxnLst/>
              <a:rect l="l" t="t" r="r" b="b"/>
              <a:pathLst>
                <a:path w="22860" h="2539">
                  <a:moveTo>
                    <a:pt x="22700" y="0"/>
                  </a:moveTo>
                  <a:lnTo>
                    <a:pt x="0" y="0"/>
                  </a:lnTo>
                  <a:lnTo>
                    <a:pt x="2837" y="2381"/>
                  </a:lnTo>
                  <a:lnTo>
                    <a:pt x="17025" y="2381"/>
                  </a:lnTo>
                  <a:lnTo>
                    <a:pt x="22700" y="0"/>
                  </a:lnTo>
                  <a:close/>
                </a:path>
              </a:pathLst>
            </a:custGeom>
            <a:solidFill>
              <a:srgbClr val="FF1700"/>
            </a:solidFill>
          </p:spPr>
          <p:txBody>
            <a:bodyPr wrap="square" lIns="0" tIns="0" rIns="0" bIns="0" rtlCol="0"/>
            <a:lstStyle/>
            <a:p>
              <a:endParaRPr/>
            </a:p>
          </p:txBody>
        </p:sp>
        <p:sp>
          <p:nvSpPr>
            <p:cNvPr id="2745" name="object 2743">
              <a:extLst>
                <a:ext uri="{FF2B5EF4-FFF2-40B4-BE49-F238E27FC236}">
                  <a16:creationId xmlns:a16="http://schemas.microsoft.com/office/drawing/2014/main" id="{FC3DD1B6-96C7-41C2-9409-10616AC320FA}"/>
                </a:ext>
              </a:extLst>
            </p:cNvPr>
            <p:cNvSpPr/>
            <p:nvPr/>
          </p:nvSpPr>
          <p:spPr>
            <a:xfrm>
              <a:off x="5725200" y="4887001"/>
              <a:ext cx="17145" cy="2540"/>
            </a:xfrm>
            <a:custGeom>
              <a:avLst/>
              <a:gdLst/>
              <a:ahLst/>
              <a:cxnLst/>
              <a:rect l="l" t="t" r="r" b="b"/>
              <a:pathLst>
                <a:path w="17145" h="2539">
                  <a:moveTo>
                    <a:pt x="17025" y="0"/>
                  </a:moveTo>
                  <a:lnTo>
                    <a:pt x="0" y="0"/>
                  </a:lnTo>
                  <a:lnTo>
                    <a:pt x="2837" y="2381"/>
                  </a:lnTo>
                  <a:lnTo>
                    <a:pt x="17025" y="2381"/>
                  </a:lnTo>
                  <a:lnTo>
                    <a:pt x="17025" y="0"/>
                  </a:lnTo>
                  <a:close/>
                </a:path>
              </a:pathLst>
            </a:custGeom>
            <a:solidFill>
              <a:srgbClr val="FF2000"/>
            </a:solidFill>
          </p:spPr>
          <p:txBody>
            <a:bodyPr wrap="square" lIns="0" tIns="0" rIns="0" bIns="0" rtlCol="0"/>
            <a:lstStyle/>
            <a:p>
              <a:endParaRPr/>
            </a:p>
          </p:txBody>
        </p:sp>
        <p:sp>
          <p:nvSpPr>
            <p:cNvPr id="2746" name="object 2744">
              <a:extLst>
                <a:ext uri="{FF2B5EF4-FFF2-40B4-BE49-F238E27FC236}">
                  <a16:creationId xmlns:a16="http://schemas.microsoft.com/office/drawing/2014/main" id="{A4737061-A19A-4971-8FFF-A3AB19965B51}"/>
                </a:ext>
              </a:extLst>
            </p:cNvPr>
            <p:cNvSpPr/>
            <p:nvPr/>
          </p:nvSpPr>
          <p:spPr>
            <a:xfrm>
              <a:off x="5691149" y="4882238"/>
              <a:ext cx="80010" cy="5080"/>
            </a:xfrm>
            <a:custGeom>
              <a:avLst/>
              <a:gdLst/>
              <a:ahLst/>
              <a:cxnLst/>
              <a:rect l="l" t="t" r="r" b="b"/>
              <a:pathLst>
                <a:path w="80010" h="5079">
                  <a:moveTo>
                    <a:pt x="79452" y="0"/>
                  </a:moveTo>
                  <a:lnTo>
                    <a:pt x="0" y="0"/>
                  </a:lnTo>
                  <a:lnTo>
                    <a:pt x="2837" y="4762"/>
                  </a:lnTo>
                  <a:lnTo>
                    <a:pt x="79452" y="4762"/>
                  </a:lnTo>
                  <a:lnTo>
                    <a:pt x="79452" y="0"/>
                  </a:lnTo>
                  <a:close/>
                </a:path>
              </a:pathLst>
            </a:custGeom>
            <a:solidFill>
              <a:srgbClr val="FF2F00"/>
            </a:solidFill>
          </p:spPr>
          <p:txBody>
            <a:bodyPr wrap="square" lIns="0" tIns="0" rIns="0" bIns="0" rtlCol="0"/>
            <a:lstStyle/>
            <a:p>
              <a:endParaRPr/>
            </a:p>
          </p:txBody>
        </p:sp>
        <p:sp>
          <p:nvSpPr>
            <p:cNvPr id="2747" name="object 2745">
              <a:extLst>
                <a:ext uri="{FF2B5EF4-FFF2-40B4-BE49-F238E27FC236}">
                  <a16:creationId xmlns:a16="http://schemas.microsoft.com/office/drawing/2014/main" id="{06C6DE0E-BBA6-478D-9F7E-28E95C7555CE}"/>
                </a:ext>
              </a:extLst>
            </p:cNvPr>
            <p:cNvSpPr/>
            <p:nvPr/>
          </p:nvSpPr>
          <p:spPr>
            <a:xfrm>
              <a:off x="5693987" y="4882238"/>
              <a:ext cx="76835" cy="5080"/>
            </a:xfrm>
            <a:custGeom>
              <a:avLst/>
              <a:gdLst/>
              <a:ahLst/>
              <a:cxnLst/>
              <a:rect l="l" t="t" r="r" b="b"/>
              <a:pathLst>
                <a:path w="76835" h="5079">
                  <a:moveTo>
                    <a:pt x="76614" y="0"/>
                  </a:moveTo>
                  <a:lnTo>
                    <a:pt x="0" y="0"/>
                  </a:lnTo>
                  <a:lnTo>
                    <a:pt x="0" y="4762"/>
                  </a:lnTo>
                  <a:lnTo>
                    <a:pt x="76614" y="4762"/>
                  </a:lnTo>
                  <a:lnTo>
                    <a:pt x="76614" y="0"/>
                  </a:lnTo>
                  <a:close/>
                </a:path>
              </a:pathLst>
            </a:custGeom>
            <a:solidFill>
              <a:srgbClr val="FF3A00"/>
            </a:solidFill>
          </p:spPr>
          <p:txBody>
            <a:bodyPr wrap="square" lIns="0" tIns="0" rIns="0" bIns="0" rtlCol="0"/>
            <a:lstStyle/>
            <a:p>
              <a:endParaRPr/>
            </a:p>
          </p:txBody>
        </p:sp>
        <p:sp>
          <p:nvSpPr>
            <p:cNvPr id="2748" name="object 2746">
              <a:extLst>
                <a:ext uri="{FF2B5EF4-FFF2-40B4-BE49-F238E27FC236}">
                  <a16:creationId xmlns:a16="http://schemas.microsoft.com/office/drawing/2014/main" id="{8FC3415D-6655-462A-8843-621D5D6F5F52}"/>
                </a:ext>
              </a:extLst>
            </p:cNvPr>
            <p:cNvSpPr/>
            <p:nvPr/>
          </p:nvSpPr>
          <p:spPr>
            <a:xfrm>
              <a:off x="5665611" y="4881048"/>
              <a:ext cx="119380" cy="0"/>
            </a:xfrm>
            <a:custGeom>
              <a:avLst/>
              <a:gdLst/>
              <a:ahLst/>
              <a:cxnLst/>
              <a:rect l="l" t="t" r="r" b="b"/>
              <a:pathLst>
                <a:path w="119379">
                  <a:moveTo>
                    <a:pt x="0" y="0"/>
                  </a:moveTo>
                  <a:lnTo>
                    <a:pt x="119178" y="0"/>
                  </a:lnTo>
                </a:path>
              </a:pathLst>
            </a:custGeom>
            <a:ln w="3175">
              <a:solidFill>
                <a:srgbClr val="FF4900"/>
              </a:solidFill>
            </a:ln>
          </p:spPr>
          <p:txBody>
            <a:bodyPr wrap="square" lIns="0" tIns="0" rIns="0" bIns="0" rtlCol="0"/>
            <a:lstStyle/>
            <a:p>
              <a:endParaRPr/>
            </a:p>
          </p:txBody>
        </p:sp>
        <p:sp>
          <p:nvSpPr>
            <p:cNvPr id="2749" name="object 2747">
              <a:extLst>
                <a:ext uri="{FF2B5EF4-FFF2-40B4-BE49-F238E27FC236}">
                  <a16:creationId xmlns:a16="http://schemas.microsoft.com/office/drawing/2014/main" id="{5B74F516-9FEF-4635-99EF-EEE353D1D927}"/>
                </a:ext>
              </a:extLst>
            </p:cNvPr>
            <p:cNvSpPr/>
            <p:nvPr/>
          </p:nvSpPr>
          <p:spPr>
            <a:xfrm>
              <a:off x="5560621" y="4879857"/>
              <a:ext cx="65405" cy="2540"/>
            </a:xfrm>
            <a:custGeom>
              <a:avLst/>
              <a:gdLst/>
              <a:ahLst/>
              <a:cxnLst/>
              <a:rect l="l" t="t" r="r" b="b"/>
              <a:pathLst>
                <a:path w="65404" h="2539">
                  <a:moveTo>
                    <a:pt x="65264" y="0"/>
                  </a:moveTo>
                  <a:lnTo>
                    <a:pt x="0" y="0"/>
                  </a:lnTo>
                  <a:lnTo>
                    <a:pt x="2837" y="2381"/>
                  </a:lnTo>
                  <a:lnTo>
                    <a:pt x="65264" y="2381"/>
                  </a:lnTo>
                  <a:lnTo>
                    <a:pt x="65264" y="0"/>
                  </a:lnTo>
                  <a:close/>
                </a:path>
              </a:pathLst>
            </a:custGeom>
            <a:solidFill>
              <a:srgbClr val="FF4900"/>
            </a:solidFill>
          </p:spPr>
          <p:txBody>
            <a:bodyPr wrap="square" lIns="0" tIns="0" rIns="0" bIns="0" rtlCol="0"/>
            <a:lstStyle/>
            <a:p>
              <a:endParaRPr/>
            </a:p>
          </p:txBody>
        </p:sp>
        <p:sp>
          <p:nvSpPr>
            <p:cNvPr id="2750" name="object 2748">
              <a:extLst>
                <a:ext uri="{FF2B5EF4-FFF2-40B4-BE49-F238E27FC236}">
                  <a16:creationId xmlns:a16="http://schemas.microsoft.com/office/drawing/2014/main" id="{7B97594D-58C8-4278-9992-DF0811C44200}"/>
                </a:ext>
              </a:extLst>
            </p:cNvPr>
            <p:cNvSpPr/>
            <p:nvPr/>
          </p:nvSpPr>
          <p:spPr>
            <a:xfrm>
              <a:off x="5665611" y="4881048"/>
              <a:ext cx="119380" cy="0"/>
            </a:xfrm>
            <a:custGeom>
              <a:avLst/>
              <a:gdLst/>
              <a:ahLst/>
              <a:cxnLst/>
              <a:rect l="l" t="t" r="r" b="b"/>
              <a:pathLst>
                <a:path w="119379">
                  <a:moveTo>
                    <a:pt x="0" y="0"/>
                  </a:moveTo>
                  <a:lnTo>
                    <a:pt x="119178" y="0"/>
                  </a:lnTo>
                </a:path>
              </a:pathLst>
            </a:custGeom>
            <a:ln w="3175">
              <a:solidFill>
                <a:srgbClr val="FF5200"/>
              </a:solidFill>
            </a:ln>
          </p:spPr>
          <p:txBody>
            <a:bodyPr wrap="square" lIns="0" tIns="0" rIns="0" bIns="0" rtlCol="0"/>
            <a:lstStyle/>
            <a:p>
              <a:endParaRPr/>
            </a:p>
          </p:txBody>
        </p:sp>
        <p:sp>
          <p:nvSpPr>
            <p:cNvPr id="2751" name="object 2749">
              <a:extLst>
                <a:ext uri="{FF2B5EF4-FFF2-40B4-BE49-F238E27FC236}">
                  <a16:creationId xmlns:a16="http://schemas.microsoft.com/office/drawing/2014/main" id="{931EC288-224D-4C99-B879-716A6348639E}"/>
                </a:ext>
              </a:extLst>
            </p:cNvPr>
            <p:cNvSpPr/>
            <p:nvPr/>
          </p:nvSpPr>
          <p:spPr>
            <a:xfrm>
              <a:off x="5560621" y="4879857"/>
              <a:ext cx="65405" cy="2540"/>
            </a:xfrm>
            <a:custGeom>
              <a:avLst/>
              <a:gdLst/>
              <a:ahLst/>
              <a:cxnLst/>
              <a:rect l="l" t="t" r="r" b="b"/>
              <a:pathLst>
                <a:path w="65404" h="2539">
                  <a:moveTo>
                    <a:pt x="65264" y="0"/>
                  </a:moveTo>
                  <a:lnTo>
                    <a:pt x="0" y="0"/>
                  </a:lnTo>
                  <a:lnTo>
                    <a:pt x="0" y="2381"/>
                  </a:lnTo>
                  <a:lnTo>
                    <a:pt x="65264" y="2381"/>
                  </a:lnTo>
                  <a:lnTo>
                    <a:pt x="65264" y="0"/>
                  </a:lnTo>
                  <a:close/>
                </a:path>
              </a:pathLst>
            </a:custGeom>
            <a:solidFill>
              <a:srgbClr val="FF5200"/>
            </a:solidFill>
          </p:spPr>
          <p:txBody>
            <a:bodyPr wrap="square" lIns="0" tIns="0" rIns="0" bIns="0" rtlCol="0"/>
            <a:lstStyle/>
            <a:p>
              <a:endParaRPr/>
            </a:p>
          </p:txBody>
        </p:sp>
        <p:sp>
          <p:nvSpPr>
            <p:cNvPr id="2752" name="object 2750">
              <a:extLst>
                <a:ext uri="{FF2B5EF4-FFF2-40B4-BE49-F238E27FC236}">
                  <a16:creationId xmlns:a16="http://schemas.microsoft.com/office/drawing/2014/main" id="{850FCCF5-AF6C-45F6-BC80-EB3E6D9BD2DF}"/>
                </a:ext>
              </a:extLst>
            </p:cNvPr>
            <p:cNvSpPr/>
            <p:nvPr/>
          </p:nvSpPr>
          <p:spPr>
            <a:xfrm>
              <a:off x="5549270" y="4878666"/>
              <a:ext cx="96520" cy="0"/>
            </a:xfrm>
            <a:custGeom>
              <a:avLst/>
              <a:gdLst/>
              <a:ahLst/>
              <a:cxnLst/>
              <a:rect l="l" t="t" r="r" b="b"/>
              <a:pathLst>
                <a:path w="96520">
                  <a:moveTo>
                    <a:pt x="0" y="0"/>
                  </a:moveTo>
                  <a:lnTo>
                    <a:pt x="96477" y="0"/>
                  </a:lnTo>
                </a:path>
              </a:pathLst>
            </a:custGeom>
            <a:ln w="3175">
              <a:solidFill>
                <a:srgbClr val="FF6000"/>
              </a:solidFill>
            </a:ln>
          </p:spPr>
          <p:txBody>
            <a:bodyPr wrap="square" lIns="0" tIns="0" rIns="0" bIns="0" rtlCol="0"/>
            <a:lstStyle/>
            <a:p>
              <a:endParaRPr/>
            </a:p>
          </p:txBody>
        </p:sp>
        <p:sp>
          <p:nvSpPr>
            <p:cNvPr id="2753" name="object 2751">
              <a:extLst>
                <a:ext uri="{FF2B5EF4-FFF2-40B4-BE49-F238E27FC236}">
                  <a16:creationId xmlns:a16="http://schemas.microsoft.com/office/drawing/2014/main" id="{655E180E-448D-4AFA-A7C4-0A3686439FE2}"/>
                </a:ext>
              </a:extLst>
            </p:cNvPr>
            <p:cNvSpPr/>
            <p:nvPr/>
          </p:nvSpPr>
          <p:spPr>
            <a:xfrm>
              <a:off x="5654261" y="4878666"/>
              <a:ext cx="133985" cy="0"/>
            </a:xfrm>
            <a:custGeom>
              <a:avLst/>
              <a:gdLst/>
              <a:ahLst/>
              <a:cxnLst/>
              <a:rect l="l" t="t" r="r" b="b"/>
              <a:pathLst>
                <a:path w="133985">
                  <a:moveTo>
                    <a:pt x="0" y="0"/>
                  </a:moveTo>
                  <a:lnTo>
                    <a:pt x="133365" y="0"/>
                  </a:lnTo>
                </a:path>
              </a:pathLst>
            </a:custGeom>
            <a:ln w="3175">
              <a:solidFill>
                <a:srgbClr val="FF6000"/>
              </a:solidFill>
            </a:ln>
          </p:spPr>
          <p:txBody>
            <a:bodyPr wrap="square" lIns="0" tIns="0" rIns="0" bIns="0" rtlCol="0"/>
            <a:lstStyle/>
            <a:p>
              <a:endParaRPr/>
            </a:p>
          </p:txBody>
        </p:sp>
        <p:sp>
          <p:nvSpPr>
            <p:cNvPr id="2754" name="object 2752">
              <a:extLst>
                <a:ext uri="{FF2B5EF4-FFF2-40B4-BE49-F238E27FC236}">
                  <a16:creationId xmlns:a16="http://schemas.microsoft.com/office/drawing/2014/main" id="{605BF4B6-8D9D-48CE-BE64-348C374C90D9}"/>
                </a:ext>
              </a:extLst>
            </p:cNvPr>
            <p:cNvSpPr/>
            <p:nvPr/>
          </p:nvSpPr>
          <p:spPr>
            <a:xfrm>
              <a:off x="5549270" y="4878666"/>
              <a:ext cx="96520" cy="0"/>
            </a:xfrm>
            <a:custGeom>
              <a:avLst/>
              <a:gdLst/>
              <a:ahLst/>
              <a:cxnLst/>
              <a:rect l="l" t="t" r="r" b="b"/>
              <a:pathLst>
                <a:path w="96520">
                  <a:moveTo>
                    <a:pt x="0" y="0"/>
                  </a:moveTo>
                  <a:lnTo>
                    <a:pt x="96477" y="0"/>
                  </a:lnTo>
                </a:path>
              </a:pathLst>
            </a:custGeom>
            <a:ln w="3175">
              <a:solidFill>
                <a:srgbClr val="FF6B00"/>
              </a:solidFill>
            </a:ln>
          </p:spPr>
          <p:txBody>
            <a:bodyPr wrap="square" lIns="0" tIns="0" rIns="0" bIns="0" rtlCol="0"/>
            <a:lstStyle/>
            <a:p>
              <a:endParaRPr/>
            </a:p>
          </p:txBody>
        </p:sp>
        <p:sp>
          <p:nvSpPr>
            <p:cNvPr id="2755" name="object 2753">
              <a:extLst>
                <a:ext uri="{FF2B5EF4-FFF2-40B4-BE49-F238E27FC236}">
                  <a16:creationId xmlns:a16="http://schemas.microsoft.com/office/drawing/2014/main" id="{93A082B7-A9AA-4493-90FF-9261B1E524C3}"/>
                </a:ext>
              </a:extLst>
            </p:cNvPr>
            <p:cNvSpPr/>
            <p:nvPr/>
          </p:nvSpPr>
          <p:spPr>
            <a:xfrm>
              <a:off x="5655459" y="4878481"/>
              <a:ext cx="132715" cy="0"/>
            </a:xfrm>
            <a:custGeom>
              <a:avLst/>
              <a:gdLst/>
              <a:ahLst/>
              <a:cxnLst/>
              <a:rect l="l" t="t" r="r" b="b"/>
              <a:pathLst>
                <a:path w="132714">
                  <a:moveTo>
                    <a:pt x="0" y="0"/>
                  </a:moveTo>
                  <a:lnTo>
                    <a:pt x="132167" y="0"/>
                  </a:lnTo>
                </a:path>
              </a:pathLst>
            </a:custGeom>
            <a:ln w="3175">
              <a:solidFill>
                <a:srgbClr val="FF6B00"/>
              </a:solidFill>
            </a:ln>
          </p:spPr>
          <p:txBody>
            <a:bodyPr wrap="square" lIns="0" tIns="0" rIns="0" bIns="0" rtlCol="0"/>
            <a:lstStyle/>
            <a:p>
              <a:endParaRPr/>
            </a:p>
          </p:txBody>
        </p:sp>
        <p:sp>
          <p:nvSpPr>
            <p:cNvPr id="2756" name="object 2754">
              <a:extLst>
                <a:ext uri="{FF2B5EF4-FFF2-40B4-BE49-F238E27FC236}">
                  <a16:creationId xmlns:a16="http://schemas.microsoft.com/office/drawing/2014/main" id="{BCDD67DA-7641-42ED-8862-E1DBE164723B}"/>
                </a:ext>
              </a:extLst>
            </p:cNvPr>
            <p:cNvSpPr/>
            <p:nvPr/>
          </p:nvSpPr>
          <p:spPr>
            <a:xfrm>
              <a:off x="5540758" y="4876163"/>
              <a:ext cx="247015" cy="0"/>
            </a:xfrm>
            <a:custGeom>
              <a:avLst/>
              <a:gdLst/>
              <a:ahLst/>
              <a:cxnLst/>
              <a:rect l="l" t="t" r="r" b="b"/>
              <a:pathLst>
                <a:path w="247014">
                  <a:moveTo>
                    <a:pt x="0" y="0"/>
                  </a:moveTo>
                  <a:lnTo>
                    <a:pt x="246868" y="0"/>
                  </a:lnTo>
                </a:path>
              </a:pathLst>
            </a:custGeom>
            <a:ln w="3175">
              <a:solidFill>
                <a:srgbClr val="FF6B00"/>
              </a:solidFill>
            </a:ln>
          </p:spPr>
          <p:txBody>
            <a:bodyPr wrap="square" lIns="0" tIns="0" rIns="0" bIns="0" rtlCol="0"/>
            <a:lstStyle/>
            <a:p>
              <a:endParaRPr/>
            </a:p>
          </p:txBody>
        </p:sp>
        <p:sp>
          <p:nvSpPr>
            <p:cNvPr id="2757" name="object 2755">
              <a:extLst>
                <a:ext uri="{FF2B5EF4-FFF2-40B4-BE49-F238E27FC236}">
                  <a16:creationId xmlns:a16="http://schemas.microsoft.com/office/drawing/2014/main" id="{D1D0743C-A4FE-4FA0-8AD4-78DC86EE6DE4}"/>
                </a:ext>
              </a:extLst>
            </p:cNvPr>
            <p:cNvSpPr/>
            <p:nvPr/>
          </p:nvSpPr>
          <p:spPr>
            <a:xfrm>
              <a:off x="5540758" y="4876163"/>
              <a:ext cx="247015" cy="0"/>
            </a:xfrm>
            <a:custGeom>
              <a:avLst/>
              <a:gdLst/>
              <a:ahLst/>
              <a:cxnLst/>
              <a:rect l="l" t="t" r="r" b="b"/>
              <a:pathLst>
                <a:path w="247014">
                  <a:moveTo>
                    <a:pt x="0" y="0"/>
                  </a:moveTo>
                  <a:lnTo>
                    <a:pt x="246868" y="0"/>
                  </a:lnTo>
                </a:path>
              </a:pathLst>
            </a:custGeom>
            <a:ln w="3175">
              <a:solidFill>
                <a:srgbClr val="FF7800"/>
              </a:solidFill>
            </a:ln>
          </p:spPr>
          <p:txBody>
            <a:bodyPr wrap="square" lIns="0" tIns="0" rIns="0" bIns="0" rtlCol="0"/>
            <a:lstStyle/>
            <a:p>
              <a:endParaRPr/>
            </a:p>
          </p:txBody>
        </p:sp>
        <p:sp>
          <p:nvSpPr>
            <p:cNvPr id="2758" name="object 2756">
              <a:extLst>
                <a:ext uri="{FF2B5EF4-FFF2-40B4-BE49-F238E27FC236}">
                  <a16:creationId xmlns:a16="http://schemas.microsoft.com/office/drawing/2014/main" id="{1851B2A4-BF7C-4194-ACF3-A1CDEDAEDD90}"/>
                </a:ext>
              </a:extLst>
            </p:cNvPr>
            <p:cNvSpPr/>
            <p:nvPr/>
          </p:nvSpPr>
          <p:spPr>
            <a:xfrm>
              <a:off x="5532245" y="4873845"/>
              <a:ext cx="255904" cy="0"/>
            </a:xfrm>
            <a:custGeom>
              <a:avLst/>
              <a:gdLst/>
              <a:ahLst/>
              <a:cxnLst/>
              <a:rect l="l" t="t" r="r" b="b"/>
              <a:pathLst>
                <a:path w="255904">
                  <a:moveTo>
                    <a:pt x="0" y="0"/>
                  </a:moveTo>
                  <a:lnTo>
                    <a:pt x="255381" y="0"/>
                  </a:lnTo>
                </a:path>
              </a:pathLst>
            </a:custGeom>
            <a:ln w="3175">
              <a:solidFill>
                <a:srgbClr val="FF7800"/>
              </a:solidFill>
            </a:ln>
          </p:spPr>
          <p:txBody>
            <a:bodyPr wrap="square" lIns="0" tIns="0" rIns="0" bIns="0" rtlCol="0"/>
            <a:lstStyle/>
            <a:p>
              <a:endParaRPr/>
            </a:p>
          </p:txBody>
        </p:sp>
        <p:sp>
          <p:nvSpPr>
            <p:cNvPr id="2759" name="object 2757">
              <a:extLst>
                <a:ext uri="{FF2B5EF4-FFF2-40B4-BE49-F238E27FC236}">
                  <a16:creationId xmlns:a16="http://schemas.microsoft.com/office/drawing/2014/main" id="{346013A2-B207-488D-AA93-76806FA9C7B5}"/>
                </a:ext>
              </a:extLst>
            </p:cNvPr>
            <p:cNvSpPr/>
            <p:nvPr/>
          </p:nvSpPr>
          <p:spPr>
            <a:xfrm>
              <a:off x="5532245" y="4873893"/>
              <a:ext cx="255904" cy="0"/>
            </a:xfrm>
            <a:custGeom>
              <a:avLst/>
              <a:gdLst/>
              <a:ahLst/>
              <a:cxnLst/>
              <a:rect l="l" t="t" r="r" b="b"/>
              <a:pathLst>
                <a:path w="255904">
                  <a:moveTo>
                    <a:pt x="0" y="0"/>
                  </a:moveTo>
                  <a:lnTo>
                    <a:pt x="255381" y="0"/>
                  </a:lnTo>
                </a:path>
              </a:pathLst>
            </a:custGeom>
            <a:ln w="3175">
              <a:solidFill>
                <a:srgbClr val="FF8200"/>
              </a:solidFill>
            </a:ln>
          </p:spPr>
          <p:txBody>
            <a:bodyPr wrap="square" lIns="0" tIns="0" rIns="0" bIns="0" rtlCol="0"/>
            <a:lstStyle/>
            <a:p>
              <a:endParaRPr/>
            </a:p>
          </p:txBody>
        </p:sp>
        <p:sp>
          <p:nvSpPr>
            <p:cNvPr id="2760" name="object 2758">
              <a:extLst>
                <a:ext uri="{FF2B5EF4-FFF2-40B4-BE49-F238E27FC236}">
                  <a16:creationId xmlns:a16="http://schemas.microsoft.com/office/drawing/2014/main" id="{E96A7374-2599-4CFB-A1D2-469440842633}"/>
                </a:ext>
              </a:extLst>
            </p:cNvPr>
            <p:cNvSpPr/>
            <p:nvPr/>
          </p:nvSpPr>
          <p:spPr>
            <a:xfrm>
              <a:off x="5535083" y="4872702"/>
              <a:ext cx="261620" cy="0"/>
            </a:xfrm>
            <a:custGeom>
              <a:avLst/>
              <a:gdLst/>
              <a:ahLst/>
              <a:cxnLst/>
              <a:rect l="l" t="t" r="r" b="b"/>
              <a:pathLst>
                <a:path w="261620">
                  <a:moveTo>
                    <a:pt x="0" y="0"/>
                  </a:moveTo>
                  <a:lnTo>
                    <a:pt x="261056" y="0"/>
                  </a:lnTo>
                </a:path>
              </a:pathLst>
            </a:custGeom>
            <a:ln w="4762">
              <a:solidFill>
                <a:srgbClr val="FF9100"/>
              </a:solidFill>
            </a:ln>
          </p:spPr>
          <p:txBody>
            <a:bodyPr wrap="square" lIns="0" tIns="0" rIns="0" bIns="0" rtlCol="0"/>
            <a:lstStyle/>
            <a:p>
              <a:endParaRPr/>
            </a:p>
          </p:txBody>
        </p:sp>
        <p:sp>
          <p:nvSpPr>
            <p:cNvPr id="2761" name="object 2759">
              <a:extLst>
                <a:ext uri="{FF2B5EF4-FFF2-40B4-BE49-F238E27FC236}">
                  <a16:creationId xmlns:a16="http://schemas.microsoft.com/office/drawing/2014/main" id="{55DC019E-5377-48DD-82E5-ED3D9D0D9D03}"/>
                </a:ext>
              </a:extLst>
            </p:cNvPr>
            <p:cNvSpPr/>
            <p:nvPr/>
          </p:nvSpPr>
          <p:spPr>
            <a:xfrm>
              <a:off x="5535083" y="4872702"/>
              <a:ext cx="261620" cy="0"/>
            </a:xfrm>
            <a:custGeom>
              <a:avLst/>
              <a:gdLst/>
              <a:ahLst/>
              <a:cxnLst/>
              <a:rect l="l" t="t" r="r" b="b"/>
              <a:pathLst>
                <a:path w="261620">
                  <a:moveTo>
                    <a:pt x="0" y="0"/>
                  </a:moveTo>
                  <a:lnTo>
                    <a:pt x="261056" y="0"/>
                  </a:lnTo>
                </a:path>
              </a:pathLst>
            </a:custGeom>
            <a:ln w="4762">
              <a:solidFill>
                <a:srgbClr val="FF9C00"/>
              </a:solidFill>
            </a:ln>
          </p:spPr>
          <p:txBody>
            <a:bodyPr wrap="square" lIns="0" tIns="0" rIns="0" bIns="0" rtlCol="0"/>
            <a:lstStyle/>
            <a:p>
              <a:endParaRPr/>
            </a:p>
          </p:txBody>
        </p:sp>
        <p:sp>
          <p:nvSpPr>
            <p:cNvPr id="2762" name="object 2760">
              <a:extLst>
                <a:ext uri="{FF2B5EF4-FFF2-40B4-BE49-F238E27FC236}">
                  <a16:creationId xmlns:a16="http://schemas.microsoft.com/office/drawing/2014/main" id="{FBA8390F-D941-4F24-80C4-A44DC775DDB9}"/>
                </a:ext>
              </a:extLst>
            </p:cNvPr>
            <p:cNvSpPr/>
            <p:nvPr/>
          </p:nvSpPr>
          <p:spPr>
            <a:xfrm>
              <a:off x="5532245" y="4869131"/>
              <a:ext cx="261620" cy="0"/>
            </a:xfrm>
            <a:custGeom>
              <a:avLst/>
              <a:gdLst/>
              <a:ahLst/>
              <a:cxnLst/>
              <a:rect l="l" t="t" r="r" b="b"/>
              <a:pathLst>
                <a:path w="261620">
                  <a:moveTo>
                    <a:pt x="0" y="0"/>
                  </a:moveTo>
                  <a:lnTo>
                    <a:pt x="261056" y="0"/>
                  </a:lnTo>
                </a:path>
              </a:pathLst>
            </a:custGeom>
            <a:ln w="3175">
              <a:solidFill>
                <a:srgbClr val="FF9C00"/>
              </a:solidFill>
            </a:ln>
          </p:spPr>
          <p:txBody>
            <a:bodyPr wrap="square" lIns="0" tIns="0" rIns="0" bIns="0" rtlCol="0"/>
            <a:lstStyle/>
            <a:p>
              <a:endParaRPr/>
            </a:p>
          </p:txBody>
        </p:sp>
        <p:sp>
          <p:nvSpPr>
            <p:cNvPr id="2763" name="object 2761">
              <a:extLst>
                <a:ext uri="{FF2B5EF4-FFF2-40B4-BE49-F238E27FC236}">
                  <a16:creationId xmlns:a16="http://schemas.microsoft.com/office/drawing/2014/main" id="{59A00386-2E10-4079-82E9-C1626287EF77}"/>
                </a:ext>
              </a:extLst>
            </p:cNvPr>
            <p:cNvSpPr/>
            <p:nvPr/>
          </p:nvSpPr>
          <p:spPr>
            <a:xfrm>
              <a:off x="5532245" y="4869131"/>
              <a:ext cx="261620" cy="0"/>
            </a:xfrm>
            <a:custGeom>
              <a:avLst/>
              <a:gdLst/>
              <a:ahLst/>
              <a:cxnLst/>
              <a:rect l="l" t="t" r="r" b="b"/>
              <a:pathLst>
                <a:path w="261620">
                  <a:moveTo>
                    <a:pt x="0" y="0"/>
                  </a:moveTo>
                  <a:lnTo>
                    <a:pt x="261056" y="0"/>
                  </a:lnTo>
                </a:path>
              </a:pathLst>
            </a:custGeom>
            <a:ln w="3175">
              <a:solidFill>
                <a:srgbClr val="FFAB00"/>
              </a:solidFill>
            </a:ln>
          </p:spPr>
          <p:txBody>
            <a:bodyPr wrap="square" lIns="0" tIns="0" rIns="0" bIns="0" rtlCol="0"/>
            <a:lstStyle/>
            <a:p>
              <a:endParaRPr/>
            </a:p>
          </p:txBody>
        </p:sp>
        <p:sp>
          <p:nvSpPr>
            <p:cNvPr id="2764" name="object 2762">
              <a:extLst>
                <a:ext uri="{FF2B5EF4-FFF2-40B4-BE49-F238E27FC236}">
                  <a16:creationId xmlns:a16="http://schemas.microsoft.com/office/drawing/2014/main" id="{098D151E-03B8-4581-A9FD-6372F1CC2FA5}"/>
                </a:ext>
              </a:extLst>
            </p:cNvPr>
            <p:cNvSpPr/>
            <p:nvPr/>
          </p:nvSpPr>
          <p:spPr>
            <a:xfrm>
              <a:off x="5526570" y="4866749"/>
              <a:ext cx="264160" cy="0"/>
            </a:xfrm>
            <a:custGeom>
              <a:avLst/>
              <a:gdLst/>
              <a:ahLst/>
              <a:cxnLst/>
              <a:rect l="l" t="t" r="r" b="b"/>
              <a:pathLst>
                <a:path w="264160">
                  <a:moveTo>
                    <a:pt x="0" y="0"/>
                  </a:moveTo>
                  <a:lnTo>
                    <a:pt x="263894" y="0"/>
                  </a:lnTo>
                </a:path>
              </a:pathLst>
            </a:custGeom>
            <a:ln w="3175">
              <a:solidFill>
                <a:srgbClr val="FFAB00"/>
              </a:solidFill>
            </a:ln>
          </p:spPr>
          <p:txBody>
            <a:bodyPr wrap="square" lIns="0" tIns="0" rIns="0" bIns="0" rtlCol="0"/>
            <a:lstStyle/>
            <a:p>
              <a:endParaRPr/>
            </a:p>
          </p:txBody>
        </p:sp>
        <p:sp>
          <p:nvSpPr>
            <p:cNvPr id="2765" name="object 2763">
              <a:extLst>
                <a:ext uri="{FF2B5EF4-FFF2-40B4-BE49-F238E27FC236}">
                  <a16:creationId xmlns:a16="http://schemas.microsoft.com/office/drawing/2014/main" id="{B4E89108-28E8-459C-B13A-976D1186CAEF}"/>
                </a:ext>
              </a:extLst>
            </p:cNvPr>
            <p:cNvSpPr/>
            <p:nvPr/>
          </p:nvSpPr>
          <p:spPr>
            <a:xfrm>
              <a:off x="5526570" y="4866749"/>
              <a:ext cx="264160" cy="0"/>
            </a:xfrm>
            <a:custGeom>
              <a:avLst/>
              <a:gdLst/>
              <a:ahLst/>
              <a:cxnLst/>
              <a:rect l="l" t="t" r="r" b="b"/>
              <a:pathLst>
                <a:path w="264160">
                  <a:moveTo>
                    <a:pt x="0" y="0"/>
                  </a:moveTo>
                  <a:lnTo>
                    <a:pt x="263894" y="0"/>
                  </a:lnTo>
                </a:path>
              </a:pathLst>
            </a:custGeom>
            <a:ln w="3175">
              <a:solidFill>
                <a:srgbClr val="FFB500"/>
              </a:solidFill>
            </a:ln>
          </p:spPr>
          <p:txBody>
            <a:bodyPr wrap="square" lIns="0" tIns="0" rIns="0" bIns="0" rtlCol="0"/>
            <a:lstStyle/>
            <a:p>
              <a:endParaRPr/>
            </a:p>
          </p:txBody>
        </p:sp>
        <p:sp>
          <p:nvSpPr>
            <p:cNvPr id="2766" name="object 2764">
              <a:extLst>
                <a:ext uri="{FF2B5EF4-FFF2-40B4-BE49-F238E27FC236}">
                  <a16:creationId xmlns:a16="http://schemas.microsoft.com/office/drawing/2014/main" id="{55A1AD32-9FCE-49E3-AEA1-0D4A9BFA4122}"/>
                </a:ext>
              </a:extLst>
            </p:cNvPr>
            <p:cNvSpPr/>
            <p:nvPr/>
          </p:nvSpPr>
          <p:spPr>
            <a:xfrm>
              <a:off x="5523732" y="4864368"/>
              <a:ext cx="264160" cy="0"/>
            </a:xfrm>
            <a:custGeom>
              <a:avLst/>
              <a:gdLst/>
              <a:ahLst/>
              <a:cxnLst/>
              <a:rect l="l" t="t" r="r" b="b"/>
              <a:pathLst>
                <a:path w="264160">
                  <a:moveTo>
                    <a:pt x="0" y="0"/>
                  </a:moveTo>
                  <a:lnTo>
                    <a:pt x="263894" y="0"/>
                  </a:lnTo>
                </a:path>
              </a:pathLst>
            </a:custGeom>
            <a:ln w="3175">
              <a:solidFill>
                <a:srgbClr val="FFC200"/>
              </a:solidFill>
            </a:ln>
          </p:spPr>
          <p:txBody>
            <a:bodyPr wrap="square" lIns="0" tIns="0" rIns="0" bIns="0" rtlCol="0"/>
            <a:lstStyle/>
            <a:p>
              <a:endParaRPr/>
            </a:p>
          </p:txBody>
        </p:sp>
        <p:sp>
          <p:nvSpPr>
            <p:cNvPr id="2767" name="object 2765">
              <a:extLst>
                <a:ext uri="{FF2B5EF4-FFF2-40B4-BE49-F238E27FC236}">
                  <a16:creationId xmlns:a16="http://schemas.microsoft.com/office/drawing/2014/main" id="{05C70A17-7DA3-4CE7-95D0-2A37A7E7AE88}"/>
                </a:ext>
              </a:extLst>
            </p:cNvPr>
            <p:cNvSpPr/>
            <p:nvPr/>
          </p:nvSpPr>
          <p:spPr>
            <a:xfrm>
              <a:off x="5523732" y="4864368"/>
              <a:ext cx="264160" cy="0"/>
            </a:xfrm>
            <a:custGeom>
              <a:avLst/>
              <a:gdLst/>
              <a:ahLst/>
              <a:cxnLst/>
              <a:rect l="l" t="t" r="r" b="b"/>
              <a:pathLst>
                <a:path w="264160">
                  <a:moveTo>
                    <a:pt x="0" y="0"/>
                  </a:moveTo>
                  <a:lnTo>
                    <a:pt x="263894" y="0"/>
                  </a:lnTo>
                </a:path>
              </a:pathLst>
            </a:custGeom>
            <a:ln w="3175">
              <a:solidFill>
                <a:srgbClr val="FFCC00"/>
              </a:solidFill>
            </a:ln>
          </p:spPr>
          <p:txBody>
            <a:bodyPr wrap="square" lIns="0" tIns="0" rIns="0" bIns="0" rtlCol="0"/>
            <a:lstStyle/>
            <a:p>
              <a:endParaRPr/>
            </a:p>
          </p:txBody>
        </p:sp>
        <p:sp>
          <p:nvSpPr>
            <p:cNvPr id="2768" name="object 2766">
              <a:extLst>
                <a:ext uri="{FF2B5EF4-FFF2-40B4-BE49-F238E27FC236}">
                  <a16:creationId xmlns:a16="http://schemas.microsoft.com/office/drawing/2014/main" id="{F76B477B-43B3-4BFE-8AF5-BCCA49D97EA7}"/>
                </a:ext>
              </a:extLst>
            </p:cNvPr>
            <p:cNvSpPr/>
            <p:nvPr/>
          </p:nvSpPr>
          <p:spPr>
            <a:xfrm>
              <a:off x="5520895" y="4861986"/>
              <a:ext cx="261620" cy="0"/>
            </a:xfrm>
            <a:custGeom>
              <a:avLst/>
              <a:gdLst/>
              <a:ahLst/>
              <a:cxnLst/>
              <a:rect l="l" t="t" r="r" b="b"/>
              <a:pathLst>
                <a:path w="261620">
                  <a:moveTo>
                    <a:pt x="0" y="0"/>
                  </a:moveTo>
                  <a:lnTo>
                    <a:pt x="261056" y="0"/>
                  </a:lnTo>
                </a:path>
              </a:pathLst>
            </a:custGeom>
            <a:ln w="3175">
              <a:solidFill>
                <a:srgbClr val="FFCC00"/>
              </a:solidFill>
            </a:ln>
          </p:spPr>
          <p:txBody>
            <a:bodyPr wrap="square" lIns="0" tIns="0" rIns="0" bIns="0" rtlCol="0"/>
            <a:lstStyle/>
            <a:p>
              <a:endParaRPr/>
            </a:p>
          </p:txBody>
        </p:sp>
        <p:sp>
          <p:nvSpPr>
            <p:cNvPr id="2769" name="object 2767">
              <a:extLst>
                <a:ext uri="{FF2B5EF4-FFF2-40B4-BE49-F238E27FC236}">
                  <a16:creationId xmlns:a16="http://schemas.microsoft.com/office/drawing/2014/main" id="{0C42B3C9-E5F5-4380-88E0-61722F1BABFC}"/>
                </a:ext>
              </a:extLst>
            </p:cNvPr>
            <p:cNvSpPr/>
            <p:nvPr/>
          </p:nvSpPr>
          <p:spPr>
            <a:xfrm>
              <a:off x="5520895" y="4861986"/>
              <a:ext cx="261620" cy="0"/>
            </a:xfrm>
            <a:custGeom>
              <a:avLst/>
              <a:gdLst/>
              <a:ahLst/>
              <a:cxnLst/>
              <a:rect l="l" t="t" r="r" b="b"/>
              <a:pathLst>
                <a:path w="261620">
                  <a:moveTo>
                    <a:pt x="0" y="0"/>
                  </a:moveTo>
                  <a:lnTo>
                    <a:pt x="261056" y="0"/>
                  </a:lnTo>
                </a:path>
              </a:pathLst>
            </a:custGeom>
            <a:ln w="3175">
              <a:solidFill>
                <a:srgbClr val="FFDB00"/>
              </a:solidFill>
            </a:ln>
          </p:spPr>
          <p:txBody>
            <a:bodyPr wrap="square" lIns="0" tIns="0" rIns="0" bIns="0" rtlCol="0"/>
            <a:lstStyle/>
            <a:p>
              <a:endParaRPr/>
            </a:p>
          </p:txBody>
        </p:sp>
        <p:sp>
          <p:nvSpPr>
            <p:cNvPr id="2770" name="object 2768">
              <a:extLst>
                <a:ext uri="{FF2B5EF4-FFF2-40B4-BE49-F238E27FC236}">
                  <a16:creationId xmlns:a16="http://schemas.microsoft.com/office/drawing/2014/main" id="{49A95B66-366B-4D32-8265-716D1C9B0C04}"/>
                </a:ext>
              </a:extLst>
            </p:cNvPr>
            <p:cNvSpPr/>
            <p:nvPr/>
          </p:nvSpPr>
          <p:spPr>
            <a:xfrm>
              <a:off x="5520895" y="4858414"/>
              <a:ext cx="258445" cy="0"/>
            </a:xfrm>
            <a:custGeom>
              <a:avLst/>
              <a:gdLst/>
              <a:ahLst/>
              <a:cxnLst/>
              <a:rect l="l" t="t" r="r" b="b"/>
              <a:pathLst>
                <a:path w="258445">
                  <a:moveTo>
                    <a:pt x="0" y="0"/>
                  </a:moveTo>
                  <a:lnTo>
                    <a:pt x="258219" y="0"/>
                  </a:lnTo>
                </a:path>
              </a:pathLst>
            </a:custGeom>
            <a:ln w="4762">
              <a:solidFill>
                <a:srgbClr val="FFE400"/>
              </a:solidFill>
            </a:ln>
          </p:spPr>
          <p:txBody>
            <a:bodyPr wrap="square" lIns="0" tIns="0" rIns="0" bIns="0" rtlCol="0"/>
            <a:lstStyle/>
            <a:p>
              <a:endParaRPr/>
            </a:p>
          </p:txBody>
        </p:sp>
        <p:sp>
          <p:nvSpPr>
            <p:cNvPr id="2771" name="object 2769">
              <a:extLst>
                <a:ext uri="{FF2B5EF4-FFF2-40B4-BE49-F238E27FC236}">
                  <a16:creationId xmlns:a16="http://schemas.microsoft.com/office/drawing/2014/main" id="{640C628D-6D21-45D4-BFD3-CCB529206CB9}"/>
                </a:ext>
              </a:extLst>
            </p:cNvPr>
            <p:cNvSpPr/>
            <p:nvPr/>
          </p:nvSpPr>
          <p:spPr>
            <a:xfrm>
              <a:off x="5520895" y="4858778"/>
              <a:ext cx="258445" cy="0"/>
            </a:xfrm>
            <a:custGeom>
              <a:avLst/>
              <a:gdLst/>
              <a:ahLst/>
              <a:cxnLst/>
              <a:rect l="l" t="t" r="r" b="b"/>
              <a:pathLst>
                <a:path w="258445">
                  <a:moveTo>
                    <a:pt x="0" y="0"/>
                  </a:moveTo>
                  <a:lnTo>
                    <a:pt x="258219" y="0"/>
                  </a:lnTo>
                </a:path>
              </a:pathLst>
            </a:custGeom>
            <a:ln w="4636">
              <a:solidFill>
                <a:srgbClr val="FFE408"/>
              </a:solidFill>
            </a:ln>
          </p:spPr>
          <p:txBody>
            <a:bodyPr wrap="square" lIns="0" tIns="0" rIns="0" bIns="0" rtlCol="0"/>
            <a:lstStyle/>
            <a:p>
              <a:endParaRPr/>
            </a:p>
          </p:txBody>
        </p:sp>
        <p:sp>
          <p:nvSpPr>
            <p:cNvPr id="2772" name="object 2770">
              <a:extLst>
                <a:ext uri="{FF2B5EF4-FFF2-40B4-BE49-F238E27FC236}">
                  <a16:creationId xmlns:a16="http://schemas.microsoft.com/office/drawing/2014/main" id="{3240AE31-7A24-4224-B997-5F039B767EA2}"/>
                </a:ext>
              </a:extLst>
            </p:cNvPr>
            <p:cNvSpPr/>
            <p:nvPr/>
          </p:nvSpPr>
          <p:spPr>
            <a:xfrm>
              <a:off x="5520895" y="4855301"/>
              <a:ext cx="255904" cy="0"/>
            </a:xfrm>
            <a:custGeom>
              <a:avLst/>
              <a:gdLst/>
              <a:ahLst/>
              <a:cxnLst/>
              <a:rect l="l" t="t" r="r" b="b"/>
              <a:pathLst>
                <a:path w="255904">
                  <a:moveTo>
                    <a:pt x="0" y="0"/>
                  </a:moveTo>
                  <a:lnTo>
                    <a:pt x="255381" y="0"/>
                  </a:lnTo>
                </a:path>
              </a:pathLst>
            </a:custGeom>
            <a:ln w="3175">
              <a:solidFill>
                <a:srgbClr val="FFE408"/>
              </a:solidFill>
            </a:ln>
          </p:spPr>
          <p:txBody>
            <a:bodyPr wrap="square" lIns="0" tIns="0" rIns="0" bIns="0" rtlCol="0"/>
            <a:lstStyle/>
            <a:p>
              <a:endParaRPr/>
            </a:p>
          </p:txBody>
        </p:sp>
        <p:sp>
          <p:nvSpPr>
            <p:cNvPr id="2773" name="object 2771">
              <a:extLst>
                <a:ext uri="{FF2B5EF4-FFF2-40B4-BE49-F238E27FC236}">
                  <a16:creationId xmlns:a16="http://schemas.microsoft.com/office/drawing/2014/main" id="{C53F68C4-EAE7-4B80-8B14-122C44F56B11}"/>
                </a:ext>
              </a:extLst>
            </p:cNvPr>
            <p:cNvSpPr/>
            <p:nvPr/>
          </p:nvSpPr>
          <p:spPr>
            <a:xfrm>
              <a:off x="5520895" y="4855301"/>
              <a:ext cx="255904" cy="0"/>
            </a:xfrm>
            <a:custGeom>
              <a:avLst/>
              <a:gdLst/>
              <a:ahLst/>
              <a:cxnLst/>
              <a:rect l="l" t="t" r="r" b="b"/>
              <a:pathLst>
                <a:path w="255904">
                  <a:moveTo>
                    <a:pt x="0" y="0"/>
                  </a:moveTo>
                  <a:lnTo>
                    <a:pt x="255381" y="0"/>
                  </a:lnTo>
                </a:path>
              </a:pathLst>
            </a:custGeom>
            <a:ln w="3175">
              <a:solidFill>
                <a:srgbClr val="FFE809"/>
              </a:solidFill>
            </a:ln>
          </p:spPr>
          <p:txBody>
            <a:bodyPr wrap="square" lIns="0" tIns="0" rIns="0" bIns="0" rtlCol="0"/>
            <a:lstStyle/>
            <a:p>
              <a:endParaRPr/>
            </a:p>
          </p:txBody>
        </p:sp>
        <p:sp>
          <p:nvSpPr>
            <p:cNvPr id="2774" name="object 2772">
              <a:extLst>
                <a:ext uri="{FF2B5EF4-FFF2-40B4-BE49-F238E27FC236}">
                  <a16:creationId xmlns:a16="http://schemas.microsoft.com/office/drawing/2014/main" id="{4385F9C3-0959-41D9-AE81-96B57BCBC000}"/>
                </a:ext>
              </a:extLst>
            </p:cNvPr>
            <p:cNvSpPr/>
            <p:nvPr/>
          </p:nvSpPr>
          <p:spPr>
            <a:xfrm>
              <a:off x="5520895" y="4820291"/>
              <a:ext cx="263894" cy="69091"/>
            </a:xfrm>
            <a:prstGeom prst="rect">
              <a:avLst/>
            </a:prstGeom>
            <a:blipFill>
              <a:blip r:embed="rId6" cstate="print"/>
              <a:stretch>
                <a:fillRect/>
              </a:stretch>
            </a:blipFill>
          </p:spPr>
          <p:txBody>
            <a:bodyPr wrap="square" lIns="0" tIns="0" rIns="0" bIns="0" rtlCol="0"/>
            <a:lstStyle/>
            <a:p>
              <a:endParaRPr/>
            </a:p>
          </p:txBody>
        </p:sp>
        <p:sp>
          <p:nvSpPr>
            <p:cNvPr id="2775" name="object 2773">
              <a:extLst>
                <a:ext uri="{FF2B5EF4-FFF2-40B4-BE49-F238E27FC236}">
                  <a16:creationId xmlns:a16="http://schemas.microsoft.com/office/drawing/2014/main" id="{0F07DD77-BEC6-400C-B5FF-17A283F88A9E}"/>
                </a:ext>
              </a:extLst>
            </p:cNvPr>
            <p:cNvSpPr/>
            <p:nvPr/>
          </p:nvSpPr>
          <p:spPr>
            <a:xfrm>
              <a:off x="2691834" y="4975154"/>
              <a:ext cx="3916045" cy="131445"/>
            </a:xfrm>
            <a:custGeom>
              <a:avLst/>
              <a:gdLst/>
              <a:ahLst/>
              <a:cxnLst/>
              <a:rect l="l" t="t" r="r" b="b"/>
              <a:pathLst>
                <a:path w="3916045" h="131445">
                  <a:moveTo>
                    <a:pt x="587554" y="76501"/>
                  </a:moveTo>
                  <a:lnTo>
                    <a:pt x="2077103" y="131028"/>
                  </a:lnTo>
                  <a:lnTo>
                    <a:pt x="2584775" y="116730"/>
                  </a:lnTo>
                  <a:lnTo>
                    <a:pt x="2045890" y="116730"/>
                  </a:lnTo>
                  <a:lnTo>
                    <a:pt x="587554" y="76501"/>
                  </a:lnTo>
                  <a:close/>
                </a:path>
                <a:path w="3916045" h="131445">
                  <a:moveTo>
                    <a:pt x="3599047" y="88163"/>
                  </a:moveTo>
                  <a:lnTo>
                    <a:pt x="2045890" y="116730"/>
                  </a:lnTo>
                  <a:lnTo>
                    <a:pt x="2584775" y="116730"/>
                  </a:lnTo>
                  <a:lnTo>
                    <a:pt x="3599047" y="88163"/>
                  </a:lnTo>
                  <a:close/>
                </a:path>
                <a:path w="3916045" h="131445">
                  <a:moveTo>
                    <a:pt x="3862468" y="79986"/>
                  </a:moveTo>
                  <a:lnTo>
                    <a:pt x="3853425" y="80998"/>
                  </a:lnTo>
                  <a:lnTo>
                    <a:pt x="3599047" y="88163"/>
                  </a:lnTo>
                  <a:lnTo>
                    <a:pt x="3859100" y="83380"/>
                  </a:lnTo>
                  <a:lnTo>
                    <a:pt x="3862468" y="79986"/>
                  </a:lnTo>
                  <a:close/>
                </a:path>
                <a:path w="3916045" h="131445">
                  <a:moveTo>
                    <a:pt x="2837" y="0"/>
                  </a:moveTo>
                  <a:lnTo>
                    <a:pt x="0" y="0"/>
                  </a:lnTo>
                  <a:lnTo>
                    <a:pt x="14187" y="83380"/>
                  </a:lnTo>
                  <a:lnTo>
                    <a:pt x="59589" y="61937"/>
                  </a:lnTo>
                  <a:lnTo>
                    <a:pt x="189698" y="61937"/>
                  </a:lnTo>
                  <a:lnTo>
                    <a:pt x="59589" y="57174"/>
                  </a:lnTo>
                  <a:lnTo>
                    <a:pt x="25538" y="30968"/>
                  </a:lnTo>
                  <a:lnTo>
                    <a:pt x="25538" y="26205"/>
                  </a:lnTo>
                  <a:lnTo>
                    <a:pt x="17025" y="26205"/>
                  </a:lnTo>
                  <a:lnTo>
                    <a:pt x="17025" y="19051"/>
                  </a:lnTo>
                  <a:lnTo>
                    <a:pt x="14187" y="19051"/>
                  </a:lnTo>
                  <a:lnTo>
                    <a:pt x="14187" y="16670"/>
                  </a:lnTo>
                  <a:lnTo>
                    <a:pt x="8512" y="16670"/>
                  </a:lnTo>
                  <a:lnTo>
                    <a:pt x="8512" y="9525"/>
                  </a:lnTo>
                  <a:lnTo>
                    <a:pt x="5675" y="7144"/>
                  </a:lnTo>
                  <a:lnTo>
                    <a:pt x="2837" y="7144"/>
                  </a:lnTo>
                  <a:lnTo>
                    <a:pt x="2837" y="0"/>
                  </a:lnTo>
                  <a:close/>
                </a:path>
                <a:path w="3916045" h="131445">
                  <a:moveTo>
                    <a:pt x="3915851" y="26205"/>
                  </a:moveTo>
                  <a:lnTo>
                    <a:pt x="3862468" y="79986"/>
                  </a:lnTo>
                  <a:lnTo>
                    <a:pt x="3895988" y="76235"/>
                  </a:lnTo>
                  <a:lnTo>
                    <a:pt x="3913014" y="59555"/>
                  </a:lnTo>
                  <a:lnTo>
                    <a:pt x="3915851" y="26205"/>
                  </a:lnTo>
                  <a:close/>
                </a:path>
                <a:path w="3916045" h="131445">
                  <a:moveTo>
                    <a:pt x="189698" y="61937"/>
                  </a:moveTo>
                  <a:lnTo>
                    <a:pt x="59589" y="61937"/>
                  </a:lnTo>
                  <a:lnTo>
                    <a:pt x="587554" y="76501"/>
                  </a:lnTo>
                  <a:lnTo>
                    <a:pt x="189698" y="61937"/>
                  </a:lnTo>
                  <a:close/>
                </a:path>
              </a:pathLst>
            </a:custGeom>
            <a:solidFill>
              <a:srgbClr val="FFE26F"/>
            </a:solidFill>
          </p:spPr>
          <p:txBody>
            <a:bodyPr wrap="square" lIns="0" tIns="0" rIns="0" bIns="0" rtlCol="0"/>
            <a:lstStyle/>
            <a:p>
              <a:endParaRPr/>
            </a:p>
          </p:txBody>
        </p:sp>
        <p:sp>
          <p:nvSpPr>
            <p:cNvPr id="2776" name="object 2774">
              <a:extLst>
                <a:ext uri="{FF2B5EF4-FFF2-40B4-BE49-F238E27FC236}">
                  <a16:creationId xmlns:a16="http://schemas.microsoft.com/office/drawing/2014/main" id="{1172EE6F-FA54-452B-BDB8-0AD53762BFF8}"/>
                </a:ext>
              </a:extLst>
            </p:cNvPr>
            <p:cNvSpPr/>
            <p:nvPr/>
          </p:nvSpPr>
          <p:spPr>
            <a:xfrm>
              <a:off x="2334914" y="1929746"/>
              <a:ext cx="4899651" cy="3508273"/>
            </a:xfrm>
            <a:prstGeom prst="rect">
              <a:avLst/>
            </a:prstGeom>
            <a:blipFill>
              <a:blip r:embed="rId7" cstate="print"/>
              <a:stretch>
                <a:fillRect/>
              </a:stretch>
            </a:blipFill>
          </p:spPr>
          <p:txBody>
            <a:bodyPr wrap="square" lIns="0" tIns="0" rIns="0" bIns="0" rtlCol="0"/>
            <a:lstStyle/>
            <a:p>
              <a:endParaRPr/>
            </a:p>
          </p:txBody>
        </p:sp>
        <p:sp>
          <p:nvSpPr>
            <p:cNvPr id="2777" name="object 2775">
              <a:extLst>
                <a:ext uri="{FF2B5EF4-FFF2-40B4-BE49-F238E27FC236}">
                  <a16:creationId xmlns:a16="http://schemas.microsoft.com/office/drawing/2014/main" id="{42CF6ACC-4774-438C-A3BD-3559DC9D8019}"/>
                </a:ext>
              </a:extLst>
            </p:cNvPr>
            <p:cNvSpPr/>
            <p:nvPr/>
          </p:nvSpPr>
          <p:spPr>
            <a:xfrm>
              <a:off x="2683321" y="5343226"/>
              <a:ext cx="3952875" cy="0"/>
            </a:xfrm>
            <a:custGeom>
              <a:avLst/>
              <a:gdLst/>
              <a:ahLst/>
              <a:cxnLst/>
              <a:rect l="l" t="t" r="r" b="b"/>
              <a:pathLst>
                <a:path w="3952875">
                  <a:moveTo>
                    <a:pt x="0" y="0"/>
                  </a:moveTo>
                  <a:lnTo>
                    <a:pt x="3952740" y="0"/>
                  </a:lnTo>
                </a:path>
              </a:pathLst>
            </a:custGeom>
            <a:ln w="40501">
              <a:solidFill>
                <a:srgbClr val="00B100"/>
              </a:solidFill>
            </a:ln>
          </p:spPr>
          <p:txBody>
            <a:bodyPr wrap="square" lIns="0" tIns="0" rIns="0" bIns="0" rtlCol="0"/>
            <a:lstStyle/>
            <a:p>
              <a:endParaRPr/>
            </a:p>
          </p:txBody>
        </p:sp>
        <p:sp>
          <p:nvSpPr>
            <p:cNvPr id="2778" name="object 2776">
              <a:extLst>
                <a:ext uri="{FF2B5EF4-FFF2-40B4-BE49-F238E27FC236}">
                  <a16:creationId xmlns:a16="http://schemas.microsoft.com/office/drawing/2014/main" id="{0D55D673-8570-4326-A684-AA542F5E44AB}"/>
                </a:ext>
              </a:extLst>
            </p:cNvPr>
            <p:cNvSpPr/>
            <p:nvPr/>
          </p:nvSpPr>
          <p:spPr>
            <a:xfrm>
              <a:off x="2683321" y="5322982"/>
              <a:ext cx="3952875" cy="40640"/>
            </a:xfrm>
            <a:custGeom>
              <a:avLst/>
              <a:gdLst/>
              <a:ahLst/>
              <a:cxnLst/>
              <a:rect l="l" t="t" r="r" b="b"/>
              <a:pathLst>
                <a:path w="3952875" h="40639">
                  <a:moveTo>
                    <a:pt x="0" y="0"/>
                  </a:moveTo>
                  <a:lnTo>
                    <a:pt x="3952740" y="0"/>
                  </a:lnTo>
                  <a:lnTo>
                    <a:pt x="3952740" y="40494"/>
                  </a:lnTo>
                  <a:lnTo>
                    <a:pt x="0" y="40494"/>
                  </a:lnTo>
                  <a:lnTo>
                    <a:pt x="0" y="0"/>
                  </a:lnTo>
                </a:path>
              </a:pathLst>
            </a:custGeom>
            <a:ln w="9922">
              <a:solidFill>
                <a:srgbClr val="000000"/>
              </a:solidFill>
            </a:ln>
          </p:spPr>
          <p:txBody>
            <a:bodyPr wrap="square" lIns="0" tIns="0" rIns="0" bIns="0" rtlCol="0"/>
            <a:lstStyle/>
            <a:p>
              <a:endParaRPr/>
            </a:p>
          </p:txBody>
        </p:sp>
        <p:sp>
          <p:nvSpPr>
            <p:cNvPr id="2779" name="object 2777">
              <a:extLst>
                <a:ext uri="{FF2B5EF4-FFF2-40B4-BE49-F238E27FC236}">
                  <a16:creationId xmlns:a16="http://schemas.microsoft.com/office/drawing/2014/main" id="{8EC813AD-8835-4177-92C8-69B9A4AEEEC8}"/>
                </a:ext>
              </a:extLst>
            </p:cNvPr>
            <p:cNvSpPr/>
            <p:nvPr/>
          </p:nvSpPr>
          <p:spPr>
            <a:xfrm>
              <a:off x="2921677" y="4727395"/>
              <a:ext cx="28575" cy="121920"/>
            </a:xfrm>
            <a:custGeom>
              <a:avLst/>
              <a:gdLst/>
              <a:ahLst/>
              <a:cxnLst/>
              <a:rect l="l" t="t" r="r" b="b"/>
              <a:pathLst>
                <a:path w="28575" h="121920">
                  <a:moveTo>
                    <a:pt x="11350" y="0"/>
                  </a:moveTo>
                  <a:lnTo>
                    <a:pt x="0" y="16670"/>
                  </a:lnTo>
                  <a:lnTo>
                    <a:pt x="0" y="100040"/>
                  </a:lnTo>
                  <a:lnTo>
                    <a:pt x="11350" y="121482"/>
                  </a:lnTo>
                  <a:lnTo>
                    <a:pt x="28375" y="100040"/>
                  </a:lnTo>
                  <a:lnTo>
                    <a:pt x="28375" y="16670"/>
                  </a:lnTo>
                  <a:lnTo>
                    <a:pt x="11350" y="0"/>
                  </a:lnTo>
                  <a:close/>
                </a:path>
              </a:pathLst>
            </a:custGeom>
            <a:solidFill>
              <a:srgbClr val="FFFF00"/>
            </a:solidFill>
          </p:spPr>
          <p:txBody>
            <a:bodyPr wrap="square" lIns="0" tIns="0" rIns="0" bIns="0" rtlCol="0"/>
            <a:lstStyle/>
            <a:p>
              <a:endParaRPr/>
            </a:p>
          </p:txBody>
        </p:sp>
        <p:sp>
          <p:nvSpPr>
            <p:cNvPr id="2780" name="object 2778">
              <a:extLst>
                <a:ext uri="{FF2B5EF4-FFF2-40B4-BE49-F238E27FC236}">
                  <a16:creationId xmlns:a16="http://schemas.microsoft.com/office/drawing/2014/main" id="{94B2EBCE-59A7-4D8E-AD12-6283B7C6B328}"/>
                </a:ext>
              </a:extLst>
            </p:cNvPr>
            <p:cNvSpPr/>
            <p:nvPr/>
          </p:nvSpPr>
          <p:spPr>
            <a:xfrm>
              <a:off x="2921677" y="4727395"/>
              <a:ext cx="28575" cy="121920"/>
            </a:xfrm>
            <a:custGeom>
              <a:avLst/>
              <a:gdLst/>
              <a:ahLst/>
              <a:cxnLst/>
              <a:rect l="l" t="t" r="r" b="b"/>
              <a:pathLst>
                <a:path w="28575" h="121920">
                  <a:moveTo>
                    <a:pt x="0" y="16670"/>
                  </a:moveTo>
                  <a:lnTo>
                    <a:pt x="11350" y="0"/>
                  </a:lnTo>
                  <a:lnTo>
                    <a:pt x="28375" y="16670"/>
                  </a:lnTo>
                  <a:lnTo>
                    <a:pt x="28375" y="100040"/>
                  </a:lnTo>
                  <a:lnTo>
                    <a:pt x="11350" y="121482"/>
                  </a:lnTo>
                  <a:lnTo>
                    <a:pt x="0" y="100040"/>
                  </a:lnTo>
                  <a:lnTo>
                    <a:pt x="0" y="16670"/>
                  </a:lnTo>
                </a:path>
              </a:pathLst>
            </a:custGeom>
            <a:ln w="11724">
              <a:solidFill>
                <a:srgbClr val="000000"/>
              </a:solidFill>
            </a:ln>
          </p:spPr>
          <p:txBody>
            <a:bodyPr wrap="square" lIns="0" tIns="0" rIns="0" bIns="0" rtlCol="0"/>
            <a:lstStyle/>
            <a:p>
              <a:endParaRPr/>
            </a:p>
          </p:txBody>
        </p:sp>
        <p:sp>
          <p:nvSpPr>
            <p:cNvPr id="2781" name="object 2779">
              <a:extLst>
                <a:ext uri="{FF2B5EF4-FFF2-40B4-BE49-F238E27FC236}">
                  <a16:creationId xmlns:a16="http://schemas.microsoft.com/office/drawing/2014/main" id="{20F12C1C-B6E1-4A43-8A00-A9D0339D9EB0}"/>
                </a:ext>
              </a:extLst>
            </p:cNvPr>
            <p:cNvSpPr/>
            <p:nvPr/>
          </p:nvSpPr>
          <p:spPr>
            <a:xfrm>
              <a:off x="3100444" y="4727395"/>
              <a:ext cx="31750" cy="119380"/>
            </a:xfrm>
            <a:custGeom>
              <a:avLst/>
              <a:gdLst/>
              <a:ahLst/>
              <a:cxnLst/>
              <a:rect l="l" t="t" r="r" b="b"/>
              <a:pathLst>
                <a:path w="31750" h="119379">
                  <a:moveTo>
                    <a:pt x="19863" y="114338"/>
                  </a:moveTo>
                  <a:lnTo>
                    <a:pt x="14187" y="114338"/>
                  </a:lnTo>
                  <a:lnTo>
                    <a:pt x="14187" y="116720"/>
                  </a:lnTo>
                  <a:lnTo>
                    <a:pt x="17025" y="119101"/>
                  </a:lnTo>
                  <a:lnTo>
                    <a:pt x="17025" y="116720"/>
                  </a:lnTo>
                  <a:lnTo>
                    <a:pt x="19863" y="116720"/>
                  </a:lnTo>
                  <a:lnTo>
                    <a:pt x="19863" y="114338"/>
                  </a:lnTo>
                  <a:close/>
                </a:path>
                <a:path w="31750" h="119379">
                  <a:moveTo>
                    <a:pt x="22700" y="107194"/>
                  </a:moveTo>
                  <a:lnTo>
                    <a:pt x="8512" y="107194"/>
                  </a:lnTo>
                  <a:lnTo>
                    <a:pt x="11350" y="111957"/>
                  </a:lnTo>
                  <a:lnTo>
                    <a:pt x="11350" y="114338"/>
                  </a:lnTo>
                  <a:lnTo>
                    <a:pt x="22700" y="114338"/>
                  </a:lnTo>
                  <a:lnTo>
                    <a:pt x="22700" y="107194"/>
                  </a:lnTo>
                  <a:close/>
                </a:path>
                <a:path w="31750" h="119379">
                  <a:moveTo>
                    <a:pt x="25538" y="102431"/>
                  </a:moveTo>
                  <a:lnTo>
                    <a:pt x="5675" y="102431"/>
                  </a:lnTo>
                  <a:lnTo>
                    <a:pt x="5675" y="107194"/>
                  </a:lnTo>
                  <a:lnTo>
                    <a:pt x="25538" y="107194"/>
                  </a:lnTo>
                  <a:lnTo>
                    <a:pt x="25538" y="102431"/>
                  </a:lnTo>
                  <a:close/>
                </a:path>
                <a:path w="31750" h="119379">
                  <a:moveTo>
                    <a:pt x="31213" y="11907"/>
                  </a:moveTo>
                  <a:lnTo>
                    <a:pt x="2837" y="11907"/>
                  </a:lnTo>
                  <a:lnTo>
                    <a:pt x="2837" y="14288"/>
                  </a:lnTo>
                  <a:lnTo>
                    <a:pt x="0" y="14288"/>
                  </a:lnTo>
                  <a:lnTo>
                    <a:pt x="0" y="33340"/>
                  </a:lnTo>
                  <a:lnTo>
                    <a:pt x="2837" y="35721"/>
                  </a:lnTo>
                  <a:lnTo>
                    <a:pt x="2837" y="78607"/>
                  </a:lnTo>
                  <a:lnTo>
                    <a:pt x="0" y="80988"/>
                  </a:lnTo>
                  <a:lnTo>
                    <a:pt x="0" y="97658"/>
                  </a:lnTo>
                  <a:lnTo>
                    <a:pt x="2837" y="100040"/>
                  </a:lnTo>
                  <a:lnTo>
                    <a:pt x="2837" y="102431"/>
                  </a:lnTo>
                  <a:lnTo>
                    <a:pt x="31213" y="102431"/>
                  </a:lnTo>
                  <a:lnTo>
                    <a:pt x="31213" y="11907"/>
                  </a:lnTo>
                  <a:close/>
                </a:path>
                <a:path w="31750" h="119379">
                  <a:moveTo>
                    <a:pt x="22700" y="0"/>
                  </a:moveTo>
                  <a:lnTo>
                    <a:pt x="11350" y="0"/>
                  </a:lnTo>
                  <a:lnTo>
                    <a:pt x="11350" y="4762"/>
                  </a:lnTo>
                  <a:lnTo>
                    <a:pt x="8512" y="4762"/>
                  </a:lnTo>
                  <a:lnTo>
                    <a:pt x="8512" y="9525"/>
                  </a:lnTo>
                  <a:lnTo>
                    <a:pt x="5675" y="9525"/>
                  </a:lnTo>
                  <a:lnTo>
                    <a:pt x="5675" y="11907"/>
                  </a:lnTo>
                  <a:lnTo>
                    <a:pt x="25538" y="11907"/>
                  </a:lnTo>
                  <a:lnTo>
                    <a:pt x="25538" y="9525"/>
                  </a:lnTo>
                  <a:lnTo>
                    <a:pt x="22700" y="7144"/>
                  </a:lnTo>
                  <a:lnTo>
                    <a:pt x="22700" y="0"/>
                  </a:lnTo>
                  <a:close/>
                </a:path>
              </a:pathLst>
            </a:custGeom>
            <a:solidFill>
              <a:srgbClr val="FFFF00"/>
            </a:solidFill>
          </p:spPr>
          <p:txBody>
            <a:bodyPr wrap="square" lIns="0" tIns="0" rIns="0" bIns="0" rtlCol="0"/>
            <a:lstStyle/>
            <a:p>
              <a:endParaRPr/>
            </a:p>
          </p:txBody>
        </p:sp>
        <p:sp>
          <p:nvSpPr>
            <p:cNvPr id="2782" name="object 2780">
              <a:extLst>
                <a:ext uri="{FF2B5EF4-FFF2-40B4-BE49-F238E27FC236}">
                  <a16:creationId xmlns:a16="http://schemas.microsoft.com/office/drawing/2014/main" id="{4FE4E991-4054-40F1-B422-ABA57CD265DF}"/>
                </a:ext>
              </a:extLst>
            </p:cNvPr>
            <p:cNvSpPr/>
            <p:nvPr/>
          </p:nvSpPr>
          <p:spPr>
            <a:xfrm>
              <a:off x="3100444" y="4727395"/>
              <a:ext cx="31750" cy="119380"/>
            </a:xfrm>
            <a:custGeom>
              <a:avLst/>
              <a:gdLst/>
              <a:ahLst/>
              <a:cxnLst/>
              <a:rect l="l" t="t" r="r" b="b"/>
              <a:pathLst>
                <a:path w="31750" h="119379">
                  <a:moveTo>
                    <a:pt x="0" y="14288"/>
                  </a:moveTo>
                  <a:lnTo>
                    <a:pt x="5675" y="9525"/>
                  </a:lnTo>
                  <a:lnTo>
                    <a:pt x="8512" y="7144"/>
                  </a:lnTo>
                  <a:lnTo>
                    <a:pt x="14187" y="0"/>
                  </a:lnTo>
                  <a:lnTo>
                    <a:pt x="17025" y="0"/>
                  </a:lnTo>
                  <a:lnTo>
                    <a:pt x="19863" y="0"/>
                  </a:lnTo>
                  <a:lnTo>
                    <a:pt x="22700" y="7144"/>
                  </a:lnTo>
                  <a:lnTo>
                    <a:pt x="25538" y="9525"/>
                  </a:lnTo>
                  <a:lnTo>
                    <a:pt x="31213" y="14288"/>
                  </a:lnTo>
                  <a:lnTo>
                    <a:pt x="31213" y="26195"/>
                  </a:lnTo>
                  <a:lnTo>
                    <a:pt x="31213" y="35721"/>
                  </a:lnTo>
                  <a:lnTo>
                    <a:pt x="31213" y="97658"/>
                  </a:lnTo>
                  <a:lnTo>
                    <a:pt x="25538" y="102431"/>
                  </a:lnTo>
                  <a:lnTo>
                    <a:pt x="22700" y="107194"/>
                  </a:lnTo>
                  <a:lnTo>
                    <a:pt x="19863" y="114338"/>
                  </a:lnTo>
                  <a:lnTo>
                    <a:pt x="17025" y="119101"/>
                  </a:lnTo>
                  <a:lnTo>
                    <a:pt x="14187" y="114338"/>
                  </a:lnTo>
                  <a:lnTo>
                    <a:pt x="8512" y="107194"/>
                  </a:lnTo>
                  <a:lnTo>
                    <a:pt x="5675" y="102431"/>
                  </a:lnTo>
                  <a:lnTo>
                    <a:pt x="0" y="97658"/>
                  </a:lnTo>
                  <a:lnTo>
                    <a:pt x="0" y="85751"/>
                  </a:lnTo>
                  <a:lnTo>
                    <a:pt x="2837" y="78607"/>
                  </a:lnTo>
                  <a:lnTo>
                    <a:pt x="2837" y="66690"/>
                  </a:lnTo>
                  <a:lnTo>
                    <a:pt x="2837" y="57164"/>
                  </a:lnTo>
                  <a:lnTo>
                    <a:pt x="2837" y="45247"/>
                  </a:lnTo>
                  <a:lnTo>
                    <a:pt x="2837" y="35721"/>
                  </a:lnTo>
                  <a:lnTo>
                    <a:pt x="0" y="26195"/>
                  </a:lnTo>
                  <a:lnTo>
                    <a:pt x="0" y="14288"/>
                  </a:lnTo>
                </a:path>
              </a:pathLst>
            </a:custGeom>
            <a:ln w="11701">
              <a:solidFill>
                <a:srgbClr val="000000"/>
              </a:solidFill>
            </a:ln>
          </p:spPr>
          <p:txBody>
            <a:bodyPr wrap="square" lIns="0" tIns="0" rIns="0" bIns="0" rtlCol="0"/>
            <a:lstStyle/>
            <a:p>
              <a:endParaRPr/>
            </a:p>
          </p:txBody>
        </p:sp>
        <p:sp>
          <p:nvSpPr>
            <p:cNvPr id="2783" name="object 2781">
              <a:extLst>
                <a:ext uri="{FF2B5EF4-FFF2-40B4-BE49-F238E27FC236}">
                  <a16:creationId xmlns:a16="http://schemas.microsoft.com/office/drawing/2014/main" id="{582FAE64-A3CB-4CD2-9298-D23B47F27466}"/>
                </a:ext>
              </a:extLst>
            </p:cNvPr>
            <p:cNvSpPr/>
            <p:nvPr/>
          </p:nvSpPr>
          <p:spPr>
            <a:xfrm>
              <a:off x="3284887" y="4727395"/>
              <a:ext cx="28575" cy="114935"/>
            </a:xfrm>
            <a:custGeom>
              <a:avLst/>
              <a:gdLst/>
              <a:ahLst/>
              <a:cxnLst/>
              <a:rect l="l" t="t" r="r" b="b"/>
              <a:pathLst>
                <a:path w="28575" h="114935">
                  <a:moveTo>
                    <a:pt x="22700" y="102431"/>
                  </a:moveTo>
                  <a:lnTo>
                    <a:pt x="5675" y="102431"/>
                  </a:lnTo>
                  <a:lnTo>
                    <a:pt x="5675" y="107194"/>
                  </a:lnTo>
                  <a:lnTo>
                    <a:pt x="11350" y="111957"/>
                  </a:lnTo>
                  <a:lnTo>
                    <a:pt x="11350" y="114338"/>
                  </a:lnTo>
                  <a:lnTo>
                    <a:pt x="17025" y="114338"/>
                  </a:lnTo>
                  <a:lnTo>
                    <a:pt x="17025" y="111957"/>
                  </a:lnTo>
                  <a:lnTo>
                    <a:pt x="19863" y="107194"/>
                  </a:lnTo>
                  <a:lnTo>
                    <a:pt x="22700" y="107194"/>
                  </a:lnTo>
                  <a:lnTo>
                    <a:pt x="22700" y="102431"/>
                  </a:lnTo>
                  <a:close/>
                </a:path>
                <a:path w="28575" h="114935">
                  <a:moveTo>
                    <a:pt x="19863" y="0"/>
                  </a:moveTo>
                  <a:lnTo>
                    <a:pt x="5675" y="0"/>
                  </a:lnTo>
                  <a:lnTo>
                    <a:pt x="5675" y="7144"/>
                  </a:lnTo>
                  <a:lnTo>
                    <a:pt x="0" y="11907"/>
                  </a:lnTo>
                  <a:lnTo>
                    <a:pt x="0" y="100040"/>
                  </a:lnTo>
                  <a:lnTo>
                    <a:pt x="2837" y="100040"/>
                  </a:lnTo>
                  <a:lnTo>
                    <a:pt x="2837" y="102431"/>
                  </a:lnTo>
                  <a:lnTo>
                    <a:pt x="25538" y="102431"/>
                  </a:lnTo>
                  <a:lnTo>
                    <a:pt x="25538" y="100040"/>
                  </a:lnTo>
                  <a:lnTo>
                    <a:pt x="28375" y="97658"/>
                  </a:lnTo>
                  <a:lnTo>
                    <a:pt x="28375" y="11907"/>
                  </a:lnTo>
                  <a:lnTo>
                    <a:pt x="25538" y="11907"/>
                  </a:lnTo>
                  <a:lnTo>
                    <a:pt x="25538" y="9525"/>
                  </a:lnTo>
                  <a:lnTo>
                    <a:pt x="22700" y="7144"/>
                  </a:lnTo>
                  <a:lnTo>
                    <a:pt x="22700" y="4762"/>
                  </a:lnTo>
                  <a:lnTo>
                    <a:pt x="19863" y="4762"/>
                  </a:lnTo>
                  <a:lnTo>
                    <a:pt x="19863" y="0"/>
                  </a:lnTo>
                  <a:close/>
                </a:path>
              </a:pathLst>
            </a:custGeom>
            <a:solidFill>
              <a:srgbClr val="FFFF00"/>
            </a:solidFill>
          </p:spPr>
          <p:txBody>
            <a:bodyPr wrap="square" lIns="0" tIns="0" rIns="0" bIns="0" rtlCol="0"/>
            <a:lstStyle/>
            <a:p>
              <a:endParaRPr/>
            </a:p>
          </p:txBody>
        </p:sp>
        <p:sp>
          <p:nvSpPr>
            <p:cNvPr id="2784" name="object 2782">
              <a:extLst>
                <a:ext uri="{FF2B5EF4-FFF2-40B4-BE49-F238E27FC236}">
                  <a16:creationId xmlns:a16="http://schemas.microsoft.com/office/drawing/2014/main" id="{DDE704CA-719C-44D6-B470-1492B92A4038}"/>
                </a:ext>
              </a:extLst>
            </p:cNvPr>
            <p:cNvSpPr/>
            <p:nvPr/>
          </p:nvSpPr>
          <p:spPr>
            <a:xfrm>
              <a:off x="3284887" y="4722633"/>
              <a:ext cx="28575" cy="124460"/>
            </a:xfrm>
            <a:custGeom>
              <a:avLst/>
              <a:gdLst/>
              <a:ahLst/>
              <a:cxnLst/>
              <a:rect l="l" t="t" r="r" b="b"/>
              <a:pathLst>
                <a:path w="28575" h="124460">
                  <a:moveTo>
                    <a:pt x="0" y="19051"/>
                  </a:moveTo>
                  <a:lnTo>
                    <a:pt x="2837" y="14288"/>
                  </a:lnTo>
                  <a:lnTo>
                    <a:pt x="5675" y="9525"/>
                  </a:lnTo>
                  <a:lnTo>
                    <a:pt x="11350" y="4762"/>
                  </a:lnTo>
                  <a:lnTo>
                    <a:pt x="14187" y="0"/>
                  </a:lnTo>
                  <a:lnTo>
                    <a:pt x="17025" y="4762"/>
                  </a:lnTo>
                  <a:lnTo>
                    <a:pt x="19863" y="9525"/>
                  </a:lnTo>
                  <a:lnTo>
                    <a:pt x="25538" y="14288"/>
                  </a:lnTo>
                  <a:lnTo>
                    <a:pt x="28375" y="19051"/>
                  </a:lnTo>
                  <a:lnTo>
                    <a:pt x="28375" y="102421"/>
                  </a:lnTo>
                  <a:lnTo>
                    <a:pt x="25538" y="107194"/>
                  </a:lnTo>
                  <a:lnTo>
                    <a:pt x="19863" y="111957"/>
                  </a:lnTo>
                  <a:lnTo>
                    <a:pt x="17025" y="116720"/>
                  </a:lnTo>
                  <a:lnTo>
                    <a:pt x="14187" y="123864"/>
                  </a:lnTo>
                  <a:lnTo>
                    <a:pt x="11350" y="116720"/>
                  </a:lnTo>
                  <a:lnTo>
                    <a:pt x="5675" y="111957"/>
                  </a:lnTo>
                  <a:lnTo>
                    <a:pt x="2837" y="107194"/>
                  </a:lnTo>
                  <a:lnTo>
                    <a:pt x="0" y="102421"/>
                  </a:lnTo>
                  <a:lnTo>
                    <a:pt x="0" y="90514"/>
                  </a:lnTo>
                  <a:lnTo>
                    <a:pt x="0" y="80988"/>
                  </a:lnTo>
                  <a:lnTo>
                    <a:pt x="0" y="26195"/>
                  </a:lnTo>
                  <a:lnTo>
                    <a:pt x="0" y="19051"/>
                  </a:lnTo>
                </a:path>
              </a:pathLst>
            </a:custGeom>
            <a:ln w="11728">
              <a:solidFill>
                <a:srgbClr val="000000"/>
              </a:solidFill>
            </a:ln>
          </p:spPr>
          <p:txBody>
            <a:bodyPr wrap="square" lIns="0" tIns="0" rIns="0" bIns="0" rtlCol="0"/>
            <a:lstStyle/>
            <a:p>
              <a:endParaRPr/>
            </a:p>
          </p:txBody>
        </p:sp>
        <p:sp>
          <p:nvSpPr>
            <p:cNvPr id="2785" name="object 2783">
              <a:extLst>
                <a:ext uri="{FF2B5EF4-FFF2-40B4-BE49-F238E27FC236}">
                  <a16:creationId xmlns:a16="http://schemas.microsoft.com/office/drawing/2014/main" id="{F7DC8C1D-20E9-4B9C-93ED-83C541CF444F}"/>
                </a:ext>
              </a:extLst>
            </p:cNvPr>
            <p:cNvSpPr/>
            <p:nvPr/>
          </p:nvSpPr>
          <p:spPr>
            <a:xfrm>
              <a:off x="3463654" y="4722633"/>
              <a:ext cx="34290" cy="121920"/>
            </a:xfrm>
            <a:custGeom>
              <a:avLst/>
              <a:gdLst/>
              <a:ahLst/>
              <a:cxnLst/>
              <a:rect l="l" t="t" r="r" b="b"/>
              <a:pathLst>
                <a:path w="34289" h="121920">
                  <a:moveTo>
                    <a:pt x="22700" y="111957"/>
                  </a:moveTo>
                  <a:lnTo>
                    <a:pt x="11350" y="111957"/>
                  </a:lnTo>
                  <a:lnTo>
                    <a:pt x="14187" y="116720"/>
                  </a:lnTo>
                  <a:lnTo>
                    <a:pt x="14187" y="119101"/>
                  </a:lnTo>
                  <a:lnTo>
                    <a:pt x="17025" y="119101"/>
                  </a:lnTo>
                  <a:lnTo>
                    <a:pt x="17025" y="121482"/>
                  </a:lnTo>
                  <a:lnTo>
                    <a:pt x="19863" y="119101"/>
                  </a:lnTo>
                  <a:lnTo>
                    <a:pt x="19863" y="116720"/>
                  </a:lnTo>
                  <a:lnTo>
                    <a:pt x="22700" y="116720"/>
                  </a:lnTo>
                  <a:lnTo>
                    <a:pt x="22700" y="111957"/>
                  </a:lnTo>
                  <a:close/>
                </a:path>
                <a:path w="34289" h="121920">
                  <a:moveTo>
                    <a:pt x="25538" y="104802"/>
                  </a:moveTo>
                  <a:lnTo>
                    <a:pt x="8512" y="104802"/>
                  </a:lnTo>
                  <a:lnTo>
                    <a:pt x="8512" y="111957"/>
                  </a:lnTo>
                  <a:lnTo>
                    <a:pt x="25538" y="111957"/>
                  </a:lnTo>
                  <a:lnTo>
                    <a:pt x="25538" y="104802"/>
                  </a:lnTo>
                  <a:close/>
                </a:path>
                <a:path w="34289" h="121920">
                  <a:moveTo>
                    <a:pt x="34050" y="16670"/>
                  </a:moveTo>
                  <a:lnTo>
                    <a:pt x="0" y="16670"/>
                  </a:lnTo>
                  <a:lnTo>
                    <a:pt x="2837" y="19051"/>
                  </a:lnTo>
                  <a:lnTo>
                    <a:pt x="2837" y="97658"/>
                  </a:lnTo>
                  <a:lnTo>
                    <a:pt x="0" y="100040"/>
                  </a:lnTo>
                  <a:lnTo>
                    <a:pt x="2837" y="102421"/>
                  </a:lnTo>
                  <a:lnTo>
                    <a:pt x="2837" y="104802"/>
                  </a:lnTo>
                  <a:lnTo>
                    <a:pt x="31213" y="104802"/>
                  </a:lnTo>
                  <a:lnTo>
                    <a:pt x="31213" y="102421"/>
                  </a:lnTo>
                  <a:lnTo>
                    <a:pt x="34050" y="102421"/>
                  </a:lnTo>
                  <a:lnTo>
                    <a:pt x="34050" y="16670"/>
                  </a:lnTo>
                  <a:close/>
                </a:path>
                <a:path w="34289" h="121920">
                  <a:moveTo>
                    <a:pt x="19863" y="0"/>
                  </a:moveTo>
                  <a:lnTo>
                    <a:pt x="14187" y="0"/>
                  </a:lnTo>
                  <a:lnTo>
                    <a:pt x="14187" y="4762"/>
                  </a:lnTo>
                  <a:lnTo>
                    <a:pt x="8512" y="9525"/>
                  </a:lnTo>
                  <a:lnTo>
                    <a:pt x="8512" y="14288"/>
                  </a:lnTo>
                  <a:lnTo>
                    <a:pt x="2837" y="14288"/>
                  </a:lnTo>
                  <a:lnTo>
                    <a:pt x="2837" y="16670"/>
                  </a:lnTo>
                  <a:lnTo>
                    <a:pt x="31213" y="16670"/>
                  </a:lnTo>
                  <a:lnTo>
                    <a:pt x="31213" y="14288"/>
                  </a:lnTo>
                  <a:lnTo>
                    <a:pt x="25538" y="11907"/>
                  </a:lnTo>
                  <a:lnTo>
                    <a:pt x="25538" y="4762"/>
                  </a:lnTo>
                  <a:lnTo>
                    <a:pt x="19863" y="4762"/>
                  </a:lnTo>
                  <a:lnTo>
                    <a:pt x="19863" y="0"/>
                  </a:lnTo>
                  <a:close/>
                </a:path>
              </a:pathLst>
            </a:custGeom>
            <a:solidFill>
              <a:srgbClr val="FFFF00"/>
            </a:solidFill>
          </p:spPr>
          <p:txBody>
            <a:bodyPr wrap="square" lIns="0" tIns="0" rIns="0" bIns="0" rtlCol="0"/>
            <a:lstStyle/>
            <a:p>
              <a:endParaRPr/>
            </a:p>
          </p:txBody>
        </p:sp>
        <p:sp>
          <p:nvSpPr>
            <p:cNvPr id="2786" name="object 2784">
              <a:extLst>
                <a:ext uri="{FF2B5EF4-FFF2-40B4-BE49-F238E27FC236}">
                  <a16:creationId xmlns:a16="http://schemas.microsoft.com/office/drawing/2014/main" id="{15485985-33D4-4A39-8AF0-B5BC9ED029CB}"/>
                </a:ext>
              </a:extLst>
            </p:cNvPr>
            <p:cNvSpPr/>
            <p:nvPr/>
          </p:nvSpPr>
          <p:spPr>
            <a:xfrm>
              <a:off x="3463654" y="4720251"/>
              <a:ext cx="34290" cy="124460"/>
            </a:xfrm>
            <a:custGeom>
              <a:avLst/>
              <a:gdLst/>
              <a:ahLst/>
              <a:cxnLst/>
              <a:rect l="l" t="t" r="r" b="b"/>
              <a:pathLst>
                <a:path w="34289" h="124460">
                  <a:moveTo>
                    <a:pt x="0" y="19051"/>
                  </a:moveTo>
                  <a:lnTo>
                    <a:pt x="8512" y="14288"/>
                  </a:lnTo>
                  <a:lnTo>
                    <a:pt x="8512" y="11907"/>
                  </a:lnTo>
                  <a:lnTo>
                    <a:pt x="14187" y="7144"/>
                  </a:lnTo>
                  <a:lnTo>
                    <a:pt x="17025" y="0"/>
                  </a:lnTo>
                  <a:lnTo>
                    <a:pt x="22700" y="7144"/>
                  </a:lnTo>
                  <a:lnTo>
                    <a:pt x="25538" y="11907"/>
                  </a:lnTo>
                  <a:lnTo>
                    <a:pt x="25538" y="14288"/>
                  </a:lnTo>
                  <a:lnTo>
                    <a:pt x="34050" y="19051"/>
                  </a:lnTo>
                  <a:lnTo>
                    <a:pt x="34050" y="102421"/>
                  </a:lnTo>
                  <a:lnTo>
                    <a:pt x="25538" y="107184"/>
                  </a:lnTo>
                  <a:lnTo>
                    <a:pt x="25538" y="114338"/>
                  </a:lnTo>
                  <a:lnTo>
                    <a:pt x="22700" y="119101"/>
                  </a:lnTo>
                  <a:lnTo>
                    <a:pt x="17025" y="123864"/>
                  </a:lnTo>
                  <a:lnTo>
                    <a:pt x="14187" y="119101"/>
                  </a:lnTo>
                  <a:lnTo>
                    <a:pt x="8512" y="114338"/>
                  </a:lnTo>
                  <a:lnTo>
                    <a:pt x="8512" y="107184"/>
                  </a:lnTo>
                  <a:lnTo>
                    <a:pt x="0" y="102421"/>
                  </a:lnTo>
                  <a:lnTo>
                    <a:pt x="2837" y="90514"/>
                  </a:lnTo>
                  <a:lnTo>
                    <a:pt x="2837" y="28577"/>
                  </a:lnTo>
                  <a:lnTo>
                    <a:pt x="0" y="19051"/>
                  </a:lnTo>
                </a:path>
              </a:pathLst>
            </a:custGeom>
            <a:ln w="11689">
              <a:solidFill>
                <a:srgbClr val="000000"/>
              </a:solidFill>
            </a:ln>
          </p:spPr>
          <p:txBody>
            <a:bodyPr wrap="square" lIns="0" tIns="0" rIns="0" bIns="0" rtlCol="0"/>
            <a:lstStyle/>
            <a:p>
              <a:endParaRPr/>
            </a:p>
          </p:txBody>
        </p:sp>
        <p:sp>
          <p:nvSpPr>
            <p:cNvPr id="2787" name="object 2785">
              <a:extLst>
                <a:ext uri="{FF2B5EF4-FFF2-40B4-BE49-F238E27FC236}">
                  <a16:creationId xmlns:a16="http://schemas.microsoft.com/office/drawing/2014/main" id="{89091B6C-A3AF-4DDF-B441-441A84102AF9}"/>
                </a:ext>
              </a:extLst>
            </p:cNvPr>
            <p:cNvSpPr/>
            <p:nvPr/>
          </p:nvSpPr>
          <p:spPr>
            <a:xfrm>
              <a:off x="3648096" y="4720251"/>
              <a:ext cx="31750" cy="121920"/>
            </a:xfrm>
            <a:custGeom>
              <a:avLst/>
              <a:gdLst/>
              <a:ahLst/>
              <a:cxnLst/>
              <a:rect l="l" t="t" r="r" b="b"/>
              <a:pathLst>
                <a:path w="31750" h="121920">
                  <a:moveTo>
                    <a:pt x="22700" y="109575"/>
                  </a:moveTo>
                  <a:lnTo>
                    <a:pt x="8512" y="109575"/>
                  </a:lnTo>
                  <a:lnTo>
                    <a:pt x="8512" y="114338"/>
                  </a:lnTo>
                  <a:lnTo>
                    <a:pt x="11350" y="114338"/>
                  </a:lnTo>
                  <a:lnTo>
                    <a:pt x="11350" y="119101"/>
                  </a:lnTo>
                  <a:lnTo>
                    <a:pt x="14187" y="119101"/>
                  </a:lnTo>
                  <a:lnTo>
                    <a:pt x="14187" y="121482"/>
                  </a:lnTo>
                  <a:lnTo>
                    <a:pt x="17025" y="121482"/>
                  </a:lnTo>
                  <a:lnTo>
                    <a:pt x="17025" y="119101"/>
                  </a:lnTo>
                  <a:lnTo>
                    <a:pt x="22700" y="114338"/>
                  </a:lnTo>
                  <a:lnTo>
                    <a:pt x="22700" y="109575"/>
                  </a:lnTo>
                  <a:close/>
                </a:path>
                <a:path w="31750" h="121920">
                  <a:moveTo>
                    <a:pt x="25538" y="11907"/>
                  </a:moveTo>
                  <a:lnTo>
                    <a:pt x="5675" y="11907"/>
                  </a:lnTo>
                  <a:lnTo>
                    <a:pt x="5675" y="14288"/>
                  </a:lnTo>
                  <a:lnTo>
                    <a:pt x="2837" y="14288"/>
                  </a:lnTo>
                  <a:lnTo>
                    <a:pt x="2837" y="16670"/>
                  </a:lnTo>
                  <a:lnTo>
                    <a:pt x="0" y="19051"/>
                  </a:lnTo>
                  <a:lnTo>
                    <a:pt x="0" y="102421"/>
                  </a:lnTo>
                  <a:lnTo>
                    <a:pt x="2837" y="104802"/>
                  </a:lnTo>
                  <a:lnTo>
                    <a:pt x="2837" y="107184"/>
                  </a:lnTo>
                  <a:lnTo>
                    <a:pt x="5675" y="107184"/>
                  </a:lnTo>
                  <a:lnTo>
                    <a:pt x="5675" y="109575"/>
                  </a:lnTo>
                  <a:lnTo>
                    <a:pt x="25538" y="109575"/>
                  </a:lnTo>
                  <a:lnTo>
                    <a:pt x="25538" y="104802"/>
                  </a:lnTo>
                  <a:lnTo>
                    <a:pt x="28375" y="104802"/>
                  </a:lnTo>
                  <a:lnTo>
                    <a:pt x="28375" y="102421"/>
                  </a:lnTo>
                  <a:lnTo>
                    <a:pt x="31213" y="102421"/>
                  </a:lnTo>
                  <a:lnTo>
                    <a:pt x="31213" y="19051"/>
                  </a:lnTo>
                  <a:lnTo>
                    <a:pt x="28375" y="19051"/>
                  </a:lnTo>
                  <a:lnTo>
                    <a:pt x="28375" y="16670"/>
                  </a:lnTo>
                  <a:lnTo>
                    <a:pt x="25538" y="16670"/>
                  </a:lnTo>
                  <a:lnTo>
                    <a:pt x="25538" y="11907"/>
                  </a:lnTo>
                  <a:close/>
                </a:path>
                <a:path w="31750" h="121920">
                  <a:moveTo>
                    <a:pt x="22700" y="7144"/>
                  </a:moveTo>
                  <a:lnTo>
                    <a:pt x="8512" y="7144"/>
                  </a:lnTo>
                  <a:lnTo>
                    <a:pt x="8512" y="11907"/>
                  </a:lnTo>
                  <a:lnTo>
                    <a:pt x="22700" y="11907"/>
                  </a:lnTo>
                  <a:lnTo>
                    <a:pt x="22700" y="7144"/>
                  </a:lnTo>
                  <a:close/>
                </a:path>
                <a:path w="31750" h="121920">
                  <a:moveTo>
                    <a:pt x="14187" y="0"/>
                  </a:moveTo>
                  <a:lnTo>
                    <a:pt x="11350" y="7144"/>
                  </a:lnTo>
                  <a:lnTo>
                    <a:pt x="17025" y="7144"/>
                  </a:lnTo>
                  <a:lnTo>
                    <a:pt x="17025" y="2381"/>
                  </a:lnTo>
                  <a:lnTo>
                    <a:pt x="14187" y="2381"/>
                  </a:lnTo>
                  <a:lnTo>
                    <a:pt x="14187" y="0"/>
                  </a:lnTo>
                  <a:close/>
                </a:path>
              </a:pathLst>
            </a:custGeom>
            <a:solidFill>
              <a:srgbClr val="FFFF00"/>
            </a:solidFill>
          </p:spPr>
          <p:txBody>
            <a:bodyPr wrap="square" lIns="0" tIns="0" rIns="0" bIns="0" rtlCol="0"/>
            <a:lstStyle/>
            <a:p>
              <a:endParaRPr/>
            </a:p>
          </p:txBody>
        </p:sp>
        <p:sp>
          <p:nvSpPr>
            <p:cNvPr id="2788" name="object 2786">
              <a:extLst>
                <a:ext uri="{FF2B5EF4-FFF2-40B4-BE49-F238E27FC236}">
                  <a16:creationId xmlns:a16="http://schemas.microsoft.com/office/drawing/2014/main" id="{F39E6CEE-06F8-4972-A46E-6CF5860BC2FB}"/>
                </a:ext>
              </a:extLst>
            </p:cNvPr>
            <p:cNvSpPr/>
            <p:nvPr/>
          </p:nvSpPr>
          <p:spPr>
            <a:xfrm>
              <a:off x="3648096" y="4720251"/>
              <a:ext cx="31750" cy="124460"/>
            </a:xfrm>
            <a:custGeom>
              <a:avLst/>
              <a:gdLst/>
              <a:ahLst/>
              <a:cxnLst/>
              <a:rect l="l" t="t" r="r" b="b"/>
              <a:pathLst>
                <a:path w="31750" h="124460">
                  <a:moveTo>
                    <a:pt x="0" y="19051"/>
                  </a:moveTo>
                  <a:lnTo>
                    <a:pt x="5675" y="14288"/>
                  </a:lnTo>
                  <a:lnTo>
                    <a:pt x="8512" y="7144"/>
                  </a:lnTo>
                  <a:lnTo>
                    <a:pt x="11350" y="7144"/>
                  </a:lnTo>
                  <a:lnTo>
                    <a:pt x="14187" y="0"/>
                  </a:lnTo>
                  <a:lnTo>
                    <a:pt x="17025" y="7144"/>
                  </a:lnTo>
                  <a:lnTo>
                    <a:pt x="22700" y="7144"/>
                  </a:lnTo>
                  <a:lnTo>
                    <a:pt x="25538" y="14288"/>
                  </a:lnTo>
                  <a:lnTo>
                    <a:pt x="31213" y="19051"/>
                  </a:lnTo>
                  <a:lnTo>
                    <a:pt x="31213" y="28577"/>
                  </a:lnTo>
                  <a:lnTo>
                    <a:pt x="31213" y="102421"/>
                  </a:lnTo>
                  <a:lnTo>
                    <a:pt x="25538" y="107184"/>
                  </a:lnTo>
                  <a:lnTo>
                    <a:pt x="22700" y="114338"/>
                  </a:lnTo>
                  <a:lnTo>
                    <a:pt x="17025" y="119101"/>
                  </a:lnTo>
                  <a:lnTo>
                    <a:pt x="14187" y="123864"/>
                  </a:lnTo>
                  <a:lnTo>
                    <a:pt x="11350" y="119101"/>
                  </a:lnTo>
                  <a:lnTo>
                    <a:pt x="8512" y="114338"/>
                  </a:lnTo>
                  <a:lnTo>
                    <a:pt x="5675" y="107184"/>
                  </a:lnTo>
                  <a:lnTo>
                    <a:pt x="0" y="102421"/>
                  </a:lnTo>
                  <a:lnTo>
                    <a:pt x="0" y="28577"/>
                  </a:lnTo>
                  <a:lnTo>
                    <a:pt x="0" y="19051"/>
                  </a:lnTo>
                </a:path>
              </a:pathLst>
            </a:custGeom>
            <a:ln w="11709">
              <a:solidFill>
                <a:srgbClr val="000000"/>
              </a:solidFill>
            </a:ln>
          </p:spPr>
          <p:txBody>
            <a:bodyPr wrap="square" lIns="0" tIns="0" rIns="0" bIns="0" rtlCol="0"/>
            <a:lstStyle/>
            <a:p>
              <a:endParaRPr/>
            </a:p>
          </p:txBody>
        </p:sp>
        <p:sp>
          <p:nvSpPr>
            <p:cNvPr id="2789" name="object 2787">
              <a:extLst>
                <a:ext uri="{FF2B5EF4-FFF2-40B4-BE49-F238E27FC236}">
                  <a16:creationId xmlns:a16="http://schemas.microsoft.com/office/drawing/2014/main" id="{7B4E464E-6C92-439E-BA81-ED490E5C18F2}"/>
                </a:ext>
              </a:extLst>
            </p:cNvPr>
            <p:cNvSpPr/>
            <p:nvPr/>
          </p:nvSpPr>
          <p:spPr>
            <a:xfrm>
              <a:off x="3829701" y="4720251"/>
              <a:ext cx="31750" cy="121920"/>
            </a:xfrm>
            <a:custGeom>
              <a:avLst/>
              <a:gdLst/>
              <a:ahLst/>
              <a:cxnLst/>
              <a:rect l="l" t="t" r="r" b="b"/>
              <a:pathLst>
                <a:path w="31750" h="121920">
                  <a:moveTo>
                    <a:pt x="19863" y="114338"/>
                  </a:moveTo>
                  <a:lnTo>
                    <a:pt x="11350" y="114338"/>
                  </a:lnTo>
                  <a:lnTo>
                    <a:pt x="11350" y="119101"/>
                  </a:lnTo>
                  <a:lnTo>
                    <a:pt x="14187" y="119101"/>
                  </a:lnTo>
                  <a:lnTo>
                    <a:pt x="14187" y="121482"/>
                  </a:lnTo>
                  <a:lnTo>
                    <a:pt x="17025" y="121482"/>
                  </a:lnTo>
                  <a:lnTo>
                    <a:pt x="17025" y="119101"/>
                  </a:lnTo>
                  <a:lnTo>
                    <a:pt x="19863" y="114338"/>
                  </a:lnTo>
                  <a:close/>
                </a:path>
                <a:path w="31750" h="121920">
                  <a:moveTo>
                    <a:pt x="22700" y="109575"/>
                  </a:moveTo>
                  <a:lnTo>
                    <a:pt x="8512" y="109575"/>
                  </a:lnTo>
                  <a:lnTo>
                    <a:pt x="8512" y="114338"/>
                  </a:lnTo>
                  <a:lnTo>
                    <a:pt x="22700" y="114338"/>
                  </a:lnTo>
                  <a:lnTo>
                    <a:pt x="22700" y="109575"/>
                  </a:lnTo>
                  <a:close/>
                </a:path>
                <a:path w="31750" h="121920">
                  <a:moveTo>
                    <a:pt x="25538" y="7144"/>
                  </a:moveTo>
                  <a:lnTo>
                    <a:pt x="5675" y="7144"/>
                  </a:lnTo>
                  <a:lnTo>
                    <a:pt x="5675" y="14288"/>
                  </a:lnTo>
                  <a:lnTo>
                    <a:pt x="0" y="14288"/>
                  </a:lnTo>
                  <a:lnTo>
                    <a:pt x="0" y="102421"/>
                  </a:lnTo>
                  <a:lnTo>
                    <a:pt x="5675" y="107184"/>
                  </a:lnTo>
                  <a:lnTo>
                    <a:pt x="5675" y="109575"/>
                  </a:lnTo>
                  <a:lnTo>
                    <a:pt x="25538" y="109575"/>
                  </a:lnTo>
                  <a:lnTo>
                    <a:pt x="25538" y="107184"/>
                  </a:lnTo>
                  <a:lnTo>
                    <a:pt x="28375" y="104802"/>
                  </a:lnTo>
                  <a:lnTo>
                    <a:pt x="28375" y="102421"/>
                  </a:lnTo>
                  <a:lnTo>
                    <a:pt x="31213" y="102421"/>
                  </a:lnTo>
                  <a:lnTo>
                    <a:pt x="31213" y="16670"/>
                  </a:lnTo>
                  <a:lnTo>
                    <a:pt x="28375" y="16670"/>
                  </a:lnTo>
                  <a:lnTo>
                    <a:pt x="28375" y="11907"/>
                  </a:lnTo>
                  <a:lnTo>
                    <a:pt x="25538" y="11907"/>
                  </a:lnTo>
                  <a:lnTo>
                    <a:pt x="25538" y="7144"/>
                  </a:lnTo>
                  <a:close/>
                </a:path>
                <a:path w="31750" h="121920">
                  <a:moveTo>
                    <a:pt x="17025" y="0"/>
                  </a:moveTo>
                  <a:lnTo>
                    <a:pt x="11350" y="0"/>
                  </a:lnTo>
                  <a:lnTo>
                    <a:pt x="11350" y="7144"/>
                  </a:lnTo>
                  <a:lnTo>
                    <a:pt x="19863" y="7144"/>
                  </a:lnTo>
                  <a:lnTo>
                    <a:pt x="19863" y="2381"/>
                  </a:lnTo>
                  <a:lnTo>
                    <a:pt x="17025" y="2381"/>
                  </a:lnTo>
                  <a:lnTo>
                    <a:pt x="17025" y="0"/>
                  </a:lnTo>
                  <a:close/>
                </a:path>
              </a:pathLst>
            </a:custGeom>
            <a:solidFill>
              <a:srgbClr val="FFFF00"/>
            </a:solidFill>
          </p:spPr>
          <p:txBody>
            <a:bodyPr wrap="square" lIns="0" tIns="0" rIns="0" bIns="0" rtlCol="0"/>
            <a:lstStyle/>
            <a:p>
              <a:endParaRPr/>
            </a:p>
          </p:txBody>
        </p:sp>
        <p:sp>
          <p:nvSpPr>
            <p:cNvPr id="2790" name="object 2788">
              <a:extLst>
                <a:ext uri="{FF2B5EF4-FFF2-40B4-BE49-F238E27FC236}">
                  <a16:creationId xmlns:a16="http://schemas.microsoft.com/office/drawing/2014/main" id="{B73ED36B-15C7-436C-BCFF-E1D03A6821C6}"/>
                </a:ext>
              </a:extLst>
            </p:cNvPr>
            <p:cNvSpPr/>
            <p:nvPr/>
          </p:nvSpPr>
          <p:spPr>
            <a:xfrm>
              <a:off x="3829701" y="4717870"/>
              <a:ext cx="31750" cy="124460"/>
            </a:xfrm>
            <a:custGeom>
              <a:avLst/>
              <a:gdLst/>
              <a:ahLst/>
              <a:cxnLst/>
              <a:rect l="l" t="t" r="r" b="b"/>
              <a:pathLst>
                <a:path w="31750" h="124460">
                  <a:moveTo>
                    <a:pt x="0" y="19051"/>
                  </a:moveTo>
                  <a:lnTo>
                    <a:pt x="5675" y="14288"/>
                  </a:lnTo>
                  <a:lnTo>
                    <a:pt x="8512" y="9525"/>
                  </a:lnTo>
                  <a:lnTo>
                    <a:pt x="11350" y="4762"/>
                  </a:lnTo>
                  <a:lnTo>
                    <a:pt x="14187" y="0"/>
                  </a:lnTo>
                  <a:lnTo>
                    <a:pt x="19863" y="4762"/>
                  </a:lnTo>
                  <a:lnTo>
                    <a:pt x="22700" y="9525"/>
                  </a:lnTo>
                  <a:lnTo>
                    <a:pt x="28375" y="14288"/>
                  </a:lnTo>
                  <a:lnTo>
                    <a:pt x="31213" y="19051"/>
                  </a:lnTo>
                  <a:lnTo>
                    <a:pt x="31213" y="30958"/>
                  </a:lnTo>
                  <a:lnTo>
                    <a:pt x="31213" y="40484"/>
                  </a:lnTo>
                  <a:lnTo>
                    <a:pt x="31213" y="102421"/>
                  </a:lnTo>
                  <a:lnTo>
                    <a:pt x="28375" y="107184"/>
                  </a:lnTo>
                  <a:lnTo>
                    <a:pt x="22700" y="111957"/>
                  </a:lnTo>
                  <a:lnTo>
                    <a:pt x="19863" y="116720"/>
                  </a:lnTo>
                  <a:lnTo>
                    <a:pt x="14187" y="123864"/>
                  </a:lnTo>
                  <a:lnTo>
                    <a:pt x="11350" y="116720"/>
                  </a:lnTo>
                  <a:lnTo>
                    <a:pt x="8512" y="111957"/>
                  </a:lnTo>
                  <a:lnTo>
                    <a:pt x="5675" y="107184"/>
                  </a:lnTo>
                  <a:lnTo>
                    <a:pt x="0" y="102421"/>
                  </a:lnTo>
                  <a:lnTo>
                    <a:pt x="0" y="90514"/>
                  </a:lnTo>
                  <a:lnTo>
                    <a:pt x="0" y="80978"/>
                  </a:lnTo>
                  <a:lnTo>
                    <a:pt x="0" y="30958"/>
                  </a:lnTo>
                  <a:lnTo>
                    <a:pt x="0" y="19051"/>
                  </a:lnTo>
                </a:path>
              </a:pathLst>
            </a:custGeom>
            <a:ln w="11709">
              <a:solidFill>
                <a:srgbClr val="000000"/>
              </a:solidFill>
            </a:ln>
          </p:spPr>
          <p:txBody>
            <a:bodyPr wrap="square" lIns="0" tIns="0" rIns="0" bIns="0" rtlCol="0"/>
            <a:lstStyle/>
            <a:p>
              <a:endParaRPr/>
            </a:p>
          </p:txBody>
        </p:sp>
        <p:sp>
          <p:nvSpPr>
            <p:cNvPr id="2791" name="object 2789">
              <a:extLst>
                <a:ext uri="{FF2B5EF4-FFF2-40B4-BE49-F238E27FC236}">
                  <a16:creationId xmlns:a16="http://schemas.microsoft.com/office/drawing/2014/main" id="{28696529-DB8B-4A29-8C66-091EB3733A7B}"/>
                </a:ext>
              </a:extLst>
            </p:cNvPr>
            <p:cNvSpPr/>
            <p:nvPr/>
          </p:nvSpPr>
          <p:spPr>
            <a:xfrm>
              <a:off x="4011305" y="4717870"/>
              <a:ext cx="31750" cy="121920"/>
            </a:xfrm>
            <a:custGeom>
              <a:avLst/>
              <a:gdLst/>
              <a:ahLst/>
              <a:cxnLst/>
              <a:rect l="l" t="t" r="r" b="b"/>
              <a:pathLst>
                <a:path w="31750" h="121920">
                  <a:moveTo>
                    <a:pt x="19863" y="116720"/>
                  </a:moveTo>
                  <a:lnTo>
                    <a:pt x="14187" y="116720"/>
                  </a:lnTo>
                  <a:lnTo>
                    <a:pt x="14187" y="121482"/>
                  </a:lnTo>
                  <a:lnTo>
                    <a:pt x="19863" y="121482"/>
                  </a:lnTo>
                  <a:lnTo>
                    <a:pt x="19863" y="116720"/>
                  </a:lnTo>
                  <a:close/>
                </a:path>
                <a:path w="31750" h="121920">
                  <a:moveTo>
                    <a:pt x="22700" y="111957"/>
                  </a:moveTo>
                  <a:lnTo>
                    <a:pt x="11350" y="111957"/>
                  </a:lnTo>
                  <a:lnTo>
                    <a:pt x="11350" y="116720"/>
                  </a:lnTo>
                  <a:lnTo>
                    <a:pt x="22700" y="116720"/>
                  </a:lnTo>
                  <a:lnTo>
                    <a:pt x="22700" y="111957"/>
                  </a:lnTo>
                  <a:close/>
                </a:path>
                <a:path w="31750" h="121920">
                  <a:moveTo>
                    <a:pt x="28375" y="14288"/>
                  </a:moveTo>
                  <a:lnTo>
                    <a:pt x="2837" y="14288"/>
                  </a:lnTo>
                  <a:lnTo>
                    <a:pt x="2837" y="19051"/>
                  </a:lnTo>
                  <a:lnTo>
                    <a:pt x="0" y="19051"/>
                  </a:lnTo>
                  <a:lnTo>
                    <a:pt x="0" y="102421"/>
                  </a:lnTo>
                  <a:lnTo>
                    <a:pt x="2837" y="102421"/>
                  </a:lnTo>
                  <a:lnTo>
                    <a:pt x="2837" y="104802"/>
                  </a:lnTo>
                  <a:lnTo>
                    <a:pt x="5675" y="107184"/>
                  </a:lnTo>
                  <a:lnTo>
                    <a:pt x="5675" y="109565"/>
                  </a:lnTo>
                  <a:lnTo>
                    <a:pt x="8512" y="109565"/>
                  </a:lnTo>
                  <a:lnTo>
                    <a:pt x="8512" y="111957"/>
                  </a:lnTo>
                  <a:lnTo>
                    <a:pt x="25538" y="111957"/>
                  </a:lnTo>
                  <a:lnTo>
                    <a:pt x="25538" y="107184"/>
                  </a:lnTo>
                  <a:lnTo>
                    <a:pt x="31213" y="102421"/>
                  </a:lnTo>
                  <a:lnTo>
                    <a:pt x="31213" y="19051"/>
                  </a:lnTo>
                  <a:lnTo>
                    <a:pt x="28375" y="16670"/>
                  </a:lnTo>
                  <a:lnTo>
                    <a:pt x="28375" y="14288"/>
                  </a:lnTo>
                  <a:close/>
                </a:path>
                <a:path w="31750" h="121920">
                  <a:moveTo>
                    <a:pt x="25538" y="9525"/>
                  </a:moveTo>
                  <a:lnTo>
                    <a:pt x="5675" y="9525"/>
                  </a:lnTo>
                  <a:lnTo>
                    <a:pt x="5675" y="14288"/>
                  </a:lnTo>
                  <a:lnTo>
                    <a:pt x="25538" y="14288"/>
                  </a:lnTo>
                  <a:lnTo>
                    <a:pt x="25538" y="9525"/>
                  </a:lnTo>
                  <a:close/>
                </a:path>
                <a:path w="31750" h="121920">
                  <a:moveTo>
                    <a:pt x="22700" y="4762"/>
                  </a:moveTo>
                  <a:lnTo>
                    <a:pt x="11350" y="4762"/>
                  </a:lnTo>
                  <a:lnTo>
                    <a:pt x="11350" y="9525"/>
                  </a:lnTo>
                  <a:lnTo>
                    <a:pt x="22700" y="9525"/>
                  </a:lnTo>
                  <a:lnTo>
                    <a:pt x="22700" y="4762"/>
                  </a:lnTo>
                  <a:close/>
                </a:path>
                <a:path w="31750" h="121920">
                  <a:moveTo>
                    <a:pt x="17025" y="0"/>
                  </a:moveTo>
                  <a:lnTo>
                    <a:pt x="14187" y="2381"/>
                  </a:lnTo>
                  <a:lnTo>
                    <a:pt x="14187" y="4762"/>
                  </a:lnTo>
                  <a:lnTo>
                    <a:pt x="19863" y="4762"/>
                  </a:lnTo>
                  <a:lnTo>
                    <a:pt x="19863" y="2381"/>
                  </a:lnTo>
                  <a:lnTo>
                    <a:pt x="17025" y="2381"/>
                  </a:lnTo>
                  <a:lnTo>
                    <a:pt x="17025" y="0"/>
                  </a:lnTo>
                  <a:close/>
                </a:path>
              </a:pathLst>
            </a:custGeom>
            <a:solidFill>
              <a:srgbClr val="FFFF00"/>
            </a:solidFill>
          </p:spPr>
          <p:txBody>
            <a:bodyPr wrap="square" lIns="0" tIns="0" rIns="0" bIns="0" rtlCol="0"/>
            <a:lstStyle/>
            <a:p>
              <a:endParaRPr/>
            </a:p>
          </p:txBody>
        </p:sp>
        <p:sp>
          <p:nvSpPr>
            <p:cNvPr id="2792" name="object 2790">
              <a:extLst>
                <a:ext uri="{FF2B5EF4-FFF2-40B4-BE49-F238E27FC236}">
                  <a16:creationId xmlns:a16="http://schemas.microsoft.com/office/drawing/2014/main" id="{FA5A1A92-1B45-4F10-99F1-E2B5E6F83974}"/>
                </a:ext>
              </a:extLst>
            </p:cNvPr>
            <p:cNvSpPr/>
            <p:nvPr/>
          </p:nvSpPr>
          <p:spPr>
            <a:xfrm>
              <a:off x="4011305" y="4717870"/>
              <a:ext cx="31750" cy="124460"/>
            </a:xfrm>
            <a:custGeom>
              <a:avLst/>
              <a:gdLst/>
              <a:ahLst/>
              <a:cxnLst/>
              <a:rect l="l" t="t" r="r" b="b"/>
              <a:pathLst>
                <a:path w="31750" h="124460">
                  <a:moveTo>
                    <a:pt x="0" y="19051"/>
                  </a:moveTo>
                  <a:lnTo>
                    <a:pt x="5675" y="14288"/>
                  </a:lnTo>
                  <a:lnTo>
                    <a:pt x="8512" y="9525"/>
                  </a:lnTo>
                  <a:lnTo>
                    <a:pt x="14187" y="4762"/>
                  </a:lnTo>
                  <a:lnTo>
                    <a:pt x="17025" y="0"/>
                  </a:lnTo>
                  <a:lnTo>
                    <a:pt x="19863" y="4762"/>
                  </a:lnTo>
                  <a:lnTo>
                    <a:pt x="25538" y="9525"/>
                  </a:lnTo>
                  <a:lnTo>
                    <a:pt x="25538" y="14288"/>
                  </a:lnTo>
                  <a:lnTo>
                    <a:pt x="31213" y="19051"/>
                  </a:lnTo>
                  <a:lnTo>
                    <a:pt x="31213" y="30958"/>
                  </a:lnTo>
                  <a:lnTo>
                    <a:pt x="31213" y="102421"/>
                  </a:lnTo>
                  <a:lnTo>
                    <a:pt x="25538" y="107184"/>
                  </a:lnTo>
                  <a:lnTo>
                    <a:pt x="25538" y="111957"/>
                  </a:lnTo>
                  <a:lnTo>
                    <a:pt x="19863" y="116720"/>
                  </a:lnTo>
                  <a:lnTo>
                    <a:pt x="17025" y="123864"/>
                  </a:lnTo>
                  <a:lnTo>
                    <a:pt x="14187" y="116720"/>
                  </a:lnTo>
                  <a:lnTo>
                    <a:pt x="8512" y="111957"/>
                  </a:lnTo>
                  <a:lnTo>
                    <a:pt x="5675" y="107184"/>
                  </a:lnTo>
                  <a:lnTo>
                    <a:pt x="0" y="102421"/>
                  </a:lnTo>
                  <a:lnTo>
                    <a:pt x="0" y="90514"/>
                  </a:lnTo>
                  <a:lnTo>
                    <a:pt x="0" y="80978"/>
                  </a:lnTo>
                  <a:lnTo>
                    <a:pt x="0" y="30958"/>
                  </a:lnTo>
                  <a:lnTo>
                    <a:pt x="0" y="19051"/>
                  </a:lnTo>
                </a:path>
              </a:pathLst>
            </a:custGeom>
            <a:ln w="11709">
              <a:solidFill>
                <a:srgbClr val="000000"/>
              </a:solidFill>
            </a:ln>
          </p:spPr>
          <p:txBody>
            <a:bodyPr wrap="square" lIns="0" tIns="0" rIns="0" bIns="0" rtlCol="0"/>
            <a:lstStyle/>
            <a:p>
              <a:endParaRPr/>
            </a:p>
          </p:txBody>
        </p:sp>
        <p:sp>
          <p:nvSpPr>
            <p:cNvPr id="2793" name="object 2791">
              <a:extLst>
                <a:ext uri="{FF2B5EF4-FFF2-40B4-BE49-F238E27FC236}">
                  <a16:creationId xmlns:a16="http://schemas.microsoft.com/office/drawing/2014/main" id="{B54C0FD2-00C5-4E09-91E0-B90DBB15E639}"/>
                </a:ext>
              </a:extLst>
            </p:cNvPr>
            <p:cNvSpPr/>
            <p:nvPr/>
          </p:nvSpPr>
          <p:spPr>
            <a:xfrm>
              <a:off x="4195748" y="4720251"/>
              <a:ext cx="28575" cy="114935"/>
            </a:xfrm>
            <a:custGeom>
              <a:avLst/>
              <a:gdLst/>
              <a:ahLst/>
              <a:cxnLst/>
              <a:rect l="l" t="t" r="r" b="b"/>
              <a:pathLst>
                <a:path w="28575" h="114935">
                  <a:moveTo>
                    <a:pt x="22700" y="104802"/>
                  </a:moveTo>
                  <a:lnTo>
                    <a:pt x="5675" y="104802"/>
                  </a:lnTo>
                  <a:lnTo>
                    <a:pt x="5675" y="107184"/>
                  </a:lnTo>
                  <a:lnTo>
                    <a:pt x="8512" y="107184"/>
                  </a:lnTo>
                  <a:lnTo>
                    <a:pt x="8512" y="114338"/>
                  </a:lnTo>
                  <a:lnTo>
                    <a:pt x="19863" y="114338"/>
                  </a:lnTo>
                  <a:lnTo>
                    <a:pt x="19863" y="109575"/>
                  </a:lnTo>
                  <a:lnTo>
                    <a:pt x="22700" y="107184"/>
                  </a:lnTo>
                  <a:lnTo>
                    <a:pt x="22700" y="104802"/>
                  </a:lnTo>
                  <a:close/>
                </a:path>
                <a:path w="28575" h="114935">
                  <a:moveTo>
                    <a:pt x="17025" y="0"/>
                  </a:moveTo>
                  <a:lnTo>
                    <a:pt x="8512" y="0"/>
                  </a:lnTo>
                  <a:lnTo>
                    <a:pt x="8512" y="7144"/>
                  </a:lnTo>
                  <a:lnTo>
                    <a:pt x="2837" y="11907"/>
                  </a:lnTo>
                  <a:lnTo>
                    <a:pt x="2837" y="14288"/>
                  </a:lnTo>
                  <a:lnTo>
                    <a:pt x="0" y="14288"/>
                  </a:lnTo>
                  <a:lnTo>
                    <a:pt x="0" y="100040"/>
                  </a:lnTo>
                  <a:lnTo>
                    <a:pt x="2837" y="102421"/>
                  </a:lnTo>
                  <a:lnTo>
                    <a:pt x="2837" y="104802"/>
                  </a:lnTo>
                  <a:lnTo>
                    <a:pt x="25538" y="104802"/>
                  </a:lnTo>
                  <a:lnTo>
                    <a:pt x="25538" y="102421"/>
                  </a:lnTo>
                  <a:lnTo>
                    <a:pt x="28375" y="102421"/>
                  </a:lnTo>
                  <a:lnTo>
                    <a:pt x="28375" y="14288"/>
                  </a:lnTo>
                  <a:lnTo>
                    <a:pt x="25538" y="11907"/>
                  </a:lnTo>
                  <a:lnTo>
                    <a:pt x="25538" y="7144"/>
                  </a:lnTo>
                  <a:lnTo>
                    <a:pt x="19863" y="7144"/>
                  </a:lnTo>
                  <a:lnTo>
                    <a:pt x="19863" y="2381"/>
                  </a:lnTo>
                  <a:lnTo>
                    <a:pt x="17025" y="2381"/>
                  </a:lnTo>
                  <a:lnTo>
                    <a:pt x="17025" y="0"/>
                  </a:lnTo>
                  <a:close/>
                </a:path>
              </a:pathLst>
            </a:custGeom>
            <a:solidFill>
              <a:srgbClr val="FFFF00"/>
            </a:solidFill>
          </p:spPr>
          <p:txBody>
            <a:bodyPr wrap="square" lIns="0" tIns="0" rIns="0" bIns="0" rtlCol="0"/>
            <a:lstStyle/>
            <a:p>
              <a:endParaRPr/>
            </a:p>
          </p:txBody>
        </p:sp>
        <p:sp>
          <p:nvSpPr>
            <p:cNvPr id="2794" name="object 2792">
              <a:extLst>
                <a:ext uri="{FF2B5EF4-FFF2-40B4-BE49-F238E27FC236}">
                  <a16:creationId xmlns:a16="http://schemas.microsoft.com/office/drawing/2014/main" id="{82EE2694-195F-4F92-9999-CDE80154485D}"/>
                </a:ext>
              </a:extLst>
            </p:cNvPr>
            <p:cNvSpPr/>
            <p:nvPr/>
          </p:nvSpPr>
          <p:spPr>
            <a:xfrm>
              <a:off x="4195748" y="4717870"/>
              <a:ext cx="28575" cy="124460"/>
            </a:xfrm>
            <a:custGeom>
              <a:avLst/>
              <a:gdLst/>
              <a:ahLst/>
              <a:cxnLst/>
              <a:rect l="l" t="t" r="r" b="b"/>
              <a:pathLst>
                <a:path w="28575" h="124460">
                  <a:moveTo>
                    <a:pt x="0" y="19051"/>
                  </a:moveTo>
                  <a:lnTo>
                    <a:pt x="2837" y="14288"/>
                  </a:lnTo>
                  <a:lnTo>
                    <a:pt x="8512" y="9525"/>
                  </a:lnTo>
                  <a:lnTo>
                    <a:pt x="8512" y="2381"/>
                  </a:lnTo>
                  <a:lnTo>
                    <a:pt x="14187" y="0"/>
                  </a:lnTo>
                  <a:lnTo>
                    <a:pt x="17025" y="2381"/>
                  </a:lnTo>
                  <a:lnTo>
                    <a:pt x="19863" y="9525"/>
                  </a:lnTo>
                  <a:lnTo>
                    <a:pt x="25538" y="14288"/>
                  </a:lnTo>
                  <a:lnTo>
                    <a:pt x="28375" y="19051"/>
                  </a:lnTo>
                  <a:lnTo>
                    <a:pt x="28375" y="26195"/>
                  </a:lnTo>
                  <a:lnTo>
                    <a:pt x="28375" y="38102"/>
                  </a:lnTo>
                  <a:lnTo>
                    <a:pt x="28375" y="102421"/>
                  </a:lnTo>
                  <a:lnTo>
                    <a:pt x="25538" y="107184"/>
                  </a:lnTo>
                  <a:lnTo>
                    <a:pt x="19863" y="109565"/>
                  </a:lnTo>
                  <a:lnTo>
                    <a:pt x="17025" y="116720"/>
                  </a:lnTo>
                  <a:lnTo>
                    <a:pt x="14187" y="123864"/>
                  </a:lnTo>
                  <a:lnTo>
                    <a:pt x="8512" y="116720"/>
                  </a:lnTo>
                  <a:lnTo>
                    <a:pt x="8512" y="109565"/>
                  </a:lnTo>
                  <a:lnTo>
                    <a:pt x="2837" y="107184"/>
                  </a:lnTo>
                  <a:lnTo>
                    <a:pt x="0" y="102421"/>
                  </a:lnTo>
                  <a:lnTo>
                    <a:pt x="0" y="90514"/>
                  </a:lnTo>
                  <a:lnTo>
                    <a:pt x="0" y="80978"/>
                  </a:lnTo>
                  <a:lnTo>
                    <a:pt x="0" y="26195"/>
                  </a:lnTo>
                  <a:lnTo>
                    <a:pt x="0" y="19051"/>
                  </a:lnTo>
                </a:path>
              </a:pathLst>
            </a:custGeom>
            <a:ln w="11728">
              <a:solidFill>
                <a:srgbClr val="000000"/>
              </a:solidFill>
            </a:ln>
          </p:spPr>
          <p:txBody>
            <a:bodyPr wrap="square" lIns="0" tIns="0" rIns="0" bIns="0" rtlCol="0"/>
            <a:lstStyle/>
            <a:p>
              <a:endParaRPr/>
            </a:p>
          </p:txBody>
        </p:sp>
        <p:sp>
          <p:nvSpPr>
            <p:cNvPr id="2795" name="object 2793">
              <a:extLst>
                <a:ext uri="{FF2B5EF4-FFF2-40B4-BE49-F238E27FC236}">
                  <a16:creationId xmlns:a16="http://schemas.microsoft.com/office/drawing/2014/main" id="{D2CD002A-094B-4890-8515-AE1CCEA08B22}"/>
                </a:ext>
              </a:extLst>
            </p:cNvPr>
            <p:cNvSpPr/>
            <p:nvPr/>
          </p:nvSpPr>
          <p:spPr>
            <a:xfrm>
              <a:off x="4377352" y="4715488"/>
              <a:ext cx="31750" cy="124460"/>
            </a:xfrm>
            <a:custGeom>
              <a:avLst/>
              <a:gdLst/>
              <a:ahLst/>
              <a:cxnLst/>
              <a:rect l="l" t="t" r="r" b="b"/>
              <a:pathLst>
                <a:path w="31750" h="124460">
                  <a:moveTo>
                    <a:pt x="17025" y="119101"/>
                  </a:moveTo>
                  <a:lnTo>
                    <a:pt x="14187" y="119101"/>
                  </a:lnTo>
                  <a:lnTo>
                    <a:pt x="14187" y="123864"/>
                  </a:lnTo>
                  <a:lnTo>
                    <a:pt x="17025" y="119101"/>
                  </a:lnTo>
                  <a:close/>
                </a:path>
                <a:path w="31750" h="124460">
                  <a:moveTo>
                    <a:pt x="19863" y="114338"/>
                  </a:moveTo>
                  <a:lnTo>
                    <a:pt x="11350" y="114338"/>
                  </a:lnTo>
                  <a:lnTo>
                    <a:pt x="11350" y="119101"/>
                  </a:lnTo>
                  <a:lnTo>
                    <a:pt x="19863" y="119101"/>
                  </a:lnTo>
                  <a:lnTo>
                    <a:pt x="19863" y="114338"/>
                  </a:lnTo>
                  <a:close/>
                </a:path>
                <a:path w="31750" h="124460">
                  <a:moveTo>
                    <a:pt x="31213" y="16670"/>
                  </a:moveTo>
                  <a:lnTo>
                    <a:pt x="0" y="16670"/>
                  </a:lnTo>
                  <a:lnTo>
                    <a:pt x="0" y="104802"/>
                  </a:lnTo>
                  <a:lnTo>
                    <a:pt x="2837" y="104802"/>
                  </a:lnTo>
                  <a:lnTo>
                    <a:pt x="2837" y="107184"/>
                  </a:lnTo>
                  <a:lnTo>
                    <a:pt x="5675" y="107184"/>
                  </a:lnTo>
                  <a:lnTo>
                    <a:pt x="5675" y="109565"/>
                  </a:lnTo>
                  <a:lnTo>
                    <a:pt x="8512" y="111947"/>
                  </a:lnTo>
                  <a:lnTo>
                    <a:pt x="8512" y="114338"/>
                  </a:lnTo>
                  <a:lnTo>
                    <a:pt x="22700" y="114338"/>
                  </a:lnTo>
                  <a:lnTo>
                    <a:pt x="22700" y="109565"/>
                  </a:lnTo>
                  <a:lnTo>
                    <a:pt x="25538" y="109565"/>
                  </a:lnTo>
                  <a:lnTo>
                    <a:pt x="25538" y="104802"/>
                  </a:lnTo>
                  <a:lnTo>
                    <a:pt x="31213" y="102421"/>
                  </a:lnTo>
                  <a:lnTo>
                    <a:pt x="31213" y="16670"/>
                  </a:lnTo>
                  <a:close/>
                </a:path>
                <a:path w="31750" h="124460">
                  <a:moveTo>
                    <a:pt x="22700" y="4762"/>
                  </a:moveTo>
                  <a:lnTo>
                    <a:pt x="8512" y="4762"/>
                  </a:lnTo>
                  <a:lnTo>
                    <a:pt x="8512" y="7144"/>
                  </a:lnTo>
                  <a:lnTo>
                    <a:pt x="5675" y="7144"/>
                  </a:lnTo>
                  <a:lnTo>
                    <a:pt x="5675" y="11907"/>
                  </a:lnTo>
                  <a:lnTo>
                    <a:pt x="2837" y="11907"/>
                  </a:lnTo>
                  <a:lnTo>
                    <a:pt x="2837" y="16670"/>
                  </a:lnTo>
                  <a:lnTo>
                    <a:pt x="25538" y="16670"/>
                  </a:lnTo>
                  <a:lnTo>
                    <a:pt x="25538" y="11907"/>
                  </a:lnTo>
                  <a:lnTo>
                    <a:pt x="22700" y="7144"/>
                  </a:lnTo>
                  <a:lnTo>
                    <a:pt x="22700" y="4762"/>
                  </a:lnTo>
                  <a:close/>
                </a:path>
                <a:path w="31750" h="124460">
                  <a:moveTo>
                    <a:pt x="19863" y="2381"/>
                  </a:moveTo>
                  <a:lnTo>
                    <a:pt x="11350" y="2381"/>
                  </a:lnTo>
                  <a:lnTo>
                    <a:pt x="11350" y="4762"/>
                  </a:lnTo>
                  <a:lnTo>
                    <a:pt x="19863" y="4762"/>
                  </a:lnTo>
                  <a:lnTo>
                    <a:pt x="19863" y="2381"/>
                  </a:lnTo>
                  <a:close/>
                </a:path>
                <a:path w="31750" h="124460">
                  <a:moveTo>
                    <a:pt x="17025" y="0"/>
                  </a:moveTo>
                  <a:lnTo>
                    <a:pt x="14187" y="0"/>
                  </a:lnTo>
                  <a:lnTo>
                    <a:pt x="14187" y="2381"/>
                  </a:lnTo>
                  <a:lnTo>
                    <a:pt x="17025" y="2381"/>
                  </a:lnTo>
                  <a:lnTo>
                    <a:pt x="17025" y="0"/>
                  </a:lnTo>
                  <a:close/>
                </a:path>
              </a:pathLst>
            </a:custGeom>
            <a:solidFill>
              <a:srgbClr val="FFFF00"/>
            </a:solidFill>
          </p:spPr>
          <p:txBody>
            <a:bodyPr wrap="square" lIns="0" tIns="0" rIns="0" bIns="0" rtlCol="0"/>
            <a:lstStyle/>
            <a:p>
              <a:endParaRPr/>
            </a:p>
          </p:txBody>
        </p:sp>
        <p:sp>
          <p:nvSpPr>
            <p:cNvPr id="2796" name="object 2794">
              <a:extLst>
                <a:ext uri="{FF2B5EF4-FFF2-40B4-BE49-F238E27FC236}">
                  <a16:creationId xmlns:a16="http://schemas.microsoft.com/office/drawing/2014/main" id="{91588E8D-1BF6-4C48-91F5-0B037F84B559}"/>
                </a:ext>
              </a:extLst>
            </p:cNvPr>
            <p:cNvSpPr/>
            <p:nvPr/>
          </p:nvSpPr>
          <p:spPr>
            <a:xfrm>
              <a:off x="4377352" y="4715488"/>
              <a:ext cx="31750" cy="124460"/>
            </a:xfrm>
            <a:custGeom>
              <a:avLst/>
              <a:gdLst/>
              <a:ahLst/>
              <a:cxnLst/>
              <a:rect l="l" t="t" r="r" b="b"/>
              <a:pathLst>
                <a:path w="31750" h="124460">
                  <a:moveTo>
                    <a:pt x="0" y="19051"/>
                  </a:moveTo>
                  <a:lnTo>
                    <a:pt x="2837" y="11907"/>
                  </a:lnTo>
                  <a:lnTo>
                    <a:pt x="8512" y="7144"/>
                  </a:lnTo>
                  <a:lnTo>
                    <a:pt x="11350" y="4762"/>
                  </a:lnTo>
                  <a:lnTo>
                    <a:pt x="14187" y="0"/>
                  </a:lnTo>
                  <a:lnTo>
                    <a:pt x="19863" y="4762"/>
                  </a:lnTo>
                  <a:lnTo>
                    <a:pt x="22700" y="7144"/>
                  </a:lnTo>
                  <a:lnTo>
                    <a:pt x="25538" y="11907"/>
                  </a:lnTo>
                  <a:lnTo>
                    <a:pt x="31213" y="19051"/>
                  </a:lnTo>
                  <a:lnTo>
                    <a:pt x="31213" y="28577"/>
                  </a:lnTo>
                  <a:lnTo>
                    <a:pt x="31213" y="38102"/>
                  </a:lnTo>
                  <a:lnTo>
                    <a:pt x="31213" y="102421"/>
                  </a:lnTo>
                  <a:lnTo>
                    <a:pt x="25538" y="107184"/>
                  </a:lnTo>
                  <a:lnTo>
                    <a:pt x="22700" y="111947"/>
                  </a:lnTo>
                  <a:lnTo>
                    <a:pt x="19863" y="119101"/>
                  </a:lnTo>
                  <a:lnTo>
                    <a:pt x="14187" y="123864"/>
                  </a:lnTo>
                  <a:lnTo>
                    <a:pt x="11350" y="119101"/>
                  </a:lnTo>
                  <a:lnTo>
                    <a:pt x="8512" y="111947"/>
                  </a:lnTo>
                  <a:lnTo>
                    <a:pt x="2837" y="107184"/>
                  </a:lnTo>
                  <a:lnTo>
                    <a:pt x="0" y="102421"/>
                  </a:lnTo>
                  <a:lnTo>
                    <a:pt x="0" y="90514"/>
                  </a:lnTo>
                  <a:lnTo>
                    <a:pt x="0" y="78597"/>
                  </a:lnTo>
                  <a:lnTo>
                    <a:pt x="0" y="28577"/>
                  </a:lnTo>
                  <a:lnTo>
                    <a:pt x="0" y="19051"/>
                  </a:lnTo>
                </a:path>
              </a:pathLst>
            </a:custGeom>
            <a:ln w="11709">
              <a:solidFill>
                <a:srgbClr val="000000"/>
              </a:solidFill>
            </a:ln>
          </p:spPr>
          <p:txBody>
            <a:bodyPr wrap="square" lIns="0" tIns="0" rIns="0" bIns="0" rtlCol="0"/>
            <a:lstStyle/>
            <a:p>
              <a:endParaRPr/>
            </a:p>
          </p:txBody>
        </p:sp>
        <p:sp>
          <p:nvSpPr>
            <p:cNvPr id="2797" name="object 2795">
              <a:extLst>
                <a:ext uri="{FF2B5EF4-FFF2-40B4-BE49-F238E27FC236}">
                  <a16:creationId xmlns:a16="http://schemas.microsoft.com/office/drawing/2014/main" id="{62E9085D-E67D-4384-BD03-19115274633B}"/>
                </a:ext>
              </a:extLst>
            </p:cNvPr>
            <p:cNvSpPr/>
            <p:nvPr/>
          </p:nvSpPr>
          <p:spPr>
            <a:xfrm>
              <a:off x="4558957" y="4715488"/>
              <a:ext cx="28575" cy="124460"/>
            </a:xfrm>
            <a:custGeom>
              <a:avLst/>
              <a:gdLst/>
              <a:ahLst/>
              <a:cxnLst/>
              <a:rect l="l" t="t" r="r" b="b"/>
              <a:pathLst>
                <a:path w="28575" h="124460">
                  <a:moveTo>
                    <a:pt x="19863" y="109565"/>
                  </a:moveTo>
                  <a:lnTo>
                    <a:pt x="8512" y="109565"/>
                  </a:lnTo>
                  <a:lnTo>
                    <a:pt x="8512" y="119101"/>
                  </a:lnTo>
                  <a:lnTo>
                    <a:pt x="14187" y="119101"/>
                  </a:lnTo>
                  <a:lnTo>
                    <a:pt x="17025" y="123864"/>
                  </a:lnTo>
                  <a:lnTo>
                    <a:pt x="17025" y="114338"/>
                  </a:lnTo>
                  <a:lnTo>
                    <a:pt x="19863" y="114338"/>
                  </a:lnTo>
                  <a:lnTo>
                    <a:pt x="19863" y="109565"/>
                  </a:lnTo>
                  <a:close/>
                </a:path>
                <a:path w="28575" h="124460">
                  <a:moveTo>
                    <a:pt x="25538" y="11907"/>
                  </a:moveTo>
                  <a:lnTo>
                    <a:pt x="2837" y="11907"/>
                  </a:lnTo>
                  <a:lnTo>
                    <a:pt x="2837" y="16670"/>
                  </a:lnTo>
                  <a:lnTo>
                    <a:pt x="0" y="19051"/>
                  </a:lnTo>
                  <a:lnTo>
                    <a:pt x="0" y="102421"/>
                  </a:lnTo>
                  <a:lnTo>
                    <a:pt x="2837" y="102421"/>
                  </a:lnTo>
                  <a:lnTo>
                    <a:pt x="2837" y="104802"/>
                  </a:lnTo>
                  <a:lnTo>
                    <a:pt x="5675" y="107184"/>
                  </a:lnTo>
                  <a:lnTo>
                    <a:pt x="5675" y="109565"/>
                  </a:lnTo>
                  <a:lnTo>
                    <a:pt x="22700" y="109565"/>
                  </a:lnTo>
                  <a:lnTo>
                    <a:pt x="22700" y="107184"/>
                  </a:lnTo>
                  <a:lnTo>
                    <a:pt x="25538" y="107184"/>
                  </a:lnTo>
                  <a:lnTo>
                    <a:pt x="25538" y="104802"/>
                  </a:lnTo>
                  <a:lnTo>
                    <a:pt x="28375" y="104802"/>
                  </a:lnTo>
                  <a:lnTo>
                    <a:pt x="28375" y="16670"/>
                  </a:lnTo>
                  <a:lnTo>
                    <a:pt x="25538" y="11907"/>
                  </a:lnTo>
                  <a:close/>
                </a:path>
                <a:path w="28575" h="124460">
                  <a:moveTo>
                    <a:pt x="22700" y="7144"/>
                  </a:moveTo>
                  <a:lnTo>
                    <a:pt x="5675" y="7144"/>
                  </a:lnTo>
                  <a:lnTo>
                    <a:pt x="5675" y="11907"/>
                  </a:lnTo>
                  <a:lnTo>
                    <a:pt x="22700" y="11907"/>
                  </a:lnTo>
                  <a:lnTo>
                    <a:pt x="22700" y="7144"/>
                  </a:lnTo>
                  <a:close/>
                </a:path>
                <a:path w="28575" h="124460">
                  <a:moveTo>
                    <a:pt x="17025" y="0"/>
                  </a:moveTo>
                  <a:lnTo>
                    <a:pt x="14187" y="0"/>
                  </a:lnTo>
                  <a:lnTo>
                    <a:pt x="14187" y="2381"/>
                  </a:lnTo>
                  <a:lnTo>
                    <a:pt x="8512" y="2381"/>
                  </a:lnTo>
                  <a:lnTo>
                    <a:pt x="8512" y="7144"/>
                  </a:lnTo>
                  <a:lnTo>
                    <a:pt x="19863" y="7144"/>
                  </a:lnTo>
                  <a:lnTo>
                    <a:pt x="19863" y="4762"/>
                  </a:lnTo>
                  <a:lnTo>
                    <a:pt x="17025" y="4762"/>
                  </a:lnTo>
                  <a:lnTo>
                    <a:pt x="17025" y="0"/>
                  </a:lnTo>
                  <a:close/>
                </a:path>
              </a:pathLst>
            </a:custGeom>
            <a:solidFill>
              <a:srgbClr val="FFFF00"/>
            </a:solidFill>
          </p:spPr>
          <p:txBody>
            <a:bodyPr wrap="square" lIns="0" tIns="0" rIns="0" bIns="0" rtlCol="0"/>
            <a:lstStyle/>
            <a:p>
              <a:endParaRPr/>
            </a:p>
          </p:txBody>
        </p:sp>
        <p:sp>
          <p:nvSpPr>
            <p:cNvPr id="2798" name="object 2796">
              <a:extLst>
                <a:ext uri="{FF2B5EF4-FFF2-40B4-BE49-F238E27FC236}">
                  <a16:creationId xmlns:a16="http://schemas.microsoft.com/office/drawing/2014/main" id="{F85FF202-DC1E-4ABE-B4E6-019E2756C201}"/>
                </a:ext>
              </a:extLst>
            </p:cNvPr>
            <p:cNvSpPr/>
            <p:nvPr/>
          </p:nvSpPr>
          <p:spPr>
            <a:xfrm>
              <a:off x="4558957" y="4715488"/>
              <a:ext cx="28575" cy="124460"/>
            </a:xfrm>
            <a:custGeom>
              <a:avLst/>
              <a:gdLst/>
              <a:ahLst/>
              <a:cxnLst/>
              <a:rect l="l" t="t" r="r" b="b"/>
              <a:pathLst>
                <a:path w="28575" h="124460">
                  <a:moveTo>
                    <a:pt x="0" y="19051"/>
                  </a:moveTo>
                  <a:lnTo>
                    <a:pt x="5675" y="11907"/>
                  </a:lnTo>
                  <a:lnTo>
                    <a:pt x="8512" y="7144"/>
                  </a:lnTo>
                  <a:lnTo>
                    <a:pt x="8512" y="2381"/>
                  </a:lnTo>
                  <a:lnTo>
                    <a:pt x="17025" y="0"/>
                  </a:lnTo>
                  <a:lnTo>
                    <a:pt x="17025" y="2381"/>
                  </a:lnTo>
                  <a:lnTo>
                    <a:pt x="19863" y="7144"/>
                  </a:lnTo>
                  <a:lnTo>
                    <a:pt x="25538" y="11907"/>
                  </a:lnTo>
                  <a:lnTo>
                    <a:pt x="28375" y="19051"/>
                  </a:lnTo>
                  <a:lnTo>
                    <a:pt x="28375" y="102421"/>
                  </a:lnTo>
                  <a:lnTo>
                    <a:pt x="25538" y="107184"/>
                  </a:lnTo>
                  <a:lnTo>
                    <a:pt x="19863" y="109565"/>
                  </a:lnTo>
                  <a:lnTo>
                    <a:pt x="17025" y="114338"/>
                  </a:lnTo>
                  <a:lnTo>
                    <a:pt x="17025" y="123864"/>
                  </a:lnTo>
                  <a:lnTo>
                    <a:pt x="8512" y="114338"/>
                  </a:lnTo>
                  <a:lnTo>
                    <a:pt x="8512" y="109565"/>
                  </a:lnTo>
                  <a:lnTo>
                    <a:pt x="5675" y="107184"/>
                  </a:lnTo>
                  <a:lnTo>
                    <a:pt x="0" y="102421"/>
                  </a:lnTo>
                  <a:lnTo>
                    <a:pt x="0" y="26195"/>
                  </a:lnTo>
                  <a:lnTo>
                    <a:pt x="0" y="19051"/>
                  </a:lnTo>
                </a:path>
              </a:pathLst>
            </a:custGeom>
            <a:ln w="11728">
              <a:solidFill>
                <a:srgbClr val="000000"/>
              </a:solidFill>
            </a:ln>
          </p:spPr>
          <p:txBody>
            <a:bodyPr wrap="square" lIns="0" tIns="0" rIns="0" bIns="0" rtlCol="0"/>
            <a:lstStyle/>
            <a:p>
              <a:endParaRPr/>
            </a:p>
          </p:txBody>
        </p:sp>
        <p:sp>
          <p:nvSpPr>
            <p:cNvPr id="2799" name="object 2797">
              <a:extLst>
                <a:ext uri="{FF2B5EF4-FFF2-40B4-BE49-F238E27FC236}">
                  <a16:creationId xmlns:a16="http://schemas.microsoft.com/office/drawing/2014/main" id="{3F7EF55F-0B30-46DE-972E-ED67DE1872E7}"/>
                </a:ext>
              </a:extLst>
            </p:cNvPr>
            <p:cNvSpPr/>
            <p:nvPr/>
          </p:nvSpPr>
          <p:spPr>
            <a:xfrm>
              <a:off x="4740562" y="4715488"/>
              <a:ext cx="31750" cy="119380"/>
            </a:xfrm>
            <a:custGeom>
              <a:avLst/>
              <a:gdLst/>
              <a:ahLst/>
              <a:cxnLst/>
              <a:rect l="l" t="t" r="r" b="b"/>
              <a:pathLst>
                <a:path w="31750" h="119379">
                  <a:moveTo>
                    <a:pt x="17025" y="114338"/>
                  </a:moveTo>
                  <a:lnTo>
                    <a:pt x="11350" y="114338"/>
                  </a:lnTo>
                  <a:lnTo>
                    <a:pt x="11350" y="119101"/>
                  </a:lnTo>
                  <a:lnTo>
                    <a:pt x="17025" y="119101"/>
                  </a:lnTo>
                  <a:lnTo>
                    <a:pt x="17025" y="114338"/>
                  </a:lnTo>
                  <a:close/>
                </a:path>
                <a:path w="31750" h="119379">
                  <a:moveTo>
                    <a:pt x="19863" y="2381"/>
                  </a:moveTo>
                  <a:lnTo>
                    <a:pt x="8512" y="2381"/>
                  </a:lnTo>
                  <a:lnTo>
                    <a:pt x="8512" y="11907"/>
                  </a:lnTo>
                  <a:lnTo>
                    <a:pt x="0" y="11907"/>
                  </a:lnTo>
                  <a:lnTo>
                    <a:pt x="0" y="97658"/>
                  </a:lnTo>
                  <a:lnTo>
                    <a:pt x="5675" y="104802"/>
                  </a:lnTo>
                  <a:lnTo>
                    <a:pt x="5675" y="107184"/>
                  </a:lnTo>
                  <a:lnTo>
                    <a:pt x="8512" y="107184"/>
                  </a:lnTo>
                  <a:lnTo>
                    <a:pt x="8512" y="114338"/>
                  </a:lnTo>
                  <a:lnTo>
                    <a:pt x="19863" y="114338"/>
                  </a:lnTo>
                  <a:lnTo>
                    <a:pt x="19863" y="111947"/>
                  </a:lnTo>
                  <a:lnTo>
                    <a:pt x="22700" y="111947"/>
                  </a:lnTo>
                  <a:lnTo>
                    <a:pt x="22700" y="109565"/>
                  </a:lnTo>
                  <a:lnTo>
                    <a:pt x="25538" y="107184"/>
                  </a:lnTo>
                  <a:lnTo>
                    <a:pt x="25538" y="102421"/>
                  </a:lnTo>
                  <a:lnTo>
                    <a:pt x="31213" y="102421"/>
                  </a:lnTo>
                  <a:lnTo>
                    <a:pt x="31213" y="16670"/>
                  </a:lnTo>
                  <a:lnTo>
                    <a:pt x="25538" y="16670"/>
                  </a:lnTo>
                  <a:lnTo>
                    <a:pt x="25538" y="7144"/>
                  </a:lnTo>
                  <a:lnTo>
                    <a:pt x="22700" y="7144"/>
                  </a:lnTo>
                  <a:lnTo>
                    <a:pt x="22700" y="4762"/>
                  </a:lnTo>
                  <a:lnTo>
                    <a:pt x="19863" y="4762"/>
                  </a:lnTo>
                  <a:lnTo>
                    <a:pt x="19863" y="2381"/>
                  </a:lnTo>
                  <a:close/>
                </a:path>
                <a:path w="31750" h="119379">
                  <a:moveTo>
                    <a:pt x="17025" y="0"/>
                  </a:moveTo>
                  <a:lnTo>
                    <a:pt x="11350" y="0"/>
                  </a:lnTo>
                  <a:lnTo>
                    <a:pt x="11350" y="2381"/>
                  </a:lnTo>
                  <a:lnTo>
                    <a:pt x="17025" y="2381"/>
                  </a:lnTo>
                  <a:lnTo>
                    <a:pt x="17025" y="0"/>
                  </a:lnTo>
                  <a:close/>
                </a:path>
              </a:pathLst>
            </a:custGeom>
            <a:solidFill>
              <a:srgbClr val="FFFF00"/>
            </a:solidFill>
          </p:spPr>
          <p:txBody>
            <a:bodyPr wrap="square" lIns="0" tIns="0" rIns="0" bIns="0" rtlCol="0"/>
            <a:lstStyle/>
            <a:p>
              <a:endParaRPr/>
            </a:p>
          </p:txBody>
        </p:sp>
        <p:sp>
          <p:nvSpPr>
            <p:cNvPr id="2800" name="object 2798">
              <a:extLst>
                <a:ext uri="{FF2B5EF4-FFF2-40B4-BE49-F238E27FC236}">
                  <a16:creationId xmlns:a16="http://schemas.microsoft.com/office/drawing/2014/main" id="{F1F47772-AA22-454B-B4D3-4E754A9705F1}"/>
                </a:ext>
              </a:extLst>
            </p:cNvPr>
            <p:cNvSpPr/>
            <p:nvPr/>
          </p:nvSpPr>
          <p:spPr>
            <a:xfrm>
              <a:off x="4740562" y="4713107"/>
              <a:ext cx="31750" cy="121920"/>
            </a:xfrm>
            <a:custGeom>
              <a:avLst/>
              <a:gdLst/>
              <a:ahLst/>
              <a:cxnLst/>
              <a:rect l="l" t="t" r="r" b="b"/>
              <a:pathLst>
                <a:path w="31750" h="121920">
                  <a:moveTo>
                    <a:pt x="0" y="19051"/>
                  </a:moveTo>
                  <a:lnTo>
                    <a:pt x="5675" y="14288"/>
                  </a:lnTo>
                  <a:lnTo>
                    <a:pt x="8512" y="9525"/>
                  </a:lnTo>
                  <a:lnTo>
                    <a:pt x="11350" y="4762"/>
                  </a:lnTo>
                  <a:lnTo>
                    <a:pt x="14187" y="0"/>
                  </a:lnTo>
                  <a:lnTo>
                    <a:pt x="19863" y="4762"/>
                  </a:lnTo>
                  <a:lnTo>
                    <a:pt x="22700" y="9525"/>
                  </a:lnTo>
                  <a:lnTo>
                    <a:pt x="25538" y="14288"/>
                  </a:lnTo>
                  <a:lnTo>
                    <a:pt x="31213" y="19051"/>
                  </a:lnTo>
                  <a:lnTo>
                    <a:pt x="31213" y="100040"/>
                  </a:lnTo>
                  <a:lnTo>
                    <a:pt x="25538" y="107184"/>
                  </a:lnTo>
                  <a:lnTo>
                    <a:pt x="22700" y="111947"/>
                  </a:lnTo>
                  <a:lnTo>
                    <a:pt x="19863" y="116720"/>
                  </a:lnTo>
                  <a:lnTo>
                    <a:pt x="14187" y="121482"/>
                  </a:lnTo>
                  <a:lnTo>
                    <a:pt x="11350" y="116720"/>
                  </a:lnTo>
                  <a:lnTo>
                    <a:pt x="8512" y="111947"/>
                  </a:lnTo>
                  <a:lnTo>
                    <a:pt x="5675" y="107184"/>
                  </a:lnTo>
                  <a:lnTo>
                    <a:pt x="0" y="100040"/>
                  </a:lnTo>
                  <a:lnTo>
                    <a:pt x="0" y="90514"/>
                  </a:lnTo>
                  <a:lnTo>
                    <a:pt x="0" y="80978"/>
                  </a:lnTo>
                  <a:lnTo>
                    <a:pt x="0" y="28577"/>
                  </a:lnTo>
                  <a:lnTo>
                    <a:pt x="0" y="19051"/>
                  </a:lnTo>
                </a:path>
              </a:pathLst>
            </a:custGeom>
            <a:ln w="11705">
              <a:solidFill>
                <a:srgbClr val="000000"/>
              </a:solidFill>
            </a:ln>
          </p:spPr>
          <p:txBody>
            <a:bodyPr wrap="square" lIns="0" tIns="0" rIns="0" bIns="0" rtlCol="0"/>
            <a:lstStyle/>
            <a:p>
              <a:endParaRPr/>
            </a:p>
          </p:txBody>
        </p:sp>
        <p:sp>
          <p:nvSpPr>
            <p:cNvPr id="2801" name="object 2799">
              <a:extLst>
                <a:ext uri="{FF2B5EF4-FFF2-40B4-BE49-F238E27FC236}">
                  <a16:creationId xmlns:a16="http://schemas.microsoft.com/office/drawing/2014/main" id="{F4785422-1FF7-441A-9F58-34BE72B6D947}"/>
                </a:ext>
              </a:extLst>
            </p:cNvPr>
            <p:cNvSpPr/>
            <p:nvPr/>
          </p:nvSpPr>
          <p:spPr>
            <a:xfrm>
              <a:off x="4922166" y="4713107"/>
              <a:ext cx="31750" cy="121920"/>
            </a:xfrm>
            <a:custGeom>
              <a:avLst/>
              <a:gdLst/>
              <a:ahLst/>
              <a:cxnLst/>
              <a:rect l="l" t="t" r="r" b="b"/>
              <a:pathLst>
                <a:path w="31750" h="121920">
                  <a:moveTo>
                    <a:pt x="19863" y="111947"/>
                  </a:moveTo>
                  <a:lnTo>
                    <a:pt x="11350" y="111947"/>
                  </a:lnTo>
                  <a:lnTo>
                    <a:pt x="11350" y="116720"/>
                  </a:lnTo>
                  <a:lnTo>
                    <a:pt x="14187" y="116720"/>
                  </a:lnTo>
                  <a:lnTo>
                    <a:pt x="14187" y="121482"/>
                  </a:lnTo>
                  <a:lnTo>
                    <a:pt x="17025" y="121482"/>
                  </a:lnTo>
                  <a:lnTo>
                    <a:pt x="17025" y="114328"/>
                  </a:lnTo>
                  <a:lnTo>
                    <a:pt x="19863" y="114328"/>
                  </a:lnTo>
                  <a:lnTo>
                    <a:pt x="19863" y="111947"/>
                  </a:lnTo>
                  <a:close/>
                </a:path>
                <a:path w="31750" h="121920">
                  <a:moveTo>
                    <a:pt x="28375" y="100040"/>
                  </a:moveTo>
                  <a:lnTo>
                    <a:pt x="2837" y="100040"/>
                  </a:lnTo>
                  <a:lnTo>
                    <a:pt x="2837" y="107184"/>
                  </a:lnTo>
                  <a:lnTo>
                    <a:pt x="5675" y="107184"/>
                  </a:lnTo>
                  <a:lnTo>
                    <a:pt x="5675" y="109565"/>
                  </a:lnTo>
                  <a:lnTo>
                    <a:pt x="8512" y="109565"/>
                  </a:lnTo>
                  <a:lnTo>
                    <a:pt x="8512" y="111947"/>
                  </a:lnTo>
                  <a:lnTo>
                    <a:pt x="25538" y="111947"/>
                  </a:lnTo>
                  <a:lnTo>
                    <a:pt x="25538" y="104802"/>
                  </a:lnTo>
                  <a:lnTo>
                    <a:pt x="28375" y="104802"/>
                  </a:lnTo>
                  <a:lnTo>
                    <a:pt x="28375" y="100040"/>
                  </a:lnTo>
                  <a:close/>
                </a:path>
                <a:path w="31750" h="121920">
                  <a:moveTo>
                    <a:pt x="25538" y="7144"/>
                  </a:moveTo>
                  <a:lnTo>
                    <a:pt x="8512" y="7144"/>
                  </a:lnTo>
                  <a:lnTo>
                    <a:pt x="8512" y="9525"/>
                  </a:lnTo>
                  <a:lnTo>
                    <a:pt x="5675" y="9525"/>
                  </a:lnTo>
                  <a:lnTo>
                    <a:pt x="5675" y="14288"/>
                  </a:lnTo>
                  <a:lnTo>
                    <a:pt x="2837" y="14288"/>
                  </a:lnTo>
                  <a:lnTo>
                    <a:pt x="0" y="19051"/>
                  </a:lnTo>
                  <a:lnTo>
                    <a:pt x="0" y="100040"/>
                  </a:lnTo>
                  <a:lnTo>
                    <a:pt x="31213" y="100040"/>
                  </a:lnTo>
                  <a:lnTo>
                    <a:pt x="31213" y="19051"/>
                  </a:lnTo>
                  <a:lnTo>
                    <a:pt x="28375" y="19051"/>
                  </a:lnTo>
                  <a:lnTo>
                    <a:pt x="28375" y="14288"/>
                  </a:lnTo>
                  <a:lnTo>
                    <a:pt x="25538" y="9525"/>
                  </a:lnTo>
                  <a:lnTo>
                    <a:pt x="25538" y="7144"/>
                  </a:lnTo>
                  <a:close/>
                </a:path>
                <a:path w="31750" h="121920">
                  <a:moveTo>
                    <a:pt x="17025" y="0"/>
                  </a:moveTo>
                  <a:lnTo>
                    <a:pt x="14187" y="0"/>
                  </a:lnTo>
                  <a:lnTo>
                    <a:pt x="14187" y="2381"/>
                  </a:lnTo>
                  <a:lnTo>
                    <a:pt x="11350" y="4762"/>
                  </a:lnTo>
                  <a:lnTo>
                    <a:pt x="11350" y="7144"/>
                  </a:lnTo>
                  <a:lnTo>
                    <a:pt x="19863" y="7144"/>
                  </a:lnTo>
                  <a:lnTo>
                    <a:pt x="19863" y="4762"/>
                  </a:lnTo>
                  <a:lnTo>
                    <a:pt x="17025" y="4762"/>
                  </a:lnTo>
                  <a:lnTo>
                    <a:pt x="17025" y="0"/>
                  </a:lnTo>
                  <a:close/>
                </a:path>
              </a:pathLst>
            </a:custGeom>
            <a:solidFill>
              <a:srgbClr val="FFFF00"/>
            </a:solidFill>
          </p:spPr>
          <p:txBody>
            <a:bodyPr wrap="square" lIns="0" tIns="0" rIns="0" bIns="0" rtlCol="0"/>
            <a:lstStyle/>
            <a:p>
              <a:endParaRPr/>
            </a:p>
          </p:txBody>
        </p:sp>
        <p:sp>
          <p:nvSpPr>
            <p:cNvPr id="2802" name="object 2800">
              <a:extLst>
                <a:ext uri="{FF2B5EF4-FFF2-40B4-BE49-F238E27FC236}">
                  <a16:creationId xmlns:a16="http://schemas.microsoft.com/office/drawing/2014/main" id="{5F1FAA7C-B465-4725-BC8D-FE616B338602}"/>
                </a:ext>
              </a:extLst>
            </p:cNvPr>
            <p:cNvSpPr/>
            <p:nvPr/>
          </p:nvSpPr>
          <p:spPr>
            <a:xfrm>
              <a:off x="4922167" y="4713107"/>
              <a:ext cx="31750" cy="121920"/>
            </a:xfrm>
            <a:custGeom>
              <a:avLst/>
              <a:gdLst/>
              <a:ahLst/>
              <a:cxnLst/>
              <a:rect l="l" t="t" r="r" b="b"/>
              <a:pathLst>
                <a:path w="31750" h="121920">
                  <a:moveTo>
                    <a:pt x="0" y="19051"/>
                  </a:moveTo>
                  <a:lnTo>
                    <a:pt x="5675" y="14288"/>
                  </a:lnTo>
                  <a:lnTo>
                    <a:pt x="8512" y="7144"/>
                  </a:lnTo>
                  <a:lnTo>
                    <a:pt x="11350" y="4762"/>
                  </a:lnTo>
                  <a:lnTo>
                    <a:pt x="17025" y="0"/>
                  </a:lnTo>
                  <a:lnTo>
                    <a:pt x="17025" y="4762"/>
                  </a:lnTo>
                  <a:lnTo>
                    <a:pt x="25538" y="7144"/>
                  </a:lnTo>
                  <a:lnTo>
                    <a:pt x="25538" y="14288"/>
                  </a:lnTo>
                  <a:lnTo>
                    <a:pt x="31213" y="19051"/>
                  </a:lnTo>
                  <a:lnTo>
                    <a:pt x="31213" y="28577"/>
                  </a:lnTo>
                  <a:lnTo>
                    <a:pt x="31213" y="100040"/>
                  </a:lnTo>
                  <a:lnTo>
                    <a:pt x="25538" y="107184"/>
                  </a:lnTo>
                  <a:lnTo>
                    <a:pt x="25538" y="111947"/>
                  </a:lnTo>
                  <a:lnTo>
                    <a:pt x="17025" y="116720"/>
                  </a:lnTo>
                  <a:lnTo>
                    <a:pt x="17025" y="121482"/>
                  </a:lnTo>
                  <a:lnTo>
                    <a:pt x="11350" y="116720"/>
                  </a:lnTo>
                  <a:lnTo>
                    <a:pt x="8512" y="111947"/>
                  </a:lnTo>
                  <a:lnTo>
                    <a:pt x="5675" y="107184"/>
                  </a:lnTo>
                  <a:lnTo>
                    <a:pt x="0" y="100040"/>
                  </a:lnTo>
                  <a:lnTo>
                    <a:pt x="0" y="90514"/>
                  </a:lnTo>
                  <a:lnTo>
                    <a:pt x="0" y="80978"/>
                  </a:lnTo>
                  <a:lnTo>
                    <a:pt x="0" y="28577"/>
                  </a:lnTo>
                  <a:lnTo>
                    <a:pt x="0" y="19051"/>
                  </a:lnTo>
                </a:path>
              </a:pathLst>
            </a:custGeom>
            <a:ln w="11705">
              <a:solidFill>
                <a:srgbClr val="000000"/>
              </a:solidFill>
            </a:ln>
          </p:spPr>
          <p:txBody>
            <a:bodyPr wrap="square" lIns="0" tIns="0" rIns="0" bIns="0" rtlCol="0"/>
            <a:lstStyle/>
            <a:p>
              <a:endParaRPr/>
            </a:p>
          </p:txBody>
        </p:sp>
        <p:sp>
          <p:nvSpPr>
            <p:cNvPr id="2803" name="object 2801">
              <a:extLst>
                <a:ext uri="{FF2B5EF4-FFF2-40B4-BE49-F238E27FC236}">
                  <a16:creationId xmlns:a16="http://schemas.microsoft.com/office/drawing/2014/main" id="{3B94E51E-CF1B-4A5F-AC95-94C5EE09EA56}"/>
                </a:ext>
              </a:extLst>
            </p:cNvPr>
            <p:cNvSpPr/>
            <p:nvPr/>
          </p:nvSpPr>
          <p:spPr>
            <a:xfrm>
              <a:off x="5106609" y="4710725"/>
              <a:ext cx="28575" cy="119380"/>
            </a:xfrm>
            <a:custGeom>
              <a:avLst/>
              <a:gdLst/>
              <a:ahLst/>
              <a:cxnLst/>
              <a:rect l="l" t="t" r="r" b="b"/>
              <a:pathLst>
                <a:path w="28575" h="119379">
                  <a:moveTo>
                    <a:pt x="19863" y="111947"/>
                  </a:moveTo>
                  <a:lnTo>
                    <a:pt x="8512" y="111947"/>
                  </a:lnTo>
                  <a:lnTo>
                    <a:pt x="8512" y="119101"/>
                  </a:lnTo>
                  <a:lnTo>
                    <a:pt x="17025" y="119101"/>
                  </a:lnTo>
                  <a:lnTo>
                    <a:pt x="17025" y="114328"/>
                  </a:lnTo>
                  <a:lnTo>
                    <a:pt x="19863" y="114328"/>
                  </a:lnTo>
                  <a:lnTo>
                    <a:pt x="19863" y="111947"/>
                  </a:lnTo>
                  <a:close/>
                </a:path>
                <a:path w="28575" h="119379">
                  <a:moveTo>
                    <a:pt x="25538" y="102421"/>
                  </a:moveTo>
                  <a:lnTo>
                    <a:pt x="2837" y="102421"/>
                  </a:lnTo>
                  <a:lnTo>
                    <a:pt x="2837" y="107184"/>
                  </a:lnTo>
                  <a:lnTo>
                    <a:pt x="5675" y="107184"/>
                  </a:lnTo>
                  <a:lnTo>
                    <a:pt x="5675" y="111947"/>
                  </a:lnTo>
                  <a:lnTo>
                    <a:pt x="22700" y="111947"/>
                  </a:lnTo>
                  <a:lnTo>
                    <a:pt x="22700" y="109565"/>
                  </a:lnTo>
                  <a:lnTo>
                    <a:pt x="25538" y="107184"/>
                  </a:lnTo>
                  <a:lnTo>
                    <a:pt x="25538" y="102421"/>
                  </a:lnTo>
                  <a:close/>
                </a:path>
                <a:path w="28575" h="119379">
                  <a:moveTo>
                    <a:pt x="28375" y="16670"/>
                  </a:moveTo>
                  <a:lnTo>
                    <a:pt x="0" y="16670"/>
                  </a:lnTo>
                  <a:lnTo>
                    <a:pt x="0" y="102421"/>
                  </a:lnTo>
                  <a:lnTo>
                    <a:pt x="28375" y="102421"/>
                  </a:lnTo>
                  <a:lnTo>
                    <a:pt x="28375" y="16670"/>
                  </a:lnTo>
                  <a:close/>
                </a:path>
                <a:path w="28575" h="119379">
                  <a:moveTo>
                    <a:pt x="25538" y="11907"/>
                  </a:moveTo>
                  <a:lnTo>
                    <a:pt x="2837" y="11907"/>
                  </a:lnTo>
                  <a:lnTo>
                    <a:pt x="2837" y="16670"/>
                  </a:lnTo>
                  <a:lnTo>
                    <a:pt x="25538" y="16670"/>
                  </a:lnTo>
                  <a:lnTo>
                    <a:pt x="25538" y="11907"/>
                  </a:lnTo>
                  <a:close/>
                </a:path>
                <a:path w="28575" h="119379">
                  <a:moveTo>
                    <a:pt x="22700" y="9525"/>
                  </a:moveTo>
                  <a:lnTo>
                    <a:pt x="5675" y="9525"/>
                  </a:lnTo>
                  <a:lnTo>
                    <a:pt x="5675" y="11907"/>
                  </a:lnTo>
                  <a:lnTo>
                    <a:pt x="22700" y="11907"/>
                  </a:lnTo>
                  <a:lnTo>
                    <a:pt x="22700" y="9525"/>
                  </a:lnTo>
                  <a:close/>
                </a:path>
                <a:path w="28575" h="119379">
                  <a:moveTo>
                    <a:pt x="14187" y="0"/>
                  </a:moveTo>
                  <a:lnTo>
                    <a:pt x="14187" y="2381"/>
                  </a:lnTo>
                  <a:lnTo>
                    <a:pt x="8512" y="4762"/>
                  </a:lnTo>
                  <a:lnTo>
                    <a:pt x="8512" y="9525"/>
                  </a:lnTo>
                  <a:lnTo>
                    <a:pt x="19863" y="9525"/>
                  </a:lnTo>
                  <a:lnTo>
                    <a:pt x="19863" y="7144"/>
                  </a:lnTo>
                  <a:lnTo>
                    <a:pt x="17025" y="7144"/>
                  </a:lnTo>
                  <a:lnTo>
                    <a:pt x="17025" y="4762"/>
                  </a:lnTo>
                  <a:lnTo>
                    <a:pt x="14187" y="0"/>
                  </a:lnTo>
                  <a:close/>
                </a:path>
              </a:pathLst>
            </a:custGeom>
            <a:solidFill>
              <a:srgbClr val="FFFF00"/>
            </a:solidFill>
          </p:spPr>
          <p:txBody>
            <a:bodyPr wrap="square" lIns="0" tIns="0" rIns="0" bIns="0" rtlCol="0"/>
            <a:lstStyle/>
            <a:p>
              <a:endParaRPr/>
            </a:p>
          </p:txBody>
        </p:sp>
        <p:sp>
          <p:nvSpPr>
            <p:cNvPr id="2804" name="object 2802">
              <a:extLst>
                <a:ext uri="{FF2B5EF4-FFF2-40B4-BE49-F238E27FC236}">
                  <a16:creationId xmlns:a16="http://schemas.microsoft.com/office/drawing/2014/main" id="{CC20B85B-22F4-47C4-995B-6BE3E3D71A31}"/>
                </a:ext>
              </a:extLst>
            </p:cNvPr>
            <p:cNvSpPr/>
            <p:nvPr/>
          </p:nvSpPr>
          <p:spPr>
            <a:xfrm>
              <a:off x="5106609" y="4710726"/>
              <a:ext cx="28575" cy="124460"/>
            </a:xfrm>
            <a:custGeom>
              <a:avLst/>
              <a:gdLst/>
              <a:ahLst/>
              <a:cxnLst/>
              <a:rect l="l" t="t" r="r" b="b"/>
              <a:pathLst>
                <a:path w="28575" h="124460">
                  <a:moveTo>
                    <a:pt x="0" y="16670"/>
                  </a:moveTo>
                  <a:lnTo>
                    <a:pt x="2837" y="11907"/>
                  </a:lnTo>
                  <a:lnTo>
                    <a:pt x="8512" y="9525"/>
                  </a:lnTo>
                  <a:lnTo>
                    <a:pt x="8512" y="4762"/>
                  </a:lnTo>
                  <a:lnTo>
                    <a:pt x="14187" y="0"/>
                  </a:lnTo>
                  <a:lnTo>
                    <a:pt x="17025" y="4762"/>
                  </a:lnTo>
                  <a:lnTo>
                    <a:pt x="19863" y="9525"/>
                  </a:lnTo>
                  <a:lnTo>
                    <a:pt x="25538" y="11907"/>
                  </a:lnTo>
                  <a:lnTo>
                    <a:pt x="28375" y="16670"/>
                  </a:lnTo>
                  <a:lnTo>
                    <a:pt x="28375" y="28577"/>
                  </a:lnTo>
                  <a:lnTo>
                    <a:pt x="28375" y="38102"/>
                  </a:lnTo>
                  <a:lnTo>
                    <a:pt x="28375" y="100040"/>
                  </a:lnTo>
                  <a:lnTo>
                    <a:pt x="25538" y="107184"/>
                  </a:lnTo>
                  <a:lnTo>
                    <a:pt x="19863" y="111947"/>
                  </a:lnTo>
                  <a:lnTo>
                    <a:pt x="17025" y="116710"/>
                  </a:lnTo>
                  <a:lnTo>
                    <a:pt x="14187" y="123864"/>
                  </a:lnTo>
                  <a:lnTo>
                    <a:pt x="8512" y="116710"/>
                  </a:lnTo>
                  <a:lnTo>
                    <a:pt x="8512" y="111947"/>
                  </a:lnTo>
                  <a:lnTo>
                    <a:pt x="2837" y="107184"/>
                  </a:lnTo>
                  <a:lnTo>
                    <a:pt x="0" y="100040"/>
                  </a:lnTo>
                  <a:lnTo>
                    <a:pt x="0" y="28577"/>
                  </a:lnTo>
                  <a:lnTo>
                    <a:pt x="0" y="16670"/>
                  </a:lnTo>
                </a:path>
              </a:pathLst>
            </a:custGeom>
            <a:ln w="11728">
              <a:solidFill>
                <a:srgbClr val="000000"/>
              </a:solidFill>
            </a:ln>
          </p:spPr>
          <p:txBody>
            <a:bodyPr wrap="square" lIns="0" tIns="0" rIns="0" bIns="0" rtlCol="0"/>
            <a:lstStyle/>
            <a:p>
              <a:endParaRPr/>
            </a:p>
          </p:txBody>
        </p:sp>
        <p:sp>
          <p:nvSpPr>
            <p:cNvPr id="2805" name="object 2803">
              <a:extLst>
                <a:ext uri="{FF2B5EF4-FFF2-40B4-BE49-F238E27FC236}">
                  <a16:creationId xmlns:a16="http://schemas.microsoft.com/office/drawing/2014/main" id="{D0D8A780-96D2-43C7-969A-1B533E742004}"/>
                </a:ext>
              </a:extLst>
            </p:cNvPr>
            <p:cNvSpPr/>
            <p:nvPr/>
          </p:nvSpPr>
          <p:spPr>
            <a:xfrm>
              <a:off x="5288214" y="4710725"/>
              <a:ext cx="28575" cy="119380"/>
            </a:xfrm>
            <a:custGeom>
              <a:avLst/>
              <a:gdLst/>
              <a:ahLst/>
              <a:cxnLst/>
              <a:rect l="l" t="t" r="r" b="b"/>
              <a:pathLst>
                <a:path w="28575" h="119379">
                  <a:moveTo>
                    <a:pt x="25538" y="9525"/>
                  </a:moveTo>
                  <a:lnTo>
                    <a:pt x="2837" y="9525"/>
                  </a:lnTo>
                  <a:lnTo>
                    <a:pt x="2837" y="11907"/>
                  </a:lnTo>
                  <a:lnTo>
                    <a:pt x="0" y="16670"/>
                  </a:lnTo>
                  <a:lnTo>
                    <a:pt x="0" y="102421"/>
                  </a:lnTo>
                  <a:lnTo>
                    <a:pt x="2837" y="102421"/>
                  </a:lnTo>
                  <a:lnTo>
                    <a:pt x="2837" y="107184"/>
                  </a:lnTo>
                  <a:lnTo>
                    <a:pt x="5675" y="107184"/>
                  </a:lnTo>
                  <a:lnTo>
                    <a:pt x="5675" y="111947"/>
                  </a:lnTo>
                  <a:lnTo>
                    <a:pt x="8512" y="111947"/>
                  </a:lnTo>
                  <a:lnTo>
                    <a:pt x="8512" y="114328"/>
                  </a:lnTo>
                  <a:lnTo>
                    <a:pt x="11350" y="114328"/>
                  </a:lnTo>
                  <a:lnTo>
                    <a:pt x="11350" y="119101"/>
                  </a:lnTo>
                  <a:lnTo>
                    <a:pt x="17025" y="119101"/>
                  </a:lnTo>
                  <a:lnTo>
                    <a:pt x="17025" y="116710"/>
                  </a:lnTo>
                  <a:lnTo>
                    <a:pt x="19863" y="116710"/>
                  </a:lnTo>
                  <a:lnTo>
                    <a:pt x="19863" y="114328"/>
                  </a:lnTo>
                  <a:lnTo>
                    <a:pt x="22700" y="111947"/>
                  </a:lnTo>
                  <a:lnTo>
                    <a:pt x="22700" y="109565"/>
                  </a:lnTo>
                  <a:lnTo>
                    <a:pt x="25538" y="109565"/>
                  </a:lnTo>
                  <a:lnTo>
                    <a:pt x="25538" y="100040"/>
                  </a:lnTo>
                  <a:lnTo>
                    <a:pt x="28375" y="100040"/>
                  </a:lnTo>
                  <a:lnTo>
                    <a:pt x="28375" y="16670"/>
                  </a:lnTo>
                  <a:lnTo>
                    <a:pt x="25538" y="16670"/>
                  </a:lnTo>
                  <a:lnTo>
                    <a:pt x="25538" y="9525"/>
                  </a:lnTo>
                  <a:close/>
                </a:path>
                <a:path w="28575" h="119379">
                  <a:moveTo>
                    <a:pt x="14187" y="0"/>
                  </a:moveTo>
                  <a:lnTo>
                    <a:pt x="11350" y="2381"/>
                  </a:lnTo>
                  <a:lnTo>
                    <a:pt x="11350" y="4762"/>
                  </a:lnTo>
                  <a:lnTo>
                    <a:pt x="8512" y="4762"/>
                  </a:lnTo>
                  <a:lnTo>
                    <a:pt x="8512" y="7144"/>
                  </a:lnTo>
                  <a:lnTo>
                    <a:pt x="5675" y="7144"/>
                  </a:lnTo>
                  <a:lnTo>
                    <a:pt x="5675" y="9525"/>
                  </a:lnTo>
                  <a:lnTo>
                    <a:pt x="22700" y="9525"/>
                  </a:lnTo>
                  <a:lnTo>
                    <a:pt x="22700" y="7144"/>
                  </a:lnTo>
                  <a:lnTo>
                    <a:pt x="14187" y="0"/>
                  </a:lnTo>
                  <a:close/>
                </a:path>
              </a:pathLst>
            </a:custGeom>
            <a:solidFill>
              <a:srgbClr val="FFFF00"/>
            </a:solidFill>
          </p:spPr>
          <p:txBody>
            <a:bodyPr wrap="square" lIns="0" tIns="0" rIns="0" bIns="0" rtlCol="0"/>
            <a:lstStyle/>
            <a:p>
              <a:endParaRPr/>
            </a:p>
          </p:txBody>
        </p:sp>
        <p:sp>
          <p:nvSpPr>
            <p:cNvPr id="2806" name="object 2804">
              <a:extLst>
                <a:ext uri="{FF2B5EF4-FFF2-40B4-BE49-F238E27FC236}">
                  <a16:creationId xmlns:a16="http://schemas.microsoft.com/office/drawing/2014/main" id="{4F485595-F475-4D7B-9E34-C09A04C06DAC}"/>
                </a:ext>
              </a:extLst>
            </p:cNvPr>
            <p:cNvSpPr/>
            <p:nvPr/>
          </p:nvSpPr>
          <p:spPr>
            <a:xfrm>
              <a:off x="5288214" y="4710726"/>
              <a:ext cx="28575" cy="124460"/>
            </a:xfrm>
            <a:custGeom>
              <a:avLst/>
              <a:gdLst/>
              <a:ahLst/>
              <a:cxnLst/>
              <a:rect l="l" t="t" r="r" b="b"/>
              <a:pathLst>
                <a:path w="28575" h="124460">
                  <a:moveTo>
                    <a:pt x="0" y="16670"/>
                  </a:moveTo>
                  <a:lnTo>
                    <a:pt x="2837" y="11907"/>
                  </a:lnTo>
                  <a:lnTo>
                    <a:pt x="5675" y="7144"/>
                  </a:lnTo>
                  <a:lnTo>
                    <a:pt x="11350" y="4762"/>
                  </a:lnTo>
                  <a:lnTo>
                    <a:pt x="14187" y="0"/>
                  </a:lnTo>
                  <a:lnTo>
                    <a:pt x="19863" y="4762"/>
                  </a:lnTo>
                  <a:lnTo>
                    <a:pt x="22700" y="7144"/>
                  </a:lnTo>
                  <a:lnTo>
                    <a:pt x="25538" y="11907"/>
                  </a:lnTo>
                  <a:lnTo>
                    <a:pt x="28375" y="16670"/>
                  </a:lnTo>
                  <a:lnTo>
                    <a:pt x="28375" y="28577"/>
                  </a:lnTo>
                  <a:lnTo>
                    <a:pt x="28375" y="38102"/>
                  </a:lnTo>
                  <a:lnTo>
                    <a:pt x="28375" y="100040"/>
                  </a:lnTo>
                  <a:lnTo>
                    <a:pt x="25538" y="107184"/>
                  </a:lnTo>
                  <a:lnTo>
                    <a:pt x="22700" y="111947"/>
                  </a:lnTo>
                  <a:lnTo>
                    <a:pt x="19863" y="116710"/>
                  </a:lnTo>
                  <a:lnTo>
                    <a:pt x="14187" y="123864"/>
                  </a:lnTo>
                  <a:lnTo>
                    <a:pt x="11350" y="116710"/>
                  </a:lnTo>
                  <a:lnTo>
                    <a:pt x="5675" y="111947"/>
                  </a:lnTo>
                  <a:lnTo>
                    <a:pt x="2837" y="107184"/>
                  </a:lnTo>
                  <a:lnTo>
                    <a:pt x="0" y="100040"/>
                  </a:lnTo>
                  <a:lnTo>
                    <a:pt x="0" y="90504"/>
                  </a:lnTo>
                  <a:lnTo>
                    <a:pt x="0" y="78597"/>
                  </a:lnTo>
                  <a:lnTo>
                    <a:pt x="0" y="28577"/>
                  </a:lnTo>
                  <a:lnTo>
                    <a:pt x="0" y="16670"/>
                  </a:lnTo>
                </a:path>
              </a:pathLst>
            </a:custGeom>
            <a:ln w="11728">
              <a:solidFill>
                <a:srgbClr val="000000"/>
              </a:solidFill>
            </a:ln>
          </p:spPr>
          <p:txBody>
            <a:bodyPr wrap="square" lIns="0" tIns="0" rIns="0" bIns="0" rtlCol="0"/>
            <a:lstStyle/>
            <a:p>
              <a:endParaRPr/>
            </a:p>
          </p:txBody>
        </p:sp>
        <p:sp>
          <p:nvSpPr>
            <p:cNvPr id="2807" name="object 2805">
              <a:extLst>
                <a:ext uri="{FF2B5EF4-FFF2-40B4-BE49-F238E27FC236}">
                  <a16:creationId xmlns:a16="http://schemas.microsoft.com/office/drawing/2014/main" id="{2D835050-5ADE-4F06-91CC-7B1B532EEAAF}"/>
                </a:ext>
              </a:extLst>
            </p:cNvPr>
            <p:cNvSpPr/>
            <p:nvPr/>
          </p:nvSpPr>
          <p:spPr>
            <a:xfrm>
              <a:off x="5469818" y="4710725"/>
              <a:ext cx="28575" cy="124460"/>
            </a:xfrm>
            <a:custGeom>
              <a:avLst/>
              <a:gdLst/>
              <a:ahLst/>
              <a:cxnLst/>
              <a:rect l="l" t="t" r="r" b="b"/>
              <a:pathLst>
                <a:path w="28575" h="124460">
                  <a:moveTo>
                    <a:pt x="25538" y="102421"/>
                  </a:moveTo>
                  <a:lnTo>
                    <a:pt x="5675" y="102421"/>
                  </a:lnTo>
                  <a:lnTo>
                    <a:pt x="5675" y="109565"/>
                  </a:lnTo>
                  <a:lnTo>
                    <a:pt x="8512" y="109565"/>
                  </a:lnTo>
                  <a:lnTo>
                    <a:pt x="8512" y="111947"/>
                  </a:lnTo>
                  <a:lnTo>
                    <a:pt x="11350" y="111947"/>
                  </a:lnTo>
                  <a:lnTo>
                    <a:pt x="11350" y="116710"/>
                  </a:lnTo>
                  <a:lnTo>
                    <a:pt x="14187" y="116710"/>
                  </a:lnTo>
                  <a:lnTo>
                    <a:pt x="14187" y="119101"/>
                  </a:lnTo>
                  <a:lnTo>
                    <a:pt x="17025" y="123864"/>
                  </a:lnTo>
                  <a:lnTo>
                    <a:pt x="17025" y="114328"/>
                  </a:lnTo>
                  <a:lnTo>
                    <a:pt x="19863" y="114328"/>
                  </a:lnTo>
                  <a:lnTo>
                    <a:pt x="19863" y="111947"/>
                  </a:lnTo>
                  <a:lnTo>
                    <a:pt x="22700" y="109565"/>
                  </a:lnTo>
                  <a:lnTo>
                    <a:pt x="22700" y="107184"/>
                  </a:lnTo>
                  <a:lnTo>
                    <a:pt x="25538" y="107184"/>
                  </a:lnTo>
                  <a:lnTo>
                    <a:pt x="25538" y="102421"/>
                  </a:lnTo>
                  <a:close/>
                </a:path>
                <a:path w="28575" h="124460">
                  <a:moveTo>
                    <a:pt x="28375" y="11907"/>
                  </a:moveTo>
                  <a:lnTo>
                    <a:pt x="2837" y="11907"/>
                  </a:lnTo>
                  <a:lnTo>
                    <a:pt x="2837" y="16670"/>
                  </a:lnTo>
                  <a:lnTo>
                    <a:pt x="0" y="16670"/>
                  </a:lnTo>
                  <a:lnTo>
                    <a:pt x="0" y="100040"/>
                  </a:lnTo>
                  <a:lnTo>
                    <a:pt x="2837" y="100040"/>
                  </a:lnTo>
                  <a:lnTo>
                    <a:pt x="2837" y="102421"/>
                  </a:lnTo>
                  <a:lnTo>
                    <a:pt x="28375" y="102421"/>
                  </a:lnTo>
                  <a:lnTo>
                    <a:pt x="28375" y="11907"/>
                  </a:lnTo>
                  <a:close/>
                </a:path>
                <a:path w="28575" h="124460">
                  <a:moveTo>
                    <a:pt x="22700" y="7144"/>
                  </a:moveTo>
                  <a:lnTo>
                    <a:pt x="5675" y="7144"/>
                  </a:lnTo>
                  <a:lnTo>
                    <a:pt x="5675" y="11907"/>
                  </a:lnTo>
                  <a:lnTo>
                    <a:pt x="25538" y="11907"/>
                  </a:lnTo>
                  <a:lnTo>
                    <a:pt x="25538" y="9525"/>
                  </a:lnTo>
                  <a:lnTo>
                    <a:pt x="22700" y="9525"/>
                  </a:lnTo>
                  <a:lnTo>
                    <a:pt x="22700" y="7144"/>
                  </a:lnTo>
                  <a:close/>
                </a:path>
                <a:path w="28575" h="124460">
                  <a:moveTo>
                    <a:pt x="17025" y="0"/>
                  </a:moveTo>
                  <a:lnTo>
                    <a:pt x="14187" y="0"/>
                  </a:lnTo>
                  <a:lnTo>
                    <a:pt x="14187" y="2381"/>
                  </a:lnTo>
                  <a:lnTo>
                    <a:pt x="11350" y="2381"/>
                  </a:lnTo>
                  <a:lnTo>
                    <a:pt x="11350" y="4762"/>
                  </a:lnTo>
                  <a:lnTo>
                    <a:pt x="8512" y="4762"/>
                  </a:lnTo>
                  <a:lnTo>
                    <a:pt x="8512" y="7144"/>
                  </a:lnTo>
                  <a:lnTo>
                    <a:pt x="19863" y="7144"/>
                  </a:lnTo>
                  <a:lnTo>
                    <a:pt x="19863" y="4762"/>
                  </a:lnTo>
                  <a:lnTo>
                    <a:pt x="17025" y="0"/>
                  </a:lnTo>
                  <a:close/>
                </a:path>
              </a:pathLst>
            </a:custGeom>
            <a:solidFill>
              <a:srgbClr val="FFFF00"/>
            </a:solidFill>
          </p:spPr>
          <p:txBody>
            <a:bodyPr wrap="square" lIns="0" tIns="0" rIns="0" bIns="0" rtlCol="0"/>
            <a:lstStyle/>
            <a:p>
              <a:endParaRPr/>
            </a:p>
          </p:txBody>
        </p:sp>
        <p:sp>
          <p:nvSpPr>
            <p:cNvPr id="2808" name="object 2806">
              <a:extLst>
                <a:ext uri="{FF2B5EF4-FFF2-40B4-BE49-F238E27FC236}">
                  <a16:creationId xmlns:a16="http://schemas.microsoft.com/office/drawing/2014/main" id="{EDC24EEA-7AF6-46CF-B856-F530763B7F63}"/>
                </a:ext>
              </a:extLst>
            </p:cNvPr>
            <p:cNvSpPr/>
            <p:nvPr/>
          </p:nvSpPr>
          <p:spPr>
            <a:xfrm>
              <a:off x="5469818" y="4710726"/>
              <a:ext cx="28575" cy="124460"/>
            </a:xfrm>
            <a:custGeom>
              <a:avLst/>
              <a:gdLst/>
              <a:ahLst/>
              <a:cxnLst/>
              <a:rect l="l" t="t" r="r" b="b"/>
              <a:pathLst>
                <a:path w="28575" h="124460">
                  <a:moveTo>
                    <a:pt x="0" y="16670"/>
                  </a:moveTo>
                  <a:lnTo>
                    <a:pt x="5675" y="11907"/>
                  </a:lnTo>
                  <a:lnTo>
                    <a:pt x="8512" y="7144"/>
                  </a:lnTo>
                  <a:lnTo>
                    <a:pt x="11350" y="2381"/>
                  </a:lnTo>
                  <a:lnTo>
                    <a:pt x="17025" y="0"/>
                  </a:lnTo>
                  <a:lnTo>
                    <a:pt x="17025" y="2381"/>
                  </a:lnTo>
                  <a:lnTo>
                    <a:pt x="22700" y="7144"/>
                  </a:lnTo>
                  <a:lnTo>
                    <a:pt x="25538" y="11907"/>
                  </a:lnTo>
                  <a:lnTo>
                    <a:pt x="28375" y="16670"/>
                  </a:lnTo>
                  <a:lnTo>
                    <a:pt x="28375" y="26195"/>
                  </a:lnTo>
                  <a:lnTo>
                    <a:pt x="28375" y="38102"/>
                  </a:lnTo>
                  <a:lnTo>
                    <a:pt x="28375" y="100040"/>
                  </a:lnTo>
                  <a:lnTo>
                    <a:pt x="25538" y="102421"/>
                  </a:lnTo>
                  <a:lnTo>
                    <a:pt x="22700" y="109565"/>
                  </a:lnTo>
                  <a:lnTo>
                    <a:pt x="17025" y="114328"/>
                  </a:lnTo>
                  <a:lnTo>
                    <a:pt x="17025" y="123864"/>
                  </a:lnTo>
                  <a:lnTo>
                    <a:pt x="11350" y="114328"/>
                  </a:lnTo>
                  <a:lnTo>
                    <a:pt x="8512" y="109565"/>
                  </a:lnTo>
                  <a:lnTo>
                    <a:pt x="5675" y="102421"/>
                  </a:lnTo>
                  <a:lnTo>
                    <a:pt x="0" y="100040"/>
                  </a:lnTo>
                  <a:lnTo>
                    <a:pt x="0" y="90504"/>
                  </a:lnTo>
                  <a:lnTo>
                    <a:pt x="0" y="78597"/>
                  </a:lnTo>
                  <a:lnTo>
                    <a:pt x="0" y="26195"/>
                  </a:lnTo>
                  <a:lnTo>
                    <a:pt x="0" y="16670"/>
                  </a:lnTo>
                </a:path>
              </a:pathLst>
            </a:custGeom>
            <a:ln w="11728">
              <a:solidFill>
                <a:srgbClr val="000000"/>
              </a:solidFill>
            </a:ln>
          </p:spPr>
          <p:txBody>
            <a:bodyPr wrap="square" lIns="0" tIns="0" rIns="0" bIns="0" rtlCol="0"/>
            <a:lstStyle/>
            <a:p>
              <a:endParaRPr/>
            </a:p>
          </p:txBody>
        </p:sp>
        <p:sp>
          <p:nvSpPr>
            <p:cNvPr id="2809" name="object 2807">
              <a:extLst>
                <a:ext uri="{FF2B5EF4-FFF2-40B4-BE49-F238E27FC236}">
                  <a16:creationId xmlns:a16="http://schemas.microsoft.com/office/drawing/2014/main" id="{ECD4A1FC-880F-4EA6-949C-F717EF2129EA}"/>
                </a:ext>
              </a:extLst>
            </p:cNvPr>
            <p:cNvSpPr/>
            <p:nvPr/>
          </p:nvSpPr>
          <p:spPr>
            <a:xfrm>
              <a:off x="5654261" y="4708344"/>
              <a:ext cx="28575" cy="121920"/>
            </a:xfrm>
            <a:custGeom>
              <a:avLst/>
              <a:gdLst/>
              <a:ahLst/>
              <a:cxnLst/>
              <a:rect l="l" t="t" r="r" b="b"/>
              <a:pathLst>
                <a:path w="28575" h="121920">
                  <a:moveTo>
                    <a:pt x="17025" y="114328"/>
                  </a:moveTo>
                  <a:lnTo>
                    <a:pt x="8512" y="114328"/>
                  </a:lnTo>
                  <a:lnTo>
                    <a:pt x="8512" y="116710"/>
                  </a:lnTo>
                  <a:lnTo>
                    <a:pt x="11350" y="119091"/>
                  </a:lnTo>
                  <a:lnTo>
                    <a:pt x="11350" y="121482"/>
                  </a:lnTo>
                  <a:lnTo>
                    <a:pt x="14187" y="119091"/>
                  </a:lnTo>
                  <a:lnTo>
                    <a:pt x="14187" y="116710"/>
                  </a:lnTo>
                  <a:lnTo>
                    <a:pt x="17025" y="116710"/>
                  </a:lnTo>
                  <a:lnTo>
                    <a:pt x="17025" y="114328"/>
                  </a:lnTo>
                  <a:close/>
                </a:path>
                <a:path w="28575" h="121920">
                  <a:moveTo>
                    <a:pt x="22700" y="104802"/>
                  </a:moveTo>
                  <a:lnTo>
                    <a:pt x="5675" y="104802"/>
                  </a:lnTo>
                  <a:lnTo>
                    <a:pt x="5675" y="114328"/>
                  </a:lnTo>
                  <a:lnTo>
                    <a:pt x="19863" y="114328"/>
                  </a:lnTo>
                  <a:lnTo>
                    <a:pt x="19863" y="109565"/>
                  </a:lnTo>
                  <a:lnTo>
                    <a:pt x="22700" y="109565"/>
                  </a:lnTo>
                  <a:lnTo>
                    <a:pt x="22700" y="104802"/>
                  </a:lnTo>
                  <a:close/>
                </a:path>
                <a:path w="28575" h="121920">
                  <a:moveTo>
                    <a:pt x="19863" y="4762"/>
                  </a:moveTo>
                  <a:lnTo>
                    <a:pt x="5675" y="4762"/>
                  </a:lnTo>
                  <a:lnTo>
                    <a:pt x="5675" y="9525"/>
                  </a:lnTo>
                  <a:lnTo>
                    <a:pt x="0" y="11907"/>
                  </a:lnTo>
                  <a:lnTo>
                    <a:pt x="0" y="104802"/>
                  </a:lnTo>
                  <a:lnTo>
                    <a:pt x="25538" y="104802"/>
                  </a:lnTo>
                  <a:lnTo>
                    <a:pt x="25538" y="102421"/>
                  </a:lnTo>
                  <a:lnTo>
                    <a:pt x="28375" y="100040"/>
                  </a:lnTo>
                  <a:lnTo>
                    <a:pt x="28375" y="14288"/>
                  </a:lnTo>
                  <a:lnTo>
                    <a:pt x="25538" y="14288"/>
                  </a:lnTo>
                  <a:lnTo>
                    <a:pt x="25538" y="11907"/>
                  </a:lnTo>
                  <a:lnTo>
                    <a:pt x="22700" y="11907"/>
                  </a:lnTo>
                  <a:lnTo>
                    <a:pt x="22700" y="9525"/>
                  </a:lnTo>
                  <a:lnTo>
                    <a:pt x="19863" y="7144"/>
                  </a:lnTo>
                  <a:lnTo>
                    <a:pt x="19863" y="4762"/>
                  </a:lnTo>
                  <a:close/>
                </a:path>
                <a:path w="28575" h="121920">
                  <a:moveTo>
                    <a:pt x="17025" y="2381"/>
                  </a:moveTo>
                  <a:lnTo>
                    <a:pt x="8512" y="2381"/>
                  </a:lnTo>
                  <a:lnTo>
                    <a:pt x="8512" y="4762"/>
                  </a:lnTo>
                  <a:lnTo>
                    <a:pt x="17025" y="4762"/>
                  </a:lnTo>
                  <a:lnTo>
                    <a:pt x="17025" y="2381"/>
                  </a:lnTo>
                  <a:close/>
                </a:path>
                <a:path w="28575" h="121920">
                  <a:moveTo>
                    <a:pt x="14187" y="0"/>
                  </a:moveTo>
                  <a:lnTo>
                    <a:pt x="11350" y="0"/>
                  </a:lnTo>
                  <a:lnTo>
                    <a:pt x="11350" y="2381"/>
                  </a:lnTo>
                  <a:lnTo>
                    <a:pt x="14187" y="2381"/>
                  </a:lnTo>
                  <a:lnTo>
                    <a:pt x="14187" y="0"/>
                  </a:lnTo>
                  <a:close/>
                </a:path>
              </a:pathLst>
            </a:custGeom>
            <a:solidFill>
              <a:srgbClr val="FFFF00"/>
            </a:solidFill>
          </p:spPr>
          <p:txBody>
            <a:bodyPr wrap="square" lIns="0" tIns="0" rIns="0" bIns="0" rtlCol="0"/>
            <a:lstStyle/>
            <a:p>
              <a:endParaRPr/>
            </a:p>
          </p:txBody>
        </p:sp>
        <p:sp>
          <p:nvSpPr>
            <p:cNvPr id="2810" name="object 2808">
              <a:extLst>
                <a:ext uri="{FF2B5EF4-FFF2-40B4-BE49-F238E27FC236}">
                  <a16:creationId xmlns:a16="http://schemas.microsoft.com/office/drawing/2014/main" id="{BA7512D8-800D-452F-BEE0-D99EB46E4A9A}"/>
                </a:ext>
              </a:extLst>
            </p:cNvPr>
            <p:cNvSpPr/>
            <p:nvPr/>
          </p:nvSpPr>
          <p:spPr>
            <a:xfrm>
              <a:off x="5654261" y="4708344"/>
              <a:ext cx="28575" cy="121920"/>
            </a:xfrm>
            <a:custGeom>
              <a:avLst/>
              <a:gdLst/>
              <a:ahLst/>
              <a:cxnLst/>
              <a:rect l="l" t="t" r="r" b="b"/>
              <a:pathLst>
                <a:path w="28575" h="121920">
                  <a:moveTo>
                    <a:pt x="0" y="19051"/>
                  </a:moveTo>
                  <a:lnTo>
                    <a:pt x="0" y="11907"/>
                  </a:lnTo>
                  <a:lnTo>
                    <a:pt x="5675" y="7144"/>
                  </a:lnTo>
                  <a:lnTo>
                    <a:pt x="8512" y="4762"/>
                  </a:lnTo>
                  <a:lnTo>
                    <a:pt x="11350" y="0"/>
                  </a:lnTo>
                  <a:lnTo>
                    <a:pt x="17025" y="4762"/>
                  </a:lnTo>
                  <a:lnTo>
                    <a:pt x="19863" y="7144"/>
                  </a:lnTo>
                  <a:lnTo>
                    <a:pt x="25538" y="11907"/>
                  </a:lnTo>
                  <a:lnTo>
                    <a:pt x="28375" y="19051"/>
                  </a:lnTo>
                  <a:lnTo>
                    <a:pt x="28375" y="28577"/>
                  </a:lnTo>
                  <a:lnTo>
                    <a:pt x="28375" y="35721"/>
                  </a:lnTo>
                  <a:lnTo>
                    <a:pt x="28375" y="100040"/>
                  </a:lnTo>
                  <a:lnTo>
                    <a:pt x="25538" y="104802"/>
                  </a:lnTo>
                  <a:lnTo>
                    <a:pt x="19863" y="111947"/>
                  </a:lnTo>
                  <a:lnTo>
                    <a:pt x="17025" y="116710"/>
                  </a:lnTo>
                  <a:lnTo>
                    <a:pt x="11350" y="121482"/>
                  </a:lnTo>
                  <a:lnTo>
                    <a:pt x="8512" y="116710"/>
                  </a:lnTo>
                  <a:lnTo>
                    <a:pt x="5675" y="111947"/>
                  </a:lnTo>
                  <a:lnTo>
                    <a:pt x="0" y="104802"/>
                  </a:lnTo>
                  <a:lnTo>
                    <a:pt x="0" y="100040"/>
                  </a:lnTo>
                  <a:lnTo>
                    <a:pt x="0" y="28577"/>
                  </a:lnTo>
                  <a:lnTo>
                    <a:pt x="0" y="19051"/>
                  </a:lnTo>
                </a:path>
              </a:pathLst>
            </a:custGeom>
            <a:ln w="11724">
              <a:solidFill>
                <a:srgbClr val="000000"/>
              </a:solidFill>
            </a:ln>
          </p:spPr>
          <p:txBody>
            <a:bodyPr wrap="square" lIns="0" tIns="0" rIns="0" bIns="0" rtlCol="0"/>
            <a:lstStyle/>
            <a:p>
              <a:endParaRPr/>
            </a:p>
          </p:txBody>
        </p:sp>
        <p:sp>
          <p:nvSpPr>
            <p:cNvPr id="2811" name="object 2809">
              <a:extLst>
                <a:ext uri="{FF2B5EF4-FFF2-40B4-BE49-F238E27FC236}">
                  <a16:creationId xmlns:a16="http://schemas.microsoft.com/office/drawing/2014/main" id="{3051273B-6204-424B-9AD5-E6073AB3B532}"/>
                </a:ext>
              </a:extLst>
            </p:cNvPr>
            <p:cNvSpPr/>
            <p:nvPr/>
          </p:nvSpPr>
          <p:spPr>
            <a:xfrm>
              <a:off x="5835865" y="4708344"/>
              <a:ext cx="28575" cy="119380"/>
            </a:xfrm>
            <a:custGeom>
              <a:avLst/>
              <a:gdLst/>
              <a:ahLst/>
              <a:cxnLst/>
              <a:rect l="l" t="t" r="r" b="b"/>
              <a:pathLst>
                <a:path w="28575" h="119379">
                  <a:moveTo>
                    <a:pt x="17025" y="111947"/>
                  </a:moveTo>
                  <a:lnTo>
                    <a:pt x="8512" y="111947"/>
                  </a:lnTo>
                  <a:lnTo>
                    <a:pt x="8512" y="114328"/>
                  </a:lnTo>
                  <a:lnTo>
                    <a:pt x="11350" y="114328"/>
                  </a:lnTo>
                  <a:lnTo>
                    <a:pt x="11350" y="119091"/>
                  </a:lnTo>
                  <a:lnTo>
                    <a:pt x="14187" y="119091"/>
                  </a:lnTo>
                  <a:lnTo>
                    <a:pt x="17025" y="116710"/>
                  </a:lnTo>
                  <a:lnTo>
                    <a:pt x="17025" y="111947"/>
                  </a:lnTo>
                  <a:close/>
                </a:path>
                <a:path w="28575" h="119379">
                  <a:moveTo>
                    <a:pt x="22700" y="102421"/>
                  </a:moveTo>
                  <a:lnTo>
                    <a:pt x="2837" y="102421"/>
                  </a:lnTo>
                  <a:lnTo>
                    <a:pt x="2837" y="104802"/>
                  </a:lnTo>
                  <a:lnTo>
                    <a:pt x="5675" y="109565"/>
                  </a:lnTo>
                  <a:lnTo>
                    <a:pt x="5675" y="111947"/>
                  </a:lnTo>
                  <a:lnTo>
                    <a:pt x="22700" y="111947"/>
                  </a:lnTo>
                  <a:lnTo>
                    <a:pt x="22700" y="102421"/>
                  </a:lnTo>
                  <a:close/>
                </a:path>
                <a:path w="28575" h="119379">
                  <a:moveTo>
                    <a:pt x="25538" y="11907"/>
                  </a:moveTo>
                  <a:lnTo>
                    <a:pt x="0" y="11907"/>
                  </a:lnTo>
                  <a:lnTo>
                    <a:pt x="0" y="102421"/>
                  </a:lnTo>
                  <a:lnTo>
                    <a:pt x="25538" y="102421"/>
                  </a:lnTo>
                  <a:lnTo>
                    <a:pt x="25538" y="100040"/>
                  </a:lnTo>
                  <a:lnTo>
                    <a:pt x="28375" y="100040"/>
                  </a:lnTo>
                  <a:lnTo>
                    <a:pt x="28375" y="19051"/>
                  </a:lnTo>
                  <a:lnTo>
                    <a:pt x="25538" y="14288"/>
                  </a:lnTo>
                  <a:lnTo>
                    <a:pt x="25538" y="11907"/>
                  </a:lnTo>
                  <a:close/>
                </a:path>
                <a:path w="28575" h="119379">
                  <a:moveTo>
                    <a:pt x="17025" y="0"/>
                  </a:moveTo>
                  <a:lnTo>
                    <a:pt x="11350" y="0"/>
                  </a:lnTo>
                  <a:lnTo>
                    <a:pt x="11350" y="2381"/>
                  </a:lnTo>
                  <a:lnTo>
                    <a:pt x="8512" y="2381"/>
                  </a:lnTo>
                  <a:lnTo>
                    <a:pt x="8512" y="4762"/>
                  </a:lnTo>
                  <a:lnTo>
                    <a:pt x="5675" y="4762"/>
                  </a:lnTo>
                  <a:lnTo>
                    <a:pt x="5675" y="7144"/>
                  </a:lnTo>
                  <a:lnTo>
                    <a:pt x="2837" y="9525"/>
                  </a:lnTo>
                  <a:lnTo>
                    <a:pt x="2837" y="11907"/>
                  </a:lnTo>
                  <a:lnTo>
                    <a:pt x="22700" y="11907"/>
                  </a:lnTo>
                  <a:lnTo>
                    <a:pt x="22700" y="7144"/>
                  </a:lnTo>
                  <a:lnTo>
                    <a:pt x="17025" y="4762"/>
                  </a:lnTo>
                  <a:lnTo>
                    <a:pt x="17025" y="0"/>
                  </a:lnTo>
                  <a:close/>
                </a:path>
              </a:pathLst>
            </a:custGeom>
            <a:solidFill>
              <a:srgbClr val="FFFF00"/>
            </a:solidFill>
          </p:spPr>
          <p:txBody>
            <a:bodyPr wrap="square" lIns="0" tIns="0" rIns="0" bIns="0" rtlCol="0"/>
            <a:lstStyle/>
            <a:p>
              <a:endParaRPr/>
            </a:p>
          </p:txBody>
        </p:sp>
        <p:sp>
          <p:nvSpPr>
            <p:cNvPr id="2812" name="object 2810">
              <a:extLst>
                <a:ext uri="{FF2B5EF4-FFF2-40B4-BE49-F238E27FC236}">
                  <a16:creationId xmlns:a16="http://schemas.microsoft.com/office/drawing/2014/main" id="{ABF55395-EB72-4B99-A094-568894E7C399}"/>
                </a:ext>
              </a:extLst>
            </p:cNvPr>
            <p:cNvSpPr/>
            <p:nvPr/>
          </p:nvSpPr>
          <p:spPr>
            <a:xfrm>
              <a:off x="5835865" y="4708344"/>
              <a:ext cx="28575" cy="119380"/>
            </a:xfrm>
            <a:custGeom>
              <a:avLst/>
              <a:gdLst/>
              <a:ahLst/>
              <a:cxnLst/>
              <a:rect l="l" t="t" r="r" b="b"/>
              <a:pathLst>
                <a:path w="28575" h="119379">
                  <a:moveTo>
                    <a:pt x="0" y="19051"/>
                  </a:moveTo>
                  <a:lnTo>
                    <a:pt x="2837" y="11907"/>
                  </a:lnTo>
                  <a:lnTo>
                    <a:pt x="5675" y="7144"/>
                  </a:lnTo>
                  <a:lnTo>
                    <a:pt x="11350" y="2381"/>
                  </a:lnTo>
                  <a:lnTo>
                    <a:pt x="14187" y="0"/>
                  </a:lnTo>
                  <a:lnTo>
                    <a:pt x="17025" y="2381"/>
                  </a:lnTo>
                  <a:lnTo>
                    <a:pt x="22700" y="7144"/>
                  </a:lnTo>
                  <a:lnTo>
                    <a:pt x="22700" y="11907"/>
                  </a:lnTo>
                  <a:lnTo>
                    <a:pt x="28375" y="19051"/>
                  </a:lnTo>
                  <a:lnTo>
                    <a:pt x="28375" y="26195"/>
                  </a:lnTo>
                  <a:lnTo>
                    <a:pt x="28375" y="100040"/>
                  </a:lnTo>
                  <a:lnTo>
                    <a:pt x="22700" y="102421"/>
                  </a:lnTo>
                  <a:lnTo>
                    <a:pt x="22700" y="109565"/>
                  </a:lnTo>
                  <a:lnTo>
                    <a:pt x="17025" y="114328"/>
                  </a:lnTo>
                  <a:lnTo>
                    <a:pt x="14187" y="119091"/>
                  </a:lnTo>
                  <a:lnTo>
                    <a:pt x="11350" y="114328"/>
                  </a:lnTo>
                  <a:lnTo>
                    <a:pt x="5675" y="109565"/>
                  </a:lnTo>
                  <a:lnTo>
                    <a:pt x="2837" y="102421"/>
                  </a:lnTo>
                  <a:lnTo>
                    <a:pt x="0" y="100040"/>
                  </a:lnTo>
                  <a:lnTo>
                    <a:pt x="0" y="90504"/>
                  </a:lnTo>
                  <a:lnTo>
                    <a:pt x="0" y="78597"/>
                  </a:lnTo>
                  <a:lnTo>
                    <a:pt x="0" y="26195"/>
                  </a:lnTo>
                  <a:lnTo>
                    <a:pt x="0" y="19051"/>
                  </a:lnTo>
                </a:path>
              </a:pathLst>
            </a:custGeom>
            <a:ln w="11721">
              <a:solidFill>
                <a:srgbClr val="000000"/>
              </a:solidFill>
            </a:ln>
          </p:spPr>
          <p:txBody>
            <a:bodyPr wrap="square" lIns="0" tIns="0" rIns="0" bIns="0" rtlCol="0"/>
            <a:lstStyle/>
            <a:p>
              <a:endParaRPr/>
            </a:p>
          </p:txBody>
        </p:sp>
        <p:sp>
          <p:nvSpPr>
            <p:cNvPr id="2813" name="object 2811">
              <a:extLst>
                <a:ext uri="{FF2B5EF4-FFF2-40B4-BE49-F238E27FC236}">
                  <a16:creationId xmlns:a16="http://schemas.microsoft.com/office/drawing/2014/main" id="{431C8356-8B38-48D4-BAE9-370EB50E1C41}"/>
                </a:ext>
              </a:extLst>
            </p:cNvPr>
            <p:cNvSpPr/>
            <p:nvPr/>
          </p:nvSpPr>
          <p:spPr>
            <a:xfrm>
              <a:off x="6017470" y="4703581"/>
              <a:ext cx="28575" cy="124460"/>
            </a:xfrm>
            <a:custGeom>
              <a:avLst/>
              <a:gdLst/>
              <a:ahLst/>
              <a:cxnLst/>
              <a:rect l="l" t="t" r="r" b="b"/>
              <a:pathLst>
                <a:path w="28575" h="124460">
                  <a:moveTo>
                    <a:pt x="22700" y="109565"/>
                  </a:moveTo>
                  <a:lnTo>
                    <a:pt x="8512" y="109565"/>
                  </a:lnTo>
                  <a:lnTo>
                    <a:pt x="8512" y="119091"/>
                  </a:lnTo>
                  <a:lnTo>
                    <a:pt x="11350" y="119091"/>
                  </a:lnTo>
                  <a:lnTo>
                    <a:pt x="11350" y="123854"/>
                  </a:lnTo>
                  <a:lnTo>
                    <a:pt x="17025" y="123854"/>
                  </a:lnTo>
                  <a:lnTo>
                    <a:pt x="17025" y="116710"/>
                  </a:lnTo>
                  <a:lnTo>
                    <a:pt x="19863" y="116710"/>
                  </a:lnTo>
                  <a:lnTo>
                    <a:pt x="19863" y="114328"/>
                  </a:lnTo>
                  <a:lnTo>
                    <a:pt x="22700" y="114328"/>
                  </a:lnTo>
                  <a:lnTo>
                    <a:pt x="22700" y="109565"/>
                  </a:lnTo>
                  <a:close/>
                </a:path>
                <a:path w="28575" h="124460">
                  <a:moveTo>
                    <a:pt x="25538" y="104802"/>
                  </a:moveTo>
                  <a:lnTo>
                    <a:pt x="2837" y="104802"/>
                  </a:lnTo>
                  <a:lnTo>
                    <a:pt x="2837" y="107184"/>
                  </a:lnTo>
                  <a:lnTo>
                    <a:pt x="5675" y="107184"/>
                  </a:lnTo>
                  <a:lnTo>
                    <a:pt x="5675" y="109565"/>
                  </a:lnTo>
                  <a:lnTo>
                    <a:pt x="25538" y="109565"/>
                  </a:lnTo>
                  <a:lnTo>
                    <a:pt x="25538" y="104802"/>
                  </a:lnTo>
                  <a:close/>
                </a:path>
                <a:path w="28575" h="124460">
                  <a:moveTo>
                    <a:pt x="25538" y="14288"/>
                  </a:moveTo>
                  <a:lnTo>
                    <a:pt x="2837" y="14288"/>
                  </a:lnTo>
                  <a:lnTo>
                    <a:pt x="2837" y="16670"/>
                  </a:lnTo>
                  <a:lnTo>
                    <a:pt x="0" y="19051"/>
                  </a:lnTo>
                  <a:lnTo>
                    <a:pt x="0" y="104802"/>
                  </a:lnTo>
                  <a:lnTo>
                    <a:pt x="28375" y="104802"/>
                  </a:lnTo>
                  <a:lnTo>
                    <a:pt x="28375" y="16670"/>
                  </a:lnTo>
                  <a:lnTo>
                    <a:pt x="25538" y="16670"/>
                  </a:lnTo>
                  <a:lnTo>
                    <a:pt x="25538" y="14288"/>
                  </a:lnTo>
                  <a:close/>
                </a:path>
                <a:path w="28575" h="124460">
                  <a:moveTo>
                    <a:pt x="17025" y="0"/>
                  </a:moveTo>
                  <a:lnTo>
                    <a:pt x="8512" y="7144"/>
                  </a:lnTo>
                  <a:lnTo>
                    <a:pt x="8512" y="11907"/>
                  </a:lnTo>
                  <a:lnTo>
                    <a:pt x="5675" y="11907"/>
                  </a:lnTo>
                  <a:lnTo>
                    <a:pt x="5675" y="14288"/>
                  </a:lnTo>
                  <a:lnTo>
                    <a:pt x="22700" y="14288"/>
                  </a:lnTo>
                  <a:lnTo>
                    <a:pt x="22700" y="9525"/>
                  </a:lnTo>
                  <a:lnTo>
                    <a:pt x="19863" y="9525"/>
                  </a:lnTo>
                  <a:lnTo>
                    <a:pt x="19863" y="7144"/>
                  </a:lnTo>
                  <a:lnTo>
                    <a:pt x="17025" y="7144"/>
                  </a:lnTo>
                  <a:lnTo>
                    <a:pt x="17025" y="0"/>
                  </a:lnTo>
                  <a:close/>
                </a:path>
              </a:pathLst>
            </a:custGeom>
            <a:solidFill>
              <a:srgbClr val="FFFF00"/>
            </a:solidFill>
          </p:spPr>
          <p:txBody>
            <a:bodyPr wrap="square" lIns="0" tIns="0" rIns="0" bIns="0" rtlCol="0"/>
            <a:lstStyle/>
            <a:p>
              <a:endParaRPr/>
            </a:p>
          </p:txBody>
        </p:sp>
        <p:sp>
          <p:nvSpPr>
            <p:cNvPr id="2814" name="object 2812">
              <a:extLst>
                <a:ext uri="{FF2B5EF4-FFF2-40B4-BE49-F238E27FC236}">
                  <a16:creationId xmlns:a16="http://schemas.microsoft.com/office/drawing/2014/main" id="{469DE5B0-0DC1-4724-A84A-9617388DE83E}"/>
                </a:ext>
              </a:extLst>
            </p:cNvPr>
            <p:cNvSpPr/>
            <p:nvPr/>
          </p:nvSpPr>
          <p:spPr>
            <a:xfrm>
              <a:off x="6017470" y="4703581"/>
              <a:ext cx="28575" cy="124460"/>
            </a:xfrm>
            <a:custGeom>
              <a:avLst/>
              <a:gdLst/>
              <a:ahLst/>
              <a:cxnLst/>
              <a:rect l="l" t="t" r="r" b="b"/>
              <a:pathLst>
                <a:path w="28575" h="124460">
                  <a:moveTo>
                    <a:pt x="0" y="19051"/>
                  </a:moveTo>
                  <a:lnTo>
                    <a:pt x="2837" y="14288"/>
                  </a:lnTo>
                  <a:lnTo>
                    <a:pt x="8512" y="9525"/>
                  </a:lnTo>
                  <a:lnTo>
                    <a:pt x="8512" y="7144"/>
                  </a:lnTo>
                  <a:lnTo>
                    <a:pt x="17025" y="0"/>
                  </a:lnTo>
                  <a:lnTo>
                    <a:pt x="17025" y="7144"/>
                  </a:lnTo>
                  <a:lnTo>
                    <a:pt x="22700" y="9525"/>
                  </a:lnTo>
                  <a:lnTo>
                    <a:pt x="25538" y="14288"/>
                  </a:lnTo>
                  <a:lnTo>
                    <a:pt x="28375" y="19051"/>
                  </a:lnTo>
                  <a:lnTo>
                    <a:pt x="28375" y="30958"/>
                  </a:lnTo>
                  <a:lnTo>
                    <a:pt x="28375" y="40484"/>
                  </a:lnTo>
                  <a:lnTo>
                    <a:pt x="28375" y="102421"/>
                  </a:lnTo>
                  <a:lnTo>
                    <a:pt x="25538" y="107184"/>
                  </a:lnTo>
                  <a:lnTo>
                    <a:pt x="22700" y="114328"/>
                  </a:lnTo>
                  <a:lnTo>
                    <a:pt x="17025" y="119091"/>
                  </a:lnTo>
                  <a:lnTo>
                    <a:pt x="17025" y="123854"/>
                  </a:lnTo>
                  <a:lnTo>
                    <a:pt x="8512" y="119091"/>
                  </a:lnTo>
                  <a:lnTo>
                    <a:pt x="8512" y="114328"/>
                  </a:lnTo>
                  <a:lnTo>
                    <a:pt x="2837" y="107184"/>
                  </a:lnTo>
                  <a:lnTo>
                    <a:pt x="0" y="102421"/>
                  </a:lnTo>
                  <a:lnTo>
                    <a:pt x="0" y="90504"/>
                  </a:lnTo>
                  <a:lnTo>
                    <a:pt x="0" y="80978"/>
                  </a:lnTo>
                  <a:lnTo>
                    <a:pt x="0" y="30958"/>
                  </a:lnTo>
                  <a:lnTo>
                    <a:pt x="0" y="19051"/>
                  </a:lnTo>
                </a:path>
              </a:pathLst>
            </a:custGeom>
            <a:ln w="11728">
              <a:solidFill>
                <a:srgbClr val="000000"/>
              </a:solidFill>
            </a:ln>
          </p:spPr>
          <p:txBody>
            <a:bodyPr wrap="square" lIns="0" tIns="0" rIns="0" bIns="0" rtlCol="0"/>
            <a:lstStyle/>
            <a:p>
              <a:endParaRPr/>
            </a:p>
          </p:txBody>
        </p:sp>
        <p:sp>
          <p:nvSpPr>
            <p:cNvPr id="2815" name="object 2813">
              <a:extLst>
                <a:ext uri="{FF2B5EF4-FFF2-40B4-BE49-F238E27FC236}">
                  <a16:creationId xmlns:a16="http://schemas.microsoft.com/office/drawing/2014/main" id="{D121B557-DA2A-4275-845D-776D672457B3}"/>
                </a:ext>
              </a:extLst>
            </p:cNvPr>
            <p:cNvSpPr/>
            <p:nvPr/>
          </p:nvSpPr>
          <p:spPr>
            <a:xfrm>
              <a:off x="6199075" y="4703581"/>
              <a:ext cx="28575" cy="121920"/>
            </a:xfrm>
            <a:custGeom>
              <a:avLst/>
              <a:gdLst/>
              <a:ahLst/>
              <a:cxnLst/>
              <a:rect l="l" t="t" r="r" b="b"/>
              <a:pathLst>
                <a:path w="28575" h="121920">
                  <a:moveTo>
                    <a:pt x="19863" y="114328"/>
                  </a:moveTo>
                  <a:lnTo>
                    <a:pt x="8512" y="114328"/>
                  </a:lnTo>
                  <a:lnTo>
                    <a:pt x="8512" y="116710"/>
                  </a:lnTo>
                  <a:lnTo>
                    <a:pt x="11350" y="116710"/>
                  </a:lnTo>
                  <a:lnTo>
                    <a:pt x="11350" y="119091"/>
                  </a:lnTo>
                  <a:lnTo>
                    <a:pt x="14187" y="121473"/>
                  </a:lnTo>
                  <a:lnTo>
                    <a:pt x="17025" y="121473"/>
                  </a:lnTo>
                  <a:lnTo>
                    <a:pt x="17025" y="119091"/>
                  </a:lnTo>
                  <a:lnTo>
                    <a:pt x="19863" y="116710"/>
                  </a:lnTo>
                  <a:lnTo>
                    <a:pt x="19863" y="114328"/>
                  </a:lnTo>
                  <a:close/>
                </a:path>
                <a:path w="28575" h="121920">
                  <a:moveTo>
                    <a:pt x="17025" y="0"/>
                  </a:moveTo>
                  <a:lnTo>
                    <a:pt x="11350" y="0"/>
                  </a:lnTo>
                  <a:lnTo>
                    <a:pt x="11350" y="4762"/>
                  </a:lnTo>
                  <a:lnTo>
                    <a:pt x="5675" y="9525"/>
                  </a:lnTo>
                  <a:lnTo>
                    <a:pt x="5675" y="11907"/>
                  </a:lnTo>
                  <a:lnTo>
                    <a:pt x="2837" y="11907"/>
                  </a:lnTo>
                  <a:lnTo>
                    <a:pt x="2837" y="14288"/>
                  </a:lnTo>
                  <a:lnTo>
                    <a:pt x="0" y="14288"/>
                  </a:lnTo>
                  <a:lnTo>
                    <a:pt x="0" y="104802"/>
                  </a:lnTo>
                  <a:lnTo>
                    <a:pt x="2837" y="104802"/>
                  </a:lnTo>
                  <a:lnTo>
                    <a:pt x="2837" y="107184"/>
                  </a:lnTo>
                  <a:lnTo>
                    <a:pt x="5675" y="107184"/>
                  </a:lnTo>
                  <a:lnTo>
                    <a:pt x="5675" y="114328"/>
                  </a:lnTo>
                  <a:lnTo>
                    <a:pt x="22700" y="114328"/>
                  </a:lnTo>
                  <a:lnTo>
                    <a:pt x="22700" y="109565"/>
                  </a:lnTo>
                  <a:lnTo>
                    <a:pt x="25538" y="107184"/>
                  </a:lnTo>
                  <a:lnTo>
                    <a:pt x="25538" y="102421"/>
                  </a:lnTo>
                  <a:lnTo>
                    <a:pt x="28375" y="102421"/>
                  </a:lnTo>
                  <a:lnTo>
                    <a:pt x="28375" y="16670"/>
                  </a:lnTo>
                  <a:lnTo>
                    <a:pt x="25538" y="16670"/>
                  </a:lnTo>
                  <a:lnTo>
                    <a:pt x="25538" y="11907"/>
                  </a:lnTo>
                  <a:lnTo>
                    <a:pt x="22700" y="9525"/>
                  </a:lnTo>
                  <a:lnTo>
                    <a:pt x="22700" y="7144"/>
                  </a:lnTo>
                  <a:lnTo>
                    <a:pt x="19863" y="7144"/>
                  </a:lnTo>
                  <a:lnTo>
                    <a:pt x="19863" y="4762"/>
                  </a:lnTo>
                  <a:lnTo>
                    <a:pt x="17025" y="4762"/>
                  </a:lnTo>
                  <a:lnTo>
                    <a:pt x="17025" y="0"/>
                  </a:lnTo>
                  <a:close/>
                </a:path>
              </a:pathLst>
            </a:custGeom>
            <a:solidFill>
              <a:srgbClr val="FFFF00"/>
            </a:solidFill>
          </p:spPr>
          <p:txBody>
            <a:bodyPr wrap="square" lIns="0" tIns="0" rIns="0" bIns="0" rtlCol="0"/>
            <a:lstStyle/>
            <a:p>
              <a:endParaRPr/>
            </a:p>
          </p:txBody>
        </p:sp>
        <p:sp>
          <p:nvSpPr>
            <p:cNvPr id="2816" name="object 2814">
              <a:extLst>
                <a:ext uri="{FF2B5EF4-FFF2-40B4-BE49-F238E27FC236}">
                  <a16:creationId xmlns:a16="http://schemas.microsoft.com/office/drawing/2014/main" id="{1709D151-23AD-475A-98FB-0072F853CF59}"/>
                </a:ext>
              </a:extLst>
            </p:cNvPr>
            <p:cNvSpPr/>
            <p:nvPr/>
          </p:nvSpPr>
          <p:spPr>
            <a:xfrm>
              <a:off x="6199075" y="4703581"/>
              <a:ext cx="28575" cy="121920"/>
            </a:xfrm>
            <a:custGeom>
              <a:avLst/>
              <a:gdLst/>
              <a:ahLst/>
              <a:cxnLst/>
              <a:rect l="l" t="t" r="r" b="b"/>
              <a:pathLst>
                <a:path w="28575" h="121920">
                  <a:moveTo>
                    <a:pt x="0" y="16670"/>
                  </a:moveTo>
                  <a:lnTo>
                    <a:pt x="2837" y="14288"/>
                  </a:lnTo>
                  <a:lnTo>
                    <a:pt x="5675" y="9525"/>
                  </a:lnTo>
                  <a:lnTo>
                    <a:pt x="11350" y="4762"/>
                  </a:lnTo>
                  <a:lnTo>
                    <a:pt x="14187" y="0"/>
                  </a:lnTo>
                  <a:lnTo>
                    <a:pt x="19863" y="4762"/>
                  </a:lnTo>
                  <a:lnTo>
                    <a:pt x="22700" y="9525"/>
                  </a:lnTo>
                  <a:lnTo>
                    <a:pt x="25538" y="14288"/>
                  </a:lnTo>
                  <a:lnTo>
                    <a:pt x="28375" y="16670"/>
                  </a:lnTo>
                  <a:lnTo>
                    <a:pt x="28375" y="28577"/>
                  </a:lnTo>
                  <a:lnTo>
                    <a:pt x="28375" y="38102"/>
                  </a:lnTo>
                  <a:lnTo>
                    <a:pt x="28375" y="102421"/>
                  </a:lnTo>
                  <a:lnTo>
                    <a:pt x="25538" y="104802"/>
                  </a:lnTo>
                  <a:lnTo>
                    <a:pt x="22700" y="109565"/>
                  </a:lnTo>
                  <a:lnTo>
                    <a:pt x="19863" y="116710"/>
                  </a:lnTo>
                  <a:lnTo>
                    <a:pt x="14187" y="121473"/>
                  </a:lnTo>
                  <a:lnTo>
                    <a:pt x="11350" y="116710"/>
                  </a:lnTo>
                  <a:lnTo>
                    <a:pt x="5675" y="109565"/>
                  </a:lnTo>
                  <a:lnTo>
                    <a:pt x="2837" y="104802"/>
                  </a:lnTo>
                  <a:lnTo>
                    <a:pt x="0" y="102421"/>
                  </a:lnTo>
                  <a:lnTo>
                    <a:pt x="0" y="90504"/>
                  </a:lnTo>
                  <a:lnTo>
                    <a:pt x="0" y="80978"/>
                  </a:lnTo>
                  <a:lnTo>
                    <a:pt x="0" y="28577"/>
                  </a:lnTo>
                  <a:lnTo>
                    <a:pt x="0" y="16670"/>
                  </a:lnTo>
                </a:path>
              </a:pathLst>
            </a:custGeom>
            <a:ln w="11724">
              <a:solidFill>
                <a:srgbClr val="000000"/>
              </a:solidFill>
            </a:ln>
          </p:spPr>
          <p:txBody>
            <a:bodyPr wrap="square" lIns="0" tIns="0" rIns="0" bIns="0" rtlCol="0"/>
            <a:lstStyle/>
            <a:p>
              <a:endParaRPr/>
            </a:p>
          </p:txBody>
        </p:sp>
        <p:sp>
          <p:nvSpPr>
            <p:cNvPr id="2817" name="object 2815">
              <a:extLst>
                <a:ext uri="{FF2B5EF4-FFF2-40B4-BE49-F238E27FC236}">
                  <a16:creationId xmlns:a16="http://schemas.microsoft.com/office/drawing/2014/main" id="{948199CF-44C3-4234-A7C0-29F4B396A2C8}"/>
                </a:ext>
              </a:extLst>
            </p:cNvPr>
            <p:cNvSpPr/>
            <p:nvPr/>
          </p:nvSpPr>
          <p:spPr>
            <a:xfrm>
              <a:off x="6380679" y="4703581"/>
              <a:ext cx="31750" cy="124460"/>
            </a:xfrm>
            <a:custGeom>
              <a:avLst/>
              <a:gdLst/>
              <a:ahLst/>
              <a:cxnLst/>
              <a:rect l="l" t="t" r="r" b="b"/>
              <a:pathLst>
                <a:path w="31750" h="124460">
                  <a:moveTo>
                    <a:pt x="17025" y="0"/>
                  </a:moveTo>
                  <a:lnTo>
                    <a:pt x="0" y="19051"/>
                  </a:lnTo>
                  <a:lnTo>
                    <a:pt x="0" y="102421"/>
                  </a:lnTo>
                  <a:lnTo>
                    <a:pt x="17025" y="123854"/>
                  </a:lnTo>
                  <a:lnTo>
                    <a:pt x="31213" y="102421"/>
                  </a:lnTo>
                  <a:lnTo>
                    <a:pt x="31213" y="19051"/>
                  </a:lnTo>
                  <a:lnTo>
                    <a:pt x="17025" y="0"/>
                  </a:lnTo>
                  <a:close/>
                </a:path>
              </a:pathLst>
            </a:custGeom>
            <a:solidFill>
              <a:srgbClr val="FFFF00"/>
            </a:solidFill>
          </p:spPr>
          <p:txBody>
            <a:bodyPr wrap="square" lIns="0" tIns="0" rIns="0" bIns="0" rtlCol="0"/>
            <a:lstStyle/>
            <a:p>
              <a:endParaRPr/>
            </a:p>
          </p:txBody>
        </p:sp>
        <p:sp>
          <p:nvSpPr>
            <p:cNvPr id="2818" name="object 2816">
              <a:extLst>
                <a:ext uri="{FF2B5EF4-FFF2-40B4-BE49-F238E27FC236}">
                  <a16:creationId xmlns:a16="http://schemas.microsoft.com/office/drawing/2014/main" id="{A8B644D4-6FAA-4693-B211-1E6C5338B228}"/>
                </a:ext>
              </a:extLst>
            </p:cNvPr>
            <p:cNvSpPr/>
            <p:nvPr/>
          </p:nvSpPr>
          <p:spPr>
            <a:xfrm>
              <a:off x="6380680" y="4703581"/>
              <a:ext cx="31750" cy="124460"/>
            </a:xfrm>
            <a:custGeom>
              <a:avLst/>
              <a:gdLst/>
              <a:ahLst/>
              <a:cxnLst/>
              <a:rect l="l" t="t" r="r" b="b"/>
              <a:pathLst>
                <a:path w="31750" h="124460">
                  <a:moveTo>
                    <a:pt x="0" y="19051"/>
                  </a:moveTo>
                  <a:lnTo>
                    <a:pt x="17025" y="0"/>
                  </a:lnTo>
                  <a:lnTo>
                    <a:pt x="31213" y="19051"/>
                  </a:lnTo>
                  <a:lnTo>
                    <a:pt x="31213" y="102421"/>
                  </a:lnTo>
                  <a:lnTo>
                    <a:pt x="17025" y="123854"/>
                  </a:lnTo>
                  <a:lnTo>
                    <a:pt x="0" y="102421"/>
                  </a:lnTo>
                  <a:lnTo>
                    <a:pt x="0" y="19051"/>
                  </a:lnTo>
                </a:path>
              </a:pathLst>
            </a:custGeom>
            <a:ln w="11709">
              <a:solidFill>
                <a:srgbClr val="000000"/>
              </a:solidFill>
            </a:ln>
          </p:spPr>
          <p:txBody>
            <a:bodyPr wrap="square" lIns="0" tIns="0" rIns="0" bIns="0" rtlCol="0"/>
            <a:lstStyle/>
            <a:p>
              <a:endParaRPr/>
            </a:p>
          </p:txBody>
        </p:sp>
        <p:sp>
          <p:nvSpPr>
            <p:cNvPr id="2819" name="object 2817">
              <a:extLst>
                <a:ext uri="{FF2B5EF4-FFF2-40B4-BE49-F238E27FC236}">
                  <a16:creationId xmlns:a16="http://schemas.microsoft.com/office/drawing/2014/main" id="{C4265A7C-4E20-4D48-BA59-6688537FDF16}"/>
                </a:ext>
              </a:extLst>
            </p:cNvPr>
            <p:cNvSpPr/>
            <p:nvPr/>
          </p:nvSpPr>
          <p:spPr>
            <a:xfrm>
              <a:off x="3015317" y="4887001"/>
              <a:ext cx="14604" cy="2540"/>
            </a:xfrm>
            <a:custGeom>
              <a:avLst/>
              <a:gdLst/>
              <a:ahLst/>
              <a:cxnLst/>
              <a:rect l="l" t="t" r="r" b="b"/>
              <a:pathLst>
                <a:path w="14605" h="2539">
                  <a:moveTo>
                    <a:pt x="14187" y="0"/>
                  </a:moveTo>
                  <a:lnTo>
                    <a:pt x="0" y="0"/>
                  </a:lnTo>
                  <a:lnTo>
                    <a:pt x="0" y="2381"/>
                  </a:lnTo>
                  <a:lnTo>
                    <a:pt x="14187" y="2381"/>
                  </a:lnTo>
                  <a:lnTo>
                    <a:pt x="14187" y="0"/>
                  </a:lnTo>
                  <a:close/>
                </a:path>
              </a:pathLst>
            </a:custGeom>
            <a:solidFill>
              <a:srgbClr val="D90000"/>
            </a:solidFill>
          </p:spPr>
          <p:txBody>
            <a:bodyPr wrap="square" lIns="0" tIns="0" rIns="0" bIns="0" rtlCol="0"/>
            <a:lstStyle/>
            <a:p>
              <a:endParaRPr/>
            </a:p>
          </p:txBody>
        </p:sp>
        <p:sp>
          <p:nvSpPr>
            <p:cNvPr id="2820" name="object 2818">
              <a:extLst>
                <a:ext uri="{FF2B5EF4-FFF2-40B4-BE49-F238E27FC236}">
                  <a16:creationId xmlns:a16="http://schemas.microsoft.com/office/drawing/2014/main" id="{FF82C104-D694-43B9-B608-BE3A610002F1}"/>
                </a:ext>
              </a:extLst>
            </p:cNvPr>
            <p:cNvSpPr/>
            <p:nvPr/>
          </p:nvSpPr>
          <p:spPr>
            <a:xfrm>
              <a:off x="3015317" y="4887001"/>
              <a:ext cx="14604" cy="2540"/>
            </a:xfrm>
            <a:custGeom>
              <a:avLst/>
              <a:gdLst/>
              <a:ahLst/>
              <a:cxnLst/>
              <a:rect l="l" t="t" r="r" b="b"/>
              <a:pathLst>
                <a:path w="14605" h="2539">
                  <a:moveTo>
                    <a:pt x="14187" y="0"/>
                  </a:moveTo>
                  <a:lnTo>
                    <a:pt x="0" y="0"/>
                  </a:lnTo>
                  <a:lnTo>
                    <a:pt x="0" y="2381"/>
                  </a:lnTo>
                  <a:lnTo>
                    <a:pt x="14187" y="2381"/>
                  </a:lnTo>
                  <a:lnTo>
                    <a:pt x="14187" y="0"/>
                  </a:lnTo>
                  <a:close/>
                </a:path>
              </a:pathLst>
            </a:custGeom>
            <a:solidFill>
              <a:srgbClr val="D10000"/>
            </a:solidFill>
          </p:spPr>
          <p:txBody>
            <a:bodyPr wrap="square" lIns="0" tIns="0" rIns="0" bIns="0" rtlCol="0"/>
            <a:lstStyle/>
            <a:p>
              <a:endParaRPr/>
            </a:p>
          </p:txBody>
        </p:sp>
        <p:sp>
          <p:nvSpPr>
            <p:cNvPr id="2821" name="object 2819">
              <a:extLst>
                <a:ext uri="{FF2B5EF4-FFF2-40B4-BE49-F238E27FC236}">
                  <a16:creationId xmlns:a16="http://schemas.microsoft.com/office/drawing/2014/main" id="{13EA5A32-50E8-44D4-B661-6CE506CF1643}"/>
                </a:ext>
              </a:extLst>
            </p:cNvPr>
            <p:cNvSpPr/>
            <p:nvPr/>
          </p:nvSpPr>
          <p:spPr>
            <a:xfrm>
              <a:off x="3015317" y="4882238"/>
              <a:ext cx="37465" cy="5080"/>
            </a:xfrm>
            <a:custGeom>
              <a:avLst/>
              <a:gdLst/>
              <a:ahLst/>
              <a:cxnLst/>
              <a:rect l="l" t="t" r="r" b="b"/>
              <a:pathLst>
                <a:path w="37464" h="5079">
                  <a:moveTo>
                    <a:pt x="36888" y="0"/>
                  </a:moveTo>
                  <a:lnTo>
                    <a:pt x="0" y="0"/>
                  </a:lnTo>
                  <a:lnTo>
                    <a:pt x="0" y="4762"/>
                  </a:lnTo>
                  <a:lnTo>
                    <a:pt x="36888" y="4762"/>
                  </a:lnTo>
                  <a:lnTo>
                    <a:pt x="36888" y="0"/>
                  </a:lnTo>
                  <a:close/>
                </a:path>
              </a:pathLst>
            </a:custGeom>
            <a:solidFill>
              <a:srgbClr val="CC0000"/>
            </a:solidFill>
          </p:spPr>
          <p:txBody>
            <a:bodyPr wrap="square" lIns="0" tIns="0" rIns="0" bIns="0" rtlCol="0"/>
            <a:lstStyle/>
            <a:p>
              <a:endParaRPr/>
            </a:p>
          </p:txBody>
        </p:sp>
        <p:sp>
          <p:nvSpPr>
            <p:cNvPr id="2822" name="object 2820">
              <a:extLst>
                <a:ext uri="{FF2B5EF4-FFF2-40B4-BE49-F238E27FC236}">
                  <a16:creationId xmlns:a16="http://schemas.microsoft.com/office/drawing/2014/main" id="{B5F2C414-75C3-4738-83F1-D27673B07776}"/>
                </a:ext>
              </a:extLst>
            </p:cNvPr>
            <p:cNvSpPr/>
            <p:nvPr/>
          </p:nvSpPr>
          <p:spPr>
            <a:xfrm>
              <a:off x="3015317" y="4882238"/>
              <a:ext cx="37465" cy="5080"/>
            </a:xfrm>
            <a:custGeom>
              <a:avLst/>
              <a:gdLst/>
              <a:ahLst/>
              <a:cxnLst/>
              <a:rect l="l" t="t" r="r" b="b"/>
              <a:pathLst>
                <a:path w="37464" h="5079">
                  <a:moveTo>
                    <a:pt x="36888" y="0"/>
                  </a:moveTo>
                  <a:lnTo>
                    <a:pt x="0" y="0"/>
                  </a:lnTo>
                  <a:lnTo>
                    <a:pt x="0" y="4762"/>
                  </a:lnTo>
                  <a:lnTo>
                    <a:pt x="36888" y="4762"/>
                  </a:lnTo>
                  <a:lnTo>
                    <a:pt x="36888" y="0"/>
                  </a:lnTo>
                  <a:close/>
                </a:path>
              </a:pathLst>
            </a:custGeom>
            <a:solidFill>
              <a:srgbClr val="C40000"/>
            </a:solidFill>
          </p:spPr>
          <p:txBody>
            <a:bodyPr wrap="square" lIns="0" tIns="0" rIns="0" bIns="0" rtlCol="0"/>
            <a:lstStyle/>
            <a:p>
              <a:endParaRPr/>
            </a:p>
          </p:txBody>
        </p:sp>
        <p:sp>
          <p:nvSpPr>
            <p:cNvPr id="2823" name="object 2821">
              <a:extLst>
                <a:ext uri="{FF2B5EF4-FFF2-40B4-BE49-F238E27FC236}">
                  <a16:creationId xmlns:a16="http://schemas.microsoft.com/office/drawing/2014/main" id="{563350FD-B805-4407-BE07-01C800C77654}"/>
                </a:ext>
              </a:extLst>
            </p:cNvPr>
            <p:cNvSpPr/>
            <p:nvPr/>
          </p:nvSpPr>
          <p:spPr>
            <a:xfrm>
              <a:off x="3009642" y="4879856"/>
              <a:ext cx="45720" cy="2540"/>
            </a:xfrm>
            <a:custGeom>
              <a:avLst/>
              <a:gdLst/>
              <a:ahLst/>
              <a:cxnLst/>
              <a:rect l="l" t="t" r="r" b="b"/>
              <a:pathLst>
                <a:path w="45719" h="2539">
                  <a:moveTo>
                    <a:pt x="0" y="2382"/>
                  </a:moveTo>
                  <a:lnTo>
                    <a:pt x="45401" y="2382"/>
                  </a:lnTo>
                  <a:lnTo>
                    <a:pt x="45401" y="0"/>
                  </a:lnTo>
                  <a:lnTo>
                    <a:pt x="0" y="0"/>
                  </a:lnTo>
                  <a:lnTo>
                    <a:pt x="0" y="2382"/>
                  </a:lnTo>
                  <a:close/>
                </a:path>
              </a:pathLst>
            </a:custGeom>
            <a:solidFill>
              <a:srgbClr val="AF0000"/>
            </a:solidFill>
          </p:spPr>
          <p:txBody>
            <a:bodyPr wrap="square" lIns="0" tIns="0" rIns="0" bIns="0" rtlCol="0"/>
            <a:lstStyle/>
            <a:p>
              <a:endParaRPr/>
            </a:p>
          </p:txBody>
        </p:sp>
        <p:sp>
          <p:nvSpPr>
            <p:cNvPr id="2824" name="object 2822">
              <a:extLst>
                <a:ext uri="{FF2B5EF4-FFF2-40B4-BE49-F238E27FC236}">
                  <a16:creationId xmlns:a16="http://schemas.microsoft.com/office/drawing/2014/main" id="{818B7417-212B-40B3-95FC-657C88100B97}"/>
                </a:ext>
              </a:extLst>
            </p:cNvPr>
            <p:cNvSpPr/>
            <p:nvPr/>
          </p:nvSpPr>
          <p:spPr>
            <a:xfrm>
              <a:off x="3009642" y="4879857"/>
              <a:ext cx="45720" cy="2540"/>
            </a:xfrm>
            <a:custGeom>
              <a:avLst/>
              <a:gdLst/>
              <a:ahLst/>
              <a:cxnLst/>
              <a:rect l="l" t="t" r="r" b="b"/>
              <a:pathLst>
                <a:path w="45719" h="2539">
                  <a:moveTo>
                    <a:pt x="45401" y="0"/>
                  </a:moveTo>
                  <a:lnTo>
                    <a:pt x="0" y="0"/>
                  </a:lnTo>
                  <a:lnTo>
                    <a:pt x="0" y="2381"/>
                  </a:lnTo>
                  <a:lnTo>
                    <a:pt x="45401" y="2381"/>
                  </a:lnTo>
                  <a:lnTo>
                    <a:pt x="45401" y="0"/>
                  </a:lnTo>
                  <a:close/>
                </a:path>
              </a:pathLst>
            </a:custGeom>
            <a:solidFill>
              <a:srgbClr val="AB0000"/>
            </a:solidFill>
          </p:spPr>
          <p:txBody>
            <a:bodyPr wrap="square" lIns="0" tIns="0" rIns="0" bIns="0" rtlCol="0"/>
            <a:lstStyle/>
            <a:p>
              <a:endParaRPr/>
            </a:p>
          </p:txBody>
        </p:sp>
        <p:sp>
          <p:nvSpPr>
            <p:cNvPr id="2825" name="object 2823">
              <a:extLst>
                <a:ext uri="{FF2B5EF4-FFF2-40B4-BE49-F238E27FC236}">
                  <a16:creationId xmlns:a16="http://schemas.microsoft.com/office/drawing/2014/main" id="{A8C5AA4B-F0B2-4CEF-897C-9E0070753BAB}"/>
                </a:ext>
              </a:extLst>
            </p:cNvPr>
            <p:cNvSpPr/>
            <p:nvPr/>
          </p:nvSpPr>
          <p:spPr>
            <a:xfrm>
              <a:off x="3006804" y="4877475"/>
              <a:ext cx="48260" cy="2540"/>
            </a:xfrm>
            <a:custGeom>
              <a:avLst/>
              <a:gdLst/>
              <a:ahLst/>
              <a:cxnLst/>
              <a:rect l="l" t="t" r="r" b="b"/>
              <a:pathLst>
                <a:path w="48260" h="2539">
                  <a:moveTo>
                    <a:pt x="48238" y="2381"/>
                  </a:moveTo>
                  <a:lnTo>
                    <a:pt x="48238" y="0"/>
                  </a:lnTo>
                  <a:lnTo>
                    <a:pt x="0" y="0"/>
                  </a:lnTo>
                  <a:lnTo>
                    <a:pt x="0" y="2381"/>
                  </a:lnTo>
                  <a:lnTo>
                    <a:pt x="48238" y="2381"/>
                  </a:lnTo>
                  <a:close/>
                </a:path>
              </a:pathLst>
            </a:custGeom>
            <a:solidFill>
              <a:srgbClr val="A20000"/>
            </a:solidFill>
          </p:spPr>
          <p:txBody>
            <a:bodyPr wrap="square" lIns="0" tIns="0" rIns="0" bIns="0" rtlCol="0"/>
            <a:lstStyle/>
            <a:p>
              <a:endParaRPr/>
            </a:p>
          </p:txBody>
        </p:sp>
        <p:sp>
          <p:nvSpPr>
            <p:cNvPr id="2826" name="object 2824">
              <a:extLst>
                <a:ext uri="{FF2B5EF4-FFF2-40B4-BE49-F238E27FC236}">
                  <a16:creationId xmlns:a16="http://schemas.microsoft.com/office/drawing/2014/main" id="{D7F90CDA-B43E-4A08-B562-C875575868C8}"/>
                </a:ext>
              </a:extLst>
            </p:cNvPr>
            <p:cNvSpPr/>
            <p:nvPr/>
          </p:nvSpPr>
          <p:spPr>
            <a:xfrm>
              <a:off x="3006804" y="4877475"/>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9E0000"/>
            </a:solidFill>
          </p:spPr>
          <p:txBody>
            <a:bodyPr wrap="square" lIns="0" tIns="0" rIns="0" bIns="0" rtlCol="0"/>
            <a:lstStyle/>
            <a:p>
              <a:endParaRPr/>
            </a:p>
          </p:txBody>
        </p:sp>
        <p:sp>
          <p:nvSpPr>
            <p:cNvPr id="2827" name="object 2825">
              <a:extLst>
                <a:ext uri="{FF2B5EF4-FFF2-40B4-BE49-F238E27FC236}">
                  <a16:creationId xmlns:a16="http://schemas.microsoft.com/office/drawing/2014/main" id="{75E6A274-5BB3-4D2B-BDE8-5D8FC5E7B668}"/>
                </a:ext>
              </a:extLst>
            </p:cNvPr>
            <p:cNvSpPr/>
            <p:nvPr/>
          </p:nvSpPr>
          <p:spPr>
            <a:xfrm>
              <a:off x="3003967" y="4875084"/>
              <a:ext cx="48260" cy="2540"/>
            </a:xfrm>
            <a:custGeom>
              <a:avLst/>
              <a:gdLst/>
              <a:ahLst/>
              <a:cxnLst/>
              <a:rect l="l" t="t" r="r" b="b"/>
              <a:pathLst>
                <a:path w="48260" h="2539">
                  <a:moveTo>
                    <a:pt x="48238" y="0"/>
                  </a:moveTo>
                  <a:lnTo>
                    <a:pt x="0" y="0"/>
                  </a:lnTo>
                  <a:lnTo>
                    <a:pt x="0" y="2391"/>
                  </a:lnTo>
                  <a:lnTo>
                    <a:pt x="48238" y="2391"/>
                  </a:lnTo>
                  <a:lnTo>
                    <a:pt x="48238" y="0"/>
                  </a:lnTo>
                  <a:close/>
                </a:path>
              </a:pathLst>
            </a:custGeom>
            <a:solidFill>
              <a:srgbClr val="950000"/>
            </a:solidFill>
          </p:spPr>
          <p:txBody>
            <a:bodyPr wrap="square" lIns="0" tIns="0" rIns="0" bIns="0" rtlCol="0"/>
            <a:lstStyle/>
            <a:p>
              <a:endParaRPr/>
            </a:p>
          </p:txBody>
        </p:sp>
        <p:sp>
          <p:nvSpPr>
            <p:cNvPr id="2828" name="object 2826">
              <a:extLst>
                <a:ext uri="{FF2B5EF4-FFF2-40B4-BE49-F238E27FC236}">
                  <a16:creationId xmlns:a16="http://schemas.microsoft.com/office/drawing/2014/main" id="{F3B19395-47CF-4C36-9BDF-F90F2637FA97}"/>
                </a:ext>
              </a:extLst>
            </p:cNvPr>
            <p:cNvSpPr/>
            <p:nvPr/>
          </p:nvSpPr>
          <p:spPr>
            <a:xfrm>
              <a:off x="3003967" y="4875084"/>
              <a:ext cx="48260" cy="2540"/>
            </a:xfrm>
            <a:custGeom>
              <a:avLst/>
              <a:gdLst/>
              <a:ahLst/>
              <a:cxnLst/>
              <a:rect l="l" t="t" r="r" b="b"/>
              <a:pathLst>
                <a:path w="48260" h="2539">
                  <a:moveTo>
                    <a:pt x="48238" y="0"/>
                  </a:moveTo>
                  <a:lnTo>
                    <a:pt x="0" y="0"/>
                  </a:lnTo>
                  <a:lnTo>
                    <a:pt x="0" y="2391"/>
                  </a:lnTo>
                  <a:lnTo>
                    <a:pt x="48238" y="2391"/>
                  </a:lnTo>
                  <a:lnTo>
                    <a:pt x="48238" y="0"/>
                  </a:lnTo>
                  <a:close/>
                </a:path>
              </a:pathLst>
            </a:custGeom>
            <a:solidFill>
              <a:srgbClr val="8F0000"/>
            </a:solidFill>
          </p:spPr>
          <p:txBody>
            <a:bodyPr wrap="square" lIns="0" tIns="0" rIns="0" bIns="0" rtlCol="0"/>
            <a:lstStyle/>
            <a:p>
              <a:endParaRPr/>
            </a:p>
          </p:txBody>
        </p:sp>
        <p:sp>
          <p:nvSpPr>
            <p:cNvPr id="2829" name="object 2827">
              <a:extLst>
                <a:ext uri="{FF2B5EF4-FFF2-40B4-BE49-F238E27FC236}">
                  <a16:creationId xmlns:a16="http://schemas.microsoft.com/office/drawing/2014/main" id="{6671780F-9E40-4E03-AB6B-0D1C54574922}"/>
                </a:ext>
              </a:extLst>
            </p:cNvPr>
            <p:cNvSpPr/>
            <p:nvPr/>
          </p:nvSpPr>
          <p:spPr>
            <a:xfrm>
              <a:off x="2998292" y="4872702"/>
              <a:ext cx="53975" cy="2540"/>
            </a:xfrm>
            <a:custGeom>
              <a:avLst/>
              <a:gdLst/>
              <a:ahLst/>
              <a:cxnLst/>
              <a:rect l="l" t="t" r="r" b="b"/>
              <a:pathLst>
                <a:path w="53975" h="2539">
                  <a:moveTo>
                    <a:pt x="53913" y="0"/>
                  </a:moveTo>
                  <a:lnTo>
                    <a:pt x="0" y="0"/>
                  </a:lnTo>
                  <a:lnTo>
                    <a:pt x="2837" y="2381"/>
                  </a:lnTo>
                  <a:lnTo>
                    <a:pt x="53913" y="2381"/>
                  </a:lnTo>
                  <a:lnTo>
                    <a:pt x="53913" y="0"/>
                  </a:lnTo>
                  <a:close/>
                </a:path>
              </a:pathLst>
            </a:custGeom>
            <a:solidFill>
              <a:srgbClr val="890000"/>
            </a:solidFill>
          </p:spPr>
          <p:txBody>
            <a:bodyPr wrap="square" lIns="0" tIns="0" rIns="0" bIns="0" rtlCol="0"/>
            <a:lstStyle/>
            <a:p>
              <a:endParaRPr/>
            </a:p>
          </p:txBody>
        </p:sp>
        <p:sp>
          <p:nvSpPr>
            <p:cNvPr id="2830" name="object 2828">
              <a:extLst>
                <a:ext uri="{FF2B5EF4-FFF2-40B4-BE49-F238E27FC236}">
                  <a16:creationId xmlns:a16="http://schemas.microsoft.com/office/drawing/2014/main" id="{03F068F5-B886-462F-8838-7A5D469CAF1E}"/>
                </a:ext>
              </a:extLst>
            </p:cNvPr>
            <p:cNvSpPr/>
            <p:nvPr/>
          </p:nvSpPr>
          <p:spPr>
            <a:xfrm>
              <a:off x="2998292" y="4872702"/>
              <a:ext cx="53975" cy="2540"/>
            </a:xfrm>
            <a:custGeom>
              <a:avLst/>
              <a:gdLst/>
              <a:ahLst/>
              <a:cxnLst/>
              <a:rect l="l" t="t" r="r" b="b"/>
              <a:pathLst>
                <a:path w="53975" h="2539">
                  <a:moveTo>
                    <a:pt x="53913" y="0"/>
                  </a:moveTo>
                  <a:lnTo>
                    <a:pt x="0" y="0"/>
                  </a:lnTo>
                  <a:lnTo>
                    <a:pt x="2837" y="2381"/>
                  </a:lnTo>
                  <a:lnTo>
                    <a:pt x="53913" y="2381"/>
                  </a:lnTo>
                  <a:lnTo>
                    <a:pt x="53913" y="0"/>
                  </a:lnTo>
                  <a:close/>
                </a:path>
              </a:pathLst>
            </a:custGeom>
            <a:solidFill>
              <a:srgbClr val="820000"/>
            </a:solidFill>
          </p:spPr>
          <p:txBody>
            <a:bodyPr wrap="square" lIns="0" tIns="0" rIns="0" bIns="0" rtlCol="0"/>
            <a:lstStyle/>
            <a:p>
              <a:endParaRPr/>
            </a:p>
          </p:txBody>
        </p:sp>
        <p:sp>
          <p:nvSpPr>
            <p:cNvPr id="2831" name="object 2829">
              <a:extLst>
                <a:ext uri="{FF2B5EF4-FFF2-40B4-BE49-F238E27FC236}">
                  <a16:creationId xmlns:a16="http://schemas.microsoft.com/office/drawing/2014/main" id="{B38FD2F5-2662-45DD-8C8B-F52EAD0CE0C0}"/>
                </a:ext>
              </a:extLst>
            </p:cNvPr>
            <p:cNvSpPr/>
            <p:nvPr/>
          </p:nvSpPr>
          <p:spPr>
            <a:xfrm>
              <a:off x="3001129" y="4870319"/>
              <a:ext cx="57150" cy="5080"/>
            </a:xfrm>
            <a:custGeom>
              <a:avLst/>
              <a:gdLst/>
              <a:ahLst/>
              <a:cxnLst/>
              <a:rect l="l" t="t" r="r" b="b"/>
              <a:pathLst>
                <a:path w="57150" h="5079">
                  <a:moveTo>
                    <a:pt x="0" y="4764"/>
                  </a:moveTo>
                  <a:lnTo>
                    <a:pt x="56751" y="4764"/>
                  </a:lnTo>
                  <a:lnTo>
                    <a:pt x="56751" y="0"/>
                  </a:lnTo>
                  <a:lnTo>
                    <a:pt x="0" y="0"/>
                  </a:lnTo>
                  <a:lnTo>
                    <a:pt x="0" y="4764"/>
                  </a:lnTo>
                  <a:close/>
                </a:path>
              </a:pathLst>
            </a:custGeom>
            <a:solidFill>
              <a:srgbClr val="7C0000"/>
            </a:solidFill>
          </p:spPr>
          <p:txBody>
            <a:bodyPr wrap="square" lIns="0" tIns="0" rIns="0" bIns="0" rtlCol="0"/>
            <a:lstStyle/>
            <a:p>
              <a:endParaRPr/>
            </a:p>
          </p:txBody>
        </p:sp>
        <p:sp>
          <p:nvSpPr>
            <p:cNvPr id="2832" name="object 2830">
              <a:extLst>
                <a:ext uri="{FF2B5EF4-FFF2-40B4-BE49-F238E27FC236}">
                  <a16:creationId xmlns:a16="http://schemas.microsoft.com/office/drawing/2014/main" id="{6656C5F6-8AB5-4264-8A32-F6B623CBE5B9}"/>
                </a:ext>
              </a:extLst>
            </p:cNvPr>
            <p:cNvSpPr/>
            <p:nvPr/>
          </p:nvSpPr>
          <p:spPr>
            <a:xfrm>
              <a:off x="3001129" y="4870321"/>
              <a:ext cx="57150" cy="5080"/>
            </a:xfrm>
            <a:custGeom>
              <a:avLst/>
              <a:gdLst/>
              <a:ahLst/>
              <a:cxnLst/>
              <a:rect l="l" t="t" r="r" b="b"/>
              <a:pathLst>
                <a:path w="57150" h="5079">
                  <a:moveTo>
                    <a:pt x="0" y="0"/>
                  </a:moveTo>
                  <a:lnTo>
                    <a:pt x="0" y="4762"/>
                  </a:lnTo>
                  <a:lnTo>
                    <a:pt x="56751" y="4762"/>
                  </a:lnTo>
                  <a:lnTo>
                    <a:pt x="56751" y="0"/>
                  </a:lnTo>
                  <a:lnTo>
                    <a:pt x="0" y="0"/>
                  </a:lnTo>
                  <a:close/>
                </a:path>
              </a:pathLst>
            </a:custGeom>
            <a:solidFill>
              <a:srgbClr val="750000"/>
            </a:solidFill>
          </p:spPr>
          <p:txBody>
            <a:bodyPr wrap="square" lIns="0" tIns="0" rIns="0" bIns="0" rtlCol="0"/>
            <a:lstStyle/>
            <a:p>
              <a:endParaRPr/>
            </a:p>
          </p:txBody>
        </p:sp>
        <p:sp>
          <p:nvSpPr>
            <p:cNvPr id="2833" name="object 2831">
              <a:extLst>
                <a:ext uri="{FF2B5EF4-FFF2-40B4-BE49-F238E27FC236}">
                  <a16:creationId xmlns:a16="http://schemas.microsoft.com/office/drawing/2014/main" id="{50D71E6B-4B92-47B3-AD7E-85EEDBA4E660}"/>
                </a:ext>
              </a:extLst>
            </p:cNvPr>
            <p:cNvSpPr/>
            <p:nvPr/>
          </p:nvSpPr>
          <p:spPr>
            <a:xfrm>
              <a:off x="3001129" y="4867940"/>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6F0000"/>
            </a:solidFill>
          </p:spPr>
          <p:txBody>
            <a:bodyPr wrap="square" lIns="0" tIns="0" rIns="0" bIns="0" rtlCol="0"/>
            <a:lstStyle/>
            <a:p>
              <a:endParaRPr/>
            </a:p>
          </p:txBody>
        </p:sp>
        <p:sp>
          <p:nvSpPr>
            <p:cNvPr id="2834" name="object 2832">
              <a:extLst>
                <a:ext uri="{FF2B5EF4-FFF2-40B4-BE49-F238E27FC236}">
                  <a16:creationId xmlns:a16="http://schemas.microsoft.com/office/drawing/2014/main" id="{6D8743B5-4A3A-48D3-9A8F-3A022866D8E7}"/>
                </a:ext>
              </a:extLst>
            </p:cNvPr>
            <p:cNvSpPr/>
            <p:nvPr/>
          </p:nvSpPr>
          <p:spPr>
            <a:xfrm>
              <a:off x="3001129" y="4867940"/>
              <a:ext cx="53975" cy="2540"/>
            </a:xfrm>
            <a:custGeom>
              <a:avLst/>
              <a:gdLst/>
              <a:ahLst/>
              <a:cxnLst/>
              <a:rect l="l" t="t" r="r" b="b"/>
              <a:pathLst>
                <a:path w="53975" h="2539">
                  <a:moveTo>
                    <a:pt x="53913" y="0"/>
                  </a:moveTo>
                  <a:lnTo>
                    <a:pt x="0" y="0"/>
                  </a:lnTo>
                  <a:lnTo>
                    <a:pt x="0" y="2381"/>
                  </a:lnTo>
                  <a:lnTo>
                    <a:pt x="53913" y="2381"/>
                  </a:lnTo>
                  <a:lnTo>
                    <a:pt x="53913" y="0"/>
                  </a:lnTo>
                  <a:close/>
                </a:path>
              </a:pathLst>
            </a:custGeom>
            <a:solidFill>
              <a:srgbClr val="690000"/>
            </a:solidFill>
          </p:spPr>
          <p:txBody>
            <a:bodyPr wrap="square" lIns="0" tIns="0" rIns="0" bIns="0" rtlCol="0"/>
            <a:lstStyle/>
            <a:p>
              <a:endParaRPr/>
            </a:p>
          </p:txBody>
        </p:sp>
        <p:sp>
          <p:nvSpPr>
            <p:cNvPr id="2835" name="object 2833">
              <a:extLst>
                <a:ext uri="{FF2B5EF4-FFF2-40B4-BE49-F238E27FC236}">
                  <a16:creationId xmlns:a16="http://schemas.microsoft.com/office/drawing/2014/main" id="{5FF6940A-E3C8-461A-AD61-70135E9BDE00}"/>
                </a:ext>
              </a:extLst>
            </p:cNvPr>
            <p:cNvSpPr/>
            <p:nvPr/>
          </p:nvSpPr>
          <p:spPr>
            <a:xfrm>
              <a:off x="3003967" y="4865558"/>
              <a:ext cx="48260" cy="2540"/>
            </a:xfrm>
            <a:custGeom>
              <a:avLst/>
              <a:gdLst/>
              <a:ahLst/>
              <a:cxnLst/>
              <a:rect l="l" t="t" r="r" b="b"/>
              <a:pathLst>
                <a:path w="48260" h="2539">
                  <a:moveTo>
                    <a:pt x="48238" y="0"/>
                  </a:moveTo>
                  <a:lnTo>
                    <a:pt x="0" y="0"/>
                  </a:lnTo>
                  <a:lnTo>
                    <a:pt x="0" y="2381"/>
                  </a:lnTo>
                  <a:lnTo>
                    <a:pt x="48238" y="2381"/>
                  </a:lnTo>
                  <a:lnTo>
                    <a:pt x="48238" y="0"/>
                  </a:lnTo>
                  <a:close/>
                </a:path>
              </a:pathLst>
            </a:custGeom>
            <a:solidFill>
              <a:srgbClr val="620000"/>
            </a:solidFill>
          </p:spPr>
          <p:txBody>
            <a:bodyPr wrap="square" lIns="0" tIns="0" rIns="0" bIns="0" rtlCol="0"/>
            <a:lstStyle/>
            <a:p>
              <a:endParaRPr/>
            </a:p>
          </p:txBody>
        </p:sp>
        <p:sp>
          <p:nvSpPr>
            <p:cNvPr id="2836" name="object 2834">
              <a:extLst>
                <a:ext uri="{FF2B5EF4-FFF2-40B4-BE49-F238E27FC236}">
                  <a16:creationId xmlns:a16="http://schemas.microsoft.com/office/drawing/2014/main" id="{4E05B929-3C25-4FAB-82C0-3D47B2EE82D2}"/>
                </a:ext>
              </a:extLst>
            </p:cNvPr>
            <p:cNvSpPr/>
            <p:nvPr/>
          </p:nvSpPr>
          <p:spPr>
            <a:xfrm>
              <a:off x="3003967" y="4865558"/>
              <a:ext cx="48260" cy="2540"/>
            </a:xfrm>
            <a:custGeom>
              <a:avLst/>
              <a:gdLst/>
              <a:ahLst/>
              <a:cxnLst/>
              <a:rect l="l" t="t" r="r" b="b"/>
              <a:pathLst>
                <a:path w="48260" h="2539">
                  <a:moveTo>
                    <a:pt x="0" y="0"/>
                  </a:moveTo>
                  <a:lnTo>
                    <a:pt x="0" y="2381"/>
                  </a:lnTo>
                  <a:lnTo>
                    <a:pt x="48238" y="2381"/>
                  </a:lnTo>
                  <a:lnTo>
                    <a:pt x="48238" y="0"/>
                  </a:lnTo>
                  <a:lnTo>
                    <a:pt x="0" y="0"/>
                  </a:lnTo>
                  <a:close/>
                </a:path>
              </a:pathLst>
            </a:custGeom>
            <a:solidFill>
              <a:srgbClr val="5C0000"/>
            </a:solidFill>
          </p:spPr>
          <p:txBody>
            <a:bodyPr wrap="square" lIns="0" tIns="0" rIns="0" bIns="0" rtlCol="0"/>
            <a:lstStyle/>
            <a:p>
              <a:endParaRPr/>
            </a:p>
          </p:txBody>
        </p:sp>
        <p:sp>
          <p:nvSpPr>
            <p:cNvPr id="2837" name="object 2835">
              <a:extLst>
                <a:ext uri="{FF2B5EF4-FFF2-40B4-BE49-F238E27FC236}">
                  <a16:creationId xmlns:a16="http://schemas.microsoft.com/office/drawing/2014/main" id="{A65AA2FE-35EE-4DD4-A3CE-236EDCDD05DB}"/>
                </a:ext>
              </a:extLst>
            </p:cNvPr>
            <p:cNvSpPr/>
            <p:nvPr/>
          </p:nvSpPr>
          <p:spPr>
            <a:xfrm>
              <a:off x="3003967" y="4863177"/>
              <a:ext cx="43180" cy="2540"/>
            </a:xfrm>
            <a:custGeom>
              <a:avLst/>
              <a:gdLst/>
              <a:ahLst/>
              <a:cxnLst/>
              <a:rect l="l" t="t" r="r" b="b"/>
              <a:pathLst>
                <a:path w="43180" h="2539">
                  <a:moveTo>
                    <a:pt x="42563" y="0"/>
                  </a:moveTo>
                  <a:lnTo>
                    <a:pt x="0" y="0"/>
                  </a:lnTo>
                  <a:lnTo>
                    <a:pt x="0" y="2381"/>
                  </a:lnTo>
                  <a:lnTo>
                    <a:pt x="42563" y="2381"/>
                  </a:lnTo>
                  <a:lnTo>
                    <a:pt x="42563" y="0"/>
                  </a:lnTo>
                  <a:close/>
                </a:path>
              </a:pathLst>
            </a:custGeom>
            <a:solidFill>
              <a:srgbClr val="530000"/>
            </a:solidFill>
          </p:spPr>
          <p:txBody>
            <a:bodyPr wrap="square" lIns="0" tIns="0" rIns="0" bIns="0" rtlCol="0"/>
            <a:lstStyle/>
            <a:p>
              <a:endParaRPr/>
            </a:p>
          </p:txBody>
        </p:sp>
        <p:sp>
          <p:nvSpPr>
            <p:cNvPr id="2838" name="object 2836">
              <a:extLst>
                <a:ext uri="{FF2B5EF4-FFF2-40B4-BE49-F238E27FC236}">
                  <a16:creationId xmlns:a16="http://schemas.microsoft.com/office/drawing/2014/main" id="{1C07B18B-9838-4F37-8C62-20275F5AEA4B}"/>
                </a:ext>
              </a:extLst>
            </p:cNvPr>
            <p:cNvSpPr/>
            <p:nvPr/>
          </p:nvSpPr>
          <p:spPr>
            <a:xfrm>
              <a:off x="3003967" y="4863177"/>
              <a:ext cx="43180" cy="2540"/>
            </a:xfrm>
            <a:custGeom>
              <a:avLst/>
              <a:gdLst/>
              <a:ahLst/>
              <a:cxnLst/>
              <a:rect l="l" t="t" r="r" b="b"/>
              <a:pathLst>
                <a:path w="43180" h="2539">
                  <a:moveTo>
                    <a:pt x="0" y="2381"/>
                  </a:moveTo>
                  <a:lnTo>
                    <a:pt x="0" y="0"/>
                  </a:lnTo>
                  <a:lnTo>
                    <a:pt x="42563" y="0"/>
                  </a:lnTo>
                  <a:lnTo>
                    <a:pt x="42563" y="2381"/>
                  </a:lnTo>
                  <a:lnTo>
                    <a:pt x="0" y="2381"/>
                  </a:lnTo>
                  <a:close/>
                </a:path>
              </a:pathLst>
            </a:custGeom>
            <a:solidFill>
              <a:srgbClr val="4F0000"/>
            </a:solidFill>
          </p:spPr>
          <p:txBody>
            <a:bodyPr wrap="square" lIns="0" tIns="0" rIns="0" bIns="0" rtlCol="0"/>
            <a:lstStyle/>
            <a:p>
              <a:endParaRPr/>
            </a:p>
          </p:txBody>
        </p:sp>
        <p:sp>
          <p:nvSpPr>
            <p:cNvPr id="2839" name="object 2837">
              <a:extLst>
                <a:ext uri="{FF2B5EF4-FFF2-40B4-BE49-F238E27FC236}">
                  <a16:creationId xmlns:a16="http://schemas.microsoft.com/office/drawing/2014/main" id="{3FB9938A-31D5-4F07-AA76-3A0C9EF1D687}"/>
                </a:ext>
              </a:extLst>
            </p:cNvPr>
            <p:cNvSpPr/>
            <p:nvPr/>
          </p:nvSpPr>
          <p:spPr>
            <a:xfrm>
              <a:off x="3003967" y="4860795"/>
              <a:ext cx="40005" cy="2540"/>
            </a:xfrm>
            <a:custGeom>
              <a:avLst/>
              <a:gdLst/>
              <a:ahLst/>
              <a:cxnLst/>
              <a:rect l="l" t="t" r="r" b="b"/>
              <a:pathLst>
                <a:path w="40005" h="2539">
                  <a:moveTo>
                    <a:pt x="39726" y="0"/>
                  </a:moveTo>
                  <a:lnTo>
                    <a:pt x="2837" y="0"/>
                  </a:lnTo>
                  <a:lnTo>
                    <a:pt x="0" y="2381"/>
                  </a:lnTo>
                  <a:lnTo>
                    <a:pt x="39726" y="2381"/>
                  </a:lnTo>
                  <a:lnTo>
                    <a:pt x="39726" y="0"/>
                  </a:lnTo>
                  <a:close/>
                </a:path>
              </a:pathLst>
            </a:custGeom>
            <a:solidFill>
              <a:srgbClr val="460000"/>
            </a:solidFill>
          </p:spPr>
          <p:txBody>
            <a:bodyPr wrap="square" lIns="0" tIns="0" rIns="0" bIns="0" rtlCol="0"/>
            <a:lstStyle/>
            <a:p>
              <a:endParaRPr/>
            </a:p>
          </p:txBody>
        </p:sp>
        <p:sp>
          <p:nvSpPr>
            <p:cNvPr id="2840" name="object 2838">
              <a:extLst>
                <a:ext uri="{FF2B5EF4-FFF2-40B4-BE49-F238E27FC236}">
                  <a16:creationId xmlns:a16="http://schemas.microsoft.com/office/drawing/2014/main" id="{AE97E4CA-BFE3-4BED-833E-F54E3DC12155}"/>
                </a:ext>
              </a:extLst>
            </p:cNvPr>
            <p:cNvSpPr/>
            <p:nvPr/>
          </p:nvSpPr>
          <p:spPr>
            <a:xfrm>
              <a:off x="3003967" y="4860795"/>
              <a:ext cx="40005" cy="2540"/>
            </a:xfrm>
            <a:custGeom>
              <a:avLst/>
              <a:gdLst/>
              <a:ahLst/>
              <a:cxnLst/>
              <a:rect l="l" t="t" r="r" b="b"/>
              <a:pathLst>
                <a:path w="40005" h="2539">
                  <a:moveTo>
                    <a:pt x="39726" y="0"/>
                  </a:moveTo>
                  <a:lnTo>
                    <a:pt x="2837" y="0"/>
                  </a:lnTo>
                  <a:lnTo>
                    <a:pt x="0" y="2381"/>
                  </a:lnTo>
                  <a:lnTo>
                    <a:pt x="39726" y="2381"/>
                  </a:lnTo>
                  <a:lnTo>
                    <a:pt x="39726" y="0"/>
                  </a:lnTo>
                  <a:close/>
                </a:path>
              </a:pathLst>
            </a:custGeom>
            <a:solidFill>
              <a:srgbClr val="420000"/>
            </a:solidFill>
          </p:spPr>
          <p:txBody>
            <a:bodyPr wrap="square" lIns="0" tIns="0" rIns="0" bIns="0" rtlCol="0"/>
            <a:lstStyle/>
            <a:p>
              <a:endParaRPr/>
            </a:p>
          </p:txBody>
        </p:sp>
        <p:sp>
          <p:nvSpPr>
            <p:cNvPr id="2841" name="object 2839">
              <a:extLst>
                <a:ext uri="{FF2B5EF4-FFF2-40B4-BE49-F238E27FC236}">
                  <a16:creationId xmlns:a16="http://schemas.microsoft.com/office/drawing/2014/main" id="{4620DC54-4C59-4D2C-9FF5-5ED7287E27E2}"/>
                </a:ext>
              </a:extLst>
            </p:cNvPr>
            <p:cNvSpPr/>
            <p:nvPr/>
          </p:nvSpPr>
          <p:spPr>
            <a:xfrm>
              <a:off x="3006804" y="4856031"/>
              <a:ext cx="34290" cy="5080"/>
            </a:xfrm>
            <a:custGeom>
              <a:avLst/>
              <a:gdLst/>
              <a:ahLst/>
              <a:cxnLst/>
              <a:rect l="l" t="t" r="r" b="b"/>
              <a:pathLst>
                <a:path w="34289" h="5079">
                  <a:moveTo>
                    <a:pt x="0" y="4764"/>
                  </a:moveTo>
                  <a:lnTo>
                    <a:pt x="34050" y="4764"/>
                  </a:lnTo>
                  <a:lnTo>
                    <a:pt x="34050" y="0"/>
                  </a:lnTo>
                  <a:lnTo>
                    <a:pt x="0" y="0"/>
                  </a:lnTo>
                  <a:lnTo>
                    <a:pt x="0" y="4764"/>
                  </a:lnTo>
                  <a:close/>
                </a:path>
              </a:pathLst>
            </a:custGeom>
            <a:solidFill>
              <a:srgbClr val="3A0000"/>
            </a:solidFill>
          </p:spPr>
          <p:txBody>
            <a:bodyPr wrap="square" lIns="0" tIns="0" rIns="0" bIns="0" rtlCol="0"/>
            <a:lstStyle/>
            <a:p>
              <a:endParaRPr/>
            </a:p>
          </p:txBody>
        </p:sp>
        <p:sp>
          <p:nvSpPr>
            <p:cNvPr id="2842" name="object 2840">
              <a:extLst>
                <a:ext uri="{FF2B5EF4-FFF2-40B4-BE49-F238E27FC236}">
                  <a16:creationId xmlns:a16="http://schemas.microsoft.com/office/drawing/2014/main" id="{E0E2D443-41C8-4D0B-A6C5-17841E6ED03E}"/>
                </a:ext>
              </a:extLst>
            </p:cNvPr>
            <p:cNvSpPr/>
            <p:nvPr/>
          </p:nvSpPr>
          <p:spPr>
            <a:xfrm>
              <a:off x="3006804" y="4856033"/>
              <a:ext cx="34290" cy="5080"/>
            </a:xfrm>
            <a:custGeom>
              <a:avLst/>
              <a:gdLst/>
              <a:ahLst/>
              <a:cxnLst/>
              <a:rect l="l" t="t" r="r" b="b"/>
              <a:pathLst>
                <a:path w="34289" h="5079">
                  <a:moveTo>
                    <a:pt x="0" y="4762"/>
                  </a:moveTo>
                  <a:lnTo>
                    <a:pt x="0" y="0"/>
                  </a:lnTo>
                  <a:lnTo>
                    <a:pt x="34050" y="0"/>
                  </a:lnTo>
                  <a:lnTo>
                    <a:pt x="34050" y="4762"/>
                  </a:lnTo>
                  <a:lnTo>
                    <a:pt x="0" y="4762"/>
                  </a:lnTo>
                  <a:close/>
                </a:path>
              </a:pathLst>
            </a:custGeom>
            <a:solidFill>
              <a:srgbClr val="360000"/>
            </a:solidFill>
          </p:spPr>
          <p:txBody>
            <a:bodyPr wrap="square" lIns="0" tIns="0" rIns="0" bIns="0" rtlCol="0"/>
            <a:lstStyle/>
            <a:p>
              <a:endParaRPr/>
            </a:p>
          </p:txBody>
        </p:sp>
        <p:sp>
          <p:nvSpPr>
            <p:cNvPr id="2843" name="object 2841">
              <a:extLst>
                <a:ext uri="{FF2B5EF4-FFF2-40B4-BE49-F238E27FC236}">
                  <a16:creationId xmlns:a16="http://schemas.microsoft.com/office/drawing/2014/main" id="{2E0DA14A-274F-4924-A623-3A18704CF89C}"/>
                </a:ext>
              </a:extLst>
            </p:cNvPr>
            <p:cNvSpPr/>
            <p:nvPr/>
          </p:nvSpPr>
          <p:spPr>
            <a:xfrm>
              <a:off x="3006804" y="4853651"/>
              <a:ext cx="34290" cy="2540"/>
            </a:xfrm>
            <a:custGeom>
              <a:avLst/>
              <a:gdLst/>
              <a:ahLst/>
              <a:cxnLst/>
              <a:rect l="l" t="t" r="r" b="b"/>
              <a:pathLst>
                <a:path w="34289" h="2539">
                  <a:moveTo>
                    <a:pt x="2837" y="0"/>
                  </a:moveTo>
                  <a:lnTo>
                    <a:pt x="0" y="0"/>
                  </a:lnTo>
                  <a:lnTo>
                    <a:pt x="0" y="2381"/>
                  </a:lnTo>
                  <a:lnTo>
                    <a:pt x="2837" y="2381"/>
                  </a:lnTo>
                  <a:lnTo>
                    <a:pt x="2837" y="0"/>
                  </a:lnTo>
                  <a:close/>
                </a:path>
                <a:path w="34289" h="2539">
                  <a:moveTo>
                    <a:pt x="34050" y="0"/>
                  </a:moveTo>
                  <a:lnTo>
                    <a:pt x="8512" y="0"/>
                  </a:lnTo>
                  <a:lnTo>
                    <a:pt x="8512" y="2381"/>
                  </a:lnTo>
                  <a:lnTo>
                    <a:pt x="34050" y="2381"/>
                  </a:lnTo>
                  <a:lnTo>
                    <a:pt x="34050" y="0"/>
                  </a:lnTo>
                  <a:close/>
                </a:path>
              </a:pathLst>
            </a:custGeom>
            <a:solidFill>
              <a:srgbClr val="2D0000"/>
            </a:solidFill>
          </p:spPr>
          <p:txBody>
            <a:bodyPr wrap="square" lIns="0" tIns="0" rIns="0" bIns="0" rtlCol="0"/>
            <a:lstStyle/>
            <a:p>
              <a:endParaRPr/>
            </a:p>
          </p:txBody>
        </p:sp>
        <p:sp>
          <p:nvSpPr>
            <p:cNvPr id="2844" name="object 2842">
              <a:extLst>
                <a:ext uri="{FF2B5EF4-FFF2-40B4-BE49-F238E27FC236}">
                  <a16:creationId xmlns:a16="http://schemas.microsoft.com/office/drawing/2014/main" id="{B317EF1D-9071-45E9-957F-2D97CFCE2844}"/>
                </a:ext>
              </a:extLst>
            </p:cNvPr>
            <p:cNvSpPr/>
            <p:nvPr/>
          </p:nvSpPr>
          <p:spPr>
            <a:xfrm>
              <a:off x="3006804" y="4853651"/>
              <a:ext cx="34290" cy="2540"/>
            </a:xfrm>
            <a:custGeom>
              <a:avLst/>
              <a:gdLst/>
              <a:ahLst/>
              <a:cxnLst/>
              <a:rect l="l" t="t" r="r" b="b"/>
              <a:pathLst>
                <a:path w="34289" h="2539">
                  <a:moveTo>
                    <a:pt x="2837" y="0"/>
                  </a:moveTo>
                  <a:lnTo>
                    <a:pt x="0" y="0"/>
                  </a:lnTo>
                  <a:lnTo>
                    <a:pt x="0" y="2381"/>
                  </a:lnTo>
                  <a:lnTo>
                    <a:pt x="2837" y="2381"/>
                  </a:lnTo>
                  <a:lnTo>
                    <a:pt x="2837" y="0"/>
                  </a:lnTo>
                  <a:close/>
                </a:path>
                <a:path w="34289" h="2539">
                  <a:moveTo>
                    <a:pt x="34050" y="0"/>
                  </a:moveTo>
                  <a:lnTo>
                    <a:pt x="8512" y="0"/>
                  </a:lnTo>
                  <a:lnTo>
                    <a:pt x="8512" y="2381"/>
                  </a:lnTo>
                  <a:lnTo>
                    <a:pt x="34050" y="2381"/>
                  </a:lnTo>
                  <a:lnTo>
                    <a:pt x="34050" y="0"/>
                  </a:lnTo>
                  <a:close/>
                </a:path>
              </a:pathLst>
            </a:custGeom>
            <a:solidFill>
              <a:srgbClr val="290000"/>
            </a:solidFill>
          </p:spPr>
          <p:txBody>
            <a:bodyPr wrap="square" lIns="0" tIns="0" rIns="0" bIns="0" rtlCol="0"/>
            <a:lstStyle/>
            <a:p>
              <a:endParaRPr/>
            </a:p>
          </p:txBody>
        </p:sp>
        <p:sp>
          <p:nvSpPr>
            <p:cNvPr id="2845" name="object 2843">
              <a:extLst>
                <a:ext uri="{FF2B5EF4-FFF2-40B4-BE49-F238E27FC236}">
                  <a16:creationId xmlns:a16="http://schemas.microsoft.com/office/drawing/2014/main" id="{D8DE9CE3-E69D-4DDE-8915-3F7A6C6A2B8D}"/>
                </a:ext>
              </a:extLst>
            </p:cNvPr>
            <p:cNvSpPr/>
            <p:nvPr/>
          </p:nvSpPr>
          <p:spPr>
            <a:xfrm>
              <a:off x="3015317" y="4851260"/>
              <a:ext cx="26034" cy="2540"/>
            </a:xfrm>
            <a:custGeom>
              <a:avLst/>
              <a:gdLst/>
              <a:ahLst/>
              <a:cxnLst/>
              <a:rect l="l" t="t" r="r" b="b"/>
              <a:pathLst>
                <a:path w="26035" h="2539">
                  <a:moveTo>
                    <a:pt x="25538" y="0"/>
                  </a:moveTo>
                  <a:lnTo>
                    <a:pt x="0" y="0"/>
                  </a:lnTo>
                  <a:lnTo>
                    <a:pt x="0" y="2391"/>
                  </a:lnTo>
                  <a:lnTo>
                    <a:pt x="25538" y="2391"/>
                  </a:lnTo>
                  <a:lnTo>
                    <a:pt x="25538" y="0"/>
                  </a:lnTo>
                  <a:close/>
                </a:path>
              </a:pathLst>
            </a:custGeom>
            <a:solidFill>
              <a:srgbClr val="200000"/>
            </a:solidFill>
          </p:spPr>
          <p:txBody>
            <a:bodyPr wrap="square" lIns="0" tIns="0" rIns="0" bIns="0" rtlCol="0"/>
            <a:lstStyle/>
            <a:p>
              <a:endParaRPr/>
            </a:p>
          </p:txBody>
        </p:sp>
        <p:sp>
          <p:nvSpPr>
            <p:cNvPr id="2846" name="object 2844">
              <a:extLst>
                <a:ext uri="{FF2B5EF4-FFF2-40B4-BE49-F238E27FC236}">
                  <a16:creationId xmlns:a16="http://schemas.microsoft.com/office/drawing/2014/main" id="{CAD12210-D986-4950-B8E4-4D94B63B7E2E}"/>
                </a:ext>
              </a:extLst>
            </p:cNvPr>
            <p:cNvSpPr/>
            <p:nvPr/>
          </p:nvSpPr>
          <p:spPr>
            <a:xfrm>
              <a:off x="3015317" y="4851260"/>
              <a:ext cx="26034" cy="2540"/>
            </a:xfrm>
            <a:custGeom>
              <a:avLst/>
              <a:gdLst/>
              <a:ahLst/>
              <a:cxnLst/>
              <a:rect l="l" t="t" r="r" b="b"/>
              <a:pathLst>
                <a:path w="26035" h="2539">
                  <a:moveTo>
                    <a:pt x="0" y="2391"/>
                  </a:moveTo>
                  <a:lnTo>
                    <a:pt x="0" y="0"/>
                  </a:lnTo>
                  <a:lnTo>
                    <a:pt x="25538" y="0"/>
                  </a:lnTo>
                  <a:lnTo>
                    <a:pt x="25538" y="2391"/>
                  </a:lnTo>
                  <a:lnTo>
                    <a:pt x="0" y="2391"/>
                  </a:lnTo>
                  <a:close/>
                </a:path>
              </a:pathLst>
            </a:custGeom>
            <a:solidFill>
              <a:srgbClr val="1C0000"/>
            </a:solidFill>
          </p:spPr>
          <p:txBody>
            <a:bodyPr wrap="square" lIns="0" tIns="0" rIns="0" bIns="0" rtlCol="0"/>
            <a:lstStyle/>
            <a:p>
              <a:endParaRPr/>
            </a:p>
          </p:txBody>
        </p:sp>
        <p:sp>
          <p:nvSpPr>
            <p:cNvPr id="2847" name="object 2845">
              <a:extLst>
                <a:ext uri="{FF2B5EF4-FFF2-40B4-BE49-F238E27FC236}">
                  <a16:creationId xmlns:a16="http://schemas.microsoft.com/office/drawing/2014/main" id="{350932A9-D7B4-449A-B1C3-BCFD6176EF40}"/>
                </a:ext>
              </a:extLst>
            </p:cNvPr>
            <p:cNvSpPr/>
            <p:nvPr/>
          </p:nvSpPr>
          <p:spPr>
            <a:xfrm>
              <a:off x="3020992" y="4848878"/>
              <a:ext cx="11430" cy="2540"/>
            </a:xfrm>
            <a:custGeom>
              <a:avLst/>
              <a:gdLst/>
              <a:ahLst/>
              <a:cxnLst/>
              <a:rect l="l" t="t" r="r" b="b"/>
              <a:pathLst>
                <a:path w="11430" h="2539">
                  <a:moveTo>
                    <a:pt x="11350" y="0"/>
                  </a:moveTo>
                  <a:lnTo>
                    <a:pt x="0" y="0"/>
                  </a:lnTo>
                  <a:lnTo>
                    <a:pt x="0" y="2381"/>
                  </a:lnTo>
                  <a:lnTo>
                    <a:pt x="11350" y="2381"/>
                  </a:lnTo>
                  <a:lnTo>
                    <a:pt x="11350" y="0"/>
                  </a:lnTo>
                  <a:close/>
                </a:path>
              </a:pathLst>
            </a:custGeom>
            <a:solidFill>
              <a:srgbClr val="130000"/>
            </a:solidFill>
          </p:spPr>
          <p:txBody>
            <a:bodyPr wrap="square" lIns="0" tIns="0" rIns="0" bIns="0" rtlCol="0"/>
            <a:lstStyle/>
            <a:p>
              <a:endParaRPr/>
            </a:p>
          </p:txBody>
        </p:sp>
        <p:sp>
          <p:nvSpPr>
            <p:cNvPr id="2848" name="object 2846">
              <a:extLst>
                <a:ext uri="{FF2B5EF4-FFF2-40B4-BE49-F238E27FC236}">
                  <a16:creationId xmlns:a16="http://schemas.microsoft.com/office/drawing/2014/main" id="{3E1F5DEA-2176-4B2C-8371-89ACDC5794C0}"/>
                </a:ext>
              </a:extLst>
            </p:cNvPr>
            <p:cNvSpPr/>
            <p:nvPr/>
          </p:nvSpPr>
          <p:spPr>
            <a:xfrm>
              <a:off x="3020992" y="4848878"/>
              <a:ext cx="11430" cy="2540"/>
            </a:xfrm>
            <a:custGeom>
              <a:avLst/>
              <a:gdLst/>
              <a:ahLst/>
              <a:cxnLst/>
              <a:rect l="l" t="t" r="r" b="b"/>
              <a:pathLst>
                <a:path w="11430" h="2539">
                  <a:moveTo>
                    <a:pt x="0" y="2381"/>
                  </a:moveTo>
                  <a:lnTo>
                    <a:pt x="0" y="0"/>
                  </a:lnTo>
                  <a:lnTo>
                    <a:pt x="11350" y="0"/>
                  </a:lnTo>
                  <a:lnTo>
                    <a:pt x="11350" y="2381"/>
                  </a:lnTo>
                  <a:lnTo>
                    <a:pt x="0" y="2381"/>
                  </a:lnTo>
                  <a:close/>
                </a:path>
              </a:pathLst>
            </a:custGeom>
            <a:solidFill>
              <a:srgbClr val="0D0000"/>
            </a:solidFill>
          </p:spPr>
          <p:txBody>
            <a:bodyPr wrap="square" lIns="0" tIns="0" rIns="0" bIns="0" rtlCol="0"/>
            <a:lstStyle/>
            <a:p>
              <a:endParaRPr/>
            </a:p>
          </p:txBody>
        </p:sp>
        <p:sp>
          <p:nvSpPr>
            <p:cNvPr id="2849" name="object 2847">
              <a:extLst>
                <a:ext uri="{FF2B5EF4-FFF2-40B4-BE49-F238E27FC236}">
                  <a16:creationId xmlns:a16="http://schemas.microsoft.com/office/drawing/2014/main" id="{DC7E2A56-4DF6-4820-9006-BC9E3808EBF9}"/>
                </a:ext>
              </a:extLst>
            </p:cNvPr>
            <p:cNvSpPr/>
            <p:nvPr/>
          </p:nvSpPr>
          <p:spPr>
            <a:xfrm>
              <a:off x="3029505" y="4846497"/>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80000"/>
            </a:solidFill>
          </p:spPr>
          <p:txBody>
            <a:bodyPr wrap="square" lIns="0" tIns="0" rIns="0" bIns="0" rtlCol="0"/>
            <a:lstStyle/>
            <a:p>
              <a:endParaRPr/>
            </a:p>
          </p:txBody>
        </p:sp>
        <p:sp>
          <p:nvSpPr>
            <p:cNvPr id="2850" name="object 2848">
              <a:extLst>
                <a:ext uri="{FF2B5EF4-FFF2-40B4-BE49-F238E27FC236}">
                  <a16:creationId xmlns:a16="http://schemas.microsoft.com/office/drawing/2014/main" id="{CB754549-AE00-47B5-AAF2-D9ED9B4667AF}"/>
                </a:ext>
              </a:extLst>
            </p:cNvPr>
            <p:cNvSpPr/>
            <p:nvPr/>
          </p:nvSpPr>
          <p:spPr>
            <a:xfrm>
              <a:off x="3029505" y="4846497"/>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000000"/>
            </a:solidFill>
          </p:spPr>
          <p:txBody>
            <a:bodyPr wrap="square" lIns="0" tIns="0" rIns="0" bIns="0" rtlCol="0"/>
            <a:lstStyle/>
            <a:p>
              <a:endParaRPr/>
            </a:p>
          </p:txBody>
        </p:sp>
        <p:sp>
          <p:nvSpPr>
            <p:cNvPr id="2851" name="object 2849">
              <a:extLst>
                <a:ext uri="{FF2B5EF4-FFF2-40B4-BE49-F238E27FC236}">
                  <a16:creationId xmlns:a16="http://schemas.microsoft.com/office/drawing/2014/main" id="{52F5870A-95A2-4576-A9E4-F7266AC1A130}"/>
                </a:ext>
              </a:extLst>
            </p:cNvPr>
            <p:cNvSpPr/>
            <p:nvPr/>
          </p:nvSpPr>
          <p:spPr>
            <a:xfrm>
              <a:off x="2964241" y="4844115"/>
              <a:ext cx="5715" cy="2540"/>
            </a:xfrm>
            <a:custGeom>
              <a:avLst/>
              <a:gdLst/>
              <a:ahLst/>
              <a:cxnLst/>
              <a:rect l="l" t="t" r="r" b="b"/>
              <a:pathLst>
                <a:path w="5714" h="2539">
                  <a:moveTo>
                    <a:pt x="5675" y="0"/>
                  </a:moveTo>
                  <a:lnTo>
                    <a:pt x="5675" y="2381"/>
                  </a:lnTo>
                  <a:lnTo>
                    <a:pt x="0" y="2381"/>
                  </a:lnTo>
                  <a:lnTo>
                    <a:pt x="0" y="0"/>
                  </a:lnTo>
                  <a:lnTo>
                    <a:pt x="5675" y="0"/>
                  </a:lnTo>
                  <a:close/>
                </a:path>
              </a:pathLst>
            </a:custGeom>
            <a:solidFill>
              <a:srgbClr val="201E00"/>
            </a:solidFill>
          </p:spPr>
          <p:txBody>
            <a:bodyPr wrap="square" lIns="0" tIns="0" rIns="0" bIns="0" rtlCol="0"/>
            <a:lstStyle/>
            <a:p>
              <a:endParaRPr/>
            </a:p>
          </p:txBody>
        </p:sp>
        <p:sp>
          <p:nvSpPr>
            <p:cNvPr id="2852" name="object 2850">
              <a:extLst>
                <a:ext uri="{FF2B5EF4-FFF2-40B4-BE49-F238E27FC236}">
                  <a16:creationId xmlns:a16="http://schemas.microsoft.com/office/drawing/2014/main" id="{E34ACBAD-3713-4080-91D8-A0A68F02CE16}"/>
                </a:ext>
              </a:extLst>
            </p:cNvPr>
            <p:cNvSpPr/>
            <p:nvPr/>
          </p:nvSpPr>
          <p:spPr>
            <a:xfrm>
              <a:off x="2964241" y="4844115"/>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252000"/>
            </a:solidFill>
          </p:spPr>
          <p:txBody>
            <a:bodyPr wrap="square" lIns="0" tIns="0" rIns="0" bIns="0" rtlCol="0"/>
            <a:lstStyle/>
            <a:p>
              <a:endParaRPr/>
            </a:p>
          </p:txBody>
        </p:sp>
        <p:sp>
          <p:nvSpPr>
            <p:cNvPr id="2853" name="object 2851">
              <a:extLst>
                <a:ext uri="{FF2B5EF4-FFF2-40B4-BE49-F238E27FC236}">
                  <a16:creationId xmlns:a16="http://schemas.microsoft.com/office/drawing/2014/main" id="{F291C9BD-6DE6-439D-8504-B1F9AB327594}"/>
                </a:ext>
              </a:extLst>
            </p:cNvPr>
            <p:cNvSpPr/>
            <p:nvPr/>
          </p:nvSpPr>
          <p:spPr>
            <a:xfrm>
              <a:off x="2961403" y="484173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3A3600"/>
            </a:solidFill>
          </p:spPr>
          <p:txBody>
            <a:bodyPr wrap="square" lIns="0" tIns="0" rIns="0" bIns="0" rtlCol="0"/>
            <a:lstStyle/>
            <a:p>
              <a:endParaRPr/>
            </a:p>
          </p:txBody>
        </p:sp>
        <p:sp>
          <p:nvSpPr>
            <p:cNvPr id="2854" name="object 2852">
              <a:extLst>
                <a:ext uri="{FF2B5EF4-FFF2-40B4-BE49-F238E27FC236}">
                  <a16:creationId xmlns:a16="http://schemas.microsoft.com/office/drawing/2014/main" id="{A489286A-60D7-4C8D-BCB1-DFC9F568C5F9}"/>
                </a:ext>
              </a:extLst>
            </p:cNvPr>
            <p:cNvSpPr/>
            <p:nvPr/>
          </p:nvSpPr>
          <p:spPr>
            <a:xfrm>
              <a:off x="2961403" y="4841734"/>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403800"/>
            </a:solidFill>
          </p:spPr>
          <p:txBody>
            <a:bodyPr wrap="square" lIns="0" tIns="0" rIns="0" bIns="0" rtlCol="0"/>
            <a:lstStyle/>
            <a:p>
              <a:endParaRPr/>
            </a:p>
          </p:txBody>
        </p:sp>
        <p:sp>
          <p:nvSpPr>
            <p:cNvPr id="2855" name="object 2853">
              <a:extLst>
                <a:ext uri="{FF2B5EF4-FFF2-40B4-BE49-F238E27FC236}">
                  <a16:creationId xmlns:a16="http://schemas.microsoft.com/office/drawing/2014/main" id="{367447BB-C771-4978-8846-C50B0E3AABCC}"/>
                </a:ext>
              </a:extLst>
            </p:cNvPr>
            <p:cNvSpPr/>
            <p:nvPr/>
          </p:nvSpPr>
          <p:spPr>
            <a:xfrm>
              <a:off x="2958566" y="4839352"/>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534900"/>
            </a:solidFill>
          </p:spPr>
          <p:txBody>
            <a:bodyPr wrap="square" lIns="0" tIns="0" rIns="0" bIns="0" rtlCol="0"/>
            <a:lstStyle/>
            <a:p>
              <a:endParaRPr/>
            </a:p>
          </p:txBody>
        </p:sp>
        <p:sp>
          <p:nvSpPr>
            <p:cNvPr id="2856" name="object 2854">
              <a:extLst>
                <a:ext uri="{FF2B5EF4-FFF2-40B4-BE49-F238E27FC236}">
                  <a16:creationId xmlns:a16="http://schemas.microsoft.com/office/drawing/2014/main" id="{C926B8A2-A848-4612-A966-E38A96716945}"/>
                </a:ext>
              </a:extLst>
            </p:cNvPr>
            <p:cNvSpPr/>
            <p:nvPr/>
          </p:nvSpPr>
          <p:spPr>
            <a:xfrm>
              <a:off x="2958566" y="4839352"/>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5C5200"/>
            </a:solidFill>
          </p:spPr>
          <p:txBody>
            <a:bodyPr wrap="square" lIns="0" tIns="0" rIns="0" bIns="0" rtlCol="0"/>
            <a:lstStyle/>
            <a:p>
              <a:endParaRPr/>
            </a:p>
          </p:txBody>
        </p:sp>
        <p:sp>
          <p:nvSpPr>
            <p:cNvPr id="2857" name="object 2855">
              <a:extLst>
                <a:ext uri="{FF2B5EF4-FFF2-40B4-BE49-F238E27FC236}">
                  <a16:creationId xmlns:a16="http://schemas.microsoft.com/office/drawing/2014/main" id="{6D7F95A5-B6E3-40BF-A7E7-F62BAF2A871D}"/>
                </a:ext>
              </a:extLst>
            </p:cNvPr>
            <p:cNvSpPr/>
            <p:nvPr/>
          </p:nvSpPr>
          <p:spPr>
            <a:xfrm>
              <a:off x="2958566" y="4834588"/>
              <a:ext cx="26034" cy="5080"/>
            </a:xfrm>
            <a:custGeom>
              <a:avLst/>
              <a:gdLst/>
              <a:ahLst/>
              <a:cxnLst/>
              <a:rect l="l" t="t" r="r" b="b"/>
              <a:pathLst>
                <a:path w="26035" h="5079">
                  <a:moveTo>
                    <a:pt x="0" y="4764"/>
                  </a:moveTo>
                  <a:lnTo>
                    <a:pt x="25538" y="4764"/>
                  </a:lnTo>
                  <a:lnTo>
                    <a:pt x="25538" y="0"/>
                  </a:lnTo>
                  <a:lnTo>
                    <a:pt x="0" y="0"/>
                  </a:lnTo>
                  <a:lnTo>
                    <a:pt x="0" y="4764"/>
                  </a:lnTo>
                  <a:close/>
                </a:path>
              </a:pathLst>
            </a:custGeom>
            <a:solidFill>
              <a:srgbClr val="695F00"/>
            </a:solidFill>
          </p:spPr>
          <p:txBody>
            <a:bodyPr wrap="square" lIns="0" tIns="0" rIns="0" bIns="0" rtlCol="0"/>
            <a:lstStyle/>
            <a:p>
              <a:endParaRPr/>
            </a:p>
          </p:txBody>
        </p:sp>
        <p:sp>
          <p:nvSpPr>
            <p:cNvPr id="2858" name="object 2856">
              <a:extLst>
                <a:ext uri="{FF2B5EF4-FFF2-40B4-BE49-F238E27FC236}">
                  <a16:creationId xmlns:a16="http://schemas.microsoft.com/office/drawing/2014/main" id="{3C573989-448E-4CFC-86F9-E60E49207C91}"/>
                </a:ext>
              </a:extLst>
            </p:cNvPr>
            <p:cNvSpPr/>
            <p:nvPr/>
          </p:nvSpPr>
          <p:spPr>
            <a:xfrm>
              <a:off x="2958566" y="4834590"/>
              <a:ext cx="26034" cy="5080"/>
            </a:xfrm>
            <a:custGeom>
              <a:avLst/>
              <a:gdLst/>
              <a:ahLst/>
              <a:cxnLst/>
              <a:rect l="l" t="t" r="r" b="b"/>
              <a:pathLst>
                <a:path w="26035" h="5079">
                  <a:moveTo>
                    <a:pt x="25538" y="0"/>
                  </a:moveTo>
                  <a:lnTo>
                    <a:pt x="0" y="0"/>
                  </a:lnTo>
                  <a:lnTo>
                    <a:pt x="0" y="4762"/>
                  </a:lnTo>
                  <a:lnTo>
                    <a:pt x="25538" y="4762"/>
                  </a:lnTo>
                  <a:lnTo>
                    <a:pt x="25538" y="0"/>
                  </a:lnTo>
                  <a:close/>
                </a:path>
              </a:pathLst>
            </a:custGeom>
            <a:solidFill>
              <a:srgbClr val="6F6200"/>
            </a:solidFill>
          </p:spPr>
          <p:txBody>
            <a:bodyPr wrap="square" lIns="0" tIns="0" rIns="0" bIns="0" rtlCol="0"/>
            <a:lstStyle/>
            <a:p>
              <a:endParaRPr/>
            </a:p>
          </p:txBody>
        </p:sp>
        <p:sp>
          <p:nvSpPr>
            <p:cNvPr id="2859" name="object 2857">
              <a:extLst>
                <a:ext uri="{FF2B5EF4-FFF2-40B4-BE49-F238E27FC236}">
                  <a16:creationId xmlns:a16="http://schemas.microsoft.com/office/drawing/2014/main" id="{3E14DA68-2723-4A15-ADE7-7CB6E254CA21}"/>
                </a:ext>
              </a:extLst>
            </p:cNvPr>
            <p:cNvSpPr/>
            <p:nvPr/>
          </p:nvSpPr>
          <p:spPr>
            <a:xfrm>
              <a:off x="2950053" y="4829825"/>
              <a:ext cx="31750" cy="5080"/>
            </a:xfrm>
            <a:custGeom>
              <a:avLst/>
              <a:gdLst/>
              <a:ahLst/>
              <a:cxnLst/>
              <a:rect l="l" t="t" r="r" b="b"/>
              <a:pathLst>
                <a:path w="31750" h="5079">
                  <a:moveTo>
                    <a:pt x="0" y="4764"/>
                  </a:moveTo>
                  <a:lnTo>
                    <a:pt x="31213" y="4764"/>
                  </a:lnTo>
                  <a:lnTo>
                    <a:pt x="31213" y="0"/>
                  </a:lnTo>
                  <a:lnTo>
                    <a:pt x="0" y="0"/>
                  </a:lnTo>
                  <a:lnTo>
                    <a:pt x="0" y="4764"/>
                  </a:lnTo>
                  <a:close/>
                </a:path>
              </a:pathLst>
            </a:custGeom>
            <a:solidFill>
              <a:srgbClr val="958600"/>
            </a:solidFill>
          </p:spPr>
          <p:txBody>
            <a:bodyPr wrap="square" lIns="0" tIns="0" rIns="0" bIns="0" rtlCol="0"/>
            <a:lstStyle/>
            <a:p>
              <a:endParaRPr/>
            </a:p>
          </p:txBody>
        </p:sp>
        <p:sp>
          <p:nvSpPr>
            <p:cNvPr id="2860" name="object 2858">
              <a:extLst>
                <a:ext uri="{FF2B5EF4-FFF2-40B4-BE49-F238E27FC236}">
                  <a16:creationId xmlns:a16="http://schemas.microsoft.com/office/drawing/2014/main" id="{3C8CE094-C425-4DB8-AB1F-754E607D1C50}"/>
                </a:ext>
              </a:extLst>
            </p:cNvPr>
            <p:cNvSpPr/>
            <p:nvPr/>
          </p:nvSpPr>
          <p:spPr>
            <a:xfrm>
              <a:off x="2950053" y="4829825"/>
              <a:ext cx="31750" cy="5080"/>
            </a:xfrm>
            <a:custGeom>
              <a:avLst/>
              <a:gdLst/>
              <a:ahLst/>
              <a:cxnLst/>
              <a:rect l="l" t="t" r="r" b="b"/>
              <a:pathLst>
                <a:path w="31750" h="5079">
                  <a:moveTo>
                    <a:pt x="0" y="4764"/>
                  </a:moveTo>
                  <a:lnTo>
                    <a:pt x="31213" y="4764"/>
                  </a:lnTo>
                  <a:lnTo>
                    <a:pt x="31213" y="0"/>
                  </a:lnTo>
                  <a:lnTo>
                    <a:pt x="0" y="0"/>
                  </a:lnTo>
                  <a:lnTo>
                    <a:pt x="0" y="4764"/>
                  </a:lnTo>
                  <a:close/>
                </a:path>
              </a:pathLst>
            </a:custGeom>
            <a:solidFill>
              <a:srgbClr val="9C8D00"/>
            </a:solidFill>
          </p:spPr>
          <p:txBody>
            <a:bodyPr wrap="square" lIns="0" tIns="0" rIns="0" bIns="0" rtlCol="0"/>
            <a:lstStyle/>
            <a:p>
              <a:endParaRPr/>
            </a:p>
          </p:txBody>
        </p:sp>
        <p:sp>
          <p:nvSpPr>
            <p:cNvPr id="2861" name="object 2859">
              <a:extLst>
                <a:ext uri="{FF2B5EF4-FFF2-40B4-BE49-F238E27FC236}">
                  <a16:creationId xmlns:a16="http://schemas.microsoft.com/office/drawing/2014/main" id="{E4F1C117-EECC-4752-BBA6-40160F50DDB5}"/>
                </a:ext>
              </a:extLst>
            </p:cNvPr>
            <p:cNvSpPr/>
            <p:nvPr/>
          </p:nvSpPr>
          <p:spPr>
            <a:xfrm>
              <a:off x="2950053" y="4827444"/>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AF9E00"/>
            </a:solidFill>
          </p:spPr>
          <p:txBody>
            <a:bodyPr wrap="square" lIns="0" tIns="0" rIns="0" bIns="0" rtlCol="0"/>
            <a:lstStyle/>
            <a:p>
              <a:endParaRPr/>
            </a:p>
          </p:txBody>
        </p:sp>
        <p:sp>
          <p:nvSpPr>
            <p:cNvPr id="2862" name="object 2860">
              <a:extLst>
                <a:ext uri="{FF2B5EF4-FFF2-40B4-BE49-F238E27FC236}">
                  <a16:creationId xmlns:a16="http://schemas.microsoft.com/office/drawing/2014/main" id="{090C1658-3FC7-487A-A2AB-09208018D167}"/>
                </a:ext>
              </a:extLst>
            </p:cNvPr>
            <p:cNvSpPr/>
            <p:nvPr/>
          </p:nvSpPr>
          <p:spPr>
            <a:xfrm>
              <a:off x="2950053" y="4827444"/>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B8A600"/>
            </a:solidFill>
          </p:spPr>
          <p:txBody>
            <a:bodyPr wrap="square" lIns="0" tIns="0" rIns="0" bIns="0" rtlCol="0"/>
            <a:lstStyle/>
            <a:p>
              <a:endParaRPr/>
            </a:p>
          </p:txBody>
        </p:sp>
        <p:sp>
          <p:nvSpPr>
            <p:cNvPr id="2863" name="object 2861">
              <a:extLst>
                <a:ext uri="{FF2B5EF4-FFF2-40B4-BE49-F238E27FC236}">
                  <a16:creationId xmlns:a16="http://schemas.microsoft.com/office/drawing/2014/main" id="{C9919440-5F52-46F4-B3C3-8E85C1F3FDCB}"/>
                </a:ext>
              </a:extLst>
            </p:cNvPr>
            <p:cNvSpPr/>
            <p:nvPr/>
          </p:nvSpPr>
          <p:spPr>
            <a:xfrm>
              <a:off x="2955728" y="4825054"/>
              <a:ext cx="17145" cy="2540"/>
            </a:xfrm>
            <a:custGeom>
              <a:avLst/>
              <a:gdLst/>
              <a:ahLst/>
              <a:cxnLst/>
              <a:rect l="l" t="t" r="r" b="b"/>
              <a:pathLst>
                <a:path w="17144" h="2539">
                  <a:moveTo>
                    <a:pt x="0" y="2381"/>
                  </a:moveTo>
                  <a:lnTo>
                    <a:pt x="0" y="0"/>
                  </a:lnTo>
                  <a:lnTo>
                    <a:pt x="17025" y="0"/>
                  </a:lnTo>
                  <a:lnTo>
                    <a:pt x="17025" y="2381"/>
                  </a:lnTo>
                  <a:lnTo>
                    <a:pt x="0" y="2381"/>
                  </a:lnTo>
                  <a:close/>
                </a:path>
              </a:pathLst>
            </a:custGeom>
            <a:solidFill>
              <a:srgbClr val="C8B500"/>
            </a:solidFill>
          </p:spPr>
          <p:txBody>
            <a:bodyPr wrap="square" lIns="0" tIns="0" rIns="0" bIns="0" rtlCol="0"/>
            <a:lstStyle/>
            <a:p>
              <a:endParaRPr/>
            </a:p>
          </p:txBody>
        </p:sp>
        <p:sp>
          <p:nvSpPr>
            <p:cNvPr id="2864" name="object 2862">
              <a:extLst>
                <a:ext uri="{FF2B5EF4-FFF2-40B4-BE49-F238E27FC236}">
                  <a16:creationId xmlns:a16="http://schemas.microsoft.com/office/drawing/2014/main" id="{F0F7B483-5691-48FA-B0EE-9758BB2BF57D}"/>
                </a:ext>
              </a:extLst>
            </p:cNvPr>
            <p:cNvSpPr/>
            <p:nvPr/>
          </p:nvSpPr>
          <p:spPr>
            <a:xfrm>
              <a:off x="2955728" y="4825054"/>
              <a:ext cx="17145" cy="2540"/>
            </a:xfrm>
            <a:custGeom>
              <a:avLst/>
              <a:gdLst/>
              <a:ahLst/>
              <a:cxnLst/>
              <a:rect l="l" t="t" r="r" b="b"/>
              <a:pathLst>
                <a:path w="17144" h="2539">
                  <a:moveTo>
                    <a:pt x="0" y="2381"/>
                  </a:moveTo>
                  <a:lnTo>
                    <a:pt x="0" y="0"/>
                  </a:lnTo>
                  <a:lnTo>
                    <a:pt x="17025" y="0"/>
                  </a:lnTo>
                  <a:lnTo>
                    <a:pt x="17025" y="2381"/>
                  </a:lnTo>
                  <a:lnTo>
                    <a:pt x="0" y="2381"/>
                  </a:lnTo>
                  <a:close/>
                </a:path>
              </a:pathLst>
            </a:custGeom>
            <a:solidFill>
              <a:srgbClr val="D1B900"/>
            </a:solidFill>
          </p:spPr>
          <p:txBody>
            <a:bodyPr wrap="square" lIns="0" tIns="0" rIns="0" bIns="0" rtlCol="0"/>
            <a:lstStyle/>
            <a:p>
              <a:endParaRPr/>
            </a:p>
          </p:txBody>
        </p:sp>
        <p:sp>
          <p:nvSpPr>
            <p:cNvPr id="2865" name="object 2863">
              <a:extLst>
                <a:ext uri="{FF2B5EF4-FFF2-40B4-BE49-F238E27FC236}">
                  <a16:creationId xmlns:a16="http://schemas.microsoft.com/office/drawing/2014/main" id="{29E8F601-D16B-4745-A525-BF0BDBAE3837}"/>
                </a:ext>
              </a:extLst>
            </p:cNvPr>
            <p:cNvSpPr/>
            <p:nvPr/>
          </p:nvSpPr>
          <p:spPr>
            <a:xfrm>
              <a:off x="2958566" y="4822671"/>
              <a:ext cx="14604" cy="2540"/>
            </a:xfrm>
            <a:custGeom>
              <a:avLst/>
              <a:gdLst/>
              <a:ahLst/>
              <a:cxnLst/>
              <a:rect l="l" t="t" r="r" b="b"/>
              <a:pathLst>
                <a:path w="14605" h="2539">
                  <a:moveTo>
                    <a:pt x="0" y="2382"/>
                  </a:moveTo>
                  <a:lnTo>
                    <a:pt x="14187" y="2382"/>
                  </a:lnTo>
                  <a:lnTo>
                    <a:pt x="14187" y="0"/>
                  </a:lnTo>
                  <a:lnTo>
                    <a:pt x="0" y="0"/>
                  </a:lnTo>
                  <a:lnTo>
                    <a:pt x="0" y="2382"/>
                  </a:lnTo>
                  <a:close/>
                </a:path>
              </a:pathLst>
            </a:custGeom>
            <a:solidFill>
              <a:srgbClr val="DEC600"/>
            </a:solidFill>
          </p:spPr>
          <p:txBody>
            <a:bodyPr wrap="square" lIns="0" tIns="0" rIns="0" bIns="0" rtlCol="0"/>
            <a:lstStyle/>
            <a:p>
              <a:endParaRPr/>
            </a:p>
          </p:txBody>
        </p:sp>
        <p:sp>
          <p:nvSpPr>
            <p:cNvPr id="2866" name="object 2864">
              <a:extLst>
                <a:ext uri="{FF2B5EF4-FFF2-40B4-BE49-F238E27FC236}">
                  <a16:creationId xmlns:a16="http://schemas.microsoft.com/office/drawing/2014/main" id="{15349AEF-5818-4124-9FB3-36444FCCF472}"/>
                </a:ext>
              </a:extLst>
            </p:cNvPr>
            <p:cNvSpPr/>
            <p:nvPr/>
          </p:nvSpPr>
          <p:spPr>
            <a:xfrm>
              <a:off x="2958566" y="4822673"/>
              <a:ext cx="14604" cy="2540"/>
            </a:xfrm>
            <a:custGeom>
              <a:avLst/>
              <a:gdLst/>
              <a:ahLst/>
              <a:cxnLst/>
              <a:rect l="l" t="t" r="r" b="b"/>
              <a:pathLst>
                <a:path w="14605" h="2539">
                  <a:moveTo>
                    <a:pt x="0" y="2381"/>
                  </a:moveTo>
                  <a:lnTo>
                    <a:pt x="0" y="0"/>
                  </a:lnTo>
                  <a:lnTo>
                    <a:pt x="14187" y="0"/>
                  </a:lnTo>
                  <a:lnTo>
                    <a:pt x="14187" y="2381"/>
                  </a:lnTo>
                  <a:lnTo>
                    <a:pt x="0" y="2381"/>
                  </a:lnTo>
                  <a:close/>
                </a:path>
              </a:pathLst>
            </a:custGeom>
            <a:solidFill>
              <a:srgbClr val="E2CC00"/>
            </a:solidFill>
          </p:spPr>
          <p:txBody>
            <a:bodyPr wrap="square" lIns="0" tIns="0" rIns="0" bIns="0" rtlCol="0"/>
            <a:lstStyle/>
            <a:p>
              <a:endParaRPr/>
            </a:p>
          </p:txBody>
        </p:sp>
        <p:sp>
          <p:nvSpPr>
            <p:cNvPr id="2867" name="object 2865">
              <a:extLst>
                <a:ext uri="{FF2B5EF4-FFF2-40B4-BE49-F238E27FC236}">
                  <a16:creationId xmlns:a16="http://schemas.microsoft.com/office/drawing/2014/main" id="{DEE9202B-4CCB-4A98-959A-26DAC23F9316}"/>
                </a:ext>
              </a:extLst>
            </p:cNvPr>
            <p:cNvSpPr/>
            <p:nvPr/>
          </p:nvSpPr>
          <p:spPr>
            <a:xfrm>
              <a:off x="2964241" y="4820291"/>
              <a:ext cx="3175" cy="2540"/>
            </a:xfrm>
            <a:custGeom>
              <a:avLst/>
              <a:gdLst/>
              <a:ahLst/>
              <a:cxnLst/>
              <a:rect l="l" t="t" r="r" b="b"/>
              <a:pathLst>
                <a:path w="3175" h="2539">
                  <a:moveTo>
                    <a:pt x="2837" y="0"/>
                  </a:moveTo>
                  <a:lnTo>
                    <a:pt x="0" y="0"/>
                  </a:lnTo>
                  <a:lnTo>
                    <a:pt x="0" y="2381"/>
                  </a:lnTo>
                  <a:lnTo>
                    <a:pt x="2837" y="2381"/>
                  </a:lnTo>
                  <a:lnTo>
                    <a:pt x="2837" y="0"/>
                  </a:lnTo>
                  <a:close/>
                </a:path>
              </a:pathLst>
            </a:custGeom>
            <a:solidFill>
              <a:srgbClr val="F7DD00"/>
            </a:solidFill>
          </p:spPr>
          <p:txBody>
            <a:bodyPr wrap="square" lIns="0" tIns="0" rIns="0" bIns="0" rtlCol="0"/>
            <a:lstStyle/>
            <a:p>
              <a:endParaRPr/>
            </a:p>
          </p:txBody>
        </p:sp>
        <p:sp>
          <p:nvSpPr>
            <p:cNvPr id="2868" name="object 2866">
              <a:extLst>
                <a:ext uri="{FF2B5EF4-FFF2-40B4-BE49-F238E27FC236}">
                  <a16:creationId xmlns:a16="http://schemas.microsoft.com/office/drawing/2014/main" id="{068CF942-758D-471B-BCB0-E2FD18473F29}"/>
                </a:ext>
              </a:extLst>
            </p:cNvPr>
            <p:cNvSpPr/>
            <p:nvPr/>
          </p:nvSpPr>
          <p:spPr>
            <a:xfrm>
              <a:off x="2964241" y="4820291"/>
              <a:ext cx="3175" cy="2540"/>
            </a:xfrm>
            <a:custGeom>
              <a:avLst/>
              <a:gdLst/>
              <a:ahLst/>
              <a:cxnLst/>
              <a:rect l="l" t="t" r="r" b="b"/>
              <a:pathLst>
                <a:path w="3175" h="2539">
                  <a:moveTo>
                    <a:pt x="0" y="2382"/>
                  </a:moveTo>
                  <a:lnTo>
                    <a:pt x="2837" y="2382"/>
                  </a:lnTo>
                  <a:lnTo>
                    <a:pt x="2837" y="0"/>
                  </a:lnTo>
                  <a:lnTo>
                    <a:pt x="0" y="0"/>
                  </a:lnTo>
                  <a:lnTo>
                    <a:pt x="0" y="2382"/>
                  </a:lnTo>
                  <a:close/>
                </a:path>
              </a:pathLst>
            </a:custGeom>
            <a:solidFill>
              <a:srgbClr val="FFE400"/>
            </a:solidFill>
          </p:spPr>
          <p:txBody>
            <a:bodyPr wrap="square" lIns="0" tIns="0" rIns="0" bIns="0" rtlCol="0"/>
            <a:lstStyle/>
            <a:p>
              <a:endParaRPr/>
            </a:p>
          </p:txBody>
        </p:sp>
        <p:sp>
          <p:nvSpPr>
            <p:cNvPr id="2869" name="object 2867">
              <a:extLst>
                <a:ext uri="{FF2B5EF4-FFF2-40B4-BE49-F238E27FC236}">
                  <a16:creationId xmlns:a16="http://schemas.microsoft.com/office/drawing/2014/main" id="{516A4FB7-9C43-4406-B531-CD243267F62B}"/>
                </a:ext>
              </a:extLst>
            </p:cNvPr>
            <p:cNvSpPr/>
            <p:nvPr/>
          </p:nvSpPr>
          <p:spPr>
            <a:xfrm>
              <a:off x="2896139" y="4979917"/>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2D2900"/>
            </a:solidFill>
          </p:spPr>
          <p:txBody>
            <a:bodyPr wrap="square" lIns="0" tIns="0" rIns="0" bIns="0" rtlCol="0"/>
            <a:lstStyle/>
            <a:p>
              <a:endParaRPr/>
            </a:p>
          </p:txBody>
        </p:sp>
        <p:sp>
          <p:nvSpPr>
            <p:cNvPr id="2870" name="object 2868">
              <a:extLst>
                <a:ext uri="{FF2B5EF4-FFF2-40B4-BE49-F238E27FC236}">
                  <a16:creationId xmlns:a16="http://schemas.microsoft.com/office/drawing/2014/main" id="{65BF955D-9721-4317-A5B3-7FC2ABFAF987}"/>
                </a:ext>
              </a:extLst>
            </p:cNvPr>
            <p:cNvSpPr/>
            <p:nvPr/>
          </p:nvSpPr>
          <p:spPr>
            <a:xfrm>
              <a:off x="2896139" y="4979917"/>
              <a:ext cx="8890" cy="2540"/>
            </a:xfrm>
            <a:custGeom>
              <a:avLst/>
              <a:gdLst/>
              <a:ahLst/>
              <a:cxnLst/>
              <a:rect l="l" t="t" r="r" b="b"/>
              <a:pathLst>
                <a:path w="8889" h="2539">
                  <a:moveTo>
                    <a:pt x="8512" y="0"/>
                  </a:moveTo>
                  <a:lnTo>
                    <a:pt x="0" y="0"/>
                  </a:lnTo>
                  <a:lnTo>
                    <a:pt x="0" y="2381"/>
                  </a:lnTo>
                  <a:lnTo>
                    <a:pt x="8512" y="2381"/>
                  </a:lnTo>
                  <a:lnTo>
                    <a:pt x="8512" y="0"/>
                  </a:lnTo>
                  <a:close/>
                </a:path>
              </a:pathLst>
            </a:custGeom>
            <a:solidFill>
              <a:srgbClr val="332D00"/>
            </a:solidFill>
          </p:spPr>
          <p:txBody>
            <a:bodyPr wrap="square" lIns="0" tIns="0" rIns="0" bIns="0" rtlCol="0"/>
            <a:lstStyle/>
            <a:p>
              <a:endParaRPr/>
            </a:p>
          </p:txBody>
        </p:sp>
        <p:sp>
          <p:nvSpPr>
            <p:cNvPr id="2871" name="object 2869">
              <a:extLst>
                <a:ext uri="{FF2B5EF4-FFF2-40B4-BE49-F238E27FC236}">
                  <a16:creationId xmlns:a16="http://schemas.microsoft.com/office/drawing/2014/main" id="{F91A55F0-0FD7-46AD-A0A9-C10E9205B9A8}"/>
                </a:ext>
              </a:extLst>
            </p:cNvPr>
            <p:cNvSpPr/>
            <p:nvPr/>
          </p:nvSpPr>
          <p:spPr>
            <a:xfrm>
              <a:off x="2893301" y="4977534"/>
              <a:ext cx="22860" cy="2540"/>
            </a:xfrm>
            <a:custGeom>
              <a:avLst/>
              <a:gdLst/>
              <a:ahLst/>
              <a:cxnLst/>
              <a:rect l="l" t="t" r="r" b="b"/>
              <a:pathLst>
                <a:path w="22860" h="2539">
                  <a:moveTo>
                    <a:pt x="0" y="2382"/>
                  </a:moveTo>
                  <a:lnTo>
                    <a:pt x="22700" y="2382"/>
                  </a:lnTo>
                  <a:lnTo>
                    <a:pt x="22700" y="0"/>
                  </a:lnTo>
                  <a:lnTo>
                    <a:pt x="0" y="0"/>
                  </a:lnTo>
                  <a:lnTo>
                    <a:pt x="0" y="2382"/>
                  </a:lnTo>
                  <a:close/>
                </a:path>
              </a:pathLst>
            </a:custGeom>
            <a:solidFill>
              <a:srgbClr val="403800"/>
            </a:solidFill>
          </p:spPr>
          <p:txBody>
            <a:bodyPr wrap="square" lIns="0" tIns="0" rIns="0" bIns="0" rtlCol="0"/>
            <a:lstStyle/>
            <a:p>
              <a:endParaRPr/>
            </a:p>
          </p:txBody>
        </p:sp>
        <p:sp>
          <p:nvSpPr>
            <p:cNvPr id="2872" name="object 2870">
              <a:extLst>
                <a:ext uri="{FF2B5EF4-FFF2-40B4-BE49-F238E27FC236}">
                  <a16:creationId xmlns:a16="http://schemas.microsoft.com/office/drawing/2014/main" id="{4F9E10C1-0650-490E-974F-DD634161FD6E}"/>
                </a:ext>
              </a:extLst>
            </p:cNvPr>
            <p:cNvSpPr/>
            <p:nvPr/>
          </p:nvSpPr>
          <p:spPr>
            <a:xfrm>
              <a:off x="2893301" y="4977535"/>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463E00"/>
            </a:solidFill>
          </p:spPr>
          <p:txBody>
            <a:bodyPr wrap="square" lIns="0" tIns="0" rIns="0" bIns="0" rtlCol="0"/>
            <a:lstStyle/>
            <a:p>
              <a:endParaRPr/>
            </a:p>
          </p:txBody>
        </p:sp>
        <p:sp>
          <p:nvSpPr>
            <p:cNvPr id="2873" name="object 2871">
              <a:extLst>
                <a:ext uri="{FF2B5EF4-FFF2-40B4-BE49-F238E27FC236}">
                  <a16:creationId xmlns:a16="http://schemas.microsoft.com/office/drawing/2014/main" id="{FC1C85B9-DE77-4741-8B8B-F06C11F1F2BE}"/>
                </a:ext>
              </a:extLst>
            </p:cNvPr>
            <p:cNvSpPr/>
            <p:nvPr/>
          </p:nvSpPr>
          <p:spPr>
            <a:xfrm>
              <a:off x="2890464" y="4975153"/>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5C5200"/>
            </a:solidFill>
          </p:spPr>
          <p:txBody>
            <a:bodyPr wrap="square" lIns="0" tIns="0" rIns="0" bIns="0" rtlCol="0"/>
            <a:lstStyle/>
            <a:p>
              <a:endParaRPr/>
            </a:p>
          </p:txBody>
        </p:sp>
        <p:sp>
          <p:nvSpPr>
            <p:cNvPr id="2874" name="object 2872">
              <a:extLst>
                <a:ext uri="{FF2B5EF4-FFF2-40B4-BE49-F238E27FC236}">
                  <a16:creationId xmlns:a16="http://schemas.microsoft.com/office/drawing/2014/main" id="{33312E5B-671F-4CE6-8368-CF29EF2CA9CF}"/>
                </a:ext>
              </a:extLst>
            </p:cNvPr>
            <p:cNvSpPr/>
            <p:nvPr/>
          </p:nvSpPr>
          <p:spPr>
            <a:xfrm>
              <a:off x="2890464" y="497515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05600"/>
            </a:solidFill>
          </p:spPr>
          <p:txBody>
            <a:bodyPr wrap="square" lIns="0" tIns="0" rIns="0" bIns="0" rtlCol="0"/>
            <a:lstStyle/>
            <a:p>
              <a:endParaRPr/>
            </a:p>
          </p:txBody>
        </p:sp>
        <p:sp>
          <p:nvSpPr>
            <p:cNvPr id="2875" name="object 2873">
              <a:extLst>
                <a:ext uri="{FF2B5EF4-FFF2-40B4-BE49-F238E27FC236}">
                  <a16:creationId xmlns:a16="http://schemas.microsoft.com/office/drawing/2014/main" id="{188F67FE-F405-443A-9F21-DCFDC623FA94}"/>
                </a:ext>
              </a:extLst>
            </p:cNvPr>
            <p:cNvSpPr/>
            <p:nvPr/>
          </p:nvSpPr>
          <p:spPr>
            <a:xfrm>
              <a:off x="2881951" y="4970389"/>
              <a:ext cx="31750" cy="5080"/>
            </a:xfrm>
            <a:custGeom>
              <a:avLst/>
              <a:gdLst/>
              <a:ahLst/>
              <a:cxnLst/>
              <a:rect l="l" t="t" r="r" b="b"/>
              <a:pathLst>
                <a:path w="31750" h="5079">
                  <a:moveTo>
                    <a:pt x="0" y="4764"/>
                  </a:moveTo>
                  <a:lnTo>
                    <a:pt x="31213" y="4764"/>
                  </a:lnTo>
                  <a:lnTo>
                    <a:pt x="31213" y="0"/>
                  </a:lnTo>
                  <a:lnTo>
                    <a:pt x="0" y="0"/>
                  </a:lnTo>
                  <a:lnTo>
                    <a:pt x="0" y="4764"/>
                  </a:lnTo>
                  <a:close/>
                </a:path>
              </a:pathLst>
            </a:custGeom>
            <a:solidFill>
              <a:srgbClr val="897C00"/>
            </a:solidFill>
          </p:spPr>
          <p:txBody>
            <a:bodyPr wrap="square" lIns="0" tIns="0" rIns="0" bIns="0" rtlCol="0"/>
            <a:lstStyle/>
            <a:p>
              <a:endParaRPr/>
            </a:p>
          </p:txBody>
        </p:sp>
        <p:sp>
          <p:nvSpPr>
            <p:cNvPr id="2876" name="object 2874">
              <a:extLst>
                <a:ext uri="{FF2B5EF4-FFF2-40B4-BE49-F238E27FC236}">
                  <a16:creationId xmlns:a16="http://schemas.microsoft.com/office/drawing/2014/main" id="{9E0C347F-0DC7-4FD5-AD9F-95357793E864}"/>
                </a:ext>
              </a:extLst>
            </p:cNvPr>
            <p:cNvSpPr/>
            <p:nvPr/>
          </p:nvSpPr>
          <p:spPr>
            <a:xfrm>
              <a:off x="2881951" y="4970389"/>
              <a:ext cx="31750" cy="5080"/>
            </a:xfrm>
            <a:custGeom>
              <a:avLst/>
              <a:gdLst/>
              <a:ahLst/>
              <a:cxnLst/>
              <a:rect l="l" t="t" r="r" b="b"/>
              <a:pathLst>
                <a:path w="31750" h="5079">
                  <a:moveTo>
                    <a:pt x="0" y="4764"/>
                  </a:moveTo>
                  <a:lnTo>
                    <a:pt x="31213" y="4764"/>
                  </a:lnTo>
                  <a:lnTo>
                    <a:pt x="31213" y="0"/>
                  </a:lnTo>
                  <a:lnTo>
                    <a:pt x="0" y="0"/>
                  </a:lnTo>
                  <a:lnTo>
                    <a:pt x="0" y="4764"/>
                  </a:lnTo>
                  <a:close/>
                </a:path>
              </a:pathLst>
            </a:custGeom>
            <a:solidFill>
              <a:srgbClr val="8F8200"/>
            </a:solidFill>
          </p:spPr>
          <p:txBody>
            <a:bodyPr wrap="square" lIns="0" tIns="0" rIns="0" bIns="0" rtlCol="0"/>
            <a:lstStyle/>
            <a:p>
              <a:endParaRPr/>
            </a:p>
          </p:txBody>
        </p:sp>
        <p:sp>
          <p:nvSpPr>
            <p:cNvPr id="2877" name="object 2875">
              <a:extLst>
                <a:ext uri="{FF2B5EF4-FFF2-40B4-BE49-F238E27FC236}">
                  <a16:creationId xmlns:a16="http://schemas.microsoft.com/office/drawing/2014/main" id="{6BED74C5-E4EC-4B84-B5E8-FBE00E713CED}"/>
                </a:ext>
              </a:extLst>
            </p:cNvPr>
            <p:cNvSpPr/>
            <p:nvPr/>
          </p:nvSpPr>
          <p:spPr>
            <a:xfrm>
              <a:off x="2881951" y="4968000"/>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A29100"/>
            </a:solidFill>
          </p:spPr>
          <p:txBody>
            <a:bodyPr wrap="square" lIns="0" tIns="0" rIns="0" bIns="0" rtlCol="0"/>
            <a:lstStyle/>
            <a:p>
              <a:endParaRPr/>
            </a:p>
          </p:txBody>
        </p:sp>
        <p:sp>
          <p:nvSpPr>
            <p:cNvPr id="2878" name="object 2876">
              <a:extLst>
                <a:ext uri="{FF2B5EF4-FFF2-40B4-BE49-F238E27FC236}">
                  <a16:creationId xmlns:a16="http://schemas.microsoft.com/office/drawing/2014/main" id="{D95EEE27-CB18-4B9B-A177-E19355A8CDA3}"/>
                </a:ext>
              </a:extLst>
            </p:cNvPr>
            <p:cNvSpPr/>
            <p:nvPr/>
          </p:nvSpPr>
          <p:spPr>
            <a:xfrm>
              <a:off x="2881951" y="4968000"/>
              <a:ext cx="28575" cy="2540"/>
            </a:xfrm>
            <a:custGeom>
              <a:avLst/>
              <a:gdLst/>
              <a:ahLst/>
              <a:cxnLst/>
              <a:rect l="l" t="t" r="r" b="b"/>
              <a:pathLst>
                <a:path w="28575" h="2539">
                  <a:moveTo>
                    <a:pt x="28375" y="0"/>
                  </a:moveTo>
                  <a:lnTo>
                    <a:pt x="0" y="0"/>
                  </a:lnTo>
                  <a:lnTo>
                    <a:pt x="0" y="2381"/>
                  </a:lnTo>
                  <a:lnTo>
                    <a:pt x="28375" y="2381"/>
                  </a:lnTo>
                  <a:lnTo>
                    <a:pt x="28375" y="0"/>
                  </a:lnTo>
                  <a:close/>
                </a:path>
              </a:pathLst>
            </a:custGeom>
            <a:solidFill>
              <a:srgbClr val="AB9900"/>
            </a:solidFill>
          </p:spPr>
          <p:txBody>
            <a:bodyPr wrap="square" lIns="0" tIns="0" rIns="0" bIns="0" rtlCol="0"/>
            <a:lstStyle/>
            <a:p>
              <a:endParaRPr/>
            </a:p>
          </p:txBody>
        </p:sp>
        <p:sp>
          <p:nvSpPr>
            <p:cNvPr id="2879" name="object 2877">
              <a:extLst>
                <a:ext uri="{FF2B5EF4-FFF2-40B4-BE49-F238E27FC236}">
                  <a16:creationId xmlns:a16="http://schemas.microsoft.com/office/drawing/2014/main" id="{979D2695-4996-424B-AE24-25234B984F66}"/>
                </a:ext>
              </a:extLst>
            </p:cNvPr>
            <p:cNvSpPr/>
            <p:nvPr/>
          </p:nvSpPr>
          <p:spPr>
            <a:xfrm>
              <a:off x="2884789" y="4963237"/>
              <a:ext cx="20320" cy="5080"/>
            </a:xfrm>
            <a:custGeom>
              <a:avLst/>
              <a:gdLst/>
              <a:ahLst/>
              <a:cxnLst/>
              <a:rect l="l" t="t" r="r" b="b"/>
              <a:pathLst>
                <a:path w="20319" h="5079">
                  <a:moveTo>
                    <a:pt x="2837" y="0"/>
                  </a:moveTo>
                  <a:lnTo>
                    <a:pt x="0" y="0"/>
                  </a:lnTo>
                  <a:lnTo>
                    <a:pt x="0" y="4762"/>
                  </a:lnTo>
                  <a:lnTo>
                    <a:pt x="2837" y="4762"/>
                  </a:lnTo>
                  <a:lnTo>
                    <a:pt x="2837" y="0"/>
                  </a:lnTo>
                  <a:close/>
                </a:path>
                <a:path w="20319" h="5079">
                  <a:moveTo>
                    <a:pt x="19863" y="0"/>
                  </a:moveTo>
                  <a:lnTo>
                    <a:pt x="5675" y="0"/>
                  </a:lnTo>
                  <a:lnTo>
                    <a:pt x="5675" y="4762"/>
                  </a:lnTo>
                  <a:lnTo>
                    <a:pt x="19863" y="4762"/>
                  </a:lnTo>
                  <a:lnTo>
                    <a:pt x="19863" y="0"/>
                  </a:lnTo>
                  <a:close/>
                </a:path>
              </a:pathLst>
            </a:custGeom>
            <a:solidFill>
              <a:srgbClr val="D1B900"/>
            </a:solidFill>
          </p:spPr>
          <p:txBody>
            <a:bodyPr wrap="square" lIns="0" tIns="0" rIns="0" bIns="0" rtlCol="0"/>
            <a:lstStyle/>
            <a:p>
              <a:endParaRPr/>
            </a:p>
          </p:txBody>
        </p:sp>
        <p:sp>
          <p:nvSpPr>
            <p:cNvPr id="2880" name="object 2878">
              <a:extLst>
                <a:ext uri="{FF2B5EF4-FFF2-40B4-BE49-F238E27FC236}">
                  <a16:creationId xmlns:a16="http://schemas.microsoft.com/office/drawing/2014/main" id="{30FA90D3-70E5-482E-9F98-2F3EFDE591E2}"/>
                </a:ext>
              </a:extLst>
            </p:cNvPr>
            <p:cNvSpPr/>
            <p:nvPr/>
          </p:nvSpPr>
          <p:spPr>
            <a:xfrm>
              <a:off x="2884789" y="4963237"/>
              <a:ext cx="20320" cy="5080"/>
            </a:xfrm>
            <a:custGeom>
              <a:avLst/>
              <a:gdLst/>
              <a:ahLst/>
              <a:cxnLst/>
              <a:rect l="l" t="t" r="r" b="b"/>
              <a:pathLst>
                <a:path w="20319" h="5079">
                  <a:moveTo>
                    <a:pt x="2837" y="0"/>
                  </a:moveTo>
                  <a:lnTo>
                    <a:pt x="0" y="0"/>
                  </a:lnTo>
                  <a:lnTo>
                    <a:pt x="0" y="4762"/>
                  </a:lnTo>
                  <a:lnTo>
                    <a:pt x="2837" y="4762"/>
                  </a:lnTo>
                  <a:lnTo>
                    <a:pt x="2837" y="0"/>
                  </a:lnTo>
                  <a:close/>
                </a:path>
                <a:path w="20319" h="5079">
                  <a:moveTo>
                    <a:pt x="19863" y="0"/>
                  </a:moveTo>
                  <a:lnTo>
                    <a:pt x="5675" y="0"/>
                  </a:lnTo>
                  <a:lnTo>
                    <a:pt x="5675" y="4762"/>
                  </a:lnTo>
                  <a:lnTo>
                    <a:pt x="19863" y="4762"/>
                  </a:lnTo>
                  <a:lnTo>
                    <a:pt x="19863" y="0"/>
                  </a:lnTo>
                  <a:close/>
                </a:path>
              </a:pathLst>
            </a:custGeom>
            <a:solidFill>
              <a:srgbClr val="D5BE00"/>
            </a:solidFill>
          </p:spPr>
          <p:txBody>
            <a:bodyPr wrap="square" lIns="0" tIns="0" rIns="0" bIns="0" rtlCol="0"/>
            <a:lstStyle/>
            <a:p>
              <a:endParaRPr/>
            </a:p>
          </p:txBody>
        </p:sp>
        <p:sp>
          <p:nvSpPr>
            <p:cNvPr id="2881" name="object 2879">
              <a:extLst>
                <a:ext uri="{FF2B5EF4-FFF2-40B4-BE49-F238E27FC236}">
                  <a16:creationId xmlns:a16="http://schemas.microsoft.com/office/drawing/2014/main" id="{45E14268-5BD1-4251-A2C7-EE8B173BBE23}"/>
                </a:ext>
              </a:extLst>
            </p:cNvPr>
            <p:cNvSpPr/>
            <p:nvPr/>
          </p:nvSpPr>
          <p:spPr>
            <a:xfrm>
              <a:off x="2893301" y="4960855"/>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E2CC00"/>
            </a:solidFill>
          </p:spPr>
          <p:txBody>
            <a:bodyPr wrap="square" lIns="0" tIns="0" rIns="0" bIns="0" rtlCol="0"/>
            <a:lstStyle/>
            <a:p>
              <a:endParaRPr/>
            </a:p>
          </p:txBody>
        </p:sp>
        <p:sp>
          <p:nvSpPr>
            <p:cNvPr id="2882" name="object 2880">
              <a:extLst>
                <a:ext uri="{FF2B5EF4-FFF2-40B4-BE49-F238E27FC236}">
                  <a16:creationId xmlns:a16="http://schemas.microsoft.com/office/drawing/2014/main" id="{DE470AF5-2B50-4A37-A47A-D1382A8D16BA}"/>
                </a:ext>
              </a:extLst>
            </p:cNvPr>
            <p:cNvSpPr/>
            <p:nvPr/>
          </p:nvSpPr>
          <p:spPr>
            <a:xfrm>
              <a:off x="2893301" y="4960855"/>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EBD300"/>
            </a:solidFill>
          </p:spPr>
          <p:txBody>
            <a:bodyPr wrap="square" lIns="0" tIns="0" rIns="0" bIns="0" rtlCol="0"/>
            <a:lstStyle/>
            <a:p>
              <a:endParaRPr/>
            </a:p>
          </p:txBody>
        </p:sp>
        <p:sp>
          <p:nvSpPr>
            <p:cNvPr id="2883" name="object 2881">
              <a:extLst>
                <a:ext uri="{FF2B5EF4-FFF2-40B4-BE49-F238E27FC236}">
                  <a16:creationId xmlns:a16="http://schemas.microsoft.com/office/drawing/2014/main" id="{79E9EFE5-AB36-44C0-BD7E-CB03E619B932}"/>
                </a:ext>
              </a:extLst>
            </p:cNvPr>
            <p:cNvSpPr/>
            <p:nvPr/>
          </p:nvSpPr>
          <p:spPr>
            <a:xfrm>
              <a:off x="2933027" y="4910825"/>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332D00"/>
            </a:solidFill>
          </p:spPr>
          <p:txBody>
            <a:bodyPr wrap="square" lIns="0" tIns="0" rIns="0" bIns="0" rtlCol="0"/>
            <a:lstStyle/>
            <a:p>
              <a:endParaRPr/>
            </a:p>
          </p:txBody>
        </p:sp>
        <p:sp>
          <p:nvSpPr>
            <p:cNvPr id="2884" name="object 2882">
              <a:extLst>
                <a:ext uri="{FF2B5EF4-FFF2-40B4-BE49-F238E27FC236}">
                  <a16:creationId xmlns:a16="http://schemas.microsoft.com/office/drawing/2014/main" id="{77B8CCB6-FFCE-4AA8-A3D5-1C6EE0CE91A7}"/>
                </a:ext>
              </a:extLst>
            </p:cNvPr>
            <p:cNvSpPr/>
            <p:nvPr/>
          </p:nvSpPr>
          <p:spPr>
            <a:xfrm>
              <a:off x="2933027" y="4910825"/>
              <a:ext cx="22860" cy="5080"/>
            </a:xfrm>
            <a:custGeom>
              <a:avLst/>
              <a:gdLst/>
              <a:ahLst/>
              <a:cxnLst/>
              <a:rect l="l" t="t" r="r" b="b"/>
              <a:pathLst>
                <a:path w="22860" h="5079">
                  <a:moveTo>
                    <a:pt x="22700" y="0"/>
                  </a:moveTo>
                  <a:lnTo>
                    <a:pt x="0" y="0"/>
                  </a:lnTo>
                  <a:lnTo>
                    <a:pt x="0" y="4762"/>
                  </a:lnTo>
                  <a:lnTo>
                    <a:pt x="22700" y="4762"/>
                  </a:lnTo>
                  <a:lnTo>
                    <a:pt x="22700" y="0"/>
                  </a:lnTo>
                  <a:close/>
                </a:path>
              </a:pathLst>
            </a:custGeom>
            <a:solidFill>
              <a:srgbClr val="3A3600"/>
            </a:solidFill>
          </p:spPr>
          <p:txBody>
            <a:bodyPr wrap="square" lIns="0" tIns="0" rIns="0" bIns="0" rtlCol="0"/>
            <a:lstStyle/>
            <a:p>
              <a:endParaRPr/>
            </a:p>
          </p:txBody>
        </p:sp>
        <p:sp>
          <p:nvSpPr>
            <p:cNvPr id="2885" name="object 2883">
              <a:extLst>
                <a:ext uri="{FF2B5EF4-FFF2-40B4-BE49-F238E27FC236}">
                  <a16:creationId xmlns:a16="http://schemas.microsoft.com/office/drawing/2014/main" id="{43BBF66C-4C9B-4804-A59E-C2EF3531A1B1}"/>
                </a:ext>
              </a:extLst>
            </p:cNvPr>
            <p:cNvSpPr/>
            <p:nvPr/>
          </p:nvSpPr>
          <p:spPr>
            <a:xfrm>
              <a:off x="2930190" y="490844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95F00"/>
            </a:solidFill>
          </p:spPr>
          <p:txBody>
            <a:bodyPr wrap="square" lIns="0" tIns="0" rIns="0" bIns="0" rtlCol="0"/>
            <a:lstStyle/>
            <a:p>
              <a:endParaRPr/>
            </a:p>
          </p:txBody>
        </p:sp>
        <p:sp>
          <p:nvSpPr>
            <p:cNvPr id="2886" name="object 2884">
              <a:extLst>
                <a:ext uri="{FF2B5EF4-FFF2-40B4-BE49-F238E27FC236}">
                  <a16:creationId xmlns:a16="http://schemas.microsoft.com/office/drawing/2014/main" id="{5678FC42-5DDB-47C6-9828-C20FA633E8B0}"/>
                </a:ext>
              </a:extLst>
            </p:cNvPr>
            <p:cNvSpPr/>
            <p:nvPr/>
          </p:nvSpPr>
          <p:spPr>
            <a:xfrm>
              <a:off x="2930190" y="4908444"/>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6F6200"/>
            </a:solidFill>
          </p:spPr>
          <p:txBody>
            <a:bodyPr wrap="square" lIns="0" tIns="0" rIns="0" bIns="0" rtlCol="0"/>
            <a:lstStyle/>
            <a:p>
              <a:endParaRPr/>
            </a:p>
          </p:txBody>
        </p:sp>
        <p:sp>
          <p:nvSpPr>
            <p:cNvPr id="2887" name="object 2885">
              <a:extLst>
                <a:ext uri="{FF2B5EF4-FFF2-40B4-BE49-F238E27FC236}">
                  <a16:creationId xmlns:a16="http://schemas.microsoft.com/office/drawing/2014/main" id="{CE773F44-8EAB-4607-B859-78035C0BEAFA}"/>
                </a:ext>
              </a:extLst>
            </p:cNvPr>
            <p:cNvSpPr/>
            <p:nvPr/>
          </p:nvSpPr>
          <p:spPr>
            <a:xfrm>
              <a:off x="2921677" y="4906062"/>
              <a:ext cx="34290" cy="2540"/>
            </a:xfrm>
            <a:custGeom>
              <a:avLst/>
              <a:gdLst/>
              <a:ahLst/>
              <a:cxnLst/>
              <a:rect l="l" t="t" r="r" b="b"/>
              <a:pathLst>
                <a:path w="34289" h="2539">
                  <a:moveTo>
                    <a:pt x="0" y="0"/>
                  </a:moveTo>
                  <a:lnTo>
                    <a:pt x="0" y="2381"/>
                  </a:lnTo>
                  <a:lnTo>
                    <a:pt x="34050" y="2381"/>
                  </a:lnTo>
                  <a:lnTo>
                    <a:pt x="34050" y="0"/>
                  </a:lnTo>
                  <a:lnTo>
                    <a:pt x="0" y="0"/>
                  </a:lnTo>
                  <a:close/>
                </a:path>
              </a:pathLst>
            </a:custGeom>
            <a:solidFill>
              <a:srgbClr val="7C6F00"/>
            </a:solidFill>
          </p:spPr>
          <p:txBody>
            <a:bodyPr wrap="square" lIns="0" tIns="0" rIns="0" bIns="0" rtlCol="0"/>
            <a:lstStyle/>
            <a:p>
              <a:endParaRPr/>
            </a:p>
          </p:txBody>
        </p:sp>
        <p:sp>
          <p:nvSpPr>
            <p:cNvPr id="2888" name="object 2886">
              <a:extLst>
                <a:ext uri="{FF2B5EF4-FFF2-40B4-BE49-F238E27FC236}">
                  <a16:creationId xmlns:a16="http://schemas.microsoft.com/office/drawing/2014/main" id="{DCB0AAAF-060A-4AAA-8AF6-D717DBCD99E9}"/>
                </a:ext>
              </a:extLst>
            </p:cNvPr>
            <p:cNvSpPr/>
            <p:nvPr/>
          </p:nvSpPr>
          <p:spPr>
            <a:xfrm>
              <a:off x="2921677" y="4906061"/>
              <a:ext cx="34290" cy="2540"/>
            </a:xfrm>
            <a:custGeom>
              <a:avLst/>
              <a:gdLst/>
              <a:ahLst/>
              <a:cxnLst/>
              <a:rect l="l" t="t" r="r" b="b"/>
              <a:pathLst>
                <a:path w="34289" h="2539">
                  <a:moveTo>
                    <a:pt x="0" y="2382"/>
                  </a:moveTo>
                  <a:lnTo>
                    <a:pt x="34050" y="2382"/>
                  </a:lnTo>
                  <a:lnTo>
                    <a:pt x="34050" y="0"/>
                  </a:lnTo>
                  <a:lnTo>
                    <a:pt x="0" y="0"/>
                  </a:lnTo>
                  <a:lnTo>
                    <a:pt x="0" y="2382"/>
                  </a:lnTo>
                  <a:close/>
                </a:path>
              </a:pathLst>
            </a:custGeom>
            <a:solidFill>
              <a:srgbClr val="827500"/>
            </a:solidFill>
          </p:spPr>
          <p:txBody>
            <a:bodyPr wrap="square" lIns="0" tIns="0" rIns="0" bIns="0" rtlCol="0"/>
            <a:lstStyle/>
            <a:p>
              <a:endParaRPr/>
            </a:p>
          </p:txBody>
        </p:sp>
        <p:sp>
          <p:nvSpPr>
            <p:cNvPr id="2889" name="object 2887">
              <a:extLst>
                <a:ext uri="{FF2B5EF4-FFF2-40B4-BE49-F238E27FC236}">
                  <a16:creationId xmlns:a16="http://schemas.microsoft.com/office/drawing/2014/main" id="{078ECE74-0AD8-49B3-B528-83D6CE435DEC}"/>
                </a:ext>
              </a:extLst>
            </p:cNvPr>
            <p:cNvSpPr/>
            <p:nvPr/>
          </p:nvSpPr>
          <p:spPr>
            <a:xfrm>
              <a:off x="2921677" y="4903680"/>
              <a:ext cx="31750" cy="2540"/>
            </a:xfrm>
            <a:custGeom>
              <a:avLst/>
              <a:gdLst/>
              <a:ahLst/>
              <a:cxnLst/>
              <a:rect l="l" t="t" r="r" b="b"/>
              <a:pathLst>
                <a:path w="31750" h="2539">
                  <a:moveTo>
                    <a:pt x="0" y="2382"/>
                  </a:moveTo>
                  <a:lnTo>
                    <a:pt x="31213" y="2382"/>
                  </a:lnTo>
                  <a:lnTo>
                    <a:pt x="31213" y="0"/>
                  </a:lnTo>
                  <a:lnTo>
                    <a:pt x="0" y="0"/>
                  </a:lnTo>
                  <a:lnTo>
                    <a:pt x="0" y="2382"/>
                  </a:lnTo>
                  <a:close/>
                </a:path>
              </a:pathLst>
            </a:custGeom>
            <a:solidFill>
              <a:srgbClr val="958600"/>
            </a:solidFill>
          </p:spPr>
          <p:txBody>
            <a:bodyPr wrap="square" lIns="0" tIns="0" rIns="0" bIns="0" rtlCol="0"/>
            <a:lstStyle/>
            <a:p>
              <a:endParaRPr/>
            </a:p>
          </p:txBody>
        </p:sp>
        <p:sp>
          <p:nvSpPr>
            <p:cNvPr id="2890" name="object 2888">
              <a:extLst>
                <a:ext uri="{FF2B5EF4-FFF2-40B4-BE49-F238E27FC236}">
                  <a16:creationId xmlns:a16="http://schemas.microsoft.com/office/drawing/2014/main" id="{B8CA384D-7404-4005-B478-345822FC9923}"/>
                </a:ext>
              </a:extLst>
            </p:cNvPr>
            <p:cNvSpPr/>
            <p:nvPr/>
          </p:nvSpPr>
          <p:spPr>
            <a:xfrm>
              <a:off x="2921677" y="4903681"/>
              <a:ext cx="31750" cy="2540"/>
            </a:xfrm>
            <a:custGeom>
              <a:avLst/>
              <a:gdLst/>
              <a:ahLst/>
              <a:cxnLst/>
              <a:rect l="l" t="t" r="r" b="b"/>
              <a:pathLst>
                <a:path w="31750" h="2539">
                  <a:moveTo>
                    <a:pt x="0" y="0"/>
                  </a:moveTo>
                  <a:lnTo>
                    <a:pt x="0" y="2381"/>
                  </a:lnTo>
                  <a:lnTo>
                    <a:pt x="31213" y="2381"/>
                  </a:lnTo>
                  <a:lnTo>
                    <a:pt x="31213" y="0"/>
                  </a:lnTo>
                  <a:lnTo>
                    <a:pt x="0" y="0"/>
                  </a:lnTo>
                  <a:close/>
                </a:path>
              </a:pathLst>
            </a:custGeom>
            <a:solidFill>
              <a:srgbClr val="9C8D00"/>
            </a:solidFill>
          </p:spPr>
          <p:txBody>
            <a:bodyPr wrap="square" lIns="0" tIns="0" rIns="0" bIns="0" rtlCol="0"/>
            <a:lstStyle/>
            <a:p>
              <a:endParaRPr/>
            </a:p>
          </p:txBody>
        </p:sp>
        <p:sp>
          <p:nvSpPr>
            <p:cNvPr id="2891" name="object 2889">
              <a:extLst>
                <a:ext uri="{FF2B5EF4-FFF2-40B4-BE49-F238E27FC236}">
                  <a16:creationId xmlns:a16="http://schemas.microsoft.com/office/drawing/2014/main" id="{58E0F808-7D76-44F1-A9C9-5A1891C77B4E}"/>
                </a:ext>
              </a:extLst>
            </p:cNvPr>
            <p:cNvSpPr/>
            <p:nvPr/>
          </p:nvSpPr>
          <p:spPr>
            <a:xfrm>
              <a:off x="2921677" y="4901300"/>
              <a:ext cx="28575" cy="2540"/>
            </a:xfrm>
            <a:custGeom>
              <a:avLst/>
              <a:gdLst/>
              <a:ahLst/>
              <a:cxnLst/>
              <a:rect l="l" t="t" r="r" b="b"/>
              <a:pathLst>
                <a:path w="28575" h="2539">
                  <a:moveTo>
                    <a:pt x="0" y="0"/>
                  </a:moveTo>
                  <a:lnTo>
                    <a:pt x="0" y="2381"/>
                  </a:lnTo>
                  <a:lnTo>
                    <a:pt x="28375" y="2381"/>
                  </a:lnTo>
                  <a:lnTo>
                    <a:pt x="28375" y="0"/>
                  </a:lnTo>
                  <a:lnTo>
                    <a:pt x="0" y="0"/>
                  </a:lnTo>
                  <a:close/>
                </a:path>
              </a:pathLst>
            </a:custGeom>
            <a:solidFill>
              <a:srgbClr val="AB9900"/>
            </a:solidFill>
          </p:spPr>
          <p:txBody>
            <a:bodyPr wrap="square" lIns="0" tIns="0" rIns="0" bIns="0" rtlCol="0"/>
            <a:lstStyle/>
            <a:p>
              <a:endParaRPr/>
            </a:p>
          </p:txBody>
        </p:sp>
        <p:sp>
          <p:nvSpPr>
            <p:cNvPr id="2892" name="object 2890">
              <a:extLst>
                <a:ext uri="{FF2B5EF4-FFF2-40B4-BE49-F238E27FC236}">
                  <a16:creationId xmlns:a16="http://schemas.microsoft.com/office/drawing/2014/main" id="{2A6AEDEE-1D4A-4E1D-B3EA-190B9E65C332}"/>
                </a:ext>
              </a:extLst>
            </p:cNvPr>
            <p:cNvSpPr/>
            <p:nvPr/>
          </p:nvSpPr>
          <p:spPr>
            <a:xfrm>
              <a:off x="2921677" y="4901300"/>
              <a:ext cx="28575" cy="2540"/>
            </a:xfrm>
            <a:custGeom>
              <a:avLst/>
              <a:gdLst/>
              <a:ahLst/>
              <a:cxnLst/>
              <a:rect l="l" t="t" r="r" b="b"/>
              <a:pathLst>
                <a:path w="28575" h="2539">
                  <a:moveTo>
                    <a:pt x="0" y="2381"/>
                  </a:moveTo>
                  <a:lnTo>
                    <a:pt x="0" y="0"/>
                  </a:lnTo>
                  <a:lnTo>
                    <a:pt x="28375" y="0"/>
                  </a:lnTo>
                  <a:lnTo>
                    <a:pt x="28375" y="2381"/>
                  </a:lnTo>
                  <a:lnTo>
                    <a:pt x="0" y="2381"/>
                  </a:lnTo>
                  <a:close/>
                </a:path>
              </a:pathLst>
            </a:custGeom>
            <a:solidFill>
              <a:srgbClr val="AF9E00"/>
            </a:solidFill>
          </p:spPr>
          <p:txBody>
            <a:bodyPr wrap="square" lIns="0" tIns="0" rIns="0" bIns="0" rtlCol="0"/>
            <a:lstStyle/>
            <a:p>
              <a:endParaRPr/>
            </a:p>
          </p:txBody>
        </p:sp>
        <p:sp>
          <p:nvSpPr>
            <p:cNvPr id="2893" name="object 2891">
              <a:extLst>
                <a:ext uri="{FF2B5EF4-FFF2-40B4-BE49-F238E27FC236}">
                  <a16:creationId xmlns:a16="http://schemas.microsoft.com/office/drawing/2014/main" id="{1CE1C5C4-CD12-4F36-8430-59E8EE15588E}"/>
                </a:ext>
              </a:extLst>
            </p:cNvPr>
            <p:cNvSpPr/>
            <p:nvPr/>
          </p:nvSpPr>
          <p:spPr>
            <a:xfrm>
              <a:off x="2927352" y="4898908"/>
              <a:ext cx="17145" cy="2540"/>
            </a:xfrm>
            <a:custGeom>
              <a:avLst/>
              <a:gdLst/>
              <a:ahLst/>
              <a:cxnLst/>
              <a:rect l="l" t="t" r="r" b="b"/>
              <a:pathLst>
                <a:path w="17144" h="2539">
                  <a:moveTo>
                    <a:pt x="17025" y="0"/>
                  </a:moveTo>
                  <a:lnTo>
                    <a:pt x="0" y="0"/>
                  </a:lnTo>
                  <a:lnTo>
                    <a:pt x="0" y="2391"/>
                  </a:lnTo>
                  <a:lnTo>
                    <a:pt x="17025" y="2391"/>
                  </a:lnTo>
                  <a:lnTo>
                    <a:pt x="17025" y="0"/>
                  </a:lnTo>
                  <a:close/>
                </a:path>
              </a:pathLst>
            </a:custGeom>
            <a:solidFill>
              <a:srgbClr val="C4AF00"/>
            </a:solidFill>
          </p:spPr>
          <p:txBody>
            <a:bodyPr wrap="square" lIns="0" tIns="0" rIns="0" bIns="0" rtlCol="0"/>
            <a:lstStyle/>
            <a:p>
              <a:endParaRPr/>
            </a:p>
          </p:txBody>
        </p:sp>
        <p:sp>
          <p:nvSpPr>
            <p:cNvPr id="2894" name="object 2892">
              <a:extLst>
                <a:ext uri="{FF2B5EF4-FFF2-40B4-BE49-F238E27FC236}">
                  <a16:creationId xmlns:a16="http://schemas.microsoft.com/office/drawing/2014/main" id="{794C1A12-B723-4002-8EBA-0729CBB7DDCB}"/>
                </a:ext>
              </a:extLst>
            </p:cNvPr>
            <p:cNvSpPr/>
            <p:nvPr/>
          </p:nvSpPr>
          <p:spPr>
            <a:xfrm>
              <a:off x="2927352" y="4898908"/>
              <a:ext cx="17145" cy="2540"/>
            </a:xfrm>
            <a:custGeom>
              <a:avLst/>
              <a:gdLst/>
              <a:ahLst/>
              <a:cxnLst/>
              <a:rect l="l" t="t" r="r" b="b"/>
              <a:pathLst>
                <a:path w="17144" h="2539">
                  <a:moveTo>
                    <a:pt x="17025" y="0"/>
                  </a:moveTo>
                  <a:lnTo>
                    <a:pt x="0" y="0"/>
                  </a:lnTo>
                  <a:lnTo>
                    <a:pt x="0" y="2391"/>
                  </a:lnTo>
                  <a:lnTo>
                    <a:pt x="17025" y="2391"/>
                  </a:lnTo>
                  <a:lnTo>
                    <a:pt x="17025" y="0"/>
                  </a:lnTo>
                  <a:close/>
                </a:path>
              </a:pathLst>
            </a:custGeom>
            <a:solidFill>
              <a:srgbClr val="C8B500"/>
            </a:solidFill>
          </p:spPr>
          <p:txBody>
            <a:bodyPr wrap="square" lIns="0" tIns="0" rIns="0" bIns="0" rtlCol="0"/>
            <a:lstStyle/>
            <a:p>
              <a:endParaRPr/>
            </a:p>
          </p:txBody>
        </p:sp>
        <p:sp>
          <p:nvSpPr>
            <p:cNvPr id="2895" name="object 2893">
              <a:extLst>
                <a:ext uri="{FF2B5EF4-FFF2-40B4-BE49-F238E27FC236}">
                  <a16:creationId xmlns:a16="http://schemas.microsoft.com/office/drawing/2014/main" id="{04370CF3-ACC8-43E1-A447-AD87D665A62A}"/>
                </a:ext>
              </a:extLst>
            </p:cNvPr>
            <p:cNvSpPr/>
            <p:nvPr/>
          </p:nvSpPr>
          <p:spPr>
            <a:xfrm>
              <a:off x="2930190" y="4896527"/>
              <a:ext cx="14604" cy="2540"/>
            </a:xfrm>
            <a:custGeom>
              <a:avLst/>
              <a:gdLst/>
              <a:ahLst/>
              <a:cxnLst/>
              <a:rect l="l" t="t" r="r" b="b"/>
              <a:pathLst>
                <a:path w="14605" h="2539">
                  <a:moveTo>
                    <a:pt x="0" y="0"/>
                  </a:moveTo>
                  <a:lnTo>
                    <a:pt x="0" y="2381"/>
                  </a:lnTo>
                  <a:lnTo>
                    <a:pt x="14187" y="2381"/>
                  </a:lnTo>
                  <a:lnTo>
                    <a:pt x="14187" y="0"/>
                  </a:lnTo>
                  <a:lnTo>
                    <a:pt x="0" y="0"/>
                  </a:lnTo>
                  <a:close/>
                </a:path>
              </a:pathLst>
            </a:custGeom>
            <a:solidFill>
              <a:srgbClr val="DEC600"/>
            </a:solidFill>
          </p:spPr>
          <p:txBody>
            <a:bodyPr wrap="square" lIns="0" tIns="0" rIns="0" bIns="0" rtlCol="0"/>
            <a:lstStyle/>
            <a:p>
              <a:endParaRPr/>
            </a:p>
          </p:txBody>
        </p:sp>
        <p:sp>
          <p:nvSpPr>
            <p:cNvPr id="2896" name="object 2894">
              <a:extLst>
                <a:ext uri="{FF2B5EF4-FFF2-40B4-BE49-F238E27FC236}">
                  <a16:creationId xmlns:a16="http://schemas.microsoft.com/office/drawing/2014/main" id="{5D9D88D2-6429-4C6F-8674-2E127BDA5333}"/>
                </a:ext>
              </a:extLst>
            </p:cNvPr>
            <p:cNvSpPr/>
            <p:nvPr/>
          </p:nvSpPr>
          <p:spPr>
            <a:xfrm>
              <a:off x="2930190" y="4896527"/>
              <a:ext cx="14604" cy="2540"/>
            </a:xfrm>
            <a:custGeom>
              <a:avLst/>
              <a:gdLst/>
              <a:ahLst/>
              <a:cxnLst/>
              <a:rect l="l" t="t" r="r" b="b"/>
              <a:pathLst>
                <a:path w="14605" h="2539">
                  <a:moveTo>
                    <a:pt x="0" y="2381"/>
                  </a:moveTo>
                  <a:lnTo>
                    <a:pt x="0" y="0"/>
                  </a:lnTo>
                  <a:lnTo>
                    <a:pt x="14187" y="0"/>
                  </a:lnTo>
                  <a:lnTo>
                    <a:pt x="14187" y="2381"/>
                  </a:lnTo>
                  <a:lnTo>
                    <a:pt x="0" y="2381"/>
                  </a:lnTo>
                  <a:close/>
                </a:path>
              </a:pathLst>
            </a:custGeom>
            <a:solidFill>
              <a:srgbClr val="E2CC00"/>
            </a:solidFill>
          </p:spPr>
          <p:txBody>
            <a:bodyPr wrap="square" lIns="0" tIns="0" rIns="0" bIns="0" rtlCol="0"/>
            <a:lstStyle/>
            <a:p>
              <a:endParaRPr/>
            </a:p>
          </p:txBody>
        </p:sp>
        <p:sp>
          <p:nvSpPr>
            <p:cNvPr id="2897" name="object 2895">
              <a:extLst>
                <a:ext uri="{FF2B5EF4-FFF2-40B4-BE49-F238E27FC236}">
                  <a16:creationId xmlns:a16="http://schemas.microsoft.com/office/drawing/2014/main" id="{10947487-34F2-4B46-BC30-4AE7DD67B92D}"/>
                </a:ext>
              </a:extLst>
            </p:cNvPr>
            <p:cNvSpPr/>
            <p:nvPr/>
          </p:nvSpPr>
          <p:spPr>
            <a:xfrm>
              <a:off x="6591137" y="4905628"/>
              <a:ext cx="237401" cy="119980"/>
            </a:xfrm>
            <a:prstGeom prst="rect">
              <a:avLst/>
            </a:prstGeom>
            <a:blipFill>
              <a:blip r:embed="rId8" cstate="print"/>
              <a:stretch>
                <a:fillRect/>
              </a:stretch>
            </a:blipFill>
          </p:spPr>
          <p:txBody>
            <a:bodyPr wrap="square" lIns="0" tIns="0" rIns="0" bIns="0" rtlCol="0"/>
            <a:lstStyle/>
            <a:p>
              <a:endParaRPr/>
            </a:p>
          </p:txBody>
        </p:sp>
        <p:sp>
          <p:nvSpPr>
            <p:cNvPr id="2898" name="object 2896">
              <a:extLst>
                <a:ext uri="{FF2B5EF4-FFF2-40B4-BE49-F238E27FC236}">
                  <a16:creationId xmlns:a16="http://schemas.microsoft.com/office/drawing/2014/main" id="{8BF94957-E4B4-4955-8984-D3F53AB49207}"/>
                </a:ext>
              </a:extLst>
            </p:cNvPr>
            <p:cNvSpPr/>
            <p:nvPr/>
          </p:nvSpPr>
          <p:spPr>
            <a:xfrm>
              <a:off x="6596335" y="4925114"/>
              <a:ext cx="304165" cy="198120"/>
            </a:xfrm>
            <a:custGeom>
              <a:avLst/>
              <a:gdLst/>
              <a:ahLst/>
              <a:cxnLst/>
              <a:rect l="l" t="t" r="r" b="b"/>
              <a:pathLst>
                <a:path w="304165" h="198120">
                  <a:moveTo>
                    <a:pt x="0" y="0"/>
                  </a:moveTo>
                  <a:lnTo>
                    <a:pt x="0" y="19061"/>
                  </a:lnTo>
                  <a:lnTo>
                    <a:pt x="224168" y="85771"/>
                  </a:lnTo>
                  <a:lnTo>
                    <a:pt x="227005" y="90534"/>
                  </a:lnTo>
                  <a:lnTo>
                    <a:pt x="232681" y="90534"/>
                  </a:lnTo>
                  <a:lnTo>
                    <a:pt x="252544" y="104832"/>
                  </a:lnTo>
                  <a:lnTo>
                    <a:pt x="252544" y="109595"/>
                  </a:lnTo>
                  <a:lnTo>
                    <a:pt x="255381" y="109595"/>
                  </a:lnTo>
                  <a:lnTo>
                    <a:pt x="255381" y="114358"/>
                  </a:lnTo>
                  <a:lnTo>
                    <a:pt x="258219" y="116739"/>
                  </a:lnTo>
                  <a:lnTo>
                    <a:pt x="258219" y="128657"/>
                  </a:lnTo>
                  <a:lnTo>
                    <a:pt x="263894" y="131038"/>
                  </a:lnTo>
                  <a:lnTo>
                    <a:pt x="263894" y="138182"/>
                  </a:lnTo>
                  <a:lnTo>
                    <a:pt x="266731" y="140564"/>
                  </a:lnTo>
                  <a:lnTo>
                    <a:pt x="266731" y="162007"/>
                  </a:lnTo>
                  <a:lnTo>
                    <a:pt x="249706" y="162007"/>
                  </a:lnTo>
                  <a:lnTo>
                    <a:pt x="280919" y="197748"/>
                  </a:lnTo>
                  <a:lnTo>
                    <a:pt x="303620" y="159625"/>
                  </a:lnTo>
                  <a:lnTo>
                    <a:pt x="286594" y="159625"/>
                  </a:lnTo>
                  <a:lnTo>
                    <a:pt x="286594" y="142945"/>
                  </a:lnTo>
                  <a:lnTo>
                    <a:pt x="283757" y="140564"/>
                  </a:lnTo>
                  <a:lnTo>
                    <a:pt x="283757" y="131038"/>
                  </a:lnTo>
                  <a:lnTo>
                    <a:pt x="280919" y="128657"/>
                  </a:lnTo>
                  <a:lnTo>
                    <a:pt x="280919" y="119121"/>
                  </a:lnTo>
                  <a:lnTo>
                    <a:pt x="275244" y="111977"/>
                  </a:lnTo>
                  <a:lnTo>
                    <a:pt x="275244" y="109595"/>
                  </a:lnTo>
                  <a:lnTo>
                    <a:pt x="249706" y="81008"/>
                  </a:lnTo>
                  <a:lnTo>
                    <a:pt x="238356" y="76245"/>
                  </a:lnTo>
                  <a:lnTo>
                    <a:pt x="229843" y="69091"/>
                  </a:lnTo>
                  <a:lnTo>
                    <a:pt x="224168" y="69091"/>
                  </a:lnTo>
                  <a:lnTo>
                    <a:pt x="218493" y="66709"/>
                  </a:lnTo>
                  <a:lnTo>
                    <a:pt x="0" y="0"/>
                  </a:lnTo>
                  <a:close/>
                </a:path>
              </a:pathLst>
            </a:custGeom>
            <a:solidFill>
              <a:srgbClr val="FF0000"/>
            </a:solidFill>
          </p:spPr>
          <p:txBody>
            <a:bodyPr wrap="square" lIns="0" tIns="0" rIns="0" bIns="0" rtlCol="0"/>
            <a:lstStyle/>
            <a:p>
              <a:endParaRPr/>
            </a:p>
          </p:txBody>
        </p:sp>
        <p:sp>
          <p:nvSpPr>
            <p:cNvPr id="2899" name="object 2897">
              <a:extLst>
                <a:ext uri="{FF2B5EF4-FFF2-40B4-BE49-F238E27FC236}">
                  <a16:creationId xmlns:a16="http://schemas.microsoft.com/office/drawing/2014/main" id="{3146329C-FE0D-414F-981D-F3E8F327F660}"/>
                </a:ext>
              </a:extLst>
            </p:cNvPr>
            <p:cNvSpPr/>
            <p:nvPr/>
          </p:nvSpPr>
          <p:spPr>
            <a:xfrm>
              <a:off x="6596336" y="4925114"/>
              <a:ext cx="304165" cy="198120"/>
            </a:xfrm>
            <a:custGeom>
              <a:avLst/>
              <a:gdLst/>
              <a:ahLst/>
              <a:cxnLst/>
              <a:rect l="l" t="t" r="r" b="b"/>
              <a:pathLst>
                <a:path w="304165" h="198120">
                  <a:moveTo>
                    <a:pt x="0" y="0"/>
                  </a:moveTo>
                  <a:lnTo>
                    <a:pt x="218493" y="66709"/>
                  </a:lnTo>
                  <a:lnTo>
                    <a:pt x="238356" y="76245"/>
                  </a:lnTo>
                  <a:lnTo>
                    <a:pt x="258219" y="85771"/>
                  </a:lnTo>
                  <a:lnTo>
                    <a:pt x="266731" y="100069"/>
                  </a:lnTo>
                  <a:lnTo>
                    <a:pt x="275244" y="111977"/>
                  </a:lnTo>
                  <a:lnTo>
                    <a:pt x="280919" y="128657"/>
                  </a:lnTo>
                  <a:lnTo>
                    <a:pt x="283757" y="140564"/>
                  </a:lnTo>
                  <a:lnTo>
                    <a:pt x="286594" y="152481"/>
                  </a:lnTo>
                  <a:lnTo>
                    <a:pt x="286594" y="159625"/>
                  </a:lnTo>
                  <a:lnTo>
                    <a:pt x="303620" y="159625"/>
                  </a:lnTo>
                  <a:lnTo>
                    <a:pt x="280919" y="197748"/>
                  </a:lnTo>
                  <a:lnTo>
                    <a:pt x="249706" y="162007"/>
                  </a:lnTo>
                  <a:lnTo>
                    <a:pt x="266731" y="162007"/>
                  </a:lnTo>
                  <a:lnTo>
                    <a:pt x="266731" y="152481"/>
                  </a:lnTo>
                  <a:lnTo>
                    <a:pt x="266731" y="140564"/>
                  </a:lnTo>
                  <a:lnTo>
                    <a:pt x="263894" y="131038"/>
                  </a:lnTo>
                  <a:lnTo>
                    <a:pt x="232681" y="90534"/>
                  </a:lnTo>
                  <a:lnTo>
                    <a:pt x="0" y="19061"/>
                  </a:lnTo>
                  <a:lnTo>
                    <a:pt x="0" y="0"/>
                  </a:lnTo>
                </a:path>
              </a:pathLst>
            </a:custGeom>
            <a:ln w="10488">
              <a:solidFill>
                <a:srgbClr val="000000"/>
              </a:solidFill>
            </a:ln>
          </p:spPr>
          <p:txBody>
            <a:bodyPr wrap="square" lIns="0" tIns="0" rIns="0" bIns="0" rtlCol="0"/>
            <a:lstStyle/>
            <a:p>
              <a:endParaRPr/>
            </a:p>
          </p:txBody>
        </p:sp>
        <p:sp>
          <p:nvSpPr>
            <p:cNvPr id="2900" name="object 2898">
              <a:extLst>
                <a:ext uri="{FF2B5EF4-FFF2-40B4-BE49-F238E27FC236}">
                  <a16:creationId xmlns:a16="http://schemas.microsoft.com/office/drawing/2014/main" id="{224676F7-48AA-4F9C-8E3B-FCCEB424AB07}"/>
                </a:ext>
              </a:extLst>
            </p:cNvPr>
            <p:cNvSpPr/>
            <p:nvPr/>
          </p:nvSpPr>
          <p:spPr>
            <a:xfrm>
              <a:off x="4491430" y="5069358"/>
              <a:ext cx="620426" cy="685241"/>
            </a:xfrm>
            <a:prstGeom prst="rect">
              <a:avLst/>
            </a:prstGeom>
            <a:blipFill>
              <a:blip r:embed="rId9" cstate="print"/>
              <a:stretch>
                <a:fillRect/>
              </a:stretch>
            </a:blipFill>
          </p:spPr>
          <p:txBody>
            <a:bodyPr wrap="square" lIns="0" tIns="0" rIns="0" bIns="0" rtlCol="0"/>
            <a:lstStyle/>
            <a:p>
              <a:endParaRPr/>
            </a:p>
          </p:txBody>
        </p:sp>
        <p:sp>
          <p:nvSpPr>
            <p:cNvPr id="2901" name="object 2899">
              <a:extLst>
                <a:ext uri="{FF2B5EF4-FFF2-40B4-BE49-F238E27FC236}">
                  <a16:creationId xmlns:a16="http://schemas.microsoft.com/office/drawing/2014/main" id="{967A11DC-E295-48A3-BA9B-10F89E3062B0}"/>
                </a:ext>
              </a:extLst>
            </p:cNvPr>
            <p:cNvSpPr/>
            <p:nvPr/>
          </p:nvSpPr>
          <p:spPr>
            <a:xfrm>
              <a:off x="2751423" y="2430700"/>
              <a:ext cx="650240" cy="55244"/>
            </a:xfrm>
            <a:custGeom>
              <a:avLst/>
              <a:gdLst/>
              <a:ahLst/>
              <a:cxnLst/>
              <a:rect l="l" t="t" r="r" b="b"/>
              <a:pathLst>
                <a:path w="650239" h="55244">
                  <a:moveTo>
                    <a:pt x="0" y="54872"/>
                  </a:moveTo>
                  <a:lnTo>
                    <a:pt x="649804" y="54872"/>
                  </a:lnTo>
                  <a:lnTo>
                    <a:pt x="649804" y="0"/>
                  </a:lnTo>
                  <a:lnTo>
                    <a:pt x="0" y="0"/>
                  </a:lnTo>
                  <a:lnTo>
                    <a:pt x="0" y="54872"/>
                  </a:lnTo>
                  <a:close/>
                </a:path>
              </a:pathLst>
            </a:custGeom>
            <a:solidFill>
              <a:srgbClr val="000000"/>
            </a:solidFill>
          </p:spPr>
          <p:txBody>
            <a:bodyPr wrap="square" lIns="0" tIns="0" rIns="0" bIns="0" rtlCol="0"/>
            <a:lstStyle/>
            <a:p>
              <a:endParaRPr/>
            </a:p>
          </p:txBody>
        </p:sp>
        <p:sp>
          <p:nvSpPr>
            <p:cNvPr id="2902" name="object 2900">
              <a:extLst>
                <a:ext uri="{FF2B5EF4-FFF2-40B4-BE49-F238E27FC236}">
                  <a16:creationId xmlns:a16="http://schemas.microsoft.com/office/drawing/2014/main" id="{20FA2CFE-165B-43D6-867D-44F5D14A1EEA}"/>
                </a:ext>
              </a:extLst>
            </p:cNvPr>
            <p:cNvSpPr/>
            <p:nvPr/>
          </p:nvSpPr>
          <p:spPr>
            <a:xfrm>
              <a:off x="2751423" y="2430700"/>
              <a:ext cx="650240" cy="55244"/>
            </a:xfrm>
            <a:custGeom>
              <a:avLst/>
              <a:gdLst/>
              <a:ahLst/>
              <a:cxnLst/>
              <a:rect l="l" t="t" r="r" b="b"/>
              <a:pathLst>
                <a:path w="650239" h="55244">
                  <a:moveTo>
                    <a:pt x="649804" y="19150"/>
                  </a:moveTo>
                  <a:lnTo>
                    <a:pt x="380234" y="54872"/>
                  </a:lnTo>
                  <a:lnTo>
                    <a:pt x="380234" y="45346"/>
                  </a:lnTo>
                  <a:lnTo>
                    <a:pt x="380234" y="38202"/>
                  </a:lnTo>
                  <a:lnTo>
                    <a:pt x="380234" y="35820"/>
                  </a:lnTo>
                  <a:lnTo>
                    <a:pt x="337671" y="35820"/>
                  </a:lnTo>
                  <a:lnTo>
                    <a:pt x="280919" y="35820"/>
                  </a:lnTo>
                  <a:lnTo>
                    <a:pt x="0" y="35820"/>
                  </a:lnTo>
                  <a:lnTo>
                    <a:pt x="0" y="31057"/>
                  </a:lnTo>
                  <a:lnTo>
                    <a:pt x="0" y="4762"/>
                  </a:lnTo>
                  <a:lnTo>
                    <a:pt x="0" y="0"/>
                  </a:lnTo>
                </a:path>
              </a:pathLst>
            </a:custGeom>
            <a:ln w="9936">
              <a:solidFill>
                <a:srgbClr val="000000"/>
              </a:solidFill>
            </a:ln>
          </p:spPr>
          <p:txBody>
            <a:bodyPr wrap="square" lIns="0" tIns="0" rIns="0" bIns="0" rtlCol="0"/>
            <a:lstStyle/>
            <a:p>
              <a:endParaRPr/>
            </a:p>
          </p:txBody>
        </p:sp>
        <p:sp>
          <p:nvSpPr>
            <p:cNvPr id="2903" name="object 2901">
              <a:extLst>
                <a:ext uri="{FF2B5EF4-FFF2-40B4-BE49-F238E27FC236}">
                  <a16:creationId xmlns:a16="http://schemas.microsoft.com/office/drawing/2014/main" id="{040C7519-49F6-41E5-9027-EE6878BCFBB0}"/>
                </a:ext>
              </a:extLst>
            </p:cNvPr>
            <p:cNvSpPr/>
            <p:nvPr/>
          </p:nvSpPr>
          <p:spPr>
            <a:xfrm>
              <a:off x="2751423" y="2411648"/>
              <a:ext cx="650240" cy="38735"/>
            </a:xfrm>
            <a:custGeom>
              <a:avLst/>
              <a:gdLst/>
              <a:ahLst/>
              <a:cxnLst/>
              <a:rect l="l" t="t" r="r" b="b"/>
              <a:pathLst>
                <a:path w="650239" h="38735">
                  <a:moveTo>
                    <a:pt x="0" y="38202"/>
                  </a:moveTo>
                  <a:lnTo>
                    <a:pt x="649804" y="38202"/>
                  </a:lnTo>
                  <a:lnTo>
                    <a:pt x="649804" y="0"/>
                  </a:lnTo>
                  <a:lnTo>
                    <a:pt x="0" y="0"/>
                  </a:lnTo>
                  <a:lnTo>
                    <a:pt x="0" y="38202"/>
                  </a:lnTo>
                  <a:close/>
                </a:path>
              </a:pathLst>
            </a:custGeom>
            <a:solidFill>
              <a:srgbClr val="000000"/>
            </a:solidFill>
          </p:spPr>
          <p:txBody>
            <a:bodyPr wrap="square" lIns="0" tIns="0" rIns="0" bIns="0" rtlCol="0"/>
            <a:lstStyle/>
            <a:p>
              <a:endParaRPr/>
            </a:p>
          </p:txBody>
        </p:sp>
        <p:sp>
          <p:nvSpPr>
            <p:cNvPr id="2904" name="object 2902">
              <a:extLst>
                <a:ext uri="{FF2B5EF4-FFF2-40B4-BE49-F238E27FC236}">
                  <a16:creationId xmlns:a16="http://schemas.microsoft.com/office/drawing/2014/main" id="{D02FC7C7-B0C9-45AC-916C-F48DE1C7BD87}"/>
                </a:ext>
              </a:extLst>
            </p:cNvPr>
            <p:cNvSpPr/>
            <p:nvPr/>
          </p:nvSpPr>
          <p:spPr>
            <a:xfrm>
              <a:off x="2751423" y="2411648"/>
              <a:ext cx="650240" cy="38735"/>
            </a:xfrm>
            <a:custGeom>
              <a:avLst/>
              <a:gdLst/>
              <a:ahLst/>
              <a:cxnLst/>
              <a:rect l="l" t="t" r="r" b="b"/>
              <a:pathLst>
                <a:path w="650239" h="38735">
                  <a:moveTo>
                    <a:pt x="649804" y="38202"/>
                  </a:moveTo>
                  <a:lnTo>
                    <a:pt x="380234" y="0"/>
                  </a:lnTo>
                  <a:lnTo>
                    <a:pt x="380234" y="11907"/>
                  </a:lnTo>
                  <a:lnTo>
                    <a:pt x="380234" y="16670"/>
                  </a:lnTo>
                  <a:lnTo>
                    <a:pt x="380234" y="19051"/>
                  </a:lnTo>
                  <a:lnTo>
                    <a:pt x="337671" y="19051"/>
                  </a:lnTo>
                  <a:lnTo>
                    <a:pt x="280919" y="19051"/>
                  </a:lnTo>
                  <a:lnTo>
                    <a:pt x="11350" y="19051"/>
                  </a:lnTo>
                  <a:lnTo>
                    <a:pt x="0" y="19051"/>
                  </a:lnTo>
                </a:path>
              </a:pathLst>
            </a:custGeom>
            <a:ln w="9929">
              <a:solidFill>
                <a:srgbClr val="000000"/>
              </a:solidFill>
            </a:ln>
          </p:spPr>
          <p:txBody>
            <a:bodyPr wrap="square" lIns="0" tIns="0" rIns="0" bIns="0" rtlCol="0"/>
            <a:lstStyle/>
            <a:p>
              <a:endParaRPr/>
            </a:p>
          </p:txBody>
        </p:sp>
        <p:sp>
          <p:nvSpPr>
            <p:cNvPr id="2905" name="object 2903">
              <a:extLst>
                <a:ext uri="{FF2B5EF4-FFF2-40B4-BE49-F238E27FC236}">
                  <a16:creationId xmlns:a16="http://schemas.microsoft.com/office/drawing/2014/main" id="{49E1912C-4484-4CB8-9029-C813E1028666}"/>
                </a:ext>
              </a:extLst>
            </p:cNvPr>
            <p:cNvSpPr/>
            <p:nvPr/>
          </p:nvSpPr>
          <p:spPr>
            <a:xfrm>
              <a:off x="2762773" y="2425937"/>
              <a:ext cx="650240" cy="55244"/>
            </a:xfrm>
            <a:custGeom>
              <a:avLst/>
              <a:gdLst/>
              <a:ahLst/>
              <a:cxnLst/>
              <a:rect l="l" t="t" r="r" b="b"/>
              <a:pathLst>
                <a:path w="650239" h="55244">
                  <a:moveTo>
                    <a:pt x="0" y="54872"/>
                  </a:moveTo>
                  <a:lnTo>
                    <a:pt x="649804" y="54872"/>
                  </a:lnTo>
                  <a:lnTo>
                    <a:pt x="649804" y="0"/>
                  </a:lnTo>
                  <a:lnTo>
                    <a:pt x="0" y="0"/>
                  </a:lnTo>
                  <a:lnTo>
                    <a:pt x="0" y="54872"/>
                  </a:lnTo>
                  <a:close/>
                </a:path>
              </a:pathLst>
            </a:custGeom>
            <a:solidFill>
              <a:srgbClr val="99FFFF"/>
            </a:solidFill>
          </p:spPr>
          <p:txBody>
            <a:bodyPr wrap="square" lIns="0" tIns="0" rIns="0" bIns="0" rtlCol="0"/>
            <a:lstStyle/>
            <a:p>
              <a:endParaRPr/>
            </a:p>
          </p:txBody>
        </p:sp>
        <p:sp>
          <p:nvSpPr>
            <p:cNvPr id="2906" name="object 2904">
              <a:extLst>
                <a:ext uri="{FF2B5EF4-FFF2-40B4-BE49-F238E27FC236}">
                  <a16:creationId xmlns:a16="http://schemas.microsoft.com/office/drawing/2014/main" id="{D6357BDF-22A3-4C16-BD49-D74FC82F6409}"/>
                </a:ext>
              </a:extLst>
            </p:cNvPr>
            <p:cNvSpPr/>
            <p:nvPr/>
          </p:nvSpPr>
          <p:spPr>
            <a:xfrm>
              <a:off x="2762773" y="2425937"/>
              <a:ext cx="650240" cy="55244"/>
            </a:xfrm>
            <a:custGeom>
              <a:avLst/>
              <a:gdLst/>
              <a:ahLst/>
              <a:cxnLst/>
              <a:rect l="l" t="t" r="r" b="b"/>
              <a:pathLst>
                <a:path w="650239" h="55244">
                  <a:moveTo>
                    <a:pt x="649804" y="16670"/>
                  </a:moveTo>
                  <a:lnTo>
                    <a:pt x="385910" y="54872"/>
                  </a:lnTo>
                  <a:lnTo>
                    <a:pt x="385910" y="42965"/>
                  </a:lnTo>
                  <a:lnTo>
                    <a:pt x="385910" y="38202"/>
                  </a:lnTo>
                  <a:lnTo>
                    <a:pt x="385910" y="35820"/>
                  </a:lnTo>
                  <a:lnTo>
                    <a:pt x="340508" y="35820"/>
                  </a:lnTo>
                  <a:lnTo>
                    <a:pt x="283757" y="35820"/>
                  </a:lnTo>
                  <a:lnTo>
                    <a:pt x="0" y="35820"/>
                  </a:lnTo>
                  <a:lnTo>
                    <a:pt x="0" y="31057"/>
                  </a:lnTo>
                  <a:lnTo>
                    <a:pt x="0" y="2381"/>
                  </a:lnTo>
                  <a:lnTo>
                    <a:pt x="0" y="0"/>
                  </a:lnTo>
                </a:path>
              </a:pathLst>
            </a:custGeom>
            <a:ln w="9936">
              <a:solidFill>
                <a:srgbClr val="000000"/>
              </a:solidFill>
            </a:ln>
          </p:spPr>
          <p:txBody>
            <a:bodyPr wrap="square" lIns="0" tIns="0" rIns="0" bIns="0" rtlCol="0"/>
            <a:lstStyle/>
            <a:p>
              <a:endParaRPr/>
            </a:p>
          </p:txBody>
        </p:sp>
        <p:sp>
          <p:nvSpPr>
            <p:cNvPr id="2907" name="object 2905">
              <a:extLst>
                <a:ext uri="{FF2B5EF4-FFF2-40B4-BE49-F238E27FC236}">
                  <a16:creationId xmlns:a16="http://schemas.microsoft.com/office/drawing/2014/main" id="{FEE839C2-51BF-4B2C-8790-2EEACFCBA717}"/>
                </a:ext>
              </a:extLst>
            </p:cNvPr>
            <p:cNvSpPr/>
            <p:nvPr/>
          </p:nvSpPr>
          <p:spPr>
            <a:xfrm>
              <a:off x="2762773" y="2406885"/>
              <a:ext cx="650240" cy="36195"/>
            </a:xfrm>
            <a:custGeom>
              <a:avLst/>
              <a:gdLst/>
              <a:ahLst/>
              <a:cxnLst/>
              <a:rect l="l" t="t" r="r" b="b"/>
              <a:pathLst>
                <a:path w="650239" h="36194">
                  <a:moveTo>
                    <a:pt x="0" y="35721"/>
                  </a:moveTo>
                  <a:lnTo>
                    <a:pt x="649804" y="35721"/>
                  </a:lnTo>
                  <a:lnTo>
                    <a:pt x="649804" y="0"/>
                  </a:lnTo>
                  <a:lnTo>
                    <a:pt x="0" y="0"/>
                  </a:lnTo>
                  <a:lnTo>
                    <a:pt x="0" y="35721"/>
                  </a:lnTo>
                  <a:close/>
                </a:path>
              </a:pathLst>
            </a:custGeom>
            <a:solidFill>
              <a:srgbClr val="99FFFF"/>
            </a:solidFill>
          </p:spPr>
          <p:txBody>
            <a:bodyPr wrap="square" lIns="0" tIns="0" rIns="0" bIns="0" rtlCol="0"/>
            <a:lstStyle/>
            <a:p>
              <a:endParaRPr/>
            </a:p>
          </p:txBody>
        </p:sp>
        <p:sp>
          <p:nvSpPr>
            <p:cNvPr id="2908" name="object 2906">
              <a:extLst>
                <a:ext uri="{FF2B5EF4-FFF2-40B4-BE49-F238E27FC236}">
                  <a16:creationId xmlns:a16="http://schemas.microsoft.com/office/drawing/2014/main" id="{E305541F-0F75-48C3-8832-0DEA761B8B3F}"/>
                </a:ext>
              </a:extLst>
            </p:cNvPr>
            <p:cNvSpPr/>
            <p:nvPr/>
          </p:nvSpPr>
          <p:spPr>
            <a:xfrm>
              <a:off x="2762773" y="2406885"/>
              <a:ext cx="650240" cy="36195"/>
            </a:xfrm>
            <a:custGeom>
              <a:avLst/>
              <a:gdLst/>
              <a:ahLst/>
              <a:cxnLst/>
              <a:rect l="l" t="t" r="r" b="b"/>
              <a:pathLst>
                <a:path w="650239" h="36194">
                  <a:moveTo>
                    <a:pt x="649804" y="35721"/>
                  </a:moveTo>
                  <a:lnTo>
                    <a:pt x="385910" y="0"/>
                  </a:lnTo>
                  <a:lnTo>
                    <a:pt x="385910" y="9525"/>
                  </a:lnTo>
                  <a:lnTo>
                    <a:pt x="385910" y="16670"/>
                  </a:lnTo>
                  <a:lnTo>
                    <a:pt x="385910" y="19051"/>
                  </a:lnTo>
                  <a:lnTo>
                    <a:pt x="340508" y="19051"/>
                  </a:lnTo>
                  <a:lnTo>
                    <a:pt x="283757" y="19051"/>
                  </a:lnTo>
                  <a:lnTo>
                    <a:pt x="14187" y="19051"/>
                  </a:lnTo>
                  <a:lnTo>
                    <a:pt x="0" y="19051"/>
                  </a:lnTo>
                </a:path>
              </a:pathLst>
            </a:custGeom>
            <a:ln w="9928">
              <a:solidFill>
                <a:srgbClr val="000000"/>
              </a:solidFill>
            </a:ln>
          </p:spPr>
          <p:txBody>
            <a:bodyPr wrap="square" lIns="0" tIns="0" rIns="0" bIns="0" rtlCol="0"/>
            <a:lstStyle/>
            <a:p>
              <a:endParaRPr/>
            </a:p>
          </p:txBody>
        </p:sp>
        <p:sp>
          <p:nvSpPr>
            <p:cNvPr id="2909" name="object 2907">
              <a:extLst>
                <a:ext uri="{FF2B5EF4-FFF2-40B4-BE49-F238E27FC236}">
                  <a16:creationId xmlns:a16="http://schemas.microsoft.com/office/drawing/2014/main" id="{D2C7D785-34FB-40A6-AF7A-1CCFA3CA0BAC}"/>
                </a:ext>
              </a:extLst>
            </p:cNvPr>
            <p:cNvSpPr/>
            <p:nvPr/>
          </p:nvSpPr>
          <p:spPr>
            <a:xfrm>
              <a:off x="2601626" y="4729520"/>
              <a:ext cx="225816" cy="107769"/>
            </a:xfrm>
            <a:prstGeom prst="rect">
              <a:avLst/>
            </a:prstGeom>
            <a:blipFill>
              <a:blip r:embed="rId10" cstate="print"/>
              <a:stretch>
                <a:fillRect/>
              </a:stretch>
            </a:blipFill>
          </p:spPr>
          <p:txBody>
            <a:bodyPr wrap="square" lIns="0" tIns="0" rIns="0" bIns="0" rtlCol="0"/>
            <a:lstStyle/>
            <a:p>
              <a:endParaRPr/>
            </a:p>
          </p:txBody>
        </p:sp>
        <p:sp>
          <p:nvSpPr>
            <p:cNvPr id="2910" name="object 2908">
              <a:extLst>
                <a:ext uri="{FF2B5EF4-FFF2-40B4-BE49-F238E27FC236}">
                  <a16:creationId xmlns:a16="http://schemas.microsoft.com/office/drawing/2014/main" id="{2AFCE8CB-A6E1-4CCC-A342-FAD1131C4663}"/>
                </a:ext>
              </a:extLst>
            </p:cNvPr>
            <p:cNvSpPr/>
            <p:nvPr/>
          </p:nvSpPr>
          <p:spPr>
            <a:xfrm>
              <a:off x="5903967" y="2459376"/>
              <a:ext cx="650240" cy="55244"/>
            </a:xfrm>
            <a:custGeom>
              <a:avLst/>
              <a:gdLst/>
              <a:ahLst/>
              <a:cxnLst/>
              <a:rect l="l" t="t" r="r" b="b"/>
              <a:pathLst>
                <a:path w="650240" h="55244">
                  <a:moveTo>
                    <a:pt x="0" y="54773"/>
                  </a:moveTo>
                  <a:lnTo>
                    <a:pt x="649804" y="54773"/>
                  </a:lnTo>
                  <a:lnTo>
                    <a:pt x="649804" y="0"/>
                  </a:lnTo>
                  <a:lnTo>
                    <a:pt x="0" y="0"/>
                  </a:lnTo>
                  <a:lnTo>
                    <a:pt x="0" y="54773"/>
                  </a:lnTo>
                  <a:close/>
                </a:path>
              </a:pathLst>
            </a:custGeom>
            <a:solidFill>
              <a:srgbClr val="000000"/>
            </a:solidFill>
          </p:spPr>
          <p:txBody>
            <a:bodyPr wrap="square" lIns="0" tIns="0" rIns="0" bIns="0" rtlCol="0"/>
            <a:lstStyle/>
            <a:p>
              <a:endParaRPr/>
            </a:p>
          </p:txBody>
        </p:sp>
        <p:sp>
          <p:nvSpPr>
            <p:cNvPr id="2911" name="object 2909">
              <a:extLst>
                <a:ext uri="{FF2B5EF4-FFF2-40B4-BE49-F238E27FC236}">
                  <a16:creationId xmlns:a16="http://schemas.microsoft.com/office/drawing/2014/main" id="{733A40BF-6B05-445B-971B-B12C5165E617}"/>
                </a:ext>
              </a:extLst>
            </p:cNvPr>
            <p:cNvSpPr/>
            <p:nvPr/>
          </p:nvSpPr>
          <p:spPr>
            <a:xfrm>
              <a:off x="5903967" y="2459376"/>
              <a:ext cx="650240" cy="55244"/>
            </a:xfrm>
            <a:custGeom>
              <a:avLst/>
              <a:gdLst/>
              <a:ahLst/>
              <a:cxnLst/>
              <a:rect l="l" t="t" r="r" b="b"/>
              <a:pathLst>
                <a:path w="650240" h="55244">
                  <a:moveTo>
                    <a:pt x="0" y="16670"/>
                  </a:moveTo>
                  <a:lnTo>
                    <a:pt x="269569" y="54773"/>
                  </a:lnTo>
                  <a:lnTo>
                    <a:pt x="269569" y="42865"/>
                  </a:lnTo>
                  <a:lnTo>
                    <a:pt x="269569" y="38102"/>
                  </a:lnTo>
                  <a:lnTo>
                    <a:pt x="269569" y="35721"/>
                  </a:lnTo>
                  <a:lnTo>
                    <a:pt x="312133" y="35721"/>
                  </a:lnTo>
                  <a:lnTo>
                    <a:pt x="368884" y="35721"/>
                  </a:lnTo>
                  <a:lnTo>
                    <a:pt x="649804" y="35721"/>
                  </a:lnTo>
                  <a:lnTo>
                    <a:pt x="649804" y="30958"/>
                  </a:lnTo>
                  <a:lnTo>
                    <a:pt x="649804" y="4762"/>
                  </a:lnTo>
                  <a:lnTo>
                    <a:pt x="649804" y="0"/>
                  </a:lnTo>
                </a:path>
              </a:pathLst>
            </a:custGeom>
            <a:ln w="9936">
              <a:solidFill>
                <a:srgbClr val="000000"/>
              </a:solidFill>
            </a:ln>
          </p:spPr>
          <p:txBody>
            <a:bodyPr wrap="square" lIns="0" tIns="0" rIns="0" bIns="0" rtlCol="0"/>
            <a:lstStyle/>
            <a:p>
              <a:endParaRPr/>
            </a:p>
          </p:txBody>
        </p:sp>
        <p:sp>
          <p:nvSpPr>
            <p:cNvPr id="2912" name="object 2910">
              <a:extLst>
                <a:ext uri="{FF2B5EF4-FFF2-40B4-BE49-F238E27FC236}">
                  <a16:creationId xmlns:a16="http://schemas.microsoft.com/office/drawing/2014/main" id="{0ED9824A-1A77-4637-B250-36C09EC33B55}"/>
                </a:ext>
              </a:extLst>
            </p:cNvPr>
            <p:cNvSpPr/>
            <p:nvPr/>
          </p:nvSpPr>
          <p:spPr>
            <a:xfrm>
              <a:off x="5903967" y="2440225"/>
              <a:ext cx="650240" cy="36195"/>
            </a:xfrm>
            <a:custGeom>
              <a:avLst/>
              <a:gdLst/>
              <a:ahLst/>
              <a:cxnLst/>
              <a:rect l="l" t="t" r="r" b="b"/>
              <a:pathLst>
                <a:path w="650240" h="36194">
                  <a:moveTo>
                    <a:pt x="0" y="35820"/>
                  </a:moveTo>
                  <a:lnTo>
                    <a:pt x="649804" y="35820"/>
                  </a:lnTo>
                  <a:lnTo>
                    <a:pt x="649804" y="0"/>
                  </a:lnTo>
                  <a:lnTo>
                    <a:pt x="0" y="0"/>
                  </a:lnTo>
                  <a:lnTo>
                    <a:pt x="0" y="35820"/>
                  </a:lnTo>
                  <a:close/>
                </a:path>
              </a:pathLst>
            </a:custGeom>
            <a:solidFill>
              <a:srgbClr val="000000"/>
            </a:solidFill>
          </p:spPr>
          <p:txBody>
            <a:bodyPr wrap="square" lIns="0" tIns="0" rIns="0" bIns="0" rtlCol="0"/>
            <a:lstStyle/>
            <a:p>
              <a:endParaRPr/>
            </a:p>
          </p:txBody>
        </p:sp>
        <p:sp>
          <p:nvSpPr>
            <p:cNvPr id="2913" name="object 2911">
              <a:extLst>
                <a:ext uri="{FF2B5EF4-FFF2-40B4-BE49-F238E27FC236}">
                  <a16:creationId xmlns:a16="http://schemas.microsoft.com/office/drawing/2014/main" id="{B0E58791-088A-4A58-89DA-DE0B15FE0455}"/>
                </a:ext>
              </a:extLst>
            </p:cNvPr>
            <p:cNvSpPr/>
            <p:nvPr/>
          </p:nvSpPr>
          <p:spPr>
            <a:xfrm>
              <a:off x="5903967" y="2440225"/>
              <a:ext cx="650240" cy="36195"/>
            </a:xfrm>
            <a:custGeom>
              <a:avLst/>
              <a:gdLst/>
              <a:ahLst/>
              <a:cxnLst/>
              <a:rect l="l" t="t" r="r" b="b"/>
              <a:pathLst>
                <a:path w="650240" h="36194">
                  <a:moveTo>
                    <a:pt x="0" y="35820"/>
                  </a:moveTo>
                  <a:lnTo>
                    <a:pt x="269569" y="0"/>
                  </a:lnTo>
                  <a:lnTo>
                    <a:pt x="269569" y="9624"/>
                  </a:lnTo>
                  <a:lnTo>
                    <a:pt x="269569" y="16769"/>
                  </a:lnTo>
                  <a:lnTo>
                    <a:pt x="269569" y="19150"/>
                  </a:lnTo>
                  <a:lnTo>
                    <a:pt x="312133" y="19150"/>
                  </a:lnTo>
                  <a:lnTo>
                    <a:pt x="368884" y="19150"/>
                  </a:lnTo>
                  <a:lnTo>
                    <a:pt x="638454" y="19150"/>
                  </a:lnTo>
                  <a:lnTo>
                    <a:pt x="649804" y="19150"/>
                  </a:lnTo>
                </a:path>
              </a:pathLst>
            </a:custGeom>
            <a:ln w="9928">
              <a:solidFill>
                <a:srgbClr val="000000"/>
              </a:solidFill>
            </a:ln>
          </p:spPr>
          <p:txBody>
            <a:bodyPr wrap="square" lIns="0" tIns="0" rIns="0" bIns="0" rtlCol="0"/>
            <a:lstStyle/>
            <a:p>
              <a:endParaRPr/>
            </a:p>
          </p:txBody>
        </p:sp>
        <p:sp>
          <p:nvSpPr>
            <p:cNvPr id="2914" name="object 2912">
              <a:extLst>
                <a:ext uri="{FF2B5EF4-FFF2-40B4-BE49-F238E27FC236}">
                  <a16:creationId xmlns:a16="http://schemas.microsoft.com/office/drawing/2014/main" id="{36D03FF3-541A-4428-BFFE-5F9ABB985FD0}"/>
                </a:ext>
              </a:extLst>
            </p:cNvPr>
            <p:cNvSpPr/>
            <p:nvPr/>
          </p:nvSpPr>
          <p:spPr>
            <a:xfrm>
              <a:off x="5889779" y="2454613"/>
              <a:ext cx="652780" cy="55244"/>
            </a:xfrm>
            <a:custGeom>
              <a:avLst/>
              <a:gdLst/>
              <a:ahLst/>
              <a:cxnLst/>
              <a:rect l="l" t="t" r="r" b="b"/>
              <a:pathLst>
                <a:path w="652779" h="55244">
                  <a:moveTo>
                    <a:pt x="0" y="54773"/>
                  </a:moveTo>
                  <a:lnTo>
                    <a:pt x="652641" y="54773"/>
                  </a:lnTo>
                  <a:lnTo>
                    <a:pt x="652641" y="0"/>
                  </a:lnTo>
                  <a:lnTo>
                    <a:pt x="0" y="0"/>
                  </a:lnTo>
                  <a:lnTo>
                    <a:pt x="0" y="54773"/>
                  </a:lnTo>
                  <a:close/>
                </a:path>
              </a:pathLst>
            </a:custGeom>
            <a:solidFill>
              <a:srgbClr val="99FFFF"/>
            </a:solidFill>
          </p:spPr>
          <p:txBody>
            <a:bodyPr wrap="square" lIns="0" tIns="0" rIns="0" bIns="0" rtlCol="0"/>
            <a:lstStyle/>
            <a:p>
              <a:endParaRPr/>
            </a:p>
          </p:txBody>
        </p:sp>
        <p:sp>
          <p:nvSpPr>
            <p:cNvPr id="2915" name="object 2913">
              <a:extLst>
                <a:ext uri="{FF2B5EF4-FFF2-40B4-BE49-F238E27FC236}">
                  <a16:creationId xmlns:a16="http://schemas.microsoft.com/office/drawing/2014/main" id="{244B8C84-65FF-4D81-A2CD-E2D13BE7D17C}"/>
                </a:ext>
              </a:extLst>
            </p:cNvPr>
            <p:cNvSpPr/>
            <p:nvPr/>
          </p:nvSpPr>
          <p:spPr>
            <a:xfrm>
              <a:off x="5889780" y="2454613"/>
              <a:ext cx="652780" cy="55244"/>
            </a:xfrm>
            <a:custGeom>
              <a:avLst/>
              <a:gdLst/>
              <a:ahLst/>
              <a:cxnLst/>
              <a:rect l="l" t="t" r="r" b="b"/>
              <a:pathLst>
                <a:path w="652779" h="55244">
                  <a:moveTo>
                    <a:pt x="0" y="16670"/>
                  </a:moveTo>
                  <a:lnTo>
                    <a:pt x="266731" y="54773"/>
                  </a:lnTo>
                  <a:lnTo>
                    <a:pt x="266731" y="42865"/>
                  </a:lnTo>
                  <a:lnTo>
                    <a:pt x="266731" y="38102"/>
                  </a:lnTo>
                  <a:lnTo>
                    <a:pt x="266731" y="35721"/>
                  </a:lnTo>
                  <a:lnTo>
                    <a:pt x="314970" y="35721"/>
                  </a:lnTo>
                  <a:lnTo>
                    <a:pt x="371722" y="35721"/>
                  </a:lnTo>
                  <a:lnTo>
                    <a:pt x="652641" y="35721"/>
                  </a:lnTo>
                  <a:lnTo>
                    <a:pt x="652641" y="30958"/>
                  </a:lnTo>
                  <a:lnTo>
                    <a:pt x="652641" y="4762"/>
                  </a:lnTo>
                  <a:lnTo>
                    <a:pt x="652641" y="0"/>
                  </a:lnTo>
                </a:path>
              </a:pathLst>
            </a:custGeom>
            <a:ln w="9935">
              <a:solidFill>
                <a:srgbClr val="000000"/>
              </a:solidFill>
            </a:ln>
          </p:spPr>
          <p:txBody>
            <a:bodyPr wrap="square" lIns="0" tIns="0" rIns="0" bIns="0" rtlCol="0"/>
            <a:lstStyle/>
            <a:p>
              <a:endParaRPr/>
            </a:p>
          </p:txBody>
        </p:sp>
        <p:sp>
          <p:nvSpPr>
            <p:cNvPr id="2916" name="object 2914">
              <a:extLst>
                <a:ext uri="{FF2B5EF4-FFF2-40B4-BE49-F238E27FC236}">
                  <a16:creationId xmlns:a16="http://schemas.microsoft.com/office/drawing/2014/main" id="{EB686343-752E-445B-AB39-3E97B16C2F57}"/>
                </a:ext>
              </a:extLst>
            </p:cNvPr>
            <p:cNvSpPr/>
            <p:nvPr/>
          </p:nvSpPr>
          <p:spPr>
            <a:xfrm>
              <a:off x="5889779" y="2435462"/>
              <a:ext cx="652780" cy="36195"/>
            </a:xfrm>
            <a:custGeom>
              <a:avLst/>
              <a:gdLst/>
              <a:ahLst/>
              <a:cxnLst/>
              <a:rect l="l" t="t" r="r" b="b"/>
              <a:pathLst>
                <a:path w="652779" h="36194">
                  <a:moveTo>
                    <a:pt x="0" y="35820"/>
                  </a:moveTo>
                  <a:lnTo>
                    <a:pt x="652641" y="35820"/>
                  </a:lnTo>
                  <a:lnTo>
                    <a:pt x="652641" y="0"/>
                  </a:lnTo>
                  <a:lnTo>
                    <a:pt x="0" y="0"/>
                  </a:lnTo>
                  <a:lnTo>
                    <a:pt x="0" y="35820"/>
                  </a:lnTo>
                  <a:close/>
                </a:path>
              </a:pathLst>
            </a:custGeom>
            <a:solidFill>
              <a:srgbClr val="99FFFF"/>
            </a:solidFill>
          </p:spPr>
          <p:txBody>
            <a:bodyPr wrap="square" lIns="0" tIns="0" rIns="0" bIns="0" rtlCol="0"/>
            <a:lstStyle/>
            <a:p>
              <a:endParaRPr/>
            </a:p>
          </p:txBody>
        </p:sp>
        <p:sp>
          <p:nvSpPr>
            <p:cNvPr id="2917" name="object 2915">
              <a:extLst>
                <a:ext uri="{FF2B5EF4-FFF2-40B4-BE49-F238E27FC236}">
                  <a16:creationId xmlns:a16="http://schemas.microsoft.com/office/drawing/2014/main" id="{65DEE17F-7529-4ED5-9610-F2F387979EC0}"/>
                </a:ext>
              </a:extLst>
            </p:cNvPr>
            <p:cNvSpPr/>
            <p:nvPr/>
          </p:nvSpPr>
          <p:spPr>
            <a:xfrm>
              <a:off x="5889780" y="2435462"/>
              <a:ext cx="652780" cy="36195"/>
            </a:xfrm>
            <a:custGeom>
              <a:avLst/>
              <a:gdLst/>
              <a:ahLst/>
              <a:cxnLst/>
              <a:rect l="l" t="t" r="r" b="b"/>
              <a:pathLst>
                <a:path w="652779" h="36194">
                  <a:moveTo>
                    <a:pt x="0" y="35820"/>
                  </a:moveTo>
                  <a:lnTo>
                    <a:pt x="266731" y="0"/>
                  </a:lnTo>
                  <a:lnTo>
                    <a:pt x="266731" y="9624"/>
                  </a:lnTo>
                  <a:lnTo>
                    <a:pt x="266731" y="16769"/>
                  </a:lnTo>
                  <a:lnTo>
                    <a:pt x="266731" y="19150"/>
                  </a:lnTo>
                  <a:lnTo>
                    <a:pt x="314970" y="19150"/>
                  </a:lnTo>
                  <a:lnTo>
                    <a:pt x="371722" y="19150"/>
                  </a:lnTo>
                  <a:lnTo>
                    <a:pt x="638454" y="19150"/>
                  </a:lnTo>
                  <a:lnTo>
                    <a:pt x="652641" y="19150"/>
                  </a:lnTo>
                </a:path>
              </a:pathLst>
            </a:custGeom>
            <a:ln w="9928">
              <a:solidFill>
                <a:srgbClr val="000000"/>
              </a:solidFill>
            </a:ln>
          </p:spPr>
          <p:txBody>
            <a:bodyPr wrap="square" lIns="0" tIns="0" rIns="0" bIns="0" rtlCol="0"/>
            <a:lstStyle/>
            <a:p>
              <a:endParaRPr/>
            </a:p>
          </p:txBody>
        </p:sp>
        <p:sp>
          <p:nvSpPr>
            <p:cNvPr id="2918" name="object 2916">
              <a:extLst>
                <a:ext uri="{FF2B5EF4-FFF2-40B4-BE49-F238E27FC236}">
                  <a16:creationId xmlns:a16="http://schemas.microsoft.com/office/drawing/2014/main" id="{5BED9FAE-2185-419A-A6D8-73FFD1F8036A}"/>
                </a:ext>
              </a:extLst>
            </p:cNvPr>
            <p:cNvSpPr/>
            <p:nvPr/>
          </p:nvSpPr>
          <p:spPr>
            <a:xfrm>
              <a:off x="6170699" y="4312827"/>
              <a:ext cx="411480" cy="131445"/>
            </a:xfrm>
            <a:custGeom>
              <a:avLst/>
              <a:gdLst/>
              <a:ahLst/>
              <a:cxnLst/>
              <a:rect l="l" t="t" r="r" b="b"/>
              <a:pathLst>
                <a:path w="411479" h="131445">
                  <a:moveTo>
                    <a:pt x="411448" y="0"/>
                  </a:moveTo>
                  <a:lnTo>
                    <a:pt x="0" y="40484"/>
                  </a:lnTo>
                  <a:lnTo>
                    <a:pt x="170254" y="131078"/>
                  </a:lnTo>
                  <a:lnTo>
                    <a:pt x="170254" y="85731"/>
                  </a:lnTo>
                  <a:lnTo>
                    <a:pt x="411448" y="85731"/>
                  </a:lnTo>
                  <a:lnTo>
                    <a:pt x="411448" y="0"/>
                  </a:lnTo>
                  <a:close/>
                </a:path>
              </a:pathLst>
            </a:custGeom>
            <a:solidFill>
              <a:srgbClr val="000000"/>
            </a:solidFill>
          </p:spPr>
          <p:txBody>
            <a:bodyPr wrap="square" lIns="0" tIns="0" rIns="0" bIns="0" rtlCol="0"/>
            <a:lstStyle/>
            <a:p>
              <a:endParaRPr/>
            </a:p>
          </p:txBody>
        </p:sp>
        <p:sp>
          <p:nvSpPr>
            <p:cNvPr id="2919" name="object 2917">
              <a:extLst>
                <a:ext uri="{FF2B5EF4-FFF2-40B4-BE49-F238E27FC236}">
                  <a16:creationId xmlns:a16="http://schemas.microsoft.com/office/drawing/2014/main" id="{A4E67F96-C3A8-4B2A-8F2B-7742BD3D45FE}"/>
                </a:ext>
              </a:extLst>
            </p:cNvPr>
            <p:cNvSpPr/>
            <p:nvPr/>
          </p:nvSpPr>
          <p:spPr>
            <a:xfrm>
              <a:off x="6162187" y="4293776"/>
              <a:ext cx="414655" cy="131445"/>
            </a:xfrm>
            <a:custGeom>
              <a:avLst/>
              <a:gdLst/>
              <a:ahLst/>
              <a:cxnLst/>
              <a:rect l="l" t="t" r="r" b="b"/>
              <a:pathLst>
                <a:path w="414654" h="131445">
                  <a:moveTo>
                    <a:pt x="0" y="42865"/>
                  </a:moveTo>
                  <a:lnTo>
                    <a:pt x="170254" y="131078"/>
                  </a:lnTo>
                  <a:lnTo>
                    <a:pt x="170254" y="104783"/>
                  </a:lnTo>
                  <a:lnTo>
                    <a:pt x="170254" y="92875"/>
                  </a:lnTo>
                  <a:lnTo>
                    <a:pt x="170254" y="85731"/>
                  </a:lnTo>
                  <a:lnTo>
                    <a:pt x="201467" y="85731"/>
                  </a:lnTo>
                  <a:lnTo>
                    <a:pt x="235518" y="85731"/>
                  </a:lnTo>
                  <a:lnTo>
                    <a:pt x="414285" y="85731"/>
                  </a:lnTo>
                  <a:lnTo>
                    <a:pt x="414285" y="78587"/>
                  </a:lnTo>
                  <a:lnTo>
                    <a:pt x="414285" y="4762"/>
                  </a:lnTo>
                  <a:lnTo>
                    <a:pt x="414285" y="0"/>
                  </a:lnTo>
                </a:path>
              </a:pathLst>
            </a:custGeom>
            <a:ln w="10095">
              <a:solidFill>
                <a:srgbClr val="000000"/>
              </a:solidFill>
            </a:ln>
          </p:spPr>
          <p:txBody>
            <a:bodyPr wrap="square" lIns="0" tIns="0" rIns="0" bIns="0" rtlCol="0"/>
            <a:lstStyle/>
            <a:p>
              <a:endParaRPr/>
            </a:p>
          </p:txBody>
        </p:sp>
        <p:sp>
          <p:nvSpPr>
            <p:cNvPr id="2920" name="object 2918">
              <a:extLst>
                <a:ext uri="{FF2B5EF4-FFF2-40B4-BE49-F238E27FC236}">
                  <a16:creationId xmlns:a16="http://schemas.microsoft.com/office/drawing/2014/main" id="{26AA0119-F404-446A-A7A3-50CD7CB7F77D}"/>
                </a:ext>
              </a:extLst>
            </p:cNvPr>
            <p:cNvSpPr/>
            <p:nvPr/>
          </p:nvSpPr>
          <p:spPr>
            <a:xfrm>
              <a:off x="6156511" y="4291394"/>
              <a:ext cx="411480" cy="88265"/>
            </a:xfrm>
            <a:custGeom>
              <a:avLst/>
              <a:gdLst/>
              <a:ahLst/>
              <a:cxnLst/>
              <a:rect l="l" t="t" r="r" b="b"/>
              <a:pathLst>
                <a:path w="411479" h="88264">
                  <a:moveTo>
                    <a:pt x="170254" y="0"/>
                  </a:moveTo>
                  <a:lnTo>
                    <a:pt x="0" y="88113"/>
                  </a:lnTo>
                  <a:lnTo>
                    <a:pt x="411448" y="45247"/>
                  </a:lnTo>
                  <a:lnTo>
                    <a:pt x="170254" y="45247"/>
                  </a:lnTo>
                  <a:lnTo>
                    <a:pt x="170254" y="0"/>
                  </a:lnTo>
                  <a:close/>
                </a:path>
              </a:pathLst>
            </a:custGeom>
            <a:solidFill>
              <a:srgbClr val="000000"/>
            </a:solidFill>
          </p:spPr>
          <p:txBody>
            <a:bodyPr wrap="square" lIns="0" tIns="0" rIns="0" bIns="0" rtlCol="0"/>
            <a:lstStyle/>
            <a:p>
              <a:endParaRPr/>
            </a:p>
          </p:txBody>
        </p:sp>
        <p:sp>
          <p:nvSpPr>
            <p:cNvPr id="2921" name="object 2919">
              <a:extLst>
                <a:ext uri="{FF2B5EF4-FFF2-40B4-BE49-F238E27FC236}">
                  <a16:creationId xmlns:a16="http://schemas.microsoft.com/office/drawing/2014/main" id="{1AC80678-4608-4A27-94D6-205D8B18441A}"/>
                </a:ext>
              </a:extLst>
            </p:cNvPr>
            <p:cNvSpPr/>
            <p:nvPr/>
          </p:nvSpPr>
          <p:spPr>
            <a:xfrm>
              <a:off x="6156511" y="4284250"/>
              <a:ext cx="411480" cy="88265"/>
            </a:xfrm>
            <a:custGeom>
              <a:avLst/>
              <a:gdLst/>
              <a:ahLst/>
              <a:cxnLst/>
              <a:rect l="l" t="t" r="r" b="b"/>
              <a:pathLst>
                <a:path w="411479" h="88264">
                  <a:moveTo>
                    <a:pt x="0" y="88113"/>
                  </a:moveTo>
                  <a:lnTo>
                    <a:pt x="170254" y="0"/>
                  </a:lnTo>
                  <a:lnTo>
                    <a:pt x="170254" y="26195"/>
                  </a:lnTo>
                  <a:lnTo>
                    <a:pt x="170254" y="40484"/>
                  </a:lnTo>
                  <a:lnTo>
                    <a:pt x="170254" y="45247"/>
                  </a:lnTo>
                  <a:lnTo>
                    <a:pt x="198630" y="45247"/>
                  </a:lnTo>
                  <a:lnTo>
                    <a:pt x="235518" y="45247"/>
                  </a:lnTo>
                  <a:lnTo>
                    <a:pt x="402935" y="45247"/>
                  </a:lnTo>
                  <a:lnTo>
                    <a:pt x="411448" y="45247"/>
                  </a:lnTo>
                </a:path>
              </a:pathLst>
            </a:custGeom>
            <a:ln w="10005">
              <a:solidFill>
                <a:srgbClr val="000000"/>
              </a:solidFill>
            </a:ln>
          </p:spPr>
          <p:txBody>
            <a:bodyPr wrap="square" lIns="0" tIns="0" rIns="0" bIns="0" rtlCol="0"/>
            <a:lstStyle/>
            <a:p>
              <a:endParaRPr/>
            </a:p>
          </p:txBody>
        </p:sp>
        <p:sp>
          <p:nvSpPr>
            <p:cNvPr id="2922" name="object 2920">
              <a:extLst>
                <a:ext uri="{FF2B5EF4-FFF2-40B4-BE49-F238E27FC236}">
                  <a16:creationId xmlns:a16="http://schemas.microsoft.com/office/drawing/2014/main" id="{1139CB34-64EC-46EE-9A44-95B581DA35E1}"/>
                </a:ext>
              </a:extLst>
            </p:cNvPr>
            <p:cNvSpPr/>
            <p:nvPr/>
          </p:nvSpPr>
          <p:spPr>
            <a:xfrm>
              <a:off x="6176374" y="4312827"/>
              <a:ext cx="414655" cy="131445"/>
            </a:xfrm>
            <a:custGeom>
              <a:avLst/>
              <a:gdLst/>
              <a:ahLst/>
              <a:cxnLst/>
              <a:rect l="l" t="t" r="r" b="b"/>
              <a:pathLst>
                <a:path w="414654" h="131445">
                  <a:moveTo>
                    <a:pt x="414285" y="0"/>
                  </a:moveTo>
                  <a:lnTo>
                    <a:pt x="0" y="40484"/>
                  </a:lnTo>
                  <a:lnTo>
                    <a:pt x="170254" y="131078"/>
                  </a:lnTo>
                  <a:lnTo>
                    <a:pt x="170254" y="85731"/>
                  </a:lnTo>
                  <a:lnTo>
                    <a:pt x="414285" y="85731"/>
                  </a:lnTo>
                  <a:lnTo>
                    <a:pt x="414285" y="0"/>
                  </a:lnTo>
                  <a:close/>
                </a:path>
              </a:pathLst>
            </a:custGeom>
            <a:solidFill>
              <a:srgbClr val="99FFFF"/>
            </a:solidFill>
          </p:spPr>
          <p:txBody>
            <a:bodyPr wrap="square" lIns="0" tIns="0" rIns="0" bIns="0" rtlCol="0"/>
            <a:lstStyle/>
            <a:p>
              <a:endParaRPr/>
            </a:p>
          </p:txBody>
        </p:sp>
        <p:sp>
          <p:nvSpPr>
            <p:cNvPr id="2923" name="object 2921">
              <a:extLst>
                <a:ext uri="{FF2B5EF4-FFF2-40B4-BE49-F238E27FC236}">
                  <a16:creationId xmlns:a16="http://schemas.microsoft.com/office/drawing/2014/main" id="{FF4604A0-9D54-41D3-9C81-15BD733448C5}"/>
                </a:ext>
              </a:extLst>
            </p:cNvPr>
            <p:cNvSpPr/>
            <p:nvPr/>
          </p:nvSpPr>
          <p:spPr>
            <a:xfrm>
              <a:off x="6170699" y="4312827"/>
              <a:ext cx="411480" cy="131445"/>
            </a:xfrm>
            <a:custGeom>
              <a:avLst/>
              <a:gdLst/>
              <a:ahLst/>
              <a:cxnLst/>
              <a:rect l="l" t="t" r="r" b="b"/>
              <a:pathLst>
                <a:path w="411479" h="131445">
                  <a:moveTo>
                    <a:pt x="0" y="40484"/>
                  </a:moveTo>
                  <a:lnTo>
                    <a:pt x="170254" y="131078"/>
                  </a:lnTo>
                  <a:lnTo>
                    <a:pt x="170254" y="104882"/>
                  </a:lnTo>
                  <a:lnTo>
                    <a:pt x="170254" y="90593"/>
                  </a:lnTo>
                  <a:lnTo>
                    <a:pt x="170254" y="85731"/>
                  </a:lnTo>
                  <a:lnTo>
                    <a:pt x="198630" y="85731"/>
                  </a:lnTo>
                  <a:lnTo>
                    <a:pt x="232681" y="85731"/>
                  </a:lnTo>
                  <a:lnTo>
                    <a:pt x="411448" y="85731"/>
                  </a:lnTo>
                  <a:lnTo>
                    <a:pt x="411448" y="76205"/>
                  </a:lnTo>
                  <a:lnTo>
                    <a:pt x="411448" y="2381"/>
                  </a:lnTo>
                  <a:lnTo>
                    <a:pt x="411448" y="0"/>
                  </a:lnTo>
                </a:path>
              </a:pathLst>
            </a:custGeom>
            <a:ln w="10097">
              <a:solidFill>
                <a:srgbClr val="000000"/>
              </a:solidFill>
            </a:ln>
          </p:spPr>
          <p:txBody>
            <a:bodyPr wrap="square" lIns="0" tIns="0" rIns="0" bIns="0" rtlCol="0"/>
            <a:lstStyle/>
            <a:p>
              <a:endParaRPr/>
            </a:p>
          </p:txBody>
        </p:sp>
        <p:sp>
          <p:nvSpPr>
            <p:cNvPr id="2924" name="object 2922">
              <a:extLst>
                <a:ext uri="{FF2B5EF4-FFF2-40B4-BE49-F238E27FC236}">
                  <a16:creationId xmlns:a16="http://schemas.microsoft.com/office/drawing/2014/main" id="{E486DFF6-0D26-4701-B14F-3F03353404AC}"/>
                </a:ext>
              </a:extLst>
            </p:cNvPr>
            <p:cNvSpPr/>
            <p:nvPr/>
          </p:nvSpPr>
          <p:spPr>
            <a:xfrm>
              <a:off x="6176374" y="4265198"/>
              <a:ext cx="414655" cy="88265"/>
            </a:xfrm>
            <a:custGeom>
              <a:avLst/>
              <a:gdLst/>
              <a:ahLst/>
              <a:cxnLst/>
              <a:rect l="l" t="t" r="r" b="b"/>
              <a:pathLst>
                <a:path w="414654" h="88264">
                  <a:moveTo>
                    <a:pt x="170254" y="0"/>
                  </a:moveTo>
                  <a:lnTo>
                    <a:pt x="0" y="88113"/>
                  </a:lnTo>
                  <a:lnTo>
                    <a:pt x="414285" y="47628"/>
                  </a:lnTo>
                  <a:lnTo>
                    <a:pt x="170254" y="47628"/>
                  </a:lnTo>
                  <a:lnTo>
                    <a:pt x="170254" y="0"/>
                  </a:lnTo>
                  <a:close/>
                </a:path>
              </a:pathLst>
            </a:custGeom>
            <a:solidFill>
              <a:srgbClr val="99FFFF"/>
            </a:solidFill>
          </p:spPr>
          <p:txBody>
            <a:bodyPr wrap="square" lIns="0" tIns="0" rIns="0" bIns="0" rtlCol="0"/>
            <a:lstStyle/>
            <a:p>
              <a:endParaRPr/>
            </a:p>
          </p:txBody>
        </p:sp>
        <p:sp>
          <p:nvSpPr>
            <p:cNvPr id="2925" name="object 2923">
              <a:extLst>
                <a:ext uri="{FF2B5EF4-FFF2-40B4-BE49-F238E27FC236}">
                  <a16:creationId xmlns:a16="http://schemas.microsoft.com/office/drawing/2014/main" id="{C4C4D9EE-54E3-48E5-8573-E939B3A57E5C}"/>
                </a:ext>
              </a:extLst>
            </p:cNvPr>
            <p:cNvSpPr/>
            <p:nvPr/>
          </p:nvSpPr>
          <p:spPr>
            <a:xfrm>
              <a:off x="6162187" y="4265198"/>
              <a:ext cx="411480" cy="88265"/>
            </a:xfrm>
            <a:custGeom>
              <a:avLst/>
              <a:gdLst/>
              <a:ahLst/>
              <a:cxnLst/>
              <a:rect l="l" t="t" r="r" b="b"/>
              <a:pathLst>
                <a:path w="411479" h="88264">
                  <a:moveTo>
                    <a:pt x="0" y="88113"/>
                  </a:moveTo>
                  <a:lnTo>
                    <a:pt x="170254" y="0"/>
                  </a:lnTo>
                  <a:lnTo>
                    <a:pt x="170254" y="28577"/>
                  </a:lnTo>
                  <a:lnTo>
                    <a:pt x="170254" y="40484"/>
                  </a:lnTo>
                  <a:lnTo>
                    <a:pt x="170254" y="45247"/>
                  </a:lnTo>
                  <a:lnTo>
                    <a:pt x="170254" y="47628"/>
                  </a:lnTo>
                  <a:lnTo>
                    <a:pt x="198630" y="47628"/>
                  </a:lnTo>
                  <a:lnTo>
                    <a:pt x="405773" y="47628"/>
                  </a:lnTo>
                  <a:lnTo>
                    <a:pt x="411448" y="47628"/>
                  </a:lnTo>
                </a:path>
              </a:pathLst>
            </a:custGeom>
            <a:ln w="10005">
              <a:solidFill>
                <a:srgbClr val="000000"/>
              </a:solidFill>
            </a:ln>
          </p:spPr>
          <p:txBody>
            <a:bodyPr wrap="square" lIns="0" tIns="0" rIns="0" bIns="0" rtlCol="0"/>
            <a:lstStyle/>
            <a:p>
              <a:endParaRPr/>
            </a:p>
          </p:txBody>
        </p:sp>
        <p:sp>
          <p:nvSpPr>
            <p:cNvPr id="2926" name="object 2924">
              <a:extLst>
                <a:ext uri="{FF2B5EF4-FFF2-40B4-BE49-F238E27FC236}">
                  <a16:creationId xmlns:a16="http://schemas.microsoft.com/office/drawing/2014/main" id="{69EDF55C-68FE-4604-A994-225FA8A87FE0}"/>
                </a:ext>
              </a:extLst>
            </p:cNvPr>
            <p:cNvSpPr/>
            <p:nvPr/>
          </p:nvSpPr>
          <p:spPr>
            <a:xfrm>
              <a:off x="6480590" y="4729520"/>
              <a:ext cx="222978" cy="107769"/>
            </a:xfrm>
            <a:prstGeom prst="rect">
              <a:avLst/>
            </a:prstGeom>
            <a:blipFill>
              <a:blip r:embed="rId11" cstate="print"/>
              <a:stretch>
                <a:fillRect/>
              </a:stretch>
            </a:blipFill>
          </p:spPr>
          <p:txBody>
            <a:bodyPr wrap="square" lIns="0" tIns="0" rIns="0" bIns="0" rtlCol="0"/>
            <a:lstStyle/>
            <a:p>
              <a:endParaRPr/>
            </a:p>
          </p:txBody>
        </p:sp>
        <p:sp>
          <p:nvSpPr>
            <p:cNvPr id="2927" name="object 2925">
              <a:extLst>
                <a:ext uri="{FF2B5EF4-FFF2-40B4-BE49-F238E27FC236}">
                  <a16:creationId xmlns:a16="http://schemas.microsoft.com/office/drawing/2014/main" id="{1AF62E6A-9209-4DE0-BA8C-AA0C8542EED3}"/>
                </a:ext>
              </a:extLst>
            </p:cNvPr>
            <p:cNvSpPr/>
            <p:nvPr/>
          </p:nvSpPr>
          <p:spPr>
            <a:xfrm>
              <a:off x="3792812" y="5268185"/>
              <a:ext cx="119380" cy="0"/>
            </a:xfrm>
            <a:custGeom>
              <a:avLst/>
              <a:gdLst/>
              <a:ahLst/>
              <a:cxnLst/>
              <a:rect l="l" t="t" r="r" b="b"/>
              <a:pathLst>
                <a:path w="119379">
                  <a:moveTo>
                    <a:pt x="0" y="0"/>
                  </a:moveTo>
                  <a:lnTo>
                    <a:pt x="119178" y="0"/>
                  </a:lnTo>
                </a:path>
              </a:pathLst>
            </a:custGeom>
            <a:ln w="19061">
              <a:solidFill>
                <a:srgbClr val="7E0000"/>
              </a:solidFill>
            </a:ln>
          </p:spPr>
          <p:txBody>
            <a:bodyPr wrap="square" lIns="0" tIns="0" rIns="0" bIns="0" rtlCol="0"/>
            <a:lstStyle/>
            <a:p>
              <a:endParaRPr/>
            </a:p>
          </p:txBody>
        </p:sp>
        <p:sp>
          <p:nvSpPr>
            <p:cNvPr id="2928" name="object 2926">
              <a:extLst>
                <a:ext uri="{FF2B5EF4-FFF2-40B4-BE49-F238E27FC236}">
                  <a16:creationId xmlns:a16="http://schemas.microsoft.com/office/drawing/2014/main" id="{D923400F-AA48-40A3-BF5D-9EEB6F84C361}"/>
                </a:ext>
              </a:extLst>
            </p:cNvPr>
            <p:cNvSpPr/>
            <p:nvPr/>
          </p:nvSpPr>
          <p:spPr>
            <a:xfrm>
              <a:off x="3446628" y="5094270"/>
              <a:ext cx="122555" cy="0"/>
            </a:xfrm>
            <a:custGeom>
              <a:avLst/>
              <a:gdLst/>
              <a:ahLst/>
              <a:cxnLst/>
              <a:rect l="l" t="t" r="r" b="b"/>
              <a:pathLst>
                <a:path w="122554">
                  <a:moveTo>
                    <a:pt x="0" y="0"/>
                  </a:moveTo>
                  <a:lnTo>
                    <a:pt x="122015" y="0"/>
                  </a:lnTo>
                </a:path>
              </a:pathLst>
            </a:custGeom>
            <a:ln w="19061">
              <a:solidFill>
                <a:srgbClr val="7E0000"/>
              </a:solidFill>
            </a:ln>
          </p:spPr>
          <p:txBody>
            <a:bodyPr wrap="square" lIns="0" tIns="0" rIns="0" bIns="0" rtlCol="0"/>
            <a:lstStyle/>
            <a:p>
              <a:endParaRPr/>
            </a:p>
          </p:txBody>
        </p:sp>
        <p:sp>
          <p:nvSpPr>
            <p:cNvPr id="2929" name="object 2927">
              <a:extLst>
                <a:ext uri="{FF2B5EF4-FFF2-40B4-BE49-F238E27FC236}">
                  <a16:creationId xmlns:a16="http://schemas.microsoft.com/office/drawing/2014/main" id="{156599C9-58E2-432A-BD30-295051080A4D}"/>
                </a:ext>
              </a:extLst>
            </p:cNvPr>
            <p:cNvSpPr/>
            <p:nvPr/>
          </p:nvSpPr>
          <p:spPr>
            <a:xfrm>
              <a:off x="3506217" y="5084740"/>
              <a:ext cx="0" cy="167005"/>
            </a:xfrm>
            <a:custGeom>
              <a:avLst/>
              <a:gdLst/>
              <a:ahLst/>
              <a:cxnLst/>
              <a:rect l="l" t="t" r="r" b="b"/>
              <a:pathLst>
                <a:path h="167004">
                  <a:moveTo>
                    <a:pt x="0" y="0"/>
                  </a:moveTo>
                  <a:lnTo>
                    <a:pt x="0" y="166769"/>
                  </a:lnTo>
                </a:path>
              </a:pathLst>
            </a:custGeom>
            <a:ln w="22700">
              <a:solidFill>
                <a:srgbClr val="7E0000"/>
              </a:solidFill>
            </a:ln>
          </p:spPr>
          <p:txBody>
            <a:bodyPr wrap="square" lIns="0" tIns="0" rIns="0" bIns="0" rtlCol="0"/>
            <a:lstStyle/>
            <a:p>
              <a:endParaRPr/>
            </a:p>
          </p:txBody>
        </p:sp>
        <p:sp>
          <p:nvSpPr>
            <p:cNvPr id="2930" name="object 2928">
              <a:extLst>
                <a:ext uri="{FF2B5EF4-FFF2-40B4-BE49-F238E27FC236}">
                  <a16:creationId xmlns:a16="http://schemas.microsoft.com/office/drawing/2014/main" id="{8CAEE6DF-E8A7-4F09-B40B-E0EEA444C986}"/>
                </a:ext>
              </a:extLst>
            </p:cNvPr>
            <p:cNvSpPr/>
            <p:nvPr/>
          </p:nvSpPr>
          <p:spPr>
            <a:xfrm>
              <a:off x="3446628" y="5259849"/>
              <a:ext cx="119380" cy="0"/>
            </a:xfrm>
            <a:custGeom>
              <a:avLst/>
              <a:gdLst/>
              <a:ahLst/>
              <a:cxnLst/>
              <a:rect l="l" t="t" r="r" b="b"/>
              <a:pathLst>
                <a:path w="119379">
                  <a:moveTo>
                    <a:pt x="0" y="0"/>
                  </a:moveTo>
                  <a:lnTo>
                    <a:pt x="119178" y="0"/>
                  </a:lnTo>
                </a:path>
              </a:pathLst>
            </a:custGeom>
            <a:ln w="21442">
              <a:solidFill>
                <a:srgbClr val="7E0000"/>
              </a:solidFill>
            </a:ln>
          </p:spPr>
          <p:txBody>
            <a:bodyPr wrap="square" lIns="0" tIns="0" rIns="0" bIns="0" rtlCol="0"/>
            <a:lstStyle/>
            <a:p>
              <a:endParaRPr/>
            </a:p>
          </p:txBody>
        </p:sp>
        <p:sp>
          <p:nvSpPr>
            <p:cNvPr id="2931" name="object 2929">
              <a:extLst>
                <a:ext uri="{FF2B5EF4-FFF2-40B4-BE49-F238E27FC236}">
                  <a16:creationId xmlns:a16="http://schemas.microsoft.com/office/drawing/2014/main" id="{BC6A6C91-AF9B-44D6-969B-9CD93B843256}"/>
                </a:ext>
              </a:extLst>
            </p:cNvPr>
            <p:cNvSpPr/>
            <p:nvPr/>
          </p:nvSpPr>
          <p:spPr>
            <a:xfrm>
              <a:off x="4136159" y="5099038"/>
              <a:ext cx="124853" cy="185821"/>
            </a:xfrm>
            <a:prstGeom prst="rect">
              <a:avLst/>
            </a:prstGeom>
            <a:blipFill>
              <a:blip r:embed="rId12" cstate="print"/>
              <a:stretch>
                <a:fillRect/>
              </a:stretch>
            </a:blipFill>
          </p:spPr>
          <p:txBody>
            <a:bodyPr wrap="square" lIns="0" tIns="0" rIns="0" bIns="0" rtlCol="0"/>
            <a:lstStyle/>
            <a:p>
              <a:endParaRPr/>
            </a:p>
          </p:txBody>
        </p:sp>
        <p:sp>
          <p:nvSpPr>
            <p:cNvPr id="2932" name="object 2930">
              <a:extLst>
                <a:ext uri="{FF2B5EF4-FFF2-40B4-BE49-F238E27FC236}">
                  <a16:creationId xmlns:a16="http://schemas.microsoft.com/office/drawing/2014/main" id="{E9BF473B-48EB-421E-9113-751E9B8B0D8E}"/>
                </a:ext>
              </a:extLst>
            </p:cNvPr>
            <p:cNvSpPr/>
            <p:nvPr/>
          </p:nvSpPr>
          <p:spPr>
            <a:xfrm>
              <a:off x="4283951" y="4529637"/>
              <a:ext cx="64786" cy="117363"/>
            </a:xfrm>
            <a:prstGeom prst="rect">
              <a:avLst/>
            </a:prstGeom>
            <a:blipFill>
              <a:blip r:embed="rId13" cstate="print"/>
              <a:stretch>
                <a:fillRect/>
              </a:stretch>
            </a:blipFill>
          </p:spPr>
          <p:txBody>
            <a:bodyPr wrap="square" lIns="0" tIns="0" rIns="0" bIns="0" rtlCol="0"/>
            <a:lstStyle/>
            <a:p>
              <a:endParaRPr/>
            </a:p>
          </p:txBody>
        </p:sp>
        <p:sp>
          <p:nvSpPr>
            <p:cNvPr id="2933" name="object 2931">
              <a:extLst>
                <a:ext uri="{FF2B5EF4-FFF2-40B4-BE49-F238E27FC236}">
                  <a16:creationId xmlns:a16="http://schemas.microsoft.com/office/drawing/2014/main" id="{AB580823-8773-4A3B-90A5-37C797011B3C}"/>
                </a:ext>
              </a:extLst>
            </p:cNvPr>
            <p:cNvSpPr/>
            <p:nvPr/>
          </p:nvSpPr>
          <p:spPr>
            <a:xfrm>
              <a:off x="3457979" y="3205063"/>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E0000"/>
            </a:solidFill>
          </p:spPr>
          <p:txBody>
            <a:bodyPr wrap="square" lIns="0" tIns="0" rIns="0" bIns="0" rtlCol="0"/>
            <a:lstStyle/>
            <a:p>
              <a:endParaRPr/>
            </a:p>
          </p:txBody>
        </p:sp>
        <p:sp>
          <p:nvSpPr>
            <p:cNvPr id="2934" name="object 2932">
              <a:extLst>
                <a:ext uri="{FF2B5EF4-FFF2-40B4-BE49-F238E27FC236}">
                  <a16:creationId xmlns:a16="http://schemas.microsoft.com/office/drawing/2014/main" id="{CADE43A3-39CB-4D2E-8AEB-C67AFED9C40D}"/>
                </a:ext>
              </a:extLst>
            </p:cNvPr>
            <p:cNvSpPr/>
            <p:nvPr/>
          </p:nvSpPr>
          <p:spPr>
            <a:xfrm>
              <a:off x="3457979" y="3205063"/>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D90000"/>
            </a:solidFill>
          </p:spPr>
          <p:txBody>
            <a:bodyPr wrap="square" lIns="0" tIns="0" rIns="0" bIns="0" rtlCol="0"/>
            <a:lstStyle/>
            <a:p>
              <a:endParaRPr/>
            </a:p>
          </p:txBody>
        </p:sp>
        <p:sp>
          <p:nvSpPr>
            <p:cNvPr id="2935" name="object 2933">
              <a:extLst>
                <a:ext uri="{FF2B5EF4-FFF2-40B4-BE49-F238E27FC236}">
                  <a16:creationId xmlns:a16="http://schemas.microsoft.com/office/drawing/2014/main" id="{BC726C67-F166-4528-A0CA-F98FE5A35E3B}"/>
                </a:ext>
              </a:extLst>
            </p:cNvPr>
            <p:cNvSpPr/>
            <p:nvPr/>
          </p:nvSpPr>
          <p:spPr>
            <a:xfrm>
              <a:off x="3440953" y="3174005"/>
              <a:ext cx="40005" cy="5080"/>
            </a:xfrm>
            <a:custGeom>
              <a:avLst/>
              <a:gdLst/>
              <a:ahLst/>
              <a:cxnLst/>
              <a:rect l="l" t="t" r="r" b="b"/>
              <a:pathLst>
                <a:path w="40004" h="5080">
                  <a:moveTo>
                    <a:pt x="39726" y="0"/>
                  </a:moveTo>
                  <a:lnTo>
                    <a:pt x="0" y="0"/>
                  </a:lnTo>
                  <a:lnTo>
                    <a:pt x="0" y="4862"/>
                  </a:lnTo>
                  <a:lnTo>
                    <a:pt x="39726" y="4862"/>
                  </a:lnTo>
                  <a:lnTo>
                    <a:pt x="39726" y="0"/>
                  </a:lnTo>
                  <a:close/>
                </a:path>
              </a:pathLst>
            </a:custGeom>
            <a:solidFill>
              <a:srgbClr val="460000"/>
            </a:solidFill>
          </p:spPr>
          <p:txBody>
            <a:bodyPr wrap="square" lIns="0" tIns="0" rIns="0" bIns="0" rtlCol="0"/>
            <a:lstStyle/>
            <a:p>
              <a:endParaRPr/>
            </a:p>
          </p:txBody>
        </p:sp>
        <p:sp>
          <p:nvSpPr>
            <p:cNvPr id="2936" name="object 2934">
              <a:extLst>
                <a:ext uri="{FF2B5EF4-FFF2-40B4-BE49-F238E27FC236}">
                  <a16:creationId xmlns:a16="http://schemas.microsoft.com/office/drawing/2014/main" id="{6F04D13D-FFBA-46C9-B4D1-96721254A913}"/>
                </a:ext>
              </a:extLst>
            </p:cNvPr>
            <p:cNvSpPr/>
            <p:nvPr/>
          </p:nvSpPr>
          <p:spPr>
            <a:xfrm>
              <a:off x="3440953" y="3174005"/>
              <a:ext cx="40005" cy="5080"/>
            </a:xfrm>
            <a:custGeom>
              <a:avLst/>
              <a:gdLst/>
              <a:ahLst/>
              <a:cxnLst/>
              <a:rect l="l" t="t" r="r" b="b"/>
              <a:pathLst>
                <a:path w="40004" h="5080">
                  <a:moveTo>
                    <a:pt x="0" y="0"/>
                  </a:moveTo>
                  <a:lnTo>
                    <a:pt x="0" y="4862"/>
                  </a:lnTo>
                  <a:lnTo>
                    <a:pt x="39726" y="4862"/>
                  </a:lnTo>
                  <a:lnTo>
                    <a:pt x="39726" y="0"/>
                  </a:lnTo>
                  <a:lnTo>
                    <a:pt x="0" y="0"/>
                  </a:lnTo>
                  <a:close/>
                </a:path>
              </a:pathLst>
            </a:custGeom>
            <a:solidFill>
              <a:srgbClr val="420000"/>
            </a:solidFill>
          </p:spPr>
          <p:txBody>
            <a:bodyPr wrap="square" lIns="0" tIns="0" rIns="0" bIns="0" rtlCol="0"/>
            <a:lstStyle/>
            <a:p>
              <a:endParaRPr/>
            </a:p>
          </p:txBody>
        </p:sp>
        <p:sp>
          <p:nvSpPr>
            <p:cNvPr id="2937" name="object 2935">
              <a:extLst>
                <a:ext uri="{FF2B5EF4-FFF2-40B4-BE49-F238E27FC236}">
                  <a16:creationId xmlns:a16="http://schemas.microsoft.com/office/drawing/2014/main" id="{27265796-598C-43FB-B973-95FB2D5592D6}"/>
                </a:ext>
              </a:extLst>
            </p:cNvPr>
            <p:cNvSpPr/>
            <p:nvPr/>
          </p:nvSpPr>
          <p:spPr>
            <a:xfrm>
              <a:off x="3443791" y="3169242"/>
              <a:ext cx="31750" cy="5080"/>
            </a:xfrm>
            <a:custGeom>
              <a:avLst/>
              <a:gdLst/>
              <a:ahLst/>
              <a:cxnLst/>
              <a:rect l="l" t="t" r="r" b="b"/>
              <a:pathLst>
                <a:path w="31750" h="5080">
                  <a:moveTo>
                    <a:pt x="2837" y="0"/>
                  </a:moveTo>
                  <a:lnTo>
                    <a:pt x="0" y="0"/>
                  </a:lnTo>
                  <a:lnTo>
                    <a:pt x="0" y="4762"/>
                  </a:lnTo>
                  <a:lnTo>
                    <a:pt x="2837" y="4762"/>
                  </a:lnTo>
                  <a:lnTo>
                    <a:pt x="2837" y="0"/>
                  </a:lnTo>
                  <a:close/>
                </a:path>
                <a:path w="31750" h="5080">
                  <a:moveTo>
                    <a:pt x="31213" y="0"/>
                  </a:moveTo>
                  <a:lnTo>
                    <a:pt x="8512" y="0"/>
                  </a:lnTo>
                  <a:lnTo>
                    <a:pt x="8512" y="4762"/>
                  </a:lnTo>
                  <a:lnTo>
                    <a:pt x="31213" y="4762"/>
                  </a:lnTo>
                  <a:lnTo>
                    <a:pt x="31213" y="0"/>
                  </a:lnTo>
                  <a:close/>
                </a:path>
              </a:pathLst>
            </a:custGeom>
            <a:solidFill>
              <a:srgbClr val="2D0000"/>
            </a:solidFill>
          </p:spPr>
          <p:txBody>
            <a:bodyPr wrap="square" lIns="0" tIns="0" rIns="0" bIns="0" rtlCol="0"/>
            <a:lstStyle/>
            <a:p>
              <a:endParaRPr/>
            </a:p>
          </p:txBody>
        </p:sp>
        <p:sp>
          <p:nvSpPr>
            <p:cNvPr id="2938" name="object 2936">
              <a:extLst>
                <a:ext uri="{FF2B5EF4-FFF2-40B4-BE49-F238E27FC236}">
                  <a16:creationId xmlns:a16="http://schemas.microsoft.com/office/drawing/2014/main" id="{3130A82D-85A9-4A9B-AA37-DCA3139DA6FD}"/>
                </a:ext>
              </a:extLst>
            </p:cNvPr>
            <p:cNvSpPr/>
            <p:nvPr/>
          </p:nvSpPr>
          <p:spPr>
            <a:xfrm>
              <a:off x="3443791" y="3169242"/>
              <a:ext cx="31750" cy="5080"/>
            </a:xfrm>
            <a:custGeom>
              <a:avLst/>
              <a:gdLst/>
              <a:ahLst/>
              <a:cxnLst/>
              <a:rect l="l" t="t" r="r" b="b"/>
              <a:pathLst>
                <a:path w="31750" h="5080">
                  <a:moveTo>
                    <a:pt x="2837" y="0"/>
                  </a:moveTo>
                  <a:lnTo>
                    <a:pt x="0" y="0"/>
                  </a:lnTo>
                  <a:lnTo>
                    <a:pt x="0" y="4762"/>
                  </a:lnTo>
                  <a:lnTo>
                    <a:pt x="2837" y="4762"/>
                  </a:lnTo>
                  <a:lnTo>
                    <a:pt x="2837" y="0"/>
                  </a:lnTo>
                  <a:close/>
                </a:path>
                <a:path w="31750" h="5080">
                  <a:moveTo>
                    <a:pt x="31213" y="0"/>
                  </a:moveTo>
                  <a:lnTo>
                    <a:pt x="8512" y="0"/>
                  </a:lnTo>
                  <a:lnTo>
                    <a:pt x="8512" y="4762"/>
                  </a:lnTo>
                  <a:lnTo>
                    <a:pt x="31213" y="4762"/>
                  </a:lnTo>
                  <a:lnTo>
                    <a:pt x="31213" y="0"/>
                  </a:lnTo>
                  <a:close/>
                </a:path>
              </a:pathLst>
            </a:custGeom>
            <a:solidFill>
              <a:srgbClr val="290000"/>
            </a:solidFill>
          </p:spPr>
          <p:txBody>
            <a:bodyPr wrap="square" lIns="0" tIns="0" rIns="0" bIns="0" rtlCol="0"/>
            <a:lstStyle/>
            <a:p>
              <a:endParaRPr/>
            </a:p>
          </p:txBody>
        </p:sp>
        <p:sp>
          <p:nvSpPr>
            <p:cNvPr id="2939" name="object 2937">
              <a:extLst>
                <a:ext uri="{FF2B5EF4-FFF2-40B4-BE49-F238E27FC236}">
                  <a16:creationId xmlns:a16="http://schemas.microsoft.com/office/drawing/2014/main" id="{5A23BD9B-3143-4F27-AEC0-F6F3DD7A520F}"/>
                </a:ext>
              </a:extLst>
            </p:cNvPr>
            <p:cNvSpPr/>
            <p:nvPr/>
          </p:nvSpPr>
          <p:spPr>
            <a:xfrm>
              <a:off x="3452304" y="3166861"/>
              <a:ext cx="22860" cy="2540"/>
            </a:xfrm>
            <a:custGeom>
              <a:avLst/>
              <a:gdLst/>
              <a:ahLst/>
              <a:cxnLst/>
              <a:rect l="l" t="t" r="r" b="b"/>
              <a:pathLst>
                <a:path w="22860" h="2539">
                  <a:moveTo>
                    <a:pt x="22700" y="0"/>
                  </a:moveTo>
                  <a:lnTo>
                    <a:pt x="0" y="0"/>
                  </a:lnTo>
                  <a:lnTo>
                    <a:pt x="0" y="2381"/>
                  </a:lnTo>
                  <a:lnTo>
                    <a:pt x="22700" y="2381"/>
                  </a:lnTo>
                  <a:lnTo>
                    <a:pt x="22700" y="0"/>
                  </a:lnTo>
                  <a:close/>
                </a:path>
              </a:pathLst>
            </a:custGeom>
            <a:solidFill>
              <a:srgbClr val="200000"/>
            </a:solidFill>
          </p:spPr>
          <p:txBody>
            <a:bodyPr wrap="square" lIns="0" tIns="0" rIns="0" bIns="0" rtlCol="0"/>
            <a:lstStyle/>
            <a:p>
              <a:endParaRPr/>
            </a:p>
          </p:txBody>
        </p:sp>
        <p:sp>
          <p:nvSpPr>
            <p:cNvPr id="2940" name="object 2938">
              <a:extLst>
                <a:ext uri="{FF2B5EF4-FFF2-40B4-BE49-F238E27FC236}">
                  <a16:creationId xmlns:a16="http://schemas.microsoft.com/office/drawing/2014/main" id="{508FA8AD-5EB5-4B57-A62A-9BA3FFD729DD}"/>
                </a:ext>
              </a:extLst>
            </p:cNvPr>
            <p:cNvSpPr/>
            <p:nvPr/>
          </p:nvSpPr>
          <p:spPr>
            <a:xfrm>
              <a:off x="3452304" y="3166861"/>
              <a:ext cx="22860" cy="2540"/>
            </a:xfrm>
            <a:custGeom>
              <a:avLst/>
              <a:gdLst/>
              <a:ahLst/>
              <a:cxnLst/>
              <a:rect l="l" t="t" r="r" b="b"/>
              <a:pathLst>
                <a:path w="22860" h="2539">
                  <a:moveTo>
                    <a:pt x="0" y="2381"/>
                  </a:moveTo>
                  <a:lnTo>
                    <a:pt x="0" y="0"/>
                  </a:lnTo>
                  <a:lnTo>
                    <a:pt x="22700" y="0"/>
                  </a:lnTo>
                  <a:lnTo>
                    <a:pt x="22700" y="2381"/>
                  </a:lnTo>
                  <a:lnTo>
                    <a:pt x="0" y="2381"/>
                  </a:lnTo>
                  <a:close/>
                </a:path>
              </a:pathLst>
            </a:custGeom>
            <a:solidFill>
              <a:srgbClr val="1C0000"/>
            </a:solidFill>
          </p:spPr>
          <p:txBody>
            <a:bodyPr wrap="square" lIns="0" tIns="0" rIns="0" bIns="0" rtlCol="0"/>
            <a:lstStyle/>
            <a:p>
              <a:endParaRPr/>
            </a:p>
          </p:txBody>
        </p:sp>
        <p:sp>
          <p:nvSpPr>
            <p:cNvPr id="2941" name="object 2939">
              <a:extLst>
                <a:ext uri="{FF2B5EF4-FFF2-40B4-BE49-F238E27FC236}">
                  <a16:creationId xmlns:a16="http://schemas.microsoft.com/office/drawing/2014/main" id="{C12E7848-F54A-462D-9D80-F3C061A9A63A}"/>
                </a:ext>
              </a:extLst>
            </p:cNvPr>
            <p:cNvSpPr/>
            <p:nvPr/>
          </p:nvSpPr>
          <p:spPr>
            <a:xfrm>
              <a:off x="3457979" y="3164479"/>
              <a:ext cx="11430" cy="2540"/>
            </a:xfrm>
            <a:custGeom>
              <a:avLst/>
              <a:gdLst/>
              <a:ahLst/>
              <a:cxnLst/>
              <a:rect l="l" t="t" r="r" b="b"/>
              <a:pathLst>
                <a:path w="11429" h="2539">
                  <a:moveTo>
                    <a:pt x="11350" y="0"/>
                  </a:moveTo>
                  <a:lnTo>
                    <a:pt x="0" y="0"/>
                  </a:lnTo>
                  <a:lnTo>
                    <a:pt x="0" y="2381"/>
                  </a:lnTo>
                  <a:lnTo>
                    <a:pt x="11350" y="2381"/>
                  </a:lnTo>
                  <a:lnTo>
                    <a:pt x="11350" y="0"/>
                  </a:lnTo>
                  <a:close/>
                </a:path>
              </a:pathLst>
            </a:custGeom>
            <a:solidFill>
              <a:srgbClr val="130000"/>
            </a:solidFill>
          </p:spPr>
          <p:txBody>
            <a:bodyPr wrap="square" lIns="0" tIns="0" rIns="0" bIns="0" rtlCol="0"/>
            <a:lstStyle/>
            <a:p>
              <a:endParaRPr/>
            </a:p>
          </p:txBody>
        </p:sp>
        <p:sp>
          <p:nvSpPr>
            <p:cNvPr id="2942" name="object 2940">
              <a:extLst>
                <a:ext uri="{FF2B5EF4-FFF2-40B4-BE49-F238E27FC236}">
                  <a16:creationId xmlns:a16="http://schemas.microsoft.com/office/drawing/2014/main" id="{8018C1F5-C3D5-409C-877E-3B51FF4803EF}"/>
                </a:ext>
              </a:extLst>
            </p:cNvPr>
            <p:cNvSpPr/>
            <p:nvPr/>
          </p:nvSpPr>
          <p:spPr>
            <a:xfrm>
              <a:off x="3457979" y="3164479"/>
              <a:ext cx="11430" cy="2540"/>
            </a:xfrm>
            <a:custGeom>
              <a:avLst/>
              <a:gdLst/>
              <a:ahLst/>
              <a:cxnLst/>
              <a:rect l="l" t="t" r="r" b="b"/>
              <a:pathLst>
                <a:path w="11429" h="2539">
                  <a:moveTo>
                    <a:pt x="0" y="2381"/>
                  </a:moveTo>
                  <a:lnTo>
                    <a:pt x="0" y="0"/>
                  </a:lnTo>
                  <a:lnTo>
                    <a:pt x="11350" y="0"/>
                  </a:lnTo>
                  <a:lnTo>
                    <a:pt x="11350" y="2381"/>
                  </a:lnTo>
                  <a:lnTo>
                    <a:pt x="0" y="2381"/>
                  </a:lnTo>
                  <a:close/>
                </a:path>
              </a:pathLst>
            </a:custGeom>
            <a:solidFill>
              <a:srgbClr val="0D0000"/>
            </a:solidFill>
          </p:spPr>
          <p:txBody>
            <a:bodyPr wrap="square" lIns="0" tIns="0" rIns="0" bIns="0" rtlCol="0"/>
            <a:lstStyle/>
            <a:p>
              <a:endParaRPr/>
            </a:p>
          </p:txBody>
        </p:sp>
        <p:sp>
          <p:nvSpPr>
            <p:cNvPr id="2943" name="object 2941">
              <a:extLst>
                <a:ext uri="{FF2B5EF4-FFF2-40B4-BE49-F238E27FC236}">
                  <a16:creationId xmlns:a16="http://schemas.microsoft.com/office/drawing/2014/main" id="{93176B18-FB3B-4856-AD41-CAAC23B2BEE2}"/>
                </a:ext>
              </a:extLst>
            </p:cNvPr>
            <p:cNvSpPr/>
            <p:nvPr/>
          </p:nvSpPr>
          <p:spPr>
            <a:xfrm>
              <a:off x="3460816" y="3162098"/>
              <a:ext cx="5715" cy="2540"/>
            </a:xfrm>
            <a:custGeom>
              <a:avLst/>
              <a:gdLst/>
              <a:ahLst/>
              <a:cxnLst/>
              <a:rect l="l" t="t" r="r" b="b"/>
              <a:pathLst>
                <a:path w="5714" h="2539">
                  <a:moveTo>
                    <a:pt x="5675" y="0"/>
                  </a:moveTo>
                  <a:lnTo>
                    <a:pt x="0" y="0"/>
                  </a:lnTo>
                  <a:lnTo>
                    <a:pt x="0" y="2381"/>
                  </a:lnTo>
                  <a:lnTo>
                    <a:pt x="5675" y="2381"/>
                  </a:lnTo>
                  <a:lnTo>
                    <a:pt x="5675" y="0"/>
                  </a:lnTo>
                  <a:close/>
                </a:path>
              </a:pathLst>
            </a:custGeom>
            <a:solidFill>
              <a:srgbClr val="080000"/>
            </a:solidFill>
          </p:spPr>
          <p:txBody>
            <a:bodyPr wrap="square" lIns="0" tIns="0" rIns="0" bIns="0" rtlCol="0"/>
            <a:lstStyle/>
            <a:p>
              <a:endParaRPr/>
            </a:p>
          </p:txBody>
        </p:sp>
        <p:sp>
          <p:nvSpPr>
            <p:cNvPr id="2944" name="object 2942">
              <a:extLst>
                <a:ext uri="{FF2B5EF4-FFF2-40B4-BE49-F238E27FC236}">
                  <a16:creationId xmlns:a16="http://schemas.microsoft.com/office/drawing/2014/main" id="{A017E521-7634-4179-8621-3B42776E0500}"/>
                </a:ext>
              </a:extLst>
            </p:cNvPr>
            <p:cNvSpPr/>
            <p:nvPr/>
          </p:nvSpPr>
          <p:spPr>
            <a:xfrm>
              <a:off x="3460816" y="3162097"/>
              <a:ext cx="5715" cy="2540"/>
            </a:xfrm>
            <a:custGeom>
              <a:avLst/>
              <a:gdLst/>
              <a:ahLst/>
              <a:cxnLst/>
              <a:rect l="l" t="t" r="r" b="b"/>
              <a:pathLst>
                <a:path w="5714" h="2539">
                  <a:moveTo>
                    <a:pt x="0" y="2382"/>
                  </a:moveTo>
                  <a:lnTo>
                    <a:pt x="5675" y="2382"/>
                  </a:lnTo>
                  <a:lnTo>
                    <a:pt x="5675" y="0"/>
                  </a:lnTo>
                  <a:lnTo>
                    <a:pt x="0" y="0"/>
                  </a:lnTo>
                  <a:lnTo>
                    <a:pt x="0" y="2382"/>
                  </a:lnTo>
                  <a:close/>
                </a:path>
              </a:pathLst>
            </a:custGeom>
            <a:solidFill>
              <a:srgbClr val="000000"/>
            </a:solidFill>
          </p:spPr>
          <p:txBody>
            <a:bodyPr wrap="square" lIns="0" tIns="0" rIns="0" bIns="0" rtlCol="0"/>
            <a:lstStyle/>
            <a:p>
              <a:endParaRPr/>
            </a:p>
          </p:txBody>
        </p:sp>
        <p:sp>
          <p:nvSpPr>
            <p:cNvPr id="2945" name="object 2943">
              <a:extLst>
                <a:ext uri="{FF2B5EF4-FFF2-40B4-BE49-F238E27FC236}">
                  <a16:creationId xmlns:a16="http://schemas.microsoft.com/office/drawing/2014/main" id="{E83278B6-FB2A-47A4-823D-20C3CCA25FB1}"/>
                </a:ext>
              </a:extLst>
            </p:cNvPr>
            <p:cNvSpPr/>
            <p:nvPr/>
          </p:nvSpPr>
          <p:spPr>
            <a:xfrm>
              <a:off x="3401227" y="3214589"/>
              <a:ext cx="26034" cy="5080"/>
            </a:xfrm>
            <a:custGeom>
              <a:avLst/>
              <a:gdLst/>
              <a:ahLst/>
              <a:cxnLst/>
              <a:rect l="l" t="t" r="r" b="b"/>
              <a:pathLst>
                <a:path w="26035" h="5080">
                  <a:moveTo>
                    <a:pt x="25538" y="0"/>
                  </a:moveTo>
                  <a:lnTo>
                    <a:pt x="0" y="0"/>
                  </a:lnTo>
                  <a:lnTo>
                    <a:pt x="0" y="4762"/>
                  </a:lnTo>
                  <a:lnTo>
                    <a:pt x="25538" y="4762"/>
                  </a:lnTo>
                  <a:lnTo>
                    <a:pt x="25538" y="0"/>
                  </a:lnTo>
                  <a:close/>
                </a:path>
              </a:pathLst>
            </a:custGeom>
            <a:solidFill>
              <a:srgbClr val="BE0000"/>
            </a:solidFill>
          </p:spPr>
          <p:txBody>
            <a:bodyPr wrap="square" lIns="0" tIns="0" rIns="0" bIns="0" rtlCol="0"/>
            <a:lstStyle/>
            <a:p>
              <a:endParaRPr/>
            </a:p>
          </p:txBody>
        </p:sp>
        <p:sp>
          <p:nvSpPr>
            <p:cNvPr id="2946" name="object 2944">
              <a:extLst>
                <a:ext uri="{FF2B5EF4-FFF2-40B4-BE49-F238E27FC236}">
                  <a16:creationId xmlns:a16="http://schemas.microsoft.com/office/drawing/2014/main" id="{218F23EC-FFC7-440A-A146-F5CE92092E52}"/>
                </a:ext>
              </a:extLst>
            </p:cNvPr>
            <p:cNvSpPr/>
            <p:nvPr/>
          </p:nvSpPr>
          <p:spPr>
            <a:xfrm>
              <a:off x="3401227" y="3214589"/>
              <a:ext cx="26034" cy="5080"/>
            </a:xfrm>
            <a:custGeom>
              <a:avLst/>
              <a:gdLst/>
              <a:ahLst/>
              <a:cxnLst/>
              <a:rect l="l" t="t" r="r" b="b"/>
              <a:pathLst>
                <a:path w="26035" h="5080">
                  <a:moveTo>
                    <a:pt x="25538" y="0"/>
                  </a:moveTo>
                  <a:lnTo>
                    <a:pt x="0" y="0"/>
                  </a:lnTo>
                  <a:lnTo>
                    <a:pt x="0" y="4762"/>
                  </a:lnTo>
                  <a:lnTo>
                    <a:pt x="25538" y="4762"/>
                  </a:lnTo>
                  <a:lnTo>
                    <a:pt x="25538" y="0"/>
                  </a:lnTo>
                  <a:close/>
                </a:path>
              </a:pathLst>
            </a:custGeom>
            <a:solidFill>
              <a:srgbClr val="B80000"/>
            </a:solidFill>
          </p:spPr>
          <p:txBody>
            <a:bodyPr wrap="square" lIns="0" tIns="0" rIns="0" bIns="0" rtlCol="0"/>
            <a:lstStyle/>
            <a:p>
              <a:endParaRPr/>
            </a:p>
          </p:txBody>
        </p:sp>
        <p:sp>
          <p:nvSpPr>
            <p:cNvPr id="2947" name="object 2945">
              <a:extLst>
                <a:ext uri="{FF2B5EF4-FFF2-40B4-BE49-F238E27FC236}">
                  <a16:creationId xmlns:a16="http://schemas.microsoft.com/office/drawing/2014/main" id="{A0883B82-D6D8-498B-B035-B1D4CA5B318D}"/>
                </a:ext>
              </a:extLst>
            </p:cNvPr>
            <p:cNvSpPr/>
            <p:nvPr/>
          </p:nvSpPr>
          <p:spPr>
            <a:xfrm>
              <a:off x="3395552" y="3209826"/>
              <a:ext cx="28575" cy="5080"/>
            </a:xfrm>
            <a:custGeom>
              <a:avLst/>
              <a:gdLst/>
              <a:ahLst/>
              <a:cxnLst/>
              <a:rect l="l" t="t" r="r" b="b"/>
              <a:pathLst>
                <a:path w="28575" h="5080">
                  <a:moveTo>
                    <a:pt x="28375" y="0"/>
                  </a:moveTo>
                  <a:lnTo>
                    <a:pt x="0" y="0"/>
                  </a:lnTo>
                  <a:lnTo>
                    <a:pt x="0" y="4762"/>
                  </a:lnTo>
                  <a:lnTo>
                    <a:pt x="28375" y="4762"/>
                  </a:lnTo>
                  <a:lnTo>
                    <a:pt x="28375" y="0"/>
                  </a:lnTo>
                  <a:close/>
                </a:path>
              </a:pathLst>
            </a:custGeom>
            <a:solidFill>
              <a:srgbClr val="890000"/>
            </a:solidFill>
          </p:spPr>
          <p:txBody>
            <a:bodyPr wrap="square" lIns="0" tIns="0" rIns="0" bIns="0" rtlCol="0"/>
            <a:lstStyle/>
            <a:p>
              <a:endParaRPr/>
            </a:p>
          </p:txBody>
        </p:sp>
        <p:sp>
          <p:nvSpPr>
            <p:cNvPr id="2948" name="object 2946">
              <a:extLst>
                <a:ext uri="{FF2B5EF4-FFF2-40B4-BE49-F238E27FC236}">
                  <a16:creationId xmlns:a16="http://schemas.microsoft.com/office/drawing/2014/main" id="{A62891D8-A87E-46D0-9888-FAF24AADBCE8}"/>
                </a:ext>
              </a:extLst>
            </p:cNvPr>
            <p:cNvSpPr/>
            <p:nvPr/>
          </p:nvSpPr>
          <p:spPr>
            <a:xfrm>
              <a:off x="3395552" y="3209826"/>
              <a:ext cx="28575" cy="5080"/>
            </a:xfrm>
            <a:custGeom>
              <a:avLst/>
              <a:gdLst/>
              <a:ahLst/>
              <a:cxnLst/>
              <a:rect l="l" t="t" r="r" b="b"/>
              <a:pathLst>
                <a:path w="28575" h="5080">
                  <a:moveTo>
                    <a:pt x="28375" y="0"/>
                  </a:moveTo>
                  <a:lnTo>
                    <a:pt x="0" y="0"/>
                  </a:lnTo>
                  <a:lnTo>
                    <a:pt x="0" y="4762"/>
                  </a:lnTo>
                  <a:lnTo>
                    <a:pt x="28375" y="4762"/>
                  </a:lnTo>
                  <a:lnTo>
                    <a:pt x="28375" y="0"/>
                  </a:lnTo>
                  <a:close/>
                </a:path>
              </a:pathLst>
            </a:custGeom>
            <a:solidFill>
              <a:srgbClr val="820000"/>
            </a:solidFill>
          </p:spPr>
          <p:txBody>
            <a:bodyPr wrap="square" lIns="0" tIns="0" rIns="0" bIns="0" rtlCol="0"/>
            <a:lstStyle/>
            <a:p>
              <a:endParaRPr/>
            </a:p>
          </p:txBody>
        </p:sp>
        <p:sp>
          <p:nvSpPr>
            <p:cNvPr id="2949" name="object 2947">
              <a:extLst>
                <a:ext uri="{FF2B5EF4-FFF2-40B4-BE49-F238E27FC236}">
                  <a16:creationId xmlns:a16="http://schemas.microsoft.com/office/drawing/2014/main" id="{6DFE9C05-F31D-41C6-AB2B-D945EF855A1D}"/>
                </a:ext>
              </a:extLst>
            </p:cNvPr>
            <p:cNvSpPr/>
            <p:nvPr/>
          </p:nvSpPr>
          <p:spPr>
            <a:xfrm>
              <a:off x="3392715" y="3207443"/>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750000"/>
            </a:solidFill>
          </p:spPr>
          <p:txBody>
            <a:bodyPr wrap="square" lIns="0" tIns="0" rIns="0" bIns="0" rtlCol="0"/>
            <a:lstStyle/>
            <a:p>
              <a:endParaRPr/>
            </a:p>
          </p:txBody>
        </p:sp>
        <p:sp>
          <p:nvSpPr>
            <p:cNvPr id="2950" name="object 2948">
              <a:extLst>
                <a:ext uri="{FF2B5EF4-FFF2-40B4-BE49-F238E27FC236}">
                  <a16:creationId xmlns:a16="http://schemas.microsoft.com/office/drawing/2014/main" id="{33454F69-6082-4E3E-B535-6F8DB21F2B9A}"/>
                </a:ext>
              </a:extLst>
            </p:cNvPr>
            <p:cNvSpPr/>
            <p:nvPr/>
          </p:nvSpPr>
          <p:spPr>
            <a:xfrm>
              <a:off x="3392715" y="3207443"/>
              <a:ext cx="28575" cy="2540"/>
            </a:xfrm>
            <a:custGeom>
              <a:avLst/>
              <a:gdLst/>
              <a:ahLst/>
              <a:cxnLst/>
              <a:rect l="l" t="t" r="r" b="b"/>
              <a:pathLst>
                <a:path w="28575" h="2539">
                  <a:moveTo>
                    <a:pt x="0" y="2382"/>
                  </a:moveTo>
                  <a:lnTo>
                    <a:pt x="28375" y="2382"/>
                  </a:lnTo>
                  <a:lnTo>
                    <a:pt x="28375" y="0"/>
                  </a:lnTo>
                  <a:lnTo>
                    <a:pt x="0" y="0"/>
                  </a:lnTo>
                  <a:lnTo>
                    <a:pt x="0" y="2382"/>
                  </a:lnTo>
                  <a:close/>
                </a:path>
              </a:pathLst>
            </a:custGeom>
            <a:solidFill>
              <a:srgbClr val="6F0000"/>
            </a:solidFill>
          </p:spPr>
          <p:txBody>
            <a:bodyPr wrap="square" lIns="0" tIns="0" rIns="0" bIns="0" rtlCol="0"/>
            <a:lstStyle/>
            <a:p>
              <a:endParaRPr/>
            </a:p>
          </p:txBody>
        </p:sp>
        <p:sp>
          <p:nvSpPr>
            <p:cNvPr id="2951" name="object 2949">
              <a:extLst>
                <a:ext uri="{FF2B5EF4-FFF2-40B4-BE49-F238E27FC236}">
                  <a16:creationId xmlns:a16="http://schemas.microsoft.com/office/drawing/2014/main" id="{8821F55B-3012-4BB7-BD3E-19C3DC63904C}"/>
                </a:ext>
              </a:extLst>
            </p:cNvPr>
            <p:cNvSpPr/>
            <p:nvPr/>
          </p:nvSpPr>
          <p:spPr>
            <a:xfrm>
              <a:off x="3392715" y="3205063"/>
              <a:ext cx="26034" cy="2540"/>
            </a:xfrm>
            <a:custGeom>
              <a:avLst/>
              <a:gdLst/>
              <a:ahLst/>
              <a:cxnLst/>
              <a:rect l="l" t="t" r="r" b="b"/>
              <a:pathLst>
                <a:path w="26035" h="2539">
                  <a:moveTo>
                    <a:pt x="25538" y="0"/>
                  </a:moveTo>
                  <a:lnTo>
                    <a:pt x="0" y="0"/>
                  </a:lnTo>
                  <a:lnTo>
                    <a:pt x="0" y="2381"/>
                  </a:lnTo>
                  <a:lnTo>
                    <a:pt x="25538" y="2381"/>
                  </a:lnTo>
                  <a:lnTo>
                    <a:pt x="25538" y="0"/>
                  </a:lnTo>
                  <a:close/>
                </a:path>
              </a:pathLst>
            </a:custGeom>
            <a:solidFill>
              <a:srgbClr val="5C0000"/>
            </a:solidFill>
          </p:spPr>
          <p:txBody>
            <a:bodyPr wrap="square" lIns="0" tIns="0" rIns="0" bIns="0" rtlCol="0"/>
            <a:lstStyle/>
            <a:p>
              <a:endParaRPr/>
            </a:p>
          </p:txBody>
        </p:sp>
        <p:sp>
          <p:nvSpPr>
            <p:cNvPr id="2952" name="object 2950">
              <a:extLst>
                <a:ext uri="{FF2B5EF4-FFF2-40B4-BE49-F238E27FC236}">
                  <a16:creationId xmlns:a16="http://schemas.microsoft.com/office/drawing/2014/main" id="{6E783BFC-248D-4BF9-89D8-F386A973ECD7}"/>
                </a:ext>
              </a:extLst>
            </p:cNvPr>
            <p:cNvSpPr/>
            <p:nvPr/>
          </p:nvSpPr>
          <p:spPr>
            <a:xfrm>
              <a:off x="3392715" y="3205062"/>
              <a:ext cx="26034" cy="2540"/>
            </a:xfrm>
            <a:custGeom>
              <a:avLst/>
              <a:gdLst/>
              <a:ahLst/>
              <a:cxnLst/>
              <a:rect l="l" t="t" r="r" b="b"/>
              <a:pathLst>
                <a:path w="26035" h="2539">
                  <a:moveTo>
                    <a:pt x="0" y="2382"/>
                  </a:moveTo>
                  <a:lnTo>
                    <a:pt x="25538" y="2382"/>
                  </a:lnTo>
                  <a:lnTo>
                    <a:pt x="25538" y="0"/>
                  </a:lnTo>
                  <a:lnTo>
                    <a:pt x="0" y="0"/>
                  </a:lnTo>
                  <a:lnTo>
                    <a:pt x="0" y="2382"/>
                  </a:lnTo>
                  <a:close/>
                </a:path>
              </a:pathLst>
            </a:custGeom>
            <a:solidFill>
              <a:srgbClr val="530000"/>
            </a:solidFill>
          </p:spPr>
          <p:txBody>
            <a:bodyPr wrap="square" lIns="0" tIns="0" rIns="0" bIns="0" rtlCol="0"/>
            <a:lstStyle/>
            <a:p>
              <a:endParaRPr/>
            </a:p>
          </p:txBody>
        </p:sp>
        <p:sp>
          <p:nvSpPr>
            <p:cNvPr id="2953" name="object 2951">
              <a:extLst>
                <a:ext uri="{FF2B5EF4-FFF2-40B4-BE49-F238E27FC236}">
                  <a16:creationId xmlns:a16="http://schemas.microsoft.com/office/drawing/2014/main" id="{25EBFA06-F52C-49DB-AEC7-FDAB45A7A54A}"/>
                </a:ext>
              </a:extLst>
            </p:cNvPr>
            <p:cNvSpPr/>
            <p:nvPr/>
          </p:nvSpPr>
          <p:spPr>
            <a:xfrm>
              <a:off x="3395552" y="3202682"/>
              <a:ext cx="17145" cy="2540"/>
            </a:xfrm>
            <a:custGeom>
              <a:avLst/>
              <a:gdLst/>
              <a:ahLst/>
              <a:cxnLst/>
              <a:rect l="l" t="t" r="r" b="b"/>
              <a:pathLst>
                <a:path w="17145" h="2539">
                  <a:moveTo>
                    <a:pt x="17025" y="0"/>
                  </a:moveTo>
                  <a:lnTo>
                    <a:pt x="0" y="0"/>
                  </a:lnTo>
                  <a:lnTo>
                    <a:pt x="0" y="2381"/>
                  </a:lnTo>
                  <a:lnTo>
                    <a:pt x="17025" y="2381"/>
                  </a:lnTo>
                  <a:lnTo>
                    <a:pt x="17025" y="0"/>
                  </a:lnTo>
                  <a:close/>
                </a:path>
              </a:pathLst>
            </a:custGeom>
            <a:solidFill>
              <a:srgbClr val="420000"/>
            </a:solidFill>
          </p:spPr>
          <p:txBody>
            <a:bodyPr wrap="square" lIns="0" tIns="0" rIns="0" bIns="0" rtlCol="0"/>
            <a:lstStyle/>
            <a:p>
              <a:endParaRPr/>
            </a:p>
          </p:txBody>
        </p:sp>
        <p:sp>
          <p:nvSpPr>
            <p:cNvPr id="2954" name="object 2952">
              <a:extLst>
                <a:ext uri="{FF2B5EF4-FFF2-40B4-BE49-F238E27FC236}">
                  <a16:creationId xmlns:a16="http://schemas.microsoft.com/office/drawing/2014/main" id="{3020EFE3-49F6-4009-B508-E3465907F7BE}"/>
                </a:ext>
              </a:extLst>
            </p:cNvPr>
            <p:cNvSpPr/>
            <p:nvPr/>
          </p:nvSpPr>
          <p:spPr>
            <a:xfrm>
              <a:off x="3395552" y="3202681"/>
              <a:ext cx="17145" cy="2540"/>
            </a:xfrm>
            <a:custGeom>
              <a:avLst/>
              <a:gdLst/>
              <a:ahLst/>
              <a:cxnLst/>
              <a:rect l="l" t="t" r="r" b="b"/>
              <a:pathLst>
                <a:path w="17145" h="2539">
                  <a:moveTo>
                    <a:pt x="0" y="2382"/>
                  </a:moveTo>
                  <a:lnTo>
                    <a:pt x="17025" y="2382"/>
                  </a:lnTo>
                  <a:lnTo>
                    <a:pt x="17025" y="0"/>
                  </a:lnTo>
                  <a:lnTo>
                    <a:pt x="0" y="0"/>
                  </a:lnTo>
                  <a:lnTo>
                    <a:pt x="0" y="2382"/>
                  </a:lnTo>
                  <a:close/>
                </a:path>
              </a:pathLst>
            </a:custGeom>
            <a:solidFill>
              <a:srgbClr val="3A0000"/>
            </a:solidFill>
          </p:spPr>
          <p:txBody>
            <a:bodyPr wrap="square" lIns="0" tIns="0" rIns="0" bIns="0" rtlCol="0"/>
            <a:lstStyle/>
            <a:p>
              <a:endParaRPr/>
            </a:p>
          </p:txBody>
        </p:sp>
        <p:sp>
          <p:nvSpPr>
            <p:cNvPr id="2955" name="object 2953">
              <a:extLst>
                <a:ext uri="{FF2B5EF4-FFF2-40B4-BE49-F238E27FC236}">
                  <a16:creationId xmlns:a16="http://schemas.microsoft.com/office/drawing/2014/main" id="{DD340555-4BD1-4C6C-8B1C-404F3A49D025}"/>
                </a:ext>
              </a:extLst>
            </p:cNvPr>
            <p:cNvSpPr/>
            <p:nvPr/>
          </p:nvSpPr>
          <p:spPr>
            <a:xfrm>
              <a:off x="3401227" y="3197919"/>
              <a:ext cx="11430" cy="5080"/>
            </a:xfrm>
            <a:custGeom>
              <a:avLst/>
              <a:gdLst/>
              <a:ahLst/>
              <a:cxnLst/>
              <a:rect l="l" t="t" r="r" b="b"/>
              <a:pathLst>
                <a:path w="11429" h="5080">
                  <a:moveTo>
                    <a:pt x="11350" y="0"/>
                  </a:moveTo>
                  <a:lnTo>
                    <a:pt x="0" y="0"/>
                  </a:lnTo>
                  <a:lnTo>
                    <a:pt x="0" y="4762"/>
                  </a:lnTo>
                  <a:lnTo>
                    <a:pt x="11350" y="4762"/>
                  </a:lnTo>
                  <a:lnTo>
                    <a:pt x="11350" y="0"/>
                  </a:lnTo>
                  <a:close/>
                </a:path>
              </a:pathLst>
            </a:custGeom>
            <a:solidFill>
              <a:srgbClr val="290000"/>
            </a:solidFill>
          </p:spPr>
          <p:txBody>
            <a:bodyPr wrap="square" lIns="0" tIns="0" rIns="0" bIns="0" rtlCol="0"/>
            <a:lstStyle/>
            <a:p>
              <a:endParaRPr/>
            </a:p>
          </p:txBody>
        </p:sp>
        <p:sp>
          <p:nvSpPr>
            <p:cNvPr id="2956" name="object 2954">
              <a:extLst>
                <a:ext uri="{FF2B5EF4-FFF2-40B4-BE49-F238E27FC236}">
                  <a16:creationId xmlns:a16="http://schemas.microsoft.com/office/drawing/2014/main" id="{A6F252D3-4570-458D-BDD9-3C9D2A2E7CE4}"/>
                </a:ext>
              </a:extLst>
            </p:cNvPr>
            <p:cNvSpPr/>
            <p:nvPr/>
          </p:nvSpPr>
          <p:spPr>
            <a:xfrm>
              <a:off x="3401227" y="3197919"/>
              <a:ext cx="11430" cy="5080"/>
            </a:xfrm>
            <a:custGeom>
              <a:avLst/>
              <a:gdLst/>
              <a:ahLst/>
              <a:cxnLst/>
              <a:rect l="l" t="t" r="r" b="b"/>
              <a:pathLst>
                <a:path w="11429" h="5080">
                  <a:moveTo>
                    <a:pt x="0" y="0"/>
                  </a:moveTo>
                  <a:lnTo>
                    <a:pt x="0" y="4762"/>
                  </a:lnTo>
                  <a:lnTo>
                    <a:pt x="11350" y="4762"/>
                  </a:lnTo>
                  <a:lnTo>
                    <a:pt x="11350" y="0"/>
                  </a:lnTo>
                  <a:lnTo>
                    <a:pt x="0" y="0"/>
                  </a:lnTo>
                  <a:close/>
                </a:path>
              </a:pathLst>
            </a:custGeom>
            <a:solidFill>
              <a:srgbClr val="200000"/>
            </a:solidFill>
          </p:spPr>
          <p:txBody>
            <a:bodyPr wrap="square" lIns="0" tIns="0" rIns="0" bIns="0" rtlCol="0"/>
            <a:lstStyle/>
            <a:p>
              <a:endParaRPr/>
            </a:p>
          </p:txBody>
        </p:sp>
        <p:sp>
          <p:nvSpPr>
            <p:cNvPr id="2957" name="object 2955">
              <a:extLst>
                <a:ext uri="{FF2B5EF4-FFF2-40B4-BE49-F238E27FC236}">
                  <a16:creationId xmlns:a16="http://schemas.microsoft.com/office/drawing/2014/main" id="{8920538B-05B1-4A4E-BF5A-06333EE334A4}"/>
                </a:ext>
              </a:extLst>
            </p:cNvPr>
            <p:cNvSpPr/>
            <p:nvPr/>
          </p:nvSpPr>
          <p:spPr>
            <a:xfrm>
              <a:off x="2748585" y="4334260"/>
              <a:ext cx="414655" cy="131445"/>
            </a:xfrm>
            <a:custGeom>
              <a:avLst/>
              <a:gdLst/>
              <a:ahLst/>
              <a:cxnLst/>
              <a:rect l="l" t="t" r="r" b="b"/>
              <a:pathLst>
                <a:path w="414655" h="131445">
                  <a:moveTo>
                    <a:pt x="0" y="0"/>
                  </a:moveTo>
                  <a:lnTo>
                    <a:pt x="0" y="85830"/>
                  </a:lnTo>
                  <a:lnTo>
                    <a:pt x="241193" y="85830"/>
                  </a:lnTo>
                  <a:lnTo>
                    <a:pt x="241193" y="131078"/>
                  </a:lnTo>
                  <a:lnTo>
                    <a:pt x="414285" y="42865"/>
                  </a:lnTo>
                  <a:lnTo>
                    <a:pt x="0" y="0"/>
                  </a:lnTo>
                  <a:close/>
                </a:path>
              </a:pathLst>
            </a:custGeom>
            <a:solidFill>
              <a:srgbClr val="000000"/>
            </a:solidFill>
          </p:spPr>
          <p:txBody>
            <a:bodyPr wrap="square" lIns="0" tIns="0" rIns="0" bIns="0" rtlCol="0"/>
            <a:lstStyle/>
            <a:p>
              <a:endParaRPr/>
            </a:p>
          </p:txBody>
        </p:sp>
        <p:sp>
          <p:nvSpPr>
            <p:cNvPr id="2958" name="object 2956">
              <a:extLst>
                <a:ext uri="{FF2B5EF4-FFF2-40B4-BE49-F238E27FC236}">
                  <a16:creationId xmlns:a16="http://schemas.microsoft.com/office/drawing/2014/main" id="{5834DED4-4C73-4141-99B6-6CC82AF8C215}"/>
                </a:ext>
              </a:extLst>
            </p:cNvPr>
            <p:cNvSpPr/>
            <p:nvPr/>
          </p:nvSpPr>
          <p:spPr>
            <a:xfrm>
              <a:off x="2757098" y="4315209"/>
              <a:ext cx="411480" cy="131445"/>
            </a:xfrm>
            <a:custGeom>
              <a:avLst/>
              <a:gdLst/>
              <a:ahLst/>
              <a:cxnLst/>
              <a:rect l="l" t="t" r="r" b="b"/>
              <a:pathLst>
                <a:path w="411480" h="131445">
                  <a:moveTo>
                    <a:pt x="411448" y="42865"/>
                  </a:moveTo>
                  <a:lnTo>
                    <a:pt x="241193" y="131078"/>
                  </a:lnTo>
                  <a:lnTo>
                    <a:pt x="241193" y="107263"/>
                  </a:lnTo>
                  <a:lnTo>
                    <a:pt x="241193" y="92975"/>
                  </a:lnTo>
                  <a:lnTo>
                    <a:pt x="241193" y="85830"/>
                  </a:lnTo>
                  <a:lnTo>
                    <a:pt x="212818" y="85830"/>
                  </a:lnTo>
                  <a:lnTo>
                    <a:pt x="175929" y="85830"/>
                  </a:lnTo>
                  <a:lnTo>
                    <a:pt x="0" y="85830"/>
                  </a:lnTo>
                  <a:lnTo>
                    <a:pt x="0" y="78587"/>
                  </a:lnTo>
                  <a:lnTo>
                    <a:pt x="0" y="4762"/>
                  </a:lnTo>
                  <a:lnTo>
                    <a:pt x="0" y="0"/>
                  </a:lnTo>
                </a:path>
              </a:pathLst>
            </a:custGeom>
            <a:ln w="10097">
              <a:solidFill>
                <a:srgbClr val="000000"/>
              </a:solidFill>
            </a:ln>
          </p:spPr>
          <p:txBody>
            <a:bodyPr wrap="square" lIns="0" tIns="0" rIns="0" bIns="0" rtlCol="0"/>
            <a:lstStyle/>
            <a:p>
              <a:endParaRPr/>
            </a:p>
          </p:txBody>
        </p:sp>
        <p:sp>
          <p:nvSpPr>
            <p:cNvPr id="2959" name="object 2957">
              <a:extLst>
                <a:ext uri="{FF2B5EF4-FFF2-40B4-BE49-F238E27FC236}">
                  <a16:creationId xmlns:a16="http://schemas.microsoft.com/office/drawing/2014/main" id="{DE3383B9-44E5-4195-ADA8-150D227DA73F}"/>
                </a:ext>
              </a:extLst>
            </p:cNvPr>
            <p:cNvSpPr/>
            <p:nvPr/>
          </p:nvSpPr>
          <p:spPr>
            <a:xfrm>
              <a:off x="2762773" y="4312827"/>
              <a:ext cx="414655" cy="88265"/>
            </a:xfrm>
            <a:custGeom>
              <a:avLst/>
              <a:gdLst/>
              <a:ahLst/>
              <a:cxnLst/>
              <a:rect l="l" t="t" r="r" b="b"/>
              <a:pathLst>
                <a:path w="414655" h="88264">
                  <a:moveTo>
                    <a:pt x="241193" y="0"/>
                  </a:moveTo>
                  <a:lnTo>
                    <a:pt x="241193" y="45247"/>
                  </a:lnTo>
                  <a:lnTo>
                    <a:pt x="0" y="45247"/>
                  </a:lnTo>
                  <a:lnTo>
                    <a:pt x="414285" y="88212"/>
                  </a:lnTo>
                  <a:lnTo>
                    <a:pt x="241193" y="0"/>
                  </a:lnTo>
                  <a:close/>
                </a:path>
              </a:pathLst>
            </a:custGeom>
            <a:solidFill>
              <a:srgbClr val="000000"/>
            </a:solidFill>
          </p:spPr>
          <p:txBody>
            <a:bodyPr wrap="square" lIns="0" tIns="0" rIns="0" bIns="0" rtlCol="0"/>
            <a:lstStyle/>
            <a:p>
              <a:endParaRPr/>
            </a:p>
          </p:txBody>
        </p:sp>
        <p:sp>
          <p:nvSpPr>
            <p:cNvPr id="2960" name="object 2958">
              <a:extLst>
                <a:ext uri="{FF2B5EF4-FFF2-40B4-BE49-F238E27FC236}">
                  <a16:creationId xmlns:a16="http://schemas.microsoft.com/office/drawing/2014/main" id="{89BB2644-FCED-4CF1-8C57-96DFA7D84C67}"/>
                </a:ext>
              </a:extLst>
            </p:cNvPr>
            <p:cNvSpPr/>
            <p:nvPr/>
          </p:nvSpPr>
          <p:spPr>
            <a:xfrm>
              <a:off x="2762773" y="4305683"/>
              <a:ext cx="414655" cy="88265"/>
            </a:xfrm>
            <a:custGeom>
              <a:avLst/>
              <a:gdLst/>
              <a:ahLst/>
              <a:cxnLst/>
              <a:rect l="l" t="t" r="r" b="b"/>
              <a:pathLst>
                <a:path w="414655" h="88264">
                  <a:moveTo>
                    <a:pt x="414285" y="88113"/>
                  </a:moveTo>
                  <a:lnTo>
                    <a:pt x="241193" y="0"/>
                  </a:lnTo>
                  <a:lnTo>
                    <a:pt x="241193" y="26195"/>
                  </a:lnTo>
                  <a:lnTo>
                    <a:pt x="241193" y="40484"/>
                  </a:lnTo>
                  <a:lnTo>
                    <a:pt x="241193" y="47628"/>
                  </a:lnTo>
                  <a:lnTo>
                    <a:pt x="212818" y="47628"/>
                  </a:lnTo>
                  <a:lnTo>
                    <a:pt x="178767" y="47628"/>
                  </a:lnTo>
                  <a:lnTo>
                    <a:pt x="8512" y="47628"/>
                  </a:lnTo>
                  <a:lnTo>
                    <a:pt x="0" y="47628"/>
                  </a:lnTo>
                </a:path>
              </a:pathLst>
            </a:custGeom>
            <a:ln w="10004">
              <a:solidFill>
                <a:srgbClr val="000000"/>
              </a:solidFill>
            </a:ln>
          </p:spPr>
          <p:txBody>
            <a:bodyPr wrap="square" lIns="0" tIns="0" rIns="0" bIns="0" rtlCol="0"/>
            <a:lstStyle/>
            <a:p>
              <a:endParaRPr/>
            </a:p>
          </p:txBody>
        </p:sp>
        <p:sp>
          <p:nvSpPr>
            <p:cNvPr id="2961" name="object 2959">
              <a:extLst>
                <a:ext uri="{FF2B5EF4-FFF2-40B4-BE49-F238E27FC236}">
                  <a16:creationId xmlns:a16="http://schemas.microsoft.com/office/drawing/2014/main" id="{5082EE40-6C4A-492A-8C2A-2AA1684EB175}"/>
                </a:ext>
              </a:extLst>
            </p:cNvPr>
            <p:cNvSpPr/>
            <p:nvPr/>
          </p:nvSpPr>
          <p:spPr>
            <a:xfrm>
              <a:off x="2742910" y="4334260"/>
              <a:ext cx="411480" cy="133985"/>
            </a:xfrm>
            <a:custGeom>
              <a:avLst/>
              <a:gdLst/>
              <a:ahLst/>
              <a:cxnLst/>
              <a:rect l="l" t="t" r="r" b="b"/>
              <a:pathLst>
                <a:path w="411480" h="133985">
                  <a:moveTo>
                    <a:pt x="0" y="0"/>
                  </a:moveTo>
                  <a:lnTo>
                    <a:pt x="0" y="85830"/>
                  </a:lnTo>
                  <a:lnTo>
                    <a:pt x="241193" y="85830"/>
                  </a:lnTo>
                  <a:lnTo>
                    <a:pt x="241193" y="133459"/>
                  </a:lnTo>
                  <a:lnTo>
                    <a:pt x="411448" y="42865"/>
                  </a:lnTo>
                  <a:lnTo>
                    <a:pt x="0" y="0"/>
                  </a:lnTo>
                  <a:close/>
                </a:path>
              </a:pathLst>
            </a:custGeom>
            <a:solidFill>
              <a:srgbClr val="99FFFF"/>
            </a:solidFill>
          </p:spPr>
          <p:txBody>
            <a:bodyPr wrap="square" lIns="0" tIns="0" rIns="0" bIns="0" rtlCol="0"/>
            <a:lstStyle/>
            <a:p>
              <a:endParaRPr/>
            </a:p>
          </p:txBody>
        </p:sp>
        <p:sp>
          <p:nvSpPr>
            <p:cNvPr id="2962" name="object 2960">
              <a:extLst>
                <a:ext uri="{FF2B5EF4-FFF2-40B4-BE49-F238E27FC236}">
                  <a16:creationId xmlns:a16="http://schemas.microsoft.com/office/drawing/2014/main" id="{872C81DA-F864-4E36-9D99-6A1DDCA5D19A}"/>
                </a:ext>
              </a:extLst>
            </p:cNvPr>
            <p:cNvSpPr/>
            <p:nvPr/>
          </p:nvSpPr>
          <p:spPr>
            <a:xfrm>
              <a:off x="2748585" y="4334260"/>
              <a:ext cx="411480" cy="133985"/>
            </a:xfrm>
            <a:custGeom>
              <a:avLst/>
              <a:gdLst/>
              <a:ahLst/>
              <a:cxnLst/>
              <a:rect l="l" t="t" r="r" b="b"/>
              <a:pathLst>
                <a:path w="411480" h="133985">
                  <a:moveTo>
                    <a:pt x="411448" y="42865"/>
                  </a:moveTo>
                  <a:lnTo>
                    <a:pt x="244031" y="133459"/>
                  </a:lnTo>
                  <a:lnTo>
                    <a:pt x="244031" y="104882"/>
                  </a:lnTo>
                  <a:lnTo>
                    <a:pt x="244031" y="92975"/>
                  </a:lnTo>
                  <a:lnTo>
                    <a:pt x="244031" y="85830"/>
                  </a:lnTo>
                  <a:lnTo>
                    <a:pt x="212818" y="85830"/>
                  </a:lnTo>
                  <a:lnTo>
                    <a:pt x="178767" y="85830"/>
                  </a:lnTo>
                  <a:lnTo>
                    <a:pt x="0" y="85830"/>
                  </a:lnTo>
                  <a:lnTo>
                    <a:pt x="0" y="76305"/>
                  </a:lnTo>
                  <a:lnTo>
                    <a:pt x="0" y="2381"/>
                  </a:lnTo>
                  <a:lnTo>
                    <a:pt x="0" y="0"/>
                  </a:lnTo>
                </a:path>
              </a:pathLst>
            </a:custGeom>
            <a:ln w="10103">
              <a:solidFill>
                <a:srgbClr val="000000"/>
              </a:solidFill>
            </a:ln>
          </p:spPr>
          <p:txBody>
            <a:bodyPr wrap="square" lIns="0" tIns="0" rIns="0" bIns="0" rtlCol="0"/>
            <a:lstStyle/>
            <a:p>
              <a:endParaRPr/>
            </a:p>
          </p:txBody>
        </p:sp>
        <p:sp>
          <p:nvSpPr>
            <p:cNvPr id="2963" name="object 2961">
              <a:extLst>
                <a:ext uri="{FF2B5EF4-FFF2-40B4-BE49-F238E27FC236}">
                  <a16:creationId xmlns:a16="http://schemas.microsoft.com/office/drawing/2014/main" id="{86BB6CF8-2697-4CE6-9B54-B2FFF7432B57}"/>
                </a:ext>
              </a:extLst>
            </p:cNvPr>
            <p:cNvSpPr/>
            <p:nvPr/>
          </p:nvSpPr>
          <p:spPr>
            <a:xfrm>
              <a:off x="2742910" y="4286631"/>
              <a:ext cx="411480" cy="90805"/>
            </a:xfrm>
            <a:custGeom>
              <a:avLst/>
              <a:gdLst/>
              <a:ahLst/>
              <a:cxnLst/>
              <a:rect l="l" t="t" r="r" b="b"/>
              <a:pathLst>
                <a:path w="411480" h="90804">
                  <a:moveTo>
                    <a:pt x="241193" y="0"/>
                  </a:moveTo>
                  <a:lnTo>
                    <a:pt x="241193" y="47628"/>
                  </a:lnTo>
                  <a:lnTo>
                    <a:pt x="0" y="47628"/>
                  </a:lnTo>
                  <a:lnTo>
                    <a:pt x="411448" y="90494"/>
                  </a:lnTo>
                  <a:lnTo>
                    <a:pt x="241193" y="0"/>
                  </a:lnTo>
                  <a:close/>
                </a:path>
              </a:pathLst>
            </a:custGeom>
            <a:solidFill>
              <a:srgbClr val="99FFFF"/>
            </a:solidFill>
          </p:spPr>
          <p:txBody>
            <a:bodyPr wrap="square" lIns="0" tIns="0" rIns="0" bIns="0" rtlCol="0"/>
            <a:lstStyle/>
            <a:p>
              <a:endParaRPr/>
            </a:p>
          </p:txBody>
        </p:sp>
        <p:sp>
          <p:nvSpPr>
            <p:cNvPr id="2964" name="object 2962">
              <a:extLst>
                <a:ext uri="{FF2B5EF4-FFF2-40B4-BE49-F238E27FC236}">
                  <a16:creationId xmlns:a16="http://schemas.microsoft.com/office/drawing/2014/main" id="{D7D963BE-A042-4EA3-B74A-1C80A2BD965B}"/>
                </a:ext>
              </a:extLst>
            </p:cNvPr>
            <p:cNvSpPr/>
            <p:nvPr/>
          </p:nvSpPr>
          <p:spPr>
            <a:xfrm>
              <a:off x="2757098" y="4286632"/>
              <a:ext cx="411480" cy="90805"/>
            </a:xfrm>
            <a:custGeom>
              <a:avLst/>
              <a:gdLst/>
              <a:ahLst/>
              <a:cxnLst/>
              <a:rect l="l" t="t" r="r" b="b"/>
              <a:pathLst>
                <a:path w="411480" h="90804">
                  <a:moveTo>
                    <a:pt x="411448" y="90494"/>
                  </a:moveTo>
                  <a:lnTo>
                    <a:pt x="241193" y="0"/>
                  </a:lnTo>
                  <a:lnTo>
                    <a:pt x="241193" y="28577"/>
                  </a:lnTo>
                  <a:lnTo>
                    <a:pt x="241193" y="42865"/>
                  </a:lnTo>
                  <a:lnTo>
                    <a:pt x="241193" y="45247"/>
                  </a:lnTo>
                  <a:lnTo>
                    <a:pt x="241193" y="47628"/>
                  </a:lnTo>
                  <a:lnTo>
                    <a:pt x="212818" y="47628"/>
                  </a:lnTo>
                  <a:lnTo>
                    <a:pt x="5675" y="47628"/>
                  </a:lnTo>
                  <a:lnTo>
                    <a:pt x="0" y="47628"/>
                  </a:lnTo>
                </a:path>
              </a:pathLst>
            </a:custGeom>
            <a:ln w="10010">
              <a:solidFill>
                <a:srgbClr val="000000"/>
              </a:solidFill>
            </a:ln>
          </p:spPr>
          <p:txBody>
            <a:bodyPr wrap="square" lIns="0" tIns="0" rIns="0" bIns="0" rtlCol="0"/>
            <a:lstStyle/>
            <a:p>
              <a:endParaRPr/>
            </a:p>
          </p:txBody>
        </p:sp>
        <p:sp>
          <p:nvSpPr>
            <p:cNvPr id="2965" name="object 2963">
              <a:extLst>
                <a:ext uri="{FF2B5EF4-FFF2-40B4-BE49-F238E27FC236}">
                  <a16:creationId xmlns:a16="http://schemas.microsoft.com/office/drawing/2014/main" id="{41B190BD-8742-49DD-9909-070423F67C54}"/>
                </a:ext>
              </a:extLst>
            </p:cNvPr>
            <p:cNvSpPr/>
            <p:nvPr/>
          </p:nvSpPr>
          <p:spPr>
            <a:xfrm>
              <a:off x="6894576" y="2824226"/>
              <a:ext cx="1170305" cy="716280"/>
            </a:xfrm>
            <a:custGeom>
              <a:avLst/>
              <a:gdLst/>
              <a:ahLst/>
              <a:cxnLst/>
              <a:rect l="l" t="t" r="r" b="b"/>
              <a:pathLst>
                <a:path w="1170304" h="716279">
                  <a:moveTo>
                    <a:pt x="292480" y="0"/>
                  </a:moveTo>
                  <a:lnTo>
                    <a:pt x="0" y="357886"/>
                  </a:lnTo>
                  <a:lnTo>
                    <a:pt x="292480" y="715899"/>
                  </a:lnTo>
                  <a:lnTo>
                    <a:pt x="292480" y="536956"/>
                  </a:lnTo>
                  <a:lnTo>
                    <a:pt x="1169924" y="536956"/>
                  </a:lnTo>
                  <a:lnTo>
                    <a:pt x="1169924" y="178943"/>
                  </a:lnTo>
                  <a:lnTo>
                    <a:pt x="292480" y="178943"/>
                  </a:lnTo>
                  <a:lnTo>
                    <a:pt x="292480" y="0"/>
                  </a:lnTo>
                  <a:close/>
                </a:path>
              </a:pathLst>
            </a:custGeom>
            <a:solidFill>
              <a:srgbClr val="000000"/>
            </a:solidFill>
          </p:spPr>
          <p:txBody>
            <a:bodyPr wrap="square" lIns="0" tIns="0" rIns="0" bIns="0" rtlCol="0"/>
            <a:lstStyle/>
            <a:p>
              <a:endParaRPr/>
            </a:p>
          </p:txBody>
        </p:sp>
        <p:sp>
          <p:nvSpPr>
            <p:cNvPr id="2966" name="object 2964">
              <a:extLst>
                <a:ext uri="{FF2B5EF4-FFF2-40B4-BE49-F238E27FC236}">
                  <a16:creationId xmlns:a16="http://schemas.microsoft.com/office/drawing/2014/main" id="{81EC812A-7C7E-4B2A-8DEE-45B44A012E61}"/>
                </a:ext>
              </a:extLst>
            </p:cNvPr>
            <p:cNvSpPr/>
            <p:nvPr/>
          </p:nvSpPr>
          <p:spPr>
            <a:xfrm>
              <a:off x="6894576" y="2824226"/>
              <a:ext cx="1170305" cy="716280"/>
            </a:xfrm>
            <a:custGeom>
              <a:avLst/>
              <a:gdLst/>
              <a:ahLst/>
              <a:cxnLst/>
              <a:rect l="l" t="t" r="r" b="b"/>
              <a:pathLst>
                <a:path w="1170304" h="716279">
                  <a:moveTo>
                    <a:pt x="0" y="357886"/>
                  </a:moveTo>
                  <a:lnTo>
                    <a:pt x="292480" y="0"/>
                  </a:lnTo>
                  <a:lnTo>
                    <a:pt x="292480" y="178943"/>
                  </a:lnTo>
                  <a:lnTo>
                    <a:pt x="1169924" y="178943"/>
                  </a:lnTo>
                  <a:lnTo>
                    <a:pt x="1169924" y="536956"/>
                  </a:lnTo>
                  <a:lnTo>
                    <a:pt x="292480" y="536956"/>
                  </a:lnTo>
                  <a:lnTo>
                    <a:pt x="292480" y="715899"/>
                  </a:lnTo>
                  <a:lnTo>
                    <a:pt x="0" y="357886"/>
                  </a:lnTo>
                  <a:close/>
                </a:path>
              </a:pathLst>
            </a:custGeom>
            <a:ln w="9525">
              <a:solidFill>
                <a:srgbClr val="808080"/>
              </a:solidFill>
            </a:ln>
          </p:spPr>
          <p:txBody>
            <a:bodyPr wrap="square" lIns="0" tIns="0" rIns="0" bIns="0" rtlCol="0"/>
            <a:lstStyle/>
            <a:p>
              <a:endParaRPr/>
            </a:p>
          </p:txBody>
        </p:sp>
        <p:sp>
          <p:nvSpPr>
            <p:cNvPr id="2967" name="object 2965">
              <a:extLst>
                <a:ext uri="{FF2B5EF4-FFF2-40B4-BE49-F238E27FC236}">
                  <a16:creationId xmlns:a16="http://schemas.microsoft.com/office/drawing/2014/main" id="{8A75B7F1-33D6-4CDD-A3C4-2C97614951C1}"/>
                </a:ext>
              </a:extLst>
            </p:cNvPr>
            <p:cNvSpPr txBox="1"/>
            <p:nvPr/>
          </p:nvSpPr>
          <p:spPr>
            <a:xfrm>
              <a:off x="7009003" y="3027045"/>
              <a:ext cx="109029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P</a:t>
              </a:r>
              <a:r>
                <a:rPr sz="1800" spc="-15" dirty="0">
                  <a:solidFill>
                    <a:srgbClr val="FF0000"/>
                  </a:solidFill>
                  <a:latin typeface="Arial"/>
                  <a:cs typeface="Arial"/>
                </a:rPr>
                <a:t>o</a:t>
              </a:r>
              <a:r>
                <a:rPr sz="1800" spc="-5" dirty="0">
                  <a:solidFill>
                    <a:srgbClr val="FF0000"/>
                  </a:solidFill>
                  <a:latin typeface="Arial"/>
                  <a:cs typeface="Arial"/>
                </a:rPr>
                <a:t>lttol</a:t>
              </a:r>
              <a:r>
                <a:rPr sz="1800" spc="-10" dirty="0">
                  <a:solidFill>
                    <a:srgbClr val="FF0000"/>
                  </a:solidFill>
                  <a:latin typeface="Arial"/>
                  <a:cs typeface="Arial"/>
                </a:rPr>
                <a:t>i</a:t>
              </a:r>
              <a:r>
                <a:rPr sz="1800" spc="-5" dirty="0">
                  <a:solidFill>
                    <a:srgbClr val="FF0000"/>
                  </a:solidFill>
                  <a:latin typeface="Arial"/>
                  <a:cs typeface="Arial"/>
                </a:rPr>
                <a:t>p</a:t>
              </a:r>
              <a:r>
                <a:rPr sz="1800" spc="-15" dirty="0">
                  <a:solidFill>
                    <a:srgbClr val="FF0000"/>
                  </a:solidFill>
                  <a:latin typeface="Arial"/>
                  <a:cs typeface="Arial"/>
                </a:rPr>
                <a:t>e</a:t>
              </a:r>
              <a:r>
                <a:rPr sz="1800" spc="-5" dirty="0">
                  <a:solidFill>
                    <a:srgbClr val="FF0000"/>
                  </a:solidFill>
                  <a:latin typeface="Arial"/>
                  <a:cs typeface="Arial"/>
                </a:rPr>
                <a:t>ä</a:t>
              </a:r>
              <a:endParaRPr sz="1800">
                <a:latin typeface="Arial"/>
                <a:cs typeface="Arial"/>
              </a:endParaRPr>
            </a:p>
          </p:txBody>
        </p:sp>
        <p:sp>
          <p:nvSpPr>
            <p:cNvPr id="2968" name="object 2966">
              <a:extLst>
                <a:ext uri="{FF2B5EF4-FFF2-40B4-BE49-F238E27FC236}">
                  <a16:creationId xmlns:a16="http://schemas.microsoft.com/office/drawing/2014/main" id="{D7F8F001-F225-434A-B8DF-DC2F8380A21D}"/>
                </a:ext>
              </a:extLst>
            </p:cNvPr>
            <p:cNvSpPr/>
            <p:nvPr/>
          </p:nvSpPr>
          <p:spPr>
            <a:xfrm>
              <a:off x="1316100" y="2868676"/>
              <a:ext cx="1103630" cy="627380"/>
            </a:xfrm>
            <a:custGeom>
              <a:avLst/>
              <a:gdLst/>
              <a:ahLst/>
              <a:cxnLst/>
              <a:rect l="l" t="t" r="r" b="b"/>
              <a:pathLst>
                <a:path w="1103630" h="627379">
                  <a:moveTo>
                    <a:pt x="827405" y="0"/>
                  </a:moveTo>
                  <a:lnTo>
                    <a:pt x="827405" y="156718"/>
                  </a:lnTo>
                  <a:lnTo>
                    <a:pt x="0" y="156718"/>
                  </a:lnTo>
                  <a:lnTo>
                    <a:pt x="0" y="470281"/>
                  </a:lnTo>
                  <a:lnTo>
                    <a:pt x="827405" y="470281"/>
                  </a:lnTo>
                  <a:lnTo>
                    <a:pt x="827405" y="626999"/>
                  </a:lnTo>
                  <a:lnTo>
                    <a:pt x="1103249" y="313436"/>
                  </a:lnTo>
                  <a:lnTo>
                    <a:pt x="827405" y="0"/>
                  </a:lnTo>
                  <a:close/>
                </a:path>
              </a:pathLst>
            </a:custGeom>
            <a:solidFill>
              <a:srgbClr val="000000"/>
            </a:solidFill>
          </p:spPr>
          <p:txBody>
            <a:bodyPr wrap="square" lIns="0" tIns="0" rIns="0" bIns="0" rtlCol="0"/>
            <a:lstStyle/>
            <a:p>
              <a:endParaRPr/>
            </a:p>
          </p:txBody>
        </p:sp>
        <p:sp>
          <p:nvSpPr>
            <p:cNvPr id="2969" name="object 2967">
              <a:extLst>
                <a:ext uri="{FF2B5EF4-FFF2-40B4-BE49-F238E27FC236}">
                  <a16:creationId xmlns:a16="http://schemas.microsoft.com/office/drawing/2014/main" id="{909B0C66-5599-47E6-B70E-8E51E16EBD98}"/>
                </a:ext>
              </a:extLst>
            </p:cNvPr>
            <p:cNvSpPr/>
            <p:nvPr/>
          </p:nvSpPr>
          <p:spPr>
            <a:xfrm>
              <a:off x="1316100" y="2868676"/>
              <a:ext cx="1103630" cy="627380"/>
            </a:xfrm>
            <a:custGeom>
              <a:avLst/>
              <a:gdLst/>
              <a:ahLst/>
              <a:cxnLst/>
              <a:rect l="l" t="t" r="r" b="b"/>
              <a:pathLst>
                <a:path w="1103630" h="627379">
                  <a:moveTo>
                    <a:pt x="0" y="156718"/>
                  </a:moveTo>
                  <a:lnTo>
                    <a:pt x="827405" y="156718"/>
                  </a:lnTo>
                  <a:lnTo>
                    <a:pt x="827405" y="0"/>
                  </a:lnTo>
                  <a:lnTo>
                    <a:pt x="1103249" y="313436"/>
                  </a:lnTo>
                  <a:lnTo>
                    <a:pt x="827405" y="626999"/>
                  </a:lnTo>
                  <a:lnTo>
                    <a:pt x="827405" y="470281"/>
                  </a:lnTo>
                  <a:lnTo>
                    <a:pt x="0" y="470281"/>
                  </a:lnTo>
                  <a:lnTo>
                    <a:pt x="0" y="156718"/>
                  </a:lnTo>
                  <a:close/>
                </a:path>
              </a:pathLst>
            </a:custGeom>
            <a:ln w="9525">
              <a:solidFill>
                <a:srgbClr val="808080"/>
              </a:solidFill>
            </a:ln>
          </p:spPr>
          <p:txBody>
            <a:bodyPr wrap="square" lIns="0" tIns="0" rIns="0" bIns="0" rtlCol="0"/>
            <a:lstStyle/>
            <a:p>
              <a:endParaRPr/>
            </a:p>
          </p:txBody>
        </p:sp>
        <p:sp>
          <p:nvSpPr>
            <p:cNvPr id="2970" name="object 2968">
              <a:extLst>
                <a:ext uri="{FF2B5EF4-FFF2-40B4-BE49-F238E27FC236}">
                  <a16:creationId xmlns:a16="http://schemas.microsoft.com/office/drawing/2014/main" id="{AB48F328-E404-408B-9BDC-044765A5E845}"/>
                </a:ext>
              </a:extLst>
            </p:cNvPr>
            <p:cNvSpPr txBox="1"/>
            <p:nvPr/>
          </p:nvSpPr>
          <p:spPr>
            <a:xfrm>
              <a:off x="1254963" y="3027045"/>
              <a:ext cx="1134978" cy="289823"/>
            </a:xfrm>
            <a:prstGeom prst="rect">
              <a:avLst/>
            </a:prstGeom>
          </p:spPr>
          <p:txBody>
            <a:bodyPr vert="horz" wrap="square" lIns="0" tIns="12700" rIns="0" bIns="0" rtlCol="0">
              <a:spAutoFit/>
            </a:bodyPr>
            <a:lstStyle/>
            <a:p>
              <a:pPr marL="12700">
                <a:lnSpc>
                  <a:spcPct val="100000"/>
                </a:lnSpc>
                <a:spcBef>
                  <a:spcPts val="100"/>
                </a:spcBef>
              </a:pPr>
              <a:r>
                <a:rPr sz="1800" spc="-5" dirty="0" err="1">
                  <a:solidFill>
                    <a:srgbClr val="FF0000"/>
                  </a:solidFill>
                  <a:latin typeface="Arial"/>
                  <a:cs typeface="Arial"/>
                </a:rPr>
                <a:t>P</a:t>
              </a:r>
              <a:r>
                <a:rPr sz="1800" spc="-15" dirty="0" err="1">
                  <a:solidFill>
                    <a:srgbClr val="FF0000"/>
                  </a:solidFill>
                  <a:latin typeface="Arial"/>
                  <a:cs typeface="Arial"/>
                </a:rPr>
                <a:t>o</a:t>
              </a:r>
              <a:r>
                <a:rPr sz="1800" spc="-5" dirty="0" err="1">
                  <a:solidFill>
                    <a:srgbClr val="FF0000"/>
                  </a:solidFill>
                  <a:latin typeface="Arial"/>
                  <a:cs typeface="Arial"/>
                </a:rPr>
                <a:t>lttol</a:t>
              </a:r>
              <a:r>
                <a:rPr sz="1800" spc="-10" dirty="0" err="1">
                  <a:solidFill>
                    <a:srgbClr val="FF0000"/>
                  </a:solidFill>
                  <a:latin typeface="Arial"/>
                  <a:cs typeface="Arial"/>
                </a:rPr>
                <a:t>i</a:t>
              </a:r>
              <a:r>
                <a:rPr sz="1800" spc="-5" dirty="0" err="1">
                  <a:solidFill>
                    <a:srgbClr val="FF0000"/>
                  </a:solidFill>
                  <a:latin typeface="Arial"/>
                  <a:cs typeface="Arial"/>
                </a:rPr>
                <a:t>pe</a:t>
              </a:r>
              <a:r>
                <a:rPr lang="fi-FI" sz="1800" spc="-5" dirty="0">
                  <a:solidFill>
                    <a:srgbClr val="FF0000"/>
                  </a:solidFill>
                  <a:latin typeface="Arial"/>
                  <a:cs typeface="Arial"/>
                </a:rPr>
                <a:t>ä</a:t>
              </a:r>
              <a:endParaRPr sz="1800" dirty="0">
                <a:latin typeface="Arial"/>
                <a:cs typeface="Arial"/>
              </a:endParaRPr>
            </a:p>
          </p:txBody>
        </p:sp>
        <p:sp>
          <p:nvSpPr>
            <p:cNvPr id="2971" name="object 2969">
              <a:extLst>
                <a:ext uri="{FF2B5EF4-FFF2-40B4-BE49-F238E27FC236}">
                  <a16:creationId xmlns:a16="http://schemas.microsoft.com/office/drawing/2014/main" id="{C38EF624-2636-4772-BD2B-900A6209B014}"/>
                </a:ext>
              </a:extLst>
            </p:cNvPr>
            <p:cNvSpPr/>
            <p:nvPr/>
          </p:nvSpPr>
          <p:spPr>
            <a:xfrm>
              <a:off x="1330325" y="1841500"/>
              <a:ext cx="1103630" cy="627380"/>
            </a:xfrm>
            <a:custGeom>
              <a:avLst/>
              <a:gdLst/>
              <a:ahLst/>
              <a:cxnLst/>
              <a:rect l="l" t="t" r="r" b="b"/>
              <a:pathLst>
                <a:path w="1103630" h="627380">
                  <a:moveTo>
                    <a:pt x="827532" y="0"/>
                  </a:moveTo>
                  <a:lnTo>
                    <a:pt x="827532" y="156717"/>
                  </a:lnTo>
                  <a:lnTo>
                    <a:pt x="0" y="156717"/>
                  </a:lnTo>
                  <a:lnTo>
                    <a:pt x="0" y="470280"/>
                  </a:lnTo>
                  <a:lnTo>
                    <a:pt x="827532" y="470280"/>
                  </a:lnTo>
                  <a:lnTo>
                    <a:pt x="827532" y="627126"/>
                  </a:lnTo>
                  <a:lnTo>
                    <a:pt x="1103376" y="313563"/>
                  </a:lnTo>
                  <a:lnTo>
                    <a:pt x="827532" y="0"/>
                  </a:lnTo>
                  <a:close/>
                </a:path>
              </a:pathLst>
            </a:custGeom>
            <a:solidFill>
              <a:srgbClr val="FFFFFF"/>
            </a:solidFill>
          </p:spPr>
          <p:txBody>
            <a:bodyPr wrap="square" lIns="0" tIns="0" rIns="0" bIns="0" rtlCol="0"/>
            <a:lstStyle/>
            <a:p>
              <a:endParaRPr/>
            </a:p>
          </p:txBody>
        </p:sp>
        <p:sp>
          <p:nvSpPr>
            <p:cNvPr id="2972" name="object 2970">
              <a:extLst>
                <a:ext uri="{FF2B5EF4-FFF2-40B4-BE49-F238E27FC236}">
                  <a16:creationId xmlns:a16="http://schemas.microsoft.com/office/drawing/2014/main" id="{3E97F423-D2B5-4E36-BAC7-C609CC997720}"/>
                </a:ext>
              </a:extLst>
            </p:cNvPr>
            <p:cNvSpPr/>
            <p:nvPr/>
          </p:nvSpPr>
          <p:spPr>
            <a:xfrm>
              <a:off x="1330325" y="1841500"/>
              <a:ext cx="1103630" cy="627380"/>
            </a:xfrm>
            <a:custGeom>
              <a:avLst/>
              <a:gdLst/>
              <a:ahLst/>
              <a:cxnLst/>
              <a:rect l="l" t="t" r="r" b="b"/>
              <a:pathLst>
                <a:path w="1103630" h="627380">
                  <a:moveTo>
                    <a:pt x="0" y="156717"/>
                  </a:moveTo>
                  <a:lnTo>
                    <a:pt x="827532" y="156717"/>
                  </a:lnTo>
                  <a:lnTo>
                    <a:pt x="827532" y="0"/>
                  </a:lnTo>
                  <a:lnTo>
                    <a:pt x="1103376" y="313563"/>
                  </a:lnTo>
                  <a:lnTo>
                    <a:pt x="827532" y="627126"/>
                  </a:lnTo>
                  <a:lnTo>
                    <a:pt x="827532" y="470280"/>
                  </a:lnTo>
                  <a:lnTo>
                    <a:pt x="0" y="470280"/>
                  </a:lnTo>
                  <a:lnTo>
                    <a:pt x="0" y="156717"/>
                  </a:lnTo>
                  <a:close/>
                </a:path>
              </a:pathLst>
            </a:custGeom>
            <a:ln w="9525">
              <a:solidFill>
                <a:srgbClr val="808080"/>
              </a:solidFill>
            </a:ln>
          </p:spPr>
          <p:txBody>
            <a:bodyPr wrap="square" lIns="0" tIns="0" rIns="0" bIns="0" rtlCol="0"/>
            <a:lstStyle/>
            <a:p>
              <a:endParaRPr/>
            </a:p>
          </p:txBody>
        </p:sp>
        <p:sp>
          <p:nvSpPr>
            <p:cNvPr id="2973" name="object 2971">
              <a:extLst>
                <a:ext uri="{FF2B5EF4-FFF2-40B4-BE49-F238E27FC236}">
                  <a16:creationId xmlns:a16="http://schemas.microsoft.com/office/drawing/2014/main" id="{31C5DAC9-DAB1-411B-A7F4-9700216BD8DC}"/>
                </a:ext>
              </a:extLst>
            </p:cNvPr>
            <p:cNvSpPr txBox="1"/>
            <p:nvPr/>
          </p:nvSpPr>
          <p:spPr>
            <a:xfrm>
              <a:off x="1584705" y="1999615"/>
              <a:ext cx="45783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Ilma</a:t>
              </a:r>
              <a:endParaRPr sz="1800">
                <a:latin typeface="Arial"/>
                <a:cs typeface="Arial"/>
              </a:endParaRPr>
            </a:p>
          </p:txBody>
        </p:sp>
        <p:sp>
          <p:nvSpPr>
            <p:cNvPr id="2974" name="object 2972">
              <a:extLst>
                <a:ext uri="{FF2B5EF4-FFF2-40B4-BE49-F238E27FC236}">
                  <a16:creationId xmlns:a16="http://schemas.microsoft.com/office/drawing/2014/main" id="{00BABD91-75F7-4BC5-9F5C-AD75E7088F84}"/>
                </a:ext>
              </a:extLst>
            </p:cNvPr>
            <p:cNvSpPr/>
            <p:nvPr/>
          </p:nvSpPr>
          <p:spPr>
            <a:xfrm>
              <a:off x="1287525" y="3838575"/>
              <a:ext cx="1101725" cy="625475"/>
            </a:xfrm>
            <a:custGeom>
              <a:avLst/>
              <a:gdLst/>
              <a:ahLst/>
              <a:cxnLst/>
              <a:rect l="l" t="t" r="r" b="b"/>
              <a:pathLst>
                <a:path w="1101725" h="625475">
                  <a:moveTo>
                    <a:pt x="826262" y="0"/>
                  </a:moveTo>
                  <a:lnTo>
                    <a:pt x="826262" y="156337"/>
                  </a:lnTo>
                  <a:lnTo>
                    <a:pt x="0" y="156337"/>
                  </a:lnTo>
                  <a:lnTo>
                    <a:pt x="0" y="469138"/>
                  </a:lnTo>
                  <a:lnTo>
                    <a:pt x="826262" y="469138"/>
                  </a:lnTo>
                  <a:lnTo>
                    <a:pt x="826262" y="625475"/>
                  </a:lnTo>
                  <a:lnTo>
                    <a:pt x="1101725" y="312674"/>
                  </a:lnTo>
                  <a:lnTo>
                    <a:pt x="826262" y="0"/>
                  </a:lnTo>
                  <a:close/>
                </a:path>
              </a:pathLst>
            </a:custGeom>
            <a:solidFill>
              <a:srgbClr val="FFFFFF"/>
            </a:solidFill>
          </p:spPr>
          <p:txBody>
            <a:bodyPr wrap="square" lIns="0" tIns="0" rIns="0" bIns="0" rtlCol="0"/>
            <a:lstStyle/>
            <a:p>
              <a:endParaRPr/>
            </a:p>
          </p:txBody>
        </p:sp>
        <p:sp>
          <p:nvSpPr>
            <p:cNvPr id="2975" name="object 2973">
              <a:extLst>
                <a:ext uri="{FF2B5EF4-FFF2-40B4-BE49-F238E27FC236}">
                  <a16:creationId xmlns:a16="http://schemas.microsoft.com/office/drawing/2014/main" id="{023B14A3-5D67-456B-8D49-4C128BC55D1F}"/>
                </a:ext>
              </a:extLst>
            </p:cNvPr>
            <p:cNvSpPr/>
            <p:nvPr/>
          </p:nvSpPr>
          <p:spPr>
            <a:xfrm>
              <a:off x="1287525" y="3838575"/>
              <a:ext cx="1101725" cy="625475"/>
            </a:xfrm>
            <a:custGeom>
              <a:avLst/>
              <a:gdLst/>
              <a:ahLst/>
              <a:cxnLst/>
              <a:rect l="l" t="t" r="r" b="b"/>
              <a:pathLst>
                <a:path w="1101725" h="625475">
                  <a:moveTo>
                    <a:pt x="0" y="156337"/>
                  </a:moveTo>
                  <a:lnTo>
                    <a:pt x="826262" y="156337"/>
                  </a:lnTo>
                  <a:lnTo>
                    <a:pt x="826262" y="0"/>
                  </a:lnTo>
                  <a:lnTo>
                    <a:pt x="1101725" y="312674"/>
                  </a:lnTo>
                  <a:lnTo>
                    <a:pt x="826262" y="625475"/>
                  </a:lnTo>
                  <a:lnTo>
                    <a:pt x="826262" y="469138"/>
                  </a:lnTo>
                  <a:lnTo>
                    <a:pt x="0" y="469138"/>
                  </a:lnTo>
                  <a:lnTo>
                    <a:pt x="0" y="156337"/>
                  </a:lnTo>
                  <a:close/>
                </a:path>
              </a:pathLst>
            </a:custGeom>
            <a:ln w="9525">
              <a:solidFill>
                <a:srgbClr val="808080"/>
              </a:solidFill>
            </a:ln>
          </p:spPr>
          <p:txBody>
            <a:bodyPr wrap="square" lIns="0" tIns="0" rIns="0" bIns="0" rtlCol="0"/>
            <a:lstStyle/>
            <a:p>
              <a:endParaRPr/>
            </a:p>
          </p:txBody>
        </p:sp>
        <p:sp>
          <p:nvSpPr>
            <p:cNvPr id="2976" name="object 2974">
              <a:extLst>
                <a:ext uri="{FF2B5EF4-FFF2-40B4-BE49-F238E27FC236}">
                  <a16:creationId xmlns:a16="http://schemas.microsoft.com/office/drawing/2014/main" id="{25D3643F-AA72-4BFA-9577-0AE8FEE85119}"/>
                </a:ext>
              </a:extLst>
            </p:cNvPr>
            <p:cNvSpPr txBox="1"/>
            <p:nvPr/>
          </p:nvSpPr>
          <p:spPr>
            <a:xfrm>
              <a:off x="1541780" y="3996308"/>
              <a:ext cx="45783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Ilma</a:t>
              </a:r>
              <a:endParaRPr sz="1800">
                <a:latin typeface="Arial"/>
                <a:cs typeface="Arial"/>
              </a:endParaRPr>
            </a:p>
          </p:txBody>
        </p:sp>
        <p:sp>
          <p:nvSpPr>
            <p:cNvPr id="2977" name="object 2975">
              <a:extLst>
                <a:ext uri="{FF2B5EF4-FFF2-40B4-BE49-F238E27FC236}">
                  <a16:creationId xmlns:a16="http://schemas.microsoft.com/office/drawing/2014/main" id="{1A554F21-39AE-4EC6-BD48-B17F64F1C448}"/>
                </a:ext>
              </a:extLst>
            </p:cNvPr>
            <p:cNvSpPr/>
            <p:nvPr/>
          </p:nvSpPr>
          <p:spPr>
            <a:xfrm>
              <a:off x="1258887" y="4643373"/>
              <a:ext cx="1103630" cy="626110"/>
            </a:xfrm>
            <a:custGeom>
              <a:avLst/>
              <a:gdLst/>
              <a:ahLst/>
              <a:cxnLst/>
              <a:rect l="l" t="t" r="r" b="b"/>
              <a:pathLst>
                <a:path w="1103630" h="626110">
                  <a:moveTo>
                    <a:pt x="0" y="156463"/>
                  </a:moveTo>
                  <a:lnTo>
                    <a:pt x="827468" y="156463"/>
                  </a:lnTo>
                  <a:lnTo>
                    <a:pt x="827468" y="0"/>
                  </a:lnTo>
                  <a:lnTo>
                    <a:pt x="1103312" y="312800"/>
                  </a:lnTo>
                  <a:lnTo>
                    <a:pt x="827468" y="625601"/>
                  </a:lnTo>
                  <a:lnTo>
                    <a:pt x="827468" y="469138"/>
                  </a:lnTo>
                  <a:lnTo>
                    <a:pt x="0" y="469138"/>
                  </a:lnTo>
                  <a:lnTo>
                    <a:pt x="0" y="156463"/>
                  </a:lnTo>
                  <a:close/>
                </a:path>
              </a:pathLst>
            </a:custGeom>
            <a:ln w="9525">
              <a:solidFill>
                <a:srgbClr val="808080"/>
              </a:solidFill>
            </a:ln>
          </p:spPr>
          <p:txBody>
            <a:bodyPr wrap="square" lIns="0" tIns="0" rIns="0" bIns="0" rtlCol="0"/>
            <a:lstStyle/>
            <a:p>
              <a:endParaRPr/>
            </a:p>
          </p:txBody>
        </p:sp>
        <p:sp>
          <p:nvSpPr>
            <p:cNvPr id="2978" name="object 2976">
              <a:extLst>
                <a:ext uri="{FF2B5EF4-FFF2-40B4-BE49-F238E27FC236}">
                  <a16:creationId xmlns:a16="http://schemas.microsoft.com/office/drawing/2014/main" id="{1E7F11C2-D711-42FF-949E-DBEA8B40380F}"/>
                </a:ext>
              </a:extLst>
            </p:cNvPr>
            <p:cNvSpPr txBox="1"/>
            <p:nvPr/>
          </p:nvSpPr>
          <p:spPr>
            <a:xfrm>
              <a:off x="1513077" y="4801361"/>
              <a:ext cx="45783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Ilma</a:t>
              </a:r>
              <a:endParaRPr sz="1800">
                <a:latin typeface="Arial"/>
                <a:cs typeface="Arial"/>
              </a:endParaRPr>
            </a:p>
          </p:txBody>
        </p:sp>
        <p:sp>
          <p:nvSpPr>
            <p:cNvPr id="2979" name="object 2977">
              <a:extLst>
                <a:ext uri="{FF2B5EF4-FFF2-40B4-BE49-F238E27FC236}">
                  <a16:creationId xmlns:a16="http://schemas.microsoft.com/office/drawing/2014/main" id="{6CB1E849-7168-46E3-8530-AF01B7F3FD90}"/>
                </a:ext>
              </a:extLst>
            </p:cNvPr>
            <p:cNvSpPr/>
            <p:nvPr/>
          </p:nvSpPr>
          <p:spPr>
            <a:xfrm>
              <a:off x="6935851" y="1760601"/>
              <a:ext cx="1170305" cy="714375"/>
            </a:xfrm>
            <a:custGeom>
              <a:avLst/>
              <a:gdLst/>
              <a:ahLst/>
              <a:cxnLst/>
              <a:rect l="l" t="t" r="r" b="b"/>
              <a:pathLst>
                <a:path w="1170304" h="714375">
                  <a:moveTo>
                    <a:pt x="0" y="357124"/>
                  </a:moveTo>
                  <a:lnTo>
                    <a:pt x="292480" y="0"/>
                  </a:lnTo>
                  <a:lnTo>
                    <a:pt x="292480" y="178562"/>
                  </a:lnTo>
                  <a:lnTo>
                    <a:pt x="1169924" y="178562"/>
                  </a:lnTo>
                  <a:lnTo>
                    <a:pt x="1169924" y="535686"/>
                  </a:lnTo>
                  <a:lnTo>
                    <a:pt x="292480" y="535686"/>
                  </a:lnTo>
                  <a:lnTo>
                    <a:pt x="292480" y="714375"/>
                  </a:lnTo>
                  <a:lnTo>
                    <a:pt x="0" y="357124"/>
                  </a:lnTo>
                  <a:close/>
                </a:path>
              </a:pathLst>
            </a:custGeom>
            <a:ln w="9525">
              <a:solidFill>
                <a:srgbClr val="808080"/>
              </a:solidFill>
            </a:ln>
          </p:spPr>
          <p:txBody>
            <a:bodyPr wrap="square" lIns="0" tIns="0" rIns="0" bIns="0" rtlCol="0"/>
            <a:lstStyle/>
            <a:p>
              <a:endParaRPr/>
            </a:p>
          </p:txBody>
        </p:sp>
        <p:sp>
          <p:nvSpPr>
            <p:cNvPr id="2980" name="object 2978">
              <a:extLst>
                <a:ext uri="{FF2B5EF4-FFF2-40B4-BE49-F238E27FC236}">
                  <a16:creationId xmlns:a16="http://schemas.microsoft.com/office/drawing/2014/main" id="{B116ABBB-079C-45F1-92DA-15790ED0B4C8}"/>
                </a:ext>
              </a:extLst>
            </p:cNvPr>
            <p:cNvSpPr txBox="1"/>
            <p:nvPr/>
          </p:nvSpPr>
          <p:spPr>
            <a:xfrm>
              <a:off x="7365872" y="1962403"/>
              <a:ext cx="45783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Ilma</a:t>
              </a:r>
              <a:endParaRPr sz="1800">
                <a:latin typeface="Arial"/>
                <a:cs typeface="Arial"/>
              </a:endParaRPr>
            </a:p>
          </p:txBody>
        </p:sp>
        <p:sp>
          <p:nvSpPr>
            <p:cNvPr id="2981" name="object 2979">
              <a:extLst>
                <a:ext uri="{FF2B5EF4-FFF2-40B4-BE49-F238E27FC236}">
                  <a16:creationId xmlns:a16="http://schemas.microsoft.com/office/drawing/2014/main" id="{401D3736-6BF4-4785-8C78-4D7E9413BC97}"/>
                </a:ext>
              </a:extLst>
            </p:cNvPr>
            <p:cNvSpPr/>
            <p:nvPr/>
          </p:nvSpPr>
          <p:spPr>
            <a:xfrm>
              <a:off x="6921500" y="3800475"/>
              <a:ext cx="1168400" cy="716280"/>
            </a:xfrm>
            <a:custGeom>
              <a:avLst/>
              <a:gdLst/>
              <a:ahLst/>
              <a:cxnLst/>
              <a:rect l="l" t="t" r="r" b="b"/>
              <a:pathLst>
                <a:path w="1168400" h="716279">
                  <a:moveTo>
                    <a:pt x="292100" y="0"/>
                  </a:moveTo>
                  <a:lnTo>
                    <a:pt x="0" y="358013"/>
                  </a:lnTo>
                  <a:lnTo>
                    <a:pt x="292100" y="715899"/>
                  </a:lnTo>
                  <a:lnTo>
                    <a:pt x="292100" y="536956"/>
                  </a:lnTo>
                  <a:lnTo>
                    <a:pt x="1168400" y="536956"/>
                  </a:lnTo>
                  <a:lnTo>
                    <a:pt x="1168400" y="178943"/>
                  </a:lnTo>
                  <a:lnTo>
                    <a:pt x="292100" y="178943"/>
                  </a:lnTo>
                  <a:lnTo>
                    <a:pt x="292100" y="0"/>
                  </a:lnTo>
                  <a:close/>
                </a:path>
              </a:pathLst>
            </a:custGeom>
            <a:solidFill>
              <a:srgbClr val="FFFFFF"/>
            </a:solidFill>
          </p:spPr>
          <p:txBody>
            <a:bodyPr wrap="square" lIns="0" tIns="0" rIns="0" bIns="0" rtlCol="0"/>
            <a:lstStyle/>
            <a:p>
              <a:endParaRPr/>
            </a:p>
          </p:txBody>
        </p:sp>
        <p:sp>
          <p:nvSpPr>
            <p:cNvPr id="2982" name="object 2980">
              <a:extLst>
                <a:ext uri="{FF2B5EF4-FFF2-40B4-BE49-F238E27FC236}">
                  <a16:creationId xmlns:a16="http://schemas.microsoft.com/office/drawing/2014/main" id="{75AA65EE-8A8A-4AFF-B49E-1832CB68E964}"/>
                </a:ext>
              </a:extLst>
            </p:cNvPr>
            <p:cNvSpPr/>
            <p:nvPr/>
          </p:nvSpPr>
          <p:spPr>
            <a:xfrm>
              <a:off x="6921500" y="3800475"/>
              <a:ext cx="1168400" cy="716280"/>
            </a:xfrm>
            <a:custGeom>
              <a:avLst/>
              <a:gdLst/>
              <a:ahLst/>
              <a:cxnLst/>
              <a:rect l="l" t="t" r="r" b="b"/>
              <a:pathLst>
                <a:path w="1168400" h="716279">
                  <a:moveTo>
                    <a:pt x="0" y="358013"/>
                  </a:moveTo>
                  <a:lnTo>
                    <a:pt x="292100" y="0"/>
                  </a:lnTo>
                  <a:lnTo>
                    <a:pt x="292100" y="178943"/>
                  </a:lnTo>
                  <a:lnTo>
                    <a:pt x="1168400" y="178943"/>
                  </a:lnTo>
                  <a:lnTo>
                    <a:pt x="1168400" y="536956"/>
                  </a:lnTo>
                  <a:lnTo>
                    <a:pt x="292100" y="536956"/>
                  </a:lnTo>
                  <a:lnTo>
                    <a:pt x="292100" y="715899"/>
                  </a:lnTo>
                  <a:lnTo>
                    <a:pt x="0" y="358013"/>
                  </a:lnTo>
                  <a:close/>
                </a:path>
              </a:pathLst>
            </a:custGeom>
            <a:ln w="9525">
              <a:solidFill>
                <a:srgbClr val="808080"/>
              </a:solidFill>
            </a:ln>
          </p:spPr>
          <p:txBody>
            <a:bodyPr wrap="square" lIns="0" tIns="0" rIns="0" bIns="0" rtlCol="0"/>
            <a:lstStyle/>
            <a:p>
              <a:endParaRPr/>
            </a:p>
          </p:txBody>
        </p:sp>
        <p:sp>
          <p:nvSpPr>
            <p:cNvPr id="2983" name="object 2981">
              <a:extLst>
                <a:ext uri="{FF2B5EF4-FFF2-40B4-BE49-F238E27FC236}">
                  <a16:creationId xmlns:a16="http://schemas.microsoft.com/office/drawing/2014/main" id="{92416B69-CED5-4B39-B421-C62CB438D2BF}"/>
                </a:ext>
              </a:extLst>
            </p:cNvPr>
            <p:cNvSpPr txBox="1"/>
            <p:nvPr/>
          </p:nvSpPr>
          <p:spPr>
            <a:xfrm>
              <a:off x="7351521" y="4003675"/>
              <a:ext cx="45783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Ilma</a:t>
              </a:r>
              <a:endParaRPr sz="1800">
                <a:latin typeface="Arial"/>
                <a:cs typeface="Arial"/>
              </a:endParaRPr>
            </a:p>
          </p:txBody>
        </p:sp>
        <p:sp>
          <p:nvSpPr>
            <p:cNvPr id="2984" name="object 2982">
              <a:extLst>
                <a:ext uri="{FF2B5EF4-FFF2-40B4-BE49-F238E27FC236}">
                  <a16:creationId xmlns:a16="http://schemas.microsoft.com/office/drawing/2014/main" id="{C62EA3AE-593C-431A-B707-C6F74B99BB0E}"/>
                </a:ext>
              </a:extLst>
            </p:cNvPr>
            <p:cNvSpPr/>
            <p:nvPr/>
          </p:nvSpPr>
          <p:spPr>
            <a:xfrm>
              <a:off x="6923151" y="4526026"/>
              <a:ext cx="1168400" cy="714375"/>
            </a:xfrm>
            <a:custGeom>
              <a:avLst/>
              <a:gdLst/>
              <a:ahLst/>
              <a:cxnLst/>
              <a:rect l="l" t="t" r="r" b="b"/>
              <a:pathLst>
                <a:path w="1168400" h="714375">
                  <a:moveTo>
                    <a:pt x="292100" y="0"/>
                  </a:moveTo>
                  <a:lnTo>
                    <a:pt x="0" y="357124"/>
                  </a:lnTo>
                  <a:lnTo>
                    <a:pt x="292100" y="714375"/>
                  </a:lnTo>
                  <a:lnTo>
                    <a:pt x="292100" y="535686"/>
                  </a:lnTo>
                  <a:lnTo>
                    <a:pt x="1168400" y="535686"/>
                  </a:lnTo>
                  <a:lnTo>
                    <a:pt x="1168400" y="178562"/>
                  </a:lnTo>
                  <a:lnTo>
                    <a:pt x="292100" y="178562"/>
                  </a:lnTo>
                  <a:lnTo>
                    <a:pt x="292100" y="0"/>
                  </a:lnTo>
                  <a:close/>
                </a:path>
              </a:pathLst>
            </a:custGeom>
            <a:solidFill>
              <a:srgbClr val="FFFFFF"/>
            </a:solidFill>
          </p:spPr>
          <p:txBody>
            <a:bodyPr wrap="square" lIns="0" tIns="0" rIns="0" bIns="0" rtlCol="0"/>
            <a:lstStyle/>
            <a:p>
              <a:endParaRPr/>
            </a:p>
          </p:txBody>
        </p:sp>
        <p:sp>
          <p:nvSpPr>
            <p:cNvPr id="2985" name="object 2983">
              <a:extLst>
                <a:ext uri="{FF2B5EF4-FFF2-40B4-BE49-F238E27FC236}">
                  <a16:creationId xmlns:a16="http://schemas.microsoft.com/office/drawing/2014/main" id="{3849AAF5-8597-4DD0-AA7F-954B336F6318}"/>
                </a:ext>
              </a:extLst>
            </p:cNvPr>
            <p:cNvSpPr/>
            <p:nvPr/>
          </p:nvSpPr>
          <p:spPr>
            <a:xfrm>
              <a:off x="6923151" y="4526026"/>
              <a:ext cx="1168400" cy="714375"/>
            </a:xfrm>
            <a:custGeom>
              <a:avLst/>
              <a:gdLst/>
              <a:ahLst/>
              <a:cxnLst/>
              <a:rect l="l" t="t" r="r" b="b"/>
              <a:pathLst>
                <a:path w="1168400" h="714375">
                  <a:moveTo>
                    <a:pt x="0" y="357124"/>
                  </a:moveTo>
                  <a:lnTo>
                    <a:pt x="292100" y="0"/>
                  </a:lnTo>
                  <a:lnTo>
                    <a:pt x="292100" y="178562"/>
                  </a:lnTo>
                  <a:lnTo>
                    <a:pt x="1168400" y="178562"/>
                  </a:lnTo>
                  <a:lnTo>
                    <a:pt x="1168400" y="535686"/>
                  </a:lnTo>
                  <a:lnTo>
                    <a:pt x="292100" y="535686"/>
                  </a:lnTo>
                  <a:lnTo>
                    <a:pt x="292100" y="714375"/>
                  </a:lnTo>
                  <a:lnTo>
                    <a:pt x="0" y="357124"/>
                  </a:lnTo>
                  <a:close/>
                </a:path>
              </a:pathLst>
            </a:custGeom>
            <a:ln w="9525">
              <a:solidFill>
                <a:srgbClr val="808080"/>
              </a:solidFill>
            </a:ln>
          </p:spPr>
          <p:txBody>
            <a:bodyPr wrap="square" lIns="0" tIns="0" rIns="0" bIns="0" rtlCol="0"/>
            <a:lstStyle/>
            <a:p>
              <a:endParaRPr/>
            </a:p>
          </p:txBody>
        </p:sp>
        <p:sp>
          <p:nvSpPr>
            <p:cNvPr id="2986" name="object 2984">
              <a:extLst>
                <a:ext uri="{FF2B5EF4-FFF2-40B4-BE49-F238E27FC236}">
                  <a16:creationId xmlns:a16="http://schemas.microsoft.com/office/drawing/2014/main" id="{94B50C7B-3C63-4C1B-A420-8F44B8088DF7}"/>
                </a:ext>
              </a:extLst>
            </p:cNvPr>
            <p:cNvSpPr txBox="1"/>
            <p:nvPr/>
          </p:nvSpPr>
          <p:spPr>
            <a:xfrm>
              <a:off x="7353045" y="4728464"/>
              <a:ext cx="45783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Ilma</a:t>
              </a:r>
              <a:endParaRPr sz="1800">
                <a:latin typeface="Arial"/>
                <a:cs typeface="Arial"/>
              </a:endParaRPr>
            </a:p>
          </p:txBody>
        </p:sp>
        <p:sp>
          <p:nvSpPr>
            <p:cNvPr id="2987" name="object 2985">
              <a:extLst>
                <a:ext uri="{FF2B5EF4-FFF2-40B4-BE49-F238E27FC236}">
                  <a16:creationId xmlns:a16="http://schemas.microsoft.com/office/drawing/2014/main" id="{C7F9E547-020D-44A5-9E62-1A562FF6E2F2}"/>
                </a:ext>
              </a:extLst>
            </p:cNvPr>
            <p:cNvSpPr/>
            <p:nvPr/>
          </p:nvSpPr>
          <p:spPr>
            <a:xfrm>
              <a:off x="6559550" y="5335651"/>
              <a:ext cx="652780" cy="1059180"/>
            </a:xfrm>
            <a:custGeom>
              <a:avLst/>
              <a:gdLst/>
              <a:ahLst/>
              <a:cxnLst/>
              <a:rect l="l" t="t" r="r" b="b"/>
              <a:pathLst>
                <a:path w="652779" h="1059179">
                  <a:moveTo>
                    <a:pt x="652526" y="794080"/>
                  </a:moveTo>
                  <a:lnTo>
                    <a:pt x="0" y="794080"/>
                  </a:lnTo>
                  <a:lnTo>
                    <a:pt x="326263" y="1058799"/>
                  </a:lnTo>
                  <a:lnTo>
                    <a:pt x="652526" y="794080"/>
                  </a:lnTo>
                  <a:close/>
                </a:path>
                <a:path w="652779" h="1059179">
                  <a:moveTo>
                    <a:pt x="489330" y="0"/>
                  </a:moveTo>
                  <a:lnTo>
                    <a:pt x="163068" y="0"/>
                  </a:lnTo>
                  <a:lnTo>
                    <a:pt x="163068" y="794080"/>
                  </a:lnTo>
                  <a:lnTo>
                    <a:pt x="489330" y="794080"/>
                  </a:lnTo>
                  <a:lnTo>
                    <a:pt x="489330" y="0"/>
                  </a:lnTo>
                  <a:close/>
                </a:path>
              </a:pathLst>
            </a:custGeom>
            <a:solidFill>
              <a:srgbClr val="FFFF63"/>
            </a:solidFill>
          </p:spPr>
          <p:txBody>
            <a:bodyPr wrap="square" lIns="0" tIns="0" rIns="0" bIns="0" rtlCol="0"/>
            <a:lstStyle/>
            <a:p>
              <a:endParaRPr/>
            </a:p>
          </p:txBody>
        </p:sp>
        <p:sp>
          <p:nvSpPr>
            <p:cNvPr id="2988" name="object 2986">
              <a:extLst>
                <a:ext uri="{FF2B5EF4-FFF2-40B4-BE49-F238E27FC236}">
                  <a16:creationId xmlns:a16="http://schemas.microsoft.com/office/drawing/2014/main" id="{3731DBC0-D5A1-4A14-829C-68F80071D3A0}"/>
                </a:ext>
              </a:extLst>
            </p:cNvPr>
            <p:cNvSpPr/>
            <p:nvPr/>
          </p:nvSpPr>
          <p:spPr>
            <a:xfrm>
              <a:off x="6559550" y="5335651"/>
              <a:ext cx="652780" cy="1059180"/>
            </a:xfrm>
            <a:custGeom>
              <a:avLst/>
              <a:gdLst/>
              <a:ahLst/>
              <a:cxnLst/>
              <a:rect l="l" t="t" r="r" b="b"/>
              <a:pathLst>
                <a:path w="652779" h="1059179">
                  <a:moveTo>
                    <a:pt x="489330" y="0"/>
                  </a:moveTo>
                  <a:lnTo>
                    <a:pt x="489330" y="794080"/>
                  </a:lnTo>
                  <a:lnTo>
                    <a:pt x="652526" y="794080"/>
                  </a:lnTo>
                  <a:lnTo>
                    <a:pt x="326263" y="1058799"/>
                  </a:lnTo>
                  <a:lnTo>
                    <a:pt x="0" y="794080"/>
                  </a:lnTo>
                  <a:lnTo>
                    <a:pt x="163068" y="794080"/>
                  </a:lnTo>
                  <a:lnTo>
                    <a:pt x="163068" y="0"/>
                  </a:lnTo>
                  <a:lnTo>
                    <a:pt x="489330" y="0"/>
                  </a:lnTo>
                  <a:close/>
                </a:path>
              </a:pathLst>
            </a:custGeom>
            <a:ln w="9525">
              <a:solidFill>
                <a:srgbClr val="808080"/>
              </a:solidFill>
            </a:ln>
          </p:spPr>
          <p:txBody>
            <a:bodyPr wrap="square" lIns="0" tIns="0" rIns="0" bIns="0" rtlCol="0"/>
            <a:lstStyle/>
            <a:p>
              <a:endParaRPr/>
            </a:p>
          </p:txBody>
        </p:sp>
        <p:sp>
          <p:nvSpPr>
            <p:cNvPr id="2989" name="object 2987">
              <a:extLst>
                <a:ext uri="{FF2B5EF4-FFF2-40B4-BE49-F238E27FC236}">
                  <a16:creationId xmlns:a16="http://schemas.microsoft.com/office/drawing/2014/main" id="{B6C41583-D331-40B7-AC15-A0545E3618C6}"/>
                </a:ext>
              </a:extLst>
            </p:cNvPr>
            <p:cNvSpPr txBox="1"/>
            <p:nvPr/>
          </p:nvSpPr>
          <p:spPr>
            <a:xfrm>
              <a:off x="6740468" y="5558790"/>
              <a:ext cx="281305" cy="482600"/>
            </a:xfrm>
            <a:prstGeom prst="rect">
              <a:avLst/>
            </a:prstGeom>
          </p:spPr>
          <p:txBody>
            <a:bodyPr vert="vert" wrap="square" lIns="0" tIns="0" rIns="0" bIns="0" rtlCol="0">
              <a:spAutoFit/>
            </a:bodyPr>
            <a:lstStyle/>
            <a:p>
              <a:pPr marL="12700">
                <a:lnSpc>
                  <a:spcPts val="2090"/>
                </a:lnSpc>
              </a:pPr>
              <a:r>
                <a:rPr sz="1800" dirty="0">
                  <a:latin typeface="Arial"/>
                  <a:cs typeface="Arial"/>
                </a:rPr>
                <a:t>S</a:t>
              </a:r>
              <a:r>
                <a:rPr sz="1800" spc="-10" dirty="0">
                  <a:latin typeface="Arial"/>
                  <a:cs typeface="Arial"/>
                </a:rPr>
                <a:t>u</a:t>
              </a:r>
              <a:r>
                <a:rPr sz="1800" dirty="0">
                  <a:latin typeface="Arial"/>
                  <a:cs typeface="Arial"/>
                </a:rPr>
                <a:t>la</a:t>
              </a:r>
              <a:endParaRPr sz="1800">
                <a:latin typeface="Arial"/>
                <a:cs typeface="Arial"/>
              </a:endParaRPr>
            </a:p>
          </p:txBody>
        </p:sp>
        <p:sp>
          <p:nvSpPr>
            <p:cNvPr id="2990" name="object 2988">
              <a:extLst>
                <a:ext uri="{FF2B5EF4-FFF2-40B4-BE49-F238E27FC236}">
                  <a16:creationId xmlns:a16="http://schemas.microsoft.com/office/drawing/2014/main" id="{7B406C44-09F9-4D65-B4C3-4D5B19AF4003}"/>
                </a:ext>
              </a:extLst>
            </p:cNvPr>
            <p:cNvSpPr/>
            <p:nvPr/>
          </p:nvSpPr>
          <p:spPr>
            <a:xfrm>
              <a:off x="4154551" y="1125474"/>
              <a:ext cx="744855" cy="1122680"/>
            </a:xfrm>
            <a:custGeom>
              <a:avLst/>
              <a:gdLst/>
              <a:ahLst/>
              <a:cxnLst/>
              <a:rect l="l" t="t" r="r" b="b"/>
              <a:pathLst>
                <a:path w="744854" h="1122680">
                  <a:moveTo>
                    <a:pt x="558291" y="280670"/>
                  </a:moveTo>
                  <a:lnTo>
                    <a:pt x="186054" y="280670"/>
                  </a:lnTo>
                  <a:lnTo>
                    <a:pt x="186054" y="1122426"/>
                  </a:lnTo>
                  <a:lnTo>
                    <a:pt x="558291" y="1122426"/>
                  </a:lnTo>
                  <a:lnTo>
                    <a:pt x="558291" y="280670"/>
                  </a:lnTo>
                  <a:close/>
                </a:path>
                <a:path w="744854" h="1122680">
                  <a:moveTo>
                    <a:pt x="372237" y="0"/>
                  </a:moveTo>
                  <a:lnTo>
                    <a:pt x="0" y="280670"/>
                  </a:lnTo>
                  <a:lnTo>
                    <a:pt x="744474" y="280670"/>
                  </a:lnTo>
                  <a:lnTo>
                    <a:pt x="372237" y="0"/>
                  </a:lnTo>
                  <a:close/>
                </a:path>
              </a:pathLst>
            </a:custGeom>
            <a:solidFill>
              <a:srgbClr val="E6E6EB"/>
            </a:solidFill>
          </p:spPr>
          <p:txBody>
            <a:bodyPr wrap="square" lIns="0" tIns="0" rIns="0" bIns="0" rtlCol="0"/>
            <a:lstStyle/>
            <a:p>
              <a:endParaRPr/>
            </a:p>
          </p:txBody>
        </p:sp>
        <p:sp>
          <p:nvSpPr>
            <p:cNvPr id="2991" name="object 2989">
              <a:extLst>
                <a:ext uri="{FF2B5EF4-FFF2-40B4-BE49-F238E27FC236}">
                  <a16:creationId xmlns:a16="http://schemas.microsoft.com/office/drawing/2014/main" id="{0806B1DF-35C9-418E-93C6-076E096D42EE}"/>
                </a:ext>
              </a:extLst>
            </p:cNvPr>
            <p:cNvSpPr/>
            <p:nvPr/>
          </p:nvSpPr>
          <p:spPr>
            <a:xfrm>
              <a:off x="4154551" y="1125474"/>
              <a:ext cx="744855" cy="1122680"/>
            </a:xfrm>
            <a:custGeom>
              <a:avLst/>
              <a:gdLst/>
              <a:ahLst/>
              <a:cxnLst/>
              <a:rect l="l" t="t" r="r" b="b"/>
              <a:pathLst>
                <a:path w="744854" h="1122680">
                  <a:moveTo>
                    <a:pt x="372237" y="0"/>
                  </a:moveTo>
                  <a:lnTo>
                    <a:pt x="744474" y="280670"/>
                  </a:lnTo>
                  <a:lnTo>
                    <a:pt x="558291" y="280670"/>
                  </a:lnTo>
                  <a:lnTo>
                    <a:pt x="558291" y="1122426"/>
                  </a:lnTo>
                  <a:lnTo>
                    <a:pt x="186054" y="1122426"/>
                  </a:lnTo>
                  <a:lnTo>
                    <a:pt x="186054" y="280670"/>
                  </a:lnTo>
                  <a:lnTo>
                    <a:pt x="0" y="280670"/>
                  </a:lnTo>
                  <a:lnTo>
                    <a:pt x="372237" y="0"/>
                  </a:lnTo>
                  <a:close/>
                </a:path>
              </a:pathLst>
            </a:custGeom>
            <a:ln w="9525">
              <a:solidFill>
                <a:srgbClr val="808080"/>
              </a:solidFill>
            </a:ln>
          </p:spPr>
          <p:txBody>
            <a:bodyPr wrap="square" lIns="0" tIns="0" rIns="0" bIns="0" rtlCol="0"/>
            <a:lstStyle/>
            <a:p>
              <a:endParaRPr/>
            </a:p>
          </p:txBody>
        </p:sp>
        <p:sp>
          <p:nvSpPr>
            <p:cNvPr id="2992" name="object 2990">
              <a:extLst>
                <a:ext uri="{FF2B5EF4-FFF2-40B4-BE49-F238E27FC236}">
                  <a16:creationId xmlns:a16="http://schemas.microsoft.com/office/drawing/2014/main" id="{12CAF345-3B16-48FB-9D65-789935ECC9E0}"/>
                </a:ext>
              </a:extLst>
            </p:cNvPr>
            <p:cNvSpPr txBox="1"/>
            <p:nvPr/>
          </p:nvSpPr>
          <p:spPr>
            <a:xfrm>
              <a:off x="4381062" y="1181227"/>
              <a:ext cx="281305" cy="1155065"/>
            </a:xfrm>
            <a:prstGeom prst="rect">
              <a:avLst/>
            </a:prstGeom>
          </p:spPr>
          <p:txBody>
            <a:bodyPr vert="vert" wrap="square" lIns="0" tIns="0" rIns="0" bIns="0" rtlCol="0">
              <a:spAutoFit/>
            </a:bodyPr>
            <a:lstStyle/>
            <a:p>
              <a:pPr marL="12700">
                <a:lnSpc>
                  <a:spcPts val="2090"/>
                </a:lnSpc>
              </a:pPr>
              <a:r>
                <a:rPr sz="1800" dirty="0">
                  <a:latin typeface="Arial"/>
                  <a:cs typeface="Arial"/>
                </a:rPr>
                <a:t>S</a:t>
              </a:r>
              <a:r>
                <a:rPr sz="1800" spc="-10" dirty="0">
                  <a:latin typeface="Arial"/>
                  <a:cs typeface="Arial"/>
                </a:rPr>
                <a:t>a</a:t>
              </a:r>
              <a:r>
                <a:rPr sz="1800" dirty="0">
                  <a:latin typeface="Arial"/>
                  <a:cs typeface="Arial"/>
                </a:rPr>
                <a:t>vuk</a:t>
              </a:r>
              <a:r>
                <a:rPr sz="1800" spc="-10" dirty="0">
                  <a:latin typeface="Arial"/>
                  <a:cs typeface="Arial"/>
                </a:rPr>
                <a:t>a</a:t>
              </a:r>
              <a:r>
                <a:rPr sz="1800" dirty="0">
                  <a:latin typeface="Arial"/>
                  <a:cs typeface="Arial"/>
                </a:rPr>
                <a:t>asu</a:t>
              </a:r>
              <a:endParaRPr sz="1800">
                <a:latin typeface="Arial"/>
                <a:cs typeface="Arial"/>
              </a:endParaRPr>
            </a:p>
          </p:txBody>
        </p:sp>
      </p:grpSp>
      <p:pic>
        <p:nvPicPr>
          <p:cNvPr id="2994" name="Picture 2993" descr="A close up of a sign&#10;&#10;Description automatically generated">
            <a:extLst>
              <a:ext uri="{FF2B5EF4-FFF2-40B4-BE49-F238E27FC236}">
                <a16:creationId xmlns:a16="http://schemas.microsoft.com/office/drawing/2014/main" id="{3B53523F-3C29-40B0-A4F5-CCC2BABE65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01842" y="6059738"/>
            <a:ext cx="1227411" cy="429442"/>
          </a:xfrm>
          <a:prstGeom prst="rect">
            <a:avLst/>
          </a:prstGeom>
        </p:spPr>
      </p:pic>
    </p:spTree>
    <p:extLst>
      <p:ext uri="{BB962C8B-B14F-4D97-AF65-F5344CB8AC3E}">
        <p14:creationId xmlns:p14="http://schemas.microsoft.com/office/powerpoint/2010/main" val="3238158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3BF230B-8728-47D9-9FF3-B4375A190B03}"/>
              </a:ext>
            </a:extLst>
          </p:cNvPr>
          <p:cNvGrpSpPr/>
          <p:nvPr/>
        </p:nvGrpSpPr>
        <p:grpSpPr>
          <a:xfrm>
            <a:off x="3844275" y="1449250"/>
            <a:ext cx="4861910" cy="3840099"/>
            <a:chOff x="4116990" y="1612900"/>
            <a:chExt cx="4861910" cy="3840099"/>
          </a:xfrm>
        </p:grpSpPr>
        <p:sp>
          <p:nvSpPr>
            <p:cNvPr id="8" name="object 3">
              <a:extLst>
                <a:ext uri="{FF2B5EF4-FFF2-40B4-BE49-F238E27FC236}">
                  <a16:creationId xmlns:a16="http://schemas.microsoft.com/office/drawing/2014/main" id="{6B25A194-7788-4308-9847-2C3203963EDD}"/>
                </a:ext>
              </a:extLst>
            </p:cNvPr>
            <p:cNvSpPr/>
            <p:nvPr/>
          </p:nvSpPr>
          <p:spPr>
            <a:xfrm>
              <a:off x="4116990" y="3000375"/>
              <a:ext cx="4230083" cy="2452624"/>
            </a:xfrm>
            <a:prstGeom prst="rect">
              <a:avLst/>
            </a:prstGeom>
            <a:blipFill>
              <a:blip r:embed="rId2"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A85ADC68-F560-45EC-91EA-F0A95298CA3C}"/>
                </a:ext>
              </a:extLst>
            </p:cNvPr>
            <p:cNvSpPr/>
            <p:nvPr/>
          </p:nvSpPr>
          <p:spPr>
            <a:xfrm>
              <a:off x="7877175" y="4164076"/>
              <a:ext cx="1101725" cy="713105"/>
            </a:xfrm>
            <a:custGeom>
              <a:avLst/>
              <a:gdLst/>
              <a:ahLst/>
              <a:cxnLst/>
              <a:rect l="l" t="t" r="r" b="b"/>
              <a:pathLst>
                <a:path w="1101725" h="713104">
                  <a:moveTo>
                    <a:pt x="826261" y="0"/>
                  </a:moveTo>
                  <a:lnTo>
                    <a:pt x="826261" y="178181"/>
                  </a:lnTo>
                  <a:lnTo>
                    <a:pt x="0" y="178181"/>
                  </a:lnTo>
                  <a:lnTo>
                    <a:pt x="0" y="534543"/>
                  </a:lnTo>
                  <a:lnTo>
                    <a:pt x="826261" y="534543"/>
                  </a:lnTo>
                  <a:lnTo>
                    <a:pt x="826261" y="712724"/>
                  </a:lnTo>
                  <a:lnTo>
                    <a:pt x="1101725" y="356362"/>
                  </a:lnTo>
                  <a:lnTo>
                    <a:pt x="826261" y="0"/>
                  </a:lnTo>
                  <a:close/>
                </a:path>
              </a:pathLst>
            </a:custGeom>
            <a:solidFill>
              <a:srgbClr val="12E403"/>
            </a:solidFill>
          </p:spPr>
          <p:txBody>
            <a:bodyPr wrap="square" lIns="0" tIns="0" rIns="0" bIns="0" rtlCol="0"/>
            <a:lstStyle/>
            <a:p>
              <a:endParaRPr/>
            </a:p>
          </p:txBody>
        </p:sp>
        <p:sp>
          <p:nvSpPr>
            <p:cNvPr id="10" name="object 6">
              <a:extLst>
                <a:ext uri="{FF2B5EF4-FFF2-40B4-BE49-F238E27FC236}">
                  <a16:creationId xmlns:a16="http://schemas.microsoft.com/office/drawing/2014/main" id="{B9457C6F-A8E0-4FE6-B888-71320261D244}"/>
                </a:ext>
              </a:extLst>
            </p:cNvPr>
            <p:cNvSpPr/>
            <p:nvPr/>
          </p:nvSpPr>
          <p:spPr>
            <a:xfrm>
              <a:off x="7877175" y="4164076"/>
              <a:ext cx="1101725" cy="713105"/>
            </a:xfrm>
            <a:custGeom>
              <a:avLst/>
              <a:gdLst/>
              <a:ahLst/>
              <a:cxnLst/>
              <a:rect l="l" t="t" r="r" b="b"/>
              <a:pathLst>
                <a:path w="1101725" h="713104">
                  <a:moveTo>
                    <a:pt x="0" y="178181"/>
                  </a:moveTo>
                  <a:lnTo>
                    <a:pt x="826261" y="178181"/>
                  </a:lnTo>
                  <a:lnTo>
                    <a:pt x="826261" y="0"/>
                  </a:lnTo>
                  <a:lnTo>
                    <a:pt x="1101725" y="356362"/>
                  </a:lnTo>
                  <a:lnTo>
                    <a:pt x="826261" y="712724"/>
                  </a:lnTo>
                  <a:lnTo>
                    <a:pt x="826261" y="534543"/>
                  </a:lnTo>
                  <a:lnTo>
                    <a:pt x="0" y="534543"/>
                  </a:lnTo>
                  <a:lnTo>
                    <a:pt x="0" y="178181"/>
                  </a:lnTo>
                  <a:close/>
                </a:path>
              </a:pathLst>
            </a:custGeom>
            <a:ln w="9525">
              <a:solidFill>
                <a:srgbClr val="808080"/>
              </a:solidFill>
            </a:ln>
          </p:spPr>
          <p:txBody>
            <a:bodyPr wrap="square" lIns="0" tIns="0" rIns="0" bIns="0" rtlCol="0"/>
            <a:lstStyle/>
            <a:p>
              <a:endParaRPr/>
            </a:p>
          </p:txBody>
        </p:sp>
        <p:sp>
          <p:nvSpPr>
            <p:cNvPr id="11" name="object 7">
              <a:extLst>
                <a:ext uri="{FF2B5EF4-FFF2-40B4-BE49-F238E27FC236}">
                  <a16:creationId xmlns:a16="http://schemas.microsoft.com/office/drawing/2014/main" id="{8993DE00-7006-469A-AC7C-31DABF651756}"/>
                </a:ext>
              </a:extLst>
            </p:cNvPr>
            <p:cNvSpPr txBox="1"/>
            <p:nvPr/>
          </p:nvSpPr>
          <p:spPr>
            <a:xfrm>
              <a:off x="7844408" y="4365497"/>
              <a:ext cx="103441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Viherlipeä</a:t>
              </a:r>
              <a:endParaRPr sz="1800">
                <a:latin typeface="Arial"/>
                <a:cs typeface="Arial"/>
              </a:endParaRPr>
            </a:p>
          </p:txBody>
        </p:sp>
        <p:sp>
          <p:nvSpPr>
            <p:cNvPr id="12" name="object 8">
              <a:extLst>
                <a:ext uri="{FF2B5EF4-FFF2-40B4-BE49-F238E27FC236}">
                  <a16:creationId xmlns:a16="http://schemas.microsoft.com/office/drawing/2014/main" id="{FD157662-6F28-4C15-A6B1-113ED723592C}"/>
                </a:ext>
              </a:extLst>
            </p:cNvPr>
            <p:cNvSpPr/>
            <p:nvPr/>
          </p:nvSpPr>
          <p:spPr>
            <a:xfrm>
              <a:off x="4918075" y="1916176"/>
              <a:ext cx="713105" cy="1101725"/>
            </a:xfrm>
            <a:custGeom>
              <a:avLst/>
              <a:gdLst/>
              <a:ahLst/>
              <a:cxnLst/>
              <a:rect l="l" t="t" r="r" b="b"/>
              <a:pathLst>
                <a:path w="713104" h="1101725">
                  <a:moveTo>
                    <a:pt x="712724" y="826262"/>
                  </a:moveTo>
                  <a:lnTo>
                    <a:pt x="0" y="826262"/>
                  </a:lnTo>
                  <a:lnTo>
                    <a:pt x="356362" y="1101725"/>
                  </a:lnTo>
                  <a:lnTo>
                    <a:pt x="712724" y="826262"/>
                  </a:lnTo>
                  <a:close/>
                </a:path>
                <a:path w="713104" h="1101725">
                  <a:moveTo>
                    <a:pt x="534542" y="0"/>
                  </a:moveTo>
                  <a:lnTo>
                    <a:pt x="178180" y="0"/>
                  </a:lnTo>
                  <a:lnTo>
                    <a:pt x="178180" y="826262"/>
                  </a:lnTo>
                  <a:lnTo>
                    <a:pt x="534542" y="826262"/>
                  </a:lnTo>
                  <a:lnTo>
                    <a:pt x="534542" y="0"/>
                  </a:lnTo>
                  <a:close/>
                </a:path>
              </a:pathLst>
            </a:custGeom>
            <a:solidFill>
              <a:srgbClr val="FFFF63"/>
            </a:solidFill>
          </p:spPr>
          <p:txBody>
            <a:bodyPr wrap="square" lIns="0" tIns="0" rIns="0" bIns="0" rtlCol="0"/>
            <a:lstStyle/>
            <a:p>
              <a:endParaRPr/>
            </a:p>
          </p:txBody>
        </p:sp>
        <p:sp>
          <p:nvSpPr>
            <p:cNvPr id="13" name="object 9">
              <a:extLst>
                <a:ext uri="{FF2B5EF4-FFF2-40B4-BE49-F238E27FC236}">
                  <a16:creationId xmlns:a16="http://schemas.microsoft.com/office/drawing/2014/main" id="{D8EC2562-DD44-4A2B-A337-B7EEC09FAD6F}"/>
                </a:ext>
              </a:extLst>
            </p:cNvPr>
            <p:cNvSpPr/>
            <p:nvPr/>
          </p:nvSpPr>
          <p:spPr>
            <a:xfrm>
              <a:off x="4918075" y="1916176"/>
              <a:ext cx="713105" cy="1101725"/>
            </a:xfrm>
            <a:custGeom>
              <a:avLst/>
              <a:gdLst/>
              <a:ahLst/>
              <a:cxnLst/>
              <a:rect l="l" t="t" r="r" b="b"/>
              <a:pathLst>
                <a:path w="713104" h="1101725">
                  <a:moveTo>
                    <a:pt x="534542" y="0"/>
                  </a:moveTo>
                  <a:lnTo>
                    <a:pt x="534542" y="826262"/>
                  </a:lnTo>
                  <a:lnTo>
                    <a:pt x="712724" y="826262"/>
                  </a:lnTo>
                  <a:lnTo>
                    <a:pt x="356362" y="1101725"/>
                  </a:lnTo>
                  <a:lnTo>
                    <a:pt x="0" y="826262"/>
                  </a:lnTo>
                  <a:lnTo>
                    <a:pt x="178180" y="826262"/>
                  </a:lnTo>
                  <a:lnTo>
                    <a:pt x="178180" y="0"/>
                  </a:lnTo>
                  <a:lnTo>
                    <a:pt x="534542" y="0"/>
                  </a:lnTo>
                  <a:close/>
                </a:path>
              </a:pathLst>
            </a:custGeom>
            <a:ln w="9525">
              <a:solidFill>
                <a:srgbClr val="808080"/>
              </a:solidFill>
            </a:ln>
          </p:spPr>
          <p:txBody>
            <a:bodyPr wrap="square" lIns="0" tIns="0" rIns="0" bIns="0" rtlCol="0"/>
            <a:lstStyle/>
            <a:p>
              <a:endParaRPr/>
            </a:p>
          </p:txBody>
        </p:sp>
        <p:sp>
          <p:nvSpPr>
            <p:cNvPr id="14" name="object 10">
              <a:extLst>
                <a:ext uri="{FF2B5EF4-FFF2-40B4-BE49-F238E27FC236}">
                  <a16:creationId xmlns:a16="http://schemas.microsoft.com/office/drawing/2014/main" id="{E05B0511-0FE5-445D-82F2-C7396C269BE2}"/>
                </a:ext>
              </a:extLst>
            </p:cNvPr>
            <p:cNvSpPr txBox="1"/>
            <p:nvPr/>
          </p:nvSpPr>
          <p:spPr>
            <a:xfrm>
              <a:off x="5128965" y="2158364"/>
              <a:ext cx="281305" cy="482600"/>
            </a:xfrm>
            <a:prstGeom prst="rect">
              <a:avLst/>
            </a:prstGeom>
          </p:spPr>
          <p:txBody>
            <a:bodyPr vert="vert" wrap="square" lIns="0" tIns="0" rIns="0" bIns="0" rtlCol="0">
              <a:spAutoFit/>
            </a:bodyPr>
            <a:lstStyle/>
            <a:p>
              <a:pPr marL="12700">
                <a:lnSpc>
                  <a:spcPts val="2090"/>
                </a:lnSpc>
              </a:pPr>
              <a:r>
                <a:rPr sz="1800" dirty="0">
                  <a:latin typeface="Arial"/>
                  <a:cs typeface="Arial"/>
                </a:rPr>
                <a:t>S</a:t>
              </a:r>
              <a:r>
                <a:rPr sz="1800" spc="-10" dirty="0">
                  <a:latin typeface="Arial"/>
                  <a:cs typeface="Arial"/>
                </a:rPr>
                <a:t>u</a:t>
              </a:r>
              <a:r>
                <a:rPr sz="1800" dirty="0">
                  <a:latin typeface="Arial"/>
                  <a:cs typeface="Arial"/>
                </a:rPr>
                <a:t>la</a:t>
              </a:r>
              <a:endParaRPr sz="1800">
                <a:latin typeface="Arial"/>
                <a:cs typeface="Arial"/>
              </a:endParaRPr>
            </a:p>
          </p:txBody>
        </p:sp>
        <p:sp>
          <p:nvSpPr>
            <p:cNvPr id="15" name="object 11">
              <a:extLst>
                <a:ext uri="{FF2B5EF4-FFF2-40B4-BE49-F238E27FC236}">
                  <a16:creationId xmlns:a16="http://schemas.microsoft.com/office/drawing/2014/main" id="{BE0ECFB3-F145-413B-A05F-D4149A7B9147}"/>
                </a:ext>
              </a:extLst>
            </p:cNvPr>
            <p:cNvSpPr/>
            <p:nvPr/>
          </p:nvSpPr>
          <p:spPr>
            <a:xfrm>
              <a:off x="7812151" y="3105150"/>
              <a:ext cx="1049655" cy="557530"/>
            </a:xfrm>
            <a:custGeom>
              <a:avLst/>
              <a:gdLst/>
              <a:ahLst/>
              <a:cxnLst/>
              <a:rect l="l" t="t" r="r" b="b"/>
              <a:pathLst>
                <a:path w="1049654" h="557529">
                  <a:moveTo>
                    <a:pt x="262254" y="0"/>
                  </a:moveTo>
                  <a:lnTo>
                    <a:pt x="0" y="278638"/>
                  </a:lnTo>
                  <a:lnTo>
                    <a:pt x="262254" y="557276"/>
                  </a:lnTo>
                  <a:lnTo>
                    <a:pt x="262254" y="417957"/>
                  </a:lnTo>
                  <a:lnTo>
                    <a:pt x="1049274" y="417957"/>
                  </a:lnTo>
                  <a:lnTo>
                    <a:pt x="1049274" y="139319"/>
                  </a:lnTo>
                  <a:lnTo>
                    <a:pt x="262254" y="139319"/>
                  </a:lnTo>
                  <a:lnTo>
                    <a:pt x="262254" y="0"/>
                  </a:lnTo>
                  <a:close/>
                </a:path>
              </a:pathLst>
            </a:custGeom>
            <a:solidFill>
              <a:srgbClr val="E6E6EB"/>
            </a:solidFill>
          </p:spPr>
          <p:txBody>
            <a:bodyPr wrap="square" lIns="0" tIns="0" rIns="0" bIns="0" rtlCol="0"/>
            <a:lstStyle/>
            <a:p>
              <a:endParaRPr/>
            </a:p>
          </p:txBody>
        </p:sp>
        <p:sp>
          <p:nvSpPr>
            <p:cNvPr id="16" name="object 12">
              <a:extLst>
                <a:ext uri="{FF2B5EF4-FFF2-40B4-BE49-F238E27FC236}">
                  <a16:creationId xmlns:a16="http://schemas.microsoft.com/office/drawing/2014/main" id="{763B42EF-15D4-4F40-B36E-CACFE9D5651F}"/>
                </a:ext>
              </a:extLst>
            </p:cNvPr>
            <p:cNvSpPr/>
            <p:nvPr/>
          </p:nvSpPr>
          <p:spPr>
            <a:xfrm>
              <a:off x="7812151" y="3105150"/>
              <a:ext cx="1049655" cy="557530"/>
            </a:xfrm>
            <a:custGeom>
              <a:avLst/>
              <a:gdLst/>
              <a:ahLst/>
              <a:cxnLst/>
              <a:rect l="l" t="t" r="r" b="b"/>
              <a:pathLst>
                <a:path w="1049654" h="557529">
                  <a:moveTo>
                    <a:pt x="0" y="278638"/>
                  </a:moveTo>
                  <a:lnTo>
                    <a:pt x="262254" y="0"/>
                  </a:lnTo>
                  <a:lnTo>
                    <a:pt x="262254" y="139319"/>
                  </a:lnTo>
                  <a:lnTo>
                    <a:pt x="1049274" y="139319"/>
                  </a:lnTo>
                  <a:lnTo>
                    <a:pt x="1049274" y="417957"/>
                  </a:lnTo>
                  <a:lnTo>
                    <a:pt x="262254" y="417957"/>
                  </a:lnTo>
                  <a:lnTo>
                    <a:pt x="262254" y="557276"/>
                  </a:lnTo>
                  <a:lnTo>
                    <a:pt x="0" y="278638"/>
                  </a:lnTo>
                  <a:close/>
                </a:path>
              </a:pathLst>
            </a:custGeom>
            <a:ln w="9524">
              <a:solidFill>
                <a:srgbClr val="808080"/>
              </a:solidFill>
            </a:ln>
          </p:spPr>
          <p:txBody>
            <a:bodyPr wrap="square" lIns="0" tIns="0" rIns="0" bIns="0" rtlCol="0"/>
            <a:lstStyle/>
            <a:p>
              <a:endParaRPr/>
            </a:p>
          </p:txBody>
        </p:sp>
        <p:sp>
          <p:nvSpPr>
            <p:cNvPr id="17" name="object 13">
              <a:extLst>
                <a:ext uri="{FF2B5EF4-FFF2-40B4-BE49-F238E27FC236}">
                  <a16:creationId xmlns:a16="http://schemas.microsoft.com/office/drawing/2014/main" id="{7A9F6C67-5B25-47AA-8BD3-EC3D6719C1D3}"/>
                </a:ext>
              </a:extLst>
            </p:cNvPr>
            <p:cNvSpPr txBox="1"/>
            <p:nvPr/>
          </p:nvSpPr>
          <p:spPr>
            <a:xfrm>
              <a:off x="7940420" y="3228594"/>
              <a:ext cx="9271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Laiha</a:t>
              </a:r>
              <a:r>
                <a:rPr sz="1800" spc="-70" dirty="0">
                  <a:latin typeface="Arial"/>
                  <a:cs typeface="Arial"/>
                </a:rPr>
                <a:t> </a:t>
              </a:r>
              <a:r>
                <a:rPr sz="1800" spc="-5" dirty="0">
                  <a:latin typeface="Arial"/>
                  <a:cs typeface="Arial"/>
                </a:rPr>
                <a:t>VL</a:t>
              </a:r>
              <a:endParaRPr sz="1800">
                <a:latin typeface="Arial"/>
                <a:cs typeface="Arial"/>
              </a:endParaRPr>
            </a:p>
          </p:txBody>
        </p:sp>
        <p:sp>
          <p:nvSpPr>
            <p:cNvPr id="18" name="object 14">
              <a:extLst>
                <a:ext uri="{FF2B5EF4-FFF2-40B4-BE49-F238E27FC236}">
                  <a16:creationId xmlns:a16="http://schemas.microsoft.com/office/drawing/2014/main" id="{2BAF7425-237E-4D35-84CF-DBD9827B2EDD}"/>
                </a:ext>
              </a:extLst>
            </p:cNvPr>
            <p:cNvSpPr/>
            <p:nvPr/>
          </p:nvSpPr>
          <p:spPr>
            <a:xfrm>
              <a:off x="6713601" y="1612900"/>
              <a:ext cx="557530" cy="1386205"/>
            </a:xfrm>
            <a:custGeom>
              <a:avLst/>
              <a:gdLst/>
              <a:ahLst/>
              <a:cxnLst/>
              <a:rect l="l" t="t" r="r" b="b"/>
              <a:pathLst>
                <a:path w="557529" h="1386205">
                  <a:moveTo>
                    <a:pt x="278510" y="0"/>
                  </a:moveTo>
                  <a:lnTo>
                    <a:pt x="557149" y="346455"/>
                  </a:lnTo>
                  <a:lnTo>
                    <a:pt x="417829" y="346455"/>
                  </a:lnTo>
                  <a:lnTo>
                    <a:pt x="417829" y="1385951"/>
                  </a:lnTo>
                  <a:lnTo>
                    <a:pt x="139192" y="1385951"/>
                  </a:lnTo>
                  <a:lnTo>
                    <a:pt x="139192" y="346455"/>
                  </a:lnTo>
                  <a:lnTo>
                    <a:pt x="0" y="346455"/>
                  </a:lnTo>
                  <a:lnTo>
                    <a:pt x="278510" y="0"/>
                  </a:lnTo>
                  <a:close/>
                </a:path>
              </a:pathLst>
            </a:custGeom>
            <a:ln w="9525">
              <a:solidFill>
                <a:srgbClr val="808080"/>
              </a:solidFill>
            </a:ln>
          </p:spPr>
          <p:txBody>
            <a:bodyPr wrap="square" lIns="0" tIns="0" rIns="0" bIns="0" rtlCol="0"/>
            <a:lstStyle/>
            <a:p>
              <a:endParaRPr/>
            </a:p>
          </p:txBody>
        </p:sp>
        <p:sp>
          <p:nvSpPr>
            <p:cNvPr id="19" name="object 15">
              <a:extLst>
                <a:ext uri="{FF2B5EF4-FFF2-40B4-BE49-F238E27FC236}">
                  <a16:creationId xmlns:a16="http://schemas.microsoft.com/office/drawing/2014/main" id="{143BBE18-C0E2-4E7F-A87E-35CC6ACE0FF0}"/>
                </a:ext>
              </a:extLst>
            </p:cNvPr>
            <p:cNvSpPr txBox="1"/>
            <p:nvPr/>
          </p:nvSpPr>
          <p:spPr>
            <a:xfrm>
              <a:off x="6846894" y="1773682"/>
              <a:ext cx="281305" cy="1241425"/>
            </a:xfrm>
            <a:prstGeom prst="rect">
              <a:avLst/>
            </a:prstGeom>
          </p:spPr>
          <p:txBody>
            <a:bodyPr vert="vert" wrap="square" lIns="0" tIns="0" rIns="0" bIns="0" rtlCol="0">
              <a:spAutoFit/>
            </a:bodyPr>
            <a:lstStyle/>
            <a:p>
              <a:pPr marL="12700">
                <a:lnSpc>
                  <a:spcPts val="2090"/>
                </a:lnSpc>
              </a:pPr>
              <a:r>
                <a:rPr sz="1800" dirty="0">
                  <a:latin typeface="Arial"/>
                  <a:cs typeface="Arial"/>
                </a:rPr>
                <a:t>l</a:t>
              </a:r>
              <a:r>
                <a:rPr sz="1800" spc="-10" dirty="0">
                  <a:latin typeface="Arial"/>
                  <a:cs typeface="Arial"/>
                </a:rPr>
                <a:t>i</a:t>
              </a:r>
              <a:r>
                <a:rPr sz="1800" dirty="0">
                  <a:latin typeface="Arial"/>
                  <a:cs typeface="Arial"/>
                </a:rPr>
                <a:t>u</a:t>
              </a:r>
              <a:r>
                <a:rPr sz="1800" spc="-10" dirty="0">
                  <a:latin typeface="Arial"/>
                  <a:cs typeface="Arial"/>
                </a:rPr>
                <a:t>o</a:t>
              </a:r>
              <a:r>
                <a:rPr sz="1800" dirty="0">
                  <a:latin typeface="Arial"/>
                  <a:cs typeface="Arial"/>
                </a:rPr>
                <a:t>tin</a:t>
              </a:r>
              <a:r>
                <a:rPr sz="1800" spc="-10" dirty="0">
                  <a:latin typeface="Arial"/>
                  <a:cs typeface="Arial"/>
                </a:rPr>
                <a:t>h</a:t>
              </a:r>
              <a:r>
                <a:rPr sz="1800" dirty="0">
                  <a:latin typeface="Arial"/>
                  <a:cs typeface="Arial"/>
                </a:rPr>
                <a:t>ö</a:t>
              </a:r>
              <a:r>
                <a:rPr sz="1800" spc="-10" dirty="0">
                  <a:latin typeface="Arial"/>
                  <a:cs typeface="Arial"/>
                </a:rPr>
                <a:t>n</a:t>
              </a:r>
              <a:r>
                <a:rPr sz="1800" dirty="0">
                  <a:latin typeface="Arial"/>
                  <a:cs typeface="Arial"/>
                </a:rPr>
                <a:t>kä</a:t>
              </a:r>
              <a:endParaRPr sz="1800">
                <a:latin typeface="Arial"/>
                <a:cs typeface="Arial"/>
              </a:endParaRPr>
            </a:p>
          </p:txBody>
        </p:sp>
      </p:grpSp>
      <p:sp>
        <p:nvSpPr>
          <p:cNvPr id="2" name="Title 1">
            <a:extLst>
              <a:ext uri="{FF2B5EF4-FFF2-40B4-BE49-F238E27FC236}">
                <a16:creationId xmlns:a16="http://schemas.microsoft.com/office/drawing/2014/main" id="{42F5D07A-DB9D-431B-B16C-34DA2EFB5A17}"/>
              </a:ext>
            </a:extLst>
          </p:cNvPr>
          <p:cNvSpPr>
            <a:spLocks noGrp="1"/>
          </p:cNvSpPr>
          <p:nvPr>
            <p:ph type="title"/>
          </p:nvPr>
        </p:nvSpPr>
        <p:spPr/>
        <p:txBody>
          <a:bodyPr/>
          <a:lstStyle/>
          <a:p>
            <a:r>
              <a:rPr lang="fi-FI" dirty="0"/>
              <a:t>Liuotinsäiliö</a:t>
            </a:r>
          </a:p>
        </p:txBody>
      </p:sp>
      <p:sp>
        <p:nvSpPr>
          <p:cNvPr id="3" name="Content Placeholder 2">
            <a:extLst>
              <a:ext uri="{FF2B5EF4-FFF2-40B4-BE49-F238E27FC236}">
                <a16:creationId xmlns:a16="http://schemas.microsoft.com/office/drawing/2014/main" id="{FA365181-D08F-4844-B2F1-3A31C8ABB628}"/>
              </a:ext>
            </a:extLst>
          </p:cNvPr>
          <p:cNvSpPr>
            <a:spLocks noGrp="1"/>
          </p:cNvSpPr>
          <p:nvPr>
            <p:ph idx="1"/>
          </p:nvPr>
        </p:nvSpPr>
        <p:spPr>
          <a:xfrm>
            <a:off x="488472" y="1828974"/>
            <a:ext cx="3781926" cy="4161289"/>
          </a:xfrm>
        </p:spPr>
        <p:txBody>
          <a:bodyPr/>
          <a:lstStyle/>
          <a:p>
            <a:pPr marL="469265" marR="128905" indent="-457200">
              <a:lnSpc>
                <a:spcPct val="100000"/>
              </a:lnSpc>
              <a:spcBef>
                <a:spcPts val="105"/>
              </a:spcBef>
              <a:buClr>
                <a:schemeClr val="tx1"/>
              </a:buClr>
              <a:tabLst>
                <a:tab pos="384175" algn="l"/>
                <a:tab pos="384810" algn="l"/>
              </a:tabLst>
            </a:pPr>
            <a:r>
              <a:rPr lang="fi-FI" sz="2400" spc="-5" dirty="0">
                <a:latin typeface="Trebuchet MS"/>
                <a:cs typeface="Trebuchet MS"/>
              </a:rPr>
              <a:t>Sula putoaa pisarapurona  </a:t>
            </a:r>
            <a:r>
              <a:rPr lang="fi-FI" sz="2400" dirty="0">
                <a:latin typeface="Trebuchet MS"/>
                <a:cs typeface="Trebuchet MS"/>
              </a:rPr>
              <a:t>liuotinsäiliöön</a:t>
            </a:r>
          </a:p>
          <a:p>
            <a:pPr marL="469265" indent="-457200">
              <a:lnSpc>
                <a:spcPct val="100000"/>
              </a:lnSpc>
              <a:spcBef>
                <a:spcPts val="480"/>
              </a:spcBef>
              <a:buClr>
                <a:schemeClr val="tx1"/>
              </a:buClr>
              <a:tabLst>
                <a:tab pos="384175" algn="l"/>
                <a:tab pos="384810" algn="l"/>
              </a:tabLst>
            </a:pPr>
            <a:r>
              <a:rPr lang="fi-FI" sz="2400" spc="-5" dirty="0">
                <a:latin typeface="Trebuchet MS"/>
                <a:cs typeface="Trebuchet MS"/>
              </a:rPr>
              <a:t>Sula </a:t>
            </a:r>
            <a:r>
              <a:rPr lang="fi-FI" sz="2400" dirty="0">
                <a:latin typeface="Trebuchet MS"/>
                <a:cs typeface="Trebuchet MS"/>
              </a:rPr>
              <a:t>liukenee</a:t>
            </a:r>
            <a:r>
              <a:rPr lang="fi-FI" sz="2400" spc="-45" dirty="0">
                <a:latin typeface="Trebuchet MS"/>
                <a:cs typeface="Trebuchet MS"/>
              </a:rPr>
              <a:t> </a:t>
            </a:r>
            <a:r>
              <a:rPr lang="fi-FI" sz="2400" dirty="0">
                <a:latin typeface="Trebuchet MS"/>
                <a:cs typeface="Trebuchet MS"/>
              </a:rPr>
              <a:t>veteen</a:t>
            </a:r>
          </a:p>
          <a:p>
            <a:pPr marL="469265" indent="-457200">
              <a:lnSpc>
                <a:spcPct val="100000"/>
              </a:lnSpc>
              <a:spcBef>
                <a:spcPts val="480"/>
              </a:spcBef>
              <a:buClr>
                <a:schemeClr val="tx1"/>
              </a:buClr>
              <a:tabLst>
                <a:tab pos="384175" algn="l"/>
                <a:tab pos="384810" algn="l"/>
              </a:tabLst>
            </a:pPr>
            <a:r>
              <a:rPr lang="fi-FI" sz="2400" spc="-5" dirty="0">
                <a:latin typeface="Trebuchet MS"/>
                <a:cs typeface="Trebuchet MS"/>
              </a:rPr>
              <a:t>Lopputuote</a:t>
            </a:r>
            <a:r>
              <a:rPr lang="fi-FI" sz="2400" spc="-55" dirty="0">
                <a:latin typeface="Trebuchet MS"/>
                <a:cs typeface="Trebuchet MS"/>
              </a:rPr>
              <a:t> </a:t>
            </a:r>
            <a:r>
              <a:rPr lang="fi-FI" sz="2400" spc="-5" dirty="0">
                <a:latin typeface="Trebuchet MS"/>
                <a:cs typeface="Trebuchet MS"/>
              </a:rPr>
              <a:t>viherlipeä</a:t>
            </a:r>
            <a:endParaRPr lang="fi-FI" sz="2400" dirty="0">
              <a:latin typeface="Trebuchet MS"/>
              <a:cs typeface="Trebuchet MS"/>
            </a:endParaRPr>
          </a:p>
          <a:p>
            <a:pPr marL="612775" indent="-457200">
              <a:lnSpc>
                <a:spcPct val="100000"/>
              </a:lnSpc>
              <a:spcBef>
                <a:spcPts val="5"/>
              </a:spcBef>
              <a:buFont typeface="Wingdings" panose="05000000000000000000" pitchFamily="2" charset="2"/>
              <a:buChar char="Ø"/>
            </a:pPr>
            <a:r>
              <a:rPr lang="fi-FI" sz="2400" spc="-5" dirty="0">
                <a:latin typeface="Trebuchet MS"/>
                <a:cs typeface="Trebuchet MS"/>
              </a:rPr>
              <a:t>pumpataan</a:t>
            </a:r>
            <a:r>
              <a:rPr lang="fi-FI" sz="2400" spc="-105" dirty="0">
                <a:latin typeface="Trebuchet MS"/>
                <a:cs typeface="Trebuchet MS"/>
              </a:rPr>
              <a:t> </a:t>
            </a:r>
            <a:r>
              <a:rPr lang="fi-FI" sz="2400" dirty="0" err="1">
                <a:latin typeface="Trebuchet MS"/>
                <a:cs typeface="Trebuchet MS"/>
              </a:rPr>
              <a:t>kaustistamolle</a:t>
            </a:r>
            <a:endParaRPr lang="fi-FI" sz="2400" dirty="0">
              <a:latin typeface="Trebuchet MS"/>
              <a:cs typeface="Trebuchet MS"/>
            </a:endParaRPr>
          </a:p>
          <a:p>
            <a:endParaRPr lang="fi-FI" dirty="0"/>
          </a:p>
        </p:txBody>
      </p:sp>
      <p:sp>
        <p:nvSpPr>
          <p:cNvPr id="4" name="Footer Placeholder 3">
            <a:extLst>
              <a:ext uri="{FF2B5EF4-FFF2-40B4-BE49-F238E27FC236}">
                <a16:creationId xmlns:a16="http://schemas.microsoft.com/office/drawing/2014/main" id="{1171EC0D-84CE-4205-BDA5-402CF081C751}"/>
              </a:ext>
            </a:extLst>
          </p:cNvPr>
          <p:cNvSpPr>
            <a:spLocks noGrp="1"/>
          </p:cNvSpPr>
          <p:nvPr>
            <p:ph type="ftr" sz="quarter" idx="11"/>
          </p:nvPr>
        </p:nvSpPr>
        <p:spPr/>
        <p:txBody>
          <a:bodyPr/>
          <a:lstStyle/>
          <a:p>
            <a:r>
              <a:rPr lang="fi-FI"/>
              <a:t>kiertotalousamk.fi</a:t>
            </a:r>
          </a:p>
        </p:txBody>
      </p:sp>
      <p:grpSp>
        <p:nvGrpSpPr>
          <p:cNvPr id="22" name="Group 21">
            <a:extLst>
              <a:ext uri="{FF2B5EF4-FFF2-40B4-BE49-F238E27FC236}">
                <a16:creationId xmlns:a16="http://schemas.microsoft.com/office/drawing/2014/main" id="{A16B8EA0-9F60-42B5-AB6D-9B195EF1BD3D}"/>
              </a:ext>
            </a:extLst>
          </p:cNvPr>
          <p:cNvGrpSpPr/>
          <p:nvPr/>
        </p:nvGrpSpPr>
        <p:grpSpPr>
          <a:xfrm>
            <a:off x="9083741" y="1592396"/>
            <a:ext cx="2784565" cy="4106177"/>
            <a:chOff x="9407435" y="1503632"/>
            <a:chExt cx="2784565" cy="4106177"/>
          </a:xfrm>
        </p:grpSpPr>
        <p:sp>
          <p:nvSpPr>
            <p:cNvPr id="5" name="object 3">
              <a:extLst>
                <a:ext uri="{FF2B5EF4-FFF2-40B4-BE49-F238E27FC236}">
                  <a16:creationId xmlns:a16="http://schemas.microsoft.com/office/drawing/2014/main" id="{34AB50B4-661B-443E-87BE-B24EE577DD93}"/>
                </a:ext>
              </a:extLst>
            </p:cNvPr>
            <p:cNvSpPr txBox="1"/>
            <p:nvPr/>
          </p:nvSpPr>
          <p:spPr>
            <a:xfrm>
              <a:off x="10151745" y="1559780"/>
              <a:ext cx="2040255" cy="4050029"/>
            </a:xfrm>
            <a:prstGeom prst="rect">
              <a:avLst/>
            </a:prstGeom>
          </p:spPr>
          <p:txBody>
            <a:bodyPr vert="horz" wrap="square" lIns="0" tIns="12700" rIns="0" bIns="0" rtlCol="0">
              <a:spAutoFit/>
            </a:bodyPr>
            <a:lstStyle/>
            <a:p>
              <a:pPr marL="38100" marR="672465">
                <a:lnSpc>
                  <a:spcPct val="120000"/>
                </a:lnSpc>
                <a:spcBef>
                  <a:spcPts val="100"/>
                </a:spcBef>
                <a:tabLst>
                  <a:tab pos="431800" algn="l"/>
                </a:tabLst>
              </a:pPr>
              <a:r>
                <a:rPr sz="2000" dirty="0">
                  <a:latin typeface="Arial"/>
                  <a:cs typeface="Arial"/>
                </a:rPr>
                <a:t>Na, g/kgds  K, g/kgds  </a:t>
              </a:r>
              <a:r>
                <a:rPr sz="2000" spc="5" dirty="0">
                  <a:latin typeface="Arial"/>
                  <a:cs typeface="Arial"/>
                </a:rPr>
                <a:t>S</a:t>
              </a:r>
              <a:r>
                <a:rPr sz="1950" spc="7" baseline="-21367" dirty="0">
                  <a:latin typeface="Arial"/>
                  <a:cs typeface="Arial"/>
                </a:rPr>
                <a:t>tot</a:t>
              </a:r>
              <a:r>
                <a:rPr sz="2000" spc="5" dirty="0">
                  <a:latin typeface="Arial"/>
                  <a:cs typeface="Arial"/>
                </a:rPr>
                <a:t>, </a:t>
              </a:r>
              <a:r>
                <a:rPr sz="2000" dirty="0">
                  <a:latin typeface="Arial"/>
                  <a:cs typeface="Arial"/>
                </a:rPr>
                <a:t>g/kgds  </a:t>
              </a:r>
              <a:r>
                <a:rPr sz="2000" spc="5" dirty="0">
                  <a:latin typeface="Arial"/>
                  <a:cs typeface="Arial"/>
                </a:rPr>
                <a:t>Cl</a:t>
              </a:r>
              <a:r>
                <a:rPr sz="1950" spc="7" baseline="-21367" dirty="0">
                  <a:latin typeface="Arial"/>
                  <a:cs typeface="Arial"/>
                </a:rPr>
                <a:t>tot</a:t>
              </a:r>
              <a:r>
                <a:rPr sz="2000" spc="5" dirty="0">
                  <a:latin typeface="Arial"/>
                  <a:cs typeface="Arial"/>
                </a:rPr>
                <a:t>,</a:t>
              </a:r>
              <a:r>
                <a:rPr sz="2000" spc="-75" dirty="0">
                  <a:latin typeface="Arial"/>
                  <a:cs typeface="Arial"/>
                </a:rPr>
                <a:t> </a:t>
              </a:r>
              <a:r>
                <a:rPr sz="2000" dirty="0">
                  <a:latin typeface="Arial"/>
                  <a:cs typeface="Arial"/>
                </a:rPr>
                <a:t>g/kgds  C,	g/kgds  N,	g/kgds  O,	g/kgds</a:t>
              </a:r>
            </a:p>
            <a:p>
              <a:pPr marL="38100" marR="30480">
                <a:lnSpc>
                  <a:spcPct val="120000"/>
                </a:lnSpc>
                <a:spcBef>
                  <a:spcPts val="5"/>
                </a:spcBef>
                <a:tabLst>
                  <a:tab pos="837565" algn="l"/>
                  <a:tab pos="1142365" algn="l"/>
                </a:tabLst>
              </a:pPr>
              <a:r>
                <a:rPr sz="2000" spc="5" dirty="0">
                  <a:latin typeface="Arial"/>
                  <a:cs typeface="Arial"/>
                </a:rPr>
                <a:t>Na</a:t>
              </a:r>
              <a:r>
                <a:rPr sz="1950" spc="7" baseline="-21367" dirty="0">
                  <a:latin typeface="Arial"/>
                  <a:cs typeface="Arial"/>
                </a:rPr>
                <a:t>2</a:t>
              </a:r>
              <a:r>
                <a:rPr sz="2000" spc="5" dirty="0">
                  <a:latin typeface="Arial"/>
                  <a:cs typeface="Arial"/>
                </a:rPr>
                <a:t>S,	</a:t>
              </a:r>
              <a:r>
                <a:rPr sz="2000" dirty="0">
                  <a:latin typeface="Arial"/>
                  <a:cs typeface="Arial"/>
                </a:rPr>
                <a:t>g/</a:t>
              </a:r>
              <a:r>
                <a:rPr sz="2000" dirty="0" err="1">
                  <a:latin typeface="Arial"/>
                  <a:cs typeface="Arial"/>
                </a:rPr>
                <a:t>kgds</a:t>
              </a:r>
              <a:r>
                <a:rPr sz="2000" dirty="0">
                  <a:latin typeface="Arial"/>
                  <a:cs typeface="Arial"/>
                </a:rPr>
                <a:t>  </a:t>
              </a:r>
              <a:r>
                <a:rPr sz="2000" spc="5" dirty="0">
                  <a:latin typeface="Arial"/>
                  <a:cs typeface="Arial"/>
                </a:rPr>
                <a:t>N</a:t>
              </a:r>
              <a:r>
                <a:rPr sz="2000" dirty="0">
                  <a:latin typeface="Arial"/>
                  <a:cs typeface="Arial"/>
                </a:rPr>
                <a:t>a</a:t>
              </a:r>
              <a:r>
                <a:rPr sz="1950" spc="22" baseline="-21367" dirty="0">
                  <a:latin typeface="Arial"/>
                  <a:cs typeface="Arial"/>
                </a:rPr>
                <a:t>2</a:t>
              </a:r>
              <a:r>
                <a:rPr sz="2000" spc="5" dirty="0">
                  <a:latin typeface="Arial"/>
                  <a:cs typeface="Arial"/>
                </a:rPr>
                <a:t>C</a:t>
              </a:r>
              <a:r>
                <a:rPr sz="2000" spc="-5" dirty="0">
                  <a:latin typeface="Arial"/>
                  <a:cs typeface="Arial"/>
                </a:rPr>
                <a:t>O</a:t>
              </a:r>
              <a:r>
                <a:rPr sz="1950" spc="22" baseline="-21367" dirty="0">
                  <a:latin typeface="Arial"/>
                  <a:cs typeface="Arial"/>
                </a:rPr>
                <a:t>3</a:t>
              </a:r>
              <a:r>
                <a:rPr sz="2000" dirty="0">
                  <a:latin typeface="Arial"/>
                  <a:cs typeface="Arial"/>
                </a:rPr>
                <a:t>,	g</a:t>
              </a:r>
              <a:r>
                <a:rPr sz="2000" spc="-10" dirty="0">
                  <a:latin typeface="Arial"/>
                  <a:cs typeface="Arial"/>
                </a:rPr>
                <a:t>/</a:t>
              </a:r>
              <a:r>
                <a:rPr sz="2000" spc="5" dirty="0" err="1">
                  <a:latin typeface="Arial"/>
                  <a:cs typeface="Arial"/>
                </a:rPr>
                <a:t>k</a:t>
              </a:r>
              <a:r>
                <a:rPr sz="2000" dirty="0" err="1">
                  <a:latin typeface="Arial"/>
                  <a:cs typeface="Arial"/>
                </a:rPr>
                <a:t>g</a:t>
              </a:r>
              <a:r>
                <a:rPr sz="2000" spc="5" dirty="0" err="1">
                  <a:latin typeface="Arial"/>
                  <a:cs typeface="Arial"/>
                </a:rPr>
                <a:t>ds</a:t>
              </a:r>
              <a:r>
                <a:rPr sz="2000" dirty="0">
                  <a:latin typeface="Arial"/>
                  <a:cs typeface="Arial"/>
                </a:rPr>
                <a:t>  </a:t>
              </a:r>
              <a:r>
                <a:rPr sz="2000" spc="5" dirty="0">
                  <a:latin typeface="Arial"/>
                  <a:cs typeface="Arial"/>
                </a:rPr>
                <a:t>Na</a:t>
              </a:r>
              <a:r>
                <a:rPr sz="1950" spc="7" baseline="-21367" dirty="0">
                  <a:latin typeface="Arial"/>
                  <a:cs typeface="Arial"/>
                </a:rPr>
                <a:t>2</a:t>
              </a:r>
              <a:r>
                <a:rPr sz="2000" spc="5" dirty="0">
                  <a:latin typeface="Arial"/>
                  <a:cs typeface="Arial"/>
                </a:rPr>
                <a:t>S</a:t>
              </a:r>
              <a:r>
                <a:rPr sz="1950" spc="7" baseline="-21367" dirty="0">
                  <a:latin typeface="Arial"/>
                  <a:cs typeface="Arial"/>
                </a:rPr>
                <a:t>2</a:t>
              </a:r>
              <a:r>
                <a:rPr sz="2000" spc="5" dirty="0">
                  <a:latin typeface="Arial"/>
                  <a:cs typeface="Arial"/>
                </a:rPr>
                <a:t>O</a:t>
              </a:r>
              <a:r>
                <a:rPr sz="1950" spc="7" baseline="-21367" dirty="0">
                  <a:latin typeface="Arial"/>
                  <a:cs typeface="Arial"/>
                </a:rPr>
                <a:t>3</a:t>
              </a:r>
              <a:r>
                <a:rPr sz="2000" spc="5" dirty="0">
                  <a:latin typeface="Arial"/>
                  <a:cs typeface="Arial"/>
                </a:rPr>
                <a:t>,</a:t>
              </a:r>
              <a:r>
                <a:rPr sz="2000" spc="-95" dirty="0">
                  <a:latin typeface="Arial"/>
                  <a:cs typeface="Arial"/>
                </a:rPr>
                <a:t> </a:t>
              </a:r>
              <a:r>
                <a:rPr sz="2000" dirty="0">
                  <a:latin typeface="Arial"/>
                  <a:cs typeface="Arial"/>
                </a:rPr>
                <a:t>g/</a:t>
              </a:r>
              <a:r>
                <a:rPr sz="2000" dirty="0" err="1">
                  <a:latin typeface="Arial"/>
                  <a:cs typeface="Arial"/>
                </a:rPr>
                <a:t>kgds</a:t>
              </a:r>
              <a:r>
                <a:rPr sz="2000" dirty="0">
                  <a:latin typeface="Arial"/>
                  <a:cs typeface="Arial"/>
                </a:rPr>
                <a:t>  </a:t>
              </a:r>
              <a:r>
                <a:rPr sz="2000" spc="5" dirty="0">
                  <a:latin typeface="Arial"/>
                  <a:cs typeface="Arial"/>
                </a:rPr>
                <a:t>Na</a:t>
              </a:r>
              <a:r>
                <a:rPr sz="1950" spc="7" baseline="-21367" dirty="0">
                  <a:latin typeface="Arial"/>
                  <a:cs typeface="Arial"/>
                </a:rPr>
                <a:t>2</a:t>
              </a:r>
              <a:r>
                <a:rPr sz="2000" spc="5" dirty="0">
                  <a:latin typeface="Arial"/>
                  <a:cs typeface="Arial"/>
                </a:rPr>
                <a:t>SO</a:t>
              </a:r>
              <a:r>
                <a:rPr sz="1950" spc="7" baseline="-21367" dirty="0">
                  <a:latin typeface="Arial"/>
                  <a:cs typeface="Arial"/>
                </a:rPr>
                <a:t>4</a:t>
              </a:r>
              <a:r>
                <a:rPr sz="2000" spc="5" dirty="0">
                  <a:latin typeface="Arial"/>
                  <a:cs typeface="Arial"/>
                </a:rPr>
                <a:t>,</a:t>
              </a:r>
              <a:r>
                <a:rPr sz="2000" spc="-65" dirty="0">
                  <a:latin typeface="Arial"/>
                  <a:cs typeface="Arial"/>
                </a:rPr>
                <a:t> </a:t>
              </a:r>
              <a:r>
                <a:rPr sz="2000" dirty="0">
                  <a:latin typeface="Arial"/>
                  <a:cs typeface="Arial"/>
                </a:rPr>
                <a:t>g/</a:t>
              </a:r>
              <a:r>
                <a:rPr sz="2000" dirty="0" err="1">
                  <a:latin typeface="Arial"/>
                  <a:cs typeface="Arial"/>
                </a:rPr>
                <a:t>kgds</a:t>
              </a:r>
              <a:endParaRPr sz="2000" dirty="0">
                <a:latin typeface="Arial"/>
                <a:cs typeface="Arial"/>
              </a:endParaRPr>
            </a:p>
          </p:txBody>
        </p:sp>
        <p:sp>
          <p:nvSpPr>
            <p:cNvPr id="6" name="object 4">
              <a:extLst>
                <a:ext uri="{FF2B5EF4-FFF2-40B4-BE49-F238E27FC236}">
                  <a16:creationId xmlns:a16="http://schemas.microsoft.com/office/drawing/2014/main" id="{100B2371-C346-4EA4-8D2E-52160A7F6C36}"/>
                </a:ext>
              </a:extLst>
            </p:cNvPr>
            <p:cNvSpPr txBox="1"/>
            <p:nvPr/>
          </p:nvSpPr>
          <p:spPr>
            <a:xfrm>
              <a:off x="9407435" y="1503632"/>
              <a:ext cx="664210" cy="4050029"/>
            </a:xfrm>
            <a:prstGeom prst="rect">
              <a:avLst/>
            </a:prstGeom>
          </p:spPr>
          <p:txBody>
            <a:bodyPr vert="horz" wrap="square" lIns="0" tIns="73660" rIns="0" bIns="0" rtlCol="0">
              <a:spAutoFit/>
            </a:bodyPr>
            <a:lstStyle/>
            <a:p>
              <a:pPr marL="12700">
                <a:lnSpc>
                  <a:spcPct val="100000"/>
                </a:lnSpc>
                <a:spcBef>
                  <a:spcPts val="580"/>
                </a:spcBef>
              </a:pPr>
              <a:r>
                <a:rPr sz="2000" dirty="0">
                  <a:latin typeface="Arial"/>
                  <a:cs typeface="Arial"/>
                </a:rPr>
                <a:t>4</a:t>
              </a:r>
              <a:r>
                <a:rPr sz="2000" spc="5" dirty="0">
                  <a:latin typeface="Arial"/>
                  <a:cs typeface="Arial"/>
                </a:rPr>
                <a:t>1</a:t>
              </a:r>
              <a:r>
                <a:rPr sz="2000" dirty="0">
                  <a:latin typeface="Arial"/>
                  <a:cs typeface="Arial"/>
                </a:rPr>
                <a:t>6.5</a:t>
              </a:r>
            </a:p>
            <a:p>
              <a:pPr marL="83820">
                <a:lnSpc>
                  <a:spcPct val="100000"/>
                </a:lnSpc>
                <a:spcBef>
                  <a:spcPts val="480"/>
                </a:spcBef>
              </a:pPr>
              <a:r>
                <a:rPr sz="2000" dirty="0">
                  <a:latin typeface="Arial"/>
                  <a:cs typeface="Arial"/>
                </a:rPr>
                <a:t>72.1</a:t>
              </a:r>
            </a:p>
            <a:p>
              <a:pPr marL="21590">
                <a:lnSpc>
                  <a:spcPct val="100000"/>
                </a:lnSpc>
                <a:spcBef>
                  <a:spcPts val="480"/>
                </a:spcBef>
              </a:pPr>
              <a:r>
                <a:rPr sz="2000" spc="-30" dirty="0">
                  <a:latin typeface="Arial"/>
                  <a:cs typeface="Arial"/>
                </a:rPr>
                <a:t>118.1</a:t>
              </a:r>
              <a:endParaRPr sz="2000" dirty="0">
                <a:latin typeface="Arial"/>
                <a:cs typeface="Arial"/>
              </a:endParaRPr>
            </a:p>
            <a:p>
              <a:pPr marL="83820">
                <a:lnSpc>
                  <a:spcPct val="100000"/>
                </a:lnSpc>
                <a:spcBef>
                  <a:spcPts val="480"/>
                </a:spcBef>
              </a:pPr>
              <a:r>
                <a:rPr sz="2000" dirty="0">
                  <a:latin typeface="Arial"/>
                  <a:cs typeface="Arial"/>
                </a:rPr>
                <a:t>8.88</a:t>
              </a:r>
            </a:p>
            <a:p>
              <a:pPr marL="83820">
                <a:lnSpc>
                  <a:spcPct val="100000"/>
                </a:lnSpc>
                <a:spcBef>
                  <a:spcPts val="480"/>
                </a:spcBef>
              </a:pPr>
              <a:r>
                <a:rPr sz="2000" dirty="0">
                  <a:latin typeface="Arial"/>
                  <a:cs typeface="Arial"/>
                </a:rPr>
                <a:t>74.1</a:t>
              </a:r>
            </a:p>
            <a:p>
              <a:pPr marL="154305">
                <a:lnSpc>
                  <a:spcPct val="100000"/>
                </a:lnSpc>
                <a:spcBef>
                  <a:spcPts val="484"/>
                </a:spcBef>
              </a:pPr>
              <a:r>
                <a:rPr sz="2000" dirty="0">
                  <a:latin typeface="Arial"/>
                  <a:cs typeface="Arial"/>
                </a:rPr>
                <a:t>0.2</a:t>
              </a:r>
            </a:p>
            <a:p>
              <a:pPr marL="12700">
                <a:lnSpc>
                  <a:spcPct val="100000"/>
                </a:lnSpc>
                <a:spcBef>
                  <a:spcPts val="480"/>
                </a:spcBef>
              </a:pPr>
              <a:r>
                <a:rPr sz="2000" dirty="0">
                  <a:latin typeface="Arial"/>
                  <a:cs typeface="Arial"/>
                </a:rPr>
                <a:t>3</a:t>
              </a:r>
              <a:r>
                <a:rPr sz="2000" spc="5" dirty="0">
                  <a:latin typeface="Arial"/>
                  <a:cs typeface="Arial"/>
                </a:rPr>
                <a:t>0</a:t>
              </a:r>
              <a:r>
                <a:rPr sz="2000" dirty="0">
                  <a:latin typeface="Arial"/>
                  <a:cs typeface="Arial"/>
                </a:rPr>
                <a:t>8.0</a:t>
              </a:r>
            </a:p>
            <a:p>
              <a:pPr marL="12700">
                <a:lnSpc>
                  <a:spcPct val="100000"/>
                </a:lnSpc>
                <a:spcBef>
                  <a:spcPts val="480"/>
                </a:spcBef>
              </a:pPr>
              <a:r>
                <a:rPr sz="2000" dirty="0">
                  <a:latin typeface="Arial"/>
                  <a:cs typeface="Arial"/>
                </a:rPr>
                <a:t>2</a:t>
              </a:r>
              <a:r>
                <a:rPr sz="2000" spc="5" dirty="0">
                  <a:latin typeface="Arial"/>
                  <a:cs typeface="Arial"/>
                </a:rPr>
                <a:t>4</a:t>
              </a:r>
              <a:r>
                <a:rPr sz="2000" dirty="0">
                  <a:latin typeface="Arial"/>
                  <a:cs typeface="Arial"/>
                </a:rPr>
                <a:t>5.2</a:t>
              </a:r>
            </a:p>
            <a:p>
              <a:pPr marL="12700">
                <a:lnSpc>
                  <a:spcPct val="100000"/>
                </a:lnSpc>
                <a:spcBef>
                  <a:spcPts val="480"/>
                </a:spcBef>
              </a:pPr>
              <a:r>
                <a:rPr sz="2000" dirty="0">
                  <a:latin typeface="Arial"/>
                  <a:cs typeface="Arial"/>
                </a:rPr>
                <a:t>59</a:t>
              </a:r>
              <a:r>
                <a:rPr sz="2000" spc="5" dirty="0">
                  <a:latin typeface="Arial"/>
                  <a:cs typeface="Arial"/>
                </a:rPr>
                <a:t>2</a:t>
              </a:r>
              <a:r>
                <a:rPr sz="2000" dirty="0">
                  <a:latin typeface="Arial"/>
                  <a:cs typeface="Arial"/>
                </a:rPr>
                <a:t>.9</a:t>
              </a:r>
            </a:p>
            <a:p>
              <a:pPr marL="83820">
                <a:lnSpc>
                  <a:spcPct val="100000"/>
                </a:lnSpc>
                <a:spcBef>
                  <a:spcPts val="480"/>
                </a:spcBef>
              </a:pPr>
              <a:r>
                <a:rPr sz="2000" dirty="0">
                  <a:latin typeface="Arial"/>
                  <a:cs typeface="Arial"/>
                </a:rPr>
                <a:t>3.12</a:t>
              </a:r>
            </a:p>
            <a:p>
              <a:pPr marL="83820">
                <a:lnSpc>
                  <a:spcPct val="100000"/>
                </a:lnSpc>
                <a:spcBef>
                  <a:spcPts val="480"/>
                </a:spcBef>
              </a:pPr>
              <a:r>
                <a:rPr sz="2000" dirty="0">
                  <a:latin typeface="Arial"/>
                  <a:cs typeface="Arial"/>
                </a:rPr>
                <a:t>23.7</a:t>
              </a:r>
            </a:p>
          </p:txBody>
        </p:sp>
      </p:grpSp>
      <p:sp>
        <p:nvSpPr>
          <p:cNvPr id="7" name="object 5">
            <a:extLst>
              <a:ext uri="{FF2B5EF4-FFF2-40B4-BE49-F238E27FC236}">
                <a16:creationId xmlns:a16="http://schemas.microsoft.com/office/drawing/2014/main" id="{07AC18F2-AEF0-4468-B481-E0761B933D72}"/>
              </a:ext>
            </a:extLst>
          </p:cNvPr>
          <p:cNvSpPr txBox="1"/>
          <p:nvPr/>
        </p:nvSpPr>
        <p:spPr>
          <a:xfrm>
            <a:off x="9080460" y="1159427"/>
            <a:ext cx="3111540" cy="289823"/>
          </a:xfrm>
          <a:prstGeom prst="rect">
            <a:avLst/>
          </a:prstGeom>
        </p:spPr>
        <p:txBody>
          <a:bodyPr vert="horz" wrap="square" lIns="0" tIns="12700" rIns="0" bIns="0" rtlCol="0">
            <a:spAutoFit/>
          </a:bodyPr>
          <a:lstStyle/>
          <a:p>
            <a:pPr marL="12700">
              <a:lnSpc>
                <a:spcPct val="100000"/>
              </a:lnSpc>
              <a:spcBef>
                <a:spcPts val="100"/>
              </a:spcBef>
            </a:pPr>
            <a:r>
              <a:rPr lang="fi-FI" spc="-10" dirty="0">
                <a:latin typeface="Arial"/>
                <a:cs typeface="Arial"/>
              </a:rPr>
              <a:t>Tyypillinen analyysi sulasta:</a:t>
            </a:r>
            <a:endParaRPr sz="1800" dirty="0">
              <a:latin typeface="Arial"/>
              <a:cs typeface="Arial"/>
            </a:endParaRPr>
          </a:p>
        </p:txBody>
      </p:sp>
      <p:pic>
        <p:nvPicPr>
          <p:cNvPr id="21" name="Picture 20" descr="A close up of a sign&#10;&#10;Description automatically generated">
            <a:extLst>
              <a:ext uri="{FF2B5EF4-FFF2-40B4-BE49-F238E27FC236}">
                <a16:creationId xmlns:a16="http://schemas.microsoft.com/office/drawing/2014/main" id="{D1F641C1-9BBC-4BE8-BCAE-FC93E2EB6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42" y="6059738"/>
            <a:ext cx="1227411" cy="429442"/>
          </a:xfrm>
          <a:prstGeom prst="rect">
            <a:avLst/>
          </a:prstGeom>
        </p:spPr>
      </p:pic>
      <p:sp>
        <p:nvSpPr>
          <p:cNvPr id="23" name="Arrow: Curved Down 22">
            <a:extLst>
              <a:ext uri="{FF2B5EF4-FFF2-40B4-BE49-F238E27FC236}">
                <a16:creationId xmlns:a16="http://schemas.microsoft.com/office/drawing/2014/main" id="{107E4ABE-5B16-4774-9D4E-0CD6B76E0F1A}"/>
              </a:ext>
            </a:extLst>
          </p:cNvPr>
          <p:cNvSpPr/>
          <p:nvPr/>
        </p:nvSpPr>
        <p:spPr>
          <a:xfrm rot="21061280">
            <a:off x="4836735" y="507210"/>
            <a:ext cx="4483480" cy="817690"/>
          </a:xfrm>
          <a:prstGeom prst="curved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207873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1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24" name="Picture 423" descr="Diagram&#10;&#10;Description automatically generated">
            <a:extLst>
              <a:ext uri="{FF2B5EF4-FFF2-40B4-BE49-F238E27FC236}">
                <a16:creationId xmlns:a16="http://schemas.microsoft.com/office/drawing/2014/main" id="{A91FB73F-5DB6-4119-B872-0BDF80BE0BFF}"/>
              </a:ext>
            </a:extLst>
          </p:cNvPr>
          <p:cNvPicPr>
            <a:picLocks noChangeAspect="1"/>
          </p:cNvPicPr>
          <p:nvPr/>
        </p:nvPicPr>
        <p:blipFill rotWithShape="1">
          <a:blip r:embed="rId2">
            <a:extLst>
              <a:ext uri="{28A0092B-C50C-407E-A947-70E740481C1C}">
                <a14:useLocalDpi xmlns:a14="http://schemas.microsoft.com/office/drawing/2010/main" val="0"/>
              </a:ext>
            </a:extLst>
          </a:blip>
          <a:srcRect l="-18790" t="-10624" r="-23030" b="369"/>
          <a:stretch/>
        </p:blipFill>
        <p:spPr>
          <a:xfrm>
            <a:off x="772043" y="532771"/>
            <a:ext cx="10040391" cy="571780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443" name="TextBox 442">
            <a:extLst>
              <a:ext uri="{FF2B5EF4-FFF2-40B4-BE49-F238E27FC236}">
                <a16:creationId xmlns:a16="http://schemas.microsoft.com/office/drawing/2014/main" id="{F5A3435D-643B-45A3-A828-2C9D8349A972}"/>
              </a:ext>
            </a:extLst>
          </p:cNvPr>
          <p:cNvSpPr txBox="1"/>
          <p:nvPr/>
        </p:nvSpPr>
        <p:spPr>
          <a:xfrm>
            <a:off x="5540734" y="5760000"/>
            <a:ext cx="2489383" cy="644415"/>
          </a:xfrm>
          <a:prstGeom prst="rect">
            <a:avLst/>
          </a:prstGeom>
          <a:solidFill>
            <a:srgbClr val="D8EBD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http://www.saney-dkiagrams.com/lost-gem-energy-analysis-motiva/</a:t>
            </a:r>
          </a:p>
        </p:txBody>
      </p:sp>
      <p:sp>
        <p:nvSpPr>
          <p:cNvPr id="2" name="Title 1">
            <a:extLst>
              <a:ext uri="{FF2B5EF4-FFF2-40B4-BE49-F238E27FC236}">
                <a16:creationId xmlns:a16="http://schemas.microsoft.com/office/drawing/2014/main" id="{C71B234A-3CD9-435B-9B7C-D60F33E2F954}"/>
              </a:ext>
            </a:extLst>
          </p:cNvPr>
          <p:cNvSpPr>
            <a:spLocks noGrp="1"/>
          </p:cNvSpPr>
          <p:nvPr>
            <p:ph type="title"/>
          </p:nvPr>
        </p:nvSpPr>
        <p:spPr>
          <a:xfrm>
            <a:off x="8829178" y="194332"/>
            <a:ext cx="3254874" cy="2123544"/>
          </a:xfrm>
        </p:spPr>
        <p:txBody>
          <a:bodyPr vert="horz" lIns="91440" tIns="45720" rIns="91440" bIns="45720" rtlCol="0" anchor="b">
            <a:normAutofit/>
          </a:bodyPr>
          <a:lstStyle/>
          <a:p>
            <a:r>
              <a:rPr lang="en-US" sz="4000" b="1" dirty="0" err="1">
                <a:latin typeface="+mj-lt"/>
                <a:ea typeface="+mj-ea"/>
                <a:cs typeface="+mj-cs"/>
              </a:rPr>
              <a:t>Esimerkkinä</a:t>
            </a:r>
            <a:r>
              <a:rPr lang="en-US" sz="4000" b="1" dirty="0">
                <a:latin typeface="+mj-lt"/>
                <a:ea typeface="+mj-ea"/>
                <a:cs typeface="+mj-cs"/>
              </a:rPr>
              <a:t> </a:t>
            </a:r>
            <a:r>
              <a:rPr lang="en-US" sz="4000" b="1" dirty="0" err="1">
                <a:latin typeface="+mj-lt"/>
                <a:ea typeface="+mj-ea"/>
                <a:cs typeface="+mj-cs"/>
              </a:rPr>
              <a:t>Sellutehtaan</a:t>
            </a:r>
            <a:r>
              <a:rPr lang="en-US" sz="4000" b="1" spc="-114" dirty="0">
                <a:latin typeface="+mj-lt"/>
                <a:ea typeface="+mj-ea"/>
                <a:cs typeface="+mj-cs"/>
              </a:rPr>
              <a:t> </a:t>
            </a:r>
            <a:r>
              <a:rPr lang="en-US" sz="4000" b="1" dirty="0">
                <a:latin typeface="+mj-lt"/>
                <a:ea typeface="+mj-ea"/>
                <a:cs typeface="+mj-cs"/>
              </a:rPr>
              <a:t>Sankey-</a:t>
            </a:r>
            <a:r>
              <a:rPr lang="en-US" sz="4000" b="1" dirty="0" err="1">
                <a:latin typeface="+mj-lt"/>
                <a:ea typeface="+mj-ea"/>
                <a:cs typeface="+mj-cs"/>
              </a:rPr>
              <a:t>kaavio</a:t>
            </a:r>
            <a:endParaRPr lang="en-US" sz="4000" b="1" dirty="0">
              <a:latin typeface="+mj-lt"/>
              <a:ea typeface="+mj-ea"/>
              <a:cs typeface="+mj-cs"/>
            </a:endParaRPr>
          </a:p>
        </p:txBody>
      </p:sp>
      <p:pic>
        <p:nvPicPr>
          <p:cNvPr id="3" name="Picture 2" descr="A close up of a sign&#10;&#10;Description automatically generated">
            <a:extLst>
              <a:ext uri="{FF2B5EF4-FFF2-40B4-BE49-F238E27FC236}">
                <a16:creationId xmlns:a16="http://schemas.microsoft.com/office/drawing/2014/main" id="{864129FE-E18A-459F-B8AC-C9064EBCF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996" y="6058121"/>
            <a:ext cx="1227411" cy="429442"/>
          </a:xfrm>
          <a:prstGeom prst="rect">
            <a:avLst/>
          </a:prstGeom>
        </p:spPr>
      </p:pic>
    </p:spTree>
    <p:extLst>
      <p:ext uri="{BB962C8B-B14F-4D97-AF65-F5344CB8AC3E}">
        <p14:creationId xmlns:p14="http://schemas.microsoft.com/office/powerpoint/2010/main" val="4005789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85D63258-388D-4235-A16A-AE2F76F5F1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3794" y="-1128542"/>
            <a:ext cx="12236538" cy="5335561"/>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Alatunnisteen paikkamerkki 3"/>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
        <p:nvSpPr>
          <p:cNvPr id="2" name="Otsikko 1"/>
          <p:cNvSpPr>
            <a:spLocks noGrp="1"/>
          </p:cNvSpPr>
          <p:nvPr>
            <p:ph type="title"/>
          </p:nvPr>
        </p:nvSpPr>
        <p:spPr>
          <a:xfrm>
            <a:off x="8769355" y="-14005"/>
            <a:ext cx="5438083" cy="1000655"/>
          </a:xfrm>
        </p:spPr>
        <p:txBody>
          <a:bodyPr vert="horz" lIns="91440" tIns="45720" rIns="91440" bIns="45720" rtlCol="0" anchor="t">
            <a:normAutofit/>
          </a:bodyPr>
          <a:lstStyle/>
          <a:p>
            <a:r>
              <a:rPr lang="en-US" sz="4000" b="1" dirty="0" err="1">
                <a:solidFill>
                  <a:schemeClr val="bg1"/>
                </a:solidFill>
                <a:latin typeface="+mj-lt"/>
                <a:ea typeface="+mj-ea"/>
                <a:cs typeface="+mj-cs"/>
              </a:rPr>
              <a:t>Energian</a:t>
            </a:r>
            <a:r>
              <a:rPr lang="en-US" sz="4000" b="1" dirty="0">
                <a:solidFill>
                  <a:schemeClr val="bg1"/>
                </a:solidFill>
                <a:latin typeface="+mj-lt"/>
                <a:ea typeface="+mj-ea"/>
                <a:cs typeface="+mj-cs"/>
              </a:rPr>
              <a:t> </a:t>
            </a:r>
            <a:r>
              <a:rPr lang="en-US" sz="4000" b="1" dirty="0" err="1">
                <a:solidFill>
                  <a:schemeClr val="bg1"/>
                </a:solidFill>
                <a:latin typeface="+mj-lt"/>
                <a:ea typeface="+mj-ea"/>
                <a:cs typeface="+mj-cs"/>
              </a:rPr>
              <a:t>käyttöä</a:t>
            </a:r>
            <a:endParaRPr lang="en-US" sz="4000" b="1" dirty="0">
              <a:solidFill>
                <a:schemeClr val="bg1"/>
              </a:solidFill>
              <a:latin typeface="+mj-lt"/>
              <a:ea typeface="+mj-ea"/>
              <a:cs typeface="+mj-cs"/>
            </a:endParaRPr>
          </a:p>
        </p:txBody>
      </p:sp>
      <p:sp>
        <p:nvSpPr>
          <p:cNvPr id="18" name="TextBox 17">
            <a:extLst>
              <a:ext uri="{FF2B5EF4-FFF2-40B4-BE49-F238E27FC236}">
                <a16:creationId xmlns:a16="http://schemas.microsoft.com/office/drawing/2014/main" id="{67058857-DE43-4EC4-872F-7A03DC090314}"/>
              </a:ext>
            </a:extLst>
          </p:cNvPr>
          <p:cNvSpPr txBox="1"/>
          <p:nvPr/>
        </p:nvSpPr>
        <p:spPr>
          <a:xfrm>
            <a:off x="3500841" y="2546"/>
            <a:ext cx="26445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white"/>
                </a:solidFill>
                <a:effectLst/>
                <a:uLnTx/>
                <a:uFillTx/>
                <a:latin typeface="Calibri" panose="020F0502020204030204"/>
                <a:ea typeface="+mn-ea"/>
                <a:cs typeface="+mn-cs"/>
              </a:rPr>
              <a:t>PAPERIRADAN KUIVAUS</a:t>
            </a:r>
          </a:p>
        </p:txBody>
      </p:sp>
      <p:cxnSp>
        <p:nvCxnSpPr>
          <p:cNvPr id="19" name="Straight Arrow Connector 18">
            <a:extLst>
              <a:ext uri="{FF2B5EF4-FFF2-40B4-BE49-F238E27FC236}">
                <a16:creationId xmlns:a16="http://schemas.microsoft.com/office/drawing/2014/main" id="{4F843987-E8F0-414D-B585-2470A3633A83}"/>
              </a:ext>
            </a:extLst>
          </p:cNvPr>
          <p:cNvCxnSpPr>
            <a:cxnSpLocks/>
            <a:stCxn id="18" idx="3"/>
          </p:cNvCxnSpPr>
          <p:nvPr/>
        </p:nvCxnSpPr>
        <p:spPr>
          <a:xfrm>
            <a:off x="6145347" y="202601"/>
            <a:ext cx="400770" cy="381488"/>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0FFA8A3D-8C86-40A6-A561-97D5FF76400A}"/>
              </a:ext>
            </a:extLst>
          </p:cNvPr>
          <p:cNvSpPr txBox="1"/>
          <p:nvPr/>
        </p:nvSpPr>
        <p:spPr>
          <a:xfrm>
            <a:off x="7075003" y="842077"/>
            <a:ext cx="503971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white"/>
                </a:solidFill>
                <a:effectLst/>
                <a:uLnTx/>
                <a:uFillTx/>
                <a:latin typeface="Calibri" panose="020F0502020204030204"/>
                <a:ea typeface="+mn-ea"/>
                <a:cs typeface="+mn-cs"/>
              </a:rPr>
              <a:t>MUSTALIPEÄN VÄKEVÖINTI HAIHDUTTAMALLA</a:t>
            </a:r>
          </a:p>
        </p:txBody>
      </p:sp>
      <p:cxnSp>
        <p:nvCxnSpPr>
          <p:cNvPr id="21" name="Straight Arrow Connector 20">
            <a:extLst>
              <a:ext uri="{FF2B5EF4-FFF2-40B4-BE49-F238E27FC236}">
                <a16:creationId xmlns:a16="http://schemas.microsoft.com/office/drawing/2014/main" id="{BD839AD2-2CD5-4E81-9758-77DBBEB5C13F}"/>
              </a:ext>
            </a:extLst>
          </p:cNvPr>
          <p:cNvCxnSpPr>
            <a:cxnSpLocks/>
            <a:stCxn id="20" idx="2"/>
          </p:cNvCxnSpPr>
          <p:nvPr/>
        </p:nvCxnSpPr>
        <p:spPr>
          <a:xfrm flipH="1">
            <a:off x="7943850" y="1242187"/>
            <a:ext cx="1651010" cy="988116"/>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055A54CD-09B8-4B7B-A391-0C53D6C4EA05}"/>
              </a:ext>
            </a:extLst>
          </p:cNvPr>
          <p:cNvSpPr txBox="1"/>
          <p:nvPr/>
        </p:nvSpPr>
        <p:spPr>
          <a:xfrm>
            <a:off x="3509770" y="986744"/>
            <a:ext cx="25753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rPr>
              <a:t>KAIVINKONE (mittakaava)</a:t>
            </a:r>
          </a:p>
        </p:txBody>
      </p:sp>
      <p:cxnSp>
        <p:nvCxnSpPr>
          <p:cNvPr id="23" name="Straight Arrow Connector 22">
            <a:extLst>
              <a:ext uri="{FF2B5EF4-FFF2-40B4-BE49-F238E27FC236}">
                <a16:creationId xmlns:a16="http://schemas.microsoft.com/office/drawing/2014/main" id="{0F8F65CE-45A0-41AE-9725-F56C87D44DC8}"/>
              </a:ext>
            </a:extLst>
          </p:cNvPr>
          <p:cNvCxnSpPr>
            <a:cxnSpLocks/>
            <a:stCxn id="22" idx="2"/>
          </p:cNvCxnSpPr>
          <p:nvPr/>
        </p:nvCxnSpPr>
        <p:spPr>
          <a:xfrm>
            <a:off x="4797430" y="1356076"/>
            <a:ext cx="1347917" cy="462202"/>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 name="Rectangle 2">
            <a:extLst>
              <a:ext uri="{FF2B5EF4-FFF2-40B4-BE49-F238E27FC236}">
                <a16:creationId xmlns:a16="http://schemas.microsoft.com/office/drawing/2014/main" id="{02E8BF6A-1A19-4081-AA99-C8E09A5C5C60}"/>
              </a:ext>
            </a:extLst>
          </p:cNvPr>
          <p:cNvSpPr/>
          <p:nvPr/>
        </p:nvSpPr>
        <p:spPr>
          <a:xfrm>
            <a:off x="5745213" y="3986740"/>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Sellutehtaat ovat myös merkittäviä uusiutuvan energia tuottajia tuottamalla selluloosan tuotannosta ylijäävästä puuaineksen sivuvirrasta lämpöä ja sähköä hyötysuhteeltaan tehokkaissa yhteistuotantolaitoksissa (CHP). Tehtaan toiminnan aikaiseen energiatehokkuuteen vaikuttavat tuotantoprosessin toteutuksen tehokkuus ja laitekannan sekä rakenteiden energiatehokkuus. Energiatehokkuutta voidaan parantaa myös häviö- ja hukkaenergian kierrätyksellä ja uusiokäytöllä</a:t>
            </a:r>
          </a:p>
        </p:txBody>
      </p:sp>
      <p:sp>
        <p:nvSpPr>
          <p:cNvPr id="5" name="Rectangle 4">
            <a:extLst>
              <a:ext uri="{FF2B5EF4-FFF2-40B4-BE49-F238E27FC236}">
                <a16:creationId xmlns:a16="http://schemas.microsoft.com/office/drawing/2014/main" id="{B9338CEF-BE7B-46E5-8418-994BA61B8760}"/>
              </a:ext>
            </a:extLst>
          </p:cNvPr>
          <p:cNvSpPr/>
          <p:nvPr/>
        </p:nvSpPr>
        <p:spPr>
          <a:xfrm>
            <a:off x="7290356" y="6220266"/>
            <a:ext cx="456138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https://www.merinova.fi/wp-content/uploads/</a:t>
            </a:r>
            <a:r>
              <a:rPr kumimoji="0" lang="fi-FI" sz="12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2019/04/Tulevaisuuden-energiatehokas-tehdas</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.pdf</a:t>
            </a: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717D795-507E-4F1F-B403-EF3EBAA03481}"/>
              </a:ext>
            </a:extLst>
          </p:cNvPr>
          <p:cNvSpPr/>
          <p:nvPr/>
        </p:nvSpPr>
        <p:spPr>
          <a:xfrm>
            <a:off x="231000" y="4215456"/>
            <a:ext cx="524038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Merkittävä osa sellutehtaan kokonaisenergiasta kuluu veden haihduttamiseen: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Poltettavasta puusta (Savukaasun mukana)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Mustalipeän haihdutus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Veden haihduttaminen paperista ja sellusta</a:t>
            </a:r>
          </a:p>
        </p:txBody>
      </p:sp>
      <p:sp>
        <p:nvSpPr>
          <p:cNvPr id="25" name="TextBox 24">
            <a:extLst>
              <a:ext uri="{FF2B5EF4-FFF2-40B4-BE49-F238E27FC236}">
                <a16:creationId xmlns:a16="http://schemas.microsoft.com/office/drawing/2014/main" id="{EE82CA75-B845-4DAF-894F-CBCB222173AA}"/>
              </a:ext>
            </a:extLst>
          </p:cNvPr>
          <p:cNvSpPr txBox="1"/>
          <p:nvPr/>
        </p:nvSpPr>
        <p:spPr>
          <a:xfrm>
            <a:off x="10631852" y="3606634"/>
            <a:ext cx="15552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5B9BD5"/>
                </a:solidFill>
                <a:effectLst/>
                <a:uLnTx/>
                <a:uFillTx/>
                <a:latin typeface="Calibri" panose="020F0502020204030204"/>
                <a:ea typeface="+mn-ea"/>
                <a:cs typeface="+mn-cs"/>
              </a:rPr>
              <a:t>Kuva: Kimmo Kemppainen</a:t>
            </a:r>
          </a:p>
        </p:txBody>
      </p:sp>
    </p:spTree>
    <p:extLst>
      <p:ext uri="{BB962C8B-B14F-4D97-AF65-F5344CB8AC3E}">
        <p14:creationId xmlns:p14="http://schemas.microsoft.com/office/powerpoint/2010/main" val="3644123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85D63258-388D-4235-A16A-AE2F76F5F1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11590" y="3014"/>
            <a:ext cx="15021941" cy="3535437"/>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Alatunnisteen paikkamerkki 3"/>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kiertotalousamk.fi</a:t>
            </a:r>
          </a:p>
        </p:txBody>
      </p:sp>
      <p:sp>
        <p:nvSpPr>
          <p:cNvPr id="2" name="Otsikko 1"/>
          <p:cNvSpPr>
            <a:spLocks noGrp="1"/>
          </p:cNvSpPr>
          <p:nvPr>
            <p:ph type="title"/>
          </p:nvPr>
        </p:nvSpPr>
        <p:spPr>
          <a:xfrm>
            <a:off x="96966" y="473900"/>
            <a:ext cx="5438083" cy="1000655"/>
          </a:xfrm>
        </p:spPr>
        <p:txBody>
          <a:bodyPr vert="horz" lIns="91440" tIns="45720" rIns="91440" bIns="45720" rtlCol="0" anchor="t">
            <a:normAutofit/>
          </a:bodyPr>
          <a:lstStyle/>
          <a:p>
            <a:r>
              <a:rPr lang="en-US" sz="4000" b="1" dirty="0" err="1">
                <a:latin typeface="+mj-lt"/>
                <a:ea typeface="+mj-ea"/>
                <a:cs typeface="+mj-cs"/>
              </a:rPr>
              <a:t>Hukkaenergiaa</a:t>
            </a:r>
            <a:endParaRPr lang="en-US" sz="4000" b="1" dirty="0">
              <a:latin typeface="+mj-lt"/>
              <a:ea typeface="+mj-ea"/>
              <a:cs typeface="+mj-cs"/>
            </a:endParaRPr>
          </a:p>
        </p:txBody>
      </p:sp>
      <p:sp>
        <p:nvSpPr>
          <p:cNvPr id="18" name="TextBox 17">
            <a:extLst>
              <a:ext uri="{FF2B5EF4-FFF2-40B4-BE49-F238E27FC236}">
                <a16:creationId xmlns:a16="http://schemas.microsoft.com/office/drawing/2014/main" id="{67058857-DE43-4EC4-872F-7A03DC090314}"/>
              </a:ext>
            </a:extLst>
          </p:cNvPr>
          <p:cNvSpPr txBox="1"/>
          <p:nvPr/>
        </p:nvSpPr>
        <p:spPr>
          <a:xfrm>
            <a:off x="1443286" y="0"/>
            <a:ext cx="63918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MUSTALIPEÄSTÄ HAIHTUMATON VESI POISTUU N.+140C HÖYRYNÄ</a:t>
            </a:r>
          </a:p>
        </p:txBody>
      </p:sp>
      <p:cxnSp>
        <p:nvCxnSpPr>
          <p:cNvPr id="19" name="Straight Arrow Connector 18">
            <a:extLst>
              <a:ext uri="{FF2B5EF4-FFF2-40B4-BE49-F238E27FC236}">
                <a16:creationId xmlns:a16="http://schemas.microsoft.com/office/drawing/2014/main" id="{4F843987-E8F0-414D-B585-2470A3633A83}"/>
              </a:ext>
            </a:extLst>
          </p:cNvPr>
          <p:cNvCxnSpPr>
            <a:cxnSpLocks/>
            <a:stCxn id="18" idx="2"/>
          </p:cNvCxnSpPr>
          <p:nvPr/>
        </p:nvCxnSpPr>
        <p:spPr>
          <a:xfrm>
            <a:off x="4639225" y="369332"/>
            <a:ext cx="1802397" cy="305069"/>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5D8D847F-85F3-4F7C-921B-A8E8DDCA685F}"/>
              </a:ext>
            </a:extLst>
          </p:cNvPr>
          <p:cNvSpPr txBox="1"/>
          <p:nvPr/>
        </p:nvSpPr>
        <p:spPr>
          <a:xfrm>
            <a:off x="8254091" y="305069"/>
            <a:ext cx="45032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PAPERIRADASTA HAIHDUTETTU VESI</a:t>
            </a:r>
          </a:p>
        </p:txBody>
      </p:sp>
      <p:cxnSp>
        <p:nvCxnSpPr>
          <p:cNvPr id="21" name="Straight Arrow Connector 20">
            <a:extLst>
              <a:ext uri="{FF2B5EF4-FFF2-40B4-BE49-F238E27FC236}">
                <a16:creationId xmlns:a16="http://schemas.microsoft.com/office/drawing/2014/main" id="{1DD3CD39-1E9D-4906-A997-9530692C8370}"/>
              </a:ext>
            </a:extLst>
          </p:cNvPr>
          <p:cNvCxnSpPr>
            <a:cxnSpLocks/>
          </p:cNvCxnSpPr>
          <p:nvPr/>
        </p:nvCxnSpPr>
        <p:spPr>
          <a:xfrm>
            <a:off x="10505694" y="698735"/>
            <a:ext cx="246670" cy="854185"/>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 name="Rectangle 2">
            <a:extLst>
              <a:ext uri="{FF2B5EF4-FFF2-40B4-BE49-F238E27FC236}">
                <a16:creationId xmlns:a16="http://schemas.microsoft.com/office/drawing/2014/main" id="{2836306E-142C-48F4-A6BE-6DCA5E391E15}"/>
              </a:ext>
            </a:extLst>
          </p:cNvPr>
          <p:cNvSpPr/>
          <p:nvPr/>
        </p:nvSpPr>
        <p:spPr>
          <a:xfrm>
            <a:off x="517072" y="3792806"/>
            <a:ext cx="521836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Mustalipeän polttoon tarkoitettujen soodakattiloiden osuus Suomen energiantuotannossa on merkittävä. Metsäteollisuuden jäteliemien osuus Suomen uusiutuvan energian tuotannosta on noin kolmannes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(Suomen virallinen tilasto (SVT): Energian hankinta ja kulutus [verkkojulkaisu].</a:t>
            </a:r>
            <a:b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ISSN=1799-795X. Helsinki: Tilastokeskus [viitattu: 8.6.2020].</a:t>
            </a:r>
            <a:b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Saantitapa: http://www.stat.fi/til/ehk/tau.html)</a:t>
            </a:r>
          </a:p>
        </p:txBody>
      </p:sp>
      <p:sp>
        <p:nvSpPr>
          <p:cNvPr id="5" name="Rectangle 4">
            <a:extLst>
              <a:ext uri="{FF2B5EF4-FFF2-40B4-BE49-F238E27FC236}">
                <a16:creationId xmlns:a16="http://schemas.microsoft.com/office/drawing/2014/main" id="{4773AA96-7FAD-47C1-9E10-FC00946E982F}"/>
              </a:ext>
            </a:extLst>
          </p:cNvPr>
          <p:cNvSpPr/>
          <p:nvPr/>
        </p:nvSpPr>
        <p:spPr>
          <a:xfrm>
            <a:off x="5812908" y="3866212"/>
            <a:ext cx="629857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Mustalipeä on heikkolaatuinen polttoaine, jos sitä verrataan muihin tavanomaisiin voimalaitoskattiloissa käytettyihin polttoaineisiin. Se sisältää haihdutustavasta riippuen vielä 20 - 40 % vettä ja sen kuiva-aineosuudesta jopa 40 % on palamattomia epäorgaanisia aineita. Mustalipeä on suuresta veden ja tuhkan määrästä sekä pienestä lämpöarvosta johtuen haasteellinen polttoaine poltettavaksi.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(Hupa Mikko, Hyöty Paavo. 2002. Mustalipeän poltto ja soodakattila. Teoksessa: </a:t>
            </a:r>
            <a:r>
              <a:rPr kumimoji="0" lang="fi-FI" sz="1200" b="0" i="0" u="none" strike="noStrike" kern="1200" cap="none" spc="0" normalizeH="0" baseline="0" noProof="0" dirty="0" err="1">
                <a:ln>
                  <a:noFill/>
                </a:ln>
                <a:solidFill>
                  <a:prstClr val="black"/>
                </a:solidFill>
                <a:effectLst/>
                <a:uLnTx/>
                <a:uFillTx/>
                <a:latin typeface="Calibri" panose="020F0502020204030204"/>
                <a:ea typeface="+mn-ea"/>
                <a:cs typeface="+mn-cs"/>
              </a:rPr>
              <a:t>Raiko</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Risto et al. Poltto ja palaminen.)</a:t>
            </a:r>
          </a:p>
        </p:txBody>
      </p:sp>
      <p:sp>
        <p:nvSpPr>
          <p:cNvPr id="22" name="TextBox 21">
            <a:extLst>
              <a:ext uri="{FF2B5EF4-FFF2-40B4-BE49-F238E27FC236}">
                <a16:creationId xmlns:a16="http://schemas.microsoft.com/office/drawing/2014/main" id="{30FA5ECA-6F37-4A2C-ADF1-5F7FE815BA63}"/>
              </a:ext>
            </a:extLst>
          </p:cNvPr>
          <p:cNvSpPr txBox="1"/>
          <p:nvPr/>
        </p:nvSpPr>
        <p:spPr>
          <a:xfrm>
            <a:off x="262259" y="1170317"/>
            <a:ext cx="51720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1" u="none" strike="noStrike" kern="1200" cap="none" spc="0" normalizeH="0" baseline="0" noProof="0" dirty="0">
                <a:ln>
                  <a:noFill/>
                </a:ln>
                <a:solidFill>
                  <a:prstClr val="black"/>
                </a:solidFill>
                <a:effectLst/>
                <a:uLnTx/>
                <a:uFillTx/>
                <a:latin typeface="Calibri" panose="020F0502020204030204"/>
                <a:ea typeface="+mn-ea"/>
                <a:cs typeface="+mn-cs"/>
              </a:rPr>
              <a:t>ENERGIAINTENSIIVINEN TUOTANTO TUOTTAA PALJON VIELÄ HYÖDYNTÄMÄTÖNTÄ MATALAPAINEHÖYRYÄ</a:t>
            </a:r>
          </a:p>
        </p:txBody>
      </p:sp>
      <p:sp>
        <p:nvSpPr>
          <p:cNvPr id="23" name="TextBox 22">
            <a:extLst>
              <a:ext uri="{FF2B5EF4-FFF2-40B4-BE49-F238E27FC236}">
                <a16:creationId xmlns:a16="http://schemas.microsoft.com/office/drawing/2014/main" id="{4E313CE8-34B7-4113-AB0B-440D3C6D597A}"/>
              </a:ext>
            </a:extLst>
          </p:cNvPr>
          <p:cNvSpPr txBox="1"/>
          <p:nvPr/>
        </p:nvSpPr>
        <p:spPr>
          <a:xfrm>
            <a:off x="10556244" y="3345827"/>
            <a:ext cx="15552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5B9BD5"/>
                </a:solidFill>
                <a:effectLst/>
                <a:uLnTx/>
                <a:uFillTx/>
                <a:latin typeface="Calibri" panose="020F0502020204030204"/>
                <a:ea typeface="+mn-ea"/>
                <a:cs typeface="+mn-cs"/>
              </a:rPr>
              <a:t>Kuva: Kimmo Kemppainen</a:t>
            </a:r>
          </a:p>
        </p:txBody>
      </p:sp>
    </p:spTree>
    <p:extLst>
      <p:ext uri="{BB962C8B-B14F-4D97-AF65-F5344CB8AC3E}">
        <p14:creationId xmlns:p14="http://schemas.microsoft.com/office/powerpoint/2010/main" val="22991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8981-BDA5-4A76-AF43-39496D467447}"/>
              </a:ext>
            </a:extLst>
          </p:cNvPr>
          <p:cNvSpPr>
            <a:spLocks noGrp="1"/>
          </p:cNvSpPr>
          <p:nvPr>
            <p:ph type="title"/>
          </p:nvPr>
        </p:nvSpPr>
        <p:spPr/>
        <p:txBody>
          <a:bodyPr/>
          <a:lstStyle/>
          <a:p>
            <a:r>
              <a:rPr lang="fi-FI" dirty="0"/>
              <a:t>Ominaislämpökapasiteetti, </a:t>
            </a:r>
            <a:r>
              <a:rPr lang="fi-FI" dirty="0">
                <a:solidFill>
                  <a:srgbClr val="FF0000"/>
                </a:solidFill>
              </a:rPr>
              <a:t>c</a:t>
            </a:r>
          </a:p>
        </p:txBody>
      </p:sp>
      <p:sp>
        <p:nvSpPr>
          <p:cNvPr id="3" name="Content Placeholder 2">
            <a:extLst>
              <a:ext uri="{FF2B5EF4-FFF2-40B4-BE49-F238E27FC236}">
                <a16:creationId xmlns:a16="http://schemas.microsoft.com/office/drawing/2014/main" id="{71C48429-FE67-46C0-B5BA-093CDCF010BD}"/>
              </a:ext>
            </a:extLst>
          </p:cNvPr>
          <p:cNvSpPr>
            <a:spLocks noGrp="1"/>
          </p:cNvSpPr>
          <p:nvPr>
            <p:ph idx="1"/>
          </p:nvPr>
        </p:nvSpPr>
        <p:spPr/>
        <p:txBody>
          <a:bodyPr>
            <a:normAutofit/>
          </a:bodyPr>
          <a:lstStyle/>
          <a:p>
            <a:r>
              <a:rPr lang="fi-FI" dirty="0"/>
              <a:t>Jokaisella aineella ja niiden olomuodoilla on niille ominainen lämpömäärä, joka tarvitaan nostamaan 1 kg massan lämpötilaa 1 K.</a:t>
            </a:r>
          </a:p>
          <a:p>
            <a:r>
              <a:rPr lang="fi-FI" dirty="0"/>
              <a:t>Tätä verrannollisuuskerrointa, joka liittää massan ja lämpötilan muutoksen lämpömäärään, sanotaan ominaislämpökapasiteetiksi, c</a:t>
            </a:r>
          </a:p>
          <a:p>
            <a:r>
              <a:rPr lang="fi-FI" dirty="0"/>
              <a:t>Kappaleen massan lämmittämiseen tarvittavaa lämpömäärä: </a:t>
            </a:r>
          </a:p>
          <a:p>
            <a:r>
              <a:rPr lang="fi-FI" dirty="0"/>
              <a:t>Q=m</a:t>
            </a:r>
            <a:r>
              <a:rPr lang="fi-FI" dirty="0">
                <a:solidFill>
                  <a:srgbClr val="FF0000"/>
                </a:solidFill>
              </a:rPr>
              <a:t>c</a:t>
            </a:r>
            <a:r>
              <a:rPr lang="fi-FI" dirty="0"/>
              <a:t> ∆T</a:t>
            </a:r>
          </a:p>
          <a:p>
            <a:pPr lvl="1"/>
            <a:r>
              <a:rPr lang="fi-FI" dirty="0"/>
              <a:t>m on massa </a:t>
            </a:r>
          </a:p>
          <a:p>
            <a:pPr lvl="1"/>
            <a:r>
              <a:rPr lang="fi-FI" dirty="0"/>
              <a:t>∆T on lämpötilan muutos</a:t>
            </a:r>
          </a:p>
          <a:p>
            <a:r>
              <a:rPr lang="fi-FI" dirty="0"/>
              <a:t>Ominaislämpökapasiteetin (c) yksikkö: kJ/</a:t>
            </a:r>
            <a:r>
              <a:rPr lang="fi-FI" dirty="0" err="1"/>
              <a:t>kgK</a:t>
            </a:r>
            <a:r>
              <a:rPr lang="fi-FI" dirty="0"/>
              <a:t> tai kJ/</a:t>
            </a:r>
            <a:r>
              <a:rPr lang="fi-FI" dirty="0" err="1"/>
              <a:t>kg°C</a:t>
            </a:r>
            <a:endParaRPr lang="fi-FI" dirty="0"/>
          </a:p>
        </p:txBody>
      </p:sp>
      <p:sp>
        <p:nvSpPr>
          <p:cNvPr id="4" name="Footer Placeholder 3">
            <a:extLst>
              <a:ext uri="{FF2B5EF4-FFF2-40B4-BE49-F238E27FC236}">
                <a16:creationId xmlns:a16="http://schemas.microsoft.com/office/drawing/2014/main" id="{FDFAA167-7269-4D54-9C55-033863D77CCD}"/>
              </a:ext>
            </a:extLst>
          </p:cNvPr>
          <p:cNvSpPr>
            <a:spLocks noGrp="1"/>
          </p:cNvSpPr>
          <p:nvPr>
            <p:ph type="ftr" sz="quarter" idx="11"/>
          </p:nvPr>
        </p:nvSpPr>
        <p:spPr/>
        <p:txBody>
          <a:bodyPr/>
          <a:lstStyle/>
          <a:p>
            <a:r>
              <a:rPr lang="fi-FI"/>
              <a:t>kiertotalousamk.fi</a:t>
            </a:r>
          </a:p>
        </p:txBody>
      </p:sp>
      <p:sp>
        <p:nvSpPr>
          <p:cNvPr id="6" name="TextBox 5">
            <a:extLst>
              <a:ext uri="{FF2B5EF4-FFF2-40B4-BE49-F238E27FC236}">
                <a16:creationId xmlns:a16="http://schemas.microsoft.com/office/drawing/2014/main" id="{D6628C9D-A532-4751-9742-E9C9E2F78C5E}"/>
              </a:ext>
            </a:extLst>
          </p:cNvPr>
          <p:cNvSpPr txBox="1"/>
          <p:nvPr/>
        </p:nvSpPr>
        <p:spPr>
          <a:xfrm>
            <a:off x="4683443" y="5961648"/>
            <a:ext cx="6097904" cy="338554"/>
          </a:xfrm>
          <a:prstGeom prst="rect">
            <a:avLst/>
          </a:prstGeom>
          <a:noFill/>
        </p:spPr>
        <p:txBody>
          <a:bodyPr wrap="square">
            <a:spAutoFit/>
          </a:bodyPr>
          <a:lstStyle/>
          <a:p>
            <a:r>
              <a:rPr lang="fi-FI" sz="1600" dirty="0">
                <a:hlinkClick r:id="rId2"/>
              </a:rPr>
              <a:t>https://fi.wikipedia.org/wiki/Ominaisl%C3%A4mp%C3%B6kapasiteetti</a:t>
            </a:r>
            <a:endParaRPr lang="fi-FI" sz="1600" dirty="0"/>
          </a:p>
        </p:txBody>
      </p:sp>
      <p:pic>
        <p:nvPicPr>
          <p:cNvPr id="7" name="Picture 6" descr="A picture containing text, clipart&#10;&#10;Description automatically generated">
            <a:extLst>
              <a:ext uri="{FF2B5EF4-FFF2-40B4-BE49-F238E27FC236}">
                <a16:creationId xmlns:a16="http://schemas.microsoft.com/office/drawing/2014/main" id="{824D3671-0BBD-45A6-877E-12C6B4032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302420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86C1-E99D-4D5D-A847-2975890A1FC5}"/>
              </a:ext>
            </a:extLst>
          </p:cNvPr>
          <p:cNvSpPr>
            <a:spLocks noGrp="1"/>
          </p:cNvSpPr>
          <p:nvPr>
            <p:ph type="title"/>
          </p:nvPr>
        </p:nvSpPr>
        <p:spPr>
          <a:xfrm>
            <a:off x="403860" y="78019"/>
            <a:ext cx="10515600" cy="1325563"/>
          </a:xfrm>
        </p:spPr>
        <p:txBody>
          <a:bodyPr/>
          <a:lstStyle/>
          <a:p>
            <a:r>
              <a:rPr lang="fi-FI" dirty="0"/>
              <a:t>Olomuotojen muutokset</a:t>
            </a:r>
          </a:p>
        </p:txBody>
      </p:sp>
      <p:sp>
        <p:nvSpPr>
          <p:cNvPr id="3" name="Content Placeholder 2">
            <a:extLst>
              <a:ext uri="{FF2B5EF4-FFF2-40B4-BE49-F238E27FC236}">
                <a16:creationId xmlns:a16="http://schemas.microsoft.com/office/drawing/2014/main" id="{76C8903D-7D61-42C6-93A3-2D17E83D19CB}"/>
              </a:ext>
            </a:extLst>
          </p:cNvPr>
          <p:cNvSpPr>
            <a:spLocks noGrp="1"/>
          </p:cNvSpPr>
          <p:nvPr>
            <p:ph idx="1"/>
          </p:nvPr>
        </p:nvSpPr>
        <p:spPr>
          <a:xfrm>
            <a:off x="838200" y="1539875"/>
            <a:ext cx="4675094" cy="4161289"/>
          </a:xfrm>
        </p:spPr>
        <p:txBody>
          <a:bodyPr/>
          <a:lstStyle/>
          <a:p>
            <a:pPr marL="0" indent="0">
              <a:buNone/>
            </a:pPr>
            <a:r>
              <a:rPr lang="fi-FI" dirty="0"/>
              <a:t>Olomuodon muutoksissa energiaa siirtyy, mutta lämpötila ei muutu</a:t>
            </a:r>
          </a:p>
          <a:p>
            <a:pPr marL="457200" lvl="1" indent="0">
              <a:buNone/>
            </a:pPr>
            <a:r>
              <a:rPr lang="fi-FI" dirty="0"/>
              <a:t>Sulamispisteessä: jähmettyminen, sulaminen </a:t>
            </a:r>
          </a:p>
          <a:p>
            <a:pPr marL="457200" lvl="1" indent="0">
              <a:buNone/>
            </a:pPr>
            <a:r>
              <a:rPr lang="fi-FI" dirty="0"/>
              <a:t>Kiehumispisteessä: tiivistyminen, höyrystyminen</a:t>
            </a:r>
          </a:p>
        </p:txBody>
      </p:sp>
      <p:sp>
        <p:nvSpPr>
          <p:cNvPr id="4" name="Footer Placeholder 3">
            <a:extLst>
              <a:ext uri="{FF2B5EF4-FFF2-40B4-BE49-F238E27FC236}">
                <a16:creationId xmlns:a16="http://schemas.microsoft.com/office/drawing/2014/main" id="{61D74CC9-4206-4744-A198-E6A4D10B7BA4}"/>
              </a:ext>
            </a:extLst>
          </p:cNvPr>
          <p:cNvSpPr>
            <a:spLocks noGrp="1"/>
          </p:cNvSpPr>
          <p:nvPr>
            <p:ph type="ftr" sz="quarter" idx="11"/>
          </p:nvPr>
        </p:nvSpPr>
        <p:spPr/>
        <p:txBody>
          <a:bodyPr/>
          <a:lstStyle/>
          <a:p>
            <a:r>
              <a:rPr lang="fi-FI"/>
              <a:t>kiertotalousamk.fi</a:t>
            </a:r>
          </a:p>
        </p:txBody>
      </p:sp>
      <p:pic>
        <p:nvPicPr>
          <p:cNvPr id="1026" name="Picture 2">
            <a:extLst>
              <a:ext uri="{FF2B5EF4-FFF2-40B4-BE49-F238E27FC236}">
                <a16:creationId xmlns:a16="http://schemas.microsoft.com/office/drawing/2014/main" id="{9DA13ACB-2EE5-4C0F-ABD8-7E49041FF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01778"/>
            <a:ext cx="5244104" cy="39330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85C383-FB1B-4036-9EE4-663270C820F2}"/>
              </a:ext>
            </a:extLst>
          </p:cNvPr>
          <p:cNvSpPr txBox="1"/>
          <p:nvPr/>
        </p:nvSpPr>
        <p:spPr>
          <a:xfrm>
            <a:off x="6096000" y="5434856"/>
            <a:ext cx="6098240" cy="584775"/>
          </a:xfrm>
          <a:prstGeom prst="rect">
            <a:avLst/>
          </a:prstGeom>
          <a:noFill/>
        </p:spPr>
        <p:txBody>
          <a:bodyPr wrap="square">
            <a:spAutoFit/>
          </a:bodyPr>
          <a:lstStyle/>
          <a:p>
            <a:r>
              <a:rPr lang="fi-FI" sz="1600" dirty="0">
                <a:hlinkClick r:id="rId3"/>
              </a:rPr>
              <a:t>https://peda.net/p/jussi.mannisto/spektri-7%E2%80%939/lampooppi/olomuodot</a:t>
            </a:r>
            <a:endParaRPr lang="fi-FI" sz="1600" dirty="0"/>
          </a:p>
        </p:txBody>
      </p:sp>
      <p:pic>
        <p:nvPicPr>
          <p:cNvPr id="8" name="Picture 7" descr="A picture containing text, clipart&#10;&#10;Description automatically generated">
            <a:extLst>
              <a:ext uri="{FF2B5EF4-FFF2-40B4-BE49-F238E27FC236}">
                <a16:creationId xmlns:a16="http://schemas.microsoft.com/office/drawing/2014/main" id="{821918D3-68F1-4EDD-B0B5-26B4ECAA9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65046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9986-867B-4590-9F25-68F041434742}"/>
              </a:ext>
            </a:extLst>
          </p:cNvPr>
          <p:cNvSpPr>
            <a:spLocks noGrp="1"/>
          </p:cNvSpPr>
          <p:nvPr>
            <p:ph type="title"/>
          </p:nvPr>
        </p:nvSpPr>
        <p:spPr/>
        <p:txBody>
          <a:bodyPr/>
          <a:lstStyle/>
          <a:p>
            <a:r>
              <a:rPr lang="fi-FI" dirty="0"/>
              <a:t>Latenttilämpö</a:t>
            </a:r>
          </a:p>
        </p:txBody>
      </p:sp>
      <p:sp>
        <p:nvSpPr>
          <p:cNvPr id="3" name="Content Placeholder 2">
            <a:extLst>
              <a:ext uri="{FF2B5EF4-FFF2-40B4-BE49-F238E27FC236}">
                <a16:creationId xmlns:a16="http://schemas.microsoft.com/office/drawing/2014/main" id="{F76DB575-BB3B-40C5-957C-40A973FB77C3}"/>
              </a:ext>
            </a:extLst>
          </p:cNvPr>
          <p:cNvSpPr>
            <a:spLocks noGrp="1"/>
          </p:cNvSpPr>
          <p:nvPr>
            <p:ph idx="1"/>
          </p:nvPr>
        </p:nvSpPr>
        <p:spPr/>
        <p:txBody>
          <a:bodyPr/>
          <a:lstStyle/>
          <a:p>
            <a:pPr marL="0" indent="0">
              <a:buNone/>
            </a:pPr>
            <a:r>
              <a:rPr lang="fi-FI" dirty="0"/>
              <a:t>Jokaiselle aineelle on omat ominaislatenttilämmöt</a:t>
            </a:r>
          </a:p>
          <a:p>
            <a:pPr lvl="1"/>
            <a:r>
              <a:rPr lang="fi-FI" dirty="0"/>
              <a:t>sulamiselle </a:t>
            </a:r>
            <a:r>
              <a:rPr lang="fi-FI" dirty="0" err="1"/>
              <a:t>l</a:t>
            </a:r>
            <a:r>
              <a:rPr lang="fi-FI" baseline="-25000" dirty="0" err="1"/>
              <a:t>s</a:t>
            </a:r>
            <a:endParaRPr lang="fi-FI" baseline="-25000" dirty="0"/>
          </a:p>
          <a:p>
            <a:pPr lvl="1"/>
            <a:r>
              <a:rPr lang="fi-FI" dirty="0"/>
              <a:t>höyrystymiselle </a:t>
            </a:r>
            <a:r>
              <a:rPr lang="fi-FI" dirty="0" err="1"/>
              <a:t>l</a:t>
            </a:r>
            <a:r>
              <a:rPr lang="fi-FI" baseline="-25000" dirty="0" err="1"/>
              <a:t>h</a:t>
            </a:r>
            <a:r>
              <a:rPr lang="fi-FI" dirty="0"/>
              <a:t> </a:t>
            </a:r>
          </a:p>
          <a:p>
            <a:pPr marL="0" indent="0">
              <a:buNone/>
            </a:pPr>
            <a:r>
              <a:rPr lang="fi-FI" dirty="0"/>
              <a:t>Ominaislatenttilämpöjen avulla voidaan laskea massa m olomuodon muutoksessa tarvittava lämpömäärä: Q=ml</a:t>
            </a:r>
          </a:p>
          <a:p>
            <a:pPr marL="0" indent="0">
              <a:buNone/>
            </a:pPr>
            <a:r>
              <a:rPr lang="fi-FI" dirty="0"/>
              <a:t>Olomuodon muutospisteessä energian varastointimahdollisuus</a:t>
            </a:r>
          </a:p>
        </p:txBody>
      </p:sp>
      <p:sp>
        <p:nvSpPr>
          <p:cNvPr id="4" name="Footer Placeholder 3">
            <a:extLst>
              <a:ext uri="{FF2B5EF4-FFF2-40B4-BE49-F238E27FC236}">
                <a16:creationId xmlns:a16="http://schemas.microsoft.com/office/drawing/2014/main" id="{7891BF86-86F5-41D5-85D6-201C8AE83AAD}"/>
              </a:ext>
            </a:extLst>
          </p:cNvPr>
          <p:cNvSpPr>
            <a:spLocks noGrp="1"/>
          </p:cNvSpPr>
          <p:nvPr>
            <p:ph type="ftr" sz="quarter" idx="11"/>
          </p:nvPr>
        </p:nvSpPr>
        <p:spPr/>
        <p:txBody>
          <a:bodyPr/>
          <a:lstStyle/>
          <a:p>
            <a:r>
              <a:rPr lang="fi-FI"/>
              <a:t>kiertotalousamk.fi</a:t>
            </a:r>
          </a:p>
        </p:txBody>
      </p:sp>
      <p:pic>
        <p:nvPicPr>
          <p:cNvPr id="5" name="Picture 4" descr="A picture containing text, clipart&#10;&#10;Description automatically generated">
            <a:extLst>
              <a:ext uri="{FF2B5EF4-FFF2-40B4-BE49-F238E27FC236}">
                <a16:creationId xmlns:a16="http://schemas.microsoft.com/office/drawing/2014/main" id="{311704AC-3348-432C-AA1D-B4015C7C1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275195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F7E2-24A6-4C75-82C5-7D109ADF8CCE}"/>
              </a:ext>
            </a:extLst>
          </p:cNvPr>
          <p:cNvSpPr>
            <a:spLocks noGrp="1"/>
          </p:cNvSpPr>
          <p:nvPr>
            <p:ph type="title"/>
          </p:nvPr>
        </p:nvSpPr>
        <p:spPr/>
        <p:txBody>
          <a:bodyPr/>
          <a:lstStyle/>
          <a:p>
            <a:r>
              <a:rPr lang="fi-FI" dirty="0"/>
              <a:t>Vesi esimerkkinä</a:t>
            </a:r>
          </a:p>
        </p:txBody>
      </p:sp>
      <p:sp>
        <p:nvSpPr>
          <p:cNvPr id="3" name="Content Placeholder 2">
            <a:extLst>
              <a:ext uri="{FF2B5EF4-FFF2-40B4-BE49-F238E27FC236}">
                <a16:creationId xmlns:a16="http://schemas.microsoft.com/office/drawing/2014/main" id="{D457DE35-368D-4B87-A72E-2AA6E1D79815}"/>
              </a:ext>
            </a:extLst>
          </p:cNvPr>
          <p:cNvSpPr>
            <a:spLocks noGrp="1"/>
          </p:cNvSpPr>
          <p:nvPr>
            <p:ph idx="1"/>
          </p:nvPr>
        </p:nvSpPr>
        <p:spPr/>
        <p:txBody>
          <a:bodyPr>
            <a:normAutofit fontScale="85000" lnSpcReduction="20000"/>
          </a:bodyPr>
          <a:lstStyle/>
          <a:p>
            <a:pPr marL="0" indent="0">
              <a:buNone/>
            </a:pPr>
            <a:r>
              <a:rPr lang="fi-FI" dirty="0"/>
              <a:t>Veden höyrystyminen tai jään sulaminen vaatii energiaa. Näihin faasimuutoksiin liittyy </a:t>
            </a:r>
            <a:r>
              <a:rPr lang="fi-FI" b="1" dirty="0">
                <a:solidFill>
                  <a:srgbClr val="FF0000"/>
                </a:solidFill>
              </a:rPr>
              <a:t>1.)</a:t>
            </a:r>
            <a:r>
              <a:rPr lang="fi-FI" dirty="0"/>
              <a:t>latenttilämpö, sulamiseen </a:t>
            </a:r>
            <a:r>
              <a:rPr lang="fi-FI" b="1" dirty="0">
                <a:solidFill>
                  <a:srgbClr val="FF0000"/>
                </a:solidFill>
              </a:rPr>
              <a:t>2.)</a:t>
            </a:r>
            <a:r>
              <a:rPr lang="fi-FI" dirty="0"/>
              <a:t>sulamislämpö, </a:t>
            </a:r>
            <a:r>
              <a:rPr lang="fi-FI" b="1" dirty="0">
                <a:solidFill>
                  <a:srgbClr val="FF0000"/>
                </a:solidFill>
              </a:rPr>
              <a:t>3.)</a:t>
            </a:r>
            <a:r>
              <a:rPr lang="fi-FI" dirty="0"/>
              <a:t>höyrystymiseen höyrystymislämpö. Latenttilämpö kertoo, paljonko tietyn kappaleen olomuodon muutos vaatii energiaa. </a:t>
            </a:r>
          </a:p>
          <a:p>
            <a:pPr marL="0" indent="0">
              <a:buNone/>
            </a:pPr>
            <a:r>
              <a:rPr lang="fi-FI" dirty="0"/>
              <a:t>Kun jaetaan latenttilämpö kappaleen massalla, saadaan ominaislatenttilämpö. </a:t>
            </a:r>
          </a:p>
          <a:p>
            <a:pPr marL="0" indent="0">
              <a:buNone/>
            </a:pPr>
            <a:r>
              <a:rPr lang="fi-FI" dirty="0"/>
              <a:t>Veden ominaissulamislämpö </a:t>
            </a:r>
            <a:r>
              <a:rPr lang="fi-FI" dirty="0" err="1"/>
              <a:t>l</a:t>
            </a:r>
            <a:r>
              <a:rPr lang="fi-FI" baseline="-25000" dirty="0" err="1"/>
              <a:t>s</a:t>
            </a:r>
            <a:r>
              <a:rPr lang="fi-FI" dirty="0"/>
              <a:t> on 333 J/g sulamispisteessä ja ominaishöyrystymislämpö </a:t>
            </a:r>
            <a:r>
              <a:rPr lang="fi-FI" dirty="0" err="1"/>
              <a:t>l</a:t>
            </a:r>
            <a:r>
              <a:rPr lang="fi-FI" baseline="-25000" dirty="0" err="1"/>
              <a:t>h</a:t>
            </a:r>
            <a:r>
              <a:rPr lang="fi-FI" dirty="0"/>
              <a:t> on 2260 J/g kiehumispisteessä 1 atm:n paineessa. </a:t>
            </a:r>
          </a:p>
          <a:p>
            <a:pPr marL="0" indent="0">
              <a:buNone/>
            </a:pPr>
            <a:r>
              <a:rPr lang="fi-FI" dirty="0"/>
              <a:t>Jos meillä on m kiloa nolla-asteista jäätä (sata-asteista vettä), sen sulattaminen (höyrystäminen) vaatii energiaa ∆Q=</a:t>
            </a:r>
            <a:r>
              <a:rPr lang="fi-FI" dirty="0" err="1"/>
              <a:t>l</a:t>
            </a:r>
            <a:r>
              <a:rPr lang="fi-FI" baseline="-25000" dirty="0" err="1"/>
              <a:t>s</a:t>
            </a:r>
            <a:r>
              <a:rPr lang="fi-FI" dirty="0" err="1"/>
              <a:t>m</a:t>
            </a:r>
            <a:r>
              <a:rPr lang="fi-FI" dirty="0"/>
              <a:t> (∆Q=</a:t>
            </a:r>
            <a:r>
              <a:rPr lang="fi-FI" dirty="0" err="1"/>
              <a:t>l</a:t>
            </a:r>
            <a:r>
              <a:rPr lang="fi-FI" baseline="-25000" dirty="0" err="1"/>
              <a:t>h</a:t>
            </a:r>
            <a:r>
              <a:rPr lang="fi-FI" dirty="0" err="1"/>
              <a:t>m</a:t>
            </a:r>
            <a:r>
              <a:rPr lang="fi-FI" dirty="0"/>
              <a:t>). Molemmat lukuarvot riippuvat paineesta ja lämpötilasta. Veden lämpötilan nostaminen kymmenen celsiusastetta vaatii noin 42 J/g ja jään 20 J/g. </a:t>
            </a:r>
          </a:p>
          <a:p>
            <a:pPr marL="0" indent="0">
              <a:buNone/>
            </a:pPr>
            <a:r>
              <a:rPr lang="fi-FI" b="1" dirty="0"/>
              <a:t>Faasimuutoksiin liittyvät energiat ovat siis isoja lämpötilan nostamiseen verrattuna.</a:t>
            </a:r>
          </a:p>
        </p:txBody>
      </p:sp>
      <p:sp>
        <p:nvSpPr>
          <p:cNvPr id="4" name="Footer Placeholder 3">
            <a:extLst>
              <a:ext uri="{FF2B5EF4-FFF2-40B4-BE49-F238E27FC236}">
                <a16:creationId xmlns:a16="http://schemas.microsoft.com/office/drawing/2014/main" id="{886457B8-9146-4CF6-9710-69EBA83E521E}"/>
              </a:ext>
            </a:extLst>
          </p:cNvPr>
          <p:cNvSpPr>
            <a:spLocks noGrp="1"/>
          </p:cNvSpPr>
          <p:nvPr>
            <p:ph type="ftr" sz="quarter" idx="11"/>
          </p:nvPr>
        </p:nvSpPr>
        <p:spPr/>
        <p:txBody>
          <a:bodyPr/>
          <a:lstStyle/>
          <a:p>
            <a:r>
              <a:rPr lang="fi-FI"/>
              <a:t>kiertotalousamk.fi</a:t>
            </a:r>
          </a:p>
        </p:txBody>
      </p:sp>
      <p:pic>
        <p:nvPicPr>
          <p:cNvPr id="5" name="Picture 4" descr="A picture containing text, clipart&#10;&#10;Description automatically generated">
            <a:extLst>
              <a:ext uri="{FF2B5EF4-FFF2-40B4-BE49-F238E27FC236}">
                <a16:creationId xmlns:a16="http://schemas.microsoft.com/office/drawing/2014/main" id="{C9C8C6B6-4B4C-4324-BEA8-E94165970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477" y="6121851"/>
            <a:ext cx="1227411" cy="429442"/>
          </a:xfrm>
          <a:prstGeom prst="rect">
            <a:avLst/>
          </a:prstGeom>
        </p:spPr>
      </p:pic>
    </p:spTree>
    <p:extLst>
      <p:ext uri="{BB962C8B-B14F-4D97-AF65-F5344CB8AC3E}">
        <p14:creationId xmlns:p14="http://schemas.microsoft.com/office/powerpoint/2010/main" val="58736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661457B-825A-4F35-9893-786E834FE677}"/>
              </a:ext>
            </a:extLst>
          </p:cNvPr>
          <p:cNvSpPr>
            <a:spLocks noGrp="1"/>
          </p:cNvSpPr>
          <p:nvPr>
            <p:ph type="title"/>
          </p:nvPr>
        </p:nvSpPr>
        <p:spPr>
          <a:xfrm>
            <a:off x="341376" y="320231"/>
            <a:ext cx="4766330" cy="1454051"/>
          </a:xfrm>
        </p:spPr>
        <p:txBody>
          <a:bodyPr>
            <a:normAutofit/>
          </a:bodyPr>
          <a:lstStyle/>
          <a:p>
            <a:r>
              <a:rPr lang="fi-FI" sz="3600" dirty="0">
                <a:solidFill>
                  <a:srgbClr val="000000"/>
                </a:solidFill>
              </a:rPr>
              <a:t>Lämpöenergian siirtyminen, Konvektio</a:t>
            </a:r>
          </a:p>
        </p:txBody>
      </p:sp>
      <p:sp>
        <p:nvSpPr>
          <p:cNvPr id="3" name="Content Placeholder 2">
            <a:extLst>
              <a:ext uri="{FF2B5EF4-FFF2-40B4-BE49-F238E27FC236}">
                <a16:creationId xmlns:a16="http://schemas.microsoft.com/office/drawing/2014/main" id="{6AFE8034-E714-4737-9248-F24F580969F9}"/>
              </a:ext>
            </a:extLst>
          </p:cNvPr>
          <p:cNvSpPr>
            <a:spLocks noGrp="1"/>
          </p:cNvSpPr>
          <p:nvPr>
            <p:ph idx="1"/>
          </p:nvPr>
        </p:nvSpPr>
        <p:spPr>
          <a:xfrm>
            <a:off x="201706" y="2218766"/>
            <a:ext cx="5741894" cy="4004936"/>
          </a:xfrm>
        </p:spPr>
        <p:txBody>
          <a:bodyPr anchor="t">
            <a:normAutofit/>
          </a:bodyPr>
          <a:lstStyle/>
          <a:p>
            <a:r>
              <a:rPr lang="fi-FI" sz="1600" dirty="0">
                <a:solidFill>
                  <a:srgbClr val="000000"/>
                </a:solidFill>
              </a:rPr>
              <a:t>Nesteet ja kaasut ovat yleensä huonoja lämmönjohteita</a:t>
            </a:r>
          </a:p>
          <a:p>
            <a:r>
              <a:rPr lang="fi-FI" sz="1600" dirty="0">
                <a:solidFill>
                  <a:srgbClr val="000000"/>
                </a:solidFill>
              </a:rPr>
              <a:t>Nesteiden ja kaasujen virtauksella voidaan kuitenkin siirtää lämpöenergiaa tehokkaasti</a:t>
            </a:r>
          </a:p>
          <a:p>
            <a:r>
              <a:rPr lang="fi-FI" sz="1600" dirty="0">
                <a:solidFill>
                  <a:srgbClr val="000000"/>
                </a:solidFill>
              </a:rPr>
              <a:t>Konvektioon ainevirtausta lämpöenergian siirtämiseksi </a:t>
            </a:r>
          </a:p>
          <a:p>
            <a:pPr lvl="1"/>
            <a:r>
              <a:rPr lang="fi-FI" sz="1600" dirty="0">
                <a:solidFill>
                  <a:srgbClr val="000000"/>
                </a:solidFill>
              </a:rPr>
              <a:t>Vapaa konvektio tapahtuu luonnollisen tiheyseron takia, Vapaan konvektion aiheuttaa yleensä lämpötila, (Tuulet, merivirrat) </a:t>
            </a:r>
          </a:p>
          <a:p>
            <a:pPr lvl="1"/>
            <a:r>
              <a:rPr lang="fi-FI" sz="1600" dirty="0">
                <a:solidFill>
                  <a:srgbClr val="000000"/>
                </a:solidFill>
              </a:rPr>
              <a:t>Pakotettu konvektio syntyy esim. vesipumpun tai puhaltimen avulla</a:t>
            </a:r>
          </a:p>
          <a:p>
            <a:r>
              <a:rPr lang="fi-FI" sz="1600" dirty="0">
                <a:solidFill>
                  <a:srgbClr val="000000"/>
                </a:solidFill>
              </a:rPr>
              <a:t>Konvektiossa tapahtuvan virtauksen aiheuttama lämpövirta​</a:t>
            </a:r>
          </a:p>
          <a:p>
            <a:endParaRPr lang="fi-FI" sz="1600" dirty="0">
              <a:solidFill>
                <a:srgbClr val="000000"/>
              </a:solidFill>
            </a:endParaRPr>
          </a:p>
          <a:p>
            <a:pPr lvl="1"/>
            <a:r>
              <a:rPr lang="fi-FI" sz="1600" dirty="0">
                <a:solidFill>
                  <a:srgbClr val="000000"/>
                </a:solidFill>
              </a:rPr>
              <a:t>missä Ǫ on siirtyvä lämpömäärä ja </a:t>
            </a:r>
          </a:p>
          <a:p>
            <a:pPr lvl="1"/>
            <a:r>
              <a:rPr lang="fi-FI" sz="1600" dirty="0" err="1">
                <a:solidFill>
                  <a:srgbClr val="000000"/>
                </a:solidFill>
              </a:rPr>
              <a:t>q</a:t>
            </a:r>
            <a:r>
              <a:rPr lang="fi-FI" sz="1600" baseline="-25000" dirty="0" err="1">
                <a:solidFill>
                  <a:srgbClr val="000000"/>
                </a:solidFill>
              </a:rPr>
              <a:t>m</a:t>
            </a:r>
            <a:r>
              <a:rPr lang="fi-FI" sz="1600" dirty="0">
                <a:solidFill>
                  <a:srgbClr val="000000"/>
                </a:solidFill>
              </a:rPr>
              <a:t> on massavirta, yksikkö kg/s</a:t>
            </a:r>
          </a:p>
        </p:txBody>
      </p:sp>
      <p:sp>
        <p:nvSpPr>
          <p:cNvPr id="4" name="Footer Placeholder 3">
            <a:extLst>
              <a:ext uri="{FF2B5EF4-FFF2-40B4-BE49-F238E27FC236}">
                <a16:creationId xmlns:a16="http://schemas.microsoft.com/office/drawing/2014/main" id="{6807FB3D-82D2-4D5D-B4C6-A0F48E033AB0}"/>
              </a:ext>
            </a:extLst>
          </p:cNvPr>
          <p:cNvSpPr>
            <a:spLocks noGrp="1"/>
          </p:cNvSpPr>
          <p:nvPr>
            <p:ph type="ftr" sz="quarter" idx="11"/>
          </p:nvPr>
        </p:nvSpPr>
        <p:spPr>
          <a:xfrm>
            <a:off x="2298487" y="6223702"/>
            <a:ext cx="3269184" cy="314067"/>
          </a:xfrm>
        </p:spPr>
        <p:txBody>
          <a:bodyPr>
            <a:normAutofit/>
          </a:bodyPr>
          <a:lstStyle/>
          <a:p>
            <a:pPr algn="r">
              <a:spcAft>
                <a:spcPts val="600"/>
              </a:spcAft>
            </a:pPr>
            <a:r>
              <a:rPr lang="fi-FI" sz="1100">
                <a:solidFill>
                  <a:srgbClr val="898989"/>
                </a:solidFill>
              </a:rPr>
              <a:t>kiertotalousamk.fi</a:t>
            </a:r>
          </a:p>
        </p:txBody>
      </p:sp>
      <p:sp>
        <p:nvSpPr>
          <p:cNvPr id="22"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143A1C73-AEA7-464E-9573-A42F9B172856}"/>
              </a:ext>
            </a:extLst>
          </p:cNvPr>
          <p:cNvPicPr>
            <a:picLocks noChangeAspect="1"/>
          </p:cNvPicPr>
          <p:nvPr/>
        </p:nvPicPr>
        <p:blipFill>
          <a:blip r:embed="rId3"/>
          <a:stretch>
            <a:fillRect/>
          </a:stretch>
        </p:blipFill>
        <p:spPr>
          <a:xfrm>
            <a:off x="6805411" y="3281083"/>
            <a:ext cx="5045213" cy="1034268"/>
          </a:xfrm>
          <a:prstGeom prst="rect">
            <a:avLst/>
          </a:prstGeom>
        </p:spPr>
      </p:pic>
    </p:spTree>
    <p:extLst>
      <p:ext uri="{BB962C8B-B14F-4D97-AF65-F5344CB8AC3E}">
        <p14:creationId xmlns:p14="http://schemas.microsoft.com/office/powerpoint/2010/main" val="1990663575"/>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427W7XWPXQD2-403814790-464</_dlc_DocId>
    <_dlc_DocIdUrl xmlns="76865ef9-df32-4c37-ae45-f9784eb47bff">
      <Url>https://tt.eduuni.fi/sites/luc-lapinamk-extra/kiertotalousosaamista-ammattikorkeakouluihin/_layouts/15/DocIdRedir.aspx?ID=427W7XWPXQD2-403814790-464</Url>
      <Description>427W7XWPXQD2-403814790-464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2.xml><?xml version="1.0" encoding="utf-8"?>
<ds:datastoreItem xmlns:ds="http://schemas.openxmlformats.org/officeDocument/2006/customXml" ds:itemID="{8062D49C-CA25-4999-B952-F55D754961C0}">
  <ds:schemaRefs>
    <ds:schemaRef ds:uri="http://schemas.microsoft.com/office/2006/metadata/properties"/>
    <ds:schemaRef ds:uri="http://schemas.microsoft.com/office/infopath/2007/PartnerControls"/>
    <ds:schemaRef ds:uri="76865ef9-df32-4c37-ae45-f9784eb47bff"/>
  </ds:schemaRefs>
</ds:datastoreItem>
</file>

<file path=customXml/itemProps3.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4.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2914</Words>
  <Application>Microsoft Office PowerPoint</Application>
  <PresentationFormat>Widescreen</PresentationFormat>
  <Paragraphs>360</Paragraphs>
  <Slides>44</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Microsoft Sans Serif</vt:lpstr>
      <vt:lpstr>Roboto</vt:lpstr>
      <vt:lpstr>Rockwell</vt:lpstr>
      <vt:lpstr>Times New Roman</vt:lpstr>
      <vt:lpstr>Trebuchet MS</vt:lpstr>
      <vt:lpstr>Wingdings</vt:lpstr>
      <vt:lpstr>1_Mukautettu suunnittelumalli</vt:lpstr>
      <vt:lpstr>Energiantuotanto Sooda-, kierto- ja leijupetikattiloissa</vt:lpstr>
      <vt:lpstr>Lämmönsiirto</vt:lpstr>
      <vt:lpstr>Lämpötila</vt:lpstr>
      <vt:lpstr>Lämpömäärä</vt:lpstr>
      <vt:lpstr>Ominaislämpökapasiteetti, c</vt:lpstr>
      <vt:lpstr>Olomuotojen muutokset</vt:lpstr>
      <vt:lpstr>Latenttilämpö</vt:lpstr>
      <vt:lpstr>Vesi esimerkkinä</vt:lpstr>
      <vt:lpstr>Lämpöenergian siirtyminen, Konvektio</vt:lpstr>
      <vt:lpstr>Lämpöenergian siirtyminen, Johtuminen</vt:lpstr>
      <vt:lpstr>Lämpösäteily</vt:lpstr>
      <vt:lpstr>Lämpövoimalaitos</vt:lpstr>
      <vt:lpstr>Lämpövoimalaitos</vt:lpstr>
      <vt:lpstr>Lämpövoimalaitos</vt:lpstr>
      <vt:lpstr>Voimakattilat</vt:lpstr>
      <vt:lpstr>Höyrykattilan toimintaperiaate</vt:lpstr>
      <vt:lpstr>Vesi-höyrypiirien ratkaisut</vt:lpstr>
      <vt:lpstr>Suurvesitilakattilat</vt:lpstr>
      <vt:lpstr>Vesiputkikattilat kaukolämpö</vt:lpstr>
      <vt:lpstr>Vesiputkikattilat, höyryn tuotanto</vt:lpstr>
      <vt:lpstr>Höyrykattilan ainevirrat</vt:lpstr>
      <vt:lpstr>Vastapainevoimalaitoksen periaate</vt:lpstr>
      <vt:lpstr>Lieriökattilat</vt:lpstr>
      <vt:lpstr>Lieriökattilat</vt:lpstr>
      <vt:lpstr>Luonnonkiertokattila</vt:lpstr>
      <vt:lpstr>Pakkokietokattila</vt:lpstr>
      <vt:lpstr>Läpivirtauskattilat</vt:lpstr>
      <vt:lpstr>Polttotekniikka / Polttolaitteisto</vt:lpstr>
      <vt:lpstr>polttolaitteisto</vt:lpstr>
      <vt:lpstr>Kaasu</vt:lpstr>
      <vt:lpstr>Neste</vt:lpstr>
      <vt:lpstr>Kiinteät</vt:lpstr>
      <vt:lpstr>Soodakattilat</vt:lpstr>
      <vt:lpstr>Raaka-ainelähteet sellutehtaalla</vt:lpstr>
      <vt:lpstr>Raaka-aineen käsittely</vt:lpstr>
      <vt:lpstr>Sellun valmistus </vt:lpstr>
      <vt:lpstr>Erään kuitulinjan periaatekaavio</vt:lpstr>
      <vt:lpstr>Soodakattila</vt:lpstr>
      <vt:lpstr>Soodakattila</vt:lpstr>
      <vt:lpstr>Lipeän poltto tulipesässä</vt:lpstr>
      <vt:lpstr>Liuotinsäiliö</vt:lpstr>
      <vt:lpstr>Esimerkkinä Sellutehtaan Sankey-kaavio</vt:lpstr>
      <vt:lpstr>Energian käyttöä</vt:lpstr>
      <vt:lpstr>Hukkaenergiaa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Energiantuotanto Sooda-, kierto- ja leijupetikattiloissa</dc:title>
  <dc:creator>Kemppainen Kimmo</dc:creator>
  <cp:lastModifiedBy>Kemppainen Kimmo</cp:lastModifiedBy>
  <cp:revision>1</cp:revision>
  <dcterms:created xsi:type="dcterms:W3CDTF">2021-01-04T06:30:30Z</dcterms:created>
  <dcterms:modified xsi:type="dcterms:W3CDTF">2021-01-04T06:50:49Z</dcterms:modified>
</cp:coreProperties>
</file>