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81" r:id="rId6"/>
    <p:sldId id="258" r:id="rId7"/>
    <p:sldId id="259" r:id="rId8"/>
    <p:sldId id="260" r:id="rId9"/>
    <p:sldId id="261" r:id="rId10"/>
    <p:sldId id="264" r:id="rId11"/>
    <p:sldId id="262" r:id="rId12"/>
    <p:sldId id="263" r:id="rId13"/>
    <p:sldId id="266" r:id="rId14"/>
    <p:sldId id="267" r:id="rId15"/>
    <p:sldId id="269" r:id="rId16"/>
    <p:sldId id="268" r:id="rId17"/>
    <p:sldId id="270" r:id="rId18"/>
    <p:sldId id="271" r:id="rId19"/>
    <p:sldId id="272" r:id="rId20"/>
    <p:sldId id="273" r:id="rId21"/>
    <p:sldId id="282"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759F1-E3E5-41E3-B6AA-63CA0635A602}" v="1" dt="2022-05-19T14:10:39.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Sundelin" userId="43e456ae-b657-43ef-a208-b9b0403bf81f" providerId="ADAL" clId="{C0C759F1-E3E5-41E3-B6AA-63CA0635A602}"/>
    <pc:docChg chg="undo custSel modSld">
      <pc:chgData name="Iris Sundelin" userId="43e456ae-b657-43ef-a208-b9b0403bf81f" providerId="ADAL" clId="{C0C759F1-E3E5-41E3-B6AA-63CA0635A602}" dt="2022-05-19T14:21:42.958" v="599" actId="20577"/>
      <pc:docMkLst>
        <pc:docMk/>
      </pc:docMkLst>
      <pc:sldChg chg="modSp mod">
        <pc:chgData name="Iris Sundelin" userId="43e456ae-b657-43ef-a208-b9b0403bf81f" providerId="ADAL" clId="{C0C759F1-E3E5-41E3-B6AA-63CA0635A602}" dt="2022-05-19T13:56:44.902" v="4" actId="2711"/>
        <pc:sldMkLst>
          <pc:docMk/>
          <pc:sldMk cId="220161464" sldId="257"/>
        </pc:sldMkLst>
        <pc:spChg chg="mod">
          <ac:chgData name="Iris Sundelin" userId="43e456ae-b657-43ef-a208-b9b0403bf81f" providerId="ADAL" clId="{C0C759F1-E3E5-41E3-B6AA-63CA0635A602}" dt="2022-05-19T13:56:44.902" v="4" actId="2711"/>
          <ac:spMkLst>
            <pc:docMk/>
            <pc:sldMk cId="220161464" sldId="257"/>
            <ac:spMk id="2" creationId="{8B4E06A0-146A-4734-803B-D8188ACA3FC8}"/>
          </ac:spMkLst>
        </pc:spChg>
        <pc:spChg chg="mod">
          <ac:chgData name="Iris Sundelin" userId="43e456ae-b657-43ef-a208-b9b0403bf81f" providerId="ADAL" clId="{C0C759F1-E3E5-41E3-B6AA-63CA0635A602}" dt="2022-05-19T13:55:52.139" v="1" actId="255"/>
          <ac:spMkLst>
            <pc:docMk/>
            <pc:sldMk cId="220161464" sldId="257"/>
            <ac:spMk id="3" creationId="{6C861588-9065-4EF9-AA12-051922B2FC26}"/>
          </ac:spMkLst>
        </pc:spChg>
      </pc:sldChg>
      <pc:sldChg chg="modSp mod">
        <pc:chgData name="Iris Sundelin" userId="43e456ae-b657-43ef-a208-b9b0403bf81f" providerId="ADAL" clId="{C0C759F1-E3E5-41E3-B6AA-63CA0635A602}" dt="2022-05-19T14:00:34.903" v="96" actId="2711"/>
        <pc:sldMkLst>
          <pc:docMk/>
          <pc:sldMk cId="4008971055" sldId="258"/>
        </pc:sldMkLst>
        <pc:spChg chg="mod">
          <ac:chgData name="Iris Sundelin" userId="43e456ae-b657-43ef-a208-b9b0403bf81f" providerId="ADAL" clId="{C0C759F1-E3E5-41E3-B6AA-63CA0635A602}" dt="2022-05-19T14:00:08.861" v="90" actId="255"/>
          <ac:spMkLst>
            <pc:docMk/>
            <pc:sldMk cId="4008971055" sldId="258"/>
            <ac:spMk id="2" creationId="{0737E10F-001C-41FC-A700-4DC6694FBCA6}"/>
          </ac:spMkLst>
        </pc:spChg>
        <pc:spChg chg="mod">
          <ac:chgData name="Iris Sundelin" userId="43e456ae-b657-43ef-a208-b9b0403bf81f" providerId="ADAL" clId="{C0C759F1-E3E5-41E3-B6AA-63CA0635A602}" dt="2022-05-19T14:00:34.903" v="96" actId="2711"/>
          <ac:spMkLst>
            <pc:docMk/>
            <pc:sldMk cId="4008971055" sldId="258"/>
            <ac:spMk id="3" creationId="{7E2772F0-C04F-455F-BE69-1AC31B936ED0}"/>
          </ac:spMkLst>
        </pc:spChg>
      </pc:sldChg>
      <pc:sldChg chg="modSp mod">
        <pc:chgData name="Iris Sundelin" userId="43e456ae-b657-43ef-a208-b9b0403bf81f" providerId="ADAL" clId="{C0C759F1-E3E5-41E3-B6AA-63CA0635A602}" dt="2022-05-19T14:02:14" v="142" actId="2711"/>
        <pc:sldMkLst>
          <pc:docMk/>
          <pc:sldMk cId="62484819" sldId="259"/>
        </pc:sldMkLst>
        <pc:spChg chg="mod">
          <ac:chgData name="Iris Sundelin" userId="43e456ae-b657-43ef-a208-b9b0403bf81f" providerId="ADAL" clId="{C0C759F1-E3E5-41E3-B6AA-63CA0635A602}" dt="2022-05-19T14:00:50.563" v="99" actId="113"/>
          <ac:spMkLst>
            <pc:docMk/>
            <pc:sldMk cId="62484819" sldId="259"/>
            <ac:spMk id="2" creationId="{79CE3137-7602-4E84-BD8C-B839683CB56C}"/>
          </ac:spMkLst>
        </pc:spChg>
        <pc:spChg chg="mod">
          <ac:chgData name="Iris Sundelin" userId="43e456ae-b657-43ef-a208-b9b0403bf81f" providerId="ADAL" clId="{C0C759F1-E3E5-41E3-B6AA-63CA0635A602}" dt="2022-05-19T14:01:58.213" v="140" actId="2711"/>
          <ac:spMkLst>
            <pc:docMk/>
            <pc:sldMk cId="62484819" sldId="259"/>
            <ac:spMk id="3" creationId="{9A7FC5F4-555E-41A4-972D-EBC275997DF7}"/>
          </ac:spMkLst>
        </pc:spChg>
        <pc:spChg chg="mod">
          <ac:chgData name="Iris Sundelin" userId="43e456ae-b657-43ef-a208-b9b0403bf81f" providerId="ADAL" clId="{C0C759F1-E3E5-41E3-B6AA-63CA0635A602}" dt="2022-05-19T14:01:12.859" v="109" actId="2711"/>
          <ac:spMkLst>
            <pc:docMk/>
            <pc:sldMk cId="62484819" sldId="259"/>
            <ac:spMk id="5" creationId="{981D5CF5-020A-44C8-8AC3-4BA59DE84289}"/>
          </ac:spMkLst>
        </pc:spChg>
        <pc:spChg chg="mod">
          <ac:chgData name="Iris Sundelin" userId="43e456ae-b657-43ef-a208-b9b0403bf81f" providerId="ADAL" clId="{C0C759F1-E3E5-41E3-B6AA-63CA0635A602}" dt="2022-05-19T14:02:14" v="142" actId="2711"/>
          <ac:spMkLst>
            <pc:docMk/>
            <pc:sldMk cId="62484819" sldId="259"/>
            <ac:spMk id="6" creationId="{2489423C-A5CF-4A78-A0D9-E18FC0281230}"/>
          </ac:spMkLst>
        </pc:spChg>
      </pc:sldChg>
      <pc:sldChg chg="modSp mod">
        <pc:chgData name="Iris Sundelin" userId="43e456ae-b657-43ef-a208-b9b0403bf81f" providerId="ADAL" clId="{C0C759F1-E3E5-41E3-B6AA-63CA0635A602}" dt="2022-05-19T14:04:57.051" v="189" actId="255"/>
        <pc:sldMkLst>
          <pc:docMk/>
          <pc:sldMk cId="2674160598" sldId="260"/>
        </pc:sldMkLst>
        <pc:spChg chg="mod">
          <ac:chgData name="Iris Sundelin" userId="43e456ae-b657-43ef-a208-b9b0403bf81f" providerId="ADAL" clId="{C0C759F1-E3E5-41E3-B6AA-63CA0635A602}" dt="2022-05-19T14:04:48.425" v="187" actId="2711"/>
          <ac:spMkLst>
            <pc:docMk/>
            <pc:sldMk cId="2674160598" sldId="260"/>
            <ac:spMk id="2" creationId="{7A1B467B-5F95-45CC-B0D7-06B17844C905}"/>
          </ac:spMkLst>
        </pc:spChg>
        <pc:spChg chg="mod">
          <ac:chgData name="Iris Sundelin" userId="43e456ae-b657-43ef-a208-b9b0403bf81f" providerId="ADAL" clId="{C0C759F1-E3E5-41E3-B6AA-63CA0635A602}" dt="2022-05-19T14:03:05.226" v="155" actId="12"/>
          <ac:spMkLst>
            <pc:docMk/>
            <pc:sldMk cId="2674160598" sldId="260"/>
            <ac:spMk id="3" creationId="{26DD3F9C-BC96-480B-ABE3-CBEECCC8A475}"/>
          </ac:spMkLst>
        </pc:spChg>
        <pc:spChg chg="mod">
          <ac:chgData name="Iris Sundelin" userId="43e456ae-b657-43ef-a208-b9b0403bf81f" providerId="ADAL" clId="{C0C759F1-E3E5-41E3-B6AA-63CA0635A602}" dt="2022-05-19T14:03:23.935" v="159" actId="113"/>
          <ac:spMkLst>
            <pc:docMk/>
            <pc:sldMk cId="2674160598" sldId="260"/>
            <ac:spMk id="11" creationId="{F42D77B0-8D98-4068-AE92-39730E9FD8C4}"/>
          </ac:spMkLst>
        </pc:spChg>
        <pc:spChg chg="mod">
          <ac:chgData name="Iris Sundelin" userId="43e456ae-b657-43ef-a208-b9b0403bf81f" providerId="ADAL" clId="{C0C759F1-E3E5-41E3-B6AA-63CA0635A602}" dt="2022-05-19T14:04:20.113" v="180" actId="113"/>
          <ac:spMkLst>
            <pc:docMk/>
            <pc:sldMk cId="2674160598" sldId="260"/>
            <ac:spMk id="12" creationId="{61404CC0-1529-4354-8932-8A00DAB18058}"/>
          </ac:spMkLst>
        </pc:spChg>
        <pc:spChg chg="mod">
          <ac:chgData name="Iris Sundelin" userId="43e456ae-b657-43ef-a208-b9b0403bf81f" providerId="ADAL" clId="{C0C759F1-E3E5-41E3-B6AA-63CA0635A602}" dt="2022-05-19T14:04:26.341" v="182" actId="2711"/>
          <ac:spMkLst>
            <pc:docMk/>
            <pc:sldMk cId="2674160598" sldId="260"/>
            <ac:spMk id="13" creationId="{CA3460B2-463F-46F2-8201-92A8E124B75C}"/>
          </ac:spMkLst>
        </pc:spChg>
        <pc:spChg chg="mod">
          <ac:chgData name="Iris Sundelin" userId="43e456ae-b657-43ef-a208-b9b0403bf81f" providerId="ADAL" clId="{C0C759F1-E3E5-41E3-B6AA-63CA0635A602}" dt="2022-05-19T14:04:33.655" v="184" actId="113"/>
          <ac:spMkLst>
            <pc:docMk/>
            <pc:sldMk cId="2674160598" sldId="260"/>
            <ac:spMk id="14" creationId="{E95A0178-AD79-484A-9DBA-09CFF901071E}"/>
          </ac:spMkLst>
        </pc:spChg>
        <pc:spChg chg="mod">
          <ac:chgData name="Iris Sundelin" userId="43e456ae-b657-43ef-a208-b9b0403bf81f" providerId="ADAL" clId="{C0C759F1-E3E5-41E3-B6AA-63CA0635A602}" dt="2022-05-19T14:04:57.051" v="189" actId="255"/>
          <ac:spMkLst>
            <pc:docMk/>
            <pc:sldMk cId="2674160598" sldId="260"/>
            <ac:spMk id="15" creationId="{1573D164-7743-41D3-BAE9-0F4BA1C4479C}"/>
          </ac:spMkLst>
        </pc:spChg>
      </pc:sldChg>
      <pc:sldChg chg="modSp mod">
        <pc:chgData name="Iris Sundelin" userId="43e456ae-b657-43ef-a208-b9b0403bf81f" providerId="ADAL" clId="{C0C759F1-E3E5-41E3-B6AA-63CA0635A602}" dt="2022-05-19T14:06:50.832" v="232" actId="2711"/>
        <pc:sldMkLst>
          <pc:docMk/>
          <pc:sldMk cId="1643219909" sldId="261"/>
        </pc:sldMkLst>
        <pc:spChg chg="mod">
          <ac:chgData name="Iris Sundelin" userId="43e456ae-b657-43ef-a208-b9b0403bf81f" providerId="ADAL" clId="{C0C759F1-E3E5-41E3-B6AA-63CA0635A602}" dt="2022-05-19T14:05:20.180" v="195" actId="27636"/>
          <ac:spMkLst>
            <pc:docMk/>
            <pc:sldMk cId="1643219909" sldId="261"/>
            <ac:spMk id="2" creationId="{D963FFC4-52E1-4FC1-9687-ACD1E193EEF6}"/>
          </ac:spMkLst>
        </pc:spChg>
        <pc:spChg chg="mod">
          <ac:chgData name="Iris Sundelin" userId="43e456ae-b657-43ef-a208-b9b0403bf81f" providerId="ADAL" clId="{C0C759F1-E3E5-41E3-B6AA-63CA0635A602}" dt="2022-05-19T14:05:52.821" v="211" actId="12"/>
          <ac:spMkLst>
            <pc:docMk/>
            <pc:sldMk cId="1643219909" sldId="261"/>
            <ac:spMk id="3" creationId="{7EE47B67-6E1F-47DD-886E-0AD8FF49F8AF}"/>
          </ac:spMkLst>
        </pc:spChg>
        <pc:spChg chg="mod">
          <ac:chgData name="Iris Sundelin" userId="43e456ae-b657-43ef-a208-b9b0403bf81f" providerId="ADAL" clId="{C0C759F1-E3E5-41E3-B6AA-63CA0635A602}" dt="2022-05-19T14:06:12.213" v="216" actId="114"/>
          <ac:spMkLst>
            <pc:docMk/>
            <pc:sldMk cId="1643219909" sldId="261"/>
            <ac:spMk id="4" creationId="{2F03AD92-055B-4F5E-834B-73D1C8C1DECD}"/>
          </ac:spMkLst>
        </pc:spChg>
        <pc:spChg chg="mod">
          <ac:chgData name="Iris Sundelin" userId="43e456ae-b657-43ef-a208-b9b0403bf81f" providerId="ADAL" clId="{C0C759F1-E3E5-41E3-B6AA-63CA0635A602}" dt="2022-05-19T14:06:50.832" v="232" actId="2711"/>
          <ac:spMkLst>
            <pc:docMk/>
            <pc:sldMk cId="1643219909" sldId="261"/>
            <ac:spMk id="5" creationId="{569009B2-AAFC-4782-A88E-8FD9EBCB1816}"/>
          </ac:spMkLst>
        </pc:spChg>
      </pc:sldChg>
      <pc:sldChg chg="addSp delSp modSp mod">
        <pc:chgData name="Iris Sundelin" userId="43e456ae-b657-43ef-a208-b9b0403bf81f" providerId="ADAL" clId="{C0C759F1-E3E5-41E3-B6AA-63CA0635A602}" dt="2022-05-19T14:10:45.745" v="293" actId="1076"/>
        <pc:sldMkLst>
          <pc:docMk/>
          <pc:sldMk cId="2612735032" sldId="262"/>
        </pc:sldMkLst>
        <pc:spChg chg="mod">
          <ac:chgData name="Iris Sundelin" userId="43e456ae-b657-43ef-a208-b9b0403bf81f" providerId="ADAL" clId="{C0C759F1-E3E5-41E3-B6AA-63CA0635A602}" dt="2022-05-19T14:09:41.856" v="272" actId="2711"/>
          <ac:spMkLst>
            <pc:docMk/>
            <pc:sldMk cId="2612735032" sldId="262"/>
            <ac:spMk id="2" creationId="{7695A35E-CFD1-406A-B627-8718B702F430}"/>
          </ac:spMkLst>
        </pc:spChg>
        <pc:spChg chg="mod">
          <ac:chgData name="Iris Sundelin" userId="43e456ae-b657-43ef-a208-b9b0403bf81f" providerId="ADAL" clId="{C0C759F1-E3E5-41E3-B6AA-63CA0635A602}" dt="2022-05-19T14:10:20.096" v="287" actId="12"/>
          <ac:spMkLst>
            <pc:docMk/>
            <pc:sldMk cId="2612735032" sldId="262"/>
            <ac:spMk id="3" creationId="{D4417D9B-53E9-4D17-B1F0-DDF81A3E905B}"/>
          </ac:spMkLst>
        </pc:spChg>
        <pc:picChg chg="del">
          <ac:chgData name="Iris Sundelin" userId="43e456ae-b657-43ef-a208-b9b0403bf81f" providerId="ADAL" clId="{C0C759F1-E3E5-41E3-B6AA-63CA0635A602}" dt="2022-05-19T14:10:22.066" v="288" actId="478"/>
          <ac:picMkLst>
            <pc:docMk/>
            <pc:sldMk cId="2612735032" sldId="262"/>
            <ac:picMk id="5" creationId="{40A1FAC3-CDB3-4552-9F0B-8C6F3022E7C6}"/>
          </ac:picMkLst>
        </pc:picChg>
        <pc:picChg chg="add mod">
          <ac:chgData name="Iris Sundelin" userId="43e456ae-b657-43ef-a208-b9b0403bf81f" providerId="ADAL" clId="{C0C759F1-E3E5-41E3-B6AA-63CA0635A602}" dt="2022-05-19T14:10:45.745" v="293" actId="1076"/>
          <ac:picMkLst>
            <pc:docMk/>
            <pc:sldMk cId="2612735032" sldId="262"/>
            <ac:picMk id="6" creationId="{9CF6E85A-8315-4583-75D4-D4E82AFFBD58}"/>
          </ac:picMkLst>
        </pc:picChg>
      </pc:sldChg>
      <pc:sldChg chg="modSp mod">
        <pc:chgData name="Iris Sundelin" userId="43e456ae-b657-43ef-a208-b9b0403bf81f" providerId="ADAL" clId="{C0C759F1-E3E5-41E3-B6AA-63CA0635A602}" dt="2022-05-19T14:13:27.461" v="384" actId="20577"/>
        <pc:sldMkLst>
          <pc:docMk/>
          <pc:sldMk cId="2762478141" sldId="263"/>
        </pc:sldMkLst>
        <pc:spChg chg="mod">
          <ac:chgData name="Iris Sundelin" userId="43e456ae-b657-43ef-a208-b9b0403bf81f" providerId="ADAL" clId="{C0C759F1-E3E5-41E3-B6AA-63CA0635A602}" dt="2022-05-19T14:11:21.661" v="310" actId="113"/>
          <ac:spMkLst>
            <pc:docMk/>
            <pc:sldMk cId="2762478141" sldId="263"/>
            <ac:spMk id="2" creationId="{12B5168D-01F1-4095-BCE1-77E55BF29162}"/>
          </ac:spMkLst>
        </pc:spChg>
        <pc:spChg chg="mod">
          <ac:chgData name="Iris Sundelin" userId="43e456ae-b657-43ef-a208-b9b0403bf81f" providerId="ADAL" clId="{C0C759F1-E3E5-41E3-B6AA-63CA0635A602}" dt="2022-05-19T14:12:37.506" v="346" actId="113"/>
          <ac:spMkLst>
            <pc:docMk/>
            <pc:sldMk cId="2762478141" sldId="263"/>
            <ac:spMk id="3" creationId="{16711388-5F4C-4674-92A3-F8CD999BA518}"/>
          </ac:spMkLst>
        </pc:spChg>
        <pc:spChg chg="mod">
          <ac:chgData name="Iris Sundelin" userId="43e456ae-b657-43ef-a208-b9b0403bf81f" providerId="ADAL" clId="{C0C759F1-E3E5-41E3-B6AA-63CA0635A602}" dt="2022-05-19T14:13:27.461" v="384" actId="20577"/>
          <ac:spMkLst>
            <pc:docMk/>
            <pc:sldMk cId="2762478141" sldId="263"/>
            <ac:spMk id="4" creationId="{32D119A1-CFB6-44A1-A350-1286491F09E5}"/>
          </ac:spMkLst>
        </pc:spChg>
      </pc:sldChg>
      <pc:sldChg chg="modSp mod">
        <pc:chgData name="Iris Sundelin" userId="43e456ae-b657-43ef-a208-b9b0403bf81f" providerId="ADAL" clId="{C0C759F1-E3E5-41E3-B6AA-63CA0635A602}" dt="2022-05-19T14:09:23.173" v="269" actId="2711"/>
        <pc:sldMkLst>
          <pc:docMk/>
          <pc:sldMk cId="294567965" sldId="264"/>
        </pc:sldMkLst>
        <pc:spChg chg="mod">
          <ac:chgData name="Iris Sundelin" userId="43e456ae-b657-43ef-a208-b9b0403bf81f" providerId="ADAL" clId="{C0C759F1-E3E5-41E3-B6AA-63CA0635A602}" dt="2022-05-19T14:07:47.174" v="245" actId="113"/>
          <ac:spMkLst>
            <pc:docMk/>
            <pc:sldMk cId="294567965" sldId="264"/>
            <ac:spMk id="2" creationId="{8EF79D8F-34ED-44FA-9D36-B79C3584D3A2}"/>
          </ac:spMkLst>
        </pc:spChg>
        <pc:spChg chg="mod">
          <ac:chgData name="Iris Sundelin" userId="43e456ae-b657-43ef-a208-b9b0403bf81f" providerId="ADAL" clId="{C0C759F1-E3E5-41E3-B6AA-63CA0635A602}" dt="2022-05-19T14:08:20.738" v="250" actId="27636"/>
          <ac:spMkLst>
            <pc:docMk/>
            <pc:sldMk cId="294567965" sldId="264"/>
            <ac:spMk id="3" creationId="{947B3111-6F8A-4297-82C4-1DE9ACFA6EAF}"/>
          </ac:spMkLst>
        </pc:spChg>
        <pc:spChg chg="mod">
          <ac:chgData name="Iris Sundelin" userId="43e456ae-b657-43ef-a208-b9b0403bf81f" providerId="ADAL" clId="{C0C759F1-E3E5-41E3-B6AA-63CA0635A602}" dt="2022-05-19T14:09:23.173" v="269" actId="2711"/>
          <ac:spMkLst>
            <pc:docMk/>
            <pc:sldMk cId="294567965" sldId="264"/>
            <ac:spMk id="4" creationId="{F45FEF2B-A05C-4074-AB00-FC359C4DA552}"/>
          </ac:spMkLst>
        </pc:spChg>
      </pc:sldChg>
      <pc:sldChg chg="modSp mod">
        <pc:chgData name="Iris Sundelin" userId="43e456ae-b657-43ef-a208-b9b0403bf81f" providerId="ADAL" clId="{C0C759F1-E3E5-41E3-B6AA-63CA0635A602}" dt="2022-05-19T14:14:16.599" v="401" actId="27636"/>
        <pc:sldMkLst>
          <pc:docMk/>
          <pc:sldMk cId="1138119095" sldId="266"/>
        </pc:sldMkLst>
        <pc:spChg chg="mod">
          <ac:chgData name="Iris Sundelin" userId="43e456ae-b657-43ef-a208-b9b0403bf81f" providerId="ADAL" clId="{C0C759F1-E3E5-41E3-B6AA-63CA0635A602}" dt="2022-05-19T14:13:49.892" v="388" actId="113"/>
          <ac:spMkLst>
            <pc:docMk/>
            <pc:sldMk cId="1138119095" sldId="266"/>
            <ac:spMk id="2" creationId="{3C8F99C4-B4BC-4922-9D27-A33CD1630BCA}"/>
          </ac:spMkLst>
        </pc:spChg>
        <pc:spChg chg="mod">
          <ac:chgData name="Iris Sundelin" userId="43e456ae-b657-43ef-a208-b9b0403bf81f" providerId="ADAL" clId="{C0C759F1-E3E5-41E3-B6AA-63CA0635A602}" dt="2022-05-19T14:14:16.599" v="401" actId="27636"/>
          <ac:spMkLst>
            <pc:docMk/>
            <pc:sldMk cId="1138119095" sldId="266"/>
            <ac:spMk id="3" creationId="{0BA20AD5-607E-4C79-A069-495A209A22CA}"/>
          </ac:spMkLst>
        </pc:spChg>
      </pc:sldChg>
      <pc:sldChg chg="modSp mod">
        <pc:chgData name="Iris Sundelin" userId="43e456ae-b657-43ef-a208-b9b0403bf81f" providerId="ADAL" clId="{C0C759F1-E3E5-41E3-B6AA-63CA0635A602}" dt="2022-05-19T14:15:00.399" v="422" actId="20577"/>
        <pc:sldMkLst>
          <pc:docMk/>
          <pc:sldMk cId="74802981" sldId="267"/>
        </pc:sldMkLst>
        <pc:spChg chg="mod">
          <ac:chgData name="Iris Sundelin" userId="43e456ae-b657-43ef-a208-b9b0403bf81f" providerId="ADAL" clId="{C0C759F1-E3E5-41E3-B6AA-63CA0635A602}" dt="2022-05-19T14:14:30.237" v="413" actId="20577"/>
          <ac:spMkLst>
            <pc:docMk/>
            <pc:sldMk cId="74802981" sldId="267"/>
            <ac:spMk id="2" creationId="{99843442-63CE-4290-9C62-5BB4560660B3}"/>
          </ac:spMkLst>
        </pc:spChg>
        <pc:spChg chg="mod">
          <ac:chgData name="Iris Sundelin" userId="43e456ae-b657-43ef-a208-b9b0403bf81f" providerId="ADAL" clId="{C0C759F1-E3E5-41E3-B6AA-63CA0635A602}" dt="2022-05-19T14:15:00.399" v="422" actId="20577"/>
          <ac:spMkLst>
            <pc:docMk/>
            <pc:sldMk cId="74802981" sldId="267"/>
            <ac:spMk id="3" creationId="{B3BE3303-5B8A-45C2-B177-ECF5DFE063D0}"/>
          </ac:spMkLst>
        </pc:spChg>
      </pc:sldChg>
      <pc:sldChg chg="modSp mod">
        <pc:chgData name="Iris Sundelin" userId="43e456ae-b657-43ef-a208-b9b0403bf81f" providerId="ADAL" clId="{C0C759F1-E3E5-41E3-B6AA-63CA0635A602}" dt="2022-05-19T14:16:42.198" v="472" actId="2711"/>
        <pc:sldMkLst>
          <pc:docMk/>
          <pc:sldMk cId="2512793505" sldId="268"/>
        </pc:sldMkLst>
        <pc:spChg chg="mod">
          <ac:chgData name="Iris Sundelin" userId="43e456ae-b657-43ef-a208-b9b0403bf81f" providerId="ADAL" clId="{C0C759F1-E3E5-41E3-B6AA-63CA0635A602}" dt="2022-05-19T14:16:14.299" v="457" actId="113"/>
          <ac:spMkLst>
            <pc:docMk/>
            <pc:sldMk cId="2512793505" sldId="268"/>
            <ac:spMk id="2" creationId="{87EAF93A-0CA0-489A-805B-21D42B63F56D}"/>
          </ac:spMkLst>
        </pc:spChg>
        <pc:spChg chg="mod">
          <ac:chgData name="Iris Sundelin" userId="43e456ae-b657-43ef-a208-b9b0403bf81f" providerId="ADAL" clId="{C0C759F1-E3E5-41E3-B6AA-63CA0635A602}" dt="2022-05-19T14:16:42.198" v="472" actId="2711"/>
          <ac:spMkLst>
            <pc:docMk/>
            <pc:sldMk cId="2512793505" sldId="268"/>
            <ac:spMk id="3" creationId="{E795F898-D73A-45A8-97B1-15B60B8238AA}"/>
          </ac:spMkLst>
        </pc:spChg>
      </pc:sldChg>
      <pc:sldChg chg="modSp mod">
        <pc:chgData name="Iris Sundelin" userId="43e456ae-b657-43ef-a208-b9b0403bf81f" providerId="ADAL" clId="{C0C759F1-E3E5-41E3-B6AA-63CA0635A602}" dt="2022-05-19T14:15:48.800" v="450" actId="27636"/>
        <pc:sldMkLst>
          <pc:docMk/>
          <pc:sldMk cId="625371235" sldId="269"/>
        </pc:sldMkLst>
        <pc:spChg chg="mod">
          <ac:chgData name="Iris Sundelin" userId="43e456ae-b657-43ef-a208-b9b0403bf81f" providerId="ADAL" clId="{C0C759F1-E3E5-41E3-B6AA-63CA0635A602}" dt="2022-05-19T14:15:41.606" v="448" actId="20577"/>
          <ac:spMkLst>
            <pc:docMk/>
            <pc:sldMk cId="625371235" sldId="269"/>
            <ac:spMk id="2" creationId="{D231390D-D2F2-44D0-A1B4-96B901EC8B0E}"/>
          </ac:spMkLst>
        </pc:spChg>
        <pc:spChg chg="mod">
          <ac:chgData name="Iris Sundelin" userId="43e456ae-b657-43ef-a208-b9b0403bf81f" providerId="ADAL" clId="{C0C759F1-E3E5-41E3-B6AA-63CA0635A602}" dt="2022-05-19T14:15:48.800" v="450" actId="27636"/>
          <ac:spMkLst>
            <pc:docMk/>
            <pc:sldMk cId="625371235" sldId="269"/>
            <ac:spMk id="3" creationId="{A7BE3CEF-CB31-4254-85BA-9AD7DE980587}"/>
          </ac:spMkLst>
        </pc:spChg>
      </pc:sldChg>
      <pc:sldChg chg="modSp mod">
        <pc:chgData name="Iris Sundelin" userId="43e456ae-b657-43ef-a208-b9b0403bf81f" providerId="ADAL" clId="{C0C759F1-E3E5-41E3-B6AA-63CA0635A602}" dt="2022-05-19T14:17:36.163" v="484" actId="255"/>
        <pc:sldMkLst>
          <pc:docMk/>
          <pc:sldMk cId="3655275093" sldId="270"/>
        </pc:sldMkLst>
        <pc:spChg chg="mod">
          <ac:chgData name="Iris Sundelin" userId="43e456ae-b657-43ef-a208-b9b0403bf81f" providerId="ADAL" clId="{C0C759F1-E3E5-41E3-B6AA-63CA0635A602}" dt="2022-05-19T14:17:04.293" v="476" actId="113"/>
          <ac:spMkLst>
            <pc:docMk/>
            <pc:sldMk cId="3655275093" sldId="270"/>
            <ac:spMk id="2" creationId="{86F42246-8418-4ACA-ACA2-FCBBF12464FD}"/>
          </ac:spMkLst>
        </pc:spChg>
        <pc:spChg chg="mod">
          <ac:chgData name="Iris Sundelin" userId="43e456ae-b657-43ef-a208-b9b0403bf81f" providerId="ADAL" clId="{C0C759F1-E3E5-41E3-B6AA-63CA0635A602}" dt="2022-05-19T14:17:36.163" v="484" actId="255"/>
          <ac:spMkLst>
            <pc:docMk/>
            <pc:sldMk cId="3655275093" sldId="270"/>
            <ac:spMk id="3" creationId="{FB5BF1F0-3112-49CC-856F-2F42FBA6B3BE}"/>
          </ac:spMkLst>
        </pc:spChg>
      </pc:sldChg>
      <pc:sldChg chg="modSp mod">
        <pc:chgData name="Iris Sundelin" userId="43e456ae-b657-43ef-a208-b9b0403bf81f" providerId="ADAL" clId="{C0C759F1-E3E5-41E3-B6AA-63CA0635A602}" dt="2022-05-19T14:19:20.461" v="544" actId="20577"/>
        <pc:sldMkLst>
          <pc:docMk/>
          <pc:sldMk cId="3433344455" sldId="271"/>
        </pc:sldMkLst>
        <pc:spChg chg="mod">
          <ac:chgData name="Iris Sundelin" userId="43e456ae-b657-43ef-a208-b9b0403bf81f" providerId="ADAL" clId="{C0C759F1-E3E5-41E3-B6AA-63CA0635A602}" dt="2022-05-19T14:17:59.699" v="496"/>
          <ac:spMkLst>
            <pc:docMk/>
            <pc:sldMk cId="3433344455" sldId="271"/>
            <ac:spMk id="2" creationId="{1F306F41-A621-4911-B1AB-D14F4EA3C843}"/>
          </ac:spMkLst>
        </pc:spChg>
        <pc:spChg chg="mod">
          <ac:chgData name="Iris Sundelin" userId="43e456ae-b657-43ef-a208-b9b0403bf81f" providerId="ADAL" clId="{C0C759F1-E3E5-41E3-B6AA-63CA0635A602}" dt="2022-05-19T14:19:20.461" v="544" actId="20577"/>
          <ac:spMkLst>
            <pc:docMk/>
            <pc:sldMk cId="3433344455" sldId="271"/>
            <ac:spMk id="3" creationId="{29E26C22-A51D-4AD0-90B1-A3F72D87422A}"/>
          </ac:spMkLst>
        </pc:spChg>
      </pc:sldChg>
      <pc:sldChg chg="modSp mod">
        <pc:chgData name="Iris Sundelin" userId="43e456ae-b657-43ef-a208-b9b0403bf81f" providerId="ADAL" clId="{C0C759F1-E3E5-41E3-B6AA-63CA0635A602}" dt="2022-05-19T14:20:36.977" v="558" actId="255"/>
        <pc:sldMkLst>
          <pc:docMk/>
          <pc:sldMk cId="503592709" sldId="272"/>
        </pc:sldMkLst>
        <pc:spChg chg="mod">
          <ac:chgData name="Iris Sundelin" userId="43e456ae-b657-43ef-a208-b9b0403bf81f" providerId="ADAL" clId="{C0C759F1-E3E5-41E3-B6AA-63CA0635A602}" dt="2022-05-19T14:19:44.386" v="549" actId="113"/>
          <ac:spMkLst>
            <pc:docMk/>
            <pc:sldMk cId="503592709" sldId="272"/>
            <ac:spMk id="2" creationId="{875600ED-CC5B-4C0D-9373-9116C6CB1888}"/>
          </ac:spMkLst>
        </pc:spChg>
        <pc:spChg chg="mod">
          <ac:chgData name="Iris Sundelin" userId="43e456ae-b657-43ef-a208-b9b0403bf81f" providerId="ADAL" clId="{C0C759F1-E3E5-41E3-B6AA-63CA0635A602}" dt="2022-05-19T14:20:36.977" v="558" actId="255"/>
          <ac:spMkLst>
            <pc:docMk/>
            <pc:sldMk cId="503592709" sldId="272"/>
            <ac:spMk id="3" creationId="{125472B4-3D54-4377-B5A0-49163EB7053B}"/>
          </ac:spMkLst>
        </pc:spChg>
      </pc:sldChg>
      <pc:sldChg chg="modSp mod">
        <pc:chgData name="Iris Sundelin" userId="43e456ae-b657-43ef-a208-b9b0403bf81f" providerId="ADAL" clId="{C0C759F1-E3E5-41E3-B6AA-63CA0635A602}" dt="2022-05-19T14:21:32.371" v="582" actId="27636"/>
        <pc:sldMkLst>
          <pc:docMk/>
          <pc:sldMk cId="26822588" sldId="273"/>
        </pc:sldMkLst>
        <pc:spChg chg="mod">
          <ac:chgData name="Iris Sundelin" userId="43e456ae-b657-43ef-a208-b9b0403bf81f" providerId="ADAL" clId="{C0C759F1-E3E5-41E3-B6AA-63CA0635A602}" dt="2022-05-19T14:20:55.917" v="560" actId="113"/>
          <ac:spMkLst>
            <pc:docMk/>
            <pc:sldMk cId="26822588" sldId="273"/>
            <ac:spMk id="2" creationId="{39451DF4-7E43-4246-A328-60087CF9A073}"/>
          </ac:spMkLst>
        </pc:spChg>
        <pc:spChg chg="mod">
          <ac:chgData name="Iris Sundelin" userId="43e456ae-b657-43ef-a208-b9b0403bf81f" providerId="ADAL" clId="{C0C759F1-E3E5-41E3-B6AA-63CA0635A602}" dt="2022-05-19T14:21:32.371" v="582" actId="27636"/>
          <ac:spMkLst>
            <pc:docMk/>
            <pc:sldMk cId="26822588" sldId="273"/>
            <ac:spMk id="3" creationId="{5BE60F0A-4093-483B-B3FF-1F40AC4E7BD7}"/>
          </ac:spMkLst>
        </pc:spChg>
      </pc:sldChg>
      <pc:sldChg chg="modSp mod">
        <pc:chgData name="Iris Sundelin" userId="43e456ae-b657-43ef-a208-b9b0403bf81f" providerId="ADAL" clId="{C0C759F1-E3E5-41E3-B6AA-63CA0635A602}" dt="2022-05-19T13:59:45.054" v="86" actId="2711"/>
        <pc:sldMkLst>
          <pc:docMk/>
          <pc:sldMk cId="1585552787" sldId="281"/>
        </pc:sldMkLst>
        <pc:spChg chg="mod">
          <ac:chgData name="Iris Sundelin" userId="43e456ae-b657-43ef-a208-b9b0403bf81f" providerId="ADAL" clId="{C0C759F1-E3E5-41E3-B6AA-63CA0635A602}" dt="2022-05-19T13:57:02.374" v="25" actId="20577"/>
          <ac:spMkLst>
            <pc:docMk/>
            <pc:sldMk cId="1585552787" sldId="281"/>
            <ac:spMk id="2" creationId="{C69DBB0D-5014-4086-B46B-97BCDA7803CA}"/>
          </ac:spMkLst>
        </pc:spChg>
        <pc:spChg chg="mod">
          <ac:chgData name="Iris Sundelin" userId="43e456ae-b657-43ef-a208-b9b0403bf81f" providerId="ADAL" clId="{C0C759F1-E3E5-41E3-B6AA-63CA0635A602}" dt="2022-05-19T13:59:45.054" v="86" actId="2711"/>
          <ac:spMkLst>
            <pc:docMk/>
            <pc:sldMk cId="1585552787" sldId="281"/>
            <ac:spMk id="3" creationId="{D83BC50B-6F40-475D-A590-07E282DB26A1}"/>
          </ac:spMkLst>
        </pc:spChg>
      </pc:sldChg>
      <pc:sldChg chg="modSp mod">
        <pc:chgData name="Iris Sundelin" userId="43e456ae-b657-43ef-a208-b9b0403bf81f" providerId="ADAL" clId="{C0C759F1-E3E5-41E3-B6AA-63CA0635A602}" dt="2022-05-19T14:21:42.958" v="599" actId="20577"/>
        <pc:sldMkLst>
          <pc:docMk/>
          <pc:sldMk cId="2268232201" sldId="282"/>
        </pc:sldMkLst>
        <pc:spChg chg="mod">
          <ac:chgData name="Iris Sundelin" userId="43e456ae-b657-43ef-a208-b9b0403bf81f" providerId="ADAL" clId="{C0C759F1-E3E5-41E3-B6AA-63CA0635A602}" dt="2022-05-19T14:21:42.958" v="599" actId="20577"/>
          <ac:spMkLst>
            <pc:docMk/>
            <pc:sldMk cId="2268232201" sldId="282"/>
            <ac:spMk id="3" creationId="{6C861588-9065-4EF9-AA12-051922B2FC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6948E-E61F-46CC-AD2F-C935C80CFE55}" type="datetimeFigureOut">
              <a:rPr lang="fi-FI" smtClean="0"/>
              <a:t>19.5.2022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7C329-B677-4EC2-A204-CED39B006798}" type="slidenum">
              <a:rPr lang="fi-FI" smtClean="0"/>
              <a:t>‹#›</a:t>
            </a:fld>
            <a:endParaRPr lang="fi-FI"/>
          </a:p>
        </p:txBody>
      </p:sp>
    </p:spTree>
    <p:extLst>
      <p:ext uri="{BB962C8B-B14F-4D97-AF65-F5344CB8AC3E}">
        <p14:creationId xmlns:p14="http://schemas.microsoft.com/office/powerpoint/2010/main" val="316899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1">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5F3D03B-FB57-4A74-B8D7-A8374EB5F6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9" name="Otsikkoruutu 2">
            <a:extLst>
              <a:ext uri="{FF2B5EF4-FFF2-40B4-BE49-F238E27FC236}">
                <a16:creationId xmlns:a16="http://schemas.microsoft.com/office/drawing/2014/main" id="{89D67AB9-A5F3-4E2A-A309-B42AB880D0AD}"/>
              </a:ext>
              <a:ext uri="{C183D7F6-B498-43B3-948B-1728B52AA6E4}">
                <adec:decorative xmlns:adec="http://schemas.microsoft.com/office/drawing/2017/decorative" val="1"/>
              </a:ext>
            </a:extLst>
          </p:cNvPr>
          <p:cNvSpPr/>
          <p:nvPr userDrawn="1"/>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dirty="0"/>
          </a:p>
        </p:txBody>
      </p:sp>
      <p:sp>
        <p:nvSpPr>
          <p:cNvPr id="13" name="Teksti 4">
            <a:extLst>
              <a:ext uri="{FF2B5EF4-FFF2-40B4-BE49-F238E27FC236}">
                <a16:creationId xmlns:a16="http://schemas.microsoft.com/office/drawing/2014/main" id="{D6C6CE57-C849-4A83-9D5E-300B04E3A190}"/>
              </a:ext>
            </a:extLst>
          </p:cNvPr>
          <p:cNvSpPr>
            <a:spLocks noGrp="1"/>
          </p:cNvSpPr>
          <p:nvPr>
            <p:ph type="body" sz="half" idx="2"/>
          </p:nvPr>
        </p:nvSpPr>
        <p:spPr>
          <a:xfrm>
            <a:off x="6929457" y="4001411"/>
            <a:ext cx="3738004" cy="1317802"/>
          </a:xfrm>
          <a:noFill/>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4BEAE3A9-20C2-4D14-9053-A1F0E96830CA}" type="slidenum">
              <a:rPr lang="fi-FI" smtClean="0"/>
              <a:t>‹#›</a:t>
            </a:fld>
            <a:endParaRPr lang="fi-FI"/>
          </a:p>
        </p:txBody>
      </p:sp>
      <p:sp>
        <p:nvSpPr>
          <p:cNvPr id="10" name="Rectangle 3">
            <a:extLst>
              <a:ext uri="{FF2B5EF4-FFF2-40B4-BE49-F238E27FC236}">
                <a16:creationId xmlns:a16="http://schemas.microsoft.com/office/drawing/2014/main" id="{692EEE96-9880-4BDD-BA0E-64AFBBF4F77D}"/>
              </a:ext>
              <a:ext uri="{C183D7F6-B498-43B3-948B-1728B52AA6E4}">
                <adec:decorative xmlns:adec="http://schemas.microsoft.com/office/drawing/2017/decorative" val="1"/>
              </a:ext>
            </a:extLst>
          </p:cNvPr>
          <p:cNvSpPr/>
          <p:nvPr userDrawn="1"/>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pic>
        <p:nvPicPr>
          <p:cNvPr id="12" name="Saskyn_logo 5" descr="SASKY koulutuskuntayhtymän sinikeltainen&#10;logo, jonka sisäosassa teksti Sasky.">
            <a:extLst>
              <a:ext uri="{FF2B5EF4-FFF2-40B4-BE49-F238E27FC236}">
                <a16:creationId xmlns:a16="http://schemas.microsoft.com/office/drawing/2014/main" id="{A91810F2-08D7-492C-B3FE-2263CE9957FA}"/>
              </a:ext>
            </a:extLst>
          </p:cNvPr>
          <p:cNvPicPr>
            <a:picLocks noChangeAspect="1"/>
          </p:cNvPicPr>
          <p:nvPr userDrawn="1"/>
        </p:nvPicPr>
        <p:blipFill>
          <a:blip r:embed="rId3"/>
          <a:stretch>
            <a:fillRect/>
          </a:stretch>
        </p:blipFill>
        <p:spPr>
          <a:xfrm>
            <a:off x="1761732" y="4170304"/>
            <a:ext cx="1277136" cy="980016"/>
          </a:xfrm>
          <a:prstGeom prst="rect">
            <a:avLst/>
          </a:prstGeom>
        </p:spPr>
      </p:pic>
      <p:sp>
        <p:nvSpPr>
          <p:cNvPr id="15" name="Otsikko 1">
            <a:extLst>
              <a:ext uri="{FF2B5EF4-FFF2-40B4-BE49-F238E27FC236}">
                <a16:creationId xmlns:a16="http://schemas.microsoft.com/office/drawing/2014/main" id="{32357EF8-1ED9-4101-B6CB-1754D3719434}"/>
              </a:ext>
            </a:extLst>
          </p:cNvPr>
          <p:cNvSpPr>
            <a:spLocks noGrp="1"/>
          </p:cNvSpPr>
          <p:nvPr>
            <p:ph type="ctrTitle"/>
          </p:nvPr>
        </p:nvSpPr>
        <p:spPr>
          <a:xfrm>
            <a:off x="1524000" y="1509010"/>
            <a:ext cx="9144000" cy="2123653"/>
          </a:xfrm>
        </p:spPr>
        <p:txBody>
          <a:bodyPr anchor="ctr"/>
          <a:lstStyle>
            <a:lvl1pPr algn="ctr">
              <a:defRPr sz="6000"/>
            </a:lvl1pPr>
          </a:lstStyle>
          <a:p>
            <a:r>
              <a:rPr lang="fi-FI"/>
              <a:t>Muokkaa ots. perustyyl. napsautt.</a:t>
            </a:r>
            <a:endParaRPr lang="fi-FI" dirty="0"/>
          </a:p>
        </p:txBody>
      </p:sp>
    </p:spTree>
    <p:extLst>
      <p:ext uri="{BB962C8B-B14F-4D97-AF65-F5344CB8AC3E}">
        <p14:creationId xmlns:p14="http://schemas.microsoft.com/office/powerpoint/2010/main" val="341473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45913B-B4A1-4721-83F6-DC17311740C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64A54783-BD97-49A1-8EB1-2D9828D3EF65}"/>
              </a:ext>
            </a:extLst>
          </p:cNvPr>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A2D024EC-F732-4076-9D94-25F42C43E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a:extLst>
              <a:ext uri="{FF2B5EF4-FFF2-40B4-BE49-F238E27FC236}">
                <a16:creationId xmlns:a16="http://schemas.microsoft.com/office/drawing/2014/main" id="{D727AE17-B485-4B24-BAC4-F46008F18680}"/>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6" name="Alatunnisteen paikkamerkki 5">
            <a:extLst>
              <a:ext uri="{FF2B5EF4-FFF2-40B4-BE49-F238E27FC236}">
                <a16:creationId xmlns:a16="http://schemas.microsoft.com/office/drawing/2014/main" id="{70758071-C7EB-43B1-9546-2FAD0F69544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0AB949A-47CF-46E7-A78A-040E51DA9D1E}"/>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120420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26F40C-C6EF-4706-AC88-4C2277E137E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26389B-7E44-4AA6-A03A-040455790B02}"/>
              </a:ext>
            </a:extLst>
          </p:cNvPr>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 name="Kuvan paikkamerkki 2">
            <a:extLst>
              <a:ext uri="{FF2B5EF4-FFF2-40B4-BE49-F238E27FC236}">
                <a16:creationId xmlns:a16="http://schemas.microsoft.com/office/drawing/2014/main" id="{004DF74C-8433-4EE8-97B2-DB1E691F0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5" name="Päivämäärän paikkamerkki 4">
            <a:extLst>
              <a:ext uri="{FF2B5EF4-FFF2-40B4-BE49-F238E27FC236}">
                <a16:creationId xmlns:a16="http://schemas.microsoft.com/office/drawing/2014/main" id="{D2A97E4F-5F25-4F96-B394-DC13407B6C91}"/>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6" name="Alatunnisteen paikkamerkki 5">
            <a:extLst>
              <a:ext uri="{FF2B5EF4-FFF2-40B4-BE49-F238E27FC236}">
                <a16:creationId xmlns:a16="http://schemas.microsoft.com/office/drawing/2014/main" id="{44D3FBED-F14A-4C15-BBB2-FB14DD9050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04514C-EAB9-4208-AA5E-955318F546FA}"/>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32020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dia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5F3D03B-FB57-4A74-B8D7-A8374EB5F6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15" name="Valkoinen laatikko 2">
            <a:extLst>
              <a:ext uri="{FF2B5EF4-FFF2-40B4-BE49-F238E27FC236}">
                <a16:creationId xmlns:a16="http://schemas.microsoft.com/office/drawing/2014/main" id="{D1A712B2-08B8-4204-932A-EE325A1E806B}"/>
              </a:ext>
              <a:ext uri="{C183D7F6-B498-43B3-948B-1728B52AA6E4}">
                <adec:decorative xmlns:adec="http://schemas.microsoft.com/office/drawing/2017/decorative" val="1"/>
              </a:ext>
            </a:extLst>
          </p:cNvPr>
          <p:cNvSpPr/>
          <p:nvPr userDrawn="1"/>
        </p:nvSpPr>
        <p:spPr>
          <a:xfrm>
            <a:off x="628650" y="504824"/>
            <a:ext cx="4838700" cy="5010151"/>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dirty="0"/>
          </a:p>
        </p:txBody>
      </p:sp>
      <p:sp>
        <p:nvSpPr>
          <p:cNvPr id="16" name="Otsikko 3">
            <a:extLst>
              <a:ext uri="{FF2B5EF4-FFF2-40B4-BE49-F238E27FC236}">
                <a16:creationId xmlns:a16="http://schemas.microsoft.com/office/drawing/2014/main" id="{242DA9DC-E4FE-41C2-8630-A1B95D1B1455}"/>
              </a:ext>
            </a:extLst>
          </p:cNvPr>
          <p:cNvSpPr>
            <a:spLocks noGrp="1"/>
          </p:cNvSpPr>
          <p:nvPr>
            <p:ph type="title"/>
          </p:nvPr>
        </p:nvSpPr>
        <p:spPr>
          <a:xfrm>
            <a:off x="781050" y="695327"/>
            <a:ext cx="4524375" cy="4648198"/>
          </a:xfrm>
        </p:spPr>
        <p:txBody>
          <a:bodyPr anchor="ctr">
            <a:noAutofit/>
          </a:bodyPr>
          <a:lstStyle>
            <a:lvl1pPr algn="ctr">
              <a:lnSpc>
                <a:spcPct val="83000"/>
              </a:lnSpc>
              <a:defRPr lang="en-US" sz="6000" kern="1200" cap="none" spc="-10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fi-FI"/>
              <a:t>Muokkaa ots. perustyyl. napsautt.</a:t>
            </a:r>
            <a:endParaRPr lang="en-US" dirty="0"/>
          </a:p>
        </p:txBody>
      </p:sp>
      <p:sp>
        <p:nvSpPr>
          <p:cNvPr id="17" name="Kuva 5">
            <a:extLst>
              <a:ext uri="{FF2B5EF4-FFF2-40B4-BE49-F238E27FC236}">
                <a16:creationId xmlns:a16="http://schemas.microsoft.com/office/drawing/2014/main" id="{7B2ADEA9-7261-447A-87F5-A71FF14F2E55}"/>
              </a:ext>
            </a:extLst>
          </p:cNvPr>
          <p:cNvSpPr>
            <a:spLocks noGrp="1"/>
          </p:cNvSpPr>
          <p:nvPr>
            <p:ph type="pic" idx="1"/>
          </p:nvPr>
        </p:nvSpPr>
        <p:spPr>
          <a:xfrm>
            <a:off x="5800726" y="514352"/>
            <a:ext cx="6078642" cy="50006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276304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dia3">
    <p:spTree>
      <p:nvGrpSpPr>
        <p:cNvPr id="1" name=""/>
        <p:cNvGrpSpPr/>
        <p:nvPr/>
      </p:nvGrpSpPr>
      <p:grpSpPr>
        <a:xfrm>
          <a:off x="0" y="0"/>
          <a:ext cx="0" cy="0"/>
          <a:chOff x="0" y="0"/>
          <a:chExt cx="0" cy="0"/>
        </a:xfrm>
      </p:grpSpPr>
      <p:pic>
        <p:nvPicPr>
          <p:cNvPr id="14" name="Sininen tausta 1">
            <a:extLst>
              <a:ext uri="{FF2B5EF4-FFF2-40B4-BE49-F238E27FC236}">
                <a16:creationId xmlns:a16="http://schemas.microsoft.com/office/drawing/2014/main" id="{E377A410-A622-4F4A-A2BE-BCAD9BF32E1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10" name="Valkoinen laatikko 2">
            <a:extLst>
              <a:ext uri="{FF2B5EF4-FFF2-40B4-BE49-F238E27FC236}">
                <a16:creationId xmlns:a16="http://schemas.microsoft.com/office/drawing/2014/main" id="{11020CCB-728F-4D39-BFC7-FB29727F02C2}"/>
              </a:ext>
              <a:ext uri="{C183D7F6-B498-43B3-948B-1728B52AA6E4}">
                <adec:decorative xmlns:adec="http://schemas.microsoft.com/office/drawing/2017/decorative" val="1"/>
              </a:ext>
            </a:extLst>
          </p:cNvPr>
          <p:cNvSpPr/>
          <p:nvPr userDrawn="1"/>
        </p:nvSpPr>
        <p:spPr>
          <a:xfrm>
            <a:off x="628650" y="2802194"/>
            <a:ext cx="4859444" cy="368709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dirty="0"/>
          </a:p>
        </p:txBody>
      </p:sp>
      <p:sp>
        <p:nvSpPr>
          <p:cNvPr id="11" name="Valkoinen laatikko 2">
            <a:extLst>
              <a:ext uri="{FF2B5EF4-FFF2-40B4-BE49-F238E27FC236}">
                <a16:creationId xmlns:a16="http://schemas.microsoft.com/office/drawing/2014/main" id="{D92A79A7-376D-4AAF-A505-13C771E2B417}"/>
              </a:ext>
              <a:ext uri="{C183D7F6-B498-43B3-948B-1728B52AA6E4}">
                <adec:decorative xmlns:adec="http://schemas.microsoft.com/office/drawing/2017/decorative" val="1"/>
              </a:ext>
            </a:extLst>
          </p:cNvPr>
          <p:cNvSpPr/>
          <p:nvPr userDrawn="1"/>
        </p:nvSpPr>
        <p:spPr>
          <a:xfrm>
            <a:off x="628650" y="457200"/>
            <a:ext cx="11296652" cy="2179744"/>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dirty="0"/>
          </a:p>
        </p:txBody>
      </p:sp>
      <p:sp>
        <p:nvSpPr>
          <p:cNvPr id="12" name="Otsikko 3">
            <a:extLst>
              <a:ext uri="{FF2B5EF4-FFF2-40B4-BE49-F238E27FC236}">
                <a16:creationId xmlns:a16="http://schemas.microsoft.com/office/drawing/2014/main" id="{59C360AD-D2F1-4C2E-8A36-4DF928DCDB12}"/>
              </a:ext>
            </a:extLst>
          </p:cNvPr>
          <p:cNvSpPr>
            <a:spLocks noGrp="1"/>
          </p:cNvSpPr>
          <p:nvPr>
            <p:ph type="title"/>
          </p:nvPr>
        </p:nvSpPr>
        <p:spPr>
          <a:xfrm>
            <a:off x="995680" y="766916"/>
            <a:ext cx="10567670" cy="1649085"/>
          </a:xfrm>
        </p:spPr>
        <p:txBody>
          <a:bodyPr anchor="ctr">
            <a:noAutofit/>
          </a:bodyPr>
          <a:lstStyle>
            <a:lvl1pPr algn="ctr">
              <a:lnSpc>
                <a:spcPct val="83000"/>
              </a:lnSpc>
              <a:defRPr lang="en-US" sz="6000" kern="1200" cap="none" spc="-100" baseline="0" dirty="0">
                <a:solidFill>
                  <a:schemeClr val="tx1">
                    <a:lumMod val="85000"/>
                    <a:lumOff val="15000"/>
                  </a:schemeClr>
                </a:solidFill>
                <a:effectLst/>
                <a:latin typeface="Arial" panose="020B0604020202020204" pitchFamily="34" charset="0"/>
                <a:ea typeface="+mn-ea"/>
                <a:cs typeface="Arial" panose="020B0604020202020204" pitchFamily="34" charset="0"/>
              </a:defRPr>
            </a:lvl1pPr>
          </a:lstStyle>
          <a:p>
            <a:r>
              <a:rPr lang="fi-FI"/>
              <a:t>Muokkaa ots. perustyyl. napsautt.</a:t>
            </a:r>
            <a:endParaRPr lang="en-US" dirty="0"/>
          </a:p>
        </p:txBody>
      </p:sp>
      <p:sp>
        <p:nvSpPr>
          <p:cNvPr id="13" name="Teksti 4">
            <a:extLst>
              <a:ext uri="{FF2B5EF4-FFF2-40B4-BE49-F238E27FC236}">
                <a16:creationId xmlns:a16="http://schemas.microsoft.com/office/drawing/2014/main" id="{F6979DFF-7FB6-477F-B6B0-9E9357DC0E2A}"/>
              </a:ext>
            </a:extLst>
          </p:cNvPr>
          <p:cNvSpPr>
            <a:spLocks noGrp="1"/>
          </p:cNvSpPr>
          <p:nvPr>
            <p:ph type="body" sz="half" idx="2"/>
          </p:nvPr>
        </p:nvSpPr>
        <p:spPr>
          <a:xfrm>
            <a:off x="853440" y="3067665"/>
            <a:ext cx="4416650" cy="3254477"/>
          </a:xfrm>
          <a:noFill/>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8" name="Kuva 5">
            <a:extLst>
              <a:ext uri="{FF2B5EF4-FFF2-40B4-BE49-F238E27FC236}">
                <a16:creationId xmlns:a16="http://schemas.microsoft.com/office/drawing/2014/main" id="{BA8CB354-91EE-4FB0-8CA7-17FBBB819934}"/>
              </a:ext>
            </a:extLst>
          </p:cNvPr>
          <p:cNvSpPr>
            <a:spLocks noGrp="1"/>
          </p:cNvSpPr>
          <p:nvPr>
            <p:ph type="pic" idx="1"/>
          </p:nvPr>
        </p:nvSpPr>
        <p:spPr>
          <a:xfrm>
            <a:off x="5800726" y="2802194"/>
            <a:ext cx="6078642" cy="28270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Päivämäärän paikkamerkki 3">
            <a:extLst>
              <a:ext uri="{FF2B5EF4-FFF2-40B4-BE49-F238E27FC236}">
                <a16:creationId xmlns:a16="http://schemas.microsoft.com/office/drawing/2014/main" id="{E35BCCD4-B1AB-4642-9641-412945351C6E}"/>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5" name="Alatunnisteen paikkamerkki 4">
            <a:extLst>
              <a:ext uri="{FF2B5EF4-FFF2-40B4-BE49-F238E27FC236}">
                <a16:creationId xmlns:a16="http://schemas.microsoft.com/office/drawing/2014/main" id="{206F723D-4297-49B0-976D-8695FB8F63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82BACD-BC2B-4590-9611-5B07F8E84CD5}"/>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71567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268CFC-1ECC-4D15-9B8B-D2D3663EE6B8}"/>
              </a:ext>
            </a:extLst>
          </p:cNvPr>
          <p:cNvSpPr>
            <a:spLocks noGrp="1"/>
          </p:cNvSpPr>
          <p:nvPr>
            <p:ph type="ctrTitle"/>
          </p:nvPr>
        </p:nvSpPr>
        <p:spPr>
          <a:xfrm>
            <a:off x="1524000" y="1122363"/>
            <a:ext cx="9144000" cy="2387600"/>
          </a:xfrm>
        </p:spPr>
        <p:txBody>
          <a:bodyPr anchor="ctr"/>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DF60D0D7-1BA1-4525-9D5C-A00DBC6E0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D04BEBFC-557A-4538-97BC-5542A928B440}"/>
              </a:ext>
            </a:extLst>
          </p:cNvPr>
          <p:cNvSpPr>
            <a:spLocks noGrp="1"/>
          </p:cNvSpPr>
          <p:nvPr>
            <p:ph type="dt" sz="half" idx="10"/>
          </p:nvPr>
        </p:nvSpPr>
        <p:spPr/>
        <p:txBody>
          <a:bodyPr/>
          <a:lstStyle/>
          <a:p>
            <a:fld id="{788057B3-32F6-453B-B2B0-C69473A25BAF}" type="datetimeFigureOut">
              <a:rPr lang="fi-FI" smtClean="0"/>
              <a:t>19.5.2022</a:t>
            </a:fld>
            <a:endParaRPr lang="fi-FI"/>
          </a:p>
        </p:txBody>
      </p:sp>
      <p:sp>
        <p:nvSpPr>
          <p:cNvPr id="5" name="Alatunnisteen paikkamerkki 4">
            <a:extLst>
              <a:ext uri="{FF2B5EF4-FFF2-40B4-BE49-F238E27FC236}">
                <a16:creationId xmlns:a16="http://schemas.microsoft.com/office/drawing/2014/main" id="{431BD3B3-9EB7-46FD-A0FA-537C6AD5B1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38BC21-AA62-4EFD-9C04-48088C587D6E}"/>
              </a:ext>
            </a:extLst>
          </p:cNvPr>
          <p:cNvSpPr>
            <a:spLocks noGrp="1"/>
          </p:cNvSpPr>
          <p:nvPr>
            <p:ph type="sldNum" sz="quarter" idx="12"/>
          </p:nvPr>
        </p:nvSpPr>
        <p:spPr/>
        <p:txBody>
          <a:bodyPr/>
          <a:lstStyle/>
          <a:p>
            <a:fld id="{B5368C88-02CD-44BD-BD6E-00DF8C270FBB}" type="slidenum">
              <a:rPr lang="fi-FI" smtClean="0"/>
              <a:t>‹#›</a:t>
            </a:fld>
            <a:endParaRPr lang="fi-FI"/>
          </a:p>
        </p:txBody>
      </p:sp>
    </p:spTree>
    <p:extLst>
      <p:ext uri="{BB962C8B-B14F-4D97-AF65-F5344CB8AC3E}">
        <p14:creationId xmlns:p14="http://schemas.microsoft.com/office/powerpoint/2010/main" val="72136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BEEED-7591-4F43-9E15-948A97DC913D}"/>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9705F620-2547-4277-B605-43341373AFA9}"/>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CFC2ABF2-7C03-4FB6-9333-1FB140DA911F}"/>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5" name="Alatunnisteen paikkamerkki 4">
            <a:extLst>
              <a:ext uri="{FF2B5EF4-FFF2-40B4-BE49-F238E27FC236}">
                <a16:creationId xmlns:a16="http://schemas.microsoft.com/office/drawing/2014/main" id="{B22689C5-519F-4FDB-9FF6-0F356F1FFC7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0EBBDA-F1A7-4AF5-9369-7C20560655DA}"/>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387722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15427A-5E24-43F1-BD69-261F8C5D6A22}"/>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520A844-A0C0-496F-A29B-E34A34440E7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A601F4CC-8C1F-4666-ADD2-5CBF18000D3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74D0BAB-CD6B-4FAE-8A97-8A6B68D05A1A}"/>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6" name="Alatunnisteen paikkamerkki 5">
            <a:extLst>
              <a:ext uri="{FF2B5EF4-FFF2-40B4-BE49-F238E27FC236}">
                <a16:creationId xmlns:a16="http://schemas.microsoft.com/office/drawing/2014/main" id="{D859E823-BD4B-425D-A728-F9E851C800B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7A605EE-7D4B-4E1C-9554-A42659AF4C47}"/>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266209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175B03-99E1-44C9-AF11-0AAA1F3051B7}"/>
              </a:ext>
            </a:extLst>
          </p:cNvPr>
          <p:cNvSpPr>
            <a:spLocks noGrp="1"/>
          </p:cNvSpPr>
          <p:nvPr>
            <p:ph type="title"/>
          </p:nvPr>
        </p:nvSpPr>
        <p:spPr>
          <a:xfrm>
            <a:off x="839788" y="365125"/>
            <a:ext cx="10515600" cy="1325563"/>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7202F7B5-8970-465B-80AA-55909E71D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957D448-E3CD-4269-B175-D28146B2168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7CA5C5E5-B5AB-473A-907A-31F2BD35B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0E04C-C498-4B34-A485-E8B59757F4B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FFCEE9F-3338-4602-BC57-2B3AF9CD587C}"/>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8" name="Alatunnisteen paikkamerkki 7">
            <a:extLst>
              <a:ext uri="{FF2B5EF4-FFF2-40B4-BE49-F238E27FC236}">
                <a16:creationId xmlns:a16="http://schemas.microsoft.com/office/drawing/2014/main" id="{7FE46041-A6AF-4750-BAFB-26FCD42FE10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1DAEE25-73D2-4303-9AE0-8FEAF63048DF}"/>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246879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53B644-8920-4325-9787-93F9CAD52943}"/>
              </a:ext>
            </a:extLst>
          </p:cNvPr>
          <p:cNvSpPr>
            <a:spLocks noGrp="1"/>
          </p:cNvSpPr>
          <p:nvPr>
            <p:ph type="title"/>
          </p:nvPr>
        </p:nvSpPr>
        <p:spPr/>
        <p:txBody>
          <a:body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33D623A1-D457-4D51-8F7B-AD69F25D619B}"/>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4" name="Alatunnisteen paikkamerkki 3">
            <a:extLst>
              <a:ext uri="{FF2B5EF4-FFF2-40B4-BE49-F238E27FC236}">
                <a16:creationId xmlns:a16="http://schemas.microsoft.com/office/drawing/2014/main" id="{813878DC-8A25-407A-A66B-9C9CCB57431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83F36AD-3AA7-4B36-B4C3-FDA263D72DD4}"/>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192759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FF7C2BA-212A-456B-A6E6-C266ACE8E625}"/>
              </a:ext>
            </a:extLst>
          </p:cNvPr>
          <p:cNvSpPr>
            <a:spLocks noGrp="1"/>
          </p:cNvSpPr>
          <p:nvPr>
            <p:ph type="dt" sz="half" idx="10"/>
          </p:nvPr>
        </p:nvSpPr>
        <p:spPr/>
        <p:txBody>
          <a:bodyPr/>
          <a:lstStyle/>
          <a:p>
            <a:fld id="{E2F21D41-A5D5-4020-8A21-6862D4A37190}" type="datetimeFigureOut">
              <a:rPr lang="fi-FI" smtClean="0"/>
              <a:t>19.5.2022</a:t>
            </a:fld>
            <a:endParaRPr lang="fi-FI"/>
          </a:p>
        </p:txBody>
      </p:sp>
      <p:sp>
        <p:nvSpPr>
          <p:cNvPr id="3" name="Alatunnisteen paikkamerkki 2">
            <a:extLst>
              <a:ext uri="{FF2B5EF4-FFF2-40B4-BE49-F238E27FC236}">
                <a16:creationId xmlns:a16="http://schemas.microsoft.com/office/drawing/2014/main" id="{5A6E95A4-8A2C-41D0-9E02-01FE3BF55C0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1A36B1B-B827-479D-9DA8-FCB20DD5D178}"/>
              </a:ext>
            </a:extLst>
          </p:cNvPr>
          <p:cNvSpPr>
            <a:spLocks noGrp="1"/>
          </p:cNvSpPr>
          <p:nvPr>
            <p:ph type="sldNum" sz="quarter" idx="12"/>
          </p:nvPr>
        </p:nvSpPr>
        <p:spPr/>
        <p:txBody>
          <a:bodyPr/>
          <a:lstStyle/>
          <a:p>
            <a:fld id="{4BEAE3A9-20C2-4D14-9053-A1F0E96830CA}" type="slidenum">
              <a:rPr lang="fi-FI" smtClean="0"/>
              <a:t>‹#›</a:t>
            </a:fld>
            <a:endParaRPr lang="fi-FI"/>
          </a:p>
        </p:txBody>
      </p:sp>
    </p:spTree>
    <p:extLst>
      <p:ext uri="{BB962C8B-B14F-4D97-AF65-F5344CB8AC3E}">
        <p14:creationId xmlns:p14="http://schemas.microsoft.com/office/powerpoint/2010/main" val="1633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DE84B7A-4CB6-4136-9617-E818C3C24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AEC5DF1-3760-4823-BCA0-A9228F287A23}"/>
              </a:ext>
            </a:extLst>
          </p:cNvPr>
          <p:cNvSpPr>
            <a:spLocks noGrp="1"/>
          </p:cNvSpPr>
          <p:nvPr>
            <p:ph type="body" idx="1"/>
          </p:nvPr>
        </p:nvSpPr>
        <p:spPr>
          <a:xfrm>
            <a:off x="838200" y="1825625"/>
            <a:ext cx="10515600" cy="4296879"/>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descr="Pävämäärä">
            <a:extLst>
              <a:ext uri="{FF2B5EF4-FFF2-40B4-BE49-F238E27FC236}">
                <a16:creationId xmlns:a16="http://schemas.microsoft.com/office/drawing/2014/main" id="{18B03020-8BE7-4FB5-B9FA-12F35DA7B370}"/>
              </a:ext>
            </a:extLst>
          </p:cNvPr>
          <p:cNvSpPr>
            <a:spLocks noGrp="1"/>
          </p:cNvSpPr>
          <p:nvPr>
            <p:ph type="dt" sz="half" idx="2"/>
          </p:nvPr>
        </p:nvSpPr>
        <p:spPr>
          <a:xfrm>
            <a:off x="838200" y="622714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21D41-A5D5-4020-8A21-6862D4A37190}" type="datetimeFigureOut">
              <a:rPr lang="fi-FI" smtClean="0"/>
              <a:t>19.5.2022</a:t>
            </a:fld>
            <a:endParaRPr lang="fi-FI" dirty="0"/>
          </a:p>
        </p:txBody>
      </p:sp>
      <p:sp>
        <p:nvSpPr>
          <p:cNvPr id="5" name="Alatunnisteen paikkamerkki 4">
            <a:extLst>
              <a:ext uri="{FF2B5EF4-FFF2-40B4-BE49-F238E27FC236}">
                <a16:creationId xmlns:a16="http://schemas.microsoft.com/office/drawing/2014/main" id="{0AFD66A2-A80B-453F-A41E-57C0C5FF7A60}"/>
              </a:ext>
              <a:ext uri="{C183D7F6-B498-43B3-948B-1728B52AA6E4}">
                <adec:decorative xmlns:adec="http://schemas.microsoft.com/office/drawing/2017/decorative" val="0"/>
              </a:ext>
            </a:extLst>
          </p:cNvPr>
          <p:cNvSpPr>
            <a:spLocks noGrp="1"/>
          </p:cNvSpPr>
          <p:nvPr>
            <p:ph type="ftr" sz="quarter" idx="3"/>
          </p:nvPr>
        </p:nvSpPr>
        <p:spPr>
          <a:xfrm>
            <a:off x="4038600" y="62271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descr="Dian numero">
            <a:extLst>
              <a:ext uri="{FF2B5EF4-FFF2-40B4-BE49-F238E27FC236}">
                <a16:creationId xmlns:a16="http://schemas.microsoft.com/office/drawing/2014/main" id="{169307F9-011B-4F8E-9517-E562E28F496D}"/>
              </a:ext>
            </a:extLst>
          </p:cNvPr>
          <p:cNvSpPr>
            <a:spLocks noGrp="1"/>
          </p:cNvSpPr>
          <p:nvPr>
            <p:ph type="sldNum" sz="quarter" idx="4"/>
          </p:nvPr>
        </p:nvSpPr>
        <p:spPr>
          <a:xfrm>
            <a:off x="8610600" y="62271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E3A9-20C2-4D14-9053-A1F0E96830CA}" type="slidenum">
              <a:rPr lang="fi-FI" smtClean="0"/>
              <a:t>‹#›</a:t>
            </a:fld>
            <a:endParaRPr lang="fi-FI" dirty="0"/>
          </a:p>
        </p:txBody>
      </p:sp>
      <p:pic>
        <p:nvPicPr>
          <p:cNvPr id="8" name="Kuva 7">
            <a:extLst>
              <a:ext uri="{FF2B5EF4-FFF2-40B4-BE49-F238E27FC236}">
                <a16:creationId xmlns:a16="http://schemas.microsoft.com/office/drawing/2014/main" id="{6C04231B-6BB0-4C8B-B5B7-579D920D88CC}"/>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70839"/>
            <a:ext cx="12192000" cy="260450"/>
          </a:xfrm>
          <a:prstGeom prst="rect">
            <a:avLst/>
          </a:prstGeom>
        </p:spPr>
      </p:pic>
    </p:spTree>
    <p:extLst>
      <p:ext uri="{BB962C8B-B14F-4D97-AF65-F5344CB8AC3E}">
        <p14:creationId xmlns:p14="http://schemas.microsoft.com/office/powerpoint/2010/main" val="18047348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nk.webropolsurveys.com/S/07300C402EB15CCB"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C861588-9065-4EF9-AA12-051922B2FC26}"/>
              </a:ext>
            </a:extLst>
          </p:cNvPr>
          <p:cNvSpPr>
            <a:spLocks noGrp="1"/>
          </p:cNvSpPr>
          <p:nvPr>
            <p:ph type="ctrTitle"/>
          </p:nvPr>
        </p:nvSpPr>
        <p:spPr>
          <a:xfrm>
            <a:off x="1524540" y="1643278"/>
            <a:ext cx="6657975" cy="2123653"/>
          </a:xfrm>
        </p:spPr>
        <p:txBody>
          <a:bodyPr>
            <a:noAutofit/>
          </a:bodyPr>
          <a:lstStyle/>
          <a:p>
            <a:pPr>
              <a:lnSpc>
                <a:spcPct val="107000"/>
              </a:lnSpc>
              <a:spcAft>
                <a:spcPts val="800"/>
              </a:spcAft>
            </a:pPr>
            <a:r>
              <a:rPr lang="fi-FI" sz="66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fi-FI" sz="6600" b="1" baseline="30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model</a:t>
            </a:r>
            <a:r>
              <a:rPr lang="fi-FI" sz="66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a:t>
            </a:r>
            <a:r>
              <a:rPr lang="fi-FI" sz="6600" b="1" baseline="30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tackling</a:t>
            </a:r>
            <a:r>
              <a:rPr lang="fi-FI" sz="66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i-FI" sz="6600" b="1" baseline="30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bullying</a:t>
            </a:r>
            <a:endParaRPr lang="fi-FI" sz="6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descr="Opetushallitus rahoittaa hanketta">
            <a:extLst>
              <a:ext uri="{FF2B5EF4-FFF2-40B4-BE49-F238E27FC236}">
                <a16:creationId xmlns:a16="http://schemas.microsoft.com/office/drawing/2014/main" id="{DB0A653F-62E0-4DCD-8085-24F4DA10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276" y="4152895"/>
            <a:ext cx="1260390" cy="1218377"/>
          </a:xfrm>
          <a:prstGeom prst="rect">
            <a:avLst/>
          </a:prstGeom>
        </p:spPr>
      </p:pic>
      <p:sp>
        <p:nvSpPr>
          <p:cNvPr id="2" name="Tekstin paikkamerkki 1">
            <a:extLst>
              <a:ext uri="{FF2B5EF4-FFF2-40B4-BE49-F238E27FC236}">
                <a16:creationId xmlns:a16="http://schemas.microsoft.com/office/drawing/2014/main" id="{8B4E06A0-146A-4734-803B-D8188ACA3FC8}"/>
              </a:ext>
              <a:ext uri="{C183D7F6-B498-43B3-948B-1728B52AA6E4}">
                <adec:decorative xmlns:adec="http://schemas.microsoft.com/office/drawing/2017/decorative" val="0"/>
              </a:ext>
            </a:extLst>
          </p:cNvPr>
          <p:cNvSpPr>
            <a:spLocks noGrp="1"/>
          </p:cNvSpPr>
          <p:nvPr>
            <p:ph type="body" sz="half" idx="2"/>
          </p:nvPr>
        </p:nvSpPr>
        <p:spPr/>
        <p:txBody>
          <a:bodyPr/>
          <a:lstStyle/>
          <a:p>
            <a:r>
              <a:rPr lang="fi-FI" dirty="0"/>
              <a:t>Iris Sundelin</a:t>
            </a:r>
          </a:p>
          <a:p>
            <a:pPr>
              <a:lnSpc>
                <a:spcPts val="1200"/>
              </a:lnSpc>
              <a:spcAft>
                <a:spcPts val="800"/>
              </a:spcAft>
            </a:pPr>
            <a:r>
              <a:rPr lang="fi-FI" dirty="0"/>
              <a:t>TURVA –</a:t>
            </a:r>
            <a:r>
              <a:rPr lang="fi-FI" dirty="0">
                <a:solidFill>
                  <a:srgbClr val="000000"/>
                </a:solidFill>
                <a:effectLst/>
                <a:ea typeface="Calibri" panose="020F0502020204030204" pitchFamily="34" charset="0"/>
                <a:cs typeface="Times New Roman" panose="02020603050405020304" pitchFamily="18" charset="0"/>
              </a:rPr>
              <a:t>project coordinator</a:t>
            </a:r>
            <a:endParaRPr lang="fi-FI" dirty="0">
              <a:effectLst/>
              <a:ea typeface="Calibri" panose="020F0502020204030204" pitchFamily="34" charset="0"/>
              <a:cs typeface="Times New Roman" panose="02020603050405020304" pitchFamily="18" charset="0"/>
            </a:endParaRPr>
          </a:p>
          <a:p>
            <a:r>
              <a:rPr lang="fi-FI" dirty="0"/>
              <a:t>iris.sundelin@sasky.fi</a:t>
            </a:r>
          </a:p>
        </p:txBody>
      </p:sp>
      <p:pic>
        <p:nvPicPr>
          <p:cNvPr id="9" name="Kuva 8" descr="Kuva, jossa tyttö istuu lattialla tietokoneen valossa ja itkee">
            <a:extLst>
              <a:ext uri="{FF2B5EF4-FFF2-40B4-BE49-F238E27FC236}">
                <a16:creationId xmlns:a16="http://schemas.microsoft.com/office/drawing/2014/main" id="{3FF7EA26-2DE4-4B5E-8184-61431786C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7181" y="1438276"/>
            <a:ext cx="2380279" cy="1695450"/>
          </a:xfrm>
          <a:prstGeom prst="rect">
            <a:avLst/>
          </a:prstGeom>
          <a:ln>
            <a:noFill/>
          </a:ln>
          <a:effectLst>
            <a:softEdge rad="112500"/>
          </a:effectLst>
        </p:spPr>
      </p:pic>
    </p:spTree>
    <p:extLst>
      <p:ext uri="{BB962C8B-B14F-4D97-AF65-F5344CB8AC3E}">
        <p14:creationId xmlns:p14="http://schemas.microsoft.com/office/powerpoint/2010/main" val="22016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8F99C4-B4BC-4922-9D27-A33CD1630BCA}"/>
              </a:ext>
            </a:extLst>
          </p:cNvPr>
          <p:cNvSpPr>
            <a:spLocks noGrp="1"/>
          </p:cNvSpPr>
          <p:nvPr>
            <p:ph type="ctrTitle"/>
          </p:nvPr>
        </p:nvSpPr>
        <p:spPr>
          <a:xfrm>
            <a:off x="1524000" y="142060"/>
            <a:ext cx="9144000" cy="1892686"/>
          </a:xfrm>
        </p:spPr>
        <p:txBody>
          <a:bodyPr/>
          <a:lstStyle/>
          <a:p>
            <a:r>
              <a:rPr lang="en-US" b="1" i="0" dirty="0">
                <a:solidFill>
                  <a:srgbClr val="000000"/>
                </a:solidFill>
                <a:effectLst/>
                <a:latin typeface="+mn-lt"/>
              </a:rPr>
              <a:t>Information makes it possible to intervene</a:t>
            </a:r>
            <a:endParaRPr lang="fi-FI" b="1" dirty="0">
              <a:latin typeface="+mn-lt"/>
            </a:endParaRPr>
          </a:p>
        </p:txBody>
      </p:sp>
      <p:sp>
        <p:nvSpPr>
          <p:cNvPr id="3" name="Alaotsikko 2">
            <a:extLst>
              <a:ext uri="{FF2B5EF4-FFF2-40B4-BE49-F238E27FC236}">
                <a16:creationId xmlns:a16="http://schemas.microsoft.com/office/drawing/2014/main" id="{0BA20AD5-607E-4C79-A069-495A209A22CA}"/>
              </a:ext>
            </a:extLst>
          </p:cNvPr>
          <p:cNvSpPr>
            <a:spLocks noGrp="1"/>
          </p:cNvSpPr>
          <p:nvPr>
            <p:ph type="subTitle" idx="1"/>
          </p:nvPr>
        </p:nvSpPr>
        <p:spPr>
          <a:xfrm>
            <a:off x="1524000" y="2309091"/>
            <a:ext cx="9144000" cy="2948709"/>
          </a:xfrm>
        </p:spPr>
        <p:txBody>
          <a:bodyPr>
            <a:normAutofit lnSpcReduction="10000"/>
          </a:bodyPr>
          <a:lstStyle/>
          <a:p>
            <a:pPr marL="342900" indent="-342900" algn="l">
              <a:buFont typeface="Arial" panose="020B0604020202020204" pitchFamily="34" charset="0"/>
              <a:buChar char="•"/>
            </a:pPr>
            <a:r>
              <a:rPr lang="en-US" b="0" i="0" dirty="0">
                <a:solidFill>
                  <a:srgbClr val="000000"/>
                </a:solidFill>
                <a:effectLst/>
              </a:rPr>
              <a:t>A safe operating culture creates trust - &gt; the importance of the spirit of us</a:t>
            </a:r>
          </a:p>
          <a:p>
            <a:pPr marL="342900" indent="-342900" algn="l">
              <a:buFont typeface="Arial" panose="020B0604020202020204" pitchFamily="34" charset="0"/>
              <a:buChar char="•"/>
            </a:pPr>
            <a:r>
              <a:rPr lang="en-US" b="0" i="0" dirty="0">
                <a:solidFill>
                  <a:srgbClr val="000000"/>
                </a:solidFill>
                <a:effectLst/>
              </a:rPr>
              <a:t>Encourage students to report observed/encountered activities</a:t>
            </a:r>
          </a:p>
          <a:p>
            <a:pPr marL="342900" indent="-342900" algn="l">
              <a:buFont typeface="Arial" panose="020B0604020202020204" pitchFamily="34" charset="0"/>
              <a:buChar char="•"/>
            </a:pPr>
            <a:r>
              <a:rPr lang="en-US" b="0" i="0" dirty="0">
                <a:solidFill>
                  <a:srgbClr val="000000"/>
                </a:solidFill>
                <a:effectLst/>
              </a:rPr>
              <a:t>The project makes it easier to report bullying: a </a:t>
            </a:r>
            <a:r>
              <a:rPr lang="en-US" b="0" i="0" dirty="0" err="1">
                <a:solidFill>
                  <a:srgbClr val="000000"/>
                </a:solidFill>
                <a:effectLst/>
              </a:rPr>
              <a:t>Webropol</a:t>
            </a:r>
            <a:r>
              <a:rPr lang="en-US" b="0" i="0" dirty="0">
                <a:solidFill>
                  <a:srgbClr val="000000"/>
                </a:solidFill>
                <a:effectLst/>
              </a:rPr>
              <a:t> survey that provides a link to Wilma, etc. and do e.g. </a:t>
            </a:r>
            <a:r>
              <a:rPr lang="en-US" b="0" i="0" dirty="0" err="1">
                <a:solidFill>
                  <a:srgbClr val="000000"/>
                </a:solidFill>
                <a:effectLst/>
              </a:rPr>
              <a:t>Qr</a:t>
            </a:r>
            <a:r>
              <a:rPr lang="en-US" b="0" i="0" dirty="0">
                <a:solidFill>
                  <a:srgbClr val="000000"/>
                </a:solidFill>
                <a:effectLst/>
              </a:rPr>
              <a:t> codes from the link, which can also be used to report bullying anonymously.</a:t>
            </a:r>
          </a:p>
          <a:p>
            <a:r>
              <a:rPr lang="fi-FI" dirty="0">
                <a:hlinkClick r:id="rId2"/>
              </a:rPr>
              <a:t>https://link.webropolsurveys.com/S/07300C402EB15CCB</a:t>
            </a:r>
            <a:endParaRPr lang="fi-FI" dirty="0"/>
          </a:p>
          <a:p>
            <a:endParaRPr lang="fi-FI" dirty="0"/>
          </a:p>
          <a:p>
            <a:pPr marL="342900" indent="-342900">
              <a:buFontTx/>
              <a:buChar char="-"/>
            </a:pPr>
            <a:endParaRPr lang="fi-FI" dirty="0"/>
          </a:p>
        </p:txBody>
      </p:sp>
      <p:pic>
        <p:nvPicPr>
          <p:cNvPr id="5" name="Kuva 4" descr="Qr-koodi Kiusaamisesta tai muusta epäasiallisesta kohtelusta -kyselyyn">
            <a:extLst>
              <a:ext uri="{FF2B5EF4-FFF2-40B4-BE49-F238E27FC236}">
                <a16:creationId xmlns:a16="http://schemas.microsoft.com/office/drawing/2014/main" id="{F3AB6235-74CF-482F-B84C-5A0CBB4DA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148" y="4401992"/>
            <a:ext cx="2045477" cy="2045477"/>
          </a:xfrm>
          <a:prstGeom prst="rect">
            <a:avLst/>
          </a:prstGeom>
        </p:spPr>
      </p:pic>
    </p:spTree>
    <p:extLst>
      <p:ext uri="{BB962C8B-B14F-4D97-AF65-F5344CB8AC3E}">
        <p14:creationId xmlns:p14="http://schemas.microsoft.com/office/powerpoint/2010/main" val="113811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843442-63CE-4290-9C62-5BB4560660B3}"/>
              </a:ext>
            </a:extLst>
          </p:cNvPr>
          <p:cNvSpPr>
            <a:spLocks noGrp="1"/>
          </p:cNvSpPr>
          <p:nvPr>
            <p:ph type="title"/>
          </p:nvPr>
        </p:nvSpPr>
        <p:spPr>
          <a:xfrm>
            <a:off x="838200" y="365125"/>
            <a:ext cx="10515600" cy="1325563"/>
          </a:xfrm>
        </p:spPr>
        <p:txBody>
          <a:bodyPr anchor="ctr">
            <a:normAutofit/>
          </a:bodyPr>
          <a:lstStyle/>
          <a:p>
            <a:r>
              <a:rPr lang="fi-FI" b="1" dirty="0" err="1">
                <a:latin typeface="Trebuchet"/>
              </a:rPr>
              <a:t>Coversations</a:t>
            </a:r>
            <a:endParaRPr lang="fi-FI" b="1" dirty="0">
              <a:latin typeface="Trebuchet"/>
            </a:endParaRPr>
          </a:p>
        </p:txBody>
      </p:sp>
      <p:pic>
        <p:nvPicPr>
          <p:cNvPr id="5" name="Kuva 4" descr="Kuva, jossa näkyy pöydän ääressä istuvien henkilöiden kädet. Toinen henkilöistä kirjoittaa jotain paperille.">
            <a:extLst>
              <a:ext uri="{FF2B5EF4-FFF2-40B4-BE49-F238E27FC236}">
                <a16:creationId xmlns:a16="http://schemas.microsoft.com/office/drawing/2014/main" id="{688A92A0-CFFC-4FF4-9C15-BB596144583D}"/>
              </a:ext>
            </a:extLst>
          </p:cNvPr>
          <p:cNvPicPr>
            <a:picLocks noChangeAspect="1"/>
          </p:cNvPicPr>
          <p:nvPr/>
        </p:nvPicPr>
        <p:blipFill rotWithShape="1">
          <a:blip r:embed="rId2">
            <a:extLst>
              <a:ext uri="{28A0092B-C50C-407E-A947-70E740481C1C}">
                <a14:useLocalDpi xmlns:a14="http://schemas.microsoft.com/office/drawing/2010/main" val="0"/>
              </a:ext>
            </a:extLst>
          </a:blip>
          <a:srcRect l="-1" t="11111" r="-277" b="24167"/>
          <a:stretch/>
        </p:blipFill>
        <p:spPr>
          <a:xfrm>
            <a:off x="1253331" y="1825625"/>
            <a:ext cx="4351338" cy="4351338"/>
          </a:xfrm>
          <a:prstGeom prst="rect">
            <a:avLst/>
          </a:prstGeom>
          <a:noFill/>
        </p:spPr>
      </p:pic>
      <p:sp>
        <p:nvSpPr>
          <p:cNvPr id="3" name="Alaotsikko 2">
            <a:extLst>
              <a:ext uri="{FF2B5EF4-FFF2-40B4-BE49-F238E27FC236}">
                <a16:creationId xmlns:a16="http://schemas.microsoft.com/office/drawing/2014/main" id="{B3BE3303-5B8A-45C2-B177-ECF5DFE063D0}"/>
              </a:ext>
            </a:extLst>
          </p:cNvPr>
          <p:cNvSpPr>
            <a:spLocks noGrp="1"/>
          </p:cNvSpPr>
          <p:nvPr>
            <p:ph sz="half" idx="2"/>
          </p:nvPr>
        </p:nvSpPr>
        <p:spPr>
          <a:xfrm>
            <a:off x="6172200" y="1825625"/>
            <a:ext cx="5181600" cy="4351338"/>
          </a:xfrm>
        </p:spPr>
        <p:txBody>
          <a:bodyPr>
            <a:normAutofit/>
          </a:bodyPr>
          <a:lstStyle/>
          <a:p>
            <a:pPr algn="l"/>
            <a:r>
              <a:rPr lang="en-US" sz="2000" b="0" i="0" dirty="0">
                <a:solidFill>
                  <a:srgbClr val="000000"/>
                </a:solidFill>
                <a:effectLst/>
              </a:rPr>
              <a:t>There is also part of taking care of a safe study environment</a:t>
            </a:r>
          </a:p>
          <a:p>
            <a:pPr algn="l"/>
            <a:r>
              <a:rPr lang="en-US" sz="2000" b="0" i="0" dirty="0">
                <a:solidFill>
                  <a:srgbClr val="000000"/>
                </a:solidFill>
                <a:effectLst/>
              </a:rPr>
              <a:t>Not based on student volunteering – the educational institution must act and the situation must be clarified</a:t>
            </a:r>
          </a:p>
          <a:p>
            <a:pPr algn="l"/>
            <a:r>
              <a:rPr lang="en-US" sz="2000" b="0" i="0" dirty="0">
                <a:solidFill>
                  <a:srgbClr val="000000"/>
                </a:solidFill>
                <a:effectLst/>
              </a:rPr>
              <a:t>Implemented in accordance with the educational institution's operating model (part of the student welfare plan?)</a:t>
            </a:r>
          </a:p>
          <a:p>
            <a:pPr algn="l"/>
            <a:r>
              <a:rPr lang="en-US" sz="2000" b="0" i="0" dirty="0">
                <a:solidFill>
                  <a:srgbClr val="000000"/>
                </a:solidFill>
                <a:effectLst/>
              </a:rPr>
              <a:t>Confidential discussion to identify the situation and consult all parties</a:t>
            </a:r>
          </a:p>
        </p:txBody>
      </p:sp>
    </p:spTree>
    <p:extLst>
      <p:ext uri="{BB962C8B-B14F-4D97-AF65-F5344CB8AC3E}">
        <p14:creationId xmlns:p14="http://schemas.microsoft.com/office/powerpoint/2010/main" val="7480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31390D-D2F2-44D0-A1B4-96B901EC8B0E}"/>
              </a:ext>
            </a:extLst>
          </p:cNvPr>
          <p:cNvSpPr>
            <a:spLocks noGrp="1"/>
          </p:cNvSpPr>
          <p:nvPr>
            <p:ph type="ctrTitle"/>
          </p:nvPr>
        </p:nvSpPr>
        <p:spPr>
          <a:xfrm>
            <a:off x="1524000" y="94693"/>
            <a:ext cx="9144000" cy="1505507"/>
          </a:xfrm>
        </p:spPr>
        <p:txBody>
          <a:bodyPr/>
          <a:lstStyle/>
          <a:p>
            <a:r>
              <a:rPr lang="fi-FI" b="1" dirty="0" err="1">
                <a:latin typeface="Trebuchet"/>
              </a:rPr>
              <a:t>Mediation</a:t>
            </a:r>
            <a:endParaRPr lang="fi-FI" b="1" dirty="0">
              <a:latin typeface="Trebuchet"/>
            </a:endParaRPr>
          </a:p>
        </p:txBody>
      </p:sp>
      <p:sp>
        <p:nvSpPr>
          <p:cNvPr id="3" name="Alaotsikko 2">
            <a:extLst>
              <a:ext uri="{FF2B5EF4-FFF2-40B4-BE49-F238E27FC236}">
                <a16:creationId xmlns:a16="http://schemas.microsoft.com/office/drawing/2014/main" id="{A7BE3CEF-CB31-4254-85BA-9AD7DE980587}"/>
              </a:ext>
            </a:extLst>
          </p:cNvPr>
          <p:cNvSpPr>
            <a:spLocks noGrp="1"/>
          </p:cNvSpPr>
          <p:nvPr>
            <p:ph type="subTitle" idx="1"/>
          </p:nvPr>
        </p:nvSpPr>
        <p:spPr>
          <a:xfrm>
            <a:off x="480291" y="1366981"/>
            <a:ext cx="10187709" cy="4849091"/>
          </a:xfrm>
        </p:spPr>
        <p:txBody>
          <a:bodyPr>
            <a:normAutofit fontScale="92500" lnSpcReduction="10000"/>
          </a:bodyPr>
          <a:lstStyle/>
          <a:p>
            <a:pPr algn="l"/>
            <a:r>
              <a:rPr lang="en-US" b="0" i="0" dirty="0">
                <a:solidFill>
                  <a:srgbClr val="000000"/>
                </a:solidFill>
                <a:effectLst/>
              </a:rPr>
              <a:t>Operating model for solving bullying situations</a:t>
            </a:r>
          </a:p>
          <a:p>
            <a:pPr marL="342900" indent="-342900" algn="l">
              <a:buFont typeface="Arial" panose="020B0604020202020204" pitchFamily="34" charset="0"/>
              <a:buChar char="•"/>
            </a:pPr>
            <a:r>
              <a:rPr lang="en-US" b="0" i="0" dirty="0">
                <a:solidFill>
                  <a:srgbClr val="000000"/>
                </a:solidFill>
                <a:effectLst/>
              </a:rPr>
              <a:t>Mediation is a clear approach to:</a:t>
            </a:r>
          </a:p>
          <a:p>
            <a:pPr marL="342900" indent="-342900" algn="l">
              <a:buFont typeface="Arial" panose="020B0604020202020204" pitchFamily="34" charset="0"/>
              <a:buChar char="•"/>
            </a:pPr>
            <a:r>
              <a:rPr lang="en-US" b="0" i="0" dirty="0">
                <a:solidFill>
                  <a:srgbClr val="000000"/>
                </a:solidFill>
                <a:effectLst/>
              </a:rPr>
              <a:t>School staff members and pupils trained as mediators help the parties themselves to find a solution to their conflict.</a:t>
            </a:r>
          </a:p>
          <a:p>
            <a:pPr marL="342900" indent="-342900" algn="l">
              <a:buFont typeface="Arial" panose="020B0604020202020204" pitchFamily="34" charset="0"/>
              <a:buChar char="•"/>
            </a:pPr>
            <a:r>
              <a:rPr lang="en-US" b="0" i="0" dirty="0">
                <a:solidFill>
                  <a:srgbClr val="000000"/>
                </a:solidFill>
                <a:effectLst/>
              </a:rPr>
              <a:t>The parties are allowed to give their views on what happened, describe their feelings and consider different solutions.</a:t>
            </a:r>
          </a:p>
          <a:p>
            <a:pPr marL="342900" indent="-342900" algn="l">
              <a:buFont typeface="Arial" panose="020B0604020202020204" pitchFamily="34" charset="0"/>
              <a:buChar char="•"/>
            </a:pPr>
            <a:r>
              <a:rPr lang="en-US" b="0" i="0" dirty="0">
                <a:solidFill>
                  <a:srgbClr val="000000"/>
                </a:solidFill>
                <a:effectLst/>
              </a:rPr>
              <a:t>By following the model, progress will be made to an agreement that will be monitored. Mediation will address mind-boggling </a:t>
            </a:r>
            <a:r>
              <a:rPr lang="en-US" b="0" i="0" dirty="0" err="1">
                <a:solidFill>
                  <a:srgbClr val="000000"/>
                </a:solidFill>
                <a:effectLst/>
              </a:rPr>
              <a:t>behaviour</a:t>
            </a:r>
            <a:r>
              <a:rPr lang="en-US" b="0" i="0" dirty="0">
                <a:solidFill>
                  <a:srgbClr val="000000"/>
                </a:solidFill>
                <a:effectLst/>
              </a:rPr>
              <a:t> as early as possible.</a:t>
            </a:r>
          </a:p>
          <a:p>
            <a:pPr marL="342900" indent="-342900" algn="l">
              <a:buFont typeface="Arial" panose="020B0604020202020204" pitchFamily="34" charset="0"/>
              <a:buChar char="•"/>
            </a:pPr>
            <a:r>
              <a:rPr lang="en-US" b="0" i="0" dirty="0">
                <a:solidFill>
                  <a:srgbClr val="000000"/>
                </a:solidFill>
                <a:effectLst/>
              </a:rPr>
              <a:t>Students trained in peer mediation, i.e. peer mediators, mediators </a:t>
            </a:r>
            <a:r>
              <a:rPr lang="en-US" b="0" i="0" dirty="0" err="1">
                <a:solidFill>
                  <a:srgbClr val="000000"/>
                </a:solidFill>
                <a:effectLst/>
              </a:rPr>
              <a:t>mediators</a:t>
            </a:r>
            <a:r>
              <a:rPr lang="en-US" b="0" i="0" dirty="0">
                <a:solidFill>
                  <a:srgbClr val="000000"/>
                </a:solidFill>
                <a:effectLst/>
              </a:rPr>
              <a:t> mediate conflicts between their peers, i.e. other pupils, as early as possible.</a:t>
            </a:r>
          </a:p>
          <a:p>
            <a:pPr marL="342900" indent="-342900" algn="l">
              <a:buFont typeface="Arial" panose="020B0604020202020204" pitchFamily="34" charset="0"/>
              <a:buChar char="•"/>
            </a:pPr>
            <a:r>
              <a:rPr lang="en-US" b="0" i="0" dirty="0">
                <a:solidFill>
                  <a:srgbClr val="000000"/>
                </a:solidFill>
                <a:effectLst/>
              </a:rPr>
              <a:t>Peer mediators act as facilitators who do not have the power to give penalties or make decisions, but help the parties themselves to find a solution to the situation so that the conflict no longer continues or recurs.</a:t>
            </a:r>
          </a:p>
          <a:p>
            <a:endParaRPr lang="fi-FI" dirty="0"/>
          </a:p>
        </p:txBody>
      </p:sp>
    </p:spTree>
    <p:extLst>
      <p:ext uri="{BB962C8B-B14F-4D97-AF65-F5344CB8AC3E}">
        <p14:creationId xmlns:p14="http://schemas.microsoft.com/office/powerpoint/2010/main" val="62537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AF93A-0CA0-489A-805B-21D42B63F56D}"/>
              </a:ext>
            </a:extLst>
          </p:cNvPr>
          <p:cNvSpPr>
            <a:spLocks noGrp="1"/>
          </p:cNvSpPr>
          <p:nvPr>
            <p:ph type="ctrTitle"/>
          </p:nvPr>
        </p:nvSpPr>
        <p:spPr>
          <a:xfrm>
            <a:off x="1433384" y="0"/>
            <a:ext cx="9144000" cy="2387600"/>
          </a:xfrm>
        </p:spPr>
        <p:txBody>
          <a:bodyPr>
            <a:normAutofit/>
          </a:bodyPr>
          <a:lstStyle/>
          <a:p>
            <a:pPr algn="l"/>
            <a:r>
              <a:rPr lang="en-US" b="1" i="0" dirty="0">
                <a:solidFill>
                  <a:srgbClr val="000000"/>
                </a:solidFill>
                <a:effectLst/>
              </a:rPr>
              <a:t>Monitoring is necessary</a:t>
            </a:r>
          </a:p>
        </p:txBody>
      </p:sp>
      <p:sp>
        <p:nvSpPr>
          <p:cNvPr id="3" name="Alaotsikko 2">
            <a:extLst>
              <a:ext uri="{FF2B5EF4-FFF2-40B4-BE49-F238E27FC236}">
                <a16:creationId xmlns:a16="http://schemas.microsoft.com/office/drawing/2014/main" id="{E795F898-D73A-45A8-97B1-15B60B8238AA}"/>
              </a:ext>
            </a:extLst>
          </p:cNvPr>
          <p:cNvSpPr>
            <a:spLocks noGrp="1"/>
          </p:cNvSpPr>
          <p:nvPr>
            <p:ph type="subTitle" idx="1"/>
          </p:nvPr>
        </p:nvSpPr>
        <p:spPr>
          <a:xfrm>
            <a:off x="1524000" y="2387600"/>
            <a:ext cx="9144000" cy="2870200"/>
          </a:xfrm>
        </p:spPr>
        <p:txBody>
          <a:bodyPr>
            <a:normAutofit/>
          </a:bodyPr>
          <a:lstStyle/>
          <a:p>
            <a:pPr marL="342900" indent="-342900" algn="l">
              <a:buFont typeface="Arial" panose="020B0604020202020204" pitchFamily="34" charset="0"/>
              <a:buChar char="•"/>
            </a:pPr>
            <a:r>
              <a:rPr lang="en-US" b="0" i="0" dirty="0">
                <a:solidFill>
                  <a:srgbClr val="000000"/>
                </a:solidFill>
                <a:effectLst/>
              </a:rPr>
              <a:t>Bullying as a phenomenon is characterized by its repetition</a:t>
            </a:r>
          </a:p>
          <a:p>
            <a:pPr marL="342900" indent="-342900" algn="l">
              <a:buFont typeface="Arial" panose="020B0604020202020204" pitchFamily="34" charset="0"/>
              <a:buChar char="•"/>
            </a:pPr>
            <a:r>
              <a:rPr lang="en-US" b="0" i="0" dirty="0">
                <a:solidFill>
                  <a:srgbClr val="000000"/>
                </a:solidFill>
                <a:effectLst/>
              </a:rPr>
              <a:t>When it comes to stopping bullying, monitoring is essential</a:t>
            </a:r>
          </a:p>
          <a:p>
            <a:pPr marL="342900" indent="-342900" algn="l">
              <a:buFont typeface="Arial" panose="020B0604020202020204" pitchFamily="34" charset="0"/>
              <a:buChar char="•"/>
            </a:pPr>
            <a:r>
              <a:rPr lang="en-US" b="0" i="0" dirty="0">
                <a:solidFill>
                  <a:srgbClr val="000000"/>
                </a:solidFill>
                <a:effectLst/>
              </a:rPr>
              <a:t>It is a good idea to pay attention to student interaction at different stages of the study day</a:t>
            </a:r>
          </a:p>
          <a:p>
            <a:pPr marL="342900" indent="-342900" algn="l">
              <a:buFont typeface="Arial" panose="020B0604020202020204" pitchFamily="34" charset="0"/>
              <a:buChar char="•"/>
            </a:pPr>
            <a:r>
              <a:rPr lang="en-US" b="0" i="0" dirty="0">
                <a:solidFill>
                  <a:srgbClr val="000000"/>
                </a:solidFill>
                <a:effectLst/>
              </a:rPr>
              <a:t>Systematic monitoring helps break the bullying cycle and detect hidden norms.</a:t>
            </a:r>
          </a:p>
        </p:txBody>
      </p:sp>
    </p:spTree>
    <p:extLst>
      <p:ext uri="{BB962C8B-B14F-4D97-AF65-F5344CB8AC3E}">
        <p14:creationId xmlns:p14="http://schemas.microsoft.com/office/powerpoint/2010/main" val="251279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42246-8418-4ACA-ACA2-FCBBF12464FD}"/>
              </a:ext>
            </a:extLst>
          </p:cNvPr>
          <p:cNvSpPr>
            <a:spLocks noGrp="1"/>
          </p:cNvSpPr>
          <p:nvPr>
            <p:ph type="title"/>
          </p:nvPr>
        </p:nvSpPr>
        <p:spPr>
          <a:xfrm>
            <a:off x="838200" y="365125"/>
            <a:ext cx="10515600" cy="1325563"/>
          </a:xfrm>
        </p:spPr>
        <p:txBody>
          <a:bodyPr anchor="ctr">
            <a:normAutofit/>
          </a:bodyPr>
          <a:lstStyle/>
          <a:p>
            <a:r>
              <a:rPr lang="fi-FI" b="1" i="0" dirty="0" err="1">
                <a:solidFill>
                  <a:srgbClr val="000000"/>
                </a:solidFill>
                <a:effectLst/>
                <a:latin typeface="+mn-lt"/>
              </a:rPr>
              <a:t>Logging</a:t>
            </a:r>
            <a:r>
              <a:rPr lang="fi-FI" b="1" i="0" dirty="0">
                <a:solidFill>
                  <a:srgbClr val="000000"/>
                </a:solidFill>
                <a:effectLst/>
                <a:latin typeface="+mn-lt"/>
              </a:rPr>
              <a:t> </a:t>
            </a:r>
            <a:r>
              <a:rPr lang="fi-FI" b="1" i="0" dirty="0" err="1">
                <a:solidFill>
                  <a:srgbClr val="000000"/>
                </a:solidFill>
                <a:effectLst/>
                <a:latin typeface="+mn-lt"/>
              </a:rPr>
              <a:t>creates</a:t>
            </a:r>
            <a:r>
              <a:rPr lang="fi-FI" b="1" i="0" dirty="0">
                <a:solidFill>
                  <a:srgbClr val="000000"/>
                </a:solidFill>
                <a:effectLst/>
                <a:latin typeface="+mn-lt"/>
              </a:rPr>
              <a:t> </a:t>
            </a:r>
            <a:r>
              <a:rPr lang="fi-FI" b="1" i="0" dirty="0" err="1">
                <a:solidFill>
                  <a:srgbClr val="000000"/>
                </a:solidFill>
                <a:effectLst/>
                <a:latin typeface="+mn-lt"/>
              </a:rPr>
              <a:t>legal</a:t>
            </a:r>
            <a:r>
              <a:rPr lang="fi-FI" b="1" i="0" dirty="0">
                <a:solidFill>
                  <a:srgbClr val="000000"/>
                </a:solidFill>
                <a:effectLst/>
                <a:latin typeface="+mn-lt"/>
              </a:rPr>
              <a:t> </a:t>
            </a:r>
            <a:r>
              <a:rPr lang="fi-FI" b="1" i="0" dirty="0" err="1">
                <a:solidFill>
                  <a:srgbClr val="000000"/>
                </a:solidFill>
                <a:effectLst/>
                <a:latin typeface="+mn-lt"/>
              </a:rPr>
              <a:t>protection</a:t>
            </a:r>
            <a:endParaRPr lang="fi-FI" b="1" dirty="0">
              <a:latin typeface="+mn-lt"/>
            </a:endParaRPr>
          </a:p>
        </p:txBody>
      </p:sp>
      <p:sp>
        <p:nvSpPr>
          <p:cNvPr id="3" name="Alaotsikko 2">
            <a:extLst>
              <a:ext uri="{FF2B5EF4-FFF2-40B4-BE49-F238E27FC236}">
                <a16:creationId xmlns:a16="http://schemas.microsoft.com/office/drawing/2014/main" id="{FB5BF1F0-3112-49CC-856F-2F42FBA6B3BE}"/>
              </a:ext>
            </a:extLst>
          </p:cNvPr>
          <p:cNvSpPr>
            <a:spLocks noGrp="1"/>
          </p:cNvSpPr>
          <p:nvPr>
            <p:ph sz="half" idx="1"/>
          </p:nvPr>
        </p:nvSpPr>
        <p:spPr>
          <a:xfrm>
            <a:off x="838200" y="1825625"/>
            <a:ext cx="5181600" cy="4351338"/>
          </a:xfrm>
        </p:spPr>
        <p:txBody>
          <a:bodyPr>
            <a:noAutofit/>
          </a:bodyPr>
          <a:lstStyle/>
          <a:p>
            <a:pPr algn="l"/>
            <a:r>
              <a:rPr lang="en-US" sz="2200" b="0" i="0" dirty="0">
                <a:solidFill>
                  <a:srgbClr val="000000"/>
                </a:solidFill>
                <a:effectLst/>
              </a:rPr>
              <a:t>Recording of processing steps is part of good administrative practice.</a:t>
            </a:r>
          </a:p>
          <a:p>
            <a:pPr algn="l"/>
            <a:r>
              <a:rPr lang="en-US" sz="2200" b="0" i="0" dirty="0">
                <a:solidFill>
                  <a:srgbClr val="000000"/>
                </a:solidFill>
                <a:effectLst/>
              </a:rPr>
              <a:t>The student and his/her guardian (under 18 years of age) have the right, as a party, to receive information on confidential documents concerning him or her.</a:t>
            </a:r>
          </a:p>
          <a:p>
            <a:pPr algn="l"/>
            <a:r>
              <a:rPr lang="en-US" sz="2200" b="0" i="0" dirty="0">
                <a:solidFill>
                  <a:srgbClr val="000000"/>
                </a:solidFill>
                <a:effectLst/>
              </a:rPr>
              <a:t>If bullying or other activities lead to the customer relationship of student welfare, child welfare or police services, previous information on the measures taken is needed</a:t>
            </a:r>
          </a:p>
        </p:txBody>
      </p:sp>
      <p:pic>
        <p:nvPicPr>
          <p:cNvPr id="5" name="Kuva 4" descr="Kuva, jossa näkyy henkilön kädet. Henkilö kirjoittaa jotain vihkoon.">
            <a:extLst>
              <a:ext uri="{FF2B5EF4-FFF2-40B4-BE49-F238E27FC236}">
                <a16:creationId xmlns:a16="http://schemas.microsoft.com/office/drawing/2014/main" id="{6108DDBD-0D69-418A-8473-60385DA27699}"/>
              </a:ext>
            </a:extLst>
          </p:cNvPr>
          <p:cNvPicPr>
            <a:picLocks noChangeAspect="1"/>
          </p:cNvPicPr>
          <p:nvPr/>
        </p:nvPicPr>
        <p:blipFill rotWithShape="1">
          <a:blip r:embed="rId2">
            <a:extLst>
              <a:ext uri="{28A0092B-C50C-407E-A947-70E740481C1C}">
                <a14:useLocalDpi xmlns:a14="http://schemas.microsoft.com/office/drawing/2010/main" val="0"/>
              </a:ext>
            </a:extLst>
          </a:blip>
          <a:srcRect t="20409" b="20399"/>
          <a:stretch/>
        </p:blipFill>
        <p:spPr>
          <a:xfrm>
            <a:off x="6257925" y="2209800"/>
            <a:ext cx="5181600" cy="3067050"/>
          </a:xfrm>
          <a:prstGeom prst="rect">
            <a:avLst/>
          </a:prstGeom>
          <a:noFill/>
        </p:spPr>
      </p:pic>
    </p:spTree>
    <p:extLst>
      <p:ext uri="{BB962C8B-B14F-4D97-AF65-F5344CB8AC3E}">
        <p14:creationId xmlns:p14="http://schemas.microsoft.com/office/powerpoint/2010/main" val="365527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306F41-A621-4911-B1AB-D14F4EA3C843}"/>
              </a:ext>
            </a:extLst>
          </p:cNvPr>
          <p:cNvSpPr>
            <a:spLocks noGrp="1"/>
          </p:cNvSpPr>
          <p:nvPr>
            <p:ph type="ctrTitle"/>
          </p:nvPr>
        </p:nvSpPr>
        <p:spPr>
          <a:xfrm>
            <a:off x="1524000" y="175012"/>
            <a:ext cx="9144000" cy="1250134"/>
          </a:xfrm>
        </p:spPr>
        <p:txBody>
          <a:bodyPr/>
          <a:lstStyle/>
          <a:p>
            <a:r>
              <a:rPr lang="fi-FI" b="1" dirty="0">
                <a:latin typeface="Trebuchet"/>
              </a:rPr>
              <a:t>Reporting</a:t>
            </a:r>
          </a:p>
        </p:txBody>
      </p:sp>
      <p:sp>
        <p:nvSpPr>
          <p:cNvPr id="3" name="Alaotsikko 2">
            <a:extLst>
              <a:ext uri="{FF2B5EF4-FFF2-40B4-BE49-F238E27FC236}">
                <a16:creationId xmlns:a16="http://schemas.microsoft.com/office/drawing/2014/main" id="{29E26C22-A51D-4AD0-90B1-A3F72D87422A}"/>
              </a:ext>
            </a:extLst>
          </p:cNvPr>
          <p:cNvSpPr>
            <a:spLocks noGrp="1"/>
          </p:cNvSpPr>
          <p:nvPr>
            <p:ph type="subTitle" idx="1"/>
          </p:nvPr>
        </p:nvSpPr>
        <p:spPr>
          <a:xfrm>
            <a:off x="360218" y="1425146"/>
            <a:ext cx="10307782" cy="5068018"/>
          </a:xfrm>
        </p:spPr>
        <p:txBody>
          <a:bodyPr>
            <a:normAutofit/>
          </a:bodyPr>
          <a:lstStyle/>
          <a:p>
            <a:pPr algn="l"/>
            <a:r>
              <a:rPr lang="en-US" sz="1800" b="1" i="0" dirty="0">
                <a:solidFill>
                  <a:srgbClr val="000000"/>
                </a:solidFill>
                <a:effectLst/>
                <a:latin typeface="+mj-lt"/>
              </a:rPr>
              <a:t>Bullying at an educational institution or on the way (including violence and harassment)</a:t>
            </a:r>
          </a:p>
          <a:p>
            <a:pPr marL="342900" indent="-342900" algn="l">
              <a:buFont typeface="Arial" panose="020B0604020202020204" pitchFamily="34" charset="0"/>
              <a:buChar char="•"/>
            </a:pPr>
            <a:r>
              <a:rPr lang="en-US" sz="1800" b="0" i="0" dirty="0">
                <a:solidFill>
                  <a:srgbClr val="000000"/>
                </a:solidFill>
                <a:effectLst/>
                <a:latin typeface="+mj-lt"/>
              </a:rPr>
              <a:t>Guardian of an underage student</a:t>
            </a:r>
          </a:p>
          <a:p>
            <a:pPr marL="342900" indent="-342900" algn="l">
              <a:buFont typeface="Arial" panose="020B0604020202020204" pitchFamily="34" charset="0"/>
              <a:buChar char="•"/>
            </a:pPr>
            <a:r>
              <a:rPr lang="en-US" sz="1800" b="0" i="0" dirty="0">
                <a:solidFill>
                  <a:srgbClr val="000000"/>
                </a:solidFill>
                <a:effectLst/>
                <a:latin typeface="+mj-lt"/>
              </a:rPr>
              <a:t>The need for child welfare?</a:t>
            </a:r>
          </a:p>
          <a:p>
            <a:pPr marL="342900" indent="-342900" algn="l">
              <a:buFont typeface="Arial" panose="020B0604020202020204" pitchFamily="34" charset="0"/>
              <a:buChar char="•"/>
            </a:pPr>
            <a:r>
              <a:rPr lang="en-US" sz="1800" b="0" i="0" dirty="0">
                <a:solidFill>
                  <a:srgbClr val="000000"/>
                </a:solidFill>
                <a:effectLst/>
                <a:latin typeface="+mj-lt"/>
              </a:rPr>
              <a:t>The need for social care?</a:t>
            </a:r>
          </a:p>
          <a:p>
            <a:pPr marL="342900" indent="-342900" algn="l">
              <a:buFont typeface="Arial" panose="020B0604020202020204" pitchFamily="34" charset="0"/>
              <a:buChar char="•"/>
            </a:pPr>
            <a:r>
              <a:rPr lang="en-US" sz="1800" b="0" i="0" dirty="0">
                <a:solidFill>
                  <a:srgbClr val="000000"/>
                </a:solidFill>
                <a:effectLst/>
                <a:latin typeface="+mj-lt"/>
              </a:rPr>
              <a:t>Suspected sexual offences to the police (+child welfare)</a:t>
            </a:r>
          </a:p>
          <a:p>
            <a:pPr marL="342900" indent="-342900" algn="l">
              <a:buFont typeface="Arial" panose="020B0604020202020204" pitchFamily="34" charset="0"/>
              <a:buChar char="•"/>
            </a:pPr>
            <a:r>
              <a:rPr lang="en-US" sz="1800" b="0" i="0" dirty="0">
                <a:solidFill>
                  <a:srgbClr val="000000"/>
                </a:solidFill>
                <a:effectLst/>
                <a:latin typeface="+mj-lt"/>
              </a:rPr>
              <a:t>An offence against life or health, for which the maximum sentence is min. 2 years in prison -&gt; police (+child welfare)</a:t>
            </a:r>
          </a:p>
          <a:p>
            <a:pPr marL="342900" indent="-342900" algn="l">
              <a:buFont typeface="Arial" panose="020B0604020202020204" pitchFamily="34" charset="0"/>
              <a:buChar char="•"/>
            </a:pPr>
            <a:r>
              <a:rPr lang="en-US" sz="1800" b="0" i="0" dirty="0">
                <a:solidFill>
                  <a:srgbClr val="000000"/>
                </a:solidFill>
                <a:effectLst/>
                <a:latin typeface="+mj-lt"/>
              </a:rPr>
              <a:t>In unclear situations, child welfare and the police can always be consulted anonymously</a:t>
            </a:r>
          </a:p>
          <a:p>
            <a:pPr algn="l"/>
            <a:endParaRPr lang="en-US" sz="1400" b="0" i="0" dirty="0">
              <a:solidFill>
                <a:srgbClr val="000000"/>
              </a:solidFill>
              <a:effectLst/>
              <a:latin typeface="Times New Roman" panose="02020603050405020304" pitchFamily="18" charset="0"/>
            </a:endParaRPr>
          </a:p>
          <a:p>
            <a:pPr algn="l"/>
            <a:r>
              <a:rPr lang="en-US" sz="1400" b="1" i="0" dirty="0">
                <a:solidFill>
                  <a:srgbClr val="000000"/>
                </a:solidFill>
                <a:effectLst/>
                <a:latin typeface="Times New Roman" panose="02020603050405020304" pitchFamily="18" charset="0"/>
              </a:rPr>
              <a:t>Notifi</a:t>
            </a:r>
            <a:r>
              <a:rPr lang="en-US" sz="1400" b="1" i="0" dirty="0">
                <a:solidFill>
                  <a:srgbClr val="000000"/>
                </a:solidFill>
                <a:effectLst/>
              </a:rPr>
              <a:t>cation to the authorities;</a:t>
            </a:r>
          </a:p>
          <a:p>
            <a:pPr marL="285750" indent="-285750" algn="l">
              <a:buFont typeface="Arial" panose="020B0604020202020204" pitchFamily="34" charset="0"/>
              <a:buChar char="•"/>
            </a:pPr>
            <a:r>
              <a:rPr lang="en-US" sz="1400" b="0" i="0" dirty="0">
                <a:solidFill>
                  <a:srgbClr val="000000"/>
                </a:solidFill>
                <a:effectLst/>
              </a:rPr>
              <a:t>If bullying cannot be stopped by the educational institution's own means</a:t>
            </a:r>
          </a:p>
          <a:p>
            <a:pPr marL="285750" indent="-285750" algn="l">
              <a:buFont typeface="Arial" panose="020B0604020202020204" pitchFamily="34" charset="0"/>
              <a:buChar char="•"/>
            </a:pPr>
            <a:r>
              <a:rPr lang="en-US" sz="1400" b="0" i="0" dirty="0">
                <a:solidFill>
                  <a:srgbClr val="000000"/>
                </a:solidFill>
                <a:effectLst/>
              </a:rPr>
              <a:t>Safety issues</a:t>
            </a:r>
          </a:p>
          <a:p>
            <a:pPr marL="285750" indent="-285750" algn="l">
              <a:buFont typeface="Arial" panose="020B0604020202020204" pitchFamily="34" charset="0"/>
              <a:buChar char="•"/>
            </a:pPr>
            <a:r>
              <a:rPr lang="en-US" sz="1400" b="0" i="0" dirty="0">
                <a:solidFill>
                  <a:srgbClr val="000000"/>
                </a:solidFill>
                <a:effectLst/>
              </a:rPr>
              <a:t>Especially in more serious situations, the educational institution has the right/in acute situations to report the situation to the author</a:t>
            </a:r>
          </a:p>
          <a:p>
            <a:pPr marL="342900" indent="-342900" algn="l">
              <a:buFont typeface="Arial" panose="020B0604020202020204" pitchFamily="34" charset="0"/>
              <a:buChar char="•"/>
            </a:pPr>
            <a:endParaRPr lang="en-US" sz="1800" b="0" i="0" dirty="0">
              <a:solidFill>
                <a:srgbClr val="000000"/>
              </a:solidFill>
              <a:effectLst/>
              <a:latin typeface="+mj-lt"/>
            </a:endParaRPr>
          </a:p>
        </p:txBody>
      </p:sp>
    </p:spTree>
    <p:extLst>
      <p:ext uri="{BB962C8B-B14F-4D97-AF65-F5344CB8AC3E}">
        <p14:creationId xmlns:p14="http://schemas.microsoft.com/office/powerpoint/2010/main" val="343334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5600ED-CC5B-4C0D-9373-9116C6CB1888}"/>
              </a:ext>
            </a:extLst>
          </p:cNvPr>
          <p:cNvSpPr>
            <a:spLocks noGrp="1"/>
          </p:cNvSpPr>
          <p:nvPr>
            <p:ph type="ctrTitle"/>
          </p:nvPr>
        </p:nvSpPr>
        <p:spPr>
          <a:xfrm>
            <a:off x="1466335" y="76157"/>
            <a:ext cx="9144000" cy="1208946"/>
          </a:xfrm>
        </p:spPr>
        <p:txBody>
          <a:bodyPr>
            <a:normAutofit/>
          </a:bodyPr>
          <a:lstStyle/>
          <a:p>
            <a:r>
              <a:rPr lang="en-US" sz="2800" b="1" i="0" dirty="0">
                <a:solidFill>
                  <a:srgbClr val="000000"/>
                </a:solidFill>
                <a:effectLst/>
                <a:latin typeface="+mn-lt"/>
              </a:rPr>
              <a:t>Means of disciplinary action and intervention in the event of bullying</a:t>
            </a:r>
            <a:endParaRPr lang="fi-FI" sz="2800" b="1" dirty="0">
              <a:latin typeface="+mn-lt"/>
            </a:endParaRPr>
          </a:p>
        </p:txBody>
      </p:sp>
      <p:sp>
        <p:nvSpPr>
          <p:cNvPr id="3" name="Alaotsikko 2">
            <a:extLst>
              <a:ext uri="{FF2B5EF4-FFF2-40B4-BE49-F238E27FC236}">
                <a16:creationId xmlns:a16="http://schemas.microsoft.com/office/drawing/2014/main" id="{125472B4-3D54-4377-B5A0-49163EB7053B}"/>
              </a:ext>
            </a:extLst>
          </p:cNvPr>
          <p:cNvSpPr>
            <a:spLocks noGrp="1"/>
          </p:cNvSpPr>
          <p:nvPr>
            <p:ph type="subTitle" idx="1"/>
          </p:nvPr>
        </p:nvSpPr>
        <p:spPr>
          <a:xfrm>
            <a:off x="1591691" y="1565839"/>
            <a:ext cx="9144000" cy="4700061"/>
          </a:xfrm>
        </p:spPr>
        <p:txBody>
          <a:bodyPr>
            <a:normAutofit/>
          </a:bodyPr>
          <a:lstStyle/>
          <a:p>
            <a:r>
              <a:rPr lang="en-US" sz="1600" b="0" i="0" dirty="0">
                <a:solidFill>
                  <a:srgbClr val="000000"/>
                </a:solidFill>
                <a:effectLst/>
              </a:rPr>
              <a:t>'Penalties for breaches of the Rules of Procedure shall be in accordance with the provisions of the Act on Vocational Training (531/2017) and the regulations adopted on the basis of it. The educational institutions of the SASKY Educational Consortium ensure a safe and good physical, mental and social learning and working environment for all. The disciplinary measures related to breaches of the ordinance are described in more detail in the SASKY Consortium's plan for the use of disciplinary measures and the procedures related to them." – </a:t>
            </a:r>
            <a:r>
              <a:rPr lang="en-US" sz="1600" b="0" i="0" dirty="0" err="1">
                <a:solidFill>
                  <a:srgbClr val="000000"/>
                </a:solidFill>
                <a:effectLst/>
              </a:rPr>
              <a:t>Sasky</a:t>
            </a:r>
            <a:r>
              <a:rPr lang="en-US" sz="1600" b="0" i="0" dirty="0">
                <a:solidFill>
                  <a:srgbClr val="000000"/>
                </a:solidFill>
                <a:effectLst/>
              </a:rPr>
              <a:t> Rules of Order</a:t>
            </a:r>
          </a:p>
          <a:p>
            <a:endParaRPr lang="fi-FI" dirty="0"/>
          </a:p>
          <a:p>
            <a:pPr algn="l"/>
            <a:r>
              <a:rPr lang="en-US" sz="1600" b="1" i="0" dirty="0">
                <a:solidFill>
                  <a:srgbClr val="000000"/>
                </a:solidFill>
                <a:effectLst/>
              </a:rPr>
              <a:t>A written warning</a:t>
            </a:r>
            <a:r>
              <a:rPr lang="en-US" sz="1600" b="0" i="0" dirty="0">
                <a:solidFill>
                  <a:srgbClr val="000000"/>
                </a:solidFill>
                <a:effectLst/>
              </a:rPr>
              <a:t> - disrupting teaching - behaves violently or threateningly - behaves fraudulently or otherwise violates the order of the educational institution or other study environment</a:t>
            </a:r>
          </a:p>
          <a:p>
            <a:pPr algn="l"/>
            <a:r>
              <a:rPr lang="en-US" sz="1600" b="1" i="0" dirty="0">
                <a:solidFill>
                  <a:srgbClr val="000000"/>
                </a:solidFill>
                <a:effectLst/>
              </a:rPr>
              <a:t>Temporary expulsion </a:t>
            </a:r>
            <a:r>
              <a:rPr lang="en-US" sz="1600" b="0" i="0" dirty="0">
                <a:solidFill>
                  <a:srgbClr val="000000"/>
                </a:solidFill>
                <a:effectLst/>
              </a:rPr>
              <a:t>from an educational institution or dormitory, up to 3 months</a:t>
            </a:r>
          </a:p>
          <a:p>
            <a:pPr algn="l"/>
            <a:r>
              <a:rPr lang="en-US" sz="1600" b="1" i="0" dirty="0">
                <a:solidFill>
                  <a:srgbClr val="000000"/>
                </a:solidFill>
                <a:effectLst/>
              </a:rPr>
              <a:t>Temporary expulsion </a:t>
            </a:r>
            <a:r>
              <a:rPr lang="en-US" sz="1600" b="0" i="0" dirty="0">
                <a:solidFill>
                  <a:srgbClr val="000000"/>
                </a:solidFill>
                <a:effectLst/>
              </a:rPr>
              <a:t>from the institution, up to 1 year or dormitory for more than 3 months or for remaining studies.</a:t>
            </a:r>
          </a:p>
          <a:p>
            <a:endParaRPr lang="fi-FI" dirty="0"/>
          </a:p>
        </p:txBody>
      </p:sp>
    </p:spTree>
    <p:extLst>
      <p:ext uri="{BB962C8B-B14F-4D97-AF65-F5344CB8AC3E}">
        <p14:creationId xmlns:p14="http://schemas.microsoft.com/office/powerpoint/2010/main" val="5035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451DF4-7E43-4246-A328-60087CF9A073}"/>
              </a:ext>
            </a:extLst>
          </p:cNvPr>
          <p:cNvSpPr>
            <a:spLocks noGrp="1"/>
          </p:cNvSpPr>
          <p:nvPr>
            <p:ph type="ctrTitle"/>
          </p:nvPr>
        </p:nvSpPr>
        <p:spPr>
          <a:xfrm>
            <a:off x="1524000" y="191487"/>
            <a:ext cx="9144000" cy="1867972"/>
          </a:xfrm>
        </p:spPr>
        <p:txBody>
          <a:bodyPr/>
          <a:lstStyle/>
          <a:p>
            <a:r>
              <a:rPr lang="en-US" b="1" i="0" dirty="0">
                <a:solidFill>
                  <a:srgbClr val="000000"/>
                </a:solidFill>
                <a:effectLst/>
                <a:latin typeface="Times New Roman" panose="02020603050405020304" pitchFamily="18" charset="0"/>
              </a:rPr>
              <a:t>Bullying can be a crime</a:t>
            </a:r>
            <a:endParaRPr lang="fi-FI" b="1" dirty="0">
              <a:latin typeface="Trebuchet"/>
            </a:endParaRPr>
          </a:p>
        </p:txBody>
      </p:sp>
      <p:sp>
        <p:nvSpPr>
          <p:cNvPr id="3" name="Alaotsikko 2">
            <a:extLst>
              <a:ext uri="{FF2B5EF4-FFF2-40B4-BE49-F238E27FC236}">
                <a16:creationId xmlns:a16="http://schemas.microsoft.com/office/drawing/2014/main" id="{5BE60F0A-4093-483B-B3FF-1F40AC4E7BD7}"/>
              </a:ext>
            </a:extLst>
          </p:cNvPr>
          <p:cNvSpPr>
            <a:spLocks noGrp="1"/>
          </p:cNvSpPr>
          <p:nvPr>
            <p:ph type="subTitle" idx="1"/>
          </p:nvPr>
        </p:nvSpPr>
        <p:spPr>
          <a:xfrm>
            <a:off x="1524000" y="1943099"/>
            <a:ext cx="9144000" cy="4219575"/>
          </a:xfrm>
        </p:spPr>
        <p:txBody>
          <a:bodyPr>
            <a:normAutofit fontScale="92500" lnSpcReduction="10000"/>
          </a:bodyPr>
          <a:lstStyle/>
          <a:p>
            <a:pPr marL="342900" indent="-342900" algn="l">
              <a:buFont typeface="Arial" panose="020B0604020202020204" pitchFamily="34" charset="0"/>
              <a:buChar char="•"/>
            </a:pPr>
            <a:r>
              <a:rPr lang="en-US" b="0" i="0" dirty="0">
                <a:solidFill>
                  <a:srgbClr val="000000"/>
                </a:solidFill>
                <a:effectLst/>
                <a:latin typeface="+mj-lt"/>
              </a:rPr>
              <a:t>There are situations where bullying against a student is so serious or long-lasting that it meets the hallmarks of a crime</a:t>
            </a:r>
          </a:p>
          <a:p>
            <a:pPr marL="342900" indent="-342900" algn="l">
              <a:buFont typeface="Arial" panose="020B0604020202020204" pitchFamily="34" charset="0"/>
              <a:buChar char="•"/>
            </a:pPr>
            <a:r>
              <a:rPr lang="en-US" b="0" i="0" dirty="0">
                <a:solidFill>
                  <a:srgbClr val="000000"/>
                </a:solidFill>
                <a:effectLst/>
                <a:latin typeface="+mj-lt"/>
              </a:rPr>
              <a:t>If you suspect a crime, you can ask the police for advice on the matter.</a:t>
            </a:r>
          </a:p>
          <a:p>
            <a:pPr marL="342900" indent="-342900" algn="l">
              <a:buFont typeface="Arial" panose="020B0604020202020204" pitchFamily="34" charset="0"/>
              <a:buChar char="•"/>
            </a:pPr>
            <a:r>
              <a:rPr lang="en-US" b="0" i="0" dirty="0">
                <a:solidFill>
                  <a:srgbClr val="000000"/>
                </a:solidFill>
                <a:effectLst/>
                <a:latin typeface="+mj-lt"/>
              </a:rPr>
              <a:t>Anyone involved in a bullying situation may commit a crime; acting as an accomplice, donor or instigator are also punishable acts</a:t>
            </a:r>
          </a:p>
          <a:p>
            <a:pPr marL="342900" indent="-342900" algn="l">
              <a:buFont typeface="Arial" panose="020B0604020202020204" pitchFamily="34" charset="0"/>
              <a:buChar char="•"/>
            </a:pPr>
            <a:r>
              <a:rPr lang="en-US" b="0" i="0" dirty="0">
                <a:solidFill>
                  <a:srgbClr val="000000"/>
                </a:solidFill>
                <a:effectLst/>
                <a:latin typeface="+mj-lt"/>
              </a:rPr>
              <a:t>Bullying can fulfil the hallmarks of many different crimes</a:t>
            </a:r>
          </a:p>
          <a:p>
            <a:pPr marL="342900" indent="-342900" algn="l">
              <a:buFont typeface="Arial" panose="020B0604020202020204" pitchFamily="34" charset="0"/>
              <a:buChar char="•"/>
            </a:pPr>
            <a:r>
              <a:rPr lang="en-US" b="0" i="0" dirty="0">
                <a:solidFill>
                  <a:srgbClr val="000000"/>
                </a:solidFill>
                <a:effectLst/>
                <a:latin typeface="+mj-lt"/>
              </a:rPr>
              <a:t>Discussing bullying as a crime and the </a:t>
            </a:r>
            <a:r>
              <a:rPr lang="en-US" b="0" i="0" dirty="0" err="1">
                <a:solidFill>
                  <a:srgbClr val="000000"/>
                </a:solidFill>
                <a:effectLst/>
                <a:latin typeface="+mj-lt"/>
              </a:rPr>
              <a:t>decriminalisation</a:t>
            </a:r>
            <a:r>
              <a:rPr lang="en-US" b="0" i="0" dirty="0">
                <a:solidFill>
                  <a:srgbClr val="000000"/>
                </a:solidFill>
                <a:effectLst/>
                <a:latin typeface="+mj-lt"/>
              </a:rPr>
              <a:t> of the student's own actions in bullying situations will help students understand how serious the issue of bullying is.</a:t>
            </a:r>
          </a:p>
          <a:p>
            <a:pPr marL="342900" indent="-342900" algn="l">
              <a:buFont typeface="Arial" panose="020B0604020202020204" pitchFamily="34" charset="0"/>
              <a:buChar char="•"/>
            </a:pPr>
            <a:r>
              <a:rPr lang="en-US" b="0" i="0" dirty="0">
                <a:solidFill>
                  <a:srgbClr val="000000"/>
                </a:solidFill>
                <a:effectLst/>
                <a:latin typeface="+mj-lt"/>
              </a:rPr>
              <a:t>More information on bullying as a crime on the Victims' Update pages www.riku.fi</a:t>
            </a:r>
          </a:p>
          <a:p>
            <a:pPr marL="342900" indent="-342900">
              <a:buFontTx/>
              <a:buChar char="-"/>
            </a:pPr>
            <a:endParaRPr lang="fi-FI" dirty="0"/>
          </a:p>
        </p:txBody>
      </p:sp>
    </p:spTree>
    <p:extLst>
      <p:ext uri="{BB962C8B-B14F-4D97-AF65-F5344CB8AC3E}">
        <p14:creationId xmlns:p14="http://schemas.microsoft.com/office/powerpoint/2010/main" val="2682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C861588-9065-4EF9-AA12-051922B2FC26}"/>
              </a:ext>
            </a:extLst>
          </p:cNvPr>
          <p:cNvSpPr>
            <a:spLocks noGrp="1"/>
          </p:cNvSpPr>
          <p:nvPr>
            <p:ph type="ctrTitle"/>
          </p:nvPr>
        </p:nvSpPr>
        <p:spPr>
          <a:xfrm>
            <a:off x="1524540" y="1643278"/>
            <a:ext cx="6657975" cy="2123653"/>
          </a:xfrm>
        </p:spPr>
        <p:txBody>
          <a:bodyPr>
            <a:noAutofit/>
          </a:bodyPr>
          <a:lstStyle/>
          <a:p>
            <a:r>
              <a:rPr lang="fi-FI" sz="5400" b="1" dirty="0" err="1">
                <a:latin typeface="Trebuchet"/>
              </a:rPr>
              <a:t>Thanks</a:t>
            </a:r>
            <a:r>
              <a:rPr lang="fi-FI" sz="5400" b="1" dirty="0">
                <a:latin typeface="Trebuchet"/>
              </a:rPr>
              <a:t>!</a:t>
            </a:r>
          </a:p>
        </p:txBody>
      </p:sp>
      <p:sp>
        <p:nvSpPr>
          <p:cNvPr id="2" name="Tekstin paikkamerkki 1">
            <a:extLst>
              <a:ext uri="{FF2B5EF4-FFF2-40B4-BE49-F238E27FC236}">
                <a16:creationId xmlns:a16="http://schemas.microsoft.com/office/drawing/2014/main" id="{8B4E06A0-146A-4734-803B-D8188ACA3FC8}"/>
              </a:ext>
              <a:ext uri="{C183D7F6-B498-43B3-948B-1728B52AA6E4}">
                <adec:decorative xmlns:adec="http://schemas.microsoft.com/office/drawing/2017/decorative" val="1"/>
              </a:ext>
            </a:extLst>
          </p:cNvPr>
          <p:cNvSpPr>
            <a:spLocks noGrp="1"/>
          </p:cNvSpPr>
          <p:nvPr>
            <p:ph type="body" sz="half" idx="2"/>
          </p:nvPr>
        </p:nvSpPr>
        <p:spPr/>
        <p:txBody>
          <a:bodyPr/>
          <a:lstStyle/>
          <a:p>
            <a:endParaRPr lang="fi-FI" dirty="0"/>
          </a:p>
        </p:txBody>
      </p:sp>
      <p:pic>
        <p:nvPicPr>
          <p:cNvPr id="9" name="Kuva 8" descr="Kuva, jossa tyttö istuu lattialla tietokoneen valossa ja itkee">
            <a:extLst>
              <a:ext uri="{FF2B5EF4-FFF2-40B4-BE49-F238E27FC236}">
                <a16:creationId xmlns:a16="http://schemas.microsoft.com/office/drawing/2014/main" id="{3FF7EA26-2DE4-4B5E-8184-61431786C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181" y="1438276"/>
            <a:ext cx="2380279" cy="1695450"/>
          </a:xfrm>
          <a:prstGeom prst="rect">
            <a:avLst/>
          </a:prstGeom>
          <a:ln>
            <a:noFill/>
          </a:ln>
          <a:effectLst>
            <a:softEdge rad="112500"/>
          </a:effectLst>
        </p:spPr>
      </p:pic>
      <p:pic>
        <p:nvPicPr>
          <p:cNvPr id="6" name="Kuva 5" descr="Hankeverkoston oppilaitokset: Sasky koulutuskuntayhtymä, Valkeakosken ammattiopisto VAAO, Tampereen seudun ammattiopisto Tredu, Tampereen aikuiskoulutuskeskus TAKK ja Opetushallitus rahoittaa -logo">
            <a:extLst>
              <a:ext uri="{FF2B5EF4-FFF2-40B4-BE49-F238E27FC236}">
                <a16:creationId xmlns:a16="http://schemas.microsoft.com/office/drawing/2014/main" id="{20042AB2-8756-4F90-8537-AB6510DFE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953" y="4001411"/>
            <a:ext cx="9034532" cy="1213311"/>
          </a:xfrm>
          <a:prstGeom prst="rect">
            <a:avLst/>
          </a:prstGeom>
        </p:spPr>
      </p:pic>
    </p:spTree>
    <p:extLst>
      <p:ext uri="{BB962C8B-B14F-4D97-AF65-F5344CB8AC3E}">
        <p14:creationId xmlns:p14="http://schemas.microsoft.com/office/powerpoint/2010/main" val="226823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9DBB0D-5014-4086-B46B-97BCDA7803CA}"/>
              </a:ext>
            </a:extLst>
          </p:cNvPr>
          <p:cNvSpPr>
            <a:spLocks noGrp="1"/>
          </p:cNvSpPr>
          <p:nvPr>
            <p:ph type="title"/>
          </p:nvPr>
        </p:nvSpPr>
        <p:spPr/>
        <p:txBody>
          <a:bodyPr/>
          <a:lstStyle/>
          <a:p>
            <a:r>
              <a:rPr lang="fi-FI" b="1" dirty="0" err="1">
                <a:latin typeface="Trebuchet"/>
              </a:rPr>
              <a:t>About</a:t>
            </a:r>
            <a:r>
              <a:rPr lang="fi-FI" b="1" dirty="0">
                <a:latin typeface="Trebuchet"/>
              </a:rPr>
              <a:t> TURVA-project</a:t>
            </a:r>
          </a:p>
        </p:txBody>
      </p:sp>
      <p:sp>
        <p:nvSpPr>
          <p:cNvPr id="3" name="Tekstiruutu 2">
            <a:extLst>
              <a:ext uri="{FF2B5EF4-FFF2-40B4-BE49-F238E27FC236}">
                <a16:creationId xmlns:a16="http://schemas.microsoft.com/office/drawing/2014/main" id="{D83BC50B-6F40-475D-A590-07E282DB26A1}"/>
              </a:ext>
            </a:extLst>
          </p:cNvPr>
          <p:cNvSpPr txBox="1"/>
          <p:nvPr/>
        </p:nvSpPr>
        <p:spPr>
          <a:xfrm>
            <a:off x="1025234" y="1782618"/>
            <a:ext cx="9836730" cy="3046988"/>
          </a:xfrm>
          <a:prstGeom prst="rect">
            <a:avLst/>
          </a:prstGeom>
          <a:noFill/>
        </p:spPr>
        <p:txBody>
          <a:bodyPr wrap="square" rtlCol="0">
            <a:spAutoFit/>
          </a:bodyPr>
          <a:lstStyle/>
          <a:p>
            <a:r>
              <a:rPr lang="en-US" sz="2400" b="0" i="0" dirty="0">
                <a:solidFill>
                  <a:srgbClr val="000000"/>
                </a:solidFill>
                <a:effectLst/>
              </a:rPr>
              <a:t>The TURVA project is a project funded by the National Board of Education and coordinated by the SASKY Municipal Education and Training Consortium.</a:t>
            </a:r>
          </a:p>
          <a:p>
            <a:pPr algn="l"/>
            <a:endParaRPr lang="en-US" sz="2400" b="0" i="0" dirty="0">
              <a:solidFill>
                <a:srgbClr val="000000"/>
              </a:solidFill>
              <a:effectLst/>
            </a:endParaRPr>
          </a:p>
          <a:p>
            <a:pPr algn="l"/>
            <a:r>
              <a:rPr lang="en-US" sz="2400" b="0" i="0" dirty="0">
                <a:solidFill>
                  <a:srgbClr val="000000"/>
                </a:solidFill>
                <a:effectLst/>
              </a:rPr>
              <a:t>The objectives of the project are to prepare the contingency plan of the consortium of educational institutions, action cards for crisis situations and to improve crisis communication. In addition, the project will create models and develop the response to bullying and racism.</a:t>
            </a:r>
          </a:p>
        </p:txBody>
      </p:sp>
      <p:pic>
        <p:nvPicPr>
          <p:cNvPr id="5" name="Kuva 4" descr="Hankeverkossa olevia oppilaitosten logot: Sasky Koulutuskuntayhtymä, Valkeakosken Ammattiopisto VAAO, Tampereen seudun ammattiopisto TREDU sekä Tampereen Aikuiskoulutuskeskus TAKK. Lisäksi kuvassa Opetushallitus rahoittaa hanketta -logo.">
            <a:extLst>
              <a:ext uri="{FF2B5EF4-FFF2-40B4-BE49-F238E27FC236}">
                <a16:creationId xmlns:a16="http://schemas.microsoft.com/office/drawing/2014/main" id="{42869472-EF9F-497A-977B-3C5475F0F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744" y="5004754"/>
            <a:ext cx="9337965" cy="1254060"/>
          </a:xfrm>
          <a:prstGeom prst="rect">
            <a:avLst/>
          </a:prstGeom>
        </p:spPr>
      </p:pic>
    </p:spTree>
    <p:extLst>
      <p:ext uri="{BB962C8B-B14F-4D97-AF65-F5344CB8AC3E}">
        <p14:creationId xmlns:p14="http://schemas.microsoft.com/office/powerpoint/2010/main" val="158555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7E10F-001C-41FC-A700-4DC6694FBCA6}"/>
              </a:ext>
            </a:extLst>
          </p:cNvPr>
          <p:cNvSpPr>
            <a:spLocks noGrp="1"/>
          </p:cNvSpPr>
          <p:nvPr>
            <p:ph type="title"/>
          </p:nvPr>
        </p:nvSpPr>
        <p:spPr>
          <a:xfrm>
            <a:off x="838200" y="365125"/>
            <a:ext cx="10515600" cy="1325563"/>
          </a:xfrm>
        </p:spPr>
        <p:txBody>
          <a:bodyPr anchor="ctr">
            <a:normAutofit/>
          </a:bodyPr>
          <a:lstStyle/>
          <a:p>
            <a:r>
              <a:rPr lang="fi-FI" sz="5400" b="1" i="0" dirty="0">
                <a:solidFill>
                  <a:srgbClr val="000000"/>
                </a:solidFill>
                <a:effectLst/>
                <a:latin typeface="+mn-lt"/>
              </a:rPr>
              <a:t>Content</a:t>
            </a:r>
            <a:endParaRPr lang="fi-FI" sz="5400" b="1" dirty="0">
              <a:latin typeface="+mn-lt"/>
            </a:endParaRPr>
          </a:p>
        </p:txBody>
      </p:sp>
      <p:sp>
        <p:nvSpPr>
          <p:cNvPr id="3" name="Alaotsikko 2">
            <a:extLst>
              <a:ext uri="{FF2B5EF4-FFF2-40B4-BE49-F238E27FC236}">
                <a16:creationId xmlns:a16="http://schemas.microsoft.com/office/drawing/2014/main" id="{7E2772F0-C04F-455F-BE69-1AC31B936ED0}"/>
              </a:ext>
            </a:extLst>
          </p:cNvPr>
          <p:cNvSpPr>
            <a:spLocks noGrp="1"/>
          </p:cNvSpPr>
          <p:nvPr>
            <p:ph sz="half" idx="1"/>
          </p:nvPr>
        </p:nvSpPr>
        <p:spPr>
          <a:xfrm>
            <a:off x="838200" y="1825625"/>
            <a:ext cx="5181600" cy="4351338"/>
          </a:xfrm>
        </p:spPr>
        <p:txBody>
          <a:bodyPr>
            <a:normAutofit/>
          </a:bodyPr>
          <a:lstStyle/>
          <a:p>
            <a:pPr marL="0" indent="0" algn="l">
              <a:buNone/>
            </a:pPr>
            <a:r>
              <a:rPr lang="en-US" b="0" i="0" dirty="0">
                <a:solidFill>
                  <a:srgbClr val="000000"/>
                </a:solidFill>
                <a:effectLst/>
              </a:rPr>
              <a:t>1. Trends in bullying</a:t>
            </a:r>
          </a:p>
          <a:p>
            <a:pPr marL="0" indent="0" algn="l">
              <a:buNone/>
            </a:pPr>
            <a:r>
              <a:rPr lang="en-US" b="0" i="0" dirty="0">
                <a:solidFill>
                  <a:srgbClr val="000000"/>
                </a:solidFill>
                <a:effectLst/>
              </a:rPr>
              <a:t>2. Anti-bullying work is a process</a:t>
            </a:r>
          </a:p>
          <a:p>
            <a:pPr marL="0" indent="0" algn="l">
              <a:buNone/>
            </a:pPr>
            <a:r>
              <a:rPr lang="en-US" b="0" i="0" dirty="0">
                <a:solidFill>
                  <a:srgbClr val="000000"/>
                </a:solidFill>
                <a:effectLst/>
              </a:rPr>
              <a:t>3. A safe study environment and network</a:t>
            </a:r>
          </a:p>
          <a:p>
            <a:pPr marL="0" indent="0" algn="l">
              <a:buNone/>
            </a:pPr>
            <a:r>
              <a:rPr lang="en-US" b="0" i="0" dirty="0">
                <a:solidFill>
                  <a:srgbClr val="000000"/>
                </a:solidFill>
                <a:effectLst/>
              </a:rPr>
              <a:t>4. The pattern of the absence of bullying and its stages</a:t>
            </a:r>
          </a:p>
          <a:p>
            <a:endParaRPr lang="fi-FI" dirty="0"/>
          </a:p>
          <a:p>
            <a:pPr marL="457200" indent="-457200">
              <a:buAutoNum type="arabicPeriod"/>
            </a:pPr>
            <a:endParaRPr lang="fi-FI" dirty="0"/>
          </a:p>
        </p:txBody>
      </p:sp>
      <p:pic>
        <p:nvPicPr>
          <p:cNvPr id="5" name="Kuva 4" descr="Harmaansävyinen kuva, jossa nainen seisoo käsi kasvojen edessä viestien kädellään &quot;seis&quot;">
            <a:extLst>
              <a:ext uri="{FF2B5EF4-FFF2-40B4-BE49-F238E27FC236}">
                <a16:creationId xmlns:a16="http://schemas.microsoft.com/office/drawing/2014/main" id="{21FF7E10-732F-4F71-BC8D-B8DC7DA6D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75" y="1690688"/>
            <a:ext cx="5181600" cy="3432809"/>
          </a:xfrm>
          <a:prstGeom prst="rect">
            <a:avLst/>
          </a:prstGeom>
          <a:noFill/>
        </p:spPr>
      </p:pic>
    </p:spTree>
    <p:extLst>
      <p:ext uri="{BB962C8B-B14F-4D97-AF65-F5344CB8AC3E}">
        <p14:creationId xmlns:p14="http://schemas.microsoft.com/office/powerpoint/2010/main" val="400897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CE3137-7602-4E84-BD8C-B839683CB56C}"/>
              </a:ext>
            </a:extLst>
          </p:cNvPr>
          <p:cNvSpPr>
            <a:spLocks noGrp="1"/>
          </p:cNvSpPr>
          <p:nvPr>
            <p:ph type="ctrTitle"/>
          </p:nvPr>
        </p:nvSpPr>
        <p:spPr>
          <a:xfrm>
            <a:off x="1614616" y="100871"/>
            <a:ext cx="9144000" cy="1655762"/>
          </a:xfrm>
        </p:spPr>
        <p:txBody>
          <a:bodyPr>
            <a:normAutofit/>
          </a:bodyPr>
          <a:lstStyle/>
          <a:p>
            <a:r>
              <a:rPr lang="fi-FI" b="1" i="0" dirty="0" err="1">
                <a:solidFill>
                  <a:srgbClr val="000000"/>
                </a:solidFill>
                <a:effectLst/>
                <a:latin typeface="+mn-lt"/>
              </a:rPr>
              <a:t>Trends</a:t>
            </a:r>
            <a:r>
              <a:rPr lang="fi-FI" b="1" i="0" dirty="0">
                <a:solidFill>
                  <a:srgbClr val="000000"/>
                </a:solidFill>
                <a:effectLst/>
                <a:latin typeface="+mn-lt"/>
              </a:rPr>
              <a:t> in </a:t>
            </a:r>
            <a:r>
              <a:rPr lang="fi-FI" b="1" i="0" dirty="0" err="1">
                <a:solidFill>
                  <a:srgbClr val="000000"/>
                </a:solidFill>
                <a:effectLst/>
                <a:latin typeface="+mn-lt"/>
              </a:rPr>
              <a:t>bullying</a:t>
            </a:r>
            <a:endParaRPr lang="fi-FI" b="1" dirty="0">
              <a:latin typeface="+mn-lt"/>
            </a:endParaRPr>
          </a:p>
        </p:txBody>
      </p:sp>
      <p:sp>
        <p:nvSpPr>
          <p:cNvPr id="3" name="Alaotsikko 2">
            <a:extLst>
              <a:ext uri="{FF2B5EF4-FFF2-40B4-BE49-F238E27FC236}">
                <a16:creationId xmlns:a16="http://schemas.microsoft.com/office/drawing/2014/main" id="{9A7FC5F4-555E-41A4-972D-EBC275997DF7}"/>
              </a:ext>
            </a:extLst>
          </p:cNvPr>
          <p:cNvSpPr>
            <a:spLocks noGrp="1"/>
          </p:cNvSpPr>
          <p:nvPr>
            <p:ph type="subTitle" idx="1"/>
          </p:nvPr>
        </p:nvSpPr>
        <p:spPr>
          <a:xfrm>
            <a:off x="5350476" y="2540323"/>
            <a:ext cx="5799438" cy="2362222"/>
          </a:xfrm>
        </p:spPr>
        <p:txBody>
          <a:bodyPr/>
          <a:lstStyle/>
          <a:p>
            <a:pPr marL="342900" indent="-342900" algn="l">
              <a:buFont typeface="Arial" panose="020B0604020202020204" pitchFamily="34" charset="0"/>
              <a:buChar char="•"/>
            </a:pPr>
            <a:r>
              <a:rPr lang="en-US" b="0" i="0" dirty="0">
                <a:solidFill>
                  <a:srgbClr val="000000"/>
                </a:solidFill>
                <a:effectLst/>
              </a:rPr>
              <a:t>Quantitatively variable at different stages of the school path</a:t>
            </a:r>
          </a:p>
          <a:p>
            <a:pPr marL="342900" indent="-342900" algn="l">
              <a:buFont typeface="Arial" panose="020B0604020202020204" pitchFamily="34" charset="0"/>
              <a:buChar char="•"/>
            </a:pPr>
            <a:r>
              <a:rPr lang="en-US" b="0" i="0" dirty="0">
                <a:solidFill>
                  <a:srgbClr val="000000"/>
                </a:solidFill>
                <a:effectLst/>
              </a:rPr>
              <a:t>Girls vs. Boys</a:t>
            </a:r>
          </a:p>
          <a:p>
            <a:pPr marL="342900" indent="-342900" algn="l">
              <a:buFont typeface="Arial" panose="020B0604020202020204" pitchFamily="34" charset="0"/>
              <a:buChar char="•"/>
            </a:pPr>
            <a:r>
              <a:rPr lang="en-US" b="0" i="0" dirty="0">
                <a:solidFill>
                  <a:srgbClr val="000000"/>
                </a:solidFill>
                <a:effectLst/>
              </a:rPr>
              <a:t>Bullying at online</a:t>
            </a:r>
          </a:p>
          <a:p>
            <a:pPr marL="342900" indent="-342900" algn="l">
              <a:buFont typeface="Arial" panose="020B0604020202020204" pitchFamily="34" charset="0"/>
              <a:buChar char="•"/>
            </a:pPr>
            <a:r>
              <a:rPr lang="en-US" b="0" i="0" dirty="0">
                <a:solidFill>
                  <a:srgbClr val="000000"/>
                </a:solidFill>
                <a:effectLst/>
              </a:rPr>
              <a:t>Special groups include</a:t>
            </a:r>
          </a:p>
        </p:txBody>
      </p:sp>
      <p:sp>
        <p:nvSpPr>
          <p:cNvPr id="4" name="Räjähdys: 14 pistettä 3" descr="Räjähdyskuvio, joka korostaa tekstiä.">
            <a:extLst>
              <a:ext uri="{FF2B5EF4-FFF2-40B4-BE49-F238E27FC236}">
                <a16:creationId xmlns:a16="http://schemas.microsoft.com/office/drawing/2014/main" id="{4E107E35-D28B-439C-83A1-71F164DC0BED}"/>
              </a:ext>
            </a:extLst>
          </p:cNvPr>
          <p:cNvSpPr/>
          <p:nvPr/>
        </p:nvSpPr>
        <p:spPr>
          <a:xfrm>
            <a:off x="914399" y="2073898"/>
            <a:ext cx="3715265" cy="2940908"/>
          </a:xfrm>
          <a:prstGeom prst="irregularSeal2">
            <a:avLst/>
          </a:prstGeom>
          <a:ln w="57150">
            <a:solidFill>
              <a:schemeClr val="accent1"/>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i-FI"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kstiruutu 4">
            <a:extLst>
              <a:ext uri="{FF2B5EF4-FFF2-40B4-BE49-F238E27FC236}">
                <a16:creationId xmlns:a16="http://schemas.microsoft.com/office/drawing/2014/main" id="{981D5CF5-020A-44C8-8AC3-4BA59DE84289}"/>
              </a:ext>
            </a:extLst>
          </p:cNvPr>
          <p:cNvSpPr txBox="1"/>
          <p:nvPr/>
        </p:nvSpPr>
        <p:spPr>
          <a:xfrm>
            <a:off x="1701113" y="3082687"/>
            <a:ext cx="1882345" cy="923330"/>
          </a:xfrm>
          <a:prstGeom prst="rect">
            <a:avLst/>
          </a:prstGeom>
          <a:noFill/>
        </p:spPr>
        <p:txBody>
          <a:bodyPr wrap="square" rtlCol="0">
            <a:spAutoFit/>
          </a:bodyPr>
          <a:lstStyle/>
          <a:p>
            <a:pPr algn="ctr"/>
            <a:r>
              <a:rPr lang="fi-FI" b="1" i="0" dirty="0" err="1">
                <a:solidFill>
                  <a:srgbClr val="000000"/>
                </a:solidFill>
                <a:effectLst/>
              </a:rPr>
              <a:t>Trend</a:t>
            </a:r>
            <a:r>
              <a:rPr lang="fi-FI" b="1" i="0" dirty="0">
                <a:solidFill>
                  <a:srgbClr val="000000"/>
                </a:solidFill>
                <a:effectLst/>
              </a:rPr>
              <a:t>:</a:t>
            </a:r>
          </a:p>
          <a:p>
            <a:pPr algn="ctr"/>
            <a:r>
              <a:rPr lang="fi-FI" b="0" i="0" dirty="0" err="1">
                <a:solidFill>
                  <a:srgbClr val="000000"/>
                </a:solidFill>
                <a:effectLst/>
              </a:rPr>
              <a:t>Bullying</a:t>
            </a:r>
            <a:r>
              <a:rPr lang="fi-FI" b="0" i="0" dirty="0">
                <a:solidFill>
                  <a:srgbClr val="000000"/>
                </a:solidFill>
                <a:effectLst/>
              </a:rPr>
              <a:t> </a:t>
            </a:r>
            <a:r>
              <a:rPr lang="fi-FI" b="0" i="0" dirty="0" err="1">
                <a:solidFill>
                  <a:srgbClr val="000000"/>
                </a:solidFill>
                <a:effectLst/>
              </a:rPr>
              <a:t>has</a:t>
            </a:r>
            <a:r>
              <a:rPr lang="fi-FI" b="0" i="0" dirty="0">
                <a:solidFill>
                  <a:srgbClr val="000000"/>
                </a:solidFill>
                <a:effectLst/>
              </a:rPr>
              <a:t> </a:t>
            </a:r>
            <a:r>
              <a:rPr lang="fi-FI" b="0" i="0" dirty="0" err="1">
                <a:solidFill>
                  <a:srgbClr val="000000"/>
                </a:solidFill>
                <a:effectLst/>
              </a:rPr>
              <a:t>decreased</a:t>
            </a:r>
            <a:endParaRPr lang="fi-FI" b="1" dirty="0"/>
          </a:p>
        </p:txBody>
      </p:sp>
      <p:sp>
        <p:nvSpPr>
          <p:cNvPr id="6" name="Tekstiruutu 5">
            <a:extLst>
              <a:ext uri="{FF2B5EF4-FFF2-40B4-BE49-F238E27FC236}">
                <a16:creationId xmlns:a16="http://schemas.microsoft.com/office/drawing/2014/main" id="{2489423C-A5CF-4A78-A0D9-E18FC0281230}"/>
              </a:ext>
            </a:extLst>
          </p:cNvPr>
          <p:cNvSpPr txBox="1"/>
          <p:nvPr/>
        </p:nvSpPr>
        <p:spPr>
          <a:xfrm>
            <a:off x="1276865" y="6161903"/>
            <a:ext cx="8089557" cy="276999"/>
          </a:xfrm>
          <a:prstGeom prst="rect">
            <a:avLst/>
          </a:prstGeom>
          <a:noFill/>
        </p:spPr>
        <p:txBody>
          <a:bodyPr wrap="square" rtlCol="0">
            <a:spAutoFit/>
          </a:bodyPr>
          <a:lstStyle/>
          <a:p>
            <a:r>
              <a:rPr lang="en-US" sz="1200" b="0" i="0" dirty="0">
                <a:solidFill>
                  <a:srgbClr val="000000"/>
                </a:solidFill>
                <a:effectLst/>
              </a:rPr>
              <a:t>Source: THL School Health Survey 2021</a:t>
            </a:r>
            <a:endParaRPr lang="fi-FI" sz="1200" dirty="0"/>
          </a:p>
        </p:txBody>
      </p:sp>
    </p:spTree>
    <p:extLst>
      <p:ext uri="{BB962C8B-B14F-4D97-AF65-F5344CB8AC3E}">
        <p14:creationId xmlns:p14="http://schemas.microsoft.com/office/powerpoint/2010/main" val="6248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1B467B-5F95-45CC-B0D7-06B17844C905}"/>
              </a:ext>
            </a:extLst>
          </p:cNvPr>
          <p:cNvSpPr>
            <a:spLocks noGrp="1"/>
          </p:cNvSpPr>
          <p:nvPr>
            <p:ph type="ctrTitle"/>
          </p:nvPr>
        </p:nvSpPr>
        <p:spPr>
          <a:xfrm>
            <a:off x="1524000" y="133823"/>
            <a:ext cx="9144000" cy="1655762"/>
          </a:xfrm>
        </p:spPr>
        <p:txBody>
          <a:bodyPr>
            <a:normAutofit/>
          </a:bodyPr>
          <a:lstStyle/>
          <a:p>
            <a:r>
              <a:rPr lang="en-US" sz="4800" b="1" i="0" dirty="0">
                <a:solidFill>
                  <a:srgbClr val="000000"/>
                </a:solidFill>
                <a:effectLst/>
                <a:latin typeface="+mn-lt"/>
              </a:rPr>
              <a:t>Anti-bullying work is a process</a:t>
            </a:r>
            <a:endParaRPr lang="fi-FI" sz="4800" b="1" dirty="0">
              <a:latin typeface="+mn-lt"/>
            </a:endParaRPr>
          </a:p>
        </p:txBody>
      </p:sp>
      <p:sp>
        <p:nvSpPr>
          <p:cNvPr id="3" name="Alaotsikko 2">
            <a:extLst>
              <a:ext uri="{FF2B5EF4-FFF2-40B4-BE49-F238E27FC236}">
                <a16:creationId xmlns:a16="http://schemas.microsoft.com/office/drawing/2014/main" id="{26DD3F9C-BC96-480B-ABE3-CBEECCC8A475}"/>
              </a:ext>
            </a:extLst>
          </p:cNvPr>
          <p:cNvSpPr>
            <a:spLocks noGrp="1"/>
          </p:cNvSpPr>
          <p:nvPr>
            <p:ph type="subTitle" idx="1"/>
          </p:nvPr>
        </p:nvSpPr>
        <p:spPr>
          <a:xfrm>
            <a:off x="1524000" y="1880201"/>
            <a:ext cx="9144000" cy="1655762"/>
          </a:xfrm>
        </p:spPr>
        <p:txBody>
          <a:bodyPr>
            <a:normAutofit fontScale="85000" lnSpcReduction="20000"/>
          </a:bodyPr>
          <a:lstStyle/>
          <a:p>
            <a:pPr marL="342900" indent="-342900" algn="l">
              <a:buFont typeface="Arial" panose="020B0604020202020204" pitchFamily="34" charset="0"/>
              <a:buChar char="•"/>
            </a:pPr>
            <a:r>
              <a:rPr lang="en-US" b="0" i="0" dirty="0">
                <a:solidFill>
                  <a:srgbClr val="000000"/>
                </a:solidFill>
                <a:effectLst/>
                <a:latin typeface="+mj-lt"/>
              </a:rPr>
              <a:t>The best intervention is the preventive and community work of the school community</a:t>
            </a:r>
          </a:p>
          <a:p>
            <a:pPr marL="342900" indent="-342900" algn="l">
              <a:buFont typeface="Arial" panose="020B0604020202020204" pitchFamily="34" charset="0"/>
              <a:buChar char="•"/>
            </a:pPr>
            <a:r>
              <a:rPr lang="en-US" b="0" i="0" dirty="0">
                <a:solidFill>
                  <a:srgbClr val="000000"/>
                </a:solidFill>
                <a:effectLst/>
                <a:latin typeface="+mj-lt"/>
              </a:rPr>
              <a:t>If bullying occurs in a group, preventive work will also be stepped up while other measures are taken</a:t>
            </a:r>
          </a:p>
          <a:p>
            <a:pPr marL="342900" indent="-342900" algn="l">
              <a:buFont typeface="Arial" panose="020B0604020202020204" pitchFamily="34" charset="0"/>
              <a:buChar char="•"/>
            </a:pPr>
            <a:r>
              <a:rPr lang="en-US" b="0" i="0" dirty="0">
                <a:solidFill>
                  <a:srgbClr val="000000"/>
                </a:solidFill>
                <a:effectLst/>
                <a:latin typeface="+mj-lt"/>
              </a:rPr>
              <a:t>For the bullied, the support of other students plays a fundamental role in coping with the experience</a:t>
            </a:r>
          </a:p>
        </p:txBody>
      </p:sp>
      <p:sp>
        <p:nvSpPr>
          <p:cNvPr id="4" name="Nuoli: Oikea 3">
            <a:extLst>
              <a:ext uri="{FF2B5EF4-FFF2-40B4-BE49-F238E27FC236}">
                <a16:creationId xmlns:a16="http://schemas.microsoft.com/office/drawing/2014/main" id="{ED6B63F0-3FA7-41CC-BC91-858B2C4DA0C8}"/>
              </a:ext>
              <a:ext uri="{C183D7F6-B498-43B3-948B-1728B52AA6E4}">
                <adec:decorative xmlns:adec="http://schemas.microsoft.com/office/drawing/2017/decorative" val="1"/>
              </a:ext>
            </a:extLst>
          </p:cNvPr>
          <p:cNvSpPr/>
          <p:nvPr/>
        </p:nvSpPr>
        <p:spPr>
          <a:xfrm>
            <a:off x="1789928" y="3232193"/>
            <a:ext cx="8612144" cy="3286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Pyöristetyt kulmat 4">
            <a:extLst>
              <a:ext uri="{FF2B5EF4-FFF2-40B4-BE49-F238E27FC236}">
                <a16:creationId xmlns:a16="http://schemas.microsoft.com/office/drawing/2014/main" id="{9DEA41EB-BFB7-4CEB-8098-ADC68A8AD5C4}"/>
              </a:ext>
              <a:ext uri="{C183D7F6-B498-43B3-948B-1728B52AA6E4}">
                <adec:decorative xmlns:adec="http://schemas.microsoft.com/office/drawing/2017/decorative" val="1"/>
              </a:ext>
            </a:extLst>
          </p:cNvPr>
          <p:cNvSpPr/>
          <p:nvPr/>
        </p:nvSpPr>
        <p:spPr>
          <a:xfrm>
            <a:off x="759114" y="4190372"/>
            <a:ext cx="1474060" cy="13951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1" name="Tekstiruutu 10">
            <a:extLst>
              <a:ext uri="{FF2B5EF4-FFF2-40B4-BE49-F238E27FC236}">
                <a16:creationId xmlns:a16="http://schemas.microsoft.com/office/drawing/2014/main" id="{F42D77B0-8D98-4068-AE92-39730E9FD8C4}"/>
              </a:ext>
            </a:extLst>
          </p:cNvPr>
          <p:cNvSpPr txBox="1"/>
          <p:nvPr/>
        </p:nvSpPr>
        <p:spPr>
          <a:xfrm>
            <a:off x="668548" y="4541124"/>
            <a:ext cx="1474060" cy="646331"/>
          </a:xfrm>
          <a:prstGeom prst="rect">
            <a:avLst/>
          </a:prstGeom>
          <a:noFill/>
        </p:spPr>
        <p:txBody>
          <a:bodyPr wrap="square" rtlCol="0">
            <a:spAutoFit/>
          </a:bodyPr>
          <a:lstStyle/>
          <a:p>
            <a:pPr algn="ctr"/>
            <a:r>
              <a:rPr lang="fi-FI" b="1" i="0" dirty="0" err="1">
                <a:solidFill>
                  <a:srgbClr val="000000"/>
                </a:solidFill>
                <a:effectLst/>
              </a:rPr>
              <a:t>Laws</a:t>
            </a:r>
            <a:r>
              <a:rPr lang="fi-FI" b="1" i="0" dirty="0">
                <a:solidFill>
                  <a:srgbClr val="000000"/>
                </a:solidFill>
                <a:effectLst/>
              </a:rPr>
              <a:t> and </a:t>
            </a:r>
            <a:r>
              <a:rPr lang="fi-FI" b="1" i="0" dirty="0" err="1">
                <a:solidFill>
                  <a:srgbClr val="000000"/>
                </a:solidFill>
                <a:effectLst/>
              </a:rPr>
              <a:t>norms</a:t>
            </a:r>
            <a:endParaRPr lang="fi-FI" b="1" dirty="0"/>
          </a:p>
        </p:txBody>
      </p:sp>
      <p:sp>
        <p:nvSpPr>
          <p:cNvPr id="6" name="Suorakulmio: Pyöristetyt kulmat 5">
            <a:extLst>
              <a:ext uri="{FF2B5EF4-FFF2-40B4-BE49-F238E27FC236}">
                <a16:creationId xmlns:a16="http://schemas.microsoft.com/office/drawing/2014/main" id="{F161A581-9690-4344-B11B-ED2B43580FFE}"/>
              </a:ext>
              <a:ext uri="{C183D7F6-B498-43B3-948B-1728B52AA6E4}">
                <adec:decorative xmlns:adec="http://schemas.microsoft.com/office/drawing/2017/decorative" val="1"/>
              </a:ext>
            </a:extLst>
          </p:cNvPr>
          <p:cNvSpPr/>
          <p:nvPr/>
        </p:nvSpPr>
        <p:spPr>
          <a:xfrm>
            <a:off x="2776414" y="4194151"/>
            <a:ext cx="1433385" cy="13951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2" name="Tekstiruutu 11">
            <a:extLst>
              <a:ext uri="{FF2B5EF4-FFF2-40B4-BE49-F238E27FC236}">
                <a16:creationId xmlns:a16="http://schemas.microsoft.com/office/drawing/2014/main" id="{61404CC0-1529-4354-8932-8A00DAB18058}"/>
              </a:ext>
            </a:extLst>
          </p:cNvPr>
          <p:cNvSpPr txBox="1"/>
          <p:nvPr/>
        </p:nvSpPr>
        <p:spPr>
          <a:xfrm>
            <a:off x="2785152" y="4625604"/>
            <a:ext cx="1433385" cy="369332"/>
          </a:xfrm>
          <a:prstGeom prst="rect">
            <a:avLst/>
          </a:prstGeom>
          <a:noFill/>
        </p:spPr>
        <p:txBody>
          <a:bodyPr wrap="square" rtlCol="0">
            <a:spAutoFit/>
          </a:bodyPr>
          <a:lstStyle/>
          <a:p>
            <a:pPr algn="ctr"/>
            <a:r>
              <a:rPr lang="fi-FI" b="1" i="0" dirty="0">
                <a:solidFill>
                  <a:srgbClr val="000000"/>
                </a:solidFill>
                <a:effectLst/>
              </a:rPr>
              <a:t>Prevention</a:t>
            </a:r>
            <a:endParaRPr lang="fi-FI" b="1" dirty="0"/>
          </a:p>
        </p:txBody>
      </p:sp>
      <p:sp>
        <p:nvSpPr>
          <p:cNvPr id="7" name="Suorakulmio: Pyöristetyt kulmat 6">
            <a:extLst>
              <a:ext uri="{FF2B5EF4-FFF2-40B4-BE49-F238E27FC236}">
                <a16:creationId xmlns:a16="http://schemas.microsoft.com/office/drawing/2014/main" id="{70002679-B325-438F-9932-D572D6520DD3}"/>
              </a:ext>
              <a:ext uri="{C183D7F6-B498-43B3-948B-1728B52AA6E4}">
                <adec:decorative xmlns:adec="http://schemas.microsoft.com/office/drawing/2017/decorative" val="1"/>
              </a:ext>
            </a:extLst>
          </p:cNvPr>
          <p:cNvSpPr/>
          <p:nvPr/>
        </p:nvSpPr>
        <p:spPr>
          <a:xfrm>
            <a:off x="4937046" y="4190372"/>
            <a:ext cx="1433386" cy="1329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3" name="Tekstiruutu 12">
            <a:extLst>
              <a:ext uri="{FF2B5EF4-FFF2-40B4-BE49-F238E27FC236}">
                <a16:creationId xmlns:a16="http://schemas.microsoft.com/office/drawing/2014/main" id="{CA3460B2-463F-46F2-8201-92A8E124B75C}"/>
              </a:ext>
            </a:extLst>
          </p:cNvPr>
          <p:cNvSpPr txBox="1"/>
          <p:nvPr/>
        </p:nvSpPr>
        <p:spPr>
          <a:xfrm>
            <a:off x="4933413" y="4483555"/>
            <a:ext cx="1433385" cy="646331"/>
          </a:xfrm>
          <a:prstGeom prst="rect">
            <a:avLst/>
          </a:prstGeom>
          <a:noFill/>
        </p:spPr>
        <p:txBody>
          <a:bodyPr wrap="square" rtlCol="0">
            <a:spAutoFit/>
          </a:bodyPr>
          <a:lstStyle/>
          <a:p>
            <a:pPr algn="ctr"/>
            <a:r>
              <a:rPr lang="fi-FI" b="1" i="0" dirty="0" err="1">
                <a:solidFill>
                  <a:srgbClr val="000000"/>
                </a:solidFill>
                <a:effectLst/>
              </a:rPr>
              <a:t>Tacking</a:t>
            </a:r>
            <a:r>
              <a:rPr lang="fi-FI" b="1" i="0" dirty="0">
                <a:solidFill>
                  <a:srgbClr val="000000"/>
                </a:solidFill>
                <a:effectLst/>
              </a:rPr>
              <a:t> </a:t>
            </a:r>
          </a:p>
          <a:p>
            <a:pPr algn="ctr"/>
            <a:r>
              <a:rPr lang="fi-FI" b="1" i="0" dirty="0" err="1">
                <a:solidFill>
                  <a:srgbClr val="000000"/>
                </a:solidFill>
                <a:effectLst/>
              </a:rPr>
              <a:t>care</a:t>
            </a:r>
            <a:endParaRPr lang="fi-FI" b="1" dirty="0"/>
          </a:p>
        </p:txBody>
      </p:sp>
      <p:sp>
        <p:nvSpPr>
          <p:cNvPr id="8" name="Suorakulmio: Pyöristetyt kulmat 7">
            <a:extLst>
              <a:ext uri="{FF2B5EF4-FFF2-40B4-BE49-F238E27FC236}">
                <a16:creationId xmlns:a16="http://schemas.microsoft.com/office/drawing/2014/main" id="{249F27AE-F57B-4FB2-AC10-92CFF3406E6E}"/>
              </a:ext>
              <a:ext uri="{C183D7F6-B498-43B3-948B-1728B52AA6E4}">
                <adec:decorative xmlns:adec="http://schemas.microsoft.com/office/drawing/2017/decorative" val="1"/>
              </a:ext>
            </a:extLst>
          </p:cNvPr>
          <p:cNvSpPr/>
          <p:nvPr/>
        </p:nvSpPr>
        <p:spPr>
          <a:xfrm>
            <a:off x="7004238" y="4190372"/>
            <a:ext cx="1393472" cy="1329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4" name="Tekstiruutu 13">
            <a:extLst>
              <a:ext uri="{FF2B5EF4-FFF2-40B4-BE49-F238E27FC236}">
                <a16:creationId xmlns:a16="http://schemas.microsoft.com/office/drawing/2014/main" id="{E95A0178-AD79-484A-9DBA-09CFF901071E}"/>
              </a:ext>
            </a:extLst>
          </p:cNvPr>
          <p:cNvSpPr txBox="1"/>
          <p:nvPr/>
        </p:nvSpPr>
        <p:spPr>
          <a:xfrm>
            <a:off x="7004238" y="4608871"/>
            <a:ext cx="1393472" cy="375724"/>
          </a:xfrm>
          <a:prstGeom prst="rect">
            <a:avLst/>
          </a:prstGeom>
          <a:noFill/>
        </p:spPr>
        <p:txBody>
          <a:bodyPr wrap="square" rtlCol="0">
            <a:spAutoFit/>
          </a:bodyPr>
          <a:lstStyle/>
          <a:p>
            <a:pPr algn="ctr"/>
            <a:r>
              <a:rPr lang="fi-FI" b="1" i="0" dirty="0" err="1">
                <a:solidFill>
                  <a:srgbClr val="000000"/>
                </a:solidFill>
                <a:effectLst/>
                <a:latin typeface="+mj-lt"/>
              </a:rPr>
              <a:t>Monitoring</a:t>
            </a:r>
            <a:endParaRPr lang="fi-FI" b="1" dirty="0">
              <a:latin typeface="+mj-lt"/>
            </a:endParaRPr>
          </a:p>
        </p:txBody>
      </p:sp>
      <p:sp>
        <p:nvSpPr>
          <p:cNvPr id="9" name="Suorakulmio: Pyöristetyt kulmat 8">
            <a:extLst>
              <a:ext uri="{FF2B5EF4-FFF2-40B4-BE49-F238E27FC236}">
                <a16:creationId xmlns:a16="http://schemas.microsoft.com/office/drawing/2014/main" id="{EAD5DD73-9BFD-4011-85AD-1A2996406FFA}"/>
              </a:ext>
              <a:ext uri="{C183D7F6-B498-43B3-948B-1728B52AA6E4}">
                <adec:decorative xmlns:adec="http://schemas.microsoft.com/office/drawing/2017/decorative" val="1"/>
              </a:ext>
            </a:extLst>
          </p:cNvPr>
          <p:cNvSpPr/>
          <p:nvPr/>
        </p:nvSpPr>
        <p:spPr>
          <a:xfrm>
            <a:off x="9255718" y="4190372"/>
            <a:ext cx="1344312" cy="13290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15" name="Tekstiruutu 14">
            <a:extLst>
              <a:ext uri="{FF2B5EF4-FFF2-40B4-BE49-F238E27FC236}">
                <a16:creationId xmlns:a16="http://schemas.microsoft.com/office/drawing/2014/main" id="{1573D164-7743-41D3-BAE9-0F4BA1C4479C}"/>
              </a:ext>
            </a:extLst>
          </p:cNvPr>
          <p:cNvSpPr txBox="1"/>
          <p:nvPr/>
        </p:nvSpPr>
        <p:spPr>
          <a:xfrm>
            <a:off x="9177661" y="4488020"/>
            <a:ext cx="1516360" cy="584775"/>
          </a:xfrm>
          <a:prstGeom prst="rect">
            <a:avLst/>
          </a:prstGeom>
          <a:noFill/>
        </p:spPr>
        <p:txBody>
          <a:bodyPr wrap="square" rtlCol="0">
            <a:spAutoFit/>
          </a:bodyPr>
          <a:lstStyle/>
          <a:p>
            <a:pPr algn="ctr"/>
            <a:r>
              <a:rPr lang="fi-FI" sz="1600" b="1" i="0" dirty="0" err="1">
                <a:solidFill>
                  <a:srgbClr val="000000"/>
                </a:solidFill>
                <a:effectLst/>
              </a:rPr>
              <a:t>Individual</a:t>
            </a:r>
            <a:r>
              <a:rPr lang="fi-FI" sz="1600" b="1" i="0" dirty="0">
                <a:solidFill>
                  <a:srgbClr val="000000"/>
                </a:solidFill>
                <a:effectLst/>
              </a:rPr>
              <a:t> </a:t>
            </a:r>
            <a:r>
              <a:rPr lang="fi-FI" sz="1600" b="1" i="0" dirty="0" err="1">
                <a:solidFill>
                  <a:srgbClr val="000000"/>
                </a:solidFill>
                <a:effectLst/>
              </a:rPr>
              <a:t>support</a:t>
            </a:r>
            <a:r>
              <a:rPr lang="fi-FI" sz="1600" b="1" i="0" dirty="0">
                <a:solidFill>
                  <a:srgbClr val="000000"/>
                </a:solidFill>
                <a:effectLst/>
              </a:rPr>
              <a:t>/</a:t>
            </a:r>
            <a:r>
              <a:rPr lang="fi-FI" sz="1600" b="1" i="0" dirty="0" err="1">
                <a:solidFill>
                  <a:srgbClr val="000000"/>
                </a:solidFill>
                <a:effectLst/>
              </a:rPr>
              <a:t>care</a:t>
            </a:r>
            <a:endParaRPr lang="fi-FI" sz="1600" b="1" dirty="0"/>
          </a:p>
        </p:txBody>
      </p:sp>
      <p:sp>
        <p:nvSpPr>
          <p:cNvPr id="10" name="Tekstiruutu 9">
            <a:extLst>
              <a:ext uri="{FF2B5EF4-FFF2-40B4-BE49-F238E27FC236}">
                <a16:creationId xmlns:a16="http://schemas.microsoft.com/office/drawing/2014/main" id="{C6F10194-C9F3-4176-AD98-0ACE078C14C8}"/>
              </a:ext>
            </a:extLst>
          </p:cNvPr>
          <p:cNvSpPr txBox="1"/>
          <p:nvPr/>
        </p:nvSpPr>
        <p:spPr>
          <a:xfrm>
            <a:off x="1062681" y="6186616"/>
            <a:ext cx="6276203" cy="261610"/>
          </a:xfrm>
          <a:prstGeom prst="rect">
            <a:avLst/>
          </a:prstGeom>
          <a:noFill/>
        </p:spPr>
        <p:txBody>
          <a:bodyPr wrap="square" rtlCol="0">
            <a:spAutoFit/>
          </a:bodyPr>
          <a:lstStyle/>
          <a:p>
            <a:r>
              <a:rPr lang="fi-FI" sz="1100" dirty="0"/>
              <a:t>Lähde: Opetushallitus Kiusaamisen vastainen työ koulussa ja oppilaitoksissa 2020</a:t>
            </a:r>
          </a:p>
        </p:txBody>
      </p:sp>
    </p:spTree>
    <p:extLst>
      <p:ext uri="{BB962C8B-B14F-4D97-AF65-F5344CB8AC3E}">
        <p14:creationId xmlns:p14="http://schemas.microsoft.com/office/powerpoint/2010/main" val="267416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63FFC4-52E1-4FC1-9687-ACD1E193EEF6}"/>
              </a:ext>
            </a:extLst>
          </p:cNvPr>
          <p:cNvSpPr>
            <a:spLocks noGrp="1"/>
          </p:cNvSpPr>
          <p:nvPr>
            <p:ph type="ctrTitle"/>
          </p:nvPr>
        </p:nvSpPr>
        <p:spPr>
          <a:xfrm>
            <a:off x="1524000" y="667887"/>
            <a:ext cx="9144000" cy="1864626"/>
          </a:xfrm>
        </p:spPr>
        <p:txBody>
          <a:bodyPr>
            <a:normAutofit fontScale="90000"/>
          </a:bodyPr>
          <a:lstStyle/>
          <a:p>
            <a:r>
              <a:rPr lang="en-US" sz="4400" b="1" i="0" dirty="0">
                <a:solidFill>
                  <a:srgbClr val="000000"/>
                </a:solidFill>
                <a:effectLst/>
              </a:rPr>
              <a:t>A safe study environment and cyberbullying</a:t>
            </a:r>
            <a:br>
              <a:rPr lang="fi-FI" b="1" dirty="0">
                <a:latin typeface="American typewriter"/>
              </a:rPr>
            </a:br>
            <a:endParaRPr lang="fi-FI" b="1" dirty="0">
              <a:latin typeface="American typewriter"/>
            </a:endParaRPr>
          </a:p>
        </p:txBody>
      </p:sp>
      <p:sp>
        <p:nvSpPr>
          <p:cNvPr id="3" name="Alaotsikko 2">
            <a:extLst>
              <a:ext uri="{FF2B5EF4-FFF2-40B4-BE49-F238E27FC236}">
                <a16:creationId xmlns:a16="http://schemas.microsoft.com/office/drawing/2014/main" id="{7EE47B67-6E1F-47DD-886E-0AD8FF49F8AF}"/>
              </a:ext>
            </a:extLst>
          </p:cNvPr>
          <p:cNvSpPr>
            <a:spLocks noGrp="1"/>
          </p:cNvSpPr>
          <p:nvPr>
            <p:ph type="subTitle" idx="1"/>
          </p:nvPr>
        </p:nvSpPr>
        <p:spPr>
          <a:xfrm>
            <a:off x="876300" y="2532512"/>
            <a:ext cx="5219700" cy="2077587"/>
          </a:xfrm>
        </p:spPr>
        <p:txBody>
          <a:bodyPr>
            <a:normAutofit fontScale="92500" lnSpcReduction="10000"/>
          </a:bodyPr>
          <a:lstStyle/>
          <a:p>
            <a:pPr marL="342900" indent="-342900" algn="l">
              <a:buFont typeface="Arial" panose="020B0604020202020204" pitchFamily="34" charset="0"/>
              <a:buChar char="•"/>
            </a:pPr>
            <a:r>
              <a:rPr lang="en-US" b="0" i="0" dirty="0">
                <a:solidFill>
                  <a:srgbClr val="000000"/>
                </a:solidFill>
                <a:effectLst/>
              </a:rPr>
              <a:t>Mental safety</a:t>
            </a:r>
          </a:p>
          <a:p>
            <a:pPr marL="342900" indent="-342900" algn="l">
              <a:buFont typeface="Arial" panose="020B0604020202020204" pitchFamily="34" charset="0"/>
              <a:buChar char="•"/>
            </a:pPr>
            <a:r>
              <a:rPr lang="en-US" b="0" i="0" dirty="0">
                <a:solidFill>
                  <a:srgbClr val="000000"/>
                </a:solidFill>
                <a:effectLst/>
              </a:rPr>
              <a:t>Social security</a:t>
            </a:r>
          </a:p>
          <a:p>
            <a:pPr marL="342900" indent="-342900" algn="l">
              <a:buFont typeface="Arial" panose="020B0604020202020204" pitchFamily="34" charset="0"/>
              <a:buChar char="•"/>
            </a:pPr>
            <a:r>
              <a:rPr lang="en-US" b="0" i="0" dirty="0">
                <a:solidFill>
                  <a:srgbClr val="000000"/>
                </a:solidFill>
                <a:effectLst/>
              </a:rPr>
              <a:t>Physical security</a:t>
            </a:r>
          </a:p>
          <a:p>
            <a:pPr marL="342900" indent="-342900" algn="l">
              <a:buFont typeface="Arial" panose="020B0604020202020204" pitchFamily="34" charset="0"/>
              <a:buChar char="•"/>
            </a:pPr>
            <a:r>
              <a:rPr lang="en-US" b="0" i="0" dirty="0">
                <a:solidFill>
                  <a:srgbClr val="000000"/>
                </a:solidFill>
                <a:effectLst/>
              </a:rPr>
              <a:t>pedagogical security</a:t>
            </a:r>
          </a:p>
          <a:p>
            <a:pPr marL="342900" indent="-342900" algn="l">
              <a:buFont typeface="Arial" panose="020B0604020202020204" pitchFamily="34" charset="0"/>
              <a:buChar char="•"/>
            </a:pPr>
            <a:r>
              <a:rPr lang="en-US" b="0" i="0" dirty="0">
                <a:solidFill>
                  <a:srgbClr val="000000"/>
                </a:solidFill>
                <a:effectLst/>
              </a:rPr>
              <a:t>Safe use of digital platforms</a:t>
            </a:r>
          </a:p>
        </p:txBody>
      </p:sp>
      <p:sp>
        <p:nvSpPr>
          <p:cNvPr id="4" name="Tekstiruutu 3">
            <a:extLst>
              <a:ext uri="{FF2B5EF4-FFF2-40B4-BE49-F238E27FC236}">
                <a16:creationId xmlns:a16="http://schemas.microsoft.com/office/drawing/2014/main" id="{2F03AD92-055B-4F5E-834B-73D1C8C1DECD}"/>
              </a:ext>
            </a:extLst>
          </p:cNvPr>
          <p:cNvSpPr txBox="1"/>
          <p:nvPr/>
        </p:nvSpPr>
        <p:spPr>
          <a:xfrm>
            <a:off x="1128712" y="4772025"/>
            <a:ext cx="4714875" cy="830997"/>
          </a:xfrm>
          <a:prstGeom prst="rect">
            <a:avLst/>
          </a:prstGeom>
          <a:noFill/>
        </p:spPr>
        <p:txBody>
          <a:bodyPr wrap="square" rtlCol="0">
            <a:spAutoFit/>
          </a:bodyPr>
          <a:lstStyle/>
          <a:p>
            <a:r>
              <a:rPr lang="en-US" sz="2400" b="1" i="1" dirty="0">
                <a:solidFill>
                  <a:srgbClr val="000000"/>
                </a:solidFill>
                <a:effectLst/>
              </a:rPr>
              <a:t>Ensuring safety is a common task for all!</a:t>
            </a:r>
            <a:endParaRPr lang="fi-FI" sz="2400" b="1" i="1" dirty="0"/>
          </a:p>
        </p:txBody>
      </p:sp>
      <p:sp>
        <p:nvSpPr>
          <p:cNvPr id="5" name="Tekstiruutu 4">
            <a:extLst>
              <a:ext uri="{FF2B5EF4-FFF2-40B4-BE49-F238E27FC236}">
                <a16:creationId xmlns:a16="http://schemas.microsoft.com/office/drawing/2014/main" id="{569009B2-AAFC-4782-A88E-8FD9EBCB1816}"/>
              </a:ext>
            </a:extLst>
          </p:cNvPr>
          <p:cNvSpPr txBox="1"/>
          <p:nvPr/>
        </p:nvSpPr>
        <p:spPr>
          <a:xfrm>
            <a:off x="6648450" y="2371367"/>
            <a:ext cx="4619625" cy="3693319"/>
          </a:xfrm>
          <a:prstGeom prst="rect">
            <a:avLst/>
          </a:prstGeom>
          <a:noFill/>
        </p:spPr>
        <p:txBody>
          <a:bodyPr wrap="square" rtlCol="0">
            <a:spAutoFit/>
          </a:bodyPr>
          <a:lstStyle/>
          <a:p>
            <a:pPr algn="l"/>
            <a:r>
              <a:rPr lang="en-US" b="1" i="0" dirty="0">
                <a:solidFill>
                  <a:srgbClr val="000000"/>
                </a:solidFill>
                <a:effectLst/>
              </a:rPr>
              <a:t>The teacher should also address online bullying</a:t>
            </a:r>
            <a:r>
              <a:rPr lang="en-US" b="0" i="0" dirty="0">
                <a:solidFill>
                  <a:srgbClr val="000000"/>
                </a:solidFill>
                <a:effectLst/>
              </a:rPr>
              <a:t>, which</a:t>
            </a:r>
          </a:p>
          <a:p>
            <a:pPr algn="l"/>
            <a:endParaRPr lang="en-US" b="0" i="0" dirty="0">
              <a:solidFill>
                <a:srgbClr val="000000"/>
              </a:solidFill>
              <a:effectLst/>
            </a:endParaRPr>
          </a:p>
          <a:p>
            <a:pPr marL="285750" indent="-285750" algn="l">
              <a:buFont typeface="Arial" panose="020B0604020202020204" pitchFamily="34" charset="0"/>
              <a:buChar char="•"/>
            </a:pPr>
            <a:r>
              <a:rPr lang="en-US" b="0" i="0" dirty="0">
                <a:solidFill>
                  <a:srgbClr val="000000"/>
                </a:solidFill>
                <a:effectLst/>
              </a:rPr>
              <a:t>Happens during school hours</a:t>
            </a:r>
          </a:p>
          <a:p>
            <a:pPr marL="285750" indent="-285750" algn="l">
              <a:buFont typeface="Arial" panose="020B0604020202020204" pitchFamily="34" charset="0"/>
              <a:buChar char="•"/>
            </a:pPr>
            <a:r>
              <a:rPr lang="en-US" b="0" i="0" dirty="0">
                <a:solidFill>
                  <a:srgbClr val="000000"/>
                </a:solidFill>
                <a:effectLst/>
              </a:rPr>
              <a:t>School-related activities and</a:t>
            </a:r>
          </a:p>
          <a:p>
            <a:pPr marL="285750" indent="-285750" algn="l">
              <a:buFont typeface="Arial" panose="020B0604020202020204" pitchFamily="34" charset="0"/>
              <a:buChar char="•"/>
            </a:pPr>
            <a:r>
              <a:rPr lang="en-US" dirty="0">
                <a:solidFill>
                  <a:srgbClr val="000000"/>
                </a:solidFill>
              </a:rPr>
              <a:t>I</a:t>
            </a:r>
            <a:r>
              <a:rPr lang="en-US" b="0" i="0" dirty="0">
                <a:solidFill>
                  <a:srgbClr val="000000"/>
                </a:solidFill>
                <a:effectLst/>
              </a:rPr>
              <a:t>nvolving students from the school</a:t>
            </a:r>
          </a:p>
          <a:p>
            <a:pPr marL="285750" indent="-285750" algn="l">
              <a:buFont typeface="Arial" panose="020B0604020202020204" pitchFamily="34" charset="0"/>
              <a:buChar char="•"/>
            </a:pPr>
            <a:endParaRPr lang="en-US" b="0" i="0" dirty="0">
              <a:solidFill>
                <a:srgbClr val="000000"/>
              </a:solidFill>
              <a:effectLst/>
            </a:endParaRPr>
          </a:p>
          <a:p>
            <a:pPr algn="l"/>
            <a:r>
              <a:rPr lang="en-US" b="0" i="0" dirty="0">
                <a:solidFill>
                  <a:srgbClr val="000000"/>
                </a:solidFill>
                <a:effectLst/>
              </a:rPr>
              <a:t>Tackling cyberbullying at school can be challenging because school staff may not be informed about cyberbullying and staff may not be familiar with the digital platforms used by children and young people.</a:t>
            </a:r>
          </a:p>
        </p:txBody>
      </p:sp>
    </p:spTree>
    <p:extLst>
      <p:ext uri="{BB962C8B-B14F-4D97-AF65-F5344CB8AC3E}">
        <p14:creationId xmlns:p14="http://schemas.microsoft.com/office/powerpoint/2010/main" val="164321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F79D8F-34ED-44FA-9D36-B79C3584D3A2}"/>
              </a:ext>
            </a:extLst>
          </p:cNvPr>
          <p:cNvSpPr>
            <a:spLocks noGrp="1"/>
          </p:cNvSpPr>
          <p:nvPr>
            <p:ph type="ctrTitle"/>
          </p:nvPr>
        </p:nvSpPr>
        <p:spPr>
          <a:xfrm>
            <a:off x="1524000" y="282104"/>
            <a:ext cx="9144000" cy="1143042"/>
          </a:xfrm>
        </p:spPr>
        <p:txBody>
          <a:bodyPr>
            <a:normAutofit fontScale="90000"/>
          </a:bodyPr>
          <a:lstStyle/>
          <a:p>
            <a:r>
              <a:rPr lang="en-US" sz="2000" b="1" i="0" dirty="0">
                <a:solidFill>
                  <a:srgbClr val="000000"/>
                </a:solidFill>
                <a:effectLst/>
                <a:latin typeface="+mn-lt"/>
              </a:rPr>
              <a:t>"Plans are nothing; planning is everything“</a:t>
            </a:r>
            <a:br>
              <a:rPr lang="en-US" sz="2000" b="0" i="0" dirty="0">
                <a:solidFill>
                  <a:srgbClr val="000000"/>
                </a:solidFill>
                <a:effectLst/>
                <a:latin typeface="+mn-lt"/>
              </a:rPr>
            </a:br>
            <a:br>
              <a:rPr lang="en-US" sz="2000" b="0" i="0" dirty="0">
                <a:solidFill>
                  <a:srgbClr val="000000"/>
                </a:solidFill>
                <a:effectLst/>
                <a:latin typeface="+mn-lt"/>
              </a:rPr>
            </a:br>
            <a:r>
              <a:rPr lang="en-US" sz="2000" b="0" i="0" dirty="0">
                <a:solidFill>
                  <a:srgbClr val="000000"/>
                </a:solidFill>
                <a:effectLst/>
                <a:latin typeface="+mn-lt"/>
              </a:rPr>
              <a:t>Dwight D. Eisenhower</a:t>
            </a:r>
            <a:br>
              <a:rPr lang="en-US" sz="2000" b="0" i="0" dirty="0">
                <a:solidFill>
                  <a:srgbClr val="000000"/>
                </a:solidFill>
                <a:effectLst/>
                <a:latin typeface="+mn-lt"/>
              </a:rPr>
            </a:br>
            <a:r>
              <a:rPr lang="en-US" sz="2000" b="0" i="0" dirty="0">
                <a:solidFill>
                  <a:srgbClr val="000000"/>
                </a:solidFill>
                <a:effectLst/>
                <a:latin typeface="+mn-lt"/>
              </a:rPr>
              <a:t>The plan describes in concrete terms the modus operandi + action plan</a:t>
            </a:r>
            <a:br>
              <a:rPr lang="en-US" sz="2000" b="0" i="0" dirty="0">
                <a:solidFill>
                  <a:srgbClr val="000000"/>
                </a:solidFill>
                <a:effectLst/>
                <a:latin typeface="+mn-lt"/>
              </a:rPr>
            </a:br>
            <a:endParaRPr lang="en-US" sz="2000" b="0" i="0" dirty="0">
              <a:solidFill>
                <a:srgbClr val="000000"/>
              </a:solidFill>
              <a:effectLst/>
              <a:latin typeface="+mn-lt"/>
            </a:endParaRPr>
          </a:p>
        </p:txBody>
      </p:sp>
      <p:sp>
        <p:nvSpPr>
          <p:cNvPr id="3" name="Alaotsikko 2">
            <a:extLst>
              <a:ext uri="{FF2B5EF4-FFF2-40B4-BE49-F238E27FC236}">
                <a16:creationId xmlns:a16="http://schemas.microsoft.com/office/drawing/2014/main" id="{947B3111-6F8A-4297-82C4-1DE9ACFA6EAF}"/>
              </a:ext>
            </a:extLst>
          </p:cNvPr>
          <p:cNvSpPr>
            <a:spLocks noGrp="1"/>
          </p:cNvSpPr>
          <p:nvPr>
            <p:ph type="subTitle" idx="1"/>
          </p:nvPr>
        </p:nvSpPr>
        <p:spPr>
          <a:xfrm>
            <a:off x="729673" y="2567564"/>
            <a:ext cx="4793673" cy="2457017"/>
          </a:xfrm>
        </p:spPr>
        <p:txBody>
          <a:bodyPr>
            <a:normAutofit fontScale="77500" lnSpcReduction="20000"/>
          </a:bodyPr>
          <a:lstStyle/>
          <a:p>
            <a:pPr algn="l"/>
            <a:r>
              <a:rPr lang="en-US" b="1" i="0" dirty="0">
                <a:solidFill>
                  <a:srgbClr val="000000"/>
                </a:solidFill>
                <a:effectLst/>
              </a:rPr>
              <a:t>Part of everyday safety culture and care</a:t>
            </a:r>
          </a:p>
          <a:p>
            <a:pPr algn="l"/>
            <a:r>
              <a:rPr lang="en-US" b="0" i="0" dirty="0">
                <a:solidFill>
                  <a:srgbClr val="000000"/>
                </a:solidFill>
                <a:effectLst/>
              </a:rPr>
              <a:t>· Characteristics of bullying, such as repetition, affect practices</a:t>
            </a:r>
          </a:p>
          <a:p>
            <a:pPr algn="l"/>
            <a:r>
              <a:rPr lang="en-US" b="0" i="0" dirty="0">
                <a:solidFill>
                  <a:srgbClr val="000000"/>
                </a:solidFill>
                <a:effectLst/>
              </a:rPr>
              <a:t>· The operating model changes and develops with needs, situations and experiences</a:t>
            </a:r>
          </a:p>
          <a:p>
            <a:pPr algn="l"/>
            <a:r>
              <a:rPr lang="en-US" b="0" i="0" dirty="0">
                <a:solidFill>
                  <a:srgbClr val="000000"/>
                </a:solidFill>
                <a:effectLst/>
              </a:rPr>
              <a:t>· A good approach is based on information on the prevalence of bullying in the community</a:t>
            </a:r>
          </a:p>
        </p:txBody>
      </p:sp>
      <p:sp>
        <p:nvSpPr>
          <p:cNvPr id="4" name="Tekstiruutu 3">
            <a:extLst>
              <a:ext uri="{FF2B5EF4-FFF2-40B4-BE49-F238E27FC236}">
                <a16:creationId xmlns:a16="http://schemas.microsoft.com/office/drawing/2014/main" id="{F45FEF2B-A05C-4074-AB00-FC359C4DA552}"/>
              </a:ext>
            </a:extLst>
          </p:cNvPr>
          <p:cNvSpPr txBox="1"/>
          <p:nvPr/>
        </p:nvSpPr>
        <p:spPr>
          <a:xfrm>
            <a:off x="6363855" y="1939636"/>
            <a:ext cx="4996872" cy="3693319"/>
          </a:xfrm>
          <a:prstGeom prst="rect">
            <a:avLst/>
          </a:prstGeom>
          <a:noFill/>
        </p:spPr>
        <p:txBody>
          <a:bodyPr wrap="square" rtlCol="0">
            <a:spAutoFit/>
          </a:bodyPr>
          <a:lstStyle/>
          <a:p>
            <a:pPr algn="l"/>
            <a:r>
              <a:rPr lang="en-US" b="1" i="0" dirty="0">
                <a:solidFill>
                  <a:srgbClr val="000000"/>
                </a:solidFill>
                <a:effectLst/>
              </a:rPr>
              <a:t>Student participation is central to the</a:t>
            </a:r>
          </a:p>
          <a:p>
            <a:pPr algn="l"/>
            <a:r>
              <a:rPr lang="en-US" b="0" i="0" dirty="0">
                <a:solidFill>
                  <a:srgbClr val="000000"/>
                </a:solidFill>
                <a:effectLst/>
              </a:rPr>
              <a:t>· bullying is a group phenomenon!</a:t>
            </a:r>
          </a:p>
          <a:p>
            <a:pPr algn="l"/>
            <a:endParaRPr lang="en-US" b="0" i="0" dirty="0">
              <a:solidFill>
                <a:srgbClr val="000000"/>
              </a:solidFill>
              <a:effectLst/>
            </a:endParaRPr>
          </a:p>
          <a:p>
            <a:pPr algn="l"/>
            <a:r>
              <a:rPr lang="en-US" b="1" i="0" dirty="0">
                <a:solidFill>
                  <a:srgbClr val="000000"/>
                </a:solidFill>
                <a:effectLst/>
              </a:rPr>
              <a:t>Ensuring safety is the responsibility of all adults in the educational institution</a:t>
            </a:r>
          </a:p>
          <a:p>
            <a:pPr algn="l"/>
            <a:endParaRPr lang="en-US" b="1" i="0" dirty="0">
              <a:solidFill>
                <a:srgbClr val="000000"/>
              </a:solidFill>
              <a:effectLst/>
            </a:endParaRPr>
          </a:p>
          <a:p>
            <a:pPr algn="l"/>
            <a:r>
              <a:rPr lang="en-US" b="1" i="0" dirty="0" err="1">
                <a:solidFill>
                  <a:srgbClr val="000000"/>
                </a:solidFill>
                <a:effectLst/>
              </a:rPr>
              <a:t>Utilising</a:t>
            </a:r>
            <a:r>
              <a:rPr lang="en-US" b="1" i="0" dirty="0">
                <a:solidFill>
                  <a:srgbClr val="000000"/>
                </a:solidFill>
                <a:effectLst/>
              </a:rPr>
              <a:t> multidisciplinary know-how</a:t>
            </a:r>
          </a:p>
          <a:p>
            <a:pPr marL="285750" indent="-285750" algn="l">
              <a:buFont typeface="Arial" panose="020B0604020202020204" pitchFamily="34" charset="0"/>
              <a:buChar char="•"/>
            </a:pPr>
            <a:r>
              <a:rPr lang="en-US" b="0" i="0" dirty="0">
                <a:solidFill>
                  <a:srgbClr val="000000"/>
                </a:solidFill>
                <a:effectLst/>
              </a:rPr>
              <a:t>Student welfare services provide</a:t>
            </a:r>
          </a:p>
          <a:p>
            <a:pPr marL="285750" indent="-285750" algn="l">
              <a:buFont typeface="Arial" panose="020B0604020202020204" pitchFamily="34" charset="0"/>
              <a:buChar char="•"/>
            </a:pPr>
            <a:r>
              <a:rPr lang="en-US" b="0" i="0" dirty="0">
                <a:solidFill>
                  <a:srgbClr val="000000"/>
                </a:solidFill>
                <a:effectLst/>
              </a:rPr>
              <a:t>Expertise in the content and implementation of plans</a:t>
            </a:r>
          </a:p>
          <a:p>
            <a:pPr marL="285750" indent="-285750" algn="l">
              <a:buFont typeface="Arial" panose="020B0604020202020204" pitchFamily="34" charset="0"/>
              <a:buChar char="•"/>
            </a:pPr>
            <a:r>
              <a:rPr lang="en-US" b="0" i="0" dirty="0">
                <a:solidFill>
                  <a:srgbClr val="000000"/>
                </a:solidFill>
                <a:effectLst/>
              </a:rPr>
              <a:t>Individual support</a:t>
            </a:r>
          </a:p>
          <a:p>
            <a:pPr marL="285750" indent="-285750" algn="l">
              <a:buFont typeface="Arial" panose="020B0604020202020204" pitchFamily="34" charset="0"/>
              <a:buChar char="•"/>
            </a:pPr>
            <a:r>
              <a:rPr lang="en-US" b="0" i="0" dirty="0">
                <a:solidFill>
                  <a:srgbClr val="000000"/>
                </a:solidFill>
                <a:effectLst/>
              </a:rPr>
              <a:t>If necessary, direct them to external services</a:t>
            </a:r>
          </a:p>
          <a:p>
            <a:pPr marL="742950" lvl="1" indent="-285750">
              <a:buFontTx/>
              <a:buChar char="-"/>
            </a:pPr>
            <a:endParaRPr lang="fi-FI" dirty="0"/>
          </a:p>
        </p:txBody>
      </p:sp>
    </p:spTree>
    <p:extLst>
      <p:ext uri="{BB962C8B-B14F-4D97-AF65-F5344CB8AC3E}">
        <p14:creationId xmlns:p14="http://schemas.microsoft.com/office/powerpoint/2010/main" val="29456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5A35E-CFD1-406A-B627-8718B702F430}"/>
              </a:ext>
            </a:extLst>
          </p:cNvPr>
          <p:cNvSpPr>
            <a:spLocks noGrp="1"/>
          </p:cNvSpPr>
          <p:nvPr>
            <p:ph type="ctrTitle"/>
          </p:nvPr>
        </p:nvSpPr>
        <p:spPr>
          <a:xfrm>
            <a:off x="5144077" y="403932"/>
            <a:ext cx="6781800" cy="1655762"/>
          </a:xfrm>
        </p:spPr>
        <p:txBody>
          <a:bodyPr>
            <a:normAutofit fontScale="90000"/>
          </a:bodyPr>
          <a:lstStyle/>
          <a:p>
            <a:r>
              <a:rPr lang="en-US" b="1" i="0" dirty="0">
                <a:solidFill>
                  <a:srgbClr val="000000"/>
                </a:solidFill>
                <a:effectLst/>
              </a:rPr>
              <a:t>Model of lack of bullying</a:t>
            </a:r>
            <a:endParaRPr lang="fi-FI" b="1" dirty="0"/>
          </a:p>
        </p:txBody>
      </p:sp>
      <p:sp>
        <p:nvSpPr>
          <p:cNvPr id="3" name="Alaotsikko 2">
            <a:extLst>
              <a:ext uri="{FF2B5EF4-FFF2-40B4-BE49-F238E27FC236}">
                <a16:creationId xmlns:a16="http://schemas.microsoft.com/office/drawing/2014/main" id="{D4417D9B-53E9-4D17-B1F0-DDF81A3E905B}"/>
              </a:ext>
            </a:extLst>
          </p:cNvPr>
          <p:cNvSpPr>
            <a:spLocks noGrp="1"/>
          </p:cNvSpPr>
          <p:nvPr>
            <p:ph type="subTitle" idx="1"/>
          </p:nvPr>
        </p:nvSpPr>
        <p:spPr>
          <a:xfrm>
            <a:off x="5775901" y="2480830"/>
            <a:ext cx="5381625" cy="2943225"/>
          </a:xfrm>
        </p:spPr>
        <p:txBody>
          <a:bodyPr>
            <a:normAutofit/>
          </a:bodyPr>
          <a:lstStyle/>
          <a:p>
            <a:pPr marL="285750" indent="-285750" algn="l">
              <a:buFont typeface="Arial" panose="020B0604020202020204" pitchFamily="34" charset="0"/>
              <a:buChar char="•"/>
            </a:pPr>
            <a:r>
              <a:rPr lang="en-US" sz="1800" b="0" i="0" dirty="0">
                <a:solidFill>
                  <a:srgbClr val="000000"/>
                </a:solidFill>
                <a:effectLst/>
              </a:rPr>
              <a:t>Assembled and updated based on </a:t>
            </a:r>
            <a:r>
              <a:rPr lang="en-US" sz="1800" b="0" i="0" dirty="0" err="1">
                <a:solidFill>
                  <a:srgbClr val="000000"/>
                </a:solidFill>
                <a:effectLst/>
              </a:rPr>
              <a:t>Sasky's</a:t>
            </a:r>
            <a:r>
              <a:rPr lang="en-US" sz="1800" b="0" i="0" dirty="0">
                <a:solidFill>
                  <a:srgbClr val="000000"/>
                </a:solidFill>
                <a:effectLst/>
              </a:rPr>
              <a:t> current bullying absence model and rules of order</a:t>
            </a:r>
          </a:p>
          <a:p>
            <a:pPr marL="285750" indent="-285750" algn="l">
              <a:buFont typeface="Arial" panose="020B0604020202020204" pitchFamily="34" charset="0"/>
              <a:buChar char="•"/>
            </a:pPr>
            <a:r>
              <a:rPr lang="en-US" sz="1800" b="0" i="0" dirty="0">
                <a:solidFill>
                  <a:srgbClr val="000000"/>
                </a:solidFill>
                <a:effectLst/>
              </a:rPr>
              <a:t>In addition, the basis is OPH's publication On Anti-Bullying at School and Educational Institutions (2020)</a:t>
            </a:r>
          </a:p>
          <a:p>
            <a:pPr marL="285750" indent="-285750" algn="l">
              <a:buFont typeface="Arial" panose="020B0604020202020204" pitchFamily="34" charset="0"/>
              <a:buChar char="•"/>
            </a:pPr>
            <a:r>
              <a:rPr lang="en-US" sz="1800" b="0" i="0" dirty="0">
                <a:solidFill>
                  <a:srgbClr val="000000"/>
                </a:solidFill>
                <a:effectLst/>
              </a:rPr>
              <a:t>Assembled with the project network</a:t>
            </a:r>
          </a:p>
          <a:p>
            <a:pPr marL="285750" indent="-285750" algn="l">
              <a:buFont typeface="Arial" panose="020B0604020202020204" pitchFamily="34" charset="0"/>
              <a:buChar char="•"/>
            </a:pPr>
            <a:r>
              <a:rPr lang="en-US" sz="1800" b="0" i="0" dirty="0">
                <a:solidFill>
                  <a:srgbClr val="000000"/>
                </a:solidFill>
                <a:effectLst/>
              </a:rPr>
              <a:t>In addition to the model, tasks in the Professional Work Capacity Certificate for national use</a:t>
            </a:r>
          </a:p>
        </p:txBody>
      </p:sp>
      <p:pic>
        <p:nvPicPr>
          <p:cNvPr id="6" name="Kuva 5">
            <a:extLst>
              <a:ext uri="{FF2B5EF4-FFF2-40B4-BE49-F238E27FC236}">
                <a16:creationId xmlns:a16="http://schemas.microsoft.com/office/drawing/2014/main" id="{9CF6E85A-8315-4583-75D4-D4E82AFFB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785" y="189923"/>
            <a:ext cx="4308955" cy="6094703"/>
          </a:xfrm>
          <a:prstGeom prst="rect">
            <a:avLst/>
          </a:prstGeom>
        </p:spPr>
      </p:pic>
    </p:spTree>
    <p:extLst>
      <p:ext uri="{BB962C8B-B14F-4D97-AF65-F5344CB8AC3E}">
        <p14:creationId xmlns:p14="http://schemas.microsoft.com/office/powerpoint/2010/main" val="261273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B5168D-01F1-4095-BCE1-77E55BF29162}"/>
              </a:ext>
            </a:extLst>
          </p:cNvPr>
          <p:cNvSpPr>
            <a:spLocks noGrp="1"/>
          </p:cNvSpPr>
          <p:nvPr>
            <p:ph type="ctrTitle"/>
          </p:nvPr>
        </p:nvSpPr>
        <p:spPr>
          <a:xfrm>
            <a:off x="1403928" y="345193"/>
            <a:ext cx="9144000" cy="1311045"/>
          </a:xfrm>
        </p:spPr>
        <p:txBody>
          <a:bodyPr>
            <a:normAutofit/>
          </a:bodyPr>
          <a:lstStyle/>
          <a:p>
            <a:r>
              <a:rPr lang="fi-FI" b="1" i="0" dirty="0" err="1">
                <a:solidFill>
                  <a:srgbClr val="000000"/>
                </a:solidFill>
                <a:effectLst/>
                <a:latin typeface="+mn-lt"/>
              </a:rPr>
              <a:t>Preventive</a:t>
            </a:r>
            <a:r>
              <a:rPr lang="fi-FI" b="1" i="0" dirty="0">
                <a:solidFill>
                  <a:srgbClr val="000000"/>
                </a:solidFill>
                <a:effectLst/>
                <a:latin typeface="+mn-lt"/>
              </a:rPr>
              <a:t> </a:t>
            </a:r>
            <a:r>
              <a:rPr lang="fi-FI" b="1" i="0" dirty="0" err="1">
                <a:solidFill>
                  <a:srgbClr val="000000"/>
                </a:solidFill>
                <a:effectLst/>
                <a:latin typeface="+mn-lt"/>
              </a:rPr>
              <a:t>work</a:t>
            </a:r>
            <a:endParaRPr lang="fi-FI" b="1" dirty="0">
              <a:latin typeface="+mn-lt"/>
            </a:endParaRPr>
          </a:p>
        </p:txBody>
      </p:sp>
      <p:sp>
        <p:nvSpPr>
          <p:cNvPr id="3" name="Alaotsikko 2">
            <a:extLst>
              <a:ext uri="{FF2B5EF4-FFF2-40B4-BE49-F238E27FC236}">
                <a16:creationId xmlns:a16="http://schemas.microsoft.com/office/drawing/2014/main" id="{16711388-5F4C-4674-92A3-F8CD999BA518}"/>
              </a:ext>
            </a:extLst>
          </p:cNvPr>
          <p:cNvSpPr>
            <a:spLocks noGrp="1"/>
          </p:cNvSpPr>
          <p:nvPr>
            <p:ph type="subTitle" idx="1"/>
          </p:nvPr>
        </p:nvSpPr>
        <p:spPr>
          <a:xfrm>
            <a:off x="332509" y="1819419"/>
            <a:ext cx="4802909" cy="4415126"/>
          </a:xfrm>
        </p:spPr>
        <p:txBody>
          <a:bodyPr>
            <a:normAutofit lnSpcReduction="10000"/>
          </a:bodyPr>
          <a:lstStyle/>
          <a:p>
            <a:pPr algn="l"/>
            <a:r>
              <a:rPr lang="fi-FI" b="1" i="0" dirty="0" err="1">
                <a:solidFill>
                  <a:srgbClr val="000000"/>
                </a:solidFill>
                <a:effectLst/>
              </a:rPr>
              <a:t>Preventive</a:t>
            </a:r>
            <a:r>
              <a:rPr lang="fi-FI" b="1" i="0" dirty="0">
                <a:solidFill>
                  <a:srgbClr val="000000"/>
                </a:solidFill>
                <a:effectLst/>
              </a:rPr>
              <a:t> </a:t>
            </a:r>
            <a:r>
              <a:rPr lang="fi-FI" b="1" i="0" dirty="0" err="1">
                <a:solidFill>
                  <a:srgbClr val="000000"/>
                </a:solidFill>
                <a:effectLst/>
              </a:rPr>
              <a:t>work</a:t>
            </a:r>
            <a:r>
              <a:rPr lang="fi-FI" b="1" i="0" dirty="0">
                <a:solidFill>
                  <a:srgbClr val="000000"/>
                </a:solidFill>
                <a:effectLst/>
              </a:rPr>
              <a:t> </a:t>
            </a:r>
            <a:r>
              <a:rPr lang="fi-FI" b="1" i="0" dirty="0" err="1">
                <a:solidFill>
                  <a:srgbClr val="000000"/>
                </a:solidFill>
                <a:effectLst/>
              </a:rPr>
              <a:t>means</a:t>
            </a:r>
            <a:endParaRPr lang="fi-FI" b="1" dirty="0">
              <a:solidFill>
                <a:srgbClr val="000000"/>
              </a:solidFill>
            </a:endParaRPr>
          </a:p>
          <a:p>
            <a:pPr marL="342900" indent="-342900" algn="l">
              <a:buFont typeface="Arial" panose="020B0604020202020204" pitchFamily="34" charset="0"/>
              <a:buChar char="•"/>
            </a:pPr>
            <a:r>
              <a:rPr lang="en-US" i="0" dirty="0">
                <a:solidFill>
                  <a:srgbClr val="000000"/>
                </a:solidFill>
                <a:effectLst/>
              </a:rPr>
              <a:t>Looking to the future</a:t>
            </a:r>
          </a:p>
          <a:p>
            <a:pPr marL="342900" indent="-342900" algn="l">
              <a:buFont typeface="Arial" panose="020B0604020202020204" pitchFamily="34" charset="0"/>
              <a:buChar char="•"/>
            </a:pPr>
            <a:r>
              <a:rPr lang="en-US" b="0" i="0" dirty="0">
                <a:solidFill>
                  <a:srgbClr val="000000"/>
                </a:solidFill>
                <a:effectLst/>
              </a:rPr>
              <a:t>Early intervention</a:t>
            </a:r>
          </a:p>
          <a:p>
            <a:pPr marL="342900" indent="-342900" algn="l">
              <a:buFont typeface="Arial" panose="020B0604020202020204" pitchFamily="34" charset="0"/>
              <a:buChar char="•"/>
            </a:pPr>
            <a:r>
              <a:rPr lang="en-US" b="0" i="0" dirty="0">
                <a:solidFill>
                  <a:srgbClr val="000000"/>
                </a:solidFill>
                <a:effectLst/>
              </a:rPr>
              <a:t>Reducing later problems</a:t>
            </a:r>
          </a:p>
          <a:p>
            <a:pPr marL="342900" indent="-342900" algn="l">
              <a:buFont typeface="Arial" panose="020B0604020202020204" pitchFamily="34" charset="0"/>
              <a:buChar char="•"/>
            </a:pPr>
            <a:r>
              <a:rPr lang="en-US" b="0" i="0" dirty="0">
                <a:solidFill>
                  <a:srgbClr val="000000"/>
                </a:solidFill>
                <a:effectLst/>
              </a:rPr>
              <a:t>Everyone's everyday work and </a:t>
            </a:r>
            <a:r>
              <a:rPr lang="en-US" b="0" i="0" dirty="0" err="1">
                <a:solidFill>
                  <a:srgbClr val="000000"/>
                </a:solidFill>
                <a:effectLst/>
              </a:rPr>
              <a:t>utilising</a:t>
            </a:r>
            <a:r>
              <a:rPr lang="en-US" b="0" i="0" dirty="0">
                <a:solidFill>
                  <a:srgbClr val="000000"/>
                </a:solidFill>
                <a:effectLst/>
              </a:rPr>
              <a:t> their own skills</a:t>
            </a:r>
          </a:p>
          <a:p>
            <a:pPr marL="342900" indent="-342900" algn="l">
              <a:buFont typeface="Arial" panose="020B0604020202020204" pitchFamily="34" charset="0"/>
              <a:buChar char="•"/>
            </a:pPr>
            <a:r>
              <a:rPr lang="en-US" b="0" i="0" dirty="0">
                <a:solidFill>
                  <a:srgbClr val="000000"/>
                </a:solidFill>
                <a:effectLst/>
              </a:rPr>
              <a:t>Silent signals and their detection</a:t>
            </a:r>
          </a:p>
          <a:p>
            <a:pPr marL="342900" indent="-342900" algn="l">
              <a:buFont typeface="Arial" panose="020B0604020202020204" pitchFamily="34" charset="0"/>
              <a:buChar char="•"/>
            </a:pPr>
            <a:r>
              <a:rPr lang="en-US" b="0" i="0" dirty="0">
                <a:solidFill>
                  <a:srgbClr val="000000"/>
                </a:solidFill>
                <a:effectLst/>
              </a:rPr>
              <a:t>The ability to see the whole educational institution as a whole</a:t>
            </a:r>
          </a:p>
        </p:txBody>
      </p:sp>
      <p:sp>
        <p:nvSpPr>
          <p:cNvPr id="4" name="Tekstiruutu 3">
            <a:extLst>
              <a:ext uri="{FF2B5EF4-FFF2-40B4-BE49-F238E27FC236}">
                <a16:creationId xmlns:a16="http://schemas.microsoft.com/office/drawing/2014/main" id="{32D119A1-CFB6-44A1-A350-1286491F09E5}"/>
              </a:ext>
            </a:extLst>
          </p:cNvPr>
          <p:cNvSpPr txBox="1"/>
          <p:nvPr/>
        </p:nvSpPr>
        <p:spPr>
          <a:xfrm>
            <a:off x="5975928" y="1819419"/>
            <a:ext cx="5403273" cy="4801314"/>
          </a:xfrm>
          <a:prstGeom prst="rect">
            <a:avLst/>
          </a:prstGeom>
          <a:noFill/>
        </p:spPr>
        <p:txBody>
          <a:bodyPr wrap="square" rtlCol="0">
            <a:spAutoFit/>
          </a:bodyPr>
          <a:lstStyle/>
          <a:p>
            <a:pPr algn="l"/>
            <a:r>
              <a:rPr lang="en-US" b="1" i="0" dirty="0">
                <a:solidFill>
                  <a:srgbClr val="000000"/>
                </a:solidFill>
                <a:effectLst/>
              </a:rPr>
              <a:t>Examples of preventive work in an educational institution include:</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Honest awareness of bullying and admitting it is a starting point for preventing bullying</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Open conversation</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Participation</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Understanding and developing group dynamics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Grouping and maintaining the spirit of us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Grouping should be done throughout the school year, not just at the beginning of the school year. From the point of view of group dynamics, grouping should be done whenever there are changes in a group.</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Emotional and interaction skills</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Community and individual student welfare</a:t>
            </a:r>
          </a:p>
          <a:p>
            <a:pPr marL="285750" indent="-285750" algn="l">
              <a:buFont typeface="Arial" panose="020B0604020202020204" pitchFamily="34" charset="0"/>
              <a:buChar char="•"/>
            </a:pPr>
            <a:r>
              <a:rPr lang="en-US" b="0" i="0" dirty="0">
                <a:solidFill>
                  <a:srgbClr val="000000"/>
                </a:solidFill>
                <a:effectLst/>
                <a:latin typeface="Times New Roman" panose="02020603050405020304" pitchFamily="18" charset="0"/>
              </a:rPr>
              <a:t>Information on policies and common rules; students, guardians, staff</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762478141"/>
      </p:ext>
    </p:extLst>
  </p:cSld>
  <p:clrMapOvr>
    <a:masterClrMapping/>
  </p:clrMapOvr>
</p:sld>
</file>

<file path=ppt/theme/theme1.xml><?xml version="1.0" encoding="utf-8"?>
<a:theme xmlns:a="http://schemas.openxmlformats.org/drawingml/2006/main" name="Office-teema">
  <a:themeElements>
    <a:clrScheme name="Sasky_mukautetut_värit">
      <a:dk1>
        <a:srgbClr val="000000"/>
      </a:dk1>
      <a:lt1>
        <a:srgbClr val="F8F8F8"/>
      </a:lt1>
      <a:dk2>
        <a:srgbClr val="F8F8F8"/>
      </a:dk2>
      <a:lt2>
        <a:srgbClr val="F8F8F8"/>
      </a:lt2>
      <a:accent1>
        <a:srgbClr val="5EC2E4"/>
      </a:accent1>
      <a:accent2>
        <a:srgbClr val="88CDE6"/>
      </a:accent2>
      <a:accent3>
        <a:srgbClr val="2896B7"/>
      </a:accent3>
      <a:accent4>
        <a:srgbClr val="E471AC"/>
      </a:accent4>
      <a:accent5>
        <a:srgbClr val="CF3493"/>
      </a:accent5>
      <a:accent6>
        <a:srgbClr val="A31C87"/>
      </a:accent6>
      <a:hlink>
        <a:srgbClr val="0070C0"/>
      </a:hlink>
      <a:folHlink>
        <a:srgbClr val="A9117B"/>
      </a:folHlink>
    </a:clrScheme>
    <a:fontScheme name="sask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8F2A4006-4A50-4029-A21E-D7B5C8D011B3}" vid="{C63E5A7F-1EC8-43C0-891B-A5C68E400F3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8C990EC3985FC4A9ECA8565D7ED214A" ma:contentTypeVersion="4" ma:contentTypeDescription="Luo uusi asiakirja." ma:contentTypeScope="" ma:versionID="be2cacbae2c93b6facb9191f233322b2">
  <xsd:schema xmlns:xsd="http://www.w3.org/2001/XMLSchema" xmlns:xs="http://www.w3.org/2001/XMLSchema" xmlns:p="http://schemas.microsoft.com/office/2006/metadata/properties" xmlns:ns2="ce7b6dd8-03e8-420f-99ed-7f46d78b7714" xmlns:ns3="49c2ec54-fdee-42d7-9517-732a37b1af99" targetNamespace="http://schemas.microsoft.com/office/2006/metadata/properties" ma:root="true" ma:fieldsID="48c06d1cf1286c16c153614e20a8526e" ns2:_="" ns3:_="">
    <xsd:import namespace="ce7b6dd8-03e8-420f-99ed-7f46d78b7714"/>
    <xsd:import namespace="49c2ec54-fdee-42d7-9517-732a37b1af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b6dd8-03e8-420f-99ed-7f46d78b7714"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c2ec54-fdee-42d7-9517-732a37b1af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e7b6dd8-03e8-420f-99ed-7f46d78b7714">
      <UserInfo>
        <DisplayName>Anne Huhtasaari</DisplayName>
        <AccountId>454</AccountId>
        <AccountType/>
      </UserInfo>
    </SharedWithUsers>
  </documentManagement>
</p:properties>
</file>

<file path=customXml/itemProps1.xml><?xml version="1.0" encoding="utf-8"?>
<ds:datastoreItem xmlns:ds="http://schemas.openxmlformats.org/officeDocument/2006/customXml" ds:itemID="{0BA61D8D-A19E-49E9-B2CC-625625E8540A}">
  <ds:schemaRefs>
    <ds:schemaRef ds:uri="http://schemas.microsoft.com/sharepoint/v3/contenttype/forms"/>
  </ds:schemaRefs>
</ds:datastoreItem>
</file>

<file path=customXml/itemProps2.xml><?xml version="1.0" encoding="utf-8"?>
<ds:datastoreItem xmlns:ds="http://schemas.openxmlformats.org/officeDocument/2006/customXml" ds:itemID="{853A9839-0ABF-45FD-9434-574D8111D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7b6dd8-03e8-420f-99ed-7f46d78b7714"/>
    <ds:schemaRef ds:uri="49c2ec54-fdee-42d7-9517-732a37b1af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9B9F4-8A0B-4D6C-ACCC-A98B1E27762B}">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ce7b6dd8-03e8-420f-99ed-7f46d78b7714"/>
    <ds:schemaRef ds:uri="http://schemas.microsoft.com/office/infopath/2007/PartnerControls"/>
    <ds:schemaRef ds:uri="http://schemas.openxmlformats.org/package/2006/metadata/core-properties"/>
    <ds:schemaRef ds:uri="49c2ec54-fdee-42d7-9517-732a37b1af9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Saskyn_PowerPoint_malli (1)</Template>
  <TotalTime>4839</TotalTime>
  <Words>1475</Words>
  <Application>Microsoft Office PowerPoint</Application>
  <PresentationFormat>Laajakuva</PresentationFormat>
  <Paragraphs>138</Paragraphs>
  <Slides>18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18</vt:i4>
      </vt:variant>
    </vt:vector>
  </HeadingPairs>
  <TitlesOfParts>
    <vt:vector size="24" baseType="lpstr">
      <vt:lpstr>American typewriter</vt:lpstr>
      <vt:lpstr>Arial</vt:lpstr>
      <vt:lpstr>Calibri</vt:lpstr>
      <vt:lpstr>Times New Roman</vt:lpstr>
      <vt:lpstr>Trebuchet</vt:lpstr>
      <vt:lpstr>Office-teema</vt:lpstr>
      <vt:lpstr>A model for tackling bullying</vt:lpstr>
      <vt:lpstr>About TURVA-project</vt:lpstr>
      <vt:lpstr>Content</vt:lpstr>
      <vt:lpstr>Trends in bullying</vt:lpstr>
      <vt:lpstr>Anti-bullying work is a process</vt:lpstr>
      <vt:lpstr>A safe study environment and cyberbullying </vt:lpstr>
      <vt:lpstr>"Plans are nothing; planning is everything“  Dwight D. Eisenhower The plan describes in concrete terms the modus operandi + action plan </vt:lpstr>
      <vt:lpstr>Model of lack of bullying</vt:lpstr>
      <vt:lpstr>Preventive work</vt:lpstr>
      <vt:lpstr>Information makes it possible to intervene</vt:lpstr>
      <vt:lpstr>Coversations</vt:lpstr>
      <vt:lpstr>Mediation</vt:lpstr>
      <vt:lpstr>Monitoring is necessary</vt:lpstr>
      <vt:lpstr>Logging creates legal protection</vt:lpstr>
      <vt:lpstr>Reporting</vt:lpstr>
      <vt:lpstr>Means of disciplinary action and intervention in the event of bullying</vt:lpstr>
      <vt:lpstr>Bullying can be a crime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Iris Sundelin</dc:creator>
  <cp:lastModifiedBy>Iris Sundelin</cp:lastModifiedBy>
  <cp:revision>5</cp:revision>
  <dcterms:created xsi:type="dcterms:W3CDTF">2021-11-25T11:01:29Z</dcterms:created>
  <dcterms:modified xsi:type="dcterms:W3CDTF">2022-05-19T14:21:51Z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0x01010008C990EC3985FC4A9ECA8565D7ED214A</vt:lpwstr>
  </property>
</Properties>
</file>