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99" r:id="rId5"/>
    <p:sldId id="287" r:id="rId6"/>
    <p:sldId id="312" r:id="rId7"/>
    <p:sldId id="348" r:id="rId8"/>
    <p:sldId id="349" r:id="rId9"/>
    <p:sldId id="350" r:id="rId10"/>
    <p:sldId id="352" r:id="rId11"/>
    <p:sldId id="319" r:id="rId12"/>
    <p:sldId id="328" r:id="rId13"/>
    <p:sldId id="351" r:id="rId14"/>
    <p:sldId id="347" r:id="rId15"/>
    <p:sldId id="340" r:id="rId16"/>
    <p:sldId id="341" r:id="rId17"/>
    <p:sldId id="342" r:id="rId18"/>
    <p:sldId id="343" r:id="rId19"/>
    <p:sldId id="344" r:id="rId20"/>
    <p:sldId id="345" r:id="rId21"/>
    <p:sldId id="346" r:id="rId22"/>
    <p:sldId id="306" r:id="rId23"/>
    <p:sldId id="296"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70E84-63D9-67DC-75F6-833E5C051041}" name="Anna-Stina Kuula" initials="ASK" userId="Anna-Stina Kuu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72F90-D9DF-DD21-6AC5-5956FC230D9C}" v="1" dt="2024-09-24T09:58:57.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5297" autoAdjust="0"/>
  </p:normalViewPr>
  <p:slideViewPr>
    <p:cSldViewPr snapToGrid="0">
      <p:cViewPr varScale="1">
        <p:scale>
          <a:sx n="120" d="100"/>
          <a:sy n="120" d="100"/>
        </p:scale>
        <p:origin x="494" y="82"/>
      </p:cViewPr>
      <p:guideLst/>
    </p:cSldViewPr>
  </p:slideViewPr>
  <p:outlineViewPr>
    <p:cViewPr>
      <p:scale>
        <a:sx n="33" d="100"/>
        <a:sy n="33" d="100"/>
      </p:scale>
      <p:origin x="0" y="-1096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ula Anna-Stina" userId="7268a26c-074a-4576-8e9c-a5e8d29952c7" providerId="ADAL" clId="{19FDB03F-B6EF-417E-8ED6-B996973A8D4C}"/>
    <pc:docChg chg="undo redo custSel addSld delSld modSld sldOrd">
      <pc:chgData name="Kuula Anna-Stina" userId="7268a26c-074a-4576-8e9c-a5e8d29952c7" providerId="ADAL" clId="{19FDB03F-B6EF-417E-8ED6-B996973A8D4C}" dt="2024-08-05T12:06:03.054" v="796" actId="962"/>
      <pc:docMkLst>
        <pc:docMk/>
      </pc:docMkLst>
      <pc:sldChg chg="addSp delSp modSp mod">
        <pc:chgData name="Kuula Anna-Stina" userId="7268a26c-074a-4576-8e9c-a5e8d29952c7" providerId="ADAL" clId="{19FDB03F-B6EF-417E-8ED6-B996973A8D4C}" dt="2024-08-05T12:00:00.515" v="715" actId="20577"/>
        <pc:sldMkLst>
          <pc:docMk/>
          <pc:sldMk cId="1775296195" sldId="296"/>
        </pc:sldMkLst>
        <pc:spChg chg="add del mod">
          <ac:chgData name="Kuula Anna-Stina" userId="7268a26c-074a-4576-8e9c-a5e8d29952c7" providerId="ADAL" clId="{19FDB03F-B6EF-417E-8ED6-B996973A8D4C}" dt="2024-08-05T11:59:53.220" v="690" actId="33699"/>
          <ac:spMkLst>
            <pc:docMk/>
            <pc:sldMk cId="1775296195" sldId="296"/>
            <ac:spMk id="2" creationId="{3729235E-8664-4103-7427-A01D0AE97206}"/>
          </ac:spMkLst>
        </pc:spChg>
        <pc:spChg chg="add mod">
          <ac:chgData name="Kuula Anna-Stina" userId="7268a26c-074a-4576-8e9c-a5e8d29952c7" providerId="ADAL" clId="{19FDB03F-B6EF-417E-8ED6-B996973A8D4C}" dt="2024-08-05T12:00:00.515" v="715" actId="20577"/>
          <ac:spMkLst>
            <pc:docMk/>
            <pc:sldMk cId="1775296195" sldId="296"/>
            <ac:spMk id="3" creationId="{05B446A8-EC91-F3D8-9349-0C710A23A876}"/>
          </ac:spMkLst>
        </pc:spChg>
      </pc:sldChg>
      <pc:sldChg chg="addSp delSp modSp mod chgLayout">
        <pc:chgData name="Kuula Anna-Stina" userId="7268a26c-074a-4576-8e9c-a5e8d29952c7" providerId="ADAL" clId="{19FDB03F-B6EF-417E-8ED6-B996973A8D4C}" dt="2024-08-05T11:34:11.761" v="290" actId="790"/>
        <pc:sldMkLst>
          <pc:docMk/>
          <pc:sldMk cId="1321143066" sldId="299"/>
        </pc:sldMkLst>
        <pc:spChg chg="mod ord">
          <ac:chgData name="Kuula Anna-Stina" userId="7268a26c-074a-4576-8e9c-a5e8d29952c7" providerId="ADAL" clId="{19FDB03F-B6EF-417E-8ED6-B996973A8D4C}" dt="2024-08-05T11:34:11.761" v="290" actId="790"/>
          <ac:spMkLst>
            <pc:docMk/>
            <pc:sldMk cId="1321143066" sldId="299"/>
            <ac:spMk id="2" creationId="{B96E23E9-DE3F-A7C1-6A2B-65B651E3CB80}"/>
          </ac:spMkLst>
        </pc:spChg>
        <pc:spChg chg="del mod">
          <ac:chgData name="Kuula Anna-Stina" userId="7268a26c-074a-4576-8e9c-a5e8d29952c7" providerId="ADAL" clId="{19FDB03F-B6EF-417E-8ED6-B996973A8D4C}" dt="2024-08-05T11:21:10.088" v="4" actId="478"/>
          <ac:spMkLst>
            <pc:docMk/>
            <pc:sldMk cId="1321143066" sldId="299"/>
            <ac:spMk id="3" creationId="{9200C9ED-0003-D80A-DEA0-65C56DE26490}"/>
          </ac:spMkLst>
        </pc:spChg>
        <pc:spChg chg="add del mod">
          <ac:chgData name="Kuula Anna-Stina" userId="7268a26c-074a-4576-8e9c-a5e8d29952c7" providerId="ADAL" clId="{19FDB03F-B6EF-417E-8ED6-B996973A8D4C}" dt="2024-08-05T11:21:37.640" v="35" actId="6264"/>
          <ac:spMkLst>
            <pc:docMk/>
            <pc:sldMk cId="1321143066" sldId="299"/>
            <ac:spMk id="5" creationId="{4EF2ED98-C22D-CCDA-A8A9-8F7AFEA34238}"/>
          </ac:spMkLst>
        </pc:spChg>
        <pc:spChg chg="add del mod">
          <ac:chgData name="Kuula Anna-Stina" userId="7268a26c-074a-4576-8e9c-a5e8d29952c7" providerId="ADAL" clId="{19FDB03F-B6EF-417E-8ED6-B996973A8D4C}" dt="2024-08-05T11:21:37.640" v="35" actId="6264"/>
          <ac:spMkLst>
            <pc:docMk/>
            <pc:sldMk cId="1321143066" sldId="299"/>
            <ac:spMk id="6" creationId="{C05BFCAF-E8D7-D44E-D523-C121E0DC30B6}"/>
          </ac:spMkLst>
        </pc:spChg>
        <pc:spChg chg="add mod ord">
          <ac:chgData name="Kuula Anna-Stina" userId="7268a26c-074a-4576-8e9c-a5e8d29952c7" providerId="ADAL" clId="{19FDB03F-B6EF-417E-8ED6-B996973A8D4C}" dt="2024-08-05T11:21:37.640" v="35" actId="6264"/>
          <ac:spMkLst>
            <pc:docMk/>
            <pc:sldMk cId="1321143066" sldId="299"/>
            <ac:spMk id="7" creationId="{56B6929F-6248-9C0B-1347-C1D0E097DD07}"/>
          </ac:spMkLst>
        </pc:spChg>
      </pc:sldChg>
      <pc:sldChg chg="delSp modSp del mod">
        <pc:chgData name="Kuula Anna-Stina" userId="7268a26c-074a-4576-8e9c-a5e8d29952c7" providerId="ADAL" clId="{19FDB03F-B6EF-417E-8ED6-B996973A8D4C}" dt="2024-08-05T11:59:10.277" v="661" actId="47"/>
        <pc:sldMkLst>
          <pc:docMk/>
          <pc:sldMk cId="403889746" sldId="301"/>
        </pc:sldMkLst>
        <pc:spChg chg="del">
          <ac:chgData name="Kuula Anna-Stina" userId="7268a26c-074a-4576-8e9c-a5e8d29952c7" providerId="ADAL" clId="{19FDB03F-B6EF-417E-8ED6-B996973A8D4C}" dt="2024-08-05T11:59:08.033" v="660" actId="478"/>
          <ac:spMkLst>
            <pc:docMk/>
            <pc:sldMk cId="403889746" sldId="301"/>
            <ac:spMk id="3" creationId="{847C80C8-F2C6-FAF1-ADD1-7A8CBCBE8D58}"/>
          </ac:spMkLst>
        </pc:spChg>
        <pc:picChg chg="mod">
          <ac:chgData name="Kuula Anna-Stina" userId="7268a26c-074a-4576-8e9c-a5e8d29952c7" providerId="ADAL" clId="{19FDB03F-B6EF-417E-8ED6-B996973A8D4C}" dt="2024-08-05T11:23:06.915" v="36" actId="1076"/>
          <ac:picMkLst>
            <pc:docMk/>
            <pc:sldMk cId="403889746" sldId="301"/>
            <ac:picMk id="6" creationId="{4E635A52-3646-ADEE-6826-3F68700616EF}"/>
          </ac:picMkLst>
        </pc:picChg>
      </pc:sldChg>
      <pc:sldChg chg="addSp delSp modSp mod chgLayout">
        <pc:chgData name="Kuula Anna-Stina" userId="7268a26c-074a-4576-8e9c-a5e8d29952c7" providerId="ADAL" clId="{19FDB03F-B6EF-417E-8ED6-B996973A8D4C}" dt="2024-08-05T12:06:03.054" v="796" actId="962"/>
        <pc:sldMkLst>
          <pc:docMk/>
          <pc:sldMk cId="4034050138" sldId="306"/>
        </pc:sldMkLst>
        <pc:spChg chg="mod ord">
          <ac:chgData name="Kuula Anna-Stina" userId="7268a26c-074a-4576-8e9c-a5e8d29952c7" providerId="ADAL" clId="{19FDB03F-B6EF-417E-8ED6-B996973A8D4C}" dt="2024-08-05T12:05:04.440" v="785" actId="13244"/>
          <ac:spMkLst>
            <pc:docMk/>
            <pc:sldMk cId="4034050138" sldId="306"/>
            <ac:spMk id="2" creationId="{0AD8E757-0C93-DECC-FC28-59AB9DBF8E32}"/>
          </ac:spMkLst>
        </pc:spChg>
        <pc:spChg chg="mod ord">
          <ac:chgData name="Kuula Anna-Stina" userId="7268a26c-074a-4576-8e9c-a5e8d29952c7" providerId="ADAL" clId="{19FDB03F-B6EF-417E-8ED6-B996973A8D4C}" dt="2024-08-05T12:05:07.889" v="787" actId="962"/>
          <ac:spMkLst>
            <pc:docMk/>
            <pc:sldMk cId="4034050138" sldId="306"/>
            <ac:spMk id="3" creationId="{860612EE-238F-D991-11A9-F2276BD3348E}"/>
          </ac:spMkLst>
        </pc:spChg>
        <pc:spChg chg="add del mod">
          <ac:chgData name="Kuula Anna-Stina" userId="7268a26c-074a-4576-8e9c-a5e8d29952c7" providerId="ADAL" clId="{19FDB03F-B6EF-417E-8ED6-B996973A8D4C}" dt="2024-08-05T11:58:34.305" v="654" actId="6264"/>
          <ac:spMkLst>
            <pc:docMk/>
            <pc:sldMk cId="4034050138" sldId="306"/>
            <ac:spMk id="4" creationId="{816FCDA9-8650-3F18-DF7A-4F5952DC9B9F}"/>
          </ac:spMkLst>
        </pc:spChg>
        <pc:spChg chg="add del mod">
          <ac:chgData name="Kuula Anna-Stina" userId="7268a26c-074a-4576-8e9c-a5e8d29952c7" providerId="ADAL" clId="{19FDB03F-B6EF-417E-8ED6-B996973A8D4C}" dt="2024-08-05T11:58:34.305" v="654" actId="6264"/>
          <ac:spMkLst>
            <pc:docMk/>
            <pc:sldMk cId="4034050138" sldId="306"/>
            <ac:spMk id="5" creationId="{C068FA66-B55F-3C42-AEF8-5F2245943E21}"/>
          </ac:spMkLst>
        </pc:spChg>
        <pc:spChg chg="mod ord">
          <ac:chgData name="Kuula Anna-Stina" userId="7268a26c-074a-4576-8e9c-a5e8d29952c7" providerId="ADAL" clId="{19FDB03F-B6EF-417E-8ED6-B996973A8D4C}" dt="2024-08-05T11:58:40.530" v="657" actId="27636"/>
          <ac:spMkLst>
            <pc:docMk/>
            <pc:sldMk cId="4034050138" sldId="306"/>
            <ac:spMk id="6" creationId="{C45645AB-21D8-365A-4BA3-20B6A3D5383B}"/>
          </ac:spMkLst>
        </pc:spChg>
        <pc:spChg chg="add del mod">
          <ac:chgData name="Kuula Anna-Stina" userId="7268a26c-074a-4576-8e9c-a5e8d29952c7" providerId="ADAL" clId="{19FDB03F-B6EF-417E-8ED6-B996973A8D4C}" dt="2024-08-05T11:58:34.305" v="654" actId="6264"/>
          <ac:spMkLst>
            <pc:docMk/>
            <pc:sldMk cId="4034050138" sldId="306"/>
            <ac:spMk id="7" creationId="{1CFBB9B6-57E6-B20D-F261-C2E8DDC4F0B4}"/>
          </ac:spMkLst>
        </pc:spChg>
        <pc:spChg chg="add del mod">
          <ac:chgData name="Kuula Anna-Stina" userId="7268a26c-074a-4576-8e9c-a5e8d29952c7" providerId="ADAL" clId="{19FDB03F-B6EF-417E-8ED6-B996973A8D4C}" dt="2024-08-05T11:58:34.305" v="654" actId="6264"/>
          <ac:spMkLst>
            <pc:docMk/>
            <pc:sldMk cId="4034050138" sldId="306"/>
            <ac:spMk id="8" creationId="{EA06D9B1-8520-47F5-05E2-7A6D96C80DFD}"/>
          </ac:spMkLst>
        </pc:spChg>
        <pc:spChg chg="add del mod">
          <ac:chgData name="Kuula Anna-Stina" userId="7268a26c-074a-4576-8e9c-a5e8d29952c7" providerId="ADAL" clId="{19FDB03F-B6EF-417E-8ED6-B996973A8D4C}" dt="2024-08-05T11:58:36.874" v="655" actId="6264"/>
          <ac:spMkLst>
            <pc:docMk/>
            <pc:sldMk cId="4034050138" sldId="306"/>
            <ac:spMk id="10" creationId="{0EFDF904-319E-FCCB-2518-EA499FEC5453}"/>
          </ac:spMkLst>
        </pc:spChg>
        <pc:spChg chg="add del mod">
          <ac:chgData name="Kuula Anna-Stina" userId="7268a26c-074a-4576-8e9c-a5e8d29952c7" providerId="ADAL" clId="{19FDB03F-B6EF-417E-8ED6-B996973A8D4C}" dt="2024-08-05T11:58:36.874" v="655" actId="6264"/>
          <ac:spMkLst>
            <pc:docMk/>
            <pc:sldMk cId="4034050138" sldId="306"/>
            <ac:spMk id="11" creationId="{DBD3D8F0-262A-9C3D-2169-568ECEB47BB3}"/>
          </ac:spMkLst>
        </pc:spChg>
        <pc:spChg chg="add del mod">
          <ac:chgData name="Kuula Anna-Stina" userId="7268a26c-074a-4576-8e9c-a5e8d29952c7" providerId="ADAL" clId="{19FDB03F-B6EF-417E-8ED6-B996973A8D4C}" dt="2024-08-05T11:58:36.874" v="655" actId="6264"/>
          <ac:spMkLst>
            <pc:docMk/>
            <pc:sldMk cId="4034050138" sldId="306"/>
            <ac:spMk id="12" creationId="{832DC3EE-D2F4-400E-E8A3-6CD147753F83}"/>
          </ac:spMkLst>
        </pc:spChg>
        <pc:spChg chg="add del mod">
          <ac:chgData name="Kuula Anna-Stina" userId="7268a26c-074a-4576-8e9c-a5e8d29952c7" providerId="ADAL" clId="{19FDB03F-B6EF-417E-8ED6-B996973A8D4C}" dt="2024-08-05T11:58:36.874" v="655" actId="6264"/>
          <ac:spMkLst>
            <pc:docMk/>
            <pc:sldMk cId="4034050138" sldId="306"/>
            <ac:spMk id="13" creationId="{2A98649F-F3DF-F70F-729F-EA9238E43E81}"/>
          </ac:spMkLst>
        </pc:spChg>
        <pc:picChg chg="mod ord">
          <ac:chgData name="Kuula Anna-Stina" userId="7268a26c-074a-4576-8e9c-a5e8d29952c7" providerId="ADAL" clId="{19FDB03F-B6EF-417E-8ED6-B996973A8D4C}" dt="2024-08-05T12:06:03.054" v="796" actId="962"/>
          <ac:picMkLst>
            <pc:docMk/>
            <pc:sldMk cId="4034050138" sldId="306"/>
            <ac:picMk id="9" creationId="{6DB7DB0D-E25F-30A6-4833-577C3608DDB0}"/>
          </ac:picMkLst>
        </pc:picChg>
      </pc:sldChg>
      <pc:sldChg chg="addSp delSp modSp mod modClrScheme chgLayout">
        <pc:chgData name="Kuula Anna-Stina" userId="7268a26c-074a-4576-8e9c-a5e8d29952c7" providerId="ADAL" clId="{19FDB03F-B6EF-417E-8ED6-B996973A8D4C}" dt="2024-08-05T12:00:19.450" v="720" actId="13244"/>
        <pc:sldMkLst>
          <pc:docMk/>
          <pc:sldMk cId="4201183508" sldId="312"/>
        </pc:sldMkLst>
        <pc:spChg chg="add del mod">
          <ac:chgData name="Kuula Anna-Stina" userId="7268a26c-074a-4576-8e9c-a5e8d29952c7" providerId="ADAL" clId="{19FDB03F-B6EF-417E-8ED6-B996973A8D4C}" dt="2024-08-05T11:23:38.502" v="37" actId="6264"/>
          <ac:spMkLst>
            <pc:docMk/>
            <pc:sldMk cId="4201183508" sldId="312"/>
            <ac:spMk id="2" creationId="{9A07A8E9-62B4-8E4F-0304-A7B59A6005B7}"/>
          </ac:spMkLst>
        </pc:spChg>
        <pc:spChg chg="add del mod">
          <ac:chgData name="Kuula Anna-Stina" userId="7268a26c-074a-4576-8e9c-a5e8d29952c7" providerId="ADAL" clId="{19FDB03F-B6EF-417E-8ED6-B996973A8D4C}" dt="2024-08-05T11:23:38.502" v="37" actId="6264"/>
          <ac:spMkLst>
            <pc:docMk/>
            <pc:sldMk cId="4201183508" sldId="312"/>
            <ac:spMk id="3" creationId="{7527BE74-325F-5AD8-E4C8-91350E159384}"/>
          </ac:spMkLst>
        </pc:spChg>
        <pc:spChg chg="mod ord">
          <ac:chgData name="Kuula Anna-Stina" userId="7268a26c-074a-4576-8e9c-a5e8d29952c7" providerId="ADAL" clId="{19FDB03F-B6EF-417E-8ED6-B996973A8D4C}" dt="2024-08-05T11:43:47.629" v="440" actId="20577"/>
          <ac:spMkLst>
            <pc:docMk/>
            <pc:sldMk cId="4201183508" sldId="312"/>
            <ac:spMk id="4" creationId="{5FB5F278-B5CF-5F49-F563-E306D0B24D75}"/>
          </ac:spMkLst>
        </pc:spChg>
        <pc:spChg chg="mod ord">
          <ac:chgData name="Kuula Anna-Stina" userId="7268a26c-074a-4576-8e9c-a5e8d29952c7" providerId="ADAL" clId="{19FDB03F-B6EF-417E-8ED6-B996973A8D4C}" dt="2024-08-05T12:00:19.450" v="720" actId="13244"/>
          <ac:spMkLst>
            <pc:docMk/>
            <pc:sldMk cId="4201183508" sldId="312"/>
            <ac:spMk id="5" creationId="{715BD627-3757-6FC0-EE6E-723447FB145B}"/>
          </ac:spMkLst>
        </pc:spChg>
        <pc:spChg chg="add del mod">
          <ac:chgData name="Kuula Anna-Stina" userId="7268a26c-074a-4576-8e9c-a5e8d29952c7" providerId="ADAL" clId="{19FDB03F-B6EF-417E-8ED6-B996973A8D4C}" dt="2024-08-05T11:23:38.502" v="37" actId="6264"/>
          <ac:spMkLst>
            <pc:docMk/>
            <pc:sldMk cId="4201183508" sldId="312"/>
            <ac:spMk id="6" creationId="{1538F7C2-3560-1926-FC07-273A0A5FCE2B}"/>
          </ac:spMkLst>
        </pc:spChg>
        <pc:spChg chg="add del mod">
          <ac:chgData name="Kuula Anna-Stina" userId="7268a26c-074a-4576-8e9c-a5e8d29952c7" providerId="ADAL" clId="{19FDB03F-B6EF-417E-8ED6-B996973A8D4C}" dt="2024-08-05T11:23:38.502" v="37" actId="6264"/>
          <ac:spMkLst>
            <pc:docMk/>
            <pc:sldMk cId="4201183508" sldId="312"/>
            <ac:spMk id="7" creationId="{784F06CD-F016-5A5D-8158-177A158A47BE}"/>
          </ac:spMkLst>
        </pc:spChg>
        <pc:spChg chg="add del mod">
          <ac:chgData name="Kuula Anna-Stina" userId="7268a26c-074a-4576-8e9c-a5e8d29952c7" providerId="ADAL" clId="{19FDB03F-B6EF-417E-8ED6-B996973A8D4C}" dt="2024-08-05T11:23:38.502" v="37" actId="6264"/>
          <ac:spMkLst>
            <pc:docMk/>
            <pc:sldMk cId="4201183508" sldId="312"/>
            <ac:spMk id="8" creationId="{B4856B66-8C31-F0B6-AE5E-C67254B3936B}"/>
          </ac:spMkLst>
        </pc:spChg>
        <pc:spChg chg="add mod">
          <ac:chgData name="Kuula Anna-Stina" userId="7268a26c-074a-4576-8e9c-a5e8d29952c7" providerId="ADAL" clId="{19FDB03F-B6EF-417E-8ED6-B996973A8D4C}" dt="2024-08-05T12:00:17.075" v="719" actId="13244"/>
          <ac:spMkLst>
            <pc:docMk/>
            <pc:sldMk cId="4201183508" sldId="312"/>
            <ac:spMk id="10" creationId="{5D9AFEFC-AA6F-F925-3083-0BAD8DFA8A39}"/>
          </ac:spMkLst>
        </pc:spChg>
        <pc:spChg chg="add del mod">
          <ac:chgData name="Kuula Anna-Stina" userId="7268a26c-074a-4576-8e9c-a5e8d29952c7" providerId="ADAL" clId="{19FDB03F-B6EF-417E-8ED6-B996973A8D4C}" dt="2024-08-05T11:33:18.713" v="284" actId="6264"/>
          <ac:spMkLst>
            <pc:docMk/>
            <pc:sldMk cId="4201183508" sldId="312"/>
            <ac:spMk id="11" creationId="{94A4AF32-9FB7-9505-1AC8-970671D65528}"/>
          </ac:spMkLst>
        </pc:spChg>
        <pc:spChg chg="mod ord">
          <ac:chgData name="Kuula Anna-Stina" userId="7268a26c-074a-4576-8e9c-a5e8d29952c7" providerId="ADAL" clId="{19FDB03F-B6EF-417E-8ED6-B996973A8D4C}" dt="2024-08-05T12:00:13.527" v="717" actId="962"/>
          <ac:spMkLst>
            <pc:docMk/>
            <pc:sldMk cId="4201183508" sldId="312"/>
            <ac:spMk id="12" creationId="{46063BA4-6D78-3C9D-2D4E-C663709EDDE4}"/>
          </ac:spMkLst>
        </pc:spChg>
        <pc:spChg chg="add del mod">
          <ac:chgData name="Kuula Anna-Stina" userId="7268a26c-074a-4576-8e9c-a5e8d29952c7" providerId="ADAL" clId="{19FDB03F-B6EF-417E-8ED6-B996973A8D4C}" dt="2024-08-05T11:33:18.713" v="284" actId="6264"/>
          <ac:spMkLst>
            <pc:docMk/>
            <pc:sldMk cId="4201183508" sldId="312"/>
            <ac:spMk id="13" creationId="{798D0605-5536-BEFE-E297-CEC294F48833}"/>
          </ac:spMkLst>
        </pc:spChg>
        <pc:spChg chg="mod ord">
          <ac:chgData name="Kuula Anna-Stina" userId="7268a26c-074a-4576-8e9c-a5e8d29952c7" providerId="ADAL" clId="{19FDB03F-B6EF-417E-8ED6-B996973A8D4C}" dt="2024-08-05T12:00:14.092" v="718" actId="962"/>
          <ac:spMkLst>
            <pc:docMk/>
            <pc:sldMk cId="4201183508" sldId="312"/>
            <ac:spMk id="14" creationId="{13B5FA59-B84C-0CF2-EB62-AFC76CEC159E}"/>
          </ac:spMkLst>
        </pc:spChg>
        <pc:spChg chg="add del mod">
          <ac:chgData name="Kuula Anna-Stina" userId="7268a26c-074a-4576-8e9c-a5e8d29952c7" providerId="ADAL" clId="{19FDB03F-B6EF-417E-8ED6-B996973A8D4C}" dt="2024-08-05T11:33:18.713" v="284" actId="6264"/>
          <ac:spMkLst>
            <pc:docMk/>
            <pc:sldMk cId="4201183508" sldId="312"/>
            <ac:spMk id="15" creationId="{A44EE4C7-280A-3461-6795-D251E08C8D6C}"/>
          </ac:spMkLst>
        </pc:spChg>
        <pc:spChg chg="add del mod">
          <ac:chgData name="Kuula Anna-Stina" userId="7268a26c-074a-4576-8e9c-a5e8d29952c7" providerId="ADAL" clId="{19FDB03F-B6EF-417E-8ED6-B996973A8D4C}" dt="2024-08-05T11:33:18.713" v="284" actId="6264"/>
          <ac:spMkLst>
            <pc:docMk/>
            <pc:sldMk cId="4201183508" sldId="312"/>
            <ac:spMk id="16" creationId="{20E65896-EB2D-CCA6-751A-9ABBFF19A5BB}"/>
          </ac:spMkLst>
        </pc:spChg>
        <pc:spChg chg="add del mod">
          <ac:chgData name="Kuula Anna-Stina" userId="7268a26c-074a-4576-8e9c-a5e8d29952c7" providerId="ADAL" clId="{19FDB03F-B6EF-417E-8ED6-B996973A8D4C}" dt="2024-08-05T11:33:18.713" v="284" actId="6264"/>
          <ac:spMkLst>
            <pc:docMk/>
            <pc:sldMk cId="4201183508" sldId="312"/>
            <ac:spMk id="17" creationId="{752BE6D8-E4A4-51CF-5741-361D23438EF0}"/>
          </ac:spMkLst>
        </pc:spChg>
        <pc:spChg chg="mod ord">
          <ac:chgData name="Kuula Anna-Stina" userId="7268a26c-074a-4576-8e9c-a5e8d29952c7" providerId="ADAL" clId="{19FDB03F-B6EF-417E-8ED6-B996973A8D4C}" dt="2024-08-05T12:00:06.522" v="716" actId="13244"/>
          <ac:spMkLst>
            <pc:docMk/>
            <pc:sldMk cId="4201183508" sldId="312"/>
            <ac:spMk id="21" creationId="{BEE25CB6-9CC8-14ED-E072-CE3DAACC153E}"/>
          </ac:spMkLst>
        </pc:spChg>
      </pc:sldChg>
      <pc:sldChg chg="addSp delSp modSp mod modClrScheme chgLayout">
        <pc:chgData name="Kuula Anna-Stina" userId="7268a26c-074a-4576-8e9c-a5e8d29952c7" providerId="ADAL" clId="{19FDB03F-B6EF-417E-8ED6-B996973A8D4C}" dt="2024-08-05T12:01:32.608" v="738" actId="13244"/>
        <pc:sldMkLst>
          <pc:docMk/>
          <pc:sldMk cId="2854695510" sldId="319"/>
        </pc:sldMkLst>
        <pc:spChg chg="mod ord">
          <ac:chgData name="Kuula Anna-Stina" userId="7268a26c-074a-4576-8e9c-a5e8d29952c7" providerId="ADAL" clId="{19FDB03F-B6EF-417E-8ED6-B996973A8D4C}" dt="2024-08-05T12:01:32.608" v="738" actId="13244"/>
          <ac:spMkLst>
            <pc:docMk/>
            <pc:sldMk cId="2854695510" sldId="319"/>
            <ac:spMk id="2" creationId="{996A37F3-CA0D-F306-49BF-E29E58D7FF01}"/>
          </ac:spMkLst>
        </pc:spChg>
        <pc:spChg chg="add del mod">
          <ac:chgData name="Kuula Anna-Stina" userId="7268a26c-074a-4576-8e9c-a5e8d29952c7" providerId="ADAL" clId="{19FDB03F-B6EF-417E-8ED6-B996973A8D4C}" dt="2024-08-05T11:35:37.638" v="310" actId="6264"/>
          <ac:spMkLst>
            <pc:docMk/>
            <pc:sldMk cId="2854695510" sldId="319"/>
            <ac:spMk id="3" creationId="{6BC6B072-EA1B-E56F-476C-4D763A307BD8}"/>
          </ac:spMkLst>
        </pc:spChg>
        <pc:spChg chg="add del mod">
          <ac:chgData name="Kuula Anna-Stina" userId="7268a26c-074a-4576-8e9c-a5e8d29952c7" providerId="ADAL" clId="{19FDB03F-B6EF-417E-8ED6-B996973A8D4C}" dt="2024-08-05T11:35:37.638" v="310" actId="6264"/>
          <ac:spMkLst>
            <pc:docMk/>
            <pc:sldMk cId="2854695510" sldId="319"/>
            <ac:spMk id="4" creationId="{C2038AD1-A1EC-FE77-041E-E2376FF1C274}"/>
          </ac:spMkLst>
        </pc:spChg>
        <pc:spChg chg="del mod">
          <ac:chgData name="Kuula Anna-Stina" userId="7268a26c-074a-4576-8e9c-a5e8d29952c7" providerId="ADAL" clId="{19FDB03F-B6EF-417E-8ED6-B996973A8D4C}" dt="2024-08-05T11:39:05.662" v="345" actId="478"/>
          <ac:spMkLst>
            <pc:docMk/>
            <pc:sldMk cId="2854695510" sldId="319"/>
            <ac:spMk id="5" creationId="{0925004F-9F40-2788-1CE5-18EB46E004B0}"/>
          </ac:spMkLst>
        </pc:spChg>
        <pc:spChg chg="add del mod">
          <ac:chgData name="Kuula Anna-Stina" userId="7268a26c-074a-4576-8e9c-a5e8d29952c7" providerId="ADAL" clId="{19FDB03F-B6EF-417E-8ED6-B996973A8D4C}" dt="2024-08-05T11:35:37.638" v="310" actId="6264"/>
          <ac:spMkLst>
            <pc:docMk/>
            <pc:sldMk cId="2854695510" sldId="319"/>
            <ac:spMk id="6" creationId="{0C49EDA1-D6BC-D2A6-6ED0-3A54015B5812}"/>
          </ac:spMkLst>
        </pc:spChg>
        <pc:spChg chg="add del mod">
          <ac:chgData name="Kuula Anna-Stina" userId="7268a26c-074a-4576-8e9c-a5e8d29952c7" providerId="ADAL" clId="{19FDB03F-B6EF-417E-8ED6-B996973A8D4C}" dt="2024-08-05T11:35:37.638" v="310" actId="6264"/>
          <ac:spMkLst>
            <pc:docMk/>
            <pc:sldMk cId="2854695510" sldId="319"/>
            <ac:spMk id="7" creationId="{371E8524-6D57-3FF2-A0E9-808E0711FED5}"/>
          </ac:spMkLst>
        </pc:spChg>
        <pc:spChg chg="add del mod ord">
          <ac:chgData name="Kuula Anna-Stina" userId="7268a26c-074a-4576-8e9c-a5e8d29952c7" providerId="ADAL" clId="{19FDB03F-B6EF-417E-8ED6-B996973A8D4C}" dt="2024-08-05T11:35:37.638" v="310" actId="6264"/>
          <ac:spMkLst>
            <pc:docMk/>
            <pc:sldMk cId="2854695510" sldId="319"/>
            <ac:spMk id="8" creationId="{89EE9B8C-9971-96FD-42D2-B0244758924B}"/>
          </ac:spMkLst>
        </pc:spChg>
        <pc:spChg chg="add del mod">
          <ac:chgData name="Kuula Anna-Stina" userId="7268a26c-074a-4576-8e9c-a5e8d29952c7" providerId="ADAL" clId="{19FDB03F-B6EF-417E-8ED6-B996973A8D4C}" dt="2024-08-05T11:35:51.383" v="311" actId="6264"/>
          <ac:spMkLst>
            <pc:docMk/>
            <pc:sldMk cId="2854695510" sldId="319"/>
            <ac:spMk id="9" creationId="{C7B86840-13DD-6F3F-B94F-61874B5E8667}"/>
          </ac:spMkLst>
        </pc:spChg>
        <pc:spChg chg="add del mod ord">
          <ac:chgData name="Kuula Anna-Stina" userId="7268a26c-074a-4576-8e9c-a5e8d29952c7" providerId="ADAL" clId="{19FDB03F-B6EF-417E-8ED6-B996973A8D4C}" dt="2024-08-05T11:40:07.706" v="373" actId="478"/>
          <ac:spMkLst>
            <pc:docMk/>
            <pc:sldMk cId="2854695510" sldId="319"/>
            <ac:spMk id="10" creationId="{25E457DC-522F-AC45-F053-32029BAFC763}"/>
          </ac:spMkLst>
        </pc:spChg>
        <pc:spChg chg="add del mod">
          <ac:chgData name="Kuula Anna-Stina" userId="7268a26c-074a-4576-8e9c-a5e8d29952c7" providerId="ADAL" clId="{19FDB03F-B6EF-417E-8ED6-B996973A8D4C}" dt="2024-08-05T11:35:51.383" v="311" actId="6264"/>
          <ac:spMkLst>
            <pc:docMk/>
            <pc:sldMk cId="2854695510" sldId="319"/>
            <ac:spMk id="11" creationId="{BD618576-2F47-8ECA-3BAB-5319C284043B}"/>
          </ac:spMkLst>
        </pc:spChg>
        <pc:spChg chg="mod ord">
          <ac:chgData name="Kuula Anna-Stina" userId="7268a26c-074a-4576-8e9c-a5e8d29952c7" providerId="ADAL" clId="{19FDB03F-B6EF-417E-8ED6-B996973A8D4C}" dt="2024-08-05T12:01:29.423" v="736" actId="962"/>
          <ac:spMkLst>
            <pc:docMk/>
            <pc:sldMk cId="2854695510" sldId="319"/>
            <ac:spMk id="12" creationId="{46063BA4-6D78-3C9D-2D4E-C663709EDDE4}"/>
          </ac:spMkLst>
        </pc:spChg>
        <pc:spChg chg="add del mod">
          <ac:chgData name="Kuula Anna-Stina" userId="7268a26c-074a-4576-8e9c-a5e8d29952c7" providerId="ADAL" clId="{19FDB03F-B6EF-417E-8ED6-B996973A8D4C}" dt="2024-08-05T11:35:51.383" v="311" actId="6264"/>
          <ac:spMkLst>
            <pc:docMk/>
            <pc:sldMk cId="2854695510" sldId="319"/>
            <ac:spMk id="13" creationId="{4D1D54B5-ABC7-E5A1-8AE0-8EB04C357CC7}"/>
          </ac:spMkLst>
        </pc:spChg>
        <pc:spChg chg="mod ord">
          <ac:chgData name="Kuula Anna-Stina" userId="7268a26c-074a-4576-8e9c-a5e8d29952c7" providerId="ADAL" clId="{19FDB03F-B6EF-417E-8ED6-B996973A8D4C}" dt="2024-08-05T12:01:30.448" v="737" actId="962"/>
          <ac:spMkLst>
            <pc:docMk/>
            <pc:sldMk cId="2854695510" sldId="319"/>
            <ac:spMk id="14" creationId="{13B5FA59-B84C-0CF2-EB62-AFC76CEC159E}"/>
          </ac:spMkLst>
        </pc:spChg>
        <pc:spChg chg="add del mod">
          <ac:chgData name="Kuula Anna-Stina" userId="7268a26c-074a-4576-8e9c-a5e8d29952c7" providerId="ADAL" clId="{19FDB03F-B6EF-417E-8ED6-B996973A8D4C}" dt="2024-08-05T11:35:51.383" v="311" actId="6264"/>
          <ac:spMkLst>
            <pc:docMk/>
            <pc:sldMk cId="2854695510" sldId="319"/>
            <ac:spMk id="15" creationId="{B46A4A43-24E4-971C-AF0D-331333B52527}"/>
          </ac:spMkLst>
        </pc:spChg>
        <pc:spChg chg="add mod ord">
          <ac:chgData name="Kuula Anna-Stina" userId="7268a26c-074a-4576-8e9c-a5e8d29952c7" providerId="ADAL" clId="{19FDB03F-B6EF-417E-8ED6-B996973A8D4C}" dt="2024-08-05T11:41:32.147" v="398" actId="20577"/>
          <ac:spMkLst>
            <pc:docMk/>
            <pc:sldMk cId="2854695510" sldId="319"/>
            <ac:spMk id="16" creationId="{2632BC59-61D8-836E-BA7E-8E4AC7164176}"/>
          </ac:spMkLst>
        </pc:spChg>
        <pc:spChg chg="add del mod">
          <ac:chgData name="Kuula Anna-Stina" userId="7268a26c-074a-4576-8e9c-a5e8d29952c7" providerId="ADAL" clId="{19FDB03F-B6EF-417E-8ED6-B996973A8D4C}" dt="2024-08-05T11:41:38.327" v="399" actId="478"/>
          <ac:spMkLst>
            <pc:docMk/>
            <pc:sldMk cId="2854695510" sldId="319"/>
            <ac:spMk id="18" creationId="{B9077DA0-2C00-8473-9BBC-08331308A281}"/>
          </ac:spMkLst>
        </pc:spChg>
        <pc:spChg chg="add del mod">
          <ac:chgData name="Kuula Anna-Stina" userId="7268a26c-074a-4576-8e9c-a5e8d29952c7" providerId="ADAL" clId="{19FDB03F-B6EF-417E-8ED6-B996973A8D4C}" dt="2024-08-05T11:38:47.727" v="342" actId="478"/>
          <ac:spMkLst>
            <pc:docMk/>
            <pc:sldMk cId="2854695510" sldId="319"/>
            <ac:spMk id="20" creationId="{1884624F-2928-1383-2CCC-C222F7946056}"/>
          </ac:spMkLst>
        </pc:spChg>
        <pc:spChg chg="add del mod">
          <ac:chgData name="Kuula Anna-Stina" userId="7268a26c-074a-4576-8e9c-a5e8d29952c7" providerId="ADAL" clId="{19FDB03F-B6EF-417E-8ED6-B996973A8D4C}" dt="2024-08-05T11:40:12.259" v="374" actId="478"/>
          <ac:spMkLst>
            <pc:docMk/>
            <pc:sldMk cId="2854695510" sldId="319"/>
            <ac:spMk id="22" creationId="{B58CD810-7F9E-13A8-C8A9-2FA66E04DE46}"/>
          </ac:spMkLst>
        </pc:spChg>
        <pc:spChg chg="add del mod">
          <ac:chgData name="Kuula Anna-Stina" userId="7268a26c-074a-4576-8e9c-a5e8d29952c7" providerId="ADAL" clId="{19FDB03F-B6EF-417E-8ED6-B996973A8D4C}" dt="2024-08-05T11:41:06.108" v="388" actId="6264"/>
          <ac:spMkLst>
            <pc:docMk/>
            <pc:sldMk cId="2854695510" sldId="319"/>
            <ac:spMk id="23" creationId="{741C0CB4-2909-E816-2B3D-17D5F5A82F78}"/>
          </ac:spMkLst>
        </pc:spChg>
        <pc:spChg chg="add del mod">
          <ac:chgData name="Kuula Anna-Stina" userId="7268a26c-074a-4576-8e9c-a5e8d29952c7" providerId="ADAL" clId="{19FDB03F-B6EF-417E-8ED6-B996973A8D4C}" dt="2024-08-05T11:41:06.108" v="388" actId="6264"/>
          <ac:spMkLst>
            <pc:docMk/>
            <pc:sldMk cId="2854695510" sldId="319"/>
            <ac:spMk id="24" creationId="{A2723FE5-D40E-A836-6481-F8A185EBACEF}"/>
          </ac:spMkLst>
        </pc:spChg>
        <pc:spChg chg="add del mod">
          <ac:chgData name="Kuula Anna-Stina" userId="7268a26c-074a-4576-8e9c-a5e8d29952c7" providerId="ADAL" clId="{19FDB03F-B6EF-417E-8ED6-B996973A8D4C}" dt="2024-08-05T11:41:06.108" v="388" actId="6264"/>
          <ac:spMkLst>
            <pc:docMk/>
            <pc:sldMk cId="2854695510" sldId="319"/>
            <ac:spMk id="25" creationId="{E87677A8-F612-D5E1-92E9-68CCEEBF3FC0}"/>
          </ac:spMkLst>
        </pc:spChg>
        <pc:spChg chg="add del mod">
          <ac:chgData name="Kuula Anna-Stina" userId="7268a26c-074a-4576-8e9c-a5e8d29952c7" providerId="ADAL" clId="{19FDB03F-B6EF-417E-8ED6-B996973A8D4C}" dt="2024-08-05T11:41:06.108" v="388" actId="6264"/>
          <ac:spMkLst>
            <pc:docMk/>
            <pc:sldMk cId="2854695510" sldId="319"/>
            <ac:spMk id="26" creationId="{A91E424F-DBC6-35D2-267D-CF64D4777FED}"/>
          </ac:spMkLst>
        </pc:spChg>
        <pc:spChg chg="add del mod ord">
          <ac:chgData name="Kuula Anna-Stina" userId="7268a26c-074a-4576-8e9c-a5e8d29952c7" providerId="ADAL" clId="{19FDB03F-B6EF-417E-8ED6-B996973A8D4C}" dt="2024-08-05T11:41:10.019" v="390" actId="700"/>
          <ac:spMkLst>
            <pc:docMk/>
            <pc:sldMk cId="2854695510" sldId="319"/>
            <ac:spMk id="27" creationId="{F76D0551-B235-E19B-5EAD-B670FFE930F2}"/>
          </ac:spMkLst>
        </pc:spChg>
      </pc:sldChg>
      <pc:sldChg chg="addSp delSp modSp mod chgLayout">
        <pc:chgData name="Kuula Anna-Stina" userId="7268a26c-074a-4576-8e9c-a5e8d29952c7" providerId="ADAL" clId="{19FDB03F-B6EF-417E-8ED6-B996973A8D4C}" dt="2024-08-05T12:01:45.636" v="742" actId="13244"/>
        <pc:sldMkLst>
          <pc:docMk/>
          <pc:sldMk cId="2070823489" sldId="328"/>
        </pc:sldMkLst>
        <pc:spChg chg="add del mod">
          <ac:chgData name="Kuula Anna-Stina" userId="7268a26c-074a-4576-8e9c-a5e8d29952c7" providerId="ADAL" clId="{19FDB03F-B6EF-417E-8ED6-B996973A8D4C}" dt="2024-08-05T11:41:54.442" v="400" actId="6264"/>
          <ac:spMkLst>
            <pc:docMk/>
            <pc:sldMk cId="2070823489" sldId="328"/>
            <ac:spMk id="2" creationId="{A827F3E5-C3B1-DD43-544B-1C4265EECA7E}"/>
          </ac:spMkLst>
        </pc:spChg>
        <pc:spChg chg="mod ord">
          <ac:chgData name="Kuula Anna-Stina" userId="7268a26c-074a-4576-8e9c-a5e8d29952c7" providerId="ADAL" clId="{19FDB03F-B6EF-417E-8ED6-B996973A8D4C}" dt="2024-08-05T12:01:45.636" v="742" actId="13244"/>
          <ac:spMkLst>
            <pc:docMk/>
            <pc:sldMk cId="2070823489" sldId="328"/>
            <ac:spMk id="3" creationId="{E84F4C12-0097-BD62-03E9-2365EED99541}"/>
          </ac:spMkLst>
        </pc:spChg>
        <pc:spChg chg="add del mod">
          <ac:chgData name="Kuula Anna-Stina" userId="7268a26c-074a-4576-8e9c-a5e8d29952c7" providerId="ADAL" clId="{19FDB03F-B6EF-417E-8ED6-B996973A8D4C}" dt="2024-08-05T11:41:54.442" v="400" actId="6264"/>
          <ac:spMkLst>
            <pc:docMk/>
            <pc:sldMk cId="2070823489" sldId="328"/>
            <ac:spMk id="4" creationId="{846728DB-2261-CAD6-E63F-876372095EEA}"/>
          </ac:spMkLst>
        </pc:spChg>
        <pc:spChg chg="mod ord">
          <ac:chgData name="Kuula Anna-Stina" userId="7268a26c-074a-4576-8e9c-a5e8d29952c7" providerId="ADAL" clId="{19FDB03F-B6EF-417E-8ED6-B996973A8D4C}" dt="2024-08-05T11:43:11.875" v="422" actId="20577"/>
          <ac:spMkLst>
            <pc:docMk/>
            <pc:sldMk cId="2070823489" sldId="328"/>
            <ac:spMk id="5" creationId="{715BD627-3757-6FC0-EE6E-723447FB145B}"/>
          </ac:spMkLst>
        </pc:spChg>
        <pc:spChg chg="add del mod">
          <ac:chgData name="Kuula Anna-Stina" userId="7268a26c-074a-4576-8e9c-a5e8d29952c7" providerId="ADAL" clId="{19FDB03F-B6EF-417E-8ED6-B996973A8D4C}" dt="2024-08-05T11:41:54.442" v="400" actId="6264"/>
          <ac:spMkLst>
            <pc:docMk/>
            <pc:sldMk cId="2070823489" sldId="328"/>
            <ac:spMk id="6" creationId="{772CF510-EFED-1C55-3395-4EB41BC2AA05}"/>
          </ac:spMkLst>
        </pc:spChg>
        <pc:spChg chg="add del mod">
          <ac:chgData name="Kuula Anna-Stina" userId="7268a26c-074a-4576-8e9c-a5e8d29952c7" providerId="ADAL" clId="{19FDB03F-B6EF-417E-8ED6-B996973A8D4C}" dt="2024-08-05T11:41:54.442" v="400" actId="6264"/>
          <ac:spMkLst>
            <pc:docMk/>
            <pc:sldMk cId="2070823489" sldId="328"/>
            <ac:spMk id="7" creationId="{428E4D9F-F2E8-A8DB-1BC9-311F6EF39CA1}"/>
          </ac:spMkLst>
        </pc:spChg>
        <pc:spChg chg="add del mod">
          <ac:chgData name="Kuula Anna-Stina" userId="7268a26c-074a-4576-8e9c-a5e8d29952c7" providerId="ADAL" clId="{19FDB03F-B6EF-417E-8ED6-B996973A8D4C}" dt="2024-08-05T11:41:54.442" v="400" actId="6264"/>
          <ac:spMkLst>
            <pc:docMk/>
            <pc:sldMk cId="2070823489" sldId="328"/>
            <ac:spMk id="8" creationId="{4A5C36C3-20C2-5B25-71D6-91A1A3B6CA89}"/>
          </ac:spMkLst>
        </pc:spChg>
        <pc:spChg chg="mod ord">
          <ac:chgData name="Kuula Anna-Stina" userId="7268a26c-074a-4576-8e9c-a5e8d29952c7" providerId="ADAL" clId="{19FDB03F-B6EF-417E-8ED6-B996973A8D4C}" dt="2024-08-05T12:01:39.261" v="739" actId="962"/>
          <ac:spMkLst>
            <pc:docMk/>
            <pc:sldMk cId="2070823489" sldId="328"/>
            <ac:spMk id="12" creationId="{46063BA4-6D78-3C9D-2D4E-C663709EDDE4}"/>
          </ac:spMkLst>
        </pc:spChg>
        <pc:spChg chg="mod ord">
          <ac:chgData name="Kuula Anna-Stina" userId="7268a26c-074a-4576-8e9c-a5e8d29952c7" providerId="ADAL" clId="{19FDB03F-B6EF-417E-8ED6-B996973A8D4C}" dt="2024-08-05T12:01:40.565" v="740" actId="962"/>
          <ac:spMkLst>
            <pc:docMk/>
            <pc:sldMk cId="2070823489" sldId="328"/>
            <ac:spMk id="14" creationId="{13B5FA59-B84C-0CF2-EB62-AFC76CEC159E}"/>
          </ac:spMkLst>
        </pc:spChg>
        <pc:spChg chg="mod ord">
          <ac:chgData name="Kuula Anna-Stina" userId="7268a26c-074a-4576-8e9c-a5e8d29952c7" providerId="ADAL" clId="{19FDB03F-B6EF-417E-8ED6-B996973A8D4C}" dt="2024-08-05T12:01:42.422" v="741" actId="13244"/>
          <ac:spMkLst>
            <pc:docMk/>
            <pc:sldMk cId="2070823489" sldId="328"/>
            <ac:spMk id="21" creationId="{BEE25CB6-9CC8-14ED-E072-CE3DAACC153E}"/>
          </ac:spMkLst>
        </pc:spChg>
      </pc:sldChg>
      <pc:sldChg chg="addSp delSp modSp mod chgLayout">
        <pc:chgData name="Kuula Anna-Stina" userId="7268a26c-074a-4576-8e9c-a5e8d29952c7" providerId="ADAL" clId="{19FDB03F-B6EF-417E-8ED6-B996973A8D4C}" dt="2024-08-05T12:05:45.914" v="791" actId="962"/>
        <pc:sldMkLst>
          <pc:docMk/>
          <pc:sldMk cId="2817530777" sldId="340"/>
        </pc:sldMkLst>
        <pc:spChg chg="add del mod">
          <ac:chgData name="Kuula Anna-Stina" userId="7268a26c-074a-4576-8e9c-a5e8d29952c7" providerId="ADAL" clId="{19FDB03F-B6EF-417E-8ED6-B996973A8D4C}" dt="2024-08-05T11:48:11.745" v="515" actId="6264"/>
          <ac:spMkLst>
            <pc:docMk/>
            <pc:sldMk cId="2817530777" sldId="340"/>
            <ac:spMk id="2" creationId="{EE890DF3-6F52-8487-B7C3-A2EF5692050B}"/>
          </ac:spMkLst>
        </pc:spChg>
        <pc:spChg chg="add del mod">
          <ac:chgData name="Kuula Anna-Stina" userId="7268a26c-074a-4576-8e9c-a5e8d29952c7" providerId="ADAL" clId="{19FDB03F-B6EF-417E-8ED6-B996973A8D4C}" dt="2024-08-05T11:48:11.745" v="515" actId="6264"/>
          <ac:spMkLst>
            <pc:docMk/>
            <pc:sldMk cId="2817530777" sldId="340"/>
            <ac:spMk id="3" creationId="{96CEA1DF-9772-7A7C-C79B-D96296ED025E}"/>
          </ac:spMkLst>
        </pc:spChg>
        <pc:spChg chg="add del mod">
          <ac:chgData name="Kuula Anna-Stina" userId="7268a26c-074a-4576-8e9c-a5e8d29952c7" providerId="ADAL" clId="{19FDB03F-B6EF-417E-8ED6-B996973A8D4C}" dt="2024-08-05T11:48:11.745" v="515" actId="6264"/>
          <ac:spMkLst>
            <pc:docMk/>
            <pc:sldMk cId="2817530777" sldId="340"/>
            <ac:spMk id="4" creationId="{437AC129-F2D5-11D8-5300-B1B9A3B099A2}"/>
          </ac:spMkLst>
        </pc:spChg>
        <pc:spChg chg="mod ord">
          <ac:chgData name="Kuula Anna-Stina" userId="7268a26c-074a-4576-8e9c-a5e8d29952c7" providerId="ADAL" clId="{19FDB03F-B6EF-417E-8ED6-B996973A8D4C}" dt="2024-08-05T12:03:13.125" v="760" actId="13244"/>
          <ac:spMkLst>
            <pc:docMk/>
            <pc:sldMk cId="2817530777" sldId="340"/>
            <ac:spMk id="5" creationId="{715BD627-3757-6FC0-EE6E-723447FB145B}"/>
          </ac:spMkLst>
        </pc:spChg>
        <pc:spChg chg="add del mod">
          <ac:chgData name="Kuula Anna-Stina" userId="7268a26c-074a-4576-8e9c-a5e8d29952c7" providerId="ADAL" clId="{19FDB03F-B6EF-417E-8ED6-B996973A8D4C}" dt="2024-08-05T11:48:11.745" v="515" actId="6264"/>
          <ac:spMkLst>
            <pc:docMk/>
            <pc:sldMk cId="2817530777" sldId="340"/>
            <ac:spMk id="7" creationId="{CD75B511-DF96-C8B5-5590-486780E63782}"/>
          </ac:spMkLst>
        </pc:spChg>
        <pc:spChg chg="add del mod">
          <ac:chgData name="Kuula Anna-Stina" userId="7268a26c-074a-4576-8e9c-a5e8d29952c7" providerId="ADAL" clId="{19FDB03F-B6EF-417E-8ED6-B996973A8D4C}" dt="2024-08-05T11:48:11.745" v="515" actId="6264"/>
          <ac:spMkLst>
            <pc:docMk/>
            <pc:sldMk cId="2817530777" sldId="340"/>
            <ac:spMk id="8" creationId="{A313B7E8-6327-A78D-B8AC-51DF7E4949D5}"/>
          </ac:spMkLst>
        </pc:spChg>
        <pc:spChg chg="mod ord">
          <ac:chgData name="Kuula Anna-Stina" userId="7268a26c-074a-4576-8e9c-a5e8d29952c7" providerId="ADAL" clId="{19FDB03F-B6EF-417E-8ED6-B996973A8D4C}" dt="2024-08-05T12:03:04.925" v="757" actId="962"/>
          <ac:spMkLst>
            <pc:docMk/>
            <pc:sldMk cId="2817530777" sldId="340"/>
            <ac:spMk id="12" creationId="{46063BA4-6D78-3C9D-2D4E-C663709EDDE4}"/>
          </ac:spMkLst>
        </pc:spChg>
        <pc:spChg chg="mod ord">
          <ac:chgData name="Kuula Anna-Stina" userId="7268a26c-074a-4576-8e9c-a5e8d29952c7" providerId="ADAL" clId="{19FDB03F-B6EF-417E-8ED6-B996973A8D4C}" dt="2024-08-05T12:03:06.268" v="758" actId="962"/>
          <ac:spMkLst>
            <pc:docMk/>
            <pc:sldMk cId="2817530777" sldId="340"/>
            <ac:spMk id="14" creationId="{13B5FA59-B84C-0CF2-EB62-AFC76CEC159E}"/>
          </ac:spMkLst>
        </pc:spChg>
        <pc:spChg chg="mod ord">
          <ac:chgData name="Kuula Anna-Stina" userId="7268a26c-074a-4576-8e9c-a5e8d29952c7" providerId="ADAL" clId="{19FDB03F-B6EF-417E-8ED6-B996973A8D4C}" dt="2024-08-05T12:03:08.723" v="759" actId="13244"/>
          <ac:spMkLst>
            <pc:docMk/>
            <pc:sldMk cId="2817530777" sldId="340"/>
            <ac:spMk id="21" creationId="{BEE25CB6-9CC8-14ED-E072-CE3DAACC153E}"/>
          </ac:spMkLst>
        </pc:spChg>
        <pc:picChg chg="mod ord">
          <ac:chgData name="Kuula Anna-Stina" userId="7268a26c-074a-4576-8e9c-a5e8d29952c7" providerId="ADAL" clId="{19FDB03F-B6EF-417E-8ED6-B996973A8D4C}" dt="2024-08-05T12:05:45.914" v="791" actId="962"/>
          <ac:picMkLst>
            <pc:docMk/>
            <pc:sldMk cId="2817530777" sldId="340"/>
            <ac:picMk id="6" creationId="{841AE0A1-6833-05B2-DA45-A2A8A264E8A5}"/>
          </ac:picMkLst>
        </pc:picChg>
      </pc:sldChg>
      <pc:sldChg chg="addSp delSp modSp mod modClrScheme chgLayout">
        <pc:chgData name="Kuula Anna-Stina" userId="7268a26c-074a-4576-8e9c-a5e8d29952c7" providerId="ADAL" clId="{19FDB03F-B6EF-417E-8ED6-B996973A8D4C}" dt="2024-08-05T12:03:28.671" v="764" actId="13244"/>
        <pc:sldMkLst>
          <pc:docMk/>
          <pc:sldMk cId="2371555061" sldId="341"/>
        </pc:sldMkLst>
        <pc:spChg chg="add del mod">
          <ac:chgData name="Kuula Anna-Stina" userId="7268a26c-074a-4576-8e9c-a5e8d29952c7" providerId="ADAL" clId="{19FDB03F-B6EF-417E-8ED6-B996973A8D4C}" dt="2024-08-05T11:48:59.930" v="527" actId="6264"/>
          <ac:spMkLst>
            <pc:docMk/>
            <pc:sldMk cId="2371555061" sldId="341"/>
            <ac:spMk id="2" creationId="{17931D67-FBE8-4E3D-F8F5-EE7319ED2ADA}"/>
          </ac:spMkLst>
        </pc:spChg>
        <pc:spChg chg="add del mod">
          <ac:chgData name="Kuula Anna-Stina" userId="7268a26c-074a-4576-8e9c-a5e8d29952c7" providerId="ADAL" clId="{19FDB03F-B6EF-417E-8ED6-B996973A8D4C}" dt="2024-08-05T11:48:59.930" v="527" actId="6264"/>
          <ac:spMkLst>
            <pc:docMk/>
            <pc:sldMk cId="2371555061" sldId="341"/>
            <ac:spMk id="3" creationId="{5EBDA775-02FC-9623-828C-B7E548F39D3A}"/>
          </ac:spMkLst>
        </pc:spChg>
        <pc:spChg chg="add del mod">
          <ac:chgData name="Kuula Anna-Stina" userId="7268a26c-074a-4576-8e9c-a5e8d29952c7" providerId="ADAL" clId="{19FDB03F-B6EF-417E-8ED6-B996973A8D4C}" dt="2024-08-05T11:48:59.930" v="527" actId="6264"/>
          <ac:spMkLst>
            <pc:docMk/>
            <pc:sldMk cId="2371555061" sldId="341"/>
            <ac:spMk id="4" creationId="{A993A583-4B35-ACFF-DF0D-E9A032380E43}"/>
          </ac:spMkLst>
        </pc:spChg>
        <pc:spChg chg="mod ord">
          <ac:chgData name="Kuula Anna-Stina" userId="7268a26c-074a-4576-8e9c-a5e8d29952c7" providerId="ADAL" clId="{19FDB03F-B6EF-417E-8ED6-B996973A8D4C}" dt="2024-08-05T11:54:37.020" v="594" actId="113"/>
          <ac:spMkLst>
            <pc:docMk/>
            <pc:sldMk cId="2371555061" sldId="341"/>
            <ac:spMk id="5" creationId="{715BD627-3757-6FC0-EE6E-723447FB145B}"/>
          </ac:spMkLst>
        </pc:spChg>
        <pc:spChg chg="add del mod">
          <ac:chgData name="Kuula Anna-Stina" userId="7268a26c-074a-4576-8e9c-a5e8d29952c7" providerId="ADAL" clId="{19FDB03F-B6EF-417E-8ED6-B996973A8D4C}" dt="2024-08-05T11:48:59.930" v="527" actId="6264"/>
          <ac:spMkLst>
            <pc:docMk/>
            <pc:sldMk cId="2371555061" sldId="341"/>
            <ac:spMk id="7" creationId="{EE886C96-8E71-88DD-8CAA-0423DBA32213}"/>
          </ac:spMkLst>
        </pc:spChg>
        <pc:spChg chg="add del mod">
          <ac:chgData name="Kuula Anna-Stina" userId="7268a26c-074a-4576-8e9c-a5e8d29952c7" providerId="ADAL" clId="{19FDB03F-B6EF-417E-8ED6-B996973A8D4C}" dt="2024-08-05T11:48:59.930" v="527" actId="6264"/>
          <ac:spMkLst>
            <pc:docMk/>
            <pc:sldMk cId="2371555061" sldId="341"/>
            <ac:spMk id="8" creationId="{A31B857E-C9B9-F3DC-1C2E-DEF6BA0093B9}"/>
          </ac:spMkLst>
        </pc:spChg>
        <pc:spChg chg="add del mod">
          <ac:chgData name="Kuula Anna-Stina" userId="7268a26c-074a-4576-8e9c-a5e8d29952c7" providerId="ADAL" clId="{19FDB03F-B6EF-417E-8ED6-B996973A8D4C}" dt="2024-08-05T11:49:21.828" v="535" actId="478"/>
          <ac:spMkLst>
            <pc:docMk/>
            <pc:sldMk cId="2371555061" sldId="341"/>
            <ac:spMk id="10" creationId="{D555D7AA-A1F0-676C-027A-B872C9EC2A97}"/>
          </ac:spMkLst>
        </pc:spChg>
        <pc:spChg chg="mod ord">
          <ac:chgData name="Kuula Anna-Stina" userId="7268a26c-074a-4576-8e9c-a5e8d29952c7" providerId="ADAL" clId="{19FDB03F-B6EF-417E-8ED6-B996973A8D4C}" dt="2024-08-05T12:03:26.015" v="762" actId="962"/>
          <ac:spMkLst>
            <pc:docMk/>
            <pc:sldMk cId="2371555061" sldId="341"/>
            <ac:spMk id="12" creationId="{46063BA4-6D78-3C9D-2D4E-C663709EDDE4}"/>
          </ac:spMkLst>
        </pc:spChg>
        <pc:spChg chg="add del mod">
          <ac:chgData name="Kuula Anna-Stina" userId="7268a26c-074a-4576-8e9c-a5e8d29952c7" providerId="ADAL" clId="{19FDB03F-B6EF-417E-8ED6-B996973A8D4C}" dt="2024-08-05T11:49:32.544" v="537" actId="478"/>
          <ac:spMkLst>
            <pc:docMk/>
            <pc:sldMk cId="2371555061" sldId="341"/>
            <ac:spMk id="13" creationId="{6542595F-5A00-8E19-698F-A61BCA70C3BD}"/>
          </ac:spMkLst>
        </pc:spChg>
        <pc:spChg chg="mod ord">
          <ac:chgData name="Kuula Anna-Stina" userId="7268a26c-074a-4576-8e9c-a5e8d29952c7" providerId="ADAL" clId="{19FDB03F-B6EF-417E-8ED6-B996973A8D4C}" dt="2024-08-05T12:03:27.038" v="763" actId="962"/>
          <ac:spMkLst>
            <pc:docMk/>
            <pc:sldMk cId="2371555061" sldId="341"/>
            <ac:spMk id="14" creationId="{13B5FA59-B84C-0CF2-EB62-AFC76CEC159E}"/>
          </ac:spMkLst>
        </pc:spChg>
        <pc:spChg chg="add del mod">
          <ac:chgData name="Kuula Anna-Stina" userId="7268a26c-074a-4576-8e9c-a5e8d29952c7" providerId="ADAL" clId="{19FDB03F-B6EF-417E-8ED6-B996973A8D4C}" dt="2024-08-05T11:54:28.404" v="591" actId="6264"/>
          <ac:spMkLst>
            <pc:docMk/>
            <pc:sldMk cId="2371555061" sldId="341"/>
            <ac:spMk id="15" creationId="{B0C1E843-56FF-C9E8-5CDE-6E8658005825}"/>
          </ac:spMkLst>
        </pc:spChg>
        <pc:spChg chg="add del mod">
          <ac:chgData name="Kuula Anna-Stina" userId="7268a26c-074a-4576-8e9c-a5e8d29952c7" providerId="ADAL" clId="{19FDB03F-B6EF-417E-8ED6-B996973A8D4C}" dt="2024-08-05T11:54:28.404" v="591" actId="6264"/>
          <ac:spMkLst>
            <pc:docMk/>
            <pc:sldMk cId="2371555061" sldId="341"/>
            <ac:spMk id="16" creationId="{0FE571B2-ECC6-378E-46A4-0FDE0E716337}"/>
          </ac:spMkLst>
        </pc:spChg>
        <pc:spChg chg="add del mod">
          <ac:chgData name="Kuula Anna-Stina" userId="7268a26c-074a-4576-8e9c-a5e8d29952c7" providerId="ADAL" clId="{19FDB03F-B6EF-417E-8ED6-B996973A8D4C}" dt="2024-08-05T11:54:28.404" v="591" actId="6264"/>
          <ac:spMkLst>
            <pc:docMk/>
            <pc:sldMk cId="2371555061" sldId="341"/>
            <ac:spMk id="17" creationId="{6F70F64A-824F-3A04-3686-19DE9E39E655}"/>
          </ac:spMkLst>
        </pc:spChg>
        <pc:spChg chg="add del mod">
          <ac:chgData name="Kuula Anna-Stina" userId="7268a26c-074a-4576-8e9c-a5e8d29952c7" providerId="ADAL" clId="{19FDB03F-B6EF-417E-8ED6-B996973A8D4C}" dt="2024-08-05T11:54:28.404" v="591" actId="6264"/>
          <ac:spMkLst>
            <pc:docMk/>
            <pc:sldMk cId="2371555061" sldId="341"/>
            <ac:spMk id="18" creationId="{44E72409-0F7F-98FF-8A61-52F9B29EAD1A}"/>
          </ac:spMkLst>
        </pc:spChg>
        <pc:spChg chg="mod ord">
          <ac:chgData name="Kuula Anna-Stina" userId="7268a26c-074a-4576-8e9c-a5e8d29952c7" providerId="ADAL" clId="{19FDB03F-B6EF-417E-8ED6-B996973A8D4C}" dt="2024-08-05T12:03:28.671" v="764" actId="13244"/>
          <ac:spMkLst>
            <pc:docMk/>
            <pc:sldMk cId="2371555061" sldId="341"/>
            <ac:spMk id="21" creationId="{BEE25CB6-9CC8-14ED-E072-CE3DAACC153E}"/>
          </ac:spMkLst>
        </pc:spChg>
        <pc:picChg chg="add del mod ord">
          <ac:chgData name="Kuula Anna-Stina" userId="7268a26c-074a-4576-8e9c-a5e8d29952c7" providerId="ADAL" clId="{19FDB03F-B6EF-417E-8ED6-B996973A8D4C}" dt="2024-08-05T11:49:30.232" v="536" actId="478"/>
          <ac:picMkLst>
            <pc:docMk/>
            <pc:sldMk cId="2371555061" sldId="341"/>
            <ac:picMk id="6" creationId="{841AE0A1-6833-05B2-DA45-A2A8A264E8A5}"/>
          </ac:picMkLst>
        </pc:picChg>
      </pc:sldChg>
      <pc:sldChg chg="addSp delSp modSp mod modClrScheme chgLayout">
        <pc:chgData name="Kuula Anna-Stina" userId="7268a26c-074a-4576-8e9c-a5e8d29952c7" providerId="ADAL" clId="{19FDB03F-B6EF-417E-8ED6-B996973A8D4C}" dt="2024-08-05T12:03:43.049" v="768" actId="13244"/>
        <pc:sldMkLst>
          <pc:docMk/>
          <pc:sldMk cId="4262087373" sldId="342"/>
        </pc:sldMkLst>
        <pc:spChg chg="add del mod">
          <ac:chgData name="Kuula Anna-Stina" userId="7268a26c-074a-4576-8e9c-a5e8d29952c7" providerId="ADAL" clId="{19FDB03F-B6EF-417E-8ED6-B996973A8D4C}" dt="2024-08-05T11:50:14.842" v="553" actId="6264"/>
          <ac:spMkLst>
            <pc:docMk/>
            <pc:sldMk cId="4262087373" sldId="342"/>
            <ac:spMk id="2" creationId="{CA136E1D-2D72-97CD-42B5-F7D37749E10B}"/>
          </ac:spMkLst>
        </pc:spChg>
        <pc:spChg chg="add del mod">
          <ac:chgData name="Kuula Anna-Stina" userId="7268a26c-074a-4576-8e9c-a5e8d29952c7" providerId="ADAL" clId="{19FDB03F-B6EF-417E-8ED6-B996973A8D4C}" dt="2024-08-05T11:50:14.842" v="553" actId="6264"/>
          <ac:spMkLst>
            <pc:docMk/>
            <pc:sldMk cId="4262087373" sldId="342"/>
            <ac:spMk id="3" creationId="{150C343E-9C76-7B81-008B-AC6BF1D49F52}"/>
          </ac:spMkLst>
        </pc:spChg>
        <pc:spChg chg="add del mod">
          <ac:chgData name="Kuula Anna-Stina" userId="7268a26c-074a-4576-8e9c-a5e8d29952c7" providerId="ADAL" clId="{19FDB03F-B6EF-417E-8ED6-B996973A8D4C}" dt="2024-08-05T11:50:14.842" v="553" actId="6264"/>
          <ac:spMkLst>
            <pc:docMk/>
            <pc:sldMk cId="4262087373" sldId="342"/>
            <ac:spMk id="4" creationId="{CE772FFC-C09E-ABCF-8E8E-6F72CD7E6541}"/>
          </ac:spMkLst>
        </pc:spChg>
        <pc:spChg chg="mod ord">
          <ac:chgData name="Kuula Anna-Stina" userId="7268a26c-074a-4576-8e9c-a5e8d29952c7" providerId="ADAL" clId="{19FDB03F-B6EF-417E-8ED6-B996973A8D4C}" dt="2024-08-05T11:55:15.009" v="602" actId="1035"/>
          <ac:spMkLst>
            <pc:docMk/>
            <pc:sldMk cId="4262087373" sldId="342"/>
            <ac:spMk id="5" creationId="{715BD627-3757-6FC0-EE6E-723447FB145B}"/>
          </ac:spMkLst>
        </pc:spChg>
        <pc:spChg chg="add del mod">
          <ac:chgData name="Kuula Anna-Stina" userId="7268a26c-074a-4576-8e9c-a5e8d29952c7" providerId="ADAL" clId="{19FDB03F-B6EF-417E-8ED6-B996973A8D4C}" dt="2024-08-05T11:50:14.842" v="553" actId="6264"/>
          <ac:spMkLst>
            <pc:docMk/>
            <pc:sldMk cId="4262087373" sldId="342"/>
            <ac:spMk id="7" creationId="{A82B2C4F-8EEB-811C-7687-0A43948C1251}"/>
          </ac:spMkLst>
        </pc:spChg>
        <pc:spChg chg="add del mod">
          <ac:chgData name="Kuula Anna-Stina" userId="7268a26c-074a-4576-8e9c-a5e8d29952c7" providerId="ADAL" clId="{19FDB03F-B6EF-417E-8ED6-B996973A8D4C}" dt="2024-08-05T11:50:29.583" v="559" actId="478"/>
          <ac:spMkLst>
            <pc:docMk/>
            <pc:sldMk cId="4262087373" sldId="342"/>
            <ac:spMk id="9" creationId="{06185237-33B3-F88C-E153-A18743880A3B}"/>
          </ac:spMkLst>
        </pc:spChg>
        <pc:spChg chg="add del mod">
          <ac:chgData name="Kuula Anna-Stina" userId="7268a26c-074a-4576-8e9c-a5e8d29952c7" providerId="ADAL" clId="{19FDB03F-B6EF-417E-8ED6-B996973A8D4C}" dt="2024-08-05T11:54:40.216" v="595" actId="6264"/>
          <ac:spMkLst>
            <pc:docMk/>
            <pc:sldMk cId="4262087373" sldId="342"/>
            <ac:spMk id="10" creationId="{B71AD5E7-FA24-CF3B-29AF-74086F8C0CE3}"/>
          </ac:spMkLst>
        </pc:spChg>
        <pc:spChg chg="add del mod">
          <ac:chgData name="Kuula Anna-Stina" userId="7268a26c-074a-4576-8e9c-a5e8d29952c7" providerId="ADAL" clId="{19FDB03F-B6EF-417E-8ED6-B996973A8D4C}" dt="2024-08-05T11:54:40.216" v="595" actId="6264"/>
          <ac:spMkLst>
            <pc:docMk/>
            <pc:sldMk cId="4262087373" sldId="342"/>
            <ac:spMk id="11" creationId="{B1123DFE-209C-8C9D-9395-3F95A6532C96}"/>
          </ac:spMkLst>
        </pc:spChg>
        <pc:spChg chg="mod ord">
          <ac:chgData name="Kuula Anna-Stina" userId="7268a26c-074a-4576-8e9c-a5e8d29952c7" providerId="ADAL" clId="{19FDB03F-B6EF-417E-8ED6-B996973A8D4C}" dt="2024-08-05T12:03:35.333" v="765" actId="962"/>
          <ac:spMkLst>
            <pc:docMk/>
            <pc:sldMk cId="4262087373" sldId="342"/>
            <ac:spMk id="12" creationId="{46063BA4-6D78-3C9D-2D4E-C663709EDDE4}"/>
          </ac:spMkLst>
        </pc:spChg>
        <pc:spChg chg="add del mod">
          <ac:chgData name="Kuula Anna-Stina" userId="7268a26c-074a-4576-8e9c-a5e8d29952c7" providerId="ADAL" clId="{19FDB03F-B6EF-417E-8ED6-B996973A8D4C}" dt="2024-08-05T11:54:40.216" v="595" actId="6264"/>
          <ac:spMkLst>
            <pc:docMk/>
            <pc:sldMk cId="4262087373" sldId="342"/>
            <ac:spMk id="13" creationId="{E988DBCA-54C5-5740-ED30-C083E3C9A1E0}"/>
          </ac:spMkLst>
        </pc:spChg>
        <pc:spChg chg="mod ord">
          <ac:chgData name="Kuula Anna-Stina" userId="7268a26c-074a-4576-8e9c-a5e8d29952c7" providerId="ADAL" clId="{19FDB03F-B6EF-417E-8ED6-B996973A8D4C}" dt="2024-08-05T12:03:43.049" v="768" actId="13244"/>
          <ac:spMkLst>
            <pc:docMk/>
            <pc:sldMk cId="4262087373" sldId="342"/>
            <ac:spMk id="21" creationId="{BEE25CB6-9CC8-14ED-E072-CE3DAACC153E}"/>
          </ac:spMkLst>
        </pc:spChg>
        <pc:picChg chg="del mod ord">
          <ac:chgData name="Kuula Anna-Stina" userId="7268a26c-074a-4576-8e9c-a5e8d29952c7" providerId="ADAL" clId="{19FDB03F-B6EF-417E-8ED6-B996973A8D4C}" dt="2024-08-05T11:50:26.146" v="558" actId="478"/>
          <ac:picMkLst>
            <pc:docMk/>
            <pc:sldMk cId="4262087373" sldId="342"/>
            <ac:picMk id="6" creationId="{841AE0A1-6833-05B2-DA45-A2A8A264E8A5}"/>
          </ac:picMkLst>
        </pc:picChg>
      </pc:sldChg>
      <pc:sldChg chg="addSp delSp modSp mod chgLayout">
        <pc:chgData name="Kuula Anna-Stina" userId="7268a26c-074a-4576-8e9c-a5e8d29952c7" providerId="ADAL" clId="{19FDB03F-B6EF-417E-8ED6-B996973A8D4C}" dt="2024-08-05T12:05:50.373" v="792" actId="962"/>
        <pc:sldMkLst>
          <pc:docMk/>
          <pc:sldMk cId="3885074520" sldId="343"/>
        </pc:sldMkLst>
        <pc:spChg chg="add del mod">
          <ac:chgData name="Kuula Anna-Stina" userId="7268a26c-074a-4576-8e9c-a5e8d29952c7" providerId="ADAL" clId="{19FDB03F-B6EF-417E-8ED6-B996973A8D4C}" dt="2024-08-05T11:51:25.405" v="572" actId="6264"/>
          <ac:spMkLst>
            <pc:docMk/>
            <pc:sldMk cId="3885074520" sldId="343"/>
            <ac:spMk id="2" creationId="{537DCDCC-0A6B-1CFC-186A-0990263EB894}"/>
          </ac:spMkLst>
        </pc:spChg>
        <pc:spChg chg="add del mod">
          <ac:chgData name="Kuula Anna-Stina" userId="7268a26c-074a-4576-8e9c-a5e8d29952c7" providerId="ADAL" clId="{19FDB03F-B6EF-417E-8ED6-B996973A8D4C}" dt="2024-08-05T11:51:25.405" v="572" actId="6264"/>
          <ac:spMkLst>
            <pc:docMk/>
            <pc:sldMk cId="3885074520" sldId="343"/>
            <ac:spMk id="3" creationId="{257249C5-BF6F-61B7-AFB4-81A5DFB11DF2}"/>
          </ac:spMkLst>
        </pc:spChg>
        <pc:spChg chg="add del mod">
          <ac:chgData name="Kuula Anna-Stina" userId="7268a26c-074a-4576-8e9c-a5e8d29952c7" providerId="ADAL" clId="{19FDB03F-B6EF-417E-8ED6-B996973A8D4C}" dt="2024-08-05T11:51:25.405" v="572" actId="6264"/>
          <ac:spMkLst>
            <pc:docMk/>
            <pc:sldMk cId="3885074520" sldId="343"/>
            <ac:spMk id="4" creationId="{36A16ADC-9B3B-80F2-3501-36E548F96E4B}"/>
          </ac:spMkLst>
        </pc:spChg>
        <pc:spChg chg="mod ord">
          <ac:chgData name="Kuula Anna-Stina" userId="7268a26c-074a-4576-8e9c-a5e8d29952c7" providerId="ADAL" clId="{19FDB03F-B6EF-417E-8ED6-B996973A8D4C}" dt="2024-08-05T12:03:57.011" v="771" actId="13244"/>
          <ac:spMkLst>
            <pc:docMk/>
            <pc:sldMk cId="3885074520" sldId="343"/>
            <ac:spMk id="5" creationId="{715BD627-3757-6FC0-EE6E-723447FB145B}"/>
          </ac:spMkLst>
        </pc:spChg>
        <pc:spChg chg="add del mod">
          <ac:chgData name="Kuula Anna-Stina" userId="7268a26c-074a-4576-8e9c-a5e8d29952c7" providerId="ADAL" clId="{19FDB03F-B6EF-417E-8ED6-B996973A8D4C}" dt="2024-08-05T11:51:25.405" v="572" actId="6264"/>
          <ac:spMkLst>
            <pc:docMk/>
            <pc:sldMk cId="3885074520" sldId="343"/>
            <ac:spMk id="6" creationId="{1BA345B3-E9AD-0E1D-0496-596D71F8975C}"/>
          </ac:spMkLst>
        </pc:spChg>
        <pc:spChg chg="add del mod">
          <ac:chgData name="Kuula Anna-Stina" userId="7268a26c-074a-4576-8e9c-a5e8d29952c7" providerId="ADAL" clId="{19FDB03F-B6EF-417E-8ED6-B996973A8D4C}" dt="2024-08-05T11:55:23.185" v="603" actId="6264"/>
          <ac:spMkLst>
            <pc:docMk/>
            <pc:sldMk cId="3885074520" sldId="343"/>
            <ac:spMk id="8" creationId="{9D7DF8F6-F2F2-602E-8004-E36548F50857}"/>
          </ac:spMkLst>
        </pc:spChg>
        <pc:spChg chg="add del mod">
          <ac:chgData name="Kuula Anna-Stina" userId="7268a26c-074a-4576-8e9c-a5e8d29952c7" providerId="ADAL" clId="{19FDB03F-B6EF-417E-8ED6-B996973A8D4C}" dt="2024-08-05T11:55:23.185" v="603" actId="6264"/>
          <ac:spMkLst>
            <pc:docMk/>
            <pc:sldMk cId="3885074520" sldId="343"/>
            <ac:spMk id="9" creationId="{136CF380-00FB-FBA5-9420-4DB504265783}"/>
          </ac:spMkLst>
        </pc:spChg>
        <pc:spChg chg="add del mod">
          <ac:chgData name="Kuula Anna-Stina" userId="7268a26c-074a-4576-8e9c-a5e8d29952c7" providerId="ADAL" clId="{19FDB03F-B6EF-417E-8ED6-B996973A8D4C}" dt="2024-08-05T11:55:23.185" v="603" actId="6264"/>
          <ac:spMkLst>
            <pc:docMk/>
            <pc:sldMk cId="3885074520" sldId="343"/>
            <ac:spMk id="10" creationId="{766D529E-2066-0BBF-F9FB-18406571C7B8}"/>
          </ac:spMkLst>
        </pc:spChg>
        <pc:spChg chg="add del mod">
          <ac:chgData name="Kuula Anna-Stina" userId="7268a26c-074a-4576-8e9c-a5e8d29952c7" providerId="ADAL" clId="{19FDB03F-B6EF-417E-8ED6-B996973A8D4C}" dt="2024-08-05T11:55:23.185" v="603" actId="6264"/>
          <ac:spMkLst>
            <pc:docMk/>
            <pc:sldMk cId="3885074520" sldId="343"/>
            <ac:spMk id="11" creationId="{5190FBD0-239F-200C-A2A8-FE945322337F}"/>
          </ac:spMkLst>
        </pc:spChg>
        <pc:spChg chg="mod ord">
          <ac:chgData name="Kuula Anna-Stina" userId="7268a26c-074a-4576-8e9c-a5e8d29952c7" providerId="ADAL" clId="{19FDB03F-B6EF-417E-8ED6-B996973A8D4C}" dt="2024-08-05T12:03:50.137" v="769" actId="962"/>
          <ac:spMkLst>
            <pc:docMk/>
            <pc:sldMk cId="3885074520" sldId="343"/>
            <ac:spMk id="12" creationId="{46063BA4-6D78-3C9D-2D4E-C663709EDDE4}"/>
          </ac:spMkLst>
        </pc:spChg>
        <pc:spChg chg="mod ord">
          <ac:chgData name="Kuula Anna-Stina" userId="7268a26c-074a-4576-8e9c-a5e8d29952c7" providerId="ADAL" clId="{19FDB03F-B6EF-417E-8ED6-B996973A8D4C}" dt="2024-08-05T12:03:53.079" v="770" actId="13244"/>
          <ac:spMkLst>
            <pc:docMk/>
            <pc:sldMk cId="3885074520" sldId="343"/>
            <ac:spMk id="21" creationId="{BEE25CB6-9CC8-14ED-E072-CE3DAACC153E}"/>
          </ac:spMkLst>
        </pc:spChg>
        <pc:picChg chg="mod ord">
          <ac:chgData name="Kuula Anna-Stina" userId="7268a26c-074a-4576-8e9c-a5e8d29952c7" providerId="ADAL" clId="{19FDB03F-B6EF-417E-8ED6-B996973A8D4C}" dt="2024-08-05T12:05:50.373" v="792" actId="962"/>
          <ac:picMkLst>
            <pc:docMk/>
            <pc:sldMk cId="3885074520" sldId="343"/>
            <ac:picMk id="7" creationId="{1797CCEB-54B4-3011-8796-C3854B96B4E7}"/>
          </ac:picMkLst>
        </pc:picChg>
      </pc:sldChg>
      <pc:sldChg chg="addSp delSp modSp mod chgLayout">
        <pc:chgData name="Kuula Anna-Stina" userId="7268a26c-074a-4576-8e9c-a5e8d29952c7" providerId="ADAL" clId="{19FDB03F-B6EF-417E-8ED6-B996973A8D4C}" dt="2024-08-05T12:05:53.792" v="793" actId="962"/>
        <pc:sldMkLst>
          <pc:docMk/>
          <pc:sldMk cId="3158042622" sldId="344"/>
        </pc:sldMkLst>
        <pc:spChg chg="add del mod">
          <ac:chgData name="Kuula Anna-Stina" userId="7268a26c-074a-4576-8e9c-a5e8d29952c7" providerId="ADAL" clId="{19FDB03F-B6EF-417E-8ED6-B996973A8D4C}" dt="2024-08-05T11:56:16.226" v="615" actId="6264"/>
          <ac:spMkLst>
            <pc:docMk/>
            <pc:sldMk cId="3158042622" sldId="344"/>
            <ac:spMk id="2" creationId="{9CA1BB61-0545-98EE-3E92-2669BD9E62C5}"/>
          </ac:spMkLst>
        </pc:spChg>
        <pc:spChg chg="add del mod">
          <ac:chgData name="Kuula Anna-Stina" userId="7268a26c-074a-4576-8e9c-a5e8d29952c7" providerId="ADAL" clId="{19FDB03F-B6EF-417E-8ED6-B996973A8D4C}" dt="2024-08-05T11:56:16.226" v="615" actId="6264"/>
          <ac:spMkLst>
            <pc:docMk/>
            <pc:sldMk cId="3158042622" sldId="344"/>
            <ac:spMk id="3" creationId="{EE77175E-948F-F914-24A8-1A27AD3BAAE8}"/>
          </ac:spMkLst>
        </pc:spChg>
        <pc:spChg chg="add del mod">
          <ac:chgData name="Kuula Anna-Stina" userId="7268a26c-074a-4576-8e9c-a5e8d29952c7" providerId="ADAL" clId="{19FDB03F-B6EF-417E-8ED6-B996973A8D4C}" dt="2024-08-05T11:56:16.226" v="615" actId="6264"/>
          <ac:spMkLst>
            <pc:docMk/>
            <pc:sldMk cId="3158042622" sldId="344"/>
            <ac:spMk id="4" creationId="{24179AC8-88B3-DD16-4237-BFF7593E95FA}"/>
          </ac:spMkLst>
        </pc:spChg>
        <pc:spChg chg="mod ord">
          <ac:chgData name="Kuula Anna-Stina" userId="7268a26c-074a-4576-8e9c-a5e8d29952c7" providerId="ADAL" clId="{19FDB03F-B6EF-417E-8ED6-B996973A8D4C}" dt="2024-08-05T12:04:18.616" v="775" actId="13244"/>
          <ac:spMkLst>
            <pc:docMk/>
            <pc:sldMk cId="3158042622" sldId="344"/>
            <ac:spMk id="5" creationId="{715BD627-3757-6FC0-EE6E-723447FB145B}"/>
          </ac:spMkLst>
        </pc:spChg>
        <pc:spChg chg="add del mod">
          <ac:chgData name="Kuula Anna-Stina" userId="7268a26c-074a-4576-8e9c-a5e8d29952c7" providerId="ADAL" clId="{19FDB03F-B6EF-417E-8ED6-B996973A8D4C}" dt="2024-08-05T11:56:16.226" v="615" actId="6264"/>
          <ac:spMkLst>
            <pc:docMk/>
            <pc:sldMk cId="3158042622" sldId="344"/>
            <ac:spMk id="7" creationId="{96F71CAB-1741-B900-02BF-645A056F73B6}"/>
          </ac:spMkLst>
        </pc:spChg>
        <pc:spChg chg="mod ord">
          <ac:chgData name="Kuula Anna-Stina" userId="7268a26c-074a-4576-8e9c-a5e8d29952c7" providerId="ADAL" clId="{19FDB03F-B6EF-417E-8ED6-B996973A8D4C}" dt="2024-08-05T12:04:13.221" v="773" actId="962"/>
          <ac:spMkLst>
            <pc:docMk/>
            <pc:sldMk cId="3158042622" sldId="344"/>
            <ac:spMk id="12" creationId="{46063BA4-6D78-3C9D-2D4E-C663709EDDE4}"/>
          </ac:spMkLst>
        </pc:spChg>
        <pc:spChg chg="mod ord">
          <ac:chgData name="Kuula Anna-Stina" userId="7268a26c-074a-4576-8e9c-a5e8d29952c7" providerId="ADAL" clId="{19FDB03F-B6EF-417E-8ED6-B996973A8D4C}" dt="2024-08-05T12:04:15.927" v="774" actId="13244"/>
          <ac:spMkLst>
            <pc:docMk/>
            <pc:sldMk cId="3158042622" sldId="344"/>
            <ac:spMk id="21" creationId="{BEE25CB6-9CC8-14ED-E072-CE3DAACC153E}"/>
          </ac:spMkLst>
        </pc:spChg>
        <pc:picChg chg="mod ord">
          <ac:chgData name="Kuula Anna-Stina" userId="7268a26c-074a-4576-8e9c-a5e8d29952c7" providerId="ADAL" clId="{19FDB03F-B6EF-417E-8ED6-B996973A8D4C}" dt="2024-08-05T12:05:53.792" v="793" actId="962"/>
          <ac:picMkLst>
            <pc:docMk/>
            <pc:sldMk cId="3158042622" sldId="344"/>
            <ac:picMk id="6" creationId="{889BE20B-625F-6E5F-C7EF-D101E39705C3}"/>
          </ac:picMkLst>
        </pc:picChg>
      </pc:sldChg>
      <pc:sldChg chg="addSp delSp modSp mod chgLayout">
        <pc:chgData name="Kuula Anna-Stina" userId="7268a26c-074a-4576-8e9c-a5e8d29952c7" providerId="ADAL" clId="{19FDB03F-B6EF-417E-8ED6-B996973A8D4C}" dt="2024-08-05T12:05:56.636" v="794" actId="962"/>
        <pc:sldMkLst>
          <pc:docMk/>
          <pc:sldMk cId="935842877" sldId="345"/>
        </pc:sldMkLst>
        <pc:spChg chg="add del mod">
          <ac:chgData name="Kuula Anna-Stina" userId="7268a26c-074a-4576-8e9c-a5e8d29952c7" providerId="ADAL" clId="{19FDB03F-B6EF-417E-8ED6-B996973A8D4C}" dt="2024-08-05T11:57:26.980" v="638" actId="6264"/>
          <ac:spMkLst>
            <pc:docMk/>
            <pc:sldMk cId="935842877" sldId="345"/>
            <ac:spMk id="2" creationId="{BBAAFF31-A4A7-D01D-E979-2BE39052B752}"/>
          </ac:spMkLst>
        </pc:spChg>
        <pc:spChg chg="add del mod">
          <ac:chgData name="Kuula Anna-Stina" userId="7268a26c-074a-4576-8e9c-a5e8d29952c7" providerId="ADAL" clId="{19FDB03F-B6EF-417E-8ED6-B996973A8D4C}" dt="2024-08-05T11:57:26.980" v="638" actId="6264"/>
          <ac:spMkLst>
            <pc:docMk/>
            <pc:sldMk cId="935842877" sldId="345"/>
            <ac:spMk id="3" creationId="{3EA32360-60BA-9EB1-C0E4-A38A05960DE1}"/>
          </ac:spMkLst>
        </pc:spChg>
        <pc:spChg chg="add del mod">
          <ac:chgData name="Kuula Anna-Stina" userId="7268a26c-074a-4576-8e9c-a5e8d29952c7" providerId="ADAL" clId="{19FDB03F-B6EF-417E-8ED6-B996973A8D4C}" dt="2024-08-05T11:57:26.980" v="638" actId="6264"/>
          <ac:spMkLst>
            <pc:docMk/>
            <pc:sldMk cId="935842877" sldId="345"/>
            <ac:spMk id="4" creationId="{79A90410-4786-D943-CC64-605186AAD956}"/>
          </ac:spMkLst>
        </pc:spChg>
        <pc:spChg chg="mod ord">
          <ac:chgData name="Kuula Anna-Stina" userId="7268a26c-074a-4576-8e9c-a5e8d29952c7" providerId="ADAL" clId="{19FDB03F-B6EF-417E-8ED6-B996973A8D4C}" dt="2024-08-05T12:04:36.537" v="779" actId="13244"/>
          <ac:spMkLst>
            <pc:docMk/>
            <pc:sldMk cId="935842877" sldId="345"/>
            <ac:spMk id="5" creationId="{715BD627-3757-6FC0-EE6E-723447FB145B}"/>
          </ac:spMkLst>
        </pc:spChg>
        <pc:spChg chg="add del mod">
          <ac:chgData name="Kuula Anna-Stina" userId="7268a26c-074a-4576-8e9c-a5e8d29952c7" providerId="ADAL" clId="{19FDB03F-B6EF-417E-8ED6-B996973A8D4C}" dt="2024-08-05T11:57:26.980" v="638" actId="6264"/>
          <ac:spMkLst>
            <pc:docMk/>
            <pc:sldMk cId="935842877" sldId="345"/>
            <ac:spMk id="6" creationId="{3B456FC1-D716-D4B6-84EE-E9C962D425CB}"/>
          </ac:spMkLst>
        </pc:spChg>
        <pc:spChg chg="mod ord">
          <ac:chgData name="Kuula Anna-Stina" userId="7268a26c-074a-4576-8e9c-a5e8d29952c7" providerId="ADAL" clId="{19FDB03F-B6EF-417E-8ED6-B996973A8D4C}" dt="2024-08-05T12:04:31.241" v="777" actId="962"/>
          <ac:spMkLst>
            <pc:docMk/>
            <pc:sldMk cId="935842877" sldId="345"/>
            <ac:spMk id="12" creationId="{46063BA4-6D78-3C9D-2D4E-C663709EDDE4}"/>
          </ac:spMkLst>
        </pc:spChg>
        <pc:spChg chg="mod ord">
          <ac:chgData name="Kuula Anna-Stina" userId="7268a26c-074a-4576-8e9c-a5e8d29952c7" providerId="ADAL" clId="{19FDB03F-B6EF-417E-8ED6-B996973A8D4C}" dt="2024-08-05T12:04:33.931" v="778" actId="13244"/>
          <ac:spMkLst>
            <pc:docMk/>
            <pc:sldMk cId="935842877" sldId="345"/>
            <ac:spMk id="21" creationId="{BEE25CB6-9CC8-14ED-E072-CE3DAACC153E}"/>
          </ac:spMkLst>
        </pc:spChg>
        <pc:picChg chg="mod ord">
          <ac:chgData name="Kuula Anna-Stina" userId="7268a26c-074a-4576-8e9c-a5e8d29952c7" providerId="ADAL" clId="{19FDB03F-B6EF-417E-8ED6-B996973A8D4C}" dt="2024-08-05T12:05:56.636" v="794" actId="962"/>
          <ac:picMkLst>
            <pc:docMk/>
            <pc:sldMk cId="935842877" sldId="345"/>
            <ac:picMk id="7" creationId="{7D867C9E-7C70-ED02-E7C9-9CB20B7BEA31}"/>
          </ac:picMkLst>
        </pc:picChg>
      </pc:sldChg>
      <pc:sldChg chg="addSp delSp modSp mod chgLayout">
        <pc:chgData name="Kuula Anna-Stina" userId="7268a26c-074a-4576-8e9c-a5e8d29952c7" providerId="ADAL" clId="{19FDB03F-B6EF-417E-8ED6-B996973A8D4C}" dt="2024-08-05T12:06:00.286" v="795" actId="962"/>
        <pc:sldMkLst>
          <pc:docMk/>
          <pc:sldMk cId="607793235" sldId="346"/>
        </pc:sldMkLst>
        <pc:spChg chg="add del mod">
          <ac:chgData name="Kuula Anna-Stina" userId="7268a26c-074a-4576-8e9c-a5e8d29952c7" providerId="ADAL" clId="{19FDB03F-B6EF-417E-8ED6-B996973A8D4C}" dt="2024-08-05T11:59:24.272" v="662" actId="6264"/>
          <ac:spMkLst>
            <pc:docMk/>
            <pc:sldMk cId="607793235" sldId="346"/>
            <ac:spMk id="2" creationId="{6B3CEE61-6008-2A39-83DE-AC5E863CA12C}"/>
          </ac:spMkLst>
        </pc:spChg>
        <pc:spChg chg="mod ord">
          <ac:chgData name="Kuula Anna-Stina" userId="7268a26c-074a-4576-8e9c-a5e8d29952c7" providerId="ADAL" clId="{19FDB03F-B6EF-417E-8ED6-B996973A8D4C}" dt="2024-08-05T11:59:46.538" v="688" actId="1076"/>
          <ac:spMkLst>
            <pc:docMk/>
            <pc:sldMk cId="607793235" sldId="346"/>
            <ac:spMk id="3" creationId="{F80A2BB0-C13F-22BC-6A47-C4C348D5E1D7}"/>
          </ac:spMkLst>
        </pc:spChg>
        <pc:spChg chg="add del mod">
          <ac:chgData name="Kuula Anna-Stina" userId="7268a26c-074a-4576-8e9c-a5e8d29952c7" providerId="ADAL" clId="{19FDB03F-B6EF-417E-8ED6-B996973A8D4C}" dt="2024-08-05T11:59:24.272" v="662" actId="6264"/>
          <ac:spMkLst>
            <pc:docMk/>
            <pc:sldMk cId="607793235" sldId="346"/>
            <ac:spMk id="4" creationId="{F3CF8EAF-EC21-DF38-6F37-3C08ACADD9AE}"/>
          </ac:spMkLst>
        </pc:spChg>
        <pc:spChg chg="add del mod">
          <ac:chgData name="Kuula Anna-Stina" userId="7268a26c-074a-4576-8e9c-a5e8d29952c7" providerId="ADAL" clId="{19FDB03F-B6EF-417E-8ED6-B996973A8D4C}" dt="2024-08-05T11:59:24.272" v="662" actId="6264"/>
          <ac:spMkLst>
            <pc:docMk/>
            <pc:sldMk cId="607793235" sldId="346"/>
            <ac:spMk id="5" creationId="{B3EECECF-E32D-9828-229C-7FC128299111}"/>
          </ac:spMkLst>
        </pc:spChg>
        <pc:spChg chg="add mod ord">
          <ac:chgData name="Kuula Anna-Stina" userId="7268a26c-074a-4576-8e9c-a5e8d29952c7" providerId="ADAL" clId="{19FDB03F-B6EF-417E-8ED6-B996973A8D4C}" dt="2024-08-05T12:04:50.482" v="782" actId="13244"/>
          <ac:spMkLst>
            <pc:docMk/>
            <pc:sldMk cId="607793235" sldId="346"/>
            <ac:spMk id="6" creationId="{00668012-6A1B-F21E-B13F-FE3395D69347}"/>
          </ac:spMkLst>
        </pc:spChg>
        <pc:spChg chg="mod ord">
          <ac:chgData name="Kuula Anna-Stina" userId="7268a26c-074a-4576-8e9c-a5e8d29952c7" providerId="ADAL" clId="{19FDB03F-B6EF-417E-8ED6-B996973A8D4C}" dt="2024-08-05T12:04:48.513" v="781" actId="962"/>
          <ac:spMkLst>
            <pc:docMk/>
            <pc:sldMk cId="607793235" sldId="346"/>
            <ac:spMk id="12" creationId="{46063BA4-6D78-3C9D-2D4E-C663709EDDE4}"/>
          </ac:spMkLst>
        </pc:spChg>
        <pc:picChg chg="mod ord">
          <ac:chgData name="Kuula Anna-Stina" userId="7268a26c-074a-4576-8e9c-a5e8d29952c7" providerId="ADAL" clId="{19FDB03F-B6EF-417E-8ED6-B996973A8D4C}" dt="2024-08-05T12:06:00.286" v="795" actId="962"/>
          <ac:picMkLst>
            <pc:docMk/>
            <pc:sldMk cId="607793235" sldId="346"/>
            <ac:picMk id="7" creationId="{7D867C9E-7C70-ED02-E7C9-9CB20B7BEA31}"/>
          </ac:picMkLst>
        </pc:picChg>
      </pc:sldChg>
      <pc:sldChg chg="addSp delSp modSp mod chgLayout">
        <pc:chgData name="Kuula Anna-Stina" userId="7268a26c-074a-4576-8e9c-a5e8d29952c7" providerId="ADAL" clId="{19FDB03F-B6EF-417E-8ED6-B996973A8D4C}" dt="2024-08-05T12:05:42.271" v="790" actId="962"/>
        <pc:sldMkLst>
          <pc:docMk/>
          <pc:sldMk cId="1939588573" sldId="347"/>
        </pc:sldMkLst>
        <pc:spChg chg="add mod">
          <ac:chgData name="Kuula Anna-Stina" userId="7268a26c-074a-4576-8e9c-a5e8d29952c7" providerId="ADAL" clId="{19FDB03F-B6EF-417E-8ED6-B996973A8D4C}" dt="2024-08-05T11:47:45.722" v="508" actId="1076"/>
          <ac:spMkLst>
            <pc:docMk/>
            <pc:sldMk cId="1939588573" sldId="347"/>
            <ac:spMk id="3" creationId="{59C7BE61-030F-FB56-7E42-54447E95314E}"/>
          </ac:spMkLst>
        </pc:spChg>
        <pc:spChg chg="add del mod">
          <ac:chgData name="Kuula Anna-Stina" userId="7268a26c-074a-4576-8e9c-a5e8d29952c7" providerId="ADAL" clId="{19FDB03F-B6EF-417E-8ED6-B996973A8D4C}" dt="2024-08-05T11:46:17.382" v="490" actId="6264"/>
          <ac:spMkLst>
            <pc:docMk/>
            <pc:sldMk cId="1939588573" sldId="347"/>
            <ac:spMk id="4" creationId="{1CCA6E7B-2680-811A-0C4A-54BC140AAECB}"/>
          </ac:spMkLst>
        </pc:spChg>
        <pc:spChg chg="mod ord">
          <ac:chgData name="Kuula Anna-Stina" userId="7268a26c-074a-4576-8e9c-a5e8d29952c7" providerId="ADAL" clId="{19FDB03F-B6EF-417E-8ED6-B996973A8D4C}" dt="2024-08-05T12:02:48.124" v="755" actId="13244"/>
          <ac:spMkLst>
            <pc:docMk/>
            <pc:sldMk cId="1939588573" sldId="347"/>
            <ac:spMk id="5" creationId="{715BD627-3757-6FC0-EE6E-723447FB145B}"/>
          </ac:spMkLst>
        </pc:spChg>
        <pc:spChg chg="add del mod">
          <ac:chgData name="Kuula Anna-Stina" userId="7268a26c-074a-4576-8e9c-a5e8d29952c7" providerId="ADAL" clId="{19FDB03F-B6EF-417E-8ED6-B996973A8D4C}" dt="2024-08-05T11:46:17.382" v="490" actId="6264"/>
          <ac:spMkLst>
            <pc:docMk/>
            <pc:sldMk cId="1939588573" sldId="347"/>
            <ac:spMk id="6" creationId="{7D10B176-7266-3060-0C63-17639ECF6B30}"/>
          </ac:spMkLst>
        </pc:spChg>
        <pc:spChg chg="add del mod">
          <ac:chgData name="Kuula Anna-Stina" userId="7268a26c-074a-4576-8e9c-a5e8d29952c7" providerId="ADAL" clId="{19FDB03F-B6EF-417E-8ED6-B996973A8D4C}" dt="2024-08-05T11:46:17.382" v="490" actId="6264"/>
          <ac:spMkLst>
            <pc:docMk/>
            <pc:sldMk cId="1939588573" sldId="347"/>
            <ac:spMk id="7" creationId="{88E96FAB-3241-208A-D767-E922288A4F2C}"/>
          </ac:spMkLst>
        </pc:spChg>
        <pc:spChg chg="add del mod">
          <ac:chgData name="Kuula Anna-Stina" userId="7268a26c-074a-4576-8e9c-a5e8d29952c7" providerId="ADAL" clId="{19FDB03F-B6EF-417E-8ED6-B996973A8D4C}" dt="2024-08-05T11:46:17.382" v="490" actId="6264"/>
          <ac:spMkLst>
            <pc:docMk/>
            <pc:sldMk cId="1939588573" sldId="347"/>
            <ac:spMk id="8" creationId="{6D20EF41-71F7-B08A-B354-75570CD1EC0D}"/>
          </ac:spMkLst>
        </pc:spChg>
        <pc:spChg chg="add del mod">
          <ac:chgData name="Kuula Anna-Stina" userId="7268a26c-074a-4576-8e9c-a5e8d29952c7" providerId="ADAL" clId="{19FDB03F-B6EF-417E-8ED6-B996973A8D4C}" dt="2024-08-05T11:46:17.382" v="490" actId="6264"/>
          <ac:spMkLst>
            <pc:docMk/>
            <pc:sldMk cId="1939588573" sldId="347"/>
            <ac:spMk id="10" creationId="{20216417-7168-4AC4-F5B7-349DFD1D4429}"/>
          </ac:spMkLst>
        </pc:spChg>
        <pc:spChg chg="add del mod">
          <ac:chgData name="Kuula Anna-Stina" userId="7268a26c-074a-4576-8e9c-a5e8d29952c7" providerId="ADAL" clId="{19FDB03F-B6EF-417E-8ED6-B996973A8D4C}" dt="2024-08-05T11:47:28.789" v="504" actId="6264"/>
          <ac:spMkLst>
            <pc:docMk/>
            <pc:sldMk cId="1939588573" sldId="347"/>
            <ac:spMk id="11" creationId="{A45AB63C-5594-4E1D-B62E-93C3F6FFF63B}"/>
          </ac:spMkLst>
        </pc:spChg>
        <pc:spChg chg="mod ord">
          <ac:chgData name="Kuula Anna-Stina" userId="7268a26c-074a-4576-8e9c-a5e8d29952c7" providerId="ADAL" clId="{19FDB03F-B6EF-417E-8ED6-B996973A8D4C}" dt="2024-08-05T12:02:42.334" v="753" actId="962"/>
          <ac:spMkLst>
            <pc:docMk/>
            <pc:sldMk cId="1939588573" sldId="347"/>
            <ac:spMk id="12" creationId="{46063BA4-6D78-3C9D-2D4E-C663709EDDE4}"/>
          </ac:spMkLst>
        </pc:spChg>
        <pc:spChg chg="add del mod">
          <ac:chgData name="Kuula Anna-Stina" userId="7268a26c-074a-4576-8e9c-a5e8d29952c7" providerId="ADAL" clId="{19FDB03F-B6EF-417E-8ED6-B996973A8D4C}" dt="2024-08-05T11:47:28.789" v="504" actId="6264"/>
          <ac:spMkLst>
            <pc:docMk/>
            <pc:sldMk cId="1939588573" sldId="347"/>
            <ac:spMk id="13" creationId="{79B86FCA-C0DF-5214-74C3-10E5159BFB7F}"/>
          </ac:spMkLst>
        </pc:spChg>
        <pc:spChg chg="mod ord">
          <ac:chgData name="Kuula Anna-Stina" userId="7268a26c-074a-4576-8e9c-a5e8d29952c7" providerId="ADAL" clId="{19FDB03F-B6EF-417E-8ED6-B996973A8D4C}" dt="2024-08-05T12:02:43.309" v="754" actId="962"/>
          <ac:spMkLst>
            <pc:docMk/>
            <pc:sldMk cId="1939588573" sldId="347"/>
            <ac:spMk id="14" creationId="{13B5FA59-B84C-0CF2-EB62-AFC76CEC159E}"/>
          </ac:spMkLst>
        </pc:spChg>
        <pc:spChg chg="add del mod">
          <ac:chgData name="Kuula Anna-Stina" userId="7268a26c-074a-4576-8e9c-a5e8d29952c7" providerId="ADAL" clId="{19FDB03F-B6EF-417E-8ED6-B996973A8D4C}" dt="2024-08-05T11:47:28.789" v="504" actId="6264"/>
          <ac:spMkLst>
            <pc:docMk/>
            <pc:sldMk cId="1939588573" sldId="347"/>
            <ac:spMk id="15" creationId="{84CF6B1A-7B68-FDDF-4F52-DDBAF30B062F}"/>
          </ac:spMkLst>
        </pc:spChg>
        <pc:spChg chg="add del mod">
          <ac:chgData name="Kuula Anna-Stina" userId="7268a26c-074a-4576-8e9c-a5e8d29952c7" providerId="ADAL" clId="{19FDB03F-B6EF-417E-8ED6-B996973A8D4C}" dt="2024-08-05T11:47:28.789" v="504" actId="6264"/>
          <ac:spMkLst>
            <pc:docMk/>
            <pc:sldMk cId="1939588573" sldId="347"/>
            <ac:spMk id="16" creationId="{1A1540E1-6BBD-372C-BBCD-428A383FF8DE}"/>
          </ac:spMkLst>
        </pc:spChg>
        <pc:spChg chg="add del mod">
          <ac:chgData name="Kuula Anna-Stina" userId="7268a26c-074a-4576-8e9c-a5e8d29952c7" providerId="ADAL" clId="{19FDB03F-B6EF-417E-8ED6-B996973A8D4C}" dt="2024-08-05T11:47:28.789" v="504" actId="6264"/>
          <ac:spMkLst>
            <pc:docMk/>
            <pc:sldMk cId="1939588573" sldId="347"/>
            <ac:spMk id="17" creationId="{67F73DFC-14C3-7623-2A80-5D21824053A4}"/>
          </ac:spMkLst>
        </pc:spChg>
        <pc:spChg chg="mod ord">
          <ac:chgData name="Kuula Anna-Stina" userId="7268a26c-074a-4576-8e9c-a5e8d29952c7" providerId="ADAL" clId="{19FDB03F-B6EF-417E-8ED6-B996973A8D4C}" dt="2024-08-05T12:02:40.290" v="752" actId="13244"/>
          <ac:spMkLst>
            <pc:docMk/>
            <pc:sldMk cId="1939588573" sldId="347"/>
            <ac:spMk id="21" creationId="{BEE25CB6-9CC8-14ED-E072-CE3DAACC153E}"/>
          </ac:spMkLst>
        </pc:spChg>
        <pc:picChg chg="mod ord">
          <ac:chgData name="Kuula Anna-Stina" userId="7268a26c-074a-4576-8e9c-a5e8d29952c7" providerId="ADAL" clId="{19FDB03F-B6EF-417E-8ED6-B996973A8D4C}" dt="2024-08-05T12:05:42.271" v="790" actId="962"/>
          <ac:picMkLst>
            <pc:docMk/>
            <pc:sldMk cId="1939588573" sldId="347"/>
            <ac:picMk id="9" creationId="{EC3A018B-FC9E-D20F-B384-639B1C13DDB2}"/>
          </ac:picMkLst>
        </pc:picChg>
      </pc:sldChg>
      <pc:sldChg chg="addSp delSp modSp mod chgLayout">
        <pc:chgData name="Kuula Anna-Stina" userId="7268a26c-074a-4576-8e9c-a5e8d29952c7" providerId="ADAL" clId="{19FDB03F-B6EF-417E-8ED6-B996973A8D4C}" dt="2024-08-05T12:00:33.172" v="724" actId="13244"/>
        <pc:sldMkLst>
          <pc:docMk/>
          <pc:sldMk cId="117946122" sldId="348"/>
        </pc:sldMkLst>
        <pc:spChg chg="add del mod">
          <ac:chgData name="Kuula Anna-Stina" userId="7268a26c-074a-4576-8e9c-a5e8d29952c7" providerId="ADAL" clId="{19FDB03F-B6EF-417E-8ED6-B996973A8D4C}" dt="2024-08-05T11:27:58.999" v="67" actId="6264"/>
          <ac:spMkLst>
            <pc:docMk/>
            <pc:sldMk cId="117946122" sldId="348"/>
            <ac:spMk id="2" creationId="{B5FE8AC9-C250-67B1-3472-D3C414DDC892}"/>
          </ac:spMkLst>
        </pc:spChg>
        <pc:spChg chg="add del mod">
          <ac:chgData name="Kuula Anna-Stina" userId="7268a26c-074a-4576-8e9c-a5e8d29952c7" providerId="ADAL" clId="{19FDB03F-B6EF-417E-8ED6-B996973A8D4C}" dt="2024-08-05T11:27:58.999" v="67" actId="6264"/>
          <ac:spMkLst>
            <pc:docMk/>
            <pc:sldMk cId="117946122" sldId="348"/>
            <ac:spMk id="3" creationId="{0E5ECB2C-2916-FA11-7606-9EBB838FE040}"/>
          </ac:spMkLst>
        </pc:spChg>
        <pc:spChg chg="mod ord">
          <ac:chgData name="Kuula Anna-Stina" userId="7268a26c-074a-4576-8e9c-a5e8d29952c7" providerId="ADAL" clId="{19FDB03F-B6EF-417E-8ED6-B996973A8D4C}" dt="2024-08-05T12:00:33.172" v="724" actId="13244"/>
          <ac:spMkLst>
            <pc:docMk/>
            <pc:sldMk cId="117946122" sldId="348"/>
            <ac:spMk id="4" creationId="{5FB5F278-B5CF-5F49-F563-E306D0B24D75}"/>
          </ac:spMkLst>
        </pc:spChg>
        <pc:spChg chg="mod ord">
          <ac:chgData name="Kuula Anna-Stina" userId="7268a26c-074a-4576-8e9c-a5e8d29952c7" providerId="ADAL" clId="{19FDB03F-B6EF-417E-8ED6-B996973A8D4C}" dt="2024-08-05T11:43:59.267" v="444" actId="20577"/>
          <ac:spMkLst>
            <pc:docMk/>
            <pc:sldMk cId="117946122" sldId="348"/>
            <ac:spMk id="5" creationId="{715BD627-3757-6FC0-EE6E-723447FB145B}"/>
          </ac:spMkLst>
        </pc:spChg>
        <pc:spChg chg="add del mod">
          <ac:chgData name="Kuula Anna-Stina" userId="7268a26c-074a-4576-8e9c-a5e8d29952c7" providerId="ADAL" clId="{19FDB03F-B6EF-417E-8ED6-B996973A8D4C}" dt="2024-08-05T11:27:58.999" v="67" actId="6264"/>
          <ac:spMkLst>
            <pc:docMk/>
            <pc:sldMk cId="117946122" sldId="348"/>
            <ac:spMk id="6" creationId="{B53F31F7-8294-55AB-7F9F-AC1AA449D650}"/>
          </ac:spMkLst>
        </pc:spChg>
        <pc:spChg chg="add del mod">
          <ac:chgData name="Kuula Anna-Stina" userId="7268a26c-074a-4576-8e9c-a5e8d29952c7" providerId="ADAL" clId="{19FDB03F-B6EF-417E-8ED6-B996973A8D4C}" dt="2024-08-05T11:27:58.999" v="67" actId="6264"/>
          <ac:spMkLst>
            <pc:docMk/>
            <pc:sldMk cId="117946122" sldId="348"/>
            <ac:spMk id="7" creationId="{DAB7D83F-20B2-8AD5-5AD3-227C003D0502}"/>
          </ac:spMkLst>
        </pc:spChg>
        <pc:spChg chg="add del mod">
          <ac:chgData name="Kuula Anna-Stina" userId="7268a26c-074a-4576-8e9c-a5e8d29952c7" providerId="ADAL" clId="{19FDB03F-B6EF-417E-8ED6-B996973A8D4C}" dt="2024-08-05T11:27:58.999" v="67" actId="6264"/>
          <ac:spMkLst>
            <pc:docMk/>
            <pc:sldMk cId="117946122" sldId="348"/>
            <ac:spMk id="8" creationId="{8A8540F5-4075-1FC8-53CE-7AD2F83A2F84}"/>
          </ac:spMkLst>
        </pc:spChg>
        <pc:spChg chg="add del mod">
          <ac:chgData name="Kuula Anna-Stina" userId="7268a26c-074a-4576-8e9c-a5e8d29952c7" providerId="ADAL" clId="{19FDB03F-B6EF-417E-8ED6-B996973A8D4C}" dt="2024-08-05T11:33:13.605" v="283" actId="6264"/>
          <ac:spMkLst>
            <pc:docMk/>
            <pc:sldMk cId="117946122" sldId="348"/>
            <ac:spMk id="9" creationId="{3522E0FD-EAB2-5A23-3769-EA0C75516DC6}"/>
          </ac:spMkLst>
        </pc:spChg>
        <pc:spChg chg="add del mod">
          <ac:chgData name="Kuula Anna-Stina" userId="7268a26c-074a-4576-8e9c-a5e8d29952c7" providerId="ADAL" clId="{19FDB03F-B6EF-417E-8ED6-B996973A8D4C}" dt="2024-08-05T11:33:13.605" v="283" actId="6264"/>
          <ac:spMkLst>
            <pc:docMk/>
            <pc:sldMk cId="117946122" sldId="348"/>
            <ac:spMk id="10" creationId="{73104EBB-0D95-B295-9E36-46DEF1C95FA6}"/>
          </ac:spMkLst>
        </pc:spChg>
        <pc:spChg chg="add del mod">
          <ac:chgData name="Kuula Anna-Stina" userId="7268a26c-074a-4576-8e9c-a5e8d29952c7" providerId="ADAL" clId="{19FDB03F-B6EF-417E-8ED6-B996973A8D4C}" dt="2024-08-05T11:33:13.605" v="283" actId="6264"/>
          <ac:spMkLst>
            <pc:docMk/>
            <pc:sldMk cId="117946122" sldId="348"/>
            <ac:spMk id="11" creationId="{141F2149-F1AB-C650-47D6-67E65F43EE0E}"/>
          </ac:spMkLst>
        </pc:spChg>
        <pc:spChg chg="mod ord">
          <ac:chgData name="Kuula Anna-Stina" userId="7268a26c-074a-4576-8e9c-a5e8d29952c7" providerId="ADAL" clId="{19FDB03F-B6EF-417E-8ED6-B996973A8D4C}" dt="2024-08-05T12:00:26.469" v="721" actId="962"/>
          <ac:spMkLst>
            <pc:docMk/>
            <pc:sldMk cId="117946122" sldId="348"/>
            <ac:spMk id="12" creationId="{46063BA4-6D78-3C9D-2D4E-C663709EDDE4}"/>
          </ac:spMkLst>
        </pc:spChg>
        <pc:spChg chg="add del mod">
          <ac:chgData name="Kuula Anna-Stina" userId="7268a26c-074a-4576-8e9c-a5e8d29952c7" providerId="ADAL" clId="{19FDB03F-B6EF-417E-8ED6-B996973A8D4C}" dt="2024-08-05T11:33:13.605" v="283" actId="6264"/>
          <ac:spMkLst>
            <pc:docMk/>
            <pc:sldMk cId="117946122" sldId="348"/>
            <ac:spMk id="13" creationId="{FCC7F0EE-81EA-EA20-B898-8231D268C4DB}"/>
          </ac:spMkLst>
        </pc:spChg>
        <pc:spChg chg="mod ord">
          <ac:chgData name="Kuula Anna-Stina" userId="7268a26c-074a-4576-8e9c-a5e8d29952c7" providerId="ADAL" clId="{19FDB03F-B6EF-417E-8ED6-B996973A8D4C}" dt="2024-08-05T12:00:27.422" v="722" actId="962"/>
          <ac:spMkLst>
            <pc:docMk/>
            <pc:sldMk cId="117946122" sldId="348"/>
            <ac:spMk id="14" creationId="{13B5FA59-B84C-0CF2-EB62-AFC76CEC159E}"/>
          </ac:spMkLst>
        </pc:spChg>
        <pc:spChg chg="add del mod">
          <ac:chgData name="Kuula Anna-Stina" userId="7268a26c-074a-4576-8e9c-a5e8d29952c7" providerId="ADAL" clId="{19FDB03F-B6EF-417E-8ED6-B996973A8D4C}" dt="2024-08-05T11:33:13.605" v="283" actId="6264"/>
          <ac:spMkLst>
            <pc:docMk/>
            <pc:sldMk cId="117946122" sldId="348"/>
            <ac:spMk id="15" creationId="{D364A676-40A9-E29D-E0FB-77ED7684CD3F}"/>
          </ac:spMkLst>
        </pc:spChg>
        <pc:spChg chg="mod ord">
          <ac:chgData name="Kuula Anna-Stina" userId="7268a26c-074a-4576-8e9c-a5e8d29952c7" providerId="ADAL" clId="{19FDB03F-B6EF-417E-8ED6-B996973A8D4C}" dt="2024-08-05T12:00:29.013" v="723" actId="13244"/>
          <ac:spMkLst>
            <pc:docMk/>
            <pc:sldMk cId="117946122" sldId="348"/>
            <ac:spMk id="21" creationId="{BEE25CB6-9CC8-14ED-E072-CE3DAACC153E}"/>
          </ac:spMkLst>
        </pc:spChg>
      </pc:sldChg>
      <pc:sldChg chg="addSp delSp modSp mod chgLayout">
        <pc:chgData name="Kuula Anna-Stina" userId="7268a26c-074a-4576-8e9c-a5e8d29952c7" providerId="ADAL" clId="{19FDB03F-B6EF-417E-8ED6-B996973A8D4C}" dt="2024-08-05T12:00:50.129" v="728" actId="13244"/>
        <pc:sldMkLst>
          <pc:docMk/>
          <pc:sldMk cId="4281005132" sldId="349"/>
        </pc:sldMkLst>
        <pc:spChg chg="add del mod">
          <ac:chgData name="Kuula Anna-Stina" userId="7268a26c-074a-4576-8e9c-a5e8d29952c7" providerId="ADAL" clId="{19FDB03F-B6EF-417E-8ED6-B996973A8D4C}" dt="2024-08-05T11:28:15.447" v="70" actId="6264"/>
          <ac:spMkLst>
            <pc:docMk/>
            <pc:sldMk cId="4281005132" sldId="349"/>
            <ac:spMk id="2" creationId="{1A3EE968-1628-6649-5F28-0209ACE0E5F4}"/>
          </ac:spMkLst>
        </pc:spChg>
        <pc:spChg chg="add del mod">
          <ac:chgData name="Kuula Anna-Stina" userId="7268a26c-074a-4576-8e9c-a5e8d29952c7" providerId="ADAL" clId="{19FDB03F-B6EF-417E-8ED6-B996973A8D4C}" dt="2024-08-05T11:28:15.447" v="70" actId="6264"/>
          <ac:spMkLst>
            <pc:docMk/>
            <pc:sldMk cId="4281005132" sldId="349"/>
            <ac:spMk id="3" creationId="{273796B5-BC7B-4D0F-08AD-ABCAFB0EA20B}"/>
          </ac:spMkLst>
        </pc:spChg>
        <pc:spChg chg="mod ord">
          <ac:chgData name="Kuula Anna-Stina" userId="7268a26c-074a-4576-8e9c-a5e8d29952c7" providerId="ADAL" clId="{19FDB03F-B6EF-417E-8ED6-B996973A8D4C}" dt="2024-08-05T11:44:30.325" v="461" actId="20577"/>
          <ac:spMkLst>
            <pc:docMk/>
            <pc:sldMk cId="4281005132" sldId="349"/>
            <ac:spMk id="4" creationId="{5FB5F278-B5CF-5F49-F563-E306D0B24D75}"/>
          </ac:spMkLst>
        </pc:spChg>
        <pc:spChg chg="mod ord">
          <ac:chgData name="Kuula Anna-Stina" userId="7268a26c-074a-4576-8e9c-a5e8d29952c7" providerId="ADAL" clId="{19FDB03F-B6EF-417E-8ED6-B996973A8D4C}" dt="2024-08-05T12:00:50.129" v="728" actId="13244"/>
          <ac:spMkLst>
            <pc:docMk/>
            <pc:sldMk cId="4281005132" sldId="349"/>
            <ac:spMk id="5" creationId="{715BD627-3757-6FC0-EE6E-723447FB145B}"/>
          </ac:spMkLst>
        </pc:spChg>
        <pc:spChg chg="add del mod">
          <ac:chgData name="Kuula Anna-Stina" userId="7268a26c-074a-4576-8e9c-a5e8d29952c7" providerId="ADAL" clId="{19FDB03F-B6EF-417E-8ED6-B996973A8D4C}" dt="2024-08-05T11:28:15.447" v="70" actId="6264"/>
          <ac:spMkLst>
            <pc:docMk/>
            <pc:sldMk cId="4281005132" sldId="349"/>
            <ac:spMk id="6" creationId="{71633921-AA7B-D1E9-1E4F-9E161F64DF3D}"/>
          </ac:spMkLst>
        </pc:spChg>
        <pc:spChg chg="add del mod">
          <ac:chgData name="Kuula Anna-Stina" userId="7268a26c-074a-4576-8e9c-a5e8d29952c7" providerId="ADAL" clId="{19FDB03F-B6EF-417E-8ED6-B996973A8D4C}" dt="2024-08-05T11:28:15.447" v="70" actId="6264"/>
          <ac:spMkLst>
            <pc:docMk/>
            <pc:sldMk cId="4281005132" sldId="349"/>
            <ac:spMk id="7" creationId="{DCBD90C2-DBD3-A417-6745-80A60BEC13CD}"/>
          </ac:spMkLst>
        </pc:spChg>
        <pc:spChg chg="add del mod">
          <ac:chgData name="Kuula Anna-Stina" userId="7268a26c-074a-4576-8e9c-a5e8d29952c7" providerId="ADAL" clId="{19FDB03F-B6EF-417E-8ED6-B996973A8D4C}" dt="2024-08-05T11:28:15.447" v="70" actId="6264"/>
          <ac:spMkLst>
            <pc:docMk/>
            <pc:sldMk cId="4281005132" sldId="349"/>
            <ac:spMk id="8" creationId="{A0DD8FCF-7525-ADED-9A3D-8172BB6B01F3}"/>
          </ac:spMkLst>
        </pc:spChg>
        <pc:spChg chg="mod ord">
          <ac:chgData name="Kuula Anna-Stina" userId="7268a26c-074a-4576-8e9c-a5e8d29952c7" providerId="ADAL" clId="{19FDB03F-B6EF-417E-8ED6-B996973A8D4C}" dt="2024-08-05T12:00:41.486" v="725" actId="962"/>
          <ac:spMkLst>
            <pc:docMk/>
            <pc:sldMk cId="4281005132" sldId="349"/>
            <ac:spMk id="12" creationId="{46063BA4-6D78-3C9D-2D4E-C663709EDDE4}"/>
          </ac:spMkLst>
        </pc:spChg>
        <pc:spChg chg="mod ord">
          <ac:chgData name="Kuula Anna-Stina" userId="7268a26c-074a-4576-8e9c-a5e8d29952c7" providerId="ADAL" clId="{19FDB03F-B6EF-417E-8ED6-B996973A8D4C}" dt="2024-08-05T12:00:42.210" v="726" actId="962"/>
          <ac:spMkLst>
            <pc:docMk/>
            <pc:sldMk cId="4281005132" sldId="349"/>
            <ac:spMk id="14" creationId="{13B5FA59-B84C-0CF2-EB62-AFC76CEC159E}"/>
          </ac:spMkLst>
        </pc:spChg>
        <pc:spChg chg="mod ord">
          <ac:chgData name="Kuula Anna-Stina" userId="7268a26c-074a-4576-8e9c-a5e8d29952c7" providerId="ADAL" clId="{19FDB03F-B6EF-417E-8ED6-B996973A8D4C}" dt="2024-08-05T12:00:44.035" v="727" actId="13244"/>
          <ac:spMkLst>
            <pc:docMk/>
            <pc:sldMk cId="4281005132" sldId="349"/>
            <ac:spMk id="21" creationId="{BEE25CB6-9CC8-14ED-E072-CE3DAACC153E}"/>
          </ac:spMkLst>
        </pc:spChg>
      </pc:sldChg>
      <pc:sldChg chg="addSp delSp modSp mod chgLayout">
        <pc:chgData name="Kuula Anna-Stina" userId="7268a26c-074a-4576-8e9c-a5e8d29952c7" providerId="ADAL" clId="{19FDB03F-B6EF-417E-8ED6-B996973A8D4C}" dt="2024-08-05T12:01:04.327" v="732" actId="13244"/>
        <pc:sldMkLst>
          <pc:docMk/>
          <pc:sldMk cId="1590035313" sldId="350"/>
        </pc:sldMkLst>
        <pc:spChg chg="add del mod">
          <ac:chgData name="Kuula Anna-Stina" userId="7268a26c-074a-4576-8e9c-a5e8d29952c7" providerId="ADAL" clId="{19FDB03F-B6EF-417E-8ED6-B996973A8D4C}" dt="2024-08-05T11:34:41.147" v="293" actId="6264"/>
          <ac:spMkLst>
            <pc:docMk/>
            <pc:sldMk cId="1590035313" sldId="350"/>
            <ac:spMk id="2" creationId="{0CABCC6C-D579-3574-FF9B-2910E66DE837}"/>
          </ac:spMkLst>
        </pc:spChg>
        <pc:spChg chg="add del mod">
          <ac:chgData name="Kuula Anna-Stina" userId="7268a26c-074a-4576-8e9c-a5e8d29952c7" providerId="ADAL" clId="{19FDB03F-B6EF-417E-8ED6-B996973A8D4C}" dt="2024-08-05T11:34:41.147" v="293" actId="6264"/>
          <ac:spMkLst>
            <pc:docMk/>
            <pc:sldMk cId="1590035313" sldId="350"/>
            <ac:spMk id="3" creationId="{0B01D7AB-1D03-EED1-EB5B-E390181020F4}"/>
          </ac:spMkLst>
        </pc:spChg>
        <pc:spChg chg="mod ord">
          <ac:chgData name="Kuula Anna-Stina" userId="7268a26c-074a-4576-8e9c-a5e8d29952c7" providerId="ADAL" clId="{19FDB03F-B6EF-417E-8ED6-B996973A8D4C}" dt="2024-08-05T11:44:47.744" v="471" actId="20577"/>
          <ac:spMkLst>
            <pc:docMk/>
            <pc:sldMk cId="1590035313" sldId="350"/>
            <ac:spMk id="4" creationId="{5FB5F278-B5CF-5F49-F563-E306D0B24D75}"/>
          </ac:spMkLst>
        </pc:spChg>
        <pc:spChg chg="mod ord">
          <ac:chgData name="Kuula Anna-Stina" userId="7268a26c-074a-4576-8e9c-a5e8d29952c7" providerId="ADAL" clId="{19FDB03F-B6EF-417E-8ED6-B996973A8D4C}" dt="2024-08-05T12:01:04.327" v="732" actId="13244"/>
          <ac:spMkLst>
            <pc:docMk/>
            <pc:sldMk cId="1590035313" sldId="350"/>
            <ac:spMk id="5" creationId="{715BD627-3757-6FC0-EE6E-723447FB145B}"/>
          </ac:spMkLst>
        </pc:spChg>
        <pc:spChg chg="add del mod">
          <ac:chgData name="Kuula Anna-Stina" userId="7268a26c-074a-4576-8e9c-a5e8d29952c7" providerId="ADAL" clId="{19FDB03F-B6EF-417E-8ED6-B996973A8D4C}" dt="2024-08-05T11:34:41.147" v="293" actId="6264"/>
          <ac:spMkLst>
            <pc:docMk/>
            <pc:sldMk cId="1590035313" sldId="350"/>
            <ac:spMk id="6" creationId="{7A238587-3EF2-0BC8-BAAF-B47C5CDA26C0}"/>
          </ac:spMkLst>
        </pc:spChg>
        <pc:spChg chg="add del mod">
          <ac:chgData name="Kuula Anna-Stina" userId="7268a26c-074a-4576-8e9c-a5e8d29952c7" providerId="ADAL" clId="{19FDB03F-B6EF-417E-8ED6-B996973A8D4C}" dt="2024-08-05T11:34:41.147" v="293" actId="6264"/>
          <ac:spMkLst>
            <pc:docMk/>
            <pc:sldMk cId="1590035313" sldId="350"/>
            <ac:spMk id="7" creationId="{204E8D45-1497-7582-3831-468D577B7A96}"/>
          </ac:spMkLst>
        </pc:spChg>
        <pc:spChg chg="add del mod">
          <ac:chgData name="Kuula Anna-Stina" userId="7268a26c-074a-4576-8e9c-a5e8d29952c7" providerId="ADAL" clId="{19FDB03F-B6EF-417E-8ED6-B996973A8D4C}" dt="2024-08-05T11:34:41.147" v="293" actId="6264"/>
          <ac:spMkLst>
            <pc:docMk/>
            <pc:sldMk cId="1590035313" sldId="350"/>
            <ac:spMk id="8" creationId="{719C70E8-CC73-468A-2BED-3BDC9C8784F7}"/>
          </ac:spMkLst>
        </pc:spChg>
        <pc:spChg chg="mod ord">
          <ac:chgData name="Kuula Anna-Stina" userId="7268a26c-074a-4576-8e9c-a5e8d29952c7" providerId="ADAL" clId="{19FDB03F-B6EF-417E-8ED6-B996973A8D4C}" dt="2024-08-05T12:00:56.601" v="729" actId="962"/>
          <ac:spMkLst>
            <pc:docMk/>
            <pc:sldMk cId="1590035313" sldId="350"/>
            <ac:spMk id="12" creationId="{46063BA4-6D78-3C9D-2D4E-C663709EDDE4}"/>
          </ac:spMkLst>
        </pc:spChg>
        <pc:spChg chg="mod ord">
          <ac:chgData name="Kuula Anna-Stina" userId="7268a26c-074a-4576-8e9c-a5e8d29952c7" providerId="ADAL" clId="{19FDB03F-B6EF-417E-8ED6-B996973A8D4C}" dt="2024-08-05T12:00:57.317" v="730" actId="962"/>
          <ac:spMkLst>
            <pc:docMk/>
            <pc:sldMk cId="1590035313" sldId="350"/>
            <ac:spMk id="14" creationId="{13B5FA59-B84C-0CF2-EB62-AFC76CEC159E}"/>
          </ac:spMkLst>
        </pc:spChg>
        <pc:spChg chg="mod ord">
          <ac:chgData name="Kuula Anna-Stina" userId="7268a26c-074a-4576-8e9c-a5e8d29952c7" providerId="ADAL" clId="{19FDB03F-B6EF-417E-8ED6-B996973A8D4C}" dt="2024-08-05T12:01:01.525" v="731" actId="13244"/>
          <ac:spMkLst>
            <pc:docMk/>
            <pc:sldMk cId="1590035313" sldId="350"/>
            <ac:spMk id="21" creationId="{BEE25CB6-9CC8-14ED-E072-CE3DAACC153E}"/>
          </ac:spMkLst>
        </pc:spChg>
      </pc:sldChg>
      <pc:sldChg chg="addSp delSp modSp mod chgLayout">
        <pc:chgData name="Kuula Anna-Stina" userId="7268a26c-074a-4576-8e9c-a5e8d29952c7" providerId="ADAL" clId="{19FDB03F-B6EF-417E-8ED6-B996973A8D4C}" dt="2024-08-05T12:05:22.257" v="789" actId="962"/>
        <pc:sldMkLst>
          <pc:docMk/>
          <pc:sldMk cId="3071559132" sldId="351"/>
        </pc:sldMkLst>
        <pc:spChg chg="add del mod">
          <ac:chgData name="Kuula Anna-Stina" userId="7268a26c-074a-4576-8e9c-a5e8d29952c7" providerId="ADAL" clId="{19FDB03F-B6EF-417E-8ED6-B996973A8D4C}" dt="2024-08-05T11:45:04.384" v="472" actId="6264"/>
          <ac:spMkLst>
            <pc:docMk/>
            <pc:sldMk cId="3071559132" sldId="351"/>
            <ac:spMk id="2" creationId="{611ED7B3-779C-3964-CF98-59BB5F28CE2C}"/>
          </ac:spMkLst>
        </pc:spChg>
        <pc:spChg chg="add del mod">
          <ac:chgData name="Kuula Anna-Stina" userId="7268a26c-074a-4576-8e9c-a5e8d29952c7" providerId="ADAL" clId="{19FDB03F-B6EF-417E-8ED6-B996973A8D4C}" dt="2024-08-05T11:45:04.384" v="472" actId="6264"/>
          <ac:spMkLst>
            <pc:docMk/>
            <pc:sldMk cId="3071559132" sldId="351"/>
            <ac:spMk id="3" creationId="{179C08C2-EAAB-9C82-8C5D-C25E1FBC49F0}"/>
          </ac:spMkLst>
        </pc:spChg>
        <pc:spChg chg="mod ord">
          <ac:chgData name="Kuula Anna-Stina" userId="7268a26c-074a-4576-8e9c-a5e8d29952c7" providerId="ADAL" clId="{19FDB03F-B6EF-417E-8ED6-B996973A8D4C}" dt="2024-08-05T12:02:20.165" v="750" actId="962"/>
          <ac:spMkLst>
            <pc:docMk/>
            <pc:sldMk cId="3071559132" sldId="351"/>
            <ac:spMk id="5" creationId="{715BD627-3757-6FC0-EE6E-723447FB145B}"/>
          </ac:spMkLst>
        </pc:spChg>
        <pc:spChg chg="add del mod">
          <ac:chgData name="Kuula Anna-Stina" userId="7268a26c-074a-4576-8e9c-a5e8d29952c7" providerId="ADAL" clId="{19FDB03F-B6EF-417E-8ED6-B996973A8D4C}" dt="2024-08-05T11:45:04.384" v="472" actId="6264"/>
          <ac:spMkLst>
            <pc:docMk/>
            <pc:sldMk cId="3071559132" sldId="351"/>
            <ac:spMk id="6" creationId="{4A95183D-6E4F-E897-3691-CF2C1C283771}"/>
          </ac:spMkLst>
        </pc:spChg>
        <pc:spChg chg="add del mod">
          <ac:chgData name="Kuula Anna-Stina" userId="7268a26c-074a-4576-8e9c-a5e8d29952c7" providerId="ADAL" clId="{19FDB03F-B6EF-417E-8ED6-B996973A8D4C}" dt="2024-08-05T11:45:04.384" v="472" actId="6264"/>
          <ac:spMkLst>
            <pc:docMk/>
            <pc:sldMk cId="3071559132" sldId="351"/>
            <ac:spMk id="7" creationId="{2AA571F4-B125-2DCF-71BF-B013573B5E5A}"/>
          </ac:spMkLst>
        </pc:spChg>
        <pc:spChg chg="add del mod">
          <ac:chgData name="Kuula Anna-Stina" userId="7268a26c-074a-4576-8e9c-a5e8d29952c7" providerId="ADAL" clId="{19FDB03F-B6EF-417E-8ED6-B996973A8D4C}" dt="2024-08-05T11:45:04.384" v="472" actId="6264"/>
          <ac:spMkLst>
            <pc:docMk/>
            <pc:sldMk cId="3071559132" sldId="351"/>
            <ac:spMk id="8" creationId="{38BAE76F-F3EB-2CC4-F589-0F491BEBA177}"/>
          </ac:spMkLst>
        </pc:spChg>
        <pc:spChg chg="mod ord">
          <ac:chgData name="Kuula Anna-Stina" userId="7268a26c-074a-4576-8e9c-a5e8d29952c7" providerId="ADAL" clId="{19FDB03F-B6EF-417E-8ED6-B996973A8D4C}" dt="2024-08-05T12:01:54.799" v="743" actId="962"/>
          <ac:spMkLst>
            <pc:docMk/>
            <pc:sldMk cId="3071559132" sldId="351"/>
            <ac:spMk id="12" creationId="{46063BA4-6D78-3C9D-2D4E-C663709EDDE4}"/>
          </ac:spMkLst>
        </pc:spChg>
        <pc:spChg chg="mod ord">
          <ac:chgData name="Kuula Anna-Stina" userId="7268a26c-074a-4576-8e9c-a5e8d29952c7" providerId="ADAL" clId="{19FDB03F-B6EF-417E-8ED6-B996973A8D4C}" dt="2024-08-05T12:01:55.713" v="744" actId="962"/>
          <ac:spMkLst>
            <pc:docMk/>
            <pc:sldMk cId="3071559132" sldId="351"/>
            <ac:spMk id="14" creationId="{13B5FA59-B84C-0CF2-EB62-AFC76CEC159E}"/>
          </ac:spMkLst>
        </pc:spChg>
        <pc:spChg chg="mod ord">
          <ac:chgData name="Kuula Anna-Stina" userId="7268a26c-074a-4576-8e9c-a5e8d29952c7" providerId="ADAL" clId="{19FDB03F-B6EF-417E-8ED6-B996973A8D4C}" dt="2024-08-05T12:02:00.129" v="745" actId="13244"/>
          <ac:spMkLst>
            <pc:docMk/>
            <pc:sldMk cId="3071559132" sldId="351"/>
            <ac:spMk id="21" creationId="{BEE25CB6-9CC8-14ED-E072-CE3DAACC153E}"/>
          </ac:spMkLst>
        </pc:spChg>
        <pc:picChg chg="mod ord">
          <ac:chgData name="Kuula Anna-Stina" userId="7268a26c-074a-4576-8e9c-a5e8d29952c7" providerId="ADAL" clId="{19FDB03F-B6EF-417E-8ED6-B996973A8D4C}" dt="2024-08-05T12:05:22.257" v="789" actId="962"/>
          <ac:picMkLst>
            <pc:docMk/>
            <pc:sldMk cId="3071559132" sldId="351"/>
            <ac:picMk id="4" creationId="{F89751E6-2EEA-7A8C-CECD-9EAA0B23BAA5}"/>
          </ac:picMkLst>
        </pc:picChg>
      </pc:sldChg>
      <pc:sldChg chg="delSp modSp add mod ord modClrScheme chgLayout">
        <pc:chgData name="Kuula Anna-Stina" userId="7268a26c-074a-4576-8e9c-a5e8d29952c7" providerId="ADAL" clId="{19FDB03F-B6EF-417E-8ED6-B996973A8D4C}" dt="2024-08-05T12:01:14.594" v="735" actId="13244"/>
        <pc:sldMkLst>
          <pc:docMk/>
          <pc:sldMk cId="3807476807" sldId="352"/>
        </pc:sldMkLst>
        <pc:spChg chg="mod ord">
          <ac:chgData name="Kuula Anna-Stina" userId="7268a26c-074a-4576-8e9c-a5e8d29952c7" providerId="ADAL" clId="{19FDB03F-B6EF-417E-8ED6-B996973A8D4C}" dt="2024-08-05T12:01:14.594" v="735" actId="13244"/>
          <ac:spMkLst>
            <pc:docMk/>
            <pc:sldMk cId="3807476807" sldId="352"/>
            <ac:spMk id="2" creationId="{996A37F3-CA0D-F306-49BF-E29E58D7FF01}"/>
          </ac:spMkLst>
        </pc:spChg>
        <pc:spChg chg="del mod">
          <ac:chgData name="Kuula Anna-Stina" userId="7268a26c-074a-4576-8e9c-a5e8d29952c7" providerId="ADAL" clId="{19FDB03F-B6EF-417E-8ED6-B996973A8D4C}" dt="2024-08-05T11:40:19.835" v="375" actId="700"/>
          <ac:spMkLst>
            <pc:docMk/>
            <pc:sldMk cId="3807476807" sldId="352"/>
            <ac:spMk id="10" creationId="{25E457DC-522F-AC45-F053-32029BAFC763}"/>
          </ac:spMkLst>
        </pc:spChg>
        <pc:spChg chg="mod ord">
          <ac:chgData name="Kuula Anna-Stina" userId="7268a26c-074a-4576-8e9c-a5e8d29952c7" providerId="ADAL" clId="{19FDB03F-B6EF-417E-8ED6-B996973A8D4C}" dt="2024-08-05T12:01:12.295" v="733" actId="962"/>
          <ac:spMkLst>
            <pc:docMk/>
            <pc:sldMk cId="3807476807" sldId="352"/>
            <ac:spMk id="12" creationId="{46063BA4-6D78-3C9D-2D4E-C663709EDDE4}"/>
          </ac:spMkLst>
        </pc:spChg>
        <pc:spChg chg="mod ord">
          <ac:chgData name="Kuula Anna-Stina" userId="7268a26c-074a-4576-8e9c-a5e8d29952c7" providerId="ADAL" clId="{19FDB03F-B6EF-417E-8ED6-B996973A8D4C}" dt="2024-08-05T12:01:13.128" v="734" actId="962"/>
          <ac:spMkLst>
            <pc:docMk/>
            <pc:sldMk cId="3807476807" sldId="352"/>
            <ac:spMk id="14" creationId="{13B5FA59-B84C-0CF2-EB62-AFC76CEC159E}"/>
          </ac:spMkLst>
        </pc:spChg>
        <pc:spChg chg="mod ord">
          <ac:chgData name="Kuula Anna-Stina" userId="7268a26c-074a-4576-8e9c-a5e8d29952c7" providerId="ADAL" clId="{19FDB03F-B6EF-417E-8ED6-B996973A8D4C}" dt="2024-08-05T11:40:38.284" v="379" actId="5793"/>
          <ac:spMkLst>
            <pc:docMk/>
            <pc:sldMk cId="3807476807" sldId="352"/>
            <ac:spMk id="16" creationId="{2632BC59-61D8-836E-BA7E-8E4AC7164176}"/>
          </ac:spMkLst>
        </pc:spChg>
        <pc:spChg chg="del mod">
          <ac:chgData name="Kuula Anna-Stina" userId="7268a26c-074a-4576-8e9c-a5e8d29952c7" providerId="ADAL" clId="{19FDB03F-B6EF-417E-8ED6-B996973A8D4C}" dt="2024-08-05T11:40:41.048" v="380" actId="478"/>
          <ac:spMkLst>
            <pc:docMk/>
            <pc:sldMk cId="3807476807" sldId="352"/>
            <ac:spMk id="18" creationId="{B9077DA0-2C00-8473-9BBC-08331308A281}"/>
          </ac:spMkLst>
        </pc:spChg>
      </pc:sldChg>
    </pc:docChg>
  </pc:docChgLst>
  <pc:docChgLst>
    <pc:chgData name="Siimekselä Tiina" userId="24ef8aca-7fa4-4c0a-a912-b672974e553e" providerId="ADAL" clId="{378B3163-B655-405B-8592-78A6E00A6240}"/>
    <pc:docChg chg="undo redo custSel addSld delSld modSld sldOrd">
      <pc:chgData name="Siimekselä Tiina" userId="24ef8aca-7fa4-4c0a-a912-b672974e553e" providerId="ADAL" clId="{378B3163-B655-405B-8592-78A6E00A6240}" dt="2024-05-02T06:00:23.039" v="12672" actId="962"/>
      <pc:docMkLst>
        <pc:docMk/>
      </pc:docMkLst>
      <pc:sldChg chg="modSp mod">
        <pc:chgData name="Siimekselä Tiina" userId="24ef8aca-7fa4-4c0a-a912-b672974e553e" providerId="ADAL" clId="{378B3163-B655-405B-8592-78A6E00A6240}" dt="2024-04-30T06:57:40.910" v="9929" actId="20577"/>
        <pc:sldMkLst>
          <pc:docMk/>
          <pc:sldMk cId="1321143066" sldId="299"/>
        </pc:sldMkLst>
        <pc:spChg chg="mod">
          <ac:chgData name="Siimekselä Tiina" userId="24ef8aca-7fa4-4c0a-a912-b672974e553e" providerId="ADAL" clId="{378B3163-B655-405B-8592-78A6E00A6240}" dt="2024-04-30T06:57:40.910" v="9929" actId="20577"/>
          <ac:spMkLst>
            <pc:docMk/>
            <pc:sldMk cId="1321143066" sldId="299"/>
            <ac:spMk id="2" creationId="{B96E23E9-DE3F-A7C1-6A2B-65B651E3CB80}"/>
          </ac:spMkLst>
        </pc:spChg>
      </pc:sldChg>
      <pc:sldChg chg="modSp mod">
        <pc:chgData name="Siimekselä Tiina" userId="24ef8aca-7fa4-4c0a-a912-b672974e553e" providerId="ADAL" clId="{378B3163-B655-405B-8592-78A6E00A6240}" dt="2024-04-30T10:28:54.608" v="11774" actId="14100"/>
        <pc:sldMkLst>
          <pc:docMk/>
          <pc:sldMk cId="403889746" sldId="301"/>
        </pc:sldMkLst>
        <pc:spChg chg="mod">
          <ac:chgData name="Siimekselä Tiina" userId="24ef8aca-7fa4-4c0a-a912-b672974e553e" providerId="ADAL" clId="{378B3163-B655-405B-8592-78A6E00A6240}" dt="2024-04-30T10:28:54.608" v="11774" actId="14100"/>
          <ac:spMkLst>
            <pc:docMk/>
            <pc:sldMk cId="403889746" sldId="301"/>
            <ac:spMk id="3" creationId="{847C80C8-F2C6-FAF1-ADD1-7A8CBCBE8D58}"/>
          </ac:spMkLst>
        </pc:spChg>
        <pc:spChg chg="mod">
          <ac:chgData name="Siimekselä Tiina" userId="24ef8aca-7fa4-4c0a-a912-b672974e553e" providerId="ADAL" clId="{378B3163-B655-405B-8592-78A6E00A6240}" dt="2024-04-30T10:28:26.826" v="11729" actId="14100"/>
          <ac:spMkLst>
            <pc:docMk/>
            <pc:sldMk cId="403889746" sldId="301"/>
            <ac:spMk id="7" creationId="{CB4B24B8-544C-5EB5-3C0F-F94EBE8AF9FB}"/>
          </ac:spMkLst>
        </pc:spChg>
      </pc:sldChg>
      <pc:sldChg chg="modSp mod">
        <pc:chgData name="Siimekselä Tiina" userId="24ef8aca-7fa4-4c0a-a912-b672974e553e" providerId="ADAL" clId="{378B3163-B655-405B-8592-78A6E00A6240}" dt="2024-04-25T04:29:46.660" v="9922" actId="20577"/>
        <pc:sldMkLst>
          <pc:docMk/>
          <pc:sldMk cId="4034050138" sldId="306"/>
        </pc:sldMkLst>
        <pc:spChg chg="mod">
          <ac:chgData name="Siimekselä Tiina" userId="24ef8aca-7fa4-4c0a-a912-b672974e553e" providerId="ADAL" clId="{378B3163-B655-405B-8592-78A6E00A6240}" dt="2024-04-25T04:29:46.660" v="9922" actId="20577"/>
          <ac:spMkLst>
            <pc:docMk/>
            <pc:sldMk cId="4034050138" sldId="306"/>
            <ac:spMk id="6" creationId="{C45645AB-21D8-365A-4BA3-20B6A3D5383B}"/>
          </ac:spMkLst>
        </pc:spChg>
      </pc:sldChg>
      <pc:sldChg chg="addSp delSp modSp mod chgLayout">
        <pc:chgData name="Siimekselä Tiina" userId="24ef8aca-7fa4-4c0a-a912-b672974e553e" providerId="ADAL" clId="{378B3163-B655-405B-8592-78A6E00A6240}" dt="2024-04-30T09:43:02.635" v="11178" actId="255"/>
        <pc:sldMkLst>
          <pc:docMk/>
          <pc:sldMk cId="4201183508" sldId="312"/>
        </pc:sldMkLst>
        <pc:spChg chg="add del mod">
          <ac:chgData name="Siimekselä Tiina" userId="24ef8aca-7fa4-4c0a-a912-b672974e553e" providerId="ADAL" clId="{378B3163-B655-405B-8592-78A6E00A6240}" dt="2024-04-30T09:08:48.857" v="10176" actId="478"/>
          <ac:spMkLst>
            <pc:docMk/>
            <pc:sldMk cId="4201183508" sldId="312"/>
            <ac:spMk id="3" creationId="{06DA5A75-B4C7-23BE-FB96-927B8676A822}"/>
          </ac:spMkLst>
        </pc:spChg>
        <pc:spChg chg="add mod ord">
          <ac:chgData name="Siimekselä Tiina" userId="24ef8aca-7fa4-4c0a-a912-b672974e553e" providerId="ADAL" clId="{378B3163-B655-405B-8592-78A6E00A6240}" dt="2024-04-30T09:16:31.055" v="10624" actId="27636"/>
          <ac:spMkLst>
            <pc:docMk/>
            <pc:sldMk cId="4201183508" sldId="312"/>
            <ac:spMk id="4" creationId="{5FB5F278-B5CF-5F49-F563-E306D0B24D75}"/>
          </ac:spMkLst>
        </pc:spChg>
        <pc:spChg chg="mod ord">
          <ac:chgData name="Siimekselä Tiina" userId="24ef8aca-7fa4-4c0a-a912-b672974e553e" providerId="ADAL" clId="{378B3163-B655-405B-8592-78A6E00A6240}" dt="2024-04-30T09:12:08.555" v="10257" actId="27636"/>
          <ac:spMkLst>
            <pc:docMk/>
            <pc:sldMk cId="4201183508" sldId="312"/>
            <ac:spMk id="5" creationId="{715BD627-3757-6FC0-EE6E-723447FB145B}"/>
          </ac:spMkLst>
        </pc:spChg>
        <pc:spChg chg="mod ord">
          <ac:chgData name="Siimekselä Tiina" userId="24ef8aca-7fa4-4c0a-a912-b672974e553e" providerId="ADAL" clId="{378B3163-B655-405B-8592-78A6E00A6240}" dt="2024-04-30T09:12:08.524" v="10255" actId="700"/>
          <ac:spMkLst>
            <pc:docMk/>
            <pc:sldMk cId="4201183508" sldId="312"/>
            <ac:spMk id="12" creationId="{46063BA4-6D78-3C9D-2D4E-C663709EDDE4}"/>
          </ac:spMkLst>
        </pc:spChg>
        <pc:spChg chg="mod ord">
          <ac:chgData name="Siimekselä Tiina" userId="24ef8aca-7fa4-4c0a-a912-b672974e553e" providerId="ADAL" clId="{378B3163-B655-405B-8592-78A6E00A6240}" dt="2024-04-30T09:12:08.524" v="10255" actId="700"/>
          <ac:spMkLst>
            <pc:docMk/>
            <pc:sldMk cId="4201183508" sldId="312"/>
            <ac:spMk id="14" creationId="{13B5FA59-B84C-0CF2-EB62-AFC76CEC159E}"/>
          </ac:spMkLst>
        </pc:spChg>
        <pc:spChg chg="mod ord">
          <ac:chgData name="Siimekselä Tiina" userId="24ef8aca-7fa4-4c0a-a912-b672974e553e" providerId="ADAL" clId="{378B3163-B655-405B-8592-78A6E00A6240}" dt="2024-04-30T09:43:02.635" v="11178" actId="255"/>
          <ac:spMkLst>
            <pc:docMk/>
            <pc:sldMk cId="4201183508" sldId="312"/>
            <ac:spMk id="21" creationId="{BEE25CB6-9CC8-14ED-E072-CE3DAACC153E}"/>
          </ac:spMkLst>
        </pc:spChg>
        <pc:picChg chg="del">
          <ac:chgData name="Siimekselä Tiina" userId="24ef8aca-7fa4-4c0a-a912-b672974e553e" providerId="ADAL" clId="{378B3163-B655-405B-8592-78A6E00A6240}" dt="2024-04-30T09:08:33.057" v="10174" actId="478"/>
          <ac:picMkLst>
            <pc:docMk/>
            <pc:sldMk cId="4201183508" sldId="312"/>
            <ac:picMk id="9" creationId="{EC3A018B-FC9E-D20F-B384-639B1C13DDB2}"/>
          </ac:picMkLst>
        </pc:picChg>
      </pc:sldChg>
      <pc:sldChg chg="modSp mod ord">
        <pc:chgData name="Siimekselä Tiina" userId="24ef8aca-7fa4-4c0a-a912-b672974e553e" providerId="ADAL" clId="{378B3163-B655-405B-8592-78A6E00A6240}" dt="2024-04-30T10:30:12.596" v="11777" actId="20577"/>
        <pc:sldMkLst>
          <pc:docMk/>
          <pc:sldMk cId="2854695510" sldId="319"/>
        </pc:sldMkLst>
        <pc:spChg chg="mod">
          <ac:chgData name="Siimekselä Tiina" userId="24ef8aca-7fa4-4c0a-a912-b672974e553e" providerId="ADAL" clId="{378B3163-B655-405B-8592-78A6E00A6240}" dt="2024-04-24T08:44:05.653" v="6011" actId="27636"/>
          <ac:spMkLst>
            <pc:docMk/>
            <pc:sldMk cId="2854695510" sldId="319"/>
            <ac:spMk id="2" creationId="{996A37F3-CA0D-F306-49BF-E29E58D7FF01}"/>
          </ac:spMkLst>
        </pc:spChg>
        <pc:spChg chg="mod">
          <ac:chgData name="Siimekselä Tiina" userId="24ef8aca-7fa4-4c0a-a912-b672974e553e" providerId="ADAL" clId="{378B3163-B655-405B-8592-78A6E00A6240}" dt="2024-04-30T10:30:12.596" v="11777" actId="20577"/>
          <ac:spMkLst>
            <pc:docMk/>
            <pc:sldMk cId="2854695510" sldId="319"/>
            <ac:spMk id="10" creationId="{25E457DC-522F-AC45-F053-32029BAFC763}"/>
          </ac:spMkLst>
        </pc:spChg>
      </pc:sldChg>
      <pc:sldChg chg="del">
        <pc:chgData name="Siimekselä Tiina" userId="24ef8aca-7fa4-4c0a-a912-b672974e553e" providerId="ADAL" clId="{378B3163-B655-405B-8592-78A6E00A6240}" dt="2024-04-24T09:40:11.944" v="7265" actId="2696"/>
        <pc:sldMkLst>
          <pc:docMk/>
          <pc:sldMk cId="3014523024" sldId="320"/>
        </pc:sldMkLst>
      </pc:sldChg>
      <pc:sldChg chg="del">
        <pc:chgData name="Siimekselä Tiina" userId="24ef8aca-7fa4-4c0a-a912-b672974e553e" providerId="ADAL" clId="{378B3163-B655-405B-8592-78A6E00A6240}" dt="2024-04-22T10:57:30.054" v="5956" actId="2696"/>
        <pc:sldMkLst>
          <pc:docMk/>
          <pc:sldMk cId="1054173712" sldId="321"/>
        </pc:sldMkLst>
      </pc:sldChg>
      <pc:sldChg chg="del">
        <pc:chgData name="Siimekselä Tiina" userId="24ef8aca-7fa4-4c0a-a912-b672974e553e" providerId="ADAL" clId="{378B3163-B655-405B-8592-78A6E00A6240}" dt="2024-04-22T10:57:34.666" v="5957" actId="2696"/>
        <pc:sldMkLst>
          <pc:docMk/>
          <pc:sldMk cId="2553733231" sldId="322"/>
        </pc:sldMkLst>
      </pc:sldChg>
      <pc:sldChg chg="del">
        <pc:chgData name="Siimekselä Tiina" userId="24ef8aca-7fa4-4c0a-a912-b672974e553e" providerId="ADAL" clId="{378B3163-B655-405B-8592-78A6E00A6240}" dt="2024-04-22T10:57:38.587" v="5958" actId="2696"/>
        <pc:sldMkLst>
          <pc:docMk/>
          <pc:sldMk cId="4266558531" sldId="323"/>
        </pc:sldMkLst>
      </pc:sldChg>
      <pc:sldChg chg="del">
        <pc:chgData name="Siimekselä Tiina" userId="24ef8aca-7fa4-4c0a-a912-b672974e553e" providerId="ADAL" clId="{378B3163-B655-405B-8592-78A6E00A6240}" dt="2024-04-22T10:57:43.487" v="5959" actId="2696"/>
        <pc:sldMkLst>
          <pc:docMk/>
          <pc:sldMk cId="4157027329" sldId="324"/>
        </pc:sldMkLst>
      </pc:sldChg>
      <pc:sldChg chg="del">
        <pc:chgData name="Siimekselä Tiina" userId="24ef8aca-7fa4-4c0a-a912-b672974e553e" providerId="ADAL" clId="{378B3163-B655-405B-8592-78A6E00A6240}" dt="2024-04-24T09:39:58.418" v="7261" actId="2696"/>
        <pc:sldMkLst>
          <pc:docMk/>
          <pc:sldMk cId="3005504724" sldId="325"/>
        </pc:sldMkLst>
      </pc:sldChg>
      <pc:sldChg chg="del">
        <pc:chgData name="Siimekselä Tiina" userId="24ef8aca-7fa4-4c0a-a912-b672974e553e" providerId="ADAL" clId="{378B3163-B655-405B-8592-78A6E00A6240}" dt="2024-04-22T10:58:04.252" v="5960" actId="2696"/>
        <pc:sldMkLst>
          <pc:docMk/>
          <pc:sldMk cId="2416524775" sldId="326"/>
        </pc:sldMkLst>
      </pc:sldChg>
      <pc:sldChg chg="addSp delSp modSp mod ord">
        <pc:chgData name="Siimekselä Tiina" userId="24ef8aca-7fa4-4c0a-a912-b672974e553e" providerId="ADAL" clId="{378B3163-B655-405B-8592-78A6E00A6240}" dt="2024-05-02T05:54:06.406" v="12268" actId="20577"/>
        <pc:sldMkLst>
          <pc:docMk/>
          <pc:sldMk cId="2070823489" sldId="328"/>
        </pc:sldMkLst>
        <pc:spChg chg="add mod">
          <ac:chgData name="Siimekselä Tiina" userId="24ef8aca-7fa4-4c0a-a912-b672974e553e" providerId="ADAL" clId="{378B3163-B655-405B-8592-78A6E00A6240}" dt="2024-05-02T05:54:06.406" v="12268" actId="20577"/>
          <ac:spMkLst>
            <pc:docMk/>
            <pc:sldMk cId="2070823489" sldId="328"/>
            <ac:spMk id="3" creationId="{E84F4C12-0097-BD62-03E9-2365EED99541}"/>
          </ac:spMkLst>
        </pc:spChg>
        <pc:spChg chg="mod">
          <ac:chgData name="Siimekselä Tiina" userId="24ef8aca-7fa4-4c0a-a912-b672974e553e" providerId="ADAL" clId="{378B3163-B655-405B-8592-78A6E00A6240}" dt="2024-05-02T05:48:39.825" v="12101" actId="20577"/>
          <ac:spMkLst>
            <pc:docMk/>
            <pc:sldMk cId="2070823489" sldId="328"/>
            <ac:spMk id="5" creationId="{715BD627-3757-6FC0-EE6E-723447FB145B}"/>
          </ac:spMkLst>
        </pc:spChg>
        <pc:spChg chg="mod">
          <ac:chgData name="Siimekselä Tiina" userId="24ef8aca-7fa4-4c0a-a912-b672974e553e" providerId="ADAL" clId="{378B3163-B655-405B-8592-78A6E00A6240}" dt="2024-05-02T05:39:27.562" v="11799" actId="20577"/>
          <ac:spMkLst>
            <pc:docMk/>
            <pc:sldMk cId="2070823489" sldId="328"/>
            <ac:spMk id="21" creationId="{BEE25CB6-9CC8-14ED-E072-CE3DAACC153E}"/>
          </ac:spMkLst>
        </pc:spChg>
        <pc:picChg chg="del mod">
          <ac:chgData name="Siimekselä Tiina" userId="24ef8aca-7fa4-4c0a-a912-b672974e553e" providerId="ADAL" clId="{378B3163-B655-405B-8592-78A6E00A6240}" dt="2024-05-02T05:45:33.260" v="11830" actId="478"/>
          <ac:picMkLst>
            <pc:docMk/>
            <pc:sldMk cId="2070823489" sldId="328"/>
            <ac:picMk id="9" creationId="{118457F6-7B83-B562-C445-087048870EEF}"/>
          </ac:picMkLst>
        </pc:picChg>
      </pc:sldChg>
      <pc:sldChg chg="del">
        <pc:chgData name="Siimekselä Tiina" userId="24ef8aca-7fa4-4c0a-a912-b672974e553e" providerId="ADAL" clId="{378B3163-B655-405B-8592-78A6E00A6240}" dt="2024-04-24T09:39:55.291" v="7260" actId="2696"/>
        <pc:sldMkLst>
          <pc:docMk/>
          <pc:sldMk cId="2373807261" sldId="329"/>
        </pc:sldMkLst>
      </pc:sldChg>
      <pc:sldChg chg="del">
        <pc:chgData name="Siimekselä Tiina" userId="24ef8aca-7fa4-4c0a-a912-b672974e553e" providerId="ADAL" clId="{378B3163-B655-405B-8592-78A6E00A6240}" dt="2024-04-24T09:40:02.468" v="7262" actId="2696"/>
        <pc:sldMkLst>
          <pc:docMk/>
          <pc:sldMk cId="4029372416" sldId="330"/>
        </pc:sldMkLst>
      </pc:sldChg>
      <pc:sldChg chg="del">
        <pc:chgData name="Siimekselä Tiina" userId="24ef8aca-7fa4-4c0a-a912-b672974e553e" providerId="ADAL" clId="{378B3163-B655-405B-8592-78A6E00A6240}" dt="2024-04-24T09:40:05.372" v="7263" actId="2696"/>
        <pc:sldMkLst>
          <pc:docMk/>
          <pc:sldMk cId="3672080818" sldId="331"/>
        </pc:sldMkLst>
      </pc:sldChg>
      <pc:sldChg chg="del">
        <pc:chgData name="Siimekselä Tiina" userId="24ef8aca-7fa4-4c0a-a912-b672974e553e" providerId="ADAL" clId="{378B3163-B655-405B-8592-78A6E00A6240}" dt="2024-04-24T09:40:09.127" v="7264" actId="2696"/>
        <pc:sldMkLst>
          <pc:docMk/>
          <pc:sldMk cId="1550451180" sldId="332"/>
        </pc:sldMkLst>
      </pc:sldChg>
      <pc:sldChg chg="del">
        <pc:chgData name="Siimekselä Tiina" userId="24ef8aca-7fa4-4c0a-a912-b672974e553e" providerId="ADAL" clId="{378B3163-B655-405B-8592-78A6E00A6240}" dt="2024-04-24T09:40:15.176" v="7266" actId="2696"/>
        <pc:sldMkLst>
          <pc:docMk/>
          <pc:sldMk cId="3647706332" sldId="333"/>
        </pc:sldMkLst>
      </pc:sldChg>
      <pc:sldChg chg="del">
        <pc:chgData name="Siimekselä Tiina" userId="24ef8aca-7fa4-4c0a-a912-b672974e553e" providerId="ADAL" clId="{378B3163-B655-405B-8592-78A6E00A6240}" dt="2024-04-24T09:40:18.228" v="7267" actId="2696"/>
        <pc:sldMkLst>
          <pc:docMk/>
          <pc:sldMk cId="865804088" sldId="334"/>
        </pc:sldMkLst>
      </pc:sldChg>
      <pc:sldChg chg="del">
        <pc:chgData name="Siimekselä Tiina" userId="24ef8aca-7fa4-4c0a-a912-b672974e553e" providerId="ADAL" clId="{378B3163-B655-405B-8592-78A6E00A6240}" dt="2024-04-24T09:40:21.497" v="7268" actId="2696"/>
        <pc:sldMkLst>
          <pc:docMk/>
          <pc:sldMk cId="1229394398" sldId="335"/>
        </pc:sldMkLst>
      </pc:sldChg>
      <pc:sldChg chg="del">
        <pc:chgData name="Siimekselä Tiina" userId="24ef8aca-7fa4-4c0a-a912-b672974e553e" providerId="ADAL" clId="{378B3163-B655-405B-8592-78A6E00A6240}" dt="2024-04-24T09:40:24.630" v="7269" actId="2696"/>
        <pc:sldMkLst>
          <pc:docMk/>
          <pc:sldMk cId="3546579677" sldId="336"/>
        </pc:sldMkLst>
      </pc:sldChg>
      <pc:sldChg chg="del">
        <pc:chgData name="Siimekselä Tiina" userId="24ef8aca-7fa4-4c0a-a912-b672974e553e" providerId="ADAL" clId="{378B3163-B655-405B-8592-78A6E00A6240}" dt="2024-04-24T09:40:27.408" v="7270" actId="2696"/>
        <pc:sldMkLst>
          <pc:docMk/>
          <pc:sldMk cId="3490430905" sldId="337"/>
        </pc:sldMkLst>
      </pc:sldChg>
      <pc:sldChg chg="del">
        <pc:chgData name="Siimekselä Tiina" userId="24ef8aca-7fa4-4c0a-a912-b672974e553e" providerId="ADAL" clId="{378B3163-B655-405B-8592-78A6E00A6240}" dt="2024-04-24T09:40:31.064" v="7271" actId="2696"/>
        <pc:sldMkLst>
          <pc:docMk/>
          <pc:sldMk cId="2236247411" sldId="338"/>
        </pc:sldMkLst>
      </pc:sldChg>
      <pc:sldChg chg="del">
        <pc:chgData name="Siimekselä Tiina" userId="24ef8aca-7fa4-4c0a-a912-b672974e553e" providerId="ADAL" clId="{378B3163-B655-405B-8592-78A6E00A6240}" dt="2024-04-24T09:40:37.519" v="7272" actId="2696"/>
        <pc:sldMkLst>
          <pc:docMk/>
          <pc:sldMk cId="2861102759" sldId="339"/>
        </pc:sldMkLst>
      </pc:sldChg>
      <pc:sldChg chg="addSp delSp modSp add mod">
        <pc:chgData name="Siimekselä Tiina" userId="24ef8aca-7fa4-4c0a-a912-b672974e553e" providerId="ADAL" clId="{378B3163-B655-405B-8592-78A6E00A6240}" dt="2024-04-15T09:32:23.350" v="1740" actId="27636"/>
        <pc:sldMkLst>
          <pc:docMk/>
          <pc:sldMk cId="2817530777" sldId="340"/>
        </pc:sldMkLst>
        <pc:spChg chg="add del mod">
          <ac:chgData name="Siimekselä Tiina" userId="24ef8aca-7fa4-4c0a-a912-b672974e553e" providerId="ADAL" clId="{378B3163-B655-405B-8592-78A6E00A6240}" dt="2024-04-15T07:04:49.312" v="938" actId="931"/>
          <ac:spMkLst>
            <pc:docMk/>
            <pc:sldMk cId="2817530777" sldId="340"/>
            <ac:spMk id="3" creationId="{0417A400-4DE9-459E-CCE6-762D0D4A9B12}"/>
          </ac:spMkLst>
        </pc:spChg>
        <pc:spChg chg="mod">
          <ac:chgData name="Siimekselä Tiina" userId="24ef8aca-7fa4-4c0a-a912-b672974e553e" providerId="ADAL" clId="{378B3163-B655-405B-8592-78A6E00A6240}" dt="2024-04-15T09:32:23.350" v="1740" actId="27636"/>
          <ac:spMkLst>
            <pc:docMk/>
            <pc:sldMk cId="2817530777" sldId="340"/>
            <ac:spMk id="5" creationId="{715BD627-3757-6FC0-EE6E-723447FB145B}"/>
          </ac:spMkLst>
        </pc:spChg>
        <pc:picChg chg="add mod">
          <ac:chgData name="Siimekselä Tiina" userId="24ef8aca-7fa4-4c0a-a912-b672974e553e" providerId="ADAL" clId="{378B3163-B655-405B-8592-78A6E00A6240}" dt="2024-04-15T07:05:47.737" v="1031" actId="1076"/>
          <ac:picMkLst>
            <pc:docMk/>
            <pc:sldMk cId="2817530777" sldId="340"/>
            <ac:picMk id="6" creationId="{841AE0A1-6833-05B2-DA45-A2A8A264E8A5}"/>
          </ac:picMkLst>
        </pc:picChg>
        <pc:picChg chg="del">
          <ac:chgData name="Siimekselä Tiina" userId="24ef8aca-7fa4-4c0a-a912-b672974e553e" providerId="ADAL" clId="{378B3163-B655-405B-8592-78A6E00A6240}" dt="2024-04-15T07:03:21.893" v="937" actId="478"/>
          <ac:picMkLst>
            <pc:docMk/>
            <pc:sldMk cId="2817530777" sldId="340"/>
            <ac:picMk id="9" creationId="{EC3A018B-FC9E-D20F-B384-639B1C13DDB2}"/>
          </ac:picMkLst>
        </pc:picChg>
      </pc:sldChg>
      <pc:sldChg chg="modSp add mod">
        <pc:chgData name="Siimekselä Tiina" userId="24ef8aca-7fa4-4c0a-a912-b672974e553e" providerId="ADAL" clId="{378B3163-B655-405B-8592-78A6E00A6240}" dt="2024-04-15T11:05:25.172" v="2685" actId="14100"/>
        <pc:sldMkLst>
          <pc:docMk/>
          <pc:sldMk cId="2371555061" sldId="341"/>
        </pc:sldMkLst>
        <pc:spChg chg="mod">
          <ac:chgData name="Siimekselä Tiina" userId="24ef8aca-7fa4-4c0a-a912-b672974e553e" providerId="ADAL" clId="{378B3163-B655-405B-8592-78A6E00A6240}" dt="2024-04-15T11:05:25.172" v="2685" actId="14100"/>
          <ac:spMkLst>
            <pc:docMk/>
            <pc:sldMk cId="2371555061" sldId="341"/>
            <ac:spMk id="5" creationId="{715BD627-3757-6FC0-EE6E-723447FB145B}"/>
          </ac:spMkLst>
        </pc:spChg>
      </pc:sldChg>
      <pc:sldChg chg="delSp modSp add mod">
        <pc:chgData name="Siimekselä Tiina" userId="24ef8aca-7fa4-4c0a-a912-b672974e553e" providerId="ADAL" clId="{378B3163-B655-405B-8592-78A6E00A6240}" dt="2024-04-15T11:18:19.624" v="3671" actId="207"/>
        <pc:sldMkLst>
          <pc:docMk/>
          <pc:sldMk cId="4262087373" sldId="342"/>
        </pc:sldMkLst>
        <pc:spChg chg="mod">
          <ac:chgData name="Siimekselä Tiina" userId="24ef8aca-7fa4-4c0a-a912-b672974e553e" providerId="ADAL" clId="{378B3163-B655-405B-8592-78A6E00A6240}" dt="2024-04-15T11:18:19.624" v="3671" actId="207"/>
          <ac:spMkLst>
            <pc:docMk/>
            <pc:sldMk cId="4262087373" sldId="342"/>
            <ac:spMk id="5" creationId="{715BD627-3757-6FC0-EE6E-723447FB145B}"/>
          </ac:spMkLst>
        </pc:spChg>
        <pc:spChg chg="del">
          <ac:chgData name="Siimekselä Tiina" userId="24ef8aca-7fa4-4c0a-a912-b672974e553e" providerId="ADAL" clId="{378B3163-B655-405B-8592-78A6E00A6240}" dt="2024-04-15T11:17:47.285" v="3638" actId="478"/>
          <ac:spMkLst>
            <pc:docMk/>
            <pc:sldMk cId="4262087373" sldId="342"/>
            <ac:spMk id="14" creationId="{13B5FA59-B84C-0CF2-EB62-AFC76CEC159E}"/>
          </ac:spMkLst>
        </pc:spChg>
        <pc:picChg chg="mod">
          <ac:chgData name="Siimekselä Tiina" userId="24ef8aca-7fa4-4c0a-a912-b672974e553e" providerId="ADAL" clId="{378B3163-B655-405B-8592-78A6E00A6240}" dt="2024-04-15T11:18:07.429" v="3670" actId="1076"/>
          <ac:picMkLst>
            <pc:docMk/>
            <pc:sldMk cId="4262087373" sldId="342"/>
            <ac:picMk id="6" creationId="{841AE0A1-6833-05B2-DA45-A2A8A264E8A5}"/>
          </ac:picMkLst>
        </pc:picChg>
      </pc:sldChg>
      <pc:sldChg chg="addSp delSp modSp add mod">
        <pc:chgData name="Siimekselä Tiina" userId="24ef8aca-7fa4-4c0a-a912-b672974e553e" providerId="ADAL" clId="{378B3163-B655-405B-8592-78A6E00A6240}" dt="2024-04-15T11:53:27.475" v="4226" actId="20577"/>
        <pc:sldMkLst>
          <pc:docMk/>
          <pc:sldMk cId="3885074520" sldId="343"/>
        </pc:sldMkLst>
        <pc:spChg chg="add del mod">
          <ac:chgData name="Siimekselä Tiina" userId="24ef8aca-7fa4-4c0a-a912-b672974e553e" providerId="ADAL" clId="{378B3163-B655-405B-8592-78A6E00A6240}" dt="2024-04-15T11:41:13.589" v="3690" actId="931"/>
          <ac:spMkLst>
            <pc:docMk/>
            <pc:sldMk cId="3885074520" sldId="343"/>
            <ac:spMk id="3" creationId="{81388F55-ECD5-DA78-001E-91BFDC999E65}"/>
          </ac:spMkLst>
        </pc:spChg>
        <pc:spChg chg="mod">
          <ac:chgData name="Siimekselä Tiina" userId="24ef8aca-7fa4-4c0a-a912-b672974e553e" providerId="ADAL" clId="{378B3163-B655-405B-8592-78A6E00A6240}" dt="2024-04-15T11:53:27.475" v="4226" actId="20577"/>
          <ac:spMkLst>
            <pc:docMk/>
            <pc:sldMk cId="3885074520" sldId="343"/>
            <ac:spMk id="5" creationId="{715BD627-3757-6FC0-EE6E-723447FB145B}"/>
          </ac:spMkLst>
        </pc:spChg>
        <pc:picChg chg="del mod">
          <ac:chgData name="Siimekselä Tiina" userId="24ef8aca-7fa4-4c0a-a912-b672974e553e" providerId="ADAL" clId="{378B3163-B655-405B-8592-78A6E00A6240}" dt="2024-04-15T11:41:06.177" v="3689" actId="478"/>
          <ac:picMkLst>
            <pc:docMk/>
            <pc:sldMk cId="3885074520" sldId="343"/>
            <ac:picMk id="6" creationId="{841AE0A1-6833-05B2-DA45-A2A8A264E8A5}"/>
          </ac:picMkLst>
        </pc:picChg>
        <pc:picChg chg="add mod">
          <ac:chgData name="Siimekselä Tiina" userId="24ef8aca-7fa4-4c0a-a912-b672974e553e" providerId="ADAL" clId="{378B3163-B655-405B-8592-78A6E00A6240}" dt="2024-04-15T11:42:08.706" v="3842" actId="1076"/>
          <ac:picMkLst>
            <pc:docMk/>
            <pc:sldMk cId="3885074520" sldId="343"/>
            <ac:picMk id="7" creationId="{1797CCEB-54B4-3011-8796-C3854B96B4E7}"/>
          </ac:picMkLst>
        </pc:picChg>
      </pc:sldChg>
      <pc:sldChg chg="addSp delSp modSp add mod">
        <pc:chgData name="Siimekselä Tiina" userId="24ef8aca-7fa4-4c0a-a912-b672974e553e" providerId="ADAL" clId="{378B3163-B655-405B-8592-78A6E00A6240}" dt="2024-04-17T08:57:04.779" v="5231" actId="1076"/>
        <pc:sldMkLst>
          <pc:docMk/>
          <pc:sldMk cId="3158042622" sldId="344"/>
        </pc:sldMkLst>
        <pc:spChg chg="add del mod">
          <ac:chgData name="Siimekselä Tiina" userId="24ef8aca-7fa4-4c0a-a912-b672974e553e" providerId="ADAL" clId="{378B3163-B655-405B-8592-78A6E00A6240}" dt="2024-04-15T12:15:30.094" v="4231" actId="931"/>
          <ac:spMkLst>
            <pc:docMk/>
            <pc:sldMk cId="3158042622" sldId="344"/>
            <ac:spMk id="3" creationId="{2EE36668-13D9-8DA2-C8B9-1E842228E83B}"/>
          </ac:spMkLst>
        </pc:spChg>
        <pc:spChg chg="mod">
          <ac:chgData name="Siimekselä Tiina" userId="24ef8aca-7fa4-4c0a-a912-b672974e553e" providerId="ADAL" clId="{378B3163-B655-405B-8592-78A6E00A6240}" dt="2024-04-17T08:56:38.392" v="5230" actId="27636"/>
          <ac:spMkLst>
            <pc:docMk/>
            <pc:sldMk cId="3158042622" sldId="344"/>
            <ac:spMk id="5" creationId="{715BD627-3757-6FC0-EE6E-723447FB145B}"/>
          </ac:spMkLst>
        </pc:spChg>
        <pc:picChg chg="add mod">
          <ac:chgData name="Siimekselä Tiina" userId="24ef8aca-7fa4-4c0a-a912-b672974e553e" providerId="ADAL" clId="{378B3163-B655-405B-8592-78A6E00A6240}" dt="2024-04-17T08:57:04.779" v="5231" actId="1076"/>
          <ac:picMkLst>
            <pc:docMk/>
            <pc:sldMk cId="3158042622" sldId="344"/>
            <ac:picMk id="6" creationId="{889BE20B-625F-6E5F-C7EF-D101E39705C3}"/>
          </ac:picMkLst>
        </pc:picChg>
        <pc:picChg chg="del">
          <ac:chgData name="Siimekselä Tiina" userId="24ef8aca-7fa4-4c0a-a912-b672974e553e" providerId="ADAL" clId="{378B3163-B655-405B-8592-78A6E00A6240}" dt="2024-04-15T12:15:23.594" v="4230" actId="478"/>
          <ac:picMkLst>
            <pc:docMk/>
            <pc:sldMk cId="3158042622" sldId="344"/>
            <ac:picMk id="7" creationId="{1797CCEB-54B4-3011-8796-C3854B96B4E7}"/>
          </ac:picMkLst>
        </pc:picChg>
      </pc:sldChg>
      <pc:sldChg chg="addSp delSp modSp add mod">
        <pc:chgData name="Siimekselä Tiina" userId="24ef8aca-7fa4-4c0a-a912-b672974e553e" providerId="ADAL" clId="{378B3163-B655-405B-8592-78A6E00A6240}" dt="2024-04-18T05:52:46.085" v="5916" actId="14100"/>
        <pc:sldMkLst>
          <pc:docMk/>
          <pc:sldMk cId="935842877" sldId="345"/>
        </pc:sldMkLst>
        <pc:spChg chg="add del mod">
          <ac:chgData name="Siimekselä Tiina" userId="24ef8aca-7fa4-4c0a-a912-b672974e553e" providerId="ADAL" clId="{378B3163-B655-405B-8592-78A6E00A6240}" dt="2024-04-17T08:58:42.666" v="5247" actId="931"/>
          <ac:spMkLst>
            <pc:docMk/>
            <pc:sldMk cId="935842877" sldId="345"/>
            <ac:spMk id="3" creationId="{3A1FCC51-CDB2-D61B-7406-1CF2E6B547A3}"/>
          </ac:spMkLst>
        </pc:spChg>
        <pc:spChg chg="mod">
          <ac:chgData name="Siimekselä Tiina" userId="24ef8aca-7fa4-4c0a-a912-b672974e553e" providerId="ADAL" clId="{378B3163-B655-405B-8592-78A6E00A6240}" dt="2024-04-18T05:52:46.085" v="5916" actId="14100"/>
          <ac:spMkLst>
            <pc:docMk/>
            <pc:sldMk cId="935842877" sldId="345"/>
            <ac:spMk id="5" creationId="{715BD627-3757-6FC0-EE6E-723447FB145B}"/>
          </ac:spMkLst>
        </pc:spChg>
        <pc:spChg chg="mod">
          <ac:chgData name="Siimekselä Tiina" userId="24ef8aca-7fa4-4c0a-a912-b672974e553e" providerId="ADAL" clId="{378B3163-B655-405B-8592-78A6E00A6240}" dt="2024-04-18T05:50:43.061" v="5845" actId="27636"/>
          <ac:spMkLst>
            <pc:docMk/>
            <pc:sldMk cId="935842877" sldId="345"/>
            <ac:spMk id="21" creationId="{BEE25CB6-9CC8-14ED-E072-CE3DAACC153E}"/>
          </ac:spMkLst>
        </pc:spChg>
        <pc:picChg chg="del">
          <ac:chgData name="Siimekselä Tiina" userId="24ef8aca-7fa4-4c0a-a912-b672974e553e" providerId="ADAL" clId="{378B3163-B655-405B-8592-78A6E00A6240}" dt="2024-04-17T08:58:23.126" v="5246" actId="478"/>
          <ac:picMkLst>
            <pc:docMk/>
            <pc:sldMk cId="935842877" sldId="345"/>
            <ac:picMk id="6" creationId="{889BE20B-625F-6E5F-C7EF-D101E39705C3}"/>
          </ac:picMkLst>
        </pc:picChg>
        <pc:picChg chg="add mod">
          <ac:chgData name="Siimekselä Tiina" userId="24ef8aca-7fa4-4c0a-a912-b672974e553e" providerId="ADAL" clId="{378B3163-B655-405B-8592-78A6E00A6240}" dt="2024-04-18T05:48:51.779" v="5780" actId="1076"/>
          <ac:picMkLst>
            <pc:docMk/>
            <pc:sldMk cId="935842877" sldId="345"/>
            <ac:picMk id="7" creationId="{7D867C9E-7C70-ED02-E7C9-9CB20B7BEA31}"/>
          </ac:picMkLst>
        </pc:picChg>
      </pc:sldChg>
      <pc:sldChg chg="addSp delSp modSp add mod">
        <pc:chgData name="Siimekselä Tiina" userId="24ef8aca-7fa4-4c0a-a912-b672974e553e" providerId="ADAL" clId="{378B3163-B655-405B-8592-78A6E00A6240}" dt="2024-04-25T04:00:59.433" v="7923" actId="20577"/>
        <pc:sldMkLst>
          <pc:docMk/>
          <pc:sldMk cId="607793235" sldId="346"/>
        </pc:sldMkLst>
        <pc:spChg chg="add mod">
          <ac:chgData name="Siimekselä Tiina" userId="24ef8aca-7fa4-4c0a-a912-b672974e553e" providerId="ADAL" clId="{378B3163-B655-405B-8592-78A6E00A6240}" dt="2024-04-25T04:00:59.433" v="7923" actId="20577"/>
          <ac:spMkLst>
            <pc:docMk/>
            <pc:sldMk cId="607793235" sldId="346"/>
            <ac:spMk id="3" creationId="{F80A2BB0-C13F-22BC-6A47-C4C348D5E1D7}"/>
          </ac:spMkLst>
        </pc:spChg>
        <pc:spChg chg="del">
          <ac:chgData name="Siimekselä Tiina" userId="24ef8aca-7fa4-4c0a-a912-b672974e553e" providerId="ADAL" clId="{378B3163-B655-405B-8592-78A6E00A6240}" dt="2024-04-22T10:13:24.832" v="5922" actId="478"/>
          <ac:spMkLst>
            <pc:docMk/>
            <pc:sldMk cId="607793235" sldId="346"/>
            <ac:spMk id="5" creationId="{715BD627-3757-6FC0-EE6E-723447FB145B}"/>
          </ac:spMkLst>
        </pc:spChg>
        <pc:spChg chg="del mod">
          <ac:chgData name="Siimekselä Tiina" userId="24ef8aca-7fa4-4c0a-a912-b672974e553e" providerId="ADAL" clId="{378B3163-B655-405B-8592-78A6E00A6240}" dt="2024-04-22T10:13:29.937" v="5923" actId="478"/>
          <ac:spMkLst>
            <pc:docMk/>
            <pc:sldMk cId="607793235" sldId="346"/>
            <ac:spMk id="21" creationId="{BEE25CB6-9CC8-14ED-E072-CE3DAACC153E}"/>
          </ac:spMkLst>
        </pc:spChg>
        <pc:picChg chg="mod">
          <ac:chgData name="Siimekselä Tiina" userId="24ef8aca-7fa4-4c0a-a912-b672974e553e" providerId="ADAL" clId="{378B3163-B655-405B-8592-78A6E00A6240}" dt="2024-04-22T10:16:16.743" v="5954" actId="1076"/>
          <ac:picMkLst>
            <pc:docMk/>
            <pc:sldMk cId="607793235" sldId="346"/>
            <ac:picMk id="7" creationId="{7D867C9E-7C70-ED02-E7C9-9CB20B7BEA31}"/>
          </ac:picMkLst>
        </pc:picChg>
      </pc:sldChg>
      <pc:sldChg chg="add">
        <pc:chgData name="Siimekselä Tiina" userId="24ef8aca-7fa4-4c0a-a912-b672974e553e" providerId="ADAL" clId="{378B3163-B655-405B-8592-78A6E00A6240}" dt="2024-04-30T09:00:30.913" v="9989" actId="2890"/>
        <pc:sldMkLst>
          <pc:docMk/>
          <pc:sldMk cId="1939588573" sldId="347"/>
        </pc:sldMkLst>
      </pc:sldChg>
      <pc:sldChg chg="modSp add mod">
        <pc:chgData name="Siimekselä Tiina" userId="24ef8aca-7fa4-4c0a-a912-b672974e553e" providerId="ADAL" clId="{378B3163-B655-405B-8592-78A6E00A6240}" dt="2024-04-30T09:43:21.416" v="11180" actId="255"/>
        <pc:sldMkLst>
          <pc:docMk/>
          <pc:sldMk cId="117946122" sldId="348"/>
        </pc:sldMkLst>
        <pc:spChg chg="mod">
          <ac:chgData name="Siimekselä Tiina" userId="24ef8aca-7fa4-4c0a-a912-b672974e553e" providerId="ADAL" clId="{378B3163-B655-405B-8592-78A6E00A6240}" dt="2024-04-30T09:29:47.895" v="10941" actId="255"/>
          <ac:spMkLst>
            <pc:docMk/>
            <pc:sldMk cId="117946122" sldId="348"/>
            <ac:spMk id="4" creationId="{5FB5F278-B5CF-5F49-F563-E306D0B24D75}"/>
          </ac:spMkLst>
        </pc:spChg>
        <pc:spChg chg="mod">
          <ac:chgData name="Siimekselä Tiina" userId="24ef8aca-7fa4-4c0a-a912-b672974e553e" providerId="ADAL" clId="{378B3163-B655-405B-8592-78A6E00A6240}" dt="2024-04-30T09:24:54.263" v="10826" actId="20577"/>
          <ac:spMkLst>
            <pc:docMk/>
            <pc:sldMk cId="117946122" sldId="348"/>
            <ac:spMk id="5" creationId="{715BD627-3757-6FC0-EE6E-723447FB145B}"/>
          </ac:spMkLst>
        </pc:spChg>
        <pc:spChg chg="mod">
          <ac:chgData name="Siimekselä Tiina" userId="24ef8aca-7fa4-4c0a-a912-b672974e553e" providerId="ADAL" clId="{378B3163-B655-405B-8592-78A6E00A6240}" dt="2024-04-30T09:43:21.416" v="11180" actId="255"/>
          <ac:spMkLst>
            <pc:docMk/>
            <pc:sldMk cId="117946122" sldId="348"/>
            <ac:spMk id="21" creationId="{BEE25CB6-9CC8-14ED-E072-CE3DAACC153E}"/>
          </ac:spMkLst>
        </pc:spChg>
      </pc:sldChg>
      <pc:sldChg chg="modSp add mod">
        <pc:chgData name="Siimekselä Tiina" userId="24ef8aca-7fa4-4c0a-a912-b672974e553e" providerId="ADAL" clId="{378B3163-B655-405B-8592-78A6E00A6240}" dt="2024-04-30T09:43:37.387" v="11182" actId="255"/>
        <pc:sldMkLst>
          <pc:docMk/>
          <pc:sldMk cId="4281005132" sldId="349"/>
        </pc:sldMkLst>
        <pc:spChg chg="mod">
          <ac:chgData name="Siimekselä Tiina" userId="24ef8aca-7fa4-4c0a-a912-b672974e553e" providerId="ADAL" clId="{378B3163-B655-405B-8592-78A6E00A6240}" dt="2024-04-30T09:39:25.781" v="11144" actId="20577"/>
          <ac:spMkLst>
            <pc:docMk/>
            <pc:sldMk cId="4281005132" sldId="349"/>
            <ac:spMk id="4" creationId="{5FB5F278-B5CF-5F49-F563-E306D0B24D75}"/>
          </ac:spMkLst>
        </pc:spChg>
        <pc:spChg chg="mod">
          <ac:chgData name="Siimekselä Tiina" userId="24ef8aca-7fa4-4c0a-a912-b672974e553e" providerId="ADAL" clId="{378B3163-B655-405B-8592-78A6E00A6240}" dt="2024-04-30T09:36:34.666" v="11077" actId="20577"/>
          <ac:spMkLst>
            <pc:docMk/>
            <pc:sldMk cId="4281005132" sldId="349"/>
            <ac:spMk id="5" creationId="{715BD627-3757-6FC0-EE6E-723447FB145B}"/>
          </ac:spMkLst>
        </pc:spChg>
        <pc:spChg chg="mod">
          <ac:chgData name="Siimekselä Tiina" userId="24ef8aca-7fa4-4c0a-a912-b672974e553e" providerId="ADAL" clId="{378B3163-B655-405B-8592-78A6E00A6240}" dt="2024-04-30T09:43:37.387" v="11182" actId="255"/>
          <ac:spMkLst>
            <pc:docMk/>
            <pc:sldMk cId="4281005132" sldId="349"/>
            <ac:spMk id="21" creationId="{BEE25CB6-9CC8-14ED-E072-CE3DAACC153E}"/>
          </ac:spMkLst>
        </pc:spChg>
      </pc:sldChg>
      <pc:sldChg chg="modSp add mod">
        <pc:chgData name="Siimekselä Tiina" userId="24ef8aca-7fa4-4c0a-a912-b672974e553e" providerId="ADAL" clId="{378B3163-B655-405B-8592-78A6E00A6240}" dt="2024-04-30T09:51:32.211" v="11686" actId="255"/>
        <pc:sldMkLst>
          <pc:docMk/>
          <pc:sldMk cId="1590035313" sldId="350"/>
        </pc:sldMkLst>
        <pc:spChg chg="mod">
          <ac:chgData name="Siimekselä Tiina" userId="24ef8aca-7fa4-4c0a-a912-b672974e553e" providerId="ADAL" clId="{378B3163-B655-405B-8592-78A6E00A6240}" dt="2024-04-30T09:51:06.213" v="11684" actId="20577"/>
          <ac:spMkLst>
            <pc:docMk/>
            <pc:sldMk cId="1590035313" sldId="350"/>
            <ac:spMk id="4" creationId="{5FB5F278-B5CF-5F49-F563-E306D0B24D75}"/>
          </ac:spMkLst>
        </pc:spChg>
        <pc:spChg chg="mod">
          <ac:chgData name="Siimekselä Tiina" userId="24ef8aca-7fa4-4c0a-a912-b672974e553e" providerId="ADAL" clId="{378B3163-B655-405B-8592-78A6E00A6240}" dt="2024-04-30T09:47:43.789" v="11561" actId="27636"/>
          <ac:spMkLst>
            <pc:docMk/>
            <pc:sldMk cId="1590035313" sldId="350"/>
            <ac:spMk id="5" creationId="{715BD627-3757-6FC0-EE6E-723447FB145B}"/>
          </ac:spMkLst>
        </pc:spChg>
        <pc:spChg chg="mod">
          <ac:chgData name="Siimekselä Tiina" userId="24ef8aca-7fa4-4c0a-a912-b672974e553e" providerId="ADAL" clId="{378B3163-B655-405B-8592-78A6E00A6240}" dt="2024-04-30T09:51:32.211" v="11686" actId="255"/>
          <ac:spMkLst>
            <pc:docMk/>
            <pc:sldMk cId="1590035313" sldId="350"/>
            <ac:spMk id="21" creationId="{BEE25CB6-9CC8-14ED-E072-CE3DAACC153E}"/>
          </ac:spMkLst>
        </pc:spChg>
      </pc:sldChg>
      <pc:sldChg chg="addSp delSp modSp add mod">
        <pc:chgData name="Siimekselä Tiina" userId="24ef8aca-7fa4-4c0a-a912-b672974e553e" providerId="ADAL" clId="{378B3163-B655-405B-8592-78A6E00A6240}" dt="2024-05-02T06:00:23.039" v="12672" actId="962"/>
        <pc:sldMkLst>
          <pc:docMk/>
          <pc:sldMk cId="3071559132" sldId="351"/>
        </pc:sldMkLst>
        <pc:spChg chg="del mod">
          <ac:chgData name="Siimekselä Tiina" userId="24ef8aca-7fa4-4c0a-a912-b672974e553e" providerId="ADAL" clId="{378B3163-B655-405B-8592-78A6E00A6240}" dt="2024-05-02T05:59:57.979" v="12590" actId="931"/>
          <ac:spMkLst>
            <pc:docMk/>
            <pc:sldMk cId="3071559132" sldId="351"/>
            <ac:spMk id="3" creationId="{E84F4C12-0097-BD62-03E9-2365EED99541}"/>
          </ac:spMkLst>
        </pc:spChg>
        <pc:spChg chg="mod">
          <ac:chgData name="Siimekselä Tiina" userId="24ef8aca-7fa4-4c0a-a912-b672974e553e" providerId="ADAL" clId="{378B3163-B655-405B-8592-78A6E00A6240}" dt="2024-05-02T05:59:28.874" v="12587" actId="20577"/>
          <ac:spMkLst>
            <pc:docMk/>
            <pc:sldMk cId="3071559132" sldId="351"/>
            <ac:spMk id="5" creationId="{715BD627-3757-6FC0-EE6E-723447FB145B}"/>
          </ac:spMkLst>
        </pc:spChg>
        <pc:picChg chg="add mod">
          <ac:chgData name="Siimekselä Tiina" userId="24ef8aca-7fa4-4c0a-a912-b672974e553e" providerId="ADAL" clId="{378B3163-B655-405B-8592-78A6E00A6240}" dt="2024-05-02T06:00:23.039" v="12672" actId="962"/>
          <ac:picMkLst>
            <pc:docMk/>
            <pc:sldMk cId="3071559132" sldId="351"/>
            <ac:picMk id="4" creationId="{F89751E6-2EEA-7A8C-CECD-9EAA0B23BAA5}"/>
          </ac:picMkLst>
        </pc:picChg>
      </pc:sldChg>
    </pc:docChg>
  </pc:docChgLst>
  <pc:docChgLst>
    <pc:chgData name="Kuula Anna-Stina" userId="7268a26c-074a-4576-8e9c-a5e8d29952c7" providerId="ADAL" clId="{1EE4FFAD-B668-4552-BF95-AA4D598E3467}"/>
    <pc:docChg chg="modSld">
      <pc:chgData name="Kuula Anna-Stina" userId="7268a26c-074a-4576-8e9c-a5e8d29952c7" providerId="ADAL" clId="{1EE4FFAD-B668-4552-BF95-AA4D598E3467}" dt="2024-09-24T09:47:07.147" v="4" actId="1076"/>
      <pc:docMkLst>
        <pc:docMk/>
      </pc:docMkLst>
      <pc:sldChg chg="modSp mod">
        <pc:chgData name="Kuula Anna-Stina" userId="7268a26c-074a-4576-8e9c-a5e8d29952c7" providerId="ADAL" clId="{1EE4FFAD-B668-4552-BF95-AA4D598E3467}" dt="2024-09-24T09:47:07.147" v="4" actId="1076"/>
        <pc:sldMkLst>
          <pc:docMk/>
          <pc:sldMk cId="4201183508" sldId="312"/>
        </pc:sldMkLst>
        <pc:spChg chg="mod">
          <ac:chgData name="Kuula Anna-Stina" userId="7268a26c-074a-4576-8e9c-a5e8d29952c7" providerId="ADAL" clId="{1EE4FFAD-B668-4552-BF95-AA4D598E3467}" dt="2024-09-24T09:46:43.461" v="0" actId="20577"/>
          <ac:spMkLst>
            <pc:docMk/>
            <pc:sldMk cId="4201183508" sldId="312"/>
            <ac:spMk id="5" creationId="{715BD627-3757-6FC0-EE6E-723447FB145B}"/>
          </ac:spMkLst>
        </pc:spChg>
        <pc:spChg chg="mod">
          <ac:chgData name="Kuula Anna-Stina" userId="7268a26c-074a-4576-8e9c-a5e8d29952c7" providerId="ADAL" clId="{1EE4FFAD-B668-4552-BF95-AA4D598E3467}" dt="2024-09-24T09:47:07.147" v="4" actId="1076"/>
          <ac:spMkLst>
            <pc:docMk/>
            <pc:sldMk cId="4201183508" sldId="312"/>
            <ac:spMk id="10" creationId="{5D9AFEFC-AA6F-F925-3083-0BAD8DFA8A39}"/>
          </ac:spMkLst>
        </pc:spChg>
      </pc:sldChg>
    </pc:docChg>
  </pc:docChgLst>
  <pc:docChgLst>
    <pc:chgData name="Kuula Anna-Stina" userId="S::anna-stina.kuula@jamk.fi::7268a26c-074a-4576-8e9c-a5e8d29952c7" providerId="AD" clId="Web-{7F872F90-D9DF-DD21-6AC5-5956FC230D9C}"/>
    <pc:docChg chg="addSld">
      <pc:chgData name="Kuula Anna-Stina" userId="S::anna-stina.kuula@jamk.fi::7268a26c-074a-4576-8e9c-a5e8d29952c7" providerId="AD" clId="Web-{7F872F90-D9DF-DD21-6AC5-5956FC230D9C}" dt="2024-09-24T09:58:57.711" v="0"/>
      <pc:docMkLst>
        <pc:docMk/>
      </pc:docMkLst>
      <pc:sldChg chg="add">
        <pc:chgData name="Kuula Anna-Stina" userId="S::anna-stina.kuula@jamk.fi::7268a26c-074a-4576-8e9c-a5e8d29952c7" providerId="AD" clId="Web-{7F872F90-D9DF-DD21-6AC5-5956FC230D9C}" dt="2024-09-24T09:58:57.711" v="0"/>
        <pc:sldMkLst>
          <pc:docMk/>
          <pc:sldMk cId="3375944598" sldId="287"/>
        </pc:sldMkLst>
      </pc:sldChg>
      <pc:sldMasterChg chg="addSldLayout">
        <pc:chgData name="Kuula Anna-Stina" userId="S::anna-stina.kuula@jamk.fi::7268a26c-074a-4576-8e9c-a5e8d29952c7" providerId="AD" clId="Web-{7F872F90-D9DF-DD21-6AC5-5956FC230D9C}" dt="2024-09-24T09:58:57.711" v="0"/>
        <pc:sldMasterMkLst>
          <pc:docMk/>
          <pc:sldMasterMk cId="1923229604" sldId="2147483648"/>
        </pc:sldMasterMkLst>
        <pc:sldLayoutChg chg="add">
          <pc:chgData name="Kuula Anna-Stina" userId="S::anna-stina.kuula@jamk.fi::7268a26c-074a-4576-8e9c-a5e8d29952c7" providerId="AD" clId="Web-{7F872F90-D9DF-DD21-6AC5-5956FC230D9C}" dt="2024-09-24T09:58:57.711" v="0"/>
          <pc:sldLayoutMkLst>
            <pc:docMk/>
            <pc:sldMasterMk cId="1923229604" sldId="2147483648"/>
            <pc:sldLayoutMk cId="3024995321"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24.9.2024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mmm.fi/maankayttosektorin-ilmastosuunnitelma" TargetMode="Externa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9057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4" y="1819469"/>
            <a:ext cx="10512646" cy="386156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9DA8E244-1A35-AEE5-3878-D914F9D99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9E132E4C-79D9-96D1-8BF1-76415B47B4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8785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1810139"/>
            <a:ext cx="5123590" cy="4098024"/>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1810139"/>
            <a:ext cx="5092659" cy="4098024"/>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F74C833A-2CE6-7476-1894-5222DC595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A49BBB29-B930-C3E6-D1BA-5158880AB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olme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4354624"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558495"/>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sp>
        <p:nvSpPr>
          <p:cNvPr id="3" name="Sisällön paikkamerkki 3">
            <a:extLst>
              <a:ext uri="{FF2B5EF4-FFF2-40B4-BE49-F238E27FC236}">
                <a16:creationId xmlns:a16="http://schemas.microsoft.com/office/drawing/2014/main" id="{F0A1FFA9-830A-57BB-C77A-E0E559B5A003}"/>
              </a:ext>
            </a:extLst>
          </p:cNvPr>
          <p:cNvSpPr>
            <a:spLocks noGrp="1"/>
          </p:cNvSpPr>
          <p:nvPr>
            <p:ph sz="half" idx="15"/>
          </p:nvPr>
        </p:nvSpPr>
        <p:spPr>
          <a:xfrm>
            <a:off x="790619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Picture 3" descr="A blue and green text on a black background&#10;&#10;Description automatically generated">
            <a:extLst>
              <a:ext uri="{FF2B5EF4-FFF2-40B4-BE49-F238E27FC236}">
                <a16:creationId xmlns:a16="http://schemas.microsoft.com/office/drawing/2014/main" id="{22399582-2886-85C3-C7CA-14B213F6B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5" name="Picture 4" descr="A close up of a sign&#10;&#10;Description automatically generated">
            <a:extLst>
              <a:ext uri="{FF2B5EF4-FFF2-40B4-BE49-F238E27FC236}">
                <a16:creationId xmlns:a16="http://schemas.microsoft.com/office/drawing/2014/main" id="{5B2B3067-460B-8237-273C-8FD46EE815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5717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stot sininen-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9B7FBCDA-5D86-F3E3-5B97-70D4098A5508}"/>
              </a:ext>
            </a:extLst>
          </p:cNvPr>
          <p:cNvSpPr>
            <a:spLocks noGrp="1"/>
          </p:cNvSpPr>
          <p:nvPr>
            <p:ph type="ftr" sz="quarter" idx="10"/>
          </p:nvPr>
        </p:nvSpPr>
        <p:spPr>
          <a:xfrm>
            <a:off x="2339016" y="6237312"/>
            <a:ext cx="5570240" cy="404664"/>
          </a:xfrm>
        </p:spPr>
        <p:txBody>
          <a:bodyPr/>
          <a:lstStyle>
            <a:lvl1pPr>
              <a:defRPr>
                <a:solidFill>
                  <a:schemeClr val="bg1"/>
                </a:solidFill>
              </a:defRPr>
            </a:lvl1pPr>
          </a:lstStyle>
          <a:p>
            <a:r>
              <a:rPr lang="fi-FI"/>
              <a:t>OVI – Uutta osaamista ja liiketoimintaa vihreän siirtymän tueksi</a:t>
            </a:r>
            <a:endParaRPr lang="fi-FI" dirty="0"/>
          </a:p>
        </p:txBody>
      </p:sp>
      <p:sp>
        <p:nvSpPr>
          <p:cNvPr id="12" name="Date Placeholder 3">
            <a:extLst>
              <a:ext uri="{FF2B5EF4-FFF2-40B4-BE49-F238E27FC236}">
                <a16:creationId xmlns:a16="http://schemas.microsoft.com/office/drawing/2014/main" id="{3FD83205-B868-8714-3181-6772150C1D40}"/>
              </a:ext>
            </a:extLst>
          </p:cNvPr>
          <p:cNvSpPr>
            <a:spLocks noGrp="1"/>
          </p:cNvSpPr>
          <p:nvPr>
            <p:ph type="dt" sz="half" idx="11"/>
          </p:nvPr>
        </p:nvSpPr>
        <p:spPr>
          <a:xfrm>
            <a:off x="793958" y="6237312"/>
            <a:ext cx="1453952" cy="404664"/>
          </a:xfrm>
        </p:spPr>
        <p:txBody>
          <a:bodyPr/>
          <a:lstStyle/>
          <a:p>
            <a:endParaRPr lang="fi-FI" dirty="0"/>
          </a:p>
        </p:txBody>
      </p:sp>
      <p:pic>
        <p:nvPicPr>
          <p:cNvPr id="25" name="Picture 24" descr="A black and white sign with white text&#10;&#10;Description automatically generated">
            <a:extLst>
              <a:ext uri="{FF2B5EF4-FFF2-40B4-BE49-F238E27FC236}">
                <a16:creationId xmlns:a16="http://schemas.microsoft.com/office/drawing/2014/main" id="{625267AD-6364-3708-F8B7-21D109A3F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440" y="5857587"/>
            <a:ext cx="1418929" cy="759450"/>
          </a:xfrm>
          <a:prstGeom prst="rect">
            <a:avLst/>
          </a:prstGeom>
        </p:spPr>
      </p:pic>
      <p:sp>
        <p:nvSpPr>
          <p:cNvPr id="26" name="Text Placeholder 5">
            <a:extLst>
              <a:ext uri="{FF2B5EF4-FFF2-40B4-BE49-F238E27FC236}">
                <a16:creationId xmlns:a16="http://schemas.microsoft.com/office/drawing/2014/main" id="{0D89D5F2-A025-6BA2-3C94-7C70288CFA18}"/>
              </a:ext>
            </a:extLst>
          </p:cNvPr>
          <p:cNvSpPr>
            <a:spLocks noGrp="1"/>
          </p:cNvSpPr>
          <p:nvPr>
            <p:ph type="body" sz="quarter" idx="12"/>
          </p:nvPr>
        </p:nvSpPr>
        <p:spPr>
          <a:xfrm>
            <a:off x="803055"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7" name="Text Placeholder 5">
            <a:extLst>
              <a:ext uri="{FF2B5EF4-FFF2-40B4-BE49-F238E27FC236}">
                <a16:creationId xmlns:a16="http://schemas.microsoft.com/office/drawing/2014/main" id="{62A66A20-2C67-2B52-C606-1D0F3DE64589}"/>
              </a:ext>
            </a:extLst>
          </p:cNvPr>
          <p:cNvSpPr>
            <a:spLocks noGrp="1"/>
          </p:cNvSpPr>
          <p:nvPr>
            <p:ph type="body" sz="quarter" idx="13"/>
          </p:nvPr>
        </p:nvSpPr>
        <p:spPr>
          <a:xfrm>
            <a:off x="3705232" y="250124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8" name="Text Placeholder 5">
            <a:extLst>
              <a:ext uri="{FF2B5EF4-FFF2-40B4-BE49-F238E27FC236}">
                <a16:creationId xmlns:a16="http://schemas.microsoft.com/office/drawing/2014/main" id="{D0C5F1F8-BCE7-D6CE-877B-61381F0466FF}"/>
              </a:ext>
            </a:extLst>
          </p:cNvPr>
          <p:cNvSpPr>
            <a:spLocks noGrp="1"/>
          </p:cNvSpPr>
          <p:nvPr>
            <p:ph type="body" sz="quarter" idx="14"/>
          </p:nvPr>
        </p:nvSpPr>
        <p:spPr>
          <a:xfrm>
            <a:off x="6607409"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9" name="Text Placeholder 5">
            <a:extLst>
              <a:ext uri="{FF2B5EF4-FFF2-40B4-BE49-F238E27FC236}">
                <a16:creationId xmlns:a16="http://schemas.microsoft.com/office/drawing/2014/main" id="{93F369DA-03D5-07A3-846A-A4906E307076}"/>
              </a:ext>
            </a:extLst>
          </p:cNvPr>
          <p:cNvSpPr>
            <a:spLocks noGrp="1"/>
          </p:cNvSpPr>
          <p:nvPr>
            <p:ph type="body" sz="quarter" idx="15"/>
          </p:nvPr>
        </p:nvSpPr>
        <p:spPr>
          <a:xfrm>
            <a:off x="803055" y="426295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0" name="Text Placeholder 5">
            <a:extLst>
              <a:ext uri="{FF2B5EF4-FFF2-40B4-BE49-F238E27FC236}">
                <a16:creationId xmlns:a16="http://schemas.microsoft.com/office/drawing/2014/main" id="{99F4F6A4-5B0A-D8D5-99DC-5E0DC6A5DA39}"/>
              </a:ext>
            </a:extLst>
          </p:cNvPr>
          <p:cNvSpPr>
            <a:spLocks noGrp="1"/>
          </p:cNvSpPr>
          <p:nvPr>
            <p:ph type="body" sz="quarter" idx="16"/>
          </p:nvPr>
        </p:nvSpPr>
        <p:spPr>
          <a:xfrm>
            <a:off x="3705232" y="428838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1" name="Text Placeholder 5">
            <a:extLst>
              <a:ext uri="{FF2B5EF4-FFF2-40B4-BE49-F238E27FC236}">
                <a16:creationId xmlns:a16="http://schemas.microsoft.com/office/drawing/2014/main" id="{F3FB4BF1-96D4-2036-096B-B8EFE5C18B51}"/>
              </a:ext>
            </a:extLst>
          </p:cNvPr>
          <p:cNvSpPr>
            <a:spLocks noGrp="1"/>
          </p:cNvSpPr>
          <p:nvPr>
            <p:ph type="body" sz="quarter" idx="17"/>
          </p:nvPr>
        </p:nvSpPr>
        <p:spPr>
          <a:xfrm>
            <a:off x="6607409" y="429065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2" name="Text Placeholder 5">
            <a:extLst>
              <a:ext uri="{FF2B5EF4-FFF2-40B4-BE49-F238E27FC236}">
                <a16:creationId xmlns:a16="http://schemas.microsoft.com/office/drawing/2014/main" id="{9DF7A5E3-7CA4-85C8-FB75-FFBF5202099D}"/>
              </a:ext>
            </a:extLst>
          </p:cNvPr>
          <p:cNvSpPr>
            <a:spLocks noGrp="1"/>
          </p:cNvSpPr>
          <p:nvPr>
            <p:ph type="body" sz="quarter" idx="18"/>
          </p:nvPr>
        </p:nvSpPr>
        <p:spPr>
          <a:xfrm>
            <a:off x="9306384" y="252426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3" name="Text Placeholder 5">
            <a:extLst>
              <a:ext uri="{FF2B5EF4-FFF2-40B4-BE49-F238E27FC236}">
                <a16:creationId xmlns:a16="http://schemas.microsoft.com/office/drawing/2014/main" id="{5C4AE856-8B75-3CDE-75E8-7F6B4AD5250D}"/>
              </a:ext>
            </a:extLst>
          </p:cNvPr>
          <p:cNvSpPr>
            <a:spLocks noGrp="1"/>
          </p:cNvSpPr>
          <p:nvPr>
            <p:ph type="body" sz="quarter" idx="19"/>
          </p:nvPr>
        </p:nvSpPr>
        <p:spPr>
          <a:xfrm>
            <a:off x="9306384" y="421608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4" name="Alaotsikko 2">
            <a:extLst>
              <a:ext uri="{FF2B5EF4-FFF2-40B4-BE49-F238E27FC236}">
                <a16:creationId xmlns:a16="http://schemas.microsoft.com/office/drawing/2014/main" id="{C1167AAD-FC70-86B0-8974-66F767AA0447}"/>
              </a:ext>
            </a:extLst>
          </p:cNvPr>
          <p:cNvSpPr txBox="1">
            <a:spLocks/>
          </p:cNvSpPr>
          <p:nvPr userDrawn="1"/>
        </p:nvSpPr>
        <p:spPr>
          <a:xfrm>
            <a:off x="803055" y="1538424"/>
            <a:ext cx="10512645" cy="6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dirty="0">
                <a:solidFill>
                  <a:schemeClr val="bg1"/>
                </a:solidFill>
              </a:rPr>
              <a:t>Click to edit Master subtitle style</a:t>
            </a:r>
            <a:endParaRPr lang="fi-FI" dirty="0">
              <a:solidFill>
                <a:schemeClr val="bg1"/>
              </a:solidFill>
            </a:endParaRPr>
          </a:p>
        </p:txBody>
      </p:sp>
      <p:sp>
        <p:nvSpPr>
          <p:cNvPr id="35" name="Otsikko 1">
            <a:extLst>
              <a:ext uri="{FF2B5EF4-FFF2-40B4-BE49-F238E27FC236}">
                <a16:creationId xmlns:a16="http://schemas.microsoft.com/office/drawing/2014/main" id="{A0A0D6BF-C85A-266E-61E4-08162383A30F}"/>
              </a:ext>
            </a:extLst>
          </p:cNvPr>
          <p:cNvSpPr txBox="1">
            <a:spLocks/>
          </p:cNvSpPr>
          <p:nvPr userDrawn="1"/>
        </p:nvSpPr>
        <p:spPr>
          <a:xfrm>
            <a:off x="803055" y="759921"/>
            <a:ext cx="10512645" cy="792090"/>
          </a:xfrm>
          <a:prstGeom prst="rect">
            <a:avLst/>
          </a:prstGeom>
        </p:spPr>
        <p:txBody>
          <a:bodyPr>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en-US" dirty="0">
                <a:solidFill>
                  <a:schemeClr val="bg1"/>
                </a:solidFill>
              </a:rPr>
              <a:t>Click to edit Master title style</a:t>
            </a:r>
            <a:endParaRPr lang="fi-FI" dirty="0">
              <a:solidFill>
                <a:schemeClr val="bg1"/>
              </a:solidFill>
            </a:endParaRPr>
          </a:p>
        </p:txBody>
      </p:sp>
    </p:spTree>
    <p:extLst>
      <p:ext uri="{BB962C8B-B14F-4D97-AF65-F5344CB8AC3E}">
        <p14:creationId xmlns:p14="http://schemas.microsoft.com/office/powerpoint/2010/main" val="218551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tx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574"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8" t="32553" r="12122" b="34073"/>
          <a:stretch/>
        </p:blipFill>
        <p:spPr>
          <a:xfrm>
            <a:off x="286996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spTree>
    <p:extLst>
      <p:ext uri="{BB962C8B-B14F-4D97-AF65-F5344CB8AC3E}">
        <p14:creationId xmlns:p14="http://schemas.microsoft.com/office/powerpoint/2010/main" val="3024995321"/>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sini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5532437"/>
            <a:ext cx="121920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5" y="1029227"/>
            <a:ext cx="6160610" cy="1325563"/>
          </a:xfrm>
          <a:prstGeom prst="rect">
            <a:avLst/>
          </a:prstGeom>
        </p:spPr>
        <p:txBody>
          <a:bodyPr/>
          <a:lstStyle>
            <a:lvl1pPr algn="ctr">
              <a:defRPr sz="5400" b="1" i="0" baseline="0">
                <a:solidFill>
                  <a:schemeClr val="bg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5" y="3374399"/>
            <a:ext cx="6160610"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0" y="5876956"/>
            <a:ext cx="1273047" cy="636524"/>
          </a:xfrm>
          <a:prstGeom prst="rect">
            <a:avLst/>
          </a:prstGeom>
        </p:spPr>
      </p:pic>
      <p:pic>
        <p:nvPicPr>
          <p:cNvPr id="3" name="Picture 2" descr="A blue and red text on a black background&#10;&#10;Description automatically generated">
            <a:extLst>
              <a:ext uri="{FF2B5EF4-FFF2-40B4-BE49-F238E27FC236}">
                <a16:creationId xmlns:a16="http://schemas.microsoft.com/office/drawing/2014/main" id="{B666B141-B6DC-8625-8ACB-8B54602E08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9801336" y="5948959"/>
            <a:ext cx="2050811" cy="492518"/>
          </a:xfrm>
          <a:prstGeom prst="rect">
            <a:avLst/>
          </a:prstGeom>
        </p:spPr>
      </p:pic>
      <p:pic>
        <p:nvPicPr>
          <p:cNvPr id="5" name="Picture 4" descr="A black and white sign with white text&#10;&#10;Description automatically generated">
            <a:extLst>
              <a:ext uri="{FF2B5EF4-FFF2-40B4-BE49-F238E27FC236}">
                <a16:creationId xmlns:a16="http://schemas.microsoft.com/office/drawing/2014/main" id="{B7BBFD35-E1EE-FF83-6B66-216C6415A8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87011" y="3672243"/>
            <a:ext cx="2865136" cy="1533499"/>
          </a:xfrm>
          <a:prstGeom prst="rect">
            <a:avLst/>
          </a:prstGeom>
        </p:spPr>
      </p:pic>
      <p:pic>
        <p:nvPicPr>
          <p:cNvPr id="4" name="Picture 3" descr="A close up of a sign&#10;&#10;Description automatically generated">
            <a:extLst>
              <a:ext uri="{FF2B5EF4-FFF2-40B4-BE49-F238E27FC236}">
                <a16:creationId xmlns:a16="http://schemas.microsoft.com/office/drawing/2014/main" id="{A7EE175A-E81F-2E7F-4DCB-1D78EAFE8B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028" y="5946975"/>
            <a:ext cx="3132473" cy="606285"/>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9" y="6025261"/>
            <a:ext cx="3544951" cy="449712"/>
          </a:xfrm>
          <a:prstGeom prst="rect">
            <a:avLst/>
          </a:prstGeom>
        </p:spPr>
      </p:pic>
      <p:sp>
        <p:nvSpPr>
          <p:cNvPr id="7" name="Rectangle 6">
            <a:extLst>
              <a:ext uri="{FF2B5EF4-FFF2-40B4-BE49-F238E27FC236}">
                <a16:creationId xmlns:a16="http://schemas.microsoft.com/office/drawing/2014/main" id="{5C3FF2D0-0927-3B7D-2B18-5E4769B4A9B5}"/>
              </a:ext>
            </a:extLst>
          </p:cNvPr>
          <p:cNvSpPr/>
          <p:nvPr userDrawn="1"/>
        </p:nvSpPr>
        <p:spPr>
          <a:xfrm>
            <a:off x="7559748" y="1"/>
            <a:ext cx="4632251"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3397" y="2757106"/>
            <a:ext cx="3544951" cy="1897354"/>
          </a:xfrm>
          <a:prstGeom prst="rect">
            <a:avLst/>
          </a:prstGeom>
        </p:spPr>
      </p:pic>
      <p:pic>
        <p:nvPicPr>
          <p:cNvPr id="4" name="Picture 3" descr="A white and orange logo with black background&#10;&#10;Description automatically generated">
            <a:extLst>
              <a:ext uri="{FF2B5EF4-FFF2-40B4-BE49-F238E27FC236}">
                <a16:creationId xmlns:a16="http://schemas.microsoft.com/office/drawing/2014/main" id="{83E48698-B2F6-A9D0-35E7-B58A75413E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2076" y="5441981"/>
            <a:ext cx="1336547" cy="1339221"/>
          </a:xfrm>
          <a:prstGeom prst="rect">
            <a:avLst/>
          </a:prstGeom>
        </p:spPr>
      </p:pic>
      <p:pic>
        <p:nvPicPr>
          <p:cNvPr id="2" name="Picture 1" descr="A close up of a sign&#10;&#10;Description automatically generated">
            <a:extLst>
              <a:ext uri="{FF2B5EF4-FFF2-40B4-BE49-F238E27FC236}">
                <a16:creationId xmlns:a16="http://schemas.microsoft.com/office/drawing/2014/main" id="{8E0064FA-AA78-5F88-9169-48EA4D9C11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38547" y="5946975"/>
            <a:ext cx="3132473" cy="606285"/>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vaaka">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FF2D0-0927-3B7D-2B18-5E4769B4A9B5}"/>
              </a:ext>
            </a:extLst>
          </p:cNvPr>
          <p:cNvSpPr/>
          <p:nvPr userDrawn="1"/>
        </p:nvSpPr>
        <p:spPr>
          <a:xfrm>
            <a:off x="0" y="0"/>
            <a:ext cx="12191999" cy="51674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8" y="1097081"/>
            <a:ext cx="6825229" cy="1325563"/>
          </a:xfrm>
          <a:prstGeom prst="rect">
            <a:avLst/>
          </a:prstGeom>
        </p:spPr>
        <p:txBody>
          <a:bodyPr/>
          <a:lstStyle>
            <a:lvl1pPr algn="l">
              <a:defRPr sz="5800" b="1" i="0" baseline="0">
                <a:solidFill>
                  <a:schemeClr val="tx1"/>
                </a:solidFill>
              </a:defRPr>
            </a:lvl1pPr>
          </a:lstStyle>
          <a:p>
            <a:r>
              <a:rPr lang="en-US" dirty="0"/>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682522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789374"/>
            <a:ext cx="3544951" cy="449712"/>
          </a:xfrm>
          <a:prstGeom prst="rect">
            <a:avLst/>
          </a:prstGeom>
        </p:spPr>
      </p:pic>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760" y="525290"/>
            <a:ext cx="3544951" cy="1897354"/>
          </a:xfrm>
          <a:prstGeom prst="rect">
            <a:avLst/>
          </a:prstGeom>
        </p:spPr>
      </p:pic>
      <p:pic>
        <p:nvPicPr>
          <p:cNvPr id="2" name="Picture 1" descr="A white and orange logo with black background&#10;&#10;Description automatically generated">
            <a:extLst>
              <a:ext uri="{FF2B5EF4-FFF2-40B4-BE49-F238E27FC236}">
                <a16:creationId xmlns:a16="http://schemas.microsoft.com/office/drawing/2014/main" id="{657288B0-A40D-84D8-A720-D7E048769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5457" y="5344619"/>
            <a:ext cx="1336547" cy="1339221"/>
          </a:xfrm>
          <a:prstGeom prst="rect">
            <a:avLst/>
          </a:prstGeom>
        </p:spPr>
      </p:pic>
      <p:pic>
        <p:nvPicPr>
          <p:cNvPr id="3" name="Picture 2" descr="A close up of a sign&#10;&#10;Description automatically generated">
            <a:extLst>
              <a:ext uri="{FF2B5EF4-FFF2-40B4-BE49-F238E27FC236}">
                <a16:creationId xmlns:a16="http://schemas.microsoft.com/office/drawing/2014/main" id="{1995E065-4F8F-789D-8001-5C38A1682E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148" y="4507449"/>
            <a:ext cx="3132473" cy="606285"/>
          </a:xfrm>
          <a:prstGeom prst="rect">
            <a:avLst/>
          </a:prstGeom>
        </p:spPr>
      </p:pic>
    </p:spTree>
    <p:extLst>
      <p:ext uri="{BB962C8B-B14F-4D97-AF65-F5344CB8AC3E}">
        <p14:creationId xmlns:p14="http://schemas.microsoft.com/office/powerpoint/2010/main" val="27134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teuttajat ja kumppani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E14A13-5EB7-0947-9E1C-749F46F792FF}"/>
              </a:ext>
            </a:extLst>
          </p:cNvPr>
          <p:cNvSpPr>
            <a:spLocks noGrp="1"/>
          </p:cNvSpPr>
          <p:nvPr>
            <p:ph type="title" hasCustomPrompt="1"/>
          </p:nvPr>
        </p:nvSpPr>
        <p:spPr>
          <a:xfrm>
            <a:off x="877148" y="1097082"/>
            <a:ext cx="10375569" cy="657074"/>
          </a:xfrm>
          <a:prstGeom prst="rect">
            <a:avLst/>
          </a:prstGeom>
          <a:noFill/>
          <a:ln>
            <a:solidFill>
              <a:schemeClr val="accent3"/>
            </a:solidFill>
          </a:ln>
        </p:spPr>
        <p:txBody>
          <a:bodyPr/>
          <a:lstStyle>
            <a:lvl1pPr algn="ctr">
              <a:defRPr sz="4000" b="1" i="0" baseline="0">
                <a:solidFill>
                  <a:schemeClr val="tx1"/>
                </a:solidFill>
              </a:defRPr>
            </a:lvl1pPr>
          </a:lstStyle>
          <a:p>
            <a:r>
              <a:rPr lang="fi-FI" noProof="0" dirty="0"/>
              <a:t>Toteuttajat</a:t>
            </a:r>
          </a:p>
        </p:txBody>
      </p:sp>
      <p:sp>
        <p:nvSpPr>
          <p:cNvPr id="2" name="Title 1">
            <a:extLst>
              <a:ext uri="{FF2B5EF4-FFF2-40B4-BE49-F238E27FC236}">
                <a16:creationId xmlns:a16="http://schemas.microsoft.com/office/drawing/2014/main" id="{2EE9DB52-9574-D34D-118E-FAA45DCD0611}"/>
              </a:ext>
            </a:extLst>
          </p:cNvPr>
          <p:cNvSpPr txBox="1">
            <a:spLocks/>
          </p:cNvSpPr>
          <p:nvPr userDrawn="1"/>
        </p:nvSpPr>
        <p:spPr>
          <a:xfrm>
            <a:off x="908215" y="3292886"/>
            <a:ext cx="10375569" cy="657074"/>
          </a:xfrm>
          <a:prstGeom prst="rect">
            <a:avLst/>
          </a:prstGeom>
          <a:noFill/>
          <a:ln>
            <a:solidFill>
              <a:schemeClr val="accent3"/>
            </a:solidFill>
          </a:ln>
        </p:spPr>
        <p:txBody>
          <a:bodyPr/>
          <a:lstStyle>
            <a:lvl1pPr algn="ctr" defTabSz="914400" rtl="0" eaLnBrk="1" latinLnBrk="0" hangingPunct="1">
              <a:lnSpc>
                <a:spcPct val="90000"/>
              </a:lnSpc>
              <a:spcBef>
                <a:spcPct val="0"/>
              </a:spcBef>
              <a:buNone/>
              <a:defRPr sz="4000" b="1" i="0" kern="1200" baseline="0">
                <a:solidFill>
                  <a:schemeClr val="tx1"/>
                </a:solidFill>
                <a:latin typeface="+mj-lt"/>
                <a:ea typeface="+mj-ea"/>
                <a:cs typeface="+mj-cs"/>
              </a:defRPr>
            </a:lvl1pPr>
          </a:lstStyle>
          <a:p>
            <a:r>
              <a:rPr lang="fi-FI" b="1" noProof="0" dirty="0">
                <a:solidFill>
                  <a:schemeClr val="tx1"/>
                </a:solidFill>
              </a:rPr>
              <a:t>Yhteistyössä</a:t>
            </a:r>
          </a:p>
        </p:txBody>
      </p:sp>
      <p:pic>
        <p:nvPicPr>
          <p:cNvPr id="3" name="Picture 3" descr="JAMK logo">
            <a:extLst>
              <a:ext uri="{FF2B5EF4-FFF2-40B4-BE49-F238E27FC236}">
                <a16:creationId xmlns:a16="http://schemas.microsoft.com/office/drawing/2014/main" id="{2BC18D1A-1481-EF0C-C2FF-69C446F7F5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406" y="1936885"/>
            <a:ext cx="1273047" cy="636524"/>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09AB791C-3587-7CB6-FACE-FB19AE22A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4935237" y="2573409"/>
            <a:ext cx="2321525" cy="557532"/>
          </a:xfrm>
          <a:prstGeom prst="rect">
            <a:avLst/>
          </a:prstGeom>
        </p:spPr>
      </p:pic>
      <p:pic>
        <p:nvPicPr>
          <p:cNvPr id="10" name="Picture 9" descr="A red text on a black background&#10;&#10;Description automatically generated">
            <a:extLst>
              <a:ext uri="{FF2B5EF4-FFF2-40B4-BE49-F238E27FC236}">
                <a16:creationId xmlns:a16="http://schemas.microsoft.com/office/drawing/2014/main" id="{164DC014-B340-05E1-6275-8C0165F3A7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3904" y="4446770"/>
            <a:ext cx="1322666" cy="6570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7AB4E180-D8C6-F54B-AF87-DCA7E224A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7474" y="4469726"/>
            <a:ext cx="2114939" cy="618578"/>
          </a:xfrm>
          <a:prstGeom prst="rect">
            <a:avLst/>
          </a:prstGeom>
        </p:spPr>
      </p:pic>
      <p:sp>
        <p:nvSpPr>
          <p:cNvPr id="7" name="TextBox 6">
            <a:extLst>
              <a:ext uri="{FF2B5EF4-FFF2-40B4-BE49-F238E27FC236}">
                <a16:creationId xmlns:a16="http://schemas.microsoft.com/office/drawing/2014/main" id="{E078EB17-5E6D-060F-0E24-842CD45BB244}"/>
              </a:ext>
            </a:extLst>
          </p:cNvPr>
          <p:cNvSpPr txBox="1"/>
          <p:nvPr userDrawn="1"/>
        </p:nvSpPr>
        <p:spPr>
          <a:xfrm>
            <a:off x="454151" y="5425441"/>
            <a:ext cx="1128369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Hanke on osa maa- ja metsätalousministeriön keväällä 2020 käynnistämää maankäyttösektorin Hiilestä kiinni  toimenpidekokonaisuutta. Toimenpiteillä pyritään vähentämään maa- ja metsätalouden ja muun maankäytön kasvihuonekaasupäästöjä ja vahvistamaan hiilinieluja ja -varastoja. Tutustu </a:t>
            </a:r>
            <a:r>
              <a:rPr lang="fi-FI" sz="1400" i="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toimenpidekokonaisuuteen.</a:t>
            </a: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Maankäyttösektorin ilmastotoimenpidekokonaisuuden tavoitteena on tukea maataloustuottajia, metsänomistajia ja muita maankäytöstä päättäviä tahoja uusien ilmastokestävien toimintatapojen kehittämisessä ja käyttöönotossa. Tärkeässä roolissa tässä on uuden tiedon tuottaminen ja parhaiden käytäntöjen jalkauttaminen käytännön työhön. </a:t>
            </a:r>
            <a:endParaRPr lang="fi-FI" sz="14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sign&#10;&#10;Description automatically generated">
            <a:extLst>
              <a:ext uri="{FF2B5EF4-FFF2-40B4-BE49-F238E27FC236}">
                <a16:creationId xmlns:a16="http://schemas.microsoft.com/office/drawing/2014/main" id="{89C6A956-082B-0854-8E03-7ACA1C5A5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9762" y="297129"/>
            <a:ext cx="3132473" cy="606285"/>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dia 1 vihreä, alaotsikko">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4580"/>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7" name="Picture 6" descr="A blue and green text on a black background&#10;&#10;Description automatically generated">
            <a:extLst>
              <a:ext uri="{FF2B5EF4-FFF2-40B4-BE49-F238E27FC236}">
                <a16:creationId xmlns:a16="http://schemas.microsoft.com/office/drawing/2014/main" id="{9133F40F-DAF8-9785-7A4E-4D4B6401B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E48EEB1-252C-B896-9ED7-58624418B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sältödia 2 vihreä, ala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dirty="0"/>
              <a:t>OVI – Uutta osaamista ja liiketoimintaa vihreän siirtymän tueksi</a:t>
            </a:r>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8" descr="A blue and green text on a black background&#10;&#10;Description automatically generated">
            <a:extLst>
              <a:ext uri="{FF2B5EF4-FFF2-40B4-BE49-F238E27FC236}">
                <a16:creationId xmlns:a16="http://schemas.microsoft.com/office/drawing/2014/main" id="{3E141682-8365-1D61-D772-B361E6F5B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10DE243-9F98-71E0-0487-1C1245D867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dia 3, alaotsikko">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Alaotsikko 2"/>
          <p:cNvSpPr>
            <a:spLocks noGrp="1"/>
          </p:cNvSpPr>
          <p:nvPr>
            <p:ph type="subTitle" idx="1"/>
          </p:nvPr>
        </p:nvSpPr>
        <p:spPr>
          <a:xfrm>
            <a:off x="803055" y="1564994"/>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9" name="Otsikko 1"/>
          <p:cNvSpPr>
            <a:spLocks noGrp="1"/>
          </p:cNvSpPr>
          <p:nvPr>
            <p:ph type="ctrTitle"/>
          </p:nvPr>
        </p:nvSpPr>
        <p:spPr>
          <a:xfrm>
            <a:off x="803055" y="766420"/>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6ABE8B4E-F9A3-A67E-E46D-3CD265568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B78CA788-3034-3F8F-B461-F82C4E562D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746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isältödia 1 vihreä, ei alaotsikko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dirty="0"/>
              <a:t>OVI – Uutta osaamista ja liiketoimintaa vihreän siirtymän tueksi</a:t>
            </a:r>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1959429"/>
            <a:ext cx="10514802" cy="3448279"/>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6" name="Picture 5" descr="A blue and green text on a black background&#10;&#10;Description automatically generated">
            <a:extLst>
              <a:ext uri="{FF2B5EF4-FFF2-40B4-BE49-F238E27FC236}">
                <a16:creationId xmlns:a16="http://schemas.microsoft.com/office/drawing/2014/main" id="{7DCB3B48-5B43-ACB8-EB25-00B88C2EB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7DD6C05-0E72-AB44-3E39-295FCBF35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133591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79" r:id="rId3"/>
    <p:sldLayoutId id="2147483689" r:id="rId4"/>
    <p:sldLayoutId id="2147483668" r:id="rId5"/>
    <p:sldLayoutId id="2147483673" r:id="rId6"/>
    <p:sldLayoutId id="2147483677" r:id="rId7"/>
    <p:sldLayoutId id="2147483650" r:id="rId8"/>
    <p:sldLayoutId id="2147483691" r:id="rId9"/>
    <p:sldLayoutId id="2147483655" r:id="rId10"/>
    <p:sldLayoutId id="2147483656" r:id="rId11"/>
    <p:sldLayoutId id="2147483658" r:id="rId12"/>
    <p:sldLayoutId id="2147483690" r:id="rId13"/>
    <p:sldLayoutId id="2147483688" r:id="rId14"/>
    <p:sldLayoutId id="2147483664" r:id="rId15"/>
    <p:sldLayoutId id="2147483663" r:id="rId16"/>
    <p:sldLayoutId id="2147483692"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julkaisut.metsa.fi/wp-content/uploads/sites/2/2023/11/b188.pdf" TargetMode="External"/><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jyx.jyu.fi/handle/123456789/77646"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finlex.fi/fi/laki/ajantasa/1996/19961093" TargetMode="External"/><Relationship Id="rId2" Type="http://schemas.openxmlformats.org/officeDocument/2006/relationships/hyperlink" Target="https://www.metsakeskus.fi/fi/metsan-kaytto-ja-omistus/oikeudet-ja-velvollisuudet/metsaa-koskevia-saadoksia" TargetMode="External"/><Relationship Id="rId1" Type="http://schemas.openxmlformats.org/officeDocument/2006/relationships/slideLayout" Target="../slideLayouts/slideLayout12.xml"/><Relationship Id="rId5" Type="http://schemas.openxmlformats.org/officeDocument/2006/relationships/hyperlink" Target="https://www.finlex.fi/fi/laki/alkup/2013/20131087" TargetMode="External"/><Relationship Id="rId4" Type="http://schemas.openxmlformats.org/officeDocument/2006/relationships/hyperlink" Target="https://mmm.fi/metsat/metsatalous/metsatalouden-kestavyys/metsalak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inlex.fi/fi/laki/alkup/2017/20170268" TargetMode="External"/><Relationship Id="rId2" Type="http://schemas.openxmlformats.org/officeDocument/2006/relationships/hyperlink" Target="https://www.finlex.fi/fi/laki/ajantasa/2009/20090105" TargetMode="External"/><Relationship Id="rId1" Type="http://schemas.openxmlformats.org/officeDocument/2006/relationships/slideLayout" Target="../slideLayouts/slideLayout12.xml"/><Relationship Id="rId4" Type="http://schemas.openxmlformats.org/officeDocument/2006/relationships/hyperlink" Target="https://finlex.fi/fi/laki/ajantasa/2023/2023007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inlex.fi/fi/laki/ajantasa/2018/20180560" TargetMode="External"/><Relationship Id="rId2" Type="http://schemas.openxmlformats.org/officeDocument/2006/relationships/hyperlink" Target="https://www.finlex.fi/fi/laki/ajantasa/1998/19980534" TargetMode="External"/><Relationship Id="rId1" Type="http://schemas.openxmlformats.org/officeDocument/2006/relationships/slideLayout" Target="../slideLayouts/slideLayout12.xml"/><Relationship Id="rId4" Type="http://schemas.openxmlformats.org/officeDocument/2006/relationships/hyperlink" Target="https://www.finlex.fi/fi/laki/ajantasa/1999/1999013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inlex.fi/fi/laki/ajantasa/2011/20110587" TargetMode="External"/><Relationship Id="rId2" Type="http://schemas.openxmlformats.org/officeDocument/2006/relationships/hyperlink" Target="https://www.finlex.fi/fi/laki/ajantasa/2023/20230009"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ym.fi/ennallistamisasetus"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23E9-DE3F-A7C1-6A2B-65B651E3CB80}"/>
              </a:ext>
            </a:extLst>
          </p:cNvPr>
          <p:cNvSpPr>
            <a:spLocks noGrp="1"/>
          </p:cNvSpPr>
          <p:nvPr>
            <p:ph type="title"/>
          </p:nvPr>
        </p:nvSpPr>
        <p:spPr>
          <a:xfrm>
            <a:off x="1210574" y="1347202"/>
            <a:ext cx="9520686" cy="1325563"/>
          </a:xfrm>
        </p:spPr>
        <p:txBody>
          <a:bodyPr/>
          <a:lstStyle/>
          <a:p>
            <a:r>
              <a:rPr lang="fi-FI" dirty="0"/>
              <a:t>Lainsäädäntö ja rahoitus</a:t>
            </a:r>
          </a:p>
        </p:txBody>
      </p:sp>
      <p:sp>
        <p:nvSpPr>
          <p:cNvPr id="7" name="Alaotsikko 6">
            <a:extLst>
              <a:ext uri="{FF2B5EF4-FFF2-40B4-BE49-F238E27FC236}">
                <a16:creationId xmlns:a16="http://schemas.microsoft.com/office/drawing/2014/main" id="{56B6929F-6248-9C0B-1347-C1D0E097DD07}"/>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3211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055" y="759921"/>
            <a:ext cx="10499945" cy="792090"/>
          </a:xfrm>
        </p:spPr>
        <p:txBody>
          <a:bodyPr>
            <a:normAutofit/>
          </a:bodyPr>
          <a:lstStyle/>
          <a:p>
            <a:r>
              <a:rPr lang="fi-FI" dirty="0"/>
              <a:t>Ennallistaminen, rahoitus 2</a:t>
            </a:r>
          </a:p>
        </p:txBody>
      </p:sp>
      <p:sp>
        <p:nvSpPr>
          <p:cNvPr id="5" name="Sisällön paikkamerkki 4">
            <a:extLst>
              <a:ext uri="{FF2B5EF4-FFF2-40B4-BE49-F238E27FC236}">
                <a16:creationId xmlns:a16="http://schemas.microsoft.com/office/drawing/2014/main" id="{715BD627-3757-6FC0-EE6E-723447FB145B}"/>
              </a:ext>
              <a:ext uri="{C183D7F6-B498-43B3-948B-1728B52AA6E4}">
                <adec:decorative xmlns:adec="http://schemas.microsoft.com/office/drawing/2017/decorative" val="0"/>
              </a:ext>
            </a:extLst>
          </p:cNvPr>
          <p:cNvSpPr>
            <a:spLocks noGrp="1"/>
          </p:cNvSpPr>
          <p:nvPr>
            <p:ph sz="half" idx="1"/>
          </p:nvPr>
        </p:nvSpPr>
        <p:spPr>
          <a:xfrm>
            <a:off x="803055" y="1810139"/>
            <a:ext cx="5092659" cy="4098024"/>
          </a:xfrm>
        </p:spPr>
        <p:txBody>
          <a:bodyPr>
            <a:noAutofit/>
          </a:bodyPr>
          <a:lstStyle/>
          <a:p>
            <a:pPr marL="0" indent="0">
              <a:buNone/>
            </a:pPr>
            <a:r>
              <a:rPr lang="fi-FI" b="1" dirty="0"/>
              <a:t>Metka-tuki 1.3.2024 alkaen</a:t>
            </a:r>
          </a:p>
          <a:p>
            <a:r>
              <a:rPr lang="fi-FI" dirty="0"/>
              <a:t>Metsäkeskuksen hallinnoima kannustejärjestelmä yksityiselle metsänomistajalle</a:t>
            </a:r>
          </a:p>
          <a:p>
            <a:r>
              <a:rPr lang="fi-FI" dirty="0"/>
              <a:t>tukea suometsien hoitosuunnitelmien laatimiseen sekä erilaisiin vesiensuojelutoimenpiteisiin</a:t>
            </a:r>
          </a:p>
          <a:p>
            <a:r>
              <a:rPr lang="fi-FI" dirty="0"/>
              <a:t>suometsänhoidon </a:t>
            </a:r>
            <a:r>
              <a:rPr lang="fi-FI" b="1" dirty="0"/>
              <a:t>suunnittelun tuki </a:t>
            </a:r>
            <a:r>
              <a:rPr lang="fi-FI" dirty="0"/>
              <a:t>on 60–80 % kustannuksista, </a:t>
            </a:r>
            <a:r>
              <a:rPr lang="fi-FI" b="1" dirty="0"/>
              <a:t>toteutuksessa tuki on 100 %</a:t>
            </a:r>
          </a:p>
        </p:txBody>
      </p:sp>
      <p:pic>
        <p:nvPicPr>
          <p:cNvPr id="4" name="Sisällön paikkamerkki 3">
            <a:extLst>
              <a:ext uri="{FF2B5EF4-FFF2-40B4-BE49-F238E27FC236}">
                <a16:creationId xmlns:a16="http://schemas.microsoft.com/office/drawing/2014/main" id="{F89751E6-2EEA-7A8C-CECD-9EAA0B23BAA5}"/>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0138" y="1938139"/>
            <a:ext cx="5122862" cy="3842146"/>
          </a:xfrm>
          <a:ln>
            <a:noFill/>
          </a:ln>
          <a:effectLst>
            <a:softEdge rad="112500"/>
          </a:effectLst>
        </p:spPr>
      </p:pic>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endParaRPr lang="fi-FI"/>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307155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275" y="760413"/>
            <a:ext cx="10952040" cy="792162"/>
          </a:xfrm>
        </p:spPr>
        <p:txBody>
          <a:bodyPr>
            <a:normAutofit fontScale="90000"/>
          </a:bodyPr>
          <a:lstStyle/>
          <a:p>
            <a:r>
              <a:rPr lang="fi-FI" dirty="0"/>
              <a:t>Ennallistettaessa huomioitavia riskitekijöitä 1</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055" y="1810139"/>
            <a:ext cx="5092659" cy="4098024"/>
          </a:xfrm>
        </p:spPr>
        <p:txBody>
          <a:bodyPr>
            <a:normAutofit lnSpcReduction="10000"/>
          </a:bodyPr>
          <a:lstStyle/>
          <a:p>
            <a:r>
              <a:rPr lang="fi-FI" dirty="0"/>
              <a:t>Myös soiden ennallistaminen muuttaa luontoa voimakkaasti</a:t>
            </a:r>
          </a:p>
          <a:p>
            <a:pPr lvl="1"/>
            <a:r>
              <a:rPr lang="fi-FI" dirty="0"/>
              <a:t>Haittoja ei aina voida täysin välttää, mutta huolellinen suunnittelu auttaa niiden minimoinnissa</a:t>
            </a:r>
          </a:p>
          <a:p>
            <a:r>
              <a:rPr lang="fi-FI" dirty="0"/>
              <a:t>Jos ennallistamisen haitat vaikuttavat tulevan hyötyjä suuremmiksi, toimenpiteestä tulee luopua</a:t>
            </a:r>
          </a:p>
          <a:p>
            <a:r>
              <a:rPr lang="fi-FI" dirty="0"/>
              <a:t>Haitat: ilmenevät nopeasti, lyhytaikaisia</a:t>
            </a:r>
          </a:p>
          <a:p>
            <a:r>
              <a:rPr lang="fi-FI" dirty="0">
                <a:sym typeface="Wingdings" panose="05000000000000000000" pitchFamily="2" charset="2"/>
              </a:rPr>
              <a:t>Hyödyt: ilmenevät hitaasti, pitkäaikaisia </a:t>
            </a:r>
          </a:p>
          <a:p>
            <a:pPr marL="0" indent="0">
              <a:buNone/>
            </a:pPr>
            <a:r>
              <a:rPr lang="fi-FI" dirty="0">
                <a:sym typeface="Wingdings" panose="05000000000000000000" pitchFamily="2" charset="2"/>
              </a:rPr>
              <a:t> </a:t>
            </a:r>
            <a:r>
              <a:rPr lang="fi-FI" dirty="0"/>
              <a:t>Hyötyjen ja haittojen puntarointi haasteellista</a:t>
            </a:r>
          </a:p>
          <a:p>
            <a:endParaRPr lang="fi-FI" dirty="0"/>
          </a:p>
        </p:txBody>
      </p:sp>
      <p:pic>
        <p:nvPicPr>
          <p:cNvPr id="9" name="Sisällön paikkamerkki 8">
            <a:extLst>
              <a:ext uri="{FF2B5EF4-FFF2-40B4-BE49-F238E27FC236}">
                <a16:creationId xmlns:a16="http://schemas.microsoft.com/office/drawing/2014/main" id="{EC3A018B-FC9E-D20F-B384-639B1C13DDB2}"/>
              </a:ext>
              <a:ext uri="{C183D7F6-B498-43B3-948B-1728B52AA6E4}">
                <adec:decorative xmlns:adec="http://schemas.microsoft.com/office/drawing/2017/decorative" val="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09649" y="1704396"/>
            <a:ext cx="5079076" cy="3811385"/>
          </a:xfrm>
          <a:ln>
            <a:noFill/>
          </a:ln>
          <a:effectLst>
            <a:softEdge rad="112500"/>
          </a:effectLst>
        </p:spPr>
      </p:pic>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
        <p:nvSpPr>
          <p:cNvPr id="3" name="Tekstiruutu 2">
            <a:extLst>
              <a:ext uri="{FF2B5EF4-FFF2-40B4-BE49-F238E27FC236}">
                <a16:creationId xmlns:a16="http://schemas.microsoft.com/office/drawing/2014/main" id="{59C7BE61-030F-FB56-7E42-54447E95314E}"/>
              </a:ext>
            </a:extLst>
          </p:cNvPr>
          <p:cNvSpPr txBox="1"/>
          <p:nvPr/>
        </p:nvSpPr>
        <p:spPr>
          <a:xfrm>
            <a:off x="803275" y="5614924"/>
            <a:ext cx="10709705" cy="523220"/>
          </a:xfrm>
          <a:prstGeom prst="rect">
            <a:avLst/>
          </a:prstGeom>
          <a:noFill/>
        </p:spPr>
        <p:txBody>
          <a:bodyPr wrap="square">
            <a:spAutoFit/>
          </a:bodyPr>
          <a:lstStyle/>
          <a:p>
            <a:r>
              <a:rPr lang="fi-FI" sz="1400" b="0" dirty="0" err="1">
                <a:solidFill>
                  <a:schemeClr val="accent5"/>
                </a:solidFill>
                <a:hlinkClick r:id="rId3">
                  <a:extLst>
                    <a:ext uri="{A12FA001-AC4F-418D-AE19-62706E023703}">
                      <ahyp:hlinkClr xmlns:ahyp="http://schemas.microsoft.com/office/drawing/2018/hyperlinkcolor" val="tx"/>
                    </a:ext>
                  </a:extLst>
                </a:hlinkClick>
              </a:rPr>
              <a:t>Sallantaus</a:t>
            </a:r>
            <a:r>
              <a:rPr lang="fi-FI" sz="1400" b="0" dirty="0">
                <a:solidFill>
                  <a:schemeClr val="accent5"/>
                </a:solidFill>
                <a:hlinkClick r:id="rId3">
                  <a:extLst>
                    <a:ext uri="{A12FA001-AC4F-418D-AE19-62706E023703}">
                      <ahyp:hlinkClr xmlns:ahyp="http://schemas.microsoft.com/office/drawing/2018/hyperlinkcolor" val="tx"/>
                    </a:ext>
                  </a:extLst>
                </a:hlinkClick>
              </a:rPr>
              <a:t>, T., Similä, M., </a:t>
            </a:r>
            <a:r>
              <a:rPr lang="fi-FI" sz="1400" b="0" dirty="0" err="1">
                <a:solidFill>
                  <a:schemeClr val="accent5"/>
                </a:solidFill>
                <a:hlinkClick r:id="rId3">
                  <a:extLst>
                    <a:ext uri="{A12FA001-AC4F-418D-AE19-62706E023703}">
                      <ahyp:hlinkClr xmlns:ahyp="http://schemas.microsoft.com/office/drawing/2018/hyperlinkcolor" val="tx"/>
                    </a:ext>
                  </a:extLst>
                </a:hlinkClick>
              </a:rPr>
              <a:t>Rehell</a:t>
            </a:r>
            <a:r>
              <a:rPr lang="fi-FI" sz="1400" b="0" dirty="0">
                <a:solidFill>
                  <a:schemeClr val="accent5"/>
                </a:solidFill>
                <a:hlinkClick r:id="rId3">
                  <a:extLst>
                    <a:ext uri="{A12FA001-AC4F-418D-AE19-62706E023703}">
                      <ahyp:hlinkClr xmlns:ahyp="http://schemas.microsoft.com/office/drawing/2018/hyperlinkcolor" val="tx"/>
                    </a:ext>
                  </a:extLst>
                </a:hlinkClick>
              </a:rPr>
              <a:t>, S. &amp; Perkiö, R. </a:t>
            </a:r>
            <a:r>
              <a:rPr lang="en-US" sz="1400" b="0" dirty="0">
                <a:solidFill>
                  <a:schemeClr val="accent5"/>
                </a:solidFill>
                <a:hlinkClick r:id="rId3">
                  <a:extLst>
                    <a:ext uri="{A12FA001-AC4F-418D-AE19-62706E023703}">
                      <ahyp:hlinkClr xmlns:ahyp="http://schemas.microsoft.com/office/drawing/2018/hyperlinkcolor" val="tx"/>
                    </a:ext>
                  </a:extLst>
                </a:hlinkClick>
              </a:rPr>
              <a:t>2013. </a:t>
            </a:r>
            <a:r>
              <a:rPr lang="en-US" sz="1400" b="0" dirty="0" err="1">
                <a:solidFill>
                  <a:schemeClr val="accent5"/>
                </a:solidFill>
                <a:hlinkClick r:id="rId3">
                  <a:extLst>
                    <a:ext uri="{A12FA001-AC4F-418D-AE19-62706E023703}">
                      <ahyp:hlinkClr xmlns:ahyp="http://schemas.microsoft.com/office/drawing/2018/hyperlinkcolor" val="tx"/>
                    </a:ext>
                  </a:extLst>
                </a:hlinkClick>
              </a:rPr>
              <a:t>Ennallistaessa</a:t>
            </a:r>
            <a:r>
              <a:rPr lang="en-US" sz="1400" b="0" dirty="0">
                <a:solidFill>
                  <a:schemeClr val="accent5"/>
                </a:solidFill>
                <a:hlinkClick r:id="rId3">
                  <a:extLst>
                    <a:ext uri="{A12FA001-AC4F-418D-AE19-62706E023703}">
                      <ahyp:hlinkClr xmlns:ahyp="http://schemas.microsoft.com/office/drawing/2018/hyperlinkcolor" val="tx"/>
                    </a:ext>
                  </a:extLst>
                </a:hlinkClick>
              </a:rPr>
              <a:t> </a:t>
            </a:r>
            <a:r>
              <a:rPr lang="en-US" sz="1400" b="0" dirty="0" err="1">
                <a:solidFill>
                  <a:schemeClr val="accent5"/>
                </a:solidFill>
                <a:hlinkClick r:id="rId3">
                  <a:extLst>
                    <a:ext uri="{A12FA001-AC4F-418D-AE19-62706E023703}">
                      <ahyp:hlinkClr xmlns:ahyp="http://schemas.microsoft.com/office/drawing/2018/hyperlinkcolor" val="tx"/>
                    </a:ext>
                  </a:extLst>
                </a:hlinkClick>
              </a:rPr>
              <a:t>huomioitavia</a:t>
            </a:r>
            <a:r>
              <a:rPr lang="en-US" sz="1400" b="0" dirty="0">
                <a:solidFill>
                  <a:schemeClr val="accent5"/>
                </a:solidFill>
                <a:hlinkClick r:id="rId3">
                  <a:extLst>
                    <a:ext uri="{A12FA001-AC4F-418D-AE19-62706E023703}">
                      <ahyp:hlinkClr xmlns:ahyp="http://schemas.microsoft.com/office/drawing/2018/hyperlinkcolor" val="tx"/>
                    </a:ext>
                  </a:extLst>
                </a:hlinkClick>
              </a:rPr>
              <a:t> </a:t>
            </a:r>
            <a:r>
              <a:rPr lang="en-US" sz="1400" b="0" dirty="0" err="1">
                <a:solidFill>
                  <a:schemeClr val="accent5"/>
                </a:solidFill>
                <a:hlinkClick r:id="rId3">
                  <a:extLst>
                    <a:ext uri="{A12FA001-AC4F-418D-AE19-62706E023703}">
                      <ahyp:hlinkClr xmlns:ahyp="http://schemas.microsoft.com/office/drawing/2018/hyperlinkcolor" val="tx"/>
                    </a:ext>
                  </a:extLst>
                </a:hlinkClick>
              </a:rPr>
              <a:t>riskitekijöitä</a:t>
            </a:r>
            <a:r>
              <a:rPr lang="en-US" sz="1400" b="0" dirty="0">
                <a:solidFill>
                  <a:schemeClr val="accent5"/>
                </a:solidFill>
                <a:hlinkClick r:id="rId3">
                  <a:extLst>
                    <a:ext uri="{A12FA001-AC4F-418D-AE19-62706E023703}">
                      <ahyp:hlinkClr xmlns:ahyp="http://schemas.microsoft.com/office/drawing/2018/hyperlinkcolor" val="tx"/>
                    </a:ext>
                  </a:extLst>
                </a:hlinkClick>
              </a:rPr>
              <a:t>. </a:t>
            </a:r>
            <a:r>
              <a:rPr lang="en-US" sz="1400" b="0" dirty="0" err="1">
                <a:solidFill>
                  <a:schemeClr val="accent5"/>
                </a:solidFill>
                <a:hlinkClick r:id="rId3">
                  <a:extLst>
                    <a:ext uri="{A12FA001-AC4F-418D-AE19-62706E023703}">
                      <ahyp:hlinkClr xmlns:ahyp="http://schemas.microsoft.com/office/drawing/2018/hyperlinkcolor" val="tx"/>
                    </a:ext>
                  </a:extLst>
                </a:hlinkClick>
              </a:rPr>
              <a:t>Ojitettujen</a:t>
            </a:r>
            <a:r>
              <a:rPr lang="en-US" sz="1400" b="0" dirty="0">
                <a:solidFill>
                  <a:schemeClr val="accent5"/>
                </a:solidFill>
                <a:hlinkClick r:id="rId3">
                  <a:extLst>
                    <a:ext uri="{A12FA001-AC4F-418D-AE19-62706E023703}">
                      <ahyp:hlinkClr xmlns:ahyp="http://schemas.microsoft.com/office/drawing/2018/hyperlinkcolor" val="tx"/>
                    </a:ext>
                  </a:extLst>
                </a:hlinkClick>
              </a:rPr>
              <a:t> </a:t>
            </a:r>
            <a:r>
              <a:rPr lang="en-US" sz="1400" b="0" dirty="0" err="1">
                <a:solidFill>
                  <a:schemeClr val="accent5"/>
                </a:solidFill>
                <a:hlinkClick r:id="rId3">
                  <a:extLst>
                    <a:ext uri="{A12FA001-AC4F-418D-AE19-62706E023703}">
                      <ahyp:hlinkClr xmlns:ahyp="http://schemas.microsoft.com/office/drawing/2018/hyperlinkcolor" val="tx"/>
                    </a:ext>
                  </a:extLst>
                </a:hlinkClick>
              </a:rPr>
              <a:t>soiden</a:t>
            </a:r>
            <a:r>
              <a:rPr lang="en-US" sz="1400" b="0" dirty="0">
                <a:solidFill>
                  <a:schemeClr val="accent5"/>
                </a:solidFill>
                <a:hlinkClick r:id="rId3">
                  <a:extLst>
                    <a:ext uri="{A12FA001-AC4F-418D-AE19-62706E023703}">
                      <ahyp:hlinkClr xmlns:ahyp="http://schemas.microsoft.com/office/drawing/2018/hyperlinkcolor" val="tx"/>
                    </a:ext>
                  </a:extLst>
                </a:hlinkClick>
              </a:rPr>
              <a:t> </a:t>
            </a:r>
            <a:r>
              <a:rPr lang="en-US" sz="1400" b="0" dirty="0" err="1">
                <a:solidFill>
                  <a:schemeClr val="accent5"/>
                </a:solidFill>
                <a:hlinkClick r:id="rId3">
                  <a:extLst>
                    <a:ext uri="{A12FA001-AC4F-418D-AE19-62706E023703}">
                      <ahyp:hlinkClr xmlns:ahyp="http://schemas.microsoft.com/office/drawing/2018/hyperlinkcolor" val="tx"/>
                    </a:ext>
                  </a:extLst>
                </a:hlinkClick>
              </a:rPr>
              <a:t>ennallistamisopas</a:t>
            </a:r>
            <a:r>
              <a:rPr lang="en-US" sz="1400" b="0" dirty="0">
                <a:solidFill>
                  <a:schemeClr val="accent5"/>
                </a:solidFill>
                <a:hlinkClick r:id="rId3">
                  <a:extLst>
                    <a:ext uri="{A12FA001-AC4F-418D-AE19-62706E023703}">
                      <ahyp:hlinkClr xmlns:ahyp="http://schemas.microsoft.com/office/drawing/2018/hyperlinkcolor" val="tx"/>
                    </a:ext>
                  </a:extLst>
                </a:hlinkClick>
              </a:rPr>
              <a:t>.</a:t>
            </a:r>
            <a:r>
              <a:rPr lang="fi-FI" sz="1400" b="0" dirty="0">
                <a:solidFill>
                  <a:schemeClr val="accent5"/>
                </a:solidFill>
                <a:hlinkClick r:id="rId3">
                  <a:extLst>
                    <a:ext uri="{A12FA001-AC4F-418D-AE19-62706E023703}">
                      <ahyp:hlinkClr xmlns:ahyp="http://schemas.microsoft.com/office/drawing/2018/hyperlinkcolor" val="tx"/>
                    </a:ext>
                  </a:extLst>
                </a:hlinkClick>
              </a:rPr>
              <a:t> Metsähallituksen luonnonsuojelujulkaisuja. Sarja B 188, 164–166. Toim. </a:t>
            </a:r>
            <a:r>
              <a:rPr lang="fi-FI" sz="1400" b="0" dirty="0" err="1">
                <a:solidFill>
                  <a:schemeClr val="accent5"/>
                </a:solidFill>
                <a:hlinkClick r:id="rId3">
                  <a:extLst>
                    <a:ext uri="{A12FA001-AC4F-418D-AE19-62706E023703}">
                      <ahyp:hlinkClr xmlns:ahyp="http://schemas.microsoft.com/office/drawing/2018/hyperlinkcolor" val="tx"/>
                    </a:ext>
                  </a:extLst>
                </a:hlinkClick>
              </a:rPr>
              <a:t>Aapala</a:t>
            </a:r>
            <a:r>
              <a:rPr lang="fi-FI" sz="1400" b="0" dirty="0">
                <a:solidFill>
                  <a:schemeClr val="accent5"/>
                </a:solidFill>
                <a:hlinkClick r:id="rId3">
                  <a:extLst>
                    <a:ext uri="{A12FA001-AC4F-418D-AE19-62706E023703}">
                      <ahyp:hlinkClr xmlns:ahyp="http://schemas.microsoft.com/office/drawing/2018/hyperlinkcolor" val="tx"/>
                    </a:ext>
                  </a:extLst>
                </a:hlinkClick>
              </a:rPr>
              <a:t>, K., Similä, M. &amp; Penttinen, J. Metsähallitus. </a:t>
            </a:r>
            <a:endParaRPr lang="fi-FI" sz="1400" dirty="0"/>
          </a:p>
        </p:txBody>
      </p:sp>
    </p:spTree>
    <p:extLst>
      <p:ext uri="{BB962C8B-B14F-4D97-AF65-F5344CB8AC3E}">
        <p14:creationId xmlns:p14="http://schemas.microsoft.com/office/powerpoint/2010/main" val="193958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275" y="760413"/>
            <a:ext cx="11136679" cy="792162"/>
          </a:xfrm>
        </p:spPr>
        <p:txBody>
          <a:bodyPr>
            <a:normAutofit fontScale="90000"/>
          </a:bodyPr>
          <a:lstStyle/>
          <a:p>
            <a:r>
              <a:rPr lang="fi-FI" dirty="0"/>
              <a:t>Ennallistettaessa huomioitavia riskitekijöitä 2</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274" y="1809750"/>
            <a:ext cx="6239363" cy="4494335"/>
          </a:xfrm>
        </p:spPr>
        <p:txBody>
          <a:bodyPr>
            <a:normAutofit fontScale="92500"/>
          </a:bodyPr>
          <a:lstStyle/>
          <a:p>
            <a:pPr marL="0" indent="0">
              <a:buNone/>
            </a:pPr>
            <a:r>
              <a:rPr lang="fi-FI" b="1" dirty="0"/>
              <a:t>Vaikutukset valumaveden laatuun ja vesistöjen tilaan</a:t>
            </a:r>
          </a:p>
          <a:p>
            <a:r>
              <a:rPr lang="fi-FI" dirty="0"/>
              <a:t>Ennallistamiseen liittyvä merkittävin vesiensuojelullinen ongelma on fosforikuormituksen lisääntyminen</a:t>
            </a:r>
          </a:p>
          <a:p>
            <a:pPr lvl="1"/>
            <a:r>
              <a:rPr lang="fi-FI" dirty="0"/>
              <a:t>Ojituksen vaikutuksesta on turpeeseen vapautunut ravinteita. Kun ojat tukitaan, vedenpinta nousee turvekerroksen päälle ja huuhtoo ravinteet mukaansa.</a:t>
            </a:r>
          </a:p>
          <a:p>
            <a:pPr lvl="1"/>
            <a:r>
              <a:rPr lang="fi-FI" dirty="0"/>
              <a:t>Pienvedet herkimpiä</a:t>
            </a:r>
          </a:p>
          <a:p>
            <a:pPr lvl="1"/>
            <a:r>
              <a:rPr lang="fi-FI" dirty="0"/>
              <a:t>Pitkälle muuttuneilla ja aiemmin lannoitetuilla soilla vaikutukset ovat voimakkaimmat</a:t>
            </a:r>
          </a:p>
          <a:p>
            <a:r>
              <a:rPr lang="fi-FI" dirty="0"/>
              <a:t>Myös metsätaloustoimenpiteet kuormittavat vesistöjä</a:t>
            </a:r>
          </a:p>
          <a:p>
            <a:pPr lvl="1"/>
            <a:r>
              <a:rPr lang="fi-FI" dirty="0"/>
              <a:t>Useiden metsätaloustoimien ominaiskuormitusarvot ovat ennallistamisen suuruusluokkaa tai jopa suurempia</a:t>
            </a:r>
          </a:p>
        </p:txBody>
      </p:sp>
      <p:pic>
        <p:nvPicPr>
          <p:cNvPr id="6" name="Sisällön paikkamerkki 5">
            <a:extLst>
              <a:ext uri="{FF2B5EF4-FFF2-40B4-BE49-F238E27FC236}">
                <a16:creationId xmlns:a16="http://schemas.microsoft.com/office/drawing/2014/main" id="{841AE0A1-6833-05B2-DA45-A2A8A264E8A5}"/>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11061" y="2166739"/>
            <a:ext cx="4097969" cy="3073476"/>
          </a:xfrm>
          <a:ln>
            <a:noFill/>
          </a:ln>
          <a:effectLst>
            <a:softEdge rad="112500"/>
          </a:effectLst>
        </p:spPr>
      </p:pic>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281753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275" y="757238"/>
            <a:ext cx="11110302" cy="792162"/>
          </a:xfrm>
        </p:spPr>
        <p:txBody>
          <a:bodyPr>
            <a:normAutofit fontScale="90000"/>
          </a:bodyPr>
          <a:lstStyle/>
          <a:p>
            <a:r>
              <a:rPr lang="fi-FI" dirty="0"/>
              <a:t>Ennallistettaessa huomioitavia riskitekijöitä 3</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type="body" idx="10"/>
          </p:nvPr>
        </p:nvSpPr>
        <p:spPr>
          <a:xfrm>
            <a:off x="803054" y="1819469"/>
            <a:ext cx="10525346" cy="3937000"/>
          </a:xfrm>
        </p:spPr>
        <p:txBody>
          <a:bodyPr>
            <a:normAutofit lnSpcReduction="10000"/>
          </a:bodyPr>
          <a:lstStyle/>
          <a:p>
            <a:pPr marL="0" indent="0">
              <a:buNone/>
            </a:pPr>
            <a:r>
              <a:rPr lang="fi-FI" b="1" dirty="0"/>
              <a:t>Vaikutukset valumaveden laatuun ja vesistöjen tilaan</a:t>
            </a:r>
          </a:p>
          <a:p>
            <a:r>
              <a:rPr lang="fi-FI" dirty="0"/>
              <a:t>Vesistövaikutusten arvioinnissa tärkein tekijä on ennallistamisalueen pinta-alaosuus  vastaanottavan vesistön valuma-alueesta</a:t>
            </a:r>
          </a:p>
          <a:p>
            <a:r>
              <a:rPr lang="fi-FI" dirty="0"/>
              <a:t>Pienellä valuma-alueella tehdyt liialliset ennallistamistoimenpiteet saattavat  heikentää alueen vesistöjen luontoarvoja</a:t>
            </a:r>
          </a:p>
          <a:p>
            <a:pPr lvl="1"/>
            <a:r>
              <a:rPr lang="fi-FI" dirty="0"/>
              <a:t>Jos kyseessä on esim. Natura 2000-alue,  voi luonnonsuojelulain 10 luvun 65 §:n mukainen vaikutusten arviointikynnys ylittyä</a:t>
            </a:r>
          </a:p>
          <a:p>
            <a:r>
              <a:rPr lang="fi-FI" dirty="0"/>
              <a:t>Ennallistamisen vaikutukset veden laatuun voivat olla paikallisesti hyvinkin suuria</a:t>
            </a:r>
          </a:p>
          <a:p>
            <a:pPr lvl="1"/>
            <a:r>
              <a:rPr lang="fi-FI" dirty="0"/>
              <a:t>Voivat jopa aiheuttavaa ympäristönsuojelulain 1 luvun 3 §:ssä tarkoitettua ympäristön pilaantumista, esimerkiksi haittaa luonnolle ja sen toiminnoille tai heikentävää ympäristön soveltuvuutta virkistyskäyttöön.</a:t>
            </a:r>
          </a:p>
          <a:p>
            <a:pPr lvl="1"/>
            <a:r>
              <a:rPr lang="fi-FI" dirty="0"/>
              <a:t>Pilaantumisvaaraa aiheuttavaan toimintaan on oltava ympäristölupa</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2"/>
          </p:nvPr>
        </p:nvSpPr>
        <p:spPr>
          <a:xfrm>
            <a:off x="803054" y="6237312"/>
            <a:ext cx="1453952" cy="404664"/>
          </a:xfrm>
        </p:spPr>
        <p:txBody>
          <a:bodyPr anchor="ctr">
            <a:normAutofit/>
          </a:bodyPr>
          <a:lstStyle/>
          <a:p>
            <a:r>
              <a:rPr lang="fi-FI" dirty="0"/>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4"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237155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275" y="757238"/>
            <a:ext cx="11057548" cy="792162"/>
          </a:xfrm>
        </p:spPr>
        <p:txBody>
          <a:bodyPr>
            <a:normAutofit fontScale="90000"/>
          </a:bodyPr>
          <a:lstStyle/>
          <a:p>
            <a:r>
              <a:rPr lang="fi-FI" dirty="0"/>
              <a:t>Ennallistettaessa huomioitavia riskitekijöitä 4</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type="body" idx="10"/>
          </p:nvPr>
        </p:nvSpPr>
        <p:spPr>
          <a:xfrm>
            <a:off x="803275" y="1792899"/>
            <a:ext cx="10525125" cy="3937000"/>
          </a:xfrm>
        </p:spPr>
        <p:txBody>
          <a:bodyPr>
            <a:normAutofit/>
          </a:bodyPr>
          <a:lstStyle/>
          <a:p>
            <a:pPr marL="0" indent="0">
              <a:buNone/>
            </a:pPr>
            <a:r>
              <a:rPr lang="fi-FI" b="1" dirty="0"/>
              <a:t>Vaikutukset valumaveden laatuun ja vesistöjen tilaan</a:t>
            </a:r>
          </a:p>
          <a:p>
            <a:r>
              <a:rPr lang="fi-FI" dirty="0"/>
              <a:t>Haittojen täydellinen välttäminen on vaikeaa, koska syntyvä kuormitus on liukoista</a:t>
            </a:r>
          </a:p>
          <a:p>
            <a:r>
              <a:rPr lang="fi-FI" dirty="0"/>
              <a:t>Ratkaisuna esimerkiksi töiden jaksottaminen siten, että ennallistettavan suoalueen alaosat ennallistetaan ensin ja yläosat vasta myöhemmin, kun alaosat kykenevät jälleen sitomaan ravinteita</a:t>
            </a:r>
          </a:p>
          <a:p>
            <a:r>
              <a:rPr lang="fi-FI" dirty="0"/>
              <a:t>Tietämys ympäristövaikutusten syntymekanismeista ja paikallisista olosuhteista edellytys riskien hallinnalle</a:t>
            </a:r>
          </a:p>
          <a:p>
            <a:r>
              <a:rPr lang="fi-FI" dirty="0"/>
              <a:t>Kaikki ennallistamiskohteet eivät aiheuta lainkaan kuormitusta ja ennallistaminen saattaa parantaa vesistöjen tilaa heti toimenpiteiden jälkeen</a:t>
            </a:r>
          </a:p>
          <a:p>
            <a:r>
              <a:rPr lang="fi-FI" b="1" dirty="0"/>
              <a:t>Ennallistamisella on pitkällä aikavälillä positiivinen vaikutus valumavesien laatuun!</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2"/>
          </p:nvPr>
        </p:nvSpPr>
        <p:spPr>
          <a:xfrm>
            <a:off x="803054" y="6237312"/>
            <a:ext cx="1453952" cy="404664"/>
          </a:xfrm>
        </p:spPr>
        <p:txBody>
          <a:bodyPr anchor="ctr">
            <a:normAutofit/>
          </a:bodyPr>
          <a:lstStyle/>
          <a:p>
            <a:r>
              <a:rPr lang="fi-FI"/>
              <a:t>2024</a:t>
            </a:r>
            <a:endParaRPr lang="fi-FI" dirty="0"/>
          </a:p>
        </p:txBody>
      </p:sp>
    </p:spTree>
    <p:extLst>
      <p:ext uri="{BB962C8B-B14F-4D97-AF65-F5344CB8AC3E}">
        <p14:creationId xmlns:p14="http://schemas.microsoft.com/office/powerpoint/2010/main" val="426208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275" y="760413"/>
            <a:ext cx="11286148" cy="792162"/>
          </a:xfrm>
        </p:spPr>
        <p:txBody>
          <a:bodyPr>
            <a:normAutofit fontScale="90000"/>
          </a:bodyPr>
          <a:lstStyle/>
          <a:p>
            <a:r>
              <a:rPr lang="fi-FI" dirty="0"/>
              <a:t>Ennallistettaessa huomioitavia riskitekijöitä 5</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274" y="1809750"/>
            <a:ext cx="5984387" cy="4098925"/>
          </a:xfrm>
        </p:spPr>
        <p:txBody>
          <a:bodyPr>
            <a:normAutofit fontScale="92500" lnSpcReduction="10000"/>
          </a:bodyPr>
          <a:lstStyle/>
          <a:p>
            <a:pPr marL="0" indent="0">
              <a:buNone/>
            </a:pPr>
            <a:r>
              <a:rPr lang="fi-FI" b="1" dirty="0"/>
              <a:t>Vaikutukset retkeilyyn</a:t>
            </a:r>
          </a:p>
          <a:p>
            <a:r>
              <a:rPr lang="fi-FI" dirty="0"/>
              <a:t>Ennallistettu suo voi olla pitkään vaikeakulkuinen</a:t>
            </a:r>
          </a:p>
          <a:p>
            <a:pPr lvl="1"/>
            <a:r>
              <a:rPr lang="fi-FI" dirty="0"/>
              <a:t>Haittoja voidaan vähentää hyvällä suunnittelulla</a:t>
            </a:r>
          </a:p>
          <a:p>
            <a:r>
              <a:rPr lang="fi-FI" dirty="0"/>
              <a:t>Liikkumisen kannalta hankalimpia ovat patoamalla tukitut ojat, joissa patojen välit ovat täynnä vettä</a:t>
            </a:r>
          </a:p>
          <a:p>
            <a:pPr lvl="1"/>
            <a:r>
              <a:rPr lang="fi-FI" dirty="0"/>
              <a:t>Myös kokonaan täytetyt ojat saattavat upottaa ja puuston korjuun hakkuutähteet vaikeuttaa liikkumista</a:t>
            </a:r>
          </a:p>
          <a:p>
            <a:r>
              <a:rPr lang="fi-FI" dirty="0"/>
              <a:t>Tarpeeksi isot ja riittävän tiheästi sijoitetut turvepadot ovat suolla kulkemisen ja retkeilyn kannalta parhaat</a:t>
            </a:r>
          </a:p>
          <a:p>
            <a:pPr lvl="1"/>
            <a:r>
              <a:rPr lang="fi-FI" dirty="0"/>
              <a:t>Liikkumisen mahdollistaminen kannattaa huomioida osana suunnittelua</a:t>
            </a:r>
          </a:p>
        </p:txBody>
      </p:sp>
      <p:pic>
        <p:nvPicPr>
          <p:cNvPr id="7" name="Sisällön paikkamerkki 6">
            <a:extLst>
              <a:ext uri="{FF2B5EF4-FFF2-40B4-BE49-F238E27FC236}">
                <a16:creationId xmlns:a16="http://schemas.microsoft.com/office/drawing/2014/main" id="{1797CCEB-54B4-3011-8796-C3854B96B4E7}"/>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25441" y="1809750"/>
            <a:ext cx="3074193" cy="4098925"/>
          </a:xfrm>
          <a:ln>
            <a:noFill/>
          </a:ln>
          <a:effectLst>
            <a:softEdge rad="112500"/>
          </a:effectLst>
        </p:spPr>
      </p:pic>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Tree>
    <p:extLst>
      <p:ext uri="{BB962C8B-B14F-4D97-AF65-F5344CB8AC3E}">
        <p14:creationId xmlns:p14="http://schemas.microsoft.com/office/powerpoint/2010/main" val="388507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275" y="760413"/>
            <a:ext cx="11119094" cy="792162"/>
          </a:xfrm>
        </p:spPr>
        <p:txBody>
          <a:bodyPr>
            <a:normAutofit fontScale="90000"/>
          </a:bodyPr>
          <a:lstStyle/>
          <a:p>
            <a:r>
              <a:rPr lang="fi-FI" dirty="0"/>
              <a:t>Ennallistettaessa huomioitavia riskitekijöitä 6</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274" y="1809750"/>
            <a:ext cx="6274533" cy="4555881"/>
          </a:xfrm>
        </p:spPr>
        <p:txBody>
          <a:bodyPr>
            <a:normAutofit fontScale="92500" lnSpcReduction="10000"/>
          </a:bodyPr>
          <a:lstStyle/>
          <a:p>
            <a:pPr marL="0" indent="0">
              <a:buNone/>
            </a:pPr>
            <a:r>
              <a:rPr lang="fi-FI" b="1" dirty="0"/>
              <a:t>Hyönteistuhoriski</a:t>
            </a:r>
          </a:p>
          <a:p>
            <a:r>
              <a:rPr lang="fi-FI" dirty="0"/>
              <a:t>Ennallistamisen seurauksena puustoa usein kuolee vedenpinnan nousun seurauksena</a:t>
            </a:r>
          </a:p>
          <a:p>
            <a:r>
              <a:rPr lang="fi-FI" dirty="0"/>
              <a:t>Puustoa voidaan myös esim. kaataa tai kaulata haihdunnan vähentämiseksi</a:t>
            </a:r>
          </a:p>
          <a:p>
            <a:r>
              <a:rPr lang="fi-FI" dirty="0"/>
              <a:t>Runsastunut kuolleen puuaineksen määrä voi lisätä myös tuhohyönteisten määriä, mutta ei välttämättä lisää hyönteistuhoja</a:t>
            </a:r>
          </a:p>
          <a:p>
            <a:r>
              <a:rPr lang="fi-FI" dirty="0"/>
              <a:t>Hyönteistuhojen ilmenemiseen vaikuttavat kuolleen puuaineksen saatavuuden lisäksi</a:t>
            </a:r>
          </a:p>
          <a:p>
            <a:pPr lvl="1"/>
            <a:r>
              <a:rPr lang="fi-FI" dirty="0"/>
              <a:t>kuolleen puuaineksen laatu</a:t>
            </a:r>
          </a:p>
          <a:p>
            <a:pPr lvl="1"/>
            <a:r>
              <a:rPr lang="fi-FI" dirty="0"/>
              <a:t>ympäröivien alueiden puulajikoostumus</a:t>
            </a:r>
          </a:p>
          <a:p>
            <a:pPr lvl="1"/>
            <a:r>
              <a:rPr lang="fi-FI" dirty="0"/>
              <a:t>puuston ikä</a:t>
            </a:r>
          </a:p>
          <a:p>
            <a:pPr lvl="1"/>
            <a:r>
              <a:rPr lang="fi-FI" dirty="0"/>
              <a:t>sääolosuhteet</a:t>
            </a:r>
          </a:p>
        </p:txBody>
      </p:sp>
      <p:pic>
        <p:nvPicPr>
          <p:cNvPr id="6" name="Sisällön paikkamerkki 5">
            <a:extLst>
              <a:ext uri="{FF2B5EF4-FFF2-40B4-BE49-F238E27FC236}">
                <a16:creationId xmlns:a16="http://schemas.microsoft.com/office/drawing/2014/main" id="{889BE20B-625F-6E5F-C7EF-D101E39705C3}"/>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36042" y="1730620"/>
            <a:ext cx="3075022" cy="4098925"/>
          </a:xfrm>
          <a:ln>
            <a:noFill/>
          </a:ln>
          <a:effectLst>
            <a:softEdge rad="112500"/>
          </a:effectLst>
        </p:spPr>
      </p:pic>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Tree>
    <p:extLst>
      <p:ext uri="{BB962C8B-B14F-4D97-AF65-F5344CB8AC3E}">
        <p14:creationId xmlns:p14="http://schemas.microsoft.com/office/powerpoint/2010/main" val="3158042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275" y="760413"/>
            <a:ext cx="11180640" cy="792162"/>
          </a:xfrm>
        </p:spPr>
        <p:txBody>
          <a:bodyPr>
            <a:normAutofit fontScale="90000"/>
          </a:bodyPr>
          <a:lstStyle/>
          <a:p>
            <a:r>
              <a:rPr lang="fi-FI" dirty="0"/>
              <a:t>Ennallistettaessa huomioitavia riskitekijöitä 7</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275" y="1809750"/>
            <a:ext cx="7224102" cy="4529504"/>
          </a:xfrm>
        </p:spPr>
        <p:txBody>
          <a:bodyPr>
            <a:normAutofit fontScale="77500" lnSpcReduction="20000"/>
          </a:bodyPr>
          <a:lstStyle/>
          <a:p>
            <a:pPr marL="0" indent="0">
              <a:buNone/>
            </a:pPr>
            <a:r>
              <a:rPr lang="fi-FI" b="1" dirty="0"/>
              <a:t>Öljyvahingot</a:t>
            </a:r>
          </a:p>
          <a:p>
            <a:r>
              <a:rPr lang="fi-FI" dirty="0"/>
              <a:t>Öljyn ja muiden kemikaalien vuotoriski  olemassa aina, kun ennallistamista tehdään konetyönä</a:t>
            </a:r>
          </a:p>
          <a:p>
            <a:r>
              <a:rPr lang="fi-FI" dirty="0"/>
              <a:t>Erityistä huolellisuutta vaaditaan </a:t>
            </a:r>
            <a:r>
              <a:rPr lang="fi-FI" b="1" dirty="0"/>
              <a:t>pohjavesialueella</a:t>
            </a:r>
            <a:r>
              <a:rPr lang="fi-FI" dirty="0"/>
              <a:t> toimittaessa</a:t>
            </a:r>
          </a:p>
          <a:p>
            <a:r>
              <a:rPr lang="fi-FI" dirty="0"/>
              <a:t>Riskiin varautumiseksi</a:t>
            </a:r>
          </a:p>
          <a:p>
            <a:pPr lvl="1"/>
            <a:r>
              <a:rPr lang="fi-FI" dirty="0"/>
              <a:t>Jokaisessa koneessa tulee olla öljynimeytysmatto, -liina tms. öljyn imeyttämiseen sopivaa materiaalia</a:t>
            </a:r>
          </a:p>
          <a:p>
            <a:pPr lvl="1"/>
            <a:r>
              <a:rPr lang="fi-FI" dirty="0"/>
              <a:t>Työmaan huoltopisteessä tulee olla jätesäkkejä sekä lapio öljyisen turpeen tai imeytysmateriaalin keräämiseen</a:t>
            </a:r>
          </a:p>
          <a:p>
            <a:pPr lvl="1"/>
            <a:r>
              <a:rPr lang="fi-FI" dirty="0"/>
              <a:t>Huolto- ja korjaustöiden tekoa vältetään pohjavesialueella</a:t>
            </a:r>
          </a:p>
          <a:p>
            <a:pPr lvl="1"/>
            <a:r>
              <a:rPr lang="fi-FI" dirty="0"/>
              <a:t>Saastunut maa ja imeytysmateriaalit tulee käsitellä ongelmajätteenä</a:t>
            </a:r>
          </a:p>
          <a:p>
            <a:r>
              <a:rPr lang="fi-FI" b="1" dirty="0"/>
              <a:t>Vähäistä suuremmat ja kaikki pohjavesialueella</a:t>
            </a:r>
            <a:r>
              <a:rPr lang="fi-FI" dirty="0"/>
              <a:t> tapahtuvat öljy- ja polttoainevahingot tulee ilmoittaa kunnan paloviranomaiselle</a:t>
            </a:r>
          </a:p>
          <a:p>
            <a:pPr lvl="1"/>
            <a:r>
              <a:rPr lang="fi-FI" dirty="0"/>
              <a:t>Ilmoitus aina myös työmaan ohjaajalle</a:t>
            </a:r>
          </a:p>
          <a:p>
            <a:pPr lvl="1"/>
            <a:r>
              <a:rPr lang="fi-FI" dirty="0"/>
              <a:t>Ilmoituksesta tulee selvitä </a:t>
            </a:r>
          </a:p>
          <a:p>
            <a:pPr lvl="2"/>
            <a:r>
              <a:rPr lang="fi-FI" dirty="0"/>
              <a:t>valuneen öljyn tai polttoaineen määrä ja laatu</a:t>
            </a:r>
          </a:p>
          <a:p>
            <a:pPr lvl="2"/>
            <a:r>
              <a:rPr lang="fi-FI" dirty="0"/>
              <a:t>paikka, jossa vahinko tapahtui, esim. vesistöjen läheisyys ja maan laatu alueella</a:t>
            </a:r>
          </a:p>
          <a:p>
            <a:pPr lvl="2"/>
            <a:r>
              <a:rPr lang="fi-FI" b="1" dirty="0"/>
              <a:t>Erityisesti on ilmoitettava, onko kyse pohjavesialueesta</a:t>
            </a:r>
          </a:p>
          <a:p>
            <a:endParaRPr lang="fi-FI" dirty="0"/>
          </a:p>
          <a:p>
            <a:endParaRPr lang="fi-FI" dirty="0"/>
          </a:p>
        </p:txBody>
      </p:sp>
      <p:pic>
        <p:nvPicPr>
          <p:cNvPr id="7" name="Sisällön paikkamerkki 6">
            <a:extLst>
              <a:ext uri="{FF2B5EF4-FFF2-40B4-BE49-F238E27FC236}">
                <a16:creationId xmlns:a16="http://schemas.microsoft.com/office/drawing/2014/main" id="{7D867C9E-7C70-ED02-E7C9-9CB20B7BEA31}"/>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70565" y="1704242"/>
            <a:ext cx="3074193" cy="4098925"/>
          </a:xfrm>
          <a:ln>
            <a:noFill/>
          </a:ln>
          <a:effectLst>
            <a:softEdge rad="112500"/>
          </a:effectLst>
        </p:spPr>
      </p:pic>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Tree>
    <p:extLst>
      <p:ext uri="{BB962C8B-B14F-4D97-AF65-F5344CB8AC3E}">
        <p14:creationId xmlns:p14="http://schemas.microsoft.com/office/powerpoint/2010/main" val="93584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0668012-6A1B-F21E-B13F-FE3395D69347}"/>
              </a:ext>
            </a:extLst>
          </p:cNvPr>
          <p:cNvSpPr>
            <a:spLocks noGrp="1"/>
          </p:cNvSpPr>
          <p:nvPr>
            <p:ph type="ctrTitle"/>
          </p:nvPr>
        </p:nvSpPr>
        <p:spPr/>
        <p:txBody>
          <a:bodyPr/>
          <a:lstStyle/>
          <a:p>
            <a:r>
              <a:rPr lang="fi-FI" dirty="0"/>
              <a:t>Lue lisää</a:t>
            </a:r>
          </a:p>
        </p:txBody>
      </p:sp>
      <p:sp>
        <p:nvSpPr>
          <p:cNvPr id="3" name="Sisällön paikkamerkki 2">
            <a:extLst>
              <a:ext uri="{FF2B5EF4-FFF2-40B4-BE49-F238E27FC236}">
                <a16:creationId xmlns:a16="http://schemas.microsoft.com/office/drawing/2014/main" id="{F80A2BB0-C13F-22BC-6A47-C4C348D5E1D7}"/>
              </a:ext>
            </a:extLst>
          </p:cNvPr>
          <p:cNvSpPr>
            <a:spLocks noGrp="1"/>
          </p:cNvSpPr>
          <p:nvPr>
            <p:ph sz="half" idx="1"/>
          </p:nvPr>
        </p:nvSpPr>
        <p:spPr>
          <a:xfrm>
            <a:off x="1198691" y="3045425"/>
            <a:ext cx="5092700" cy="1007591"/>
          </a:xfrm>
          <a:custGeom>
            <a:avLst/>
            <a:gdLst>
              <a:gd name="connsiteX0" fmla="*/ 0 w 5092700"/>
              <a:gd name="connsiteY0" fmla="*/ 0 h 1007591"/>
              <a:gd name="connsiteX1" fmla="*/ 464002 w 5092700"/>
              <a:gd name="connsiteY1" fmla="*/ 0 h 1007591"/>
              <a:gd name="connsiteX2" fmla="*/ 877076 w 5092700"/>
              <a:gd name="connsiteY2" fmla="*/ 0 h 1007591"/>
              <a:gd name="connsiteX3" fmla="*/ 1341078 w 5092700"/>
              <a:gd name="connsiteY3" fmla="*/ 0 h 1007591"/>
              <a:gd name="connsiteX4" fmla="*/ 2008787 w 5092700"/>
              <a:gd name="connsiteY4" fmla="*/ 0 h 1007591"/>
              <a:gd name="connsiteX5" fmla="*/ 2523716 w 5092700"/>
              <a:gd name="connsiteY5" fmla="*/ 0 h 1007591"/>
              <a:gd name="connsiteX6" fmla="*/ 2987717 w 5092700"/>
              <a:gd name="connsiteY6" fmla="*/ 0 h 1007591"/>
              <a:gd name="connsiteX7" fmla="*/ 3400792 w 5092700"/>
              <a:gd name="connsiteY7" fmla="*/ 0 h 1007591"/>
              <a:gd name="connsiteX8" fmla="*/ 4017574 w 5092700"/>
              <a:gd name="connsiteY8" fmla="*/ 0 h 1007591"/>
              <a:gd name="connsiteX9" fmla="*/ 4583430 w 5092700"/>
              <a:gd name="connsiteY9" fmla="*/ 0 h 1007591"/>
              <a:gd name="connsiteX10" fmla="*/ 5092700 w 5092700"/>
              <a:gd name="connsiteY10" fmla="*/ 0 h 1007591"/>
              <a:gd name="connsiteX11" fmla="*/ 5092700 w 5092700"/>
              <a:gd name="connsiteY11" fmla="*/ 523947 h 1007591"/>
              <a:gd name="connsiteX12" fmla="*/ 5092700 w 5092700"/>
              <a:gd name="connsiteY12" fmla="*/ 1007591 h 1007591"/>
              <a:gd name="connsiteX13" fmla="*/ 4628698 w 5092700"/>
              <a:gd name="connsiteY13" fmla="*/ 1007591 h 1007591"/>
              <a:gd name="connsiteX14" fmla="*/ 4215624 w 5092700"/>
              <a:gd name="connsiteY14" fmla="*/ 1007591 h 1007591"/>
              <a:gd name="connsiteX15" fmla="*/ 3598841 w 5092700"/>
              <a:gd name="connsiteY15" fmla="*/ 1007591 h 1007591"/>
              <a:gd name="connsiteX16" fmla="*/ 2931132 w 5092700"/>
              <a:gd name="connsiteY16" fmla="*/ 1007591 h 1007591"/>
              <a:gd name="connsiteX17" fmla="*/ 2416203 w 5092700"/>
              <a:gd name="connsiteY17" fmla="*/ 1007591 h 1007591"/>
              <a:gd name="connsiteX18" fmla="*/ 1799421 w 5092700"/>
              <a:gd name="connsiteY18" fmla="*/ 1007591 h 1007591"/>
              <a:gd name="connsiteX19" fmla="*/ 1182638 w 5092700"/>
              <a:gd name="connsiteY19" fmla="*/ 1007591 h 1007591"/>
              <a:gd name="connsiteX20" fmla="*/ 718637 w 5092700"/>
              <a:gd name="connsiteY20" fmla="*/ 1007591 h 1007591"/>
              <a:gd name="connsiteX21" fmla="*/ 0 w 5092700"/>
              <a:gd name="connsiteY21" fmla="*/ 1007591 h 1007591"/>
              <a:gd name="connsiteX22" fmla="*/ 0 w 5092700"/>
              <a:gd name="connsiteY22" fmla="*/ 483644 h 1007591"/>
              <a:gd name="connsiteX23" fmla="*/ 0 w 5092700"/>
              <a:gd name="connsiteY23" fmla="*/ 0 h 100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2700" h="1007591" fill="none" extrusionOk="0">
                <a:moveTo>
                  <a:pt x="0" y="0"/>
                </a:moveTo>
                <a:cubicBezTo>
                  <a:pt x="199312" y="-48104"/>
                  <a:pt x="338586" y="27426"/>
                  <a:pt x="464002" y="0"/>
                </a:cubicBezTo>
                <a:cubicBezTo>
                  <a:pt x="589418" y="-27426"/>
                  <a:pt x="695832" y="46755"/>
                  <a:pt x="877076" y="0"/>
                </a:cubicBezTo>
                <a:cubicBezTo>
                  <a:pt x="1058320" y="-46755"/>
                  <a:pt x="1182764" y="54941"/>
                  <a:pt x="1341078" y="0"/>
                </a:cubicBezTo>
                <a:cubicBezTo>
                  <a:pt x="1499392" y="-54941"/>
                  <a:pt x="1842508" y="67926"/>
                  <a:pt x="2008787" y="0"/>
                </a:cubicBezTo>
                <a:cubicBezTo>
                  <a:pt x="2175066" y="-67926"/>
                  <a:pt x="2414063" y="9975"/>
                  <a:pt x="2523716" y="0"/>
                </a:cubicBezTo>
                <a:cubicBezTo>
                  <a:pt x="2633369" y="-9975"/>
                  <a:pt x="2877570" y="10544"/>
                  <a:pt x="2987717" y="0"/>
                </a:cubicBezTo>
                <a:cubicBezTo>
                  <a:pt x="3097864" y="-10544"/>
                  <a:pt x="3248831" y="3843"/>
                  <a:pt x="3400792" y="0"/>
                </a:cubicBezTo>
                <a:cubicBezTo>
                  <a:pt x="3552754" y="-3843"/>
                  <a:pt x="3736843" y="68455"/>
                  <a:pt x="4017574" y="0"/>
                </a:cubicBezTo>
                <a:cubicBezTo>
                  <a:pt x="4298305" y="-68455"/>
                  <a:pt x="4461937" y="305"/>
                  <a:pt x="4583430" y="0"/>
                </a:cubicBezTo>
                <a:cubicBezTo>
                  <a:pt x="4704923" y="-305"/>
                  <a:pt x="4858561" y="37427"/>
                  <a:pt x="5092700" y="0"/>
                </a:cubicBezTo>
                <a:cubicBezTo>
                  <a:pt x="5140312" y="120764"/>
                  <a:pt x="5086699" y="355197"/>
                  <a:pt x="5092700" y="523947"/>
                </a:cubicBezTo>
                <a:cubicBezTo>
                  <a:pt x="5098701" y="692697"/>
                  <a:pt x="5054486" y="903403"/>
                  <a:pt x="5092700" y="1007591"/>
                </a:cubicBezTo>
                <a:cubicBezTo>
                  <a:pt x="4889422" y="1056044"/>
                  <a:pt x="4855154" y="989009"/>
                  <a:pt x="4628698" y="1007591"/>
                </a:cubicBezTo>
                <a:cubicBezTo>
                  <a:pt x="4402242" y="1026173"/>
                  <a:pt x="4419008" y="968032"/>
                  <a:pt x="4215624" y="1007591"/>
                </a:cubicBezTo>
                <a:cubicBezTo>
                  <a:pt x="4012240" y="1047150"/>
                  <a:pt x="3873456" y="962139"/>
                  <a:pt x="3598841" y="1007591"/>
                </a:cubicBezTo>
                <a:cubicBezTo>
                  <a:pt x="3324226" y="1053043"/>
                  <a:pt x="3070461" y="992466"/>
                  <a:pt x="2931132" y="1007591"/>
                </a:cubicBezTo>
                <a:cubicBezTo>
                  <a:pt x="2791803" y="1022716"/>
                  <a:pt x="2550980" y="974386"/>
                  <a:pt x="2416203" y="1007591"/>
                </a:cubicBezTo>
                <a:cubicBezTo>
                  <a:pt x="2281426" y="1040796"/>
                  <a:pt x="1943623" y="985056"/>
                  <a:pt x="1799421" y="1007591"/>
                </a:cubicBezTo>
                <a:cubicBezTo>
                  <a:pt x="1655219" y="1030126"/>
                  <a:pt x="1317502" y="999846"/>
                  <a:pt x="1182638" y="1007591"/>
                </a:cubicBezTo>
                <a:cubicBezTo>
                  <a:pt x="1047774" y="1015336"/>
                  <a:pt x="899235" y="994802"/>
                  <a:pt x="718637" y="1007591"/>
                </a:cubicBezTo>
                <a:cubicBezTo>
                  <a:pt x="538039" y="1020380"/>
                  <a:pt x="206697" y="960436"/>
                  <a:pt x="0" y="1007591"/>
                </a:cubicBezTo>
                <a:cubicBezTo>
                  <a:pt x="-38287" y="751252"/>
                  <a:pt x="20667" y="626441"/>
                  <a:pt x="0" y="483644"/>
                </a:cubicBezTo>
                <a:cubicBezTo>
                  <a:pt x="-20667" y="340847"/>
                  <a:pt x="27908" y="227461"/>
                  <a:pt x="0" y="0"/>
                </a:cubicBezTo>
                <a:close/>
              </a:path>
              <a:path w="5092700" h="1007591" stroke="0" extrusionOk="0">
                <a:moveTo>
                  <a:pt x="0" y="0"/>
                </a:moveTo>
                <a:cubicBezTo>
                  <a:pt x="262122" y="-17563"/>
                  <a:pt x="312716" y="61094"/>
                  <a:pt x="565856" y="0"/>
                </a:cubicBezTo>
                <a:cubicBezTo>
                  <a:pt x="818996" y="-61094"/>
                  <a:pt x="859537" y="28310"/>
                  <a:pt x="1029857" y="0"/>
                </a:cubicBezTo>
                <a:cubicBezTo>
                  <a:pt x="1200177" y="-28310"/>
                  <a:pt x="1281634" y="31678"/>
                  <a:pt x="1442932" y="0"/>
                </a:cubicBezTo>
                <a:cubicBezTo>
                  <a:pt x="1604230" y="-31678"/>
                  <a:pt x="1737059" y="27056"/>
                  <a:pt x="1856006" y="0"/>
                </a:cubicBezTo>
                <a:cubicBezTo>
                  <a:pt x="1974953" y="-27056"/>
                  <a:pt x="2313116" y="73644"/>
                  <a:pt x="2523716" y="0"/>
                </a:cubicBezTo>
                <a:cubicBezTo>
                  <a:pt x="2734316" y="-73644"/>
                  <a:pt x="2781958" y="58840"/>
                  <a:pt x="3038644" y="0"/>
                </a:cubicBezTo>
                <a:cubicBezTo>
                  <a:pt x="3295330" y="-58840"/>
                  <a:pt x="3470730" y="2058"/>
                  <a:pt x="3604500" y="0"/>
                </a:cubicBezTo>
                <a:cubicBezTo>
                  <a:pt x="3738270" y="-2058"/>
                  <a:pt x="3978669" y="28841"/>
                  <a:pt x="4221282" y="0"/>
                </a:cubicBezTo>
                <a:cubicBezTo>
                  <a:pt x="4463895" y="-28841"/>
                  <a:pt x="4716393" y="67361"/>
                  <a:pt x="5092700" y="0"/>
                </a:cubicBezTo>
                <a:cubicBezTo>
                  <a:pt x="5109185" y="209726"/>
                  <a:pt x="5049133" y="372827"/>
                  <a:pt x="5092700" y="473568"/>
                </a:cubicBezTo>
                <a:cubicBezTo>
                  <a:pt x="5136267" y="574309"/>
                  <a:pt x="5059199" y="785041"/>
                  <a:pt x="5092700" y="1007591"/>
                </a:cubicBezTo>
                <a:cubicBezTo>
                  <a:pt x="4931860" y="1053909"/>
                  <a:pt x="4781588" y="987052"/>
                  <a:pt x="4679625" y="1007591"/>
                </a:cubicBezTo>
                <a:cubicBezTo>
                  <a:pt x="4577662" y="1028130"/>
                  <a:pt x="4374418" y="965665"/>
                  <a:pt x="4266551" y="1007591"/>
                </a:cubicBezTo>
                <a:cubicBezTo>
                  <a:pt x="4158684" y="1049517"/>
                  <a:pt x="3977973" y="946902"/>
                  <a:pt x="3751622" y="1007591"/>
                </a:cubicBezTo>
                <a:cubicBezTo>
                  <a:pt x="3525271" y="1068280"/>
                  <a:pt x="3495971" y="990886"/>
                  <a:pt x="3287621" y="1007591"/>
                </a:cubicBezTo>
                <a:cubicBezTo>
                  <a:pt x="3079271" y="1024296"/>
                  <a:pt x="2966901" y="963739"/>
                  <a:pt x="2670838" y="1007591"/>
                </a:cubicBezTo>
                <a:cubicBezTo>
                  <a:pt x="2374775" y="1051443"/>
                  <a:pt x="2388562" y="950918"/>
                  <a:pt x="2155910" y="1007591"/>
                </a:cubicBezTo>
                <a:cubicBezTo>
                  <a:pt x="1923258" y="1064264"/>
                  <a:pt x="1744236" y="955984"/>
                  <a:pt x="1590054" y="1007591"/>
                </a:cubicBezTo>
                <a:cubicBezTo>
                  <a:pt x="1435872" y="1059198"/>
                  <a:pt x="1097704" y="952632"/>
                  <a:pt x="973272" y="1007591"/>
                </a:cubicBezTo>
                <a:cubicBezTo>
                  <a:pt x="848840" y="1062550"/>
                  <a:pt x="675642" y="966947"/>
                  <a:pt x="509270" y="1007591"/>
                </a:cubicBezTo>
                <a:cubicBezTo>
                  <a:pt x="342898" y="1048235"/>
                  <a:pt x="196159" y="948983"/>
                  <a:pt x="0" y="1007591"/>
                </a:cubicBezTo>
                <a:cubicBezTo>
                  <a:pt x="-15923" y="852791"/>
                  <a:pt x="20316" y="658277"/>
                  <a:pt x="0" y="513871"/>
                </a:cubicBezTo>
                <a:cubicBezTo>
                  <a:pt x="-20316" y="369465"/>
                  <a:pt x="52451" y="125647"/>
                  <a:pt x="0" y="0"/>
                </a:cubicBezTo>
                <a:close/>
              </a:path>
            </a:pathLst>
          </a:custGeom>
          <a:ln w="38100">
            <a:solidFill>
              <a:schemeClr val="accent1"/>
            </a:solidFill>
            <a:extLst>
              <a:ext uri="{C807C97D-BFC1-408E-A445-0C87EB9F89A2}">
                <ask:lineSketchStyleProps xmlns:ask="http://schemas.microsoft.com/office/drawing/2018/sketchyshapes" sd="438241819">
                  <ask:type>
                    <ask:lineSketchScribble/>
                  </ask:type>
                </ask:lineSketchStyleProps>
              </a:ext>
            </a:extLst>
          </a:ln>
        </p:spPr>
        <p:txBody>
          <a:bodyPr>
            <a:normAutofit/>
          </a:bodyPr>
          <a:lstStyle/>
          <a:p>
            <a:pPr marL="0" indent="0">
              <a:buNone/>
            </a:pPr>
            <a:r>
              <a:rPr lang="fi-FI" dirty="0">
                <a:hlinkClick r:id="rId2"/>
              </a:rPr>
              <a:t>Soiden ennallistamisen suoluonto-, vesistö-, ja ilmastovaikutukset 2021. Suomen Luontopaneelin julkaisuja.</a:t>
            </a:r>
            <a:endParaRPr lang="fi-FI" dirty="0"/>
          </a:p>
        </p:txBody>
      </p:sp>
      <p:pic>
        <p:nvPicPr>
          <p:cNvPr id="7" name="Sisällön paikkamerkki 6">
            <a:extLst>
              <a:ext uri="{FF2B5EF4-FFF2-40B4-BE49-F238E27FC236}">
                <a16:creationId xmlns:a16="http://schemas.microsoft.com/office/drawing/2014/main" id="{7D867C9E-7C70-ED02-E7C9-9CB20B7BEA31}"/>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04472" y="1809750"/>
            <a:ext cx="3074193" cy="4098925"/>
          </a:xfrm>
          <a:ln>
            <a:noFill/>
          </a:ln>
          <a:effectLst>
            <a:softEdge rad="112500"/>
          </a:effectLst>
        </p:spPr>
      </p:pic>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Tree>
    <p:extLst>
      <p:ext uri="{BB962C8B-B14F-4D97-AF65-F5344CB8AC3E}">
        <p14:creationId xmlns:p14="http://schemas.microsoft.com/office/powerpoint/2010/main" val="607793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ctrTitle"/>
          </p:nvPr>
        </p:nvSpPr>
        <p:spPr>
          <a:xfrm>
            <a:off x="803055" y="759921"/>
            <a:ext cx="10499945" cy="792090"/>
          </a:xfrm>
        </p:spPr>
        <p:txBody>
          <a:bodyPr/>
          <a:lstStyle/>
          <a:p>
            <a:r>
              <a:rPr lang="fi-FI" dirty="0"/>
              <a:t>Tehtäviä</a:t>
            </a:r>
          </a:p>
        </p:txBody>
      </p:sp>
      <p:sp>
        <p:nvSpPr>
          <p:cNvPr id="6" name="Sisällön paikkamerkki 5">
            <a:extLst>
              <a:ext uri="{FF2B5EF4-FFF2-40B4-BE49-F238E27FC236}">
                <a16:creationId xmlns:a16="http://schemas.microsoft.com/office/drawing/2014/main" id="{C45645AB-21D8-365A-4BA3-20B6A3D5383B}"/>
              </a:ext>
            </a:extLst>
          </p:cNvPr>
          <p:cNvSpPr>
            <a:spLocks noGrp="1"/>
          </p:cNvSpPr>
          <p:nvPr>
            <p:ph sz="half" idx="1"/>
          </p:nvPr>
        </p:nvSpPr>
        <p:spPr>
          <a:xfrm>
            <a:off x="803055" y="1810139"/>
            <a:ext cx="5092659" cy="4098024"/>
          </a:xfrm>
        </p:spPr>
        <p:txBody>
          <a:bodyPr>
            <a:normAutofit lnSpcReduction="10000"/>
          </a:bodyPr>
          <a:lstStyle/>
          <a:p>
            <a:pPr marL="457200" indent="-457200">
              <a:buFont typeface="+mj-lt"/>
              <a:buAutoNum type="arabicPeriod"/>
            </a:pPr>
            <a:r>
              <a:rPr lang="fi-FI" dirty="0"/>
              <a:t>Ennallistamisessa on huomioitava tiettyjä riskitekijöitä. Mieti ja selvitä, mitkä muut maankäyttömuodot voivat aiheuttaa samankaltaisia riskejä. Kuinka riskejä torjutaan? </a:t>
            </a:r>
          </a:p>
          <a:p>
            <a:pPr marL="457200" indent="-457200">
              <a:buFont typeface="+mj-lt"/>
              <a:buAutoNum type="arabicPeriod"/>
            </a:pPr>
            <a:r>
              <a:rPr lang="fi-FI" dirty="0"/>
              <a:t>Pohdi soiden ennallistamisen ilmastovaikutuksia lyhyellä ja pitkällä aikavälillä. Miksi soita ennallistetaan, vaikka ennallistaminen lisää metaanipäästöjä ilmakehään?</a:t>
            </a:r>
          </a:p>
          <a:p>
            <a:pPr marL="457200" indent="-457200">
              <a:buFont typeface="+mj-lt"/>
              <a:buAutoNum type="arabicPeriod"/>
            </a:pPr>
            <a:r>
              <a:rPr lang="fi-FI" dirty="0"/>
              <a:t>Millä tavalla karujen ja rehevien soiden ennallistamisen riskit eroavat toisistaan?</a:t>
            </a:r>
          </a:p>
          <a:p>
            <a:pPr marL="457200" indent="-457200">
              <a:buFont typeface="+mj-lt"/>
              <a:buAutoNum type="arabicPeriod"/>
            </a:pPr>
            <a:endParaRPr lang="fi-FI" dirty="0"/>
          </a:p>
          <a:p>
            <a:pPr marL="457200" indent="-457200">
              <a:buFont typeface="+mj-lt"/>
              <a:buAutoNum type="arabicPeriod"/>
            </a:pPr>
            <a:endParaRPr lang="fi-FI" dirty="0"/>
          </a:p>
          <a:p>
            <a:pPr marL="457200" indent="-457200">
              <a:buFont typeface="+mj-lt"/>
              <a:buAutoNum type="arabicPeriod"/>
            </a:pPr>
            <a:endParaRPr lang="fi-FI" dirty="0"/>
          </a:p>
        </p:txBody>
      </p:sp>
      <p:pic>
        <p:nvPicPr>
          <p:cNvPr id="9" name="Sisällön paikkamerkki 8">
            <a:extLst>
              <a:ext uri="{FF2B5EF4-FFF2-40B4-BE49-F238E27FC236}">
                <a16:creationId xmlns:a16="http://schemas.microsoft.com/office/drawing/2014/main" id="{6DB7DB0D-E25F-30A6-4833-577C3608DDB0}"/>
              </a:ext>
              <a:ext uri="{C183D7F6-B498-43B3-948B-1728B52AA6E4}">
                <adec:decorative xmlns:adec="http://schemas.microsoft.com/office/drawing/2017/decorative" val="1"/>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38576" y="641840"/>
            <a:ext cx="4732100" cy="4959106"/>
          </a:xfrm>
          <a:ln>
            <a:noFill/>
          </a:ln>
          <a:effectLst>
            <a:softEdge rad="112500"/>
          </a:effectLst>
        </p:spPr>
      </p:pic>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lstStyle/>
          <a:p>
            <a:r>
              <a:rPr lang="fi-FI"/>
              <a:t>2024</a:t>
            </a:r>
            <a:endParaRPr lang="fi-FI" dirty="0"/>
          </a:p>
        </p:txBody>
      </p:sp>
    </p:spTree>
    <p:extLst>
      <p:ext uri="{BB962C8B-B14F-4D97-AF65-F5344CB8AC3E}">
        <p14:creationId xmlns:p14="http://schemas.microsoft.com/office/powerpoint/2010/main" val="403405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B0BE-EC15-26B1-4655-DDC89893B40E}"/>
              </a:ext>
              <a:ext uri="{C183D7F6-B498-43B3-948B-1728B52AA6E4}">
                <adec:decorative xmlns:adec="http://schemas.microsoft.com/office/drawing/2017/decorative" val="0"/>
              </a:ext>
            </a:extLst>
          </p:cNvPr>
          <p:cNvSpPr>
            <a:spLocks noGrp="1"/>
          </p:cNvSpPr>
          <p:nvPr>
            <p:ph type="title"/>
          </p:nvPr>
        </p:nvSpPr>
        <p:spPr>
          <a:xfrm>
            <a:off x="1210574" y="-1325563"/>
            <a:ext cx="9520686" cy="1325563"/>
          </a:xfrm>
        </p:spPr>
        <p:txBody>
          <a:bodyPr anchor="b"/>
          <a:lstStyle/>
          <a:p>
            <a:r>
              <a:rPr lang="fi-FI" sz="4800" dirty="0"/>
              <a:t>Lisenssi</a:t>
            </a:r>
          </a:p>
        </p:txBody>
      </p:sp>
      <p:grpSp>
        <p:nvGrpSpPr>
          <p:cNvPr id="4" name="Group 3" descr="Tämä teos on lisensoitu Creative Commons Nimeä-EiKaupallinen-JaaSamoin 4.0 Kansainvälinen -lisenssillä.">
            <a:extLst>
              <a:ext uri="{FF2B5EF4-FFF2-40B4-BE49-F238E27FC236}">
                <a16:creationId xmlns:a16="http://schemas.microsoft.com/office/drawing/2014/main" id="{BC127921-8AC9-4AB9-6A60-6ED573D6C054}"/>
              </a:ext>
            </a:extLst>
          </p:cNvPr>
          <p:cNvGrpSpPr/>
          <p:nvPr/>
        </p:nvGrpSpPr>
        <p:grpSpPr>
          <a:xfrm>
            <a:off x="1776133" y="2627779"/>
            <a:ext cx="8639735" cy="1602441"/>
            <a:chOff x="1792941" y="2459691"/>
            <a:chExt cx="8639735" cy="1602441"/>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7594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5B446A8-EC91-F3D8-9349-0C710A23A876}"/>
              </a:ext>
            </a:extLst>
          </p:cNvPr>
          <p:cNvSpPr>
            <a:spLocks noGrp="1"/>
          </p:cNvSpPr>
          <p:nvPr>
            <p:ph type="title" idx="4294967295"/>
          </p:nvPr>
        </p:nvSpPr>
        <p:spPr>
          <a:xfrm>
            <a:off x="838200" y="-1325563"/>
            <a:ext cx="10515600" cy="1325563"/>
          </a:xfrm>
          <a:prstGeom prst="rect">
            <a:avLst/>
          </a:prstGeom>
        </p:spPr>
        <p:txBody>
          <a:bodyPr anchor="b"/>
          <a:lstStyle/>
          <a:p>
            <a:r>
              <a:rPr lang="fi-FI" dirty="0"/>
              <a:t>Nappaa hiilestä kiinni</a:t>
            </a:r>
          </a:p>
        </p:txBody>
      </p:sp>
    </p:spTree>
    <p:extLst>
      <p:ext uri="{BB962C8B-B14F-4D97-AF65-F5344CB8AC3E}">
        <p14:creationId xmlns:p14="http://schemas.microsoft.com/office/powerpoint/2010/main" val="177529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055" y="759921"/>
            <a:ext cx="10499945" cy="792090"/>
          </a:xfrm>
        </p:spPr>
        <p:txBody>
          <a:bodyPr>
            <a:normAutofit fontScale="90000"/>
          </a:bodyPr>
          <a:lstStyle/>
          <a:p>
            <a:r>
              <a:rPr lang="fi-FI" dirty="0"/>
              <a:t>Metsien käyttöä säätelevät lait Suomessa 1</a:t>
            </a:r>
          </a:p>
        </p:txBody>
      </p:sp>
      <p:sp>
        <p:nvSpPr>
          <p:cNvPr id="10" name="Tekstiruutu 9">
            <a:extLst>
              <a:ext uri="{FF2B5EF4-FFF2-40B4-BE49-F238E27FC236}">
                <a16:creationId xmlns:a16="http://schemas.microsoft.com/office/drawing/2014/main" id="{5D9AFEFC-AA6F-F925-3083-0BAD8DFA8A39}"/>
              </a:ext>
            </a:extLst>
          </p:cNvPr>
          <p:cNvSpPr txBox="1"/>
          <p:nvPr/>
        </p:nvSpPr>
        <p:spPr>
          <a:xfrm>
            <a:off x="799619" y="1440807"/>
            <a:ext cx="5092659" cy="369332"/>
          </a:xfrm>
          <a:prstGeom prst="rect">
            <a:avLst/>
          </a:prstGeom>
          <a:noFill/>
        </p:spPr>
        <p:txBody>
          <a:bodyPr wrap="square">
            <a:spAutoFit/>
          </a:bodyPr>
          <a:lstStyle/>
          <a:p>
            <a:r>
              <a:rPr lang="fi-FI" dirty="0">
                <a:hlinkClick r:id="rId2"/>
              </a:rPr>
              <a:t>Metsää koskevia säädöksiä (Suomen Metsäkeskus)</a:t>
            </a:r>
            <a:endParaRPr lang="fi-FI" dirty="0"/>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055" y="1810139"/>
            <a:ext cx="5092659" cy="4098024"/>
          </a:xfrm>
        </p:spPr>
        <p:txBody>
          <a:bodyPr>
            <a:normAutofit fontScale="92500" lnSpcReduction="10000"/>
          </a:bodyPr>
          <a:lstStyle/>
          <a:p>
            <a:pPr marL="0" indent="0">
              <a:buNone/>
            </a:pPr>
            <a:r>
              <a:rPr lang="fi-FI" dirty="0">
                <a:hlinkClick r:id="rId3"/>
              </a:rPr>
              <a:t>Metsälaki 1093/1996</a:t>
            </a:r>
            <a:endParaRPr lang="fi-FI" dirty="0"/>
          </a:p>
          <a:p>
            <a:r>
              <a:rPr lang="fi-FI" dirty="0"/>
              <a:t>Tarkoituksena on edistää metsien taloudellisesti, ekologisesti ja sosiaalisesti kestävää hoitoa ja käyttöä.</a:t>
            </a:r>
          </a:p>
          <a:p>
            <a:r>
              <a:rPr lang="fi-FI" dirty="0"/>
              <a:t>Asettaa metsien hoidolle ja käytölle vähimmäisvaatimukset, joiden perusteella metsänomistaja tekee yksityiskohtaiset metsänkäsittelypäätökset tavoitteidensa mukaisesti.</a:t>
            </a:r>
          </a:p>
          <a:p>
            <a:r>
              <a:rPr lang="fi-FI" dirty="0"/>
              <a:t>Vähimmäisvaatimuksia säädetään muun muassa puun korjuuseen, metsän uudistamiseen ja metsäluonnon monimuotoisuuden turvaamiseen.</a:t>
            </a:r>
          </a:p>
          <a:p>
            <a:r>
              <a:rPr lang="fi-FI" dirty="0">
                <a:hlinkClick r:id="rId4"/>
              </a:rPr>
              <a:t>Maa- ja metsätalousministeriö, Metsälaki</a:t>
            </a:r>
            <a:endParaRPr lang="fi-FI" dirty="0"/>
          </a:p>
        </p:txBody>
      </p:sp>
      <p:sp>
        <p:nvSpPr>
          <p:cNvPr id="4" name="Sisällön paikkamerkki 3">
            <a:extLst>
              <a:ext uri="{FF2B5EF4-FFF2-40B4-BE49-F238E27FC236}">
                <a16:creationId xmlns:a16="http://schemas.microsoft.com/office/drawing/2014/main" id="{5FB5F278-B5CF-5F49-F563-E306D0B24D75}"/>
              </a:ext>
            </a:extLst>
          </p:cNvPr>
          <p:cNvSpPr>
            <a:spLocks noGrp="1"/>
          </p:cNvSpPr>
          <p:nvPr>
            <p:ph sz="half" idx="2"/>
          </p:nvPr>
        </p:nvSpPr>
        <p:spPr>
          <a:xfrm>
            <a:off x="6179410" y="1810139"/>
            <a:ext cx="5123590" cy="4098024"/>
          </a:xfrm>
        </p:spPr>
        <p:txBody>
          <a:bodyPr>
            <a:normAutofit lnSpcReduction="10000"/>
          </a:bodyPr>
          <a:lstStyle/>
          <a:p>
            <a:pPr marL="0" indent="0">
              <a:buNone/>
            </a:pPr>
            <a:r>
              <a:rPr lang="fi-FI" dirty="0">
                <a:hlinkClick r:id="rId5"/>
              </a:rPr>
              <a:t>Laki metsätuhojen torjunnasta 1087/2013</a:t>
            </a:r>
            <a:r>
              <a:rPr lang="fi-FI" dirty="0"/>
              <a:t> (metsätuholaki)</a:t>
            </a:r>
          </a:p>
          <a:p>
            <a:r>
              <a:rPr lang="fi-FI" dirty="0"/>
              <a:t>Säädetty rajoittamaan muun muassa puutavaravarastoista kasvavalle puustolle muodostuvaa hyönteis- ja sienituhovaaraa. </a:t>
            </a:r>
          </a:p>
          <a:p>
            <a:r>
              <a:rPr lang="fi-FI" dirty="0"/>
              <a:t>Laki rajoittaa tuoreen havupuutavaran kesäaikaista varastointia metsässä ja sen läheisyydessä.  </a:t>
            </a:r>
          </a:p>
          <a:p>
            <a:r>
              <a:rPr lang="fi-FI" dirty="0"/>
              <a:t>Hakatun puutavaran lisäksi metsistä tulee kuljettaa pois esim. tuulen tai lumen vahingoittamia havupuita, joista voi levitä metsätuhoja aiheuttavia hyönteisiä. </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420118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055" y="759921"/>
            <a:ext cx="10499945" cy="792090"/>
          </a:xfrm>
        </p:spPr>
        <p:txBody>
          <a:bodyPr>
            <a:normAutofit fontScale="90000"/>
          </a:bodyPr>
          <a:lstStyle/>
          <a:p>
            <a:r>
              <a:rPr lang="fi-FI" dirty="0"/>
              <a:t>Metsien käyttöä säätelevät lait Suomessa 2</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055" y="1810139"/>
            <a:ext cx="5092659" cy="4098024"/>
          </a:xfrm>
        </p:spPr>
        <p:txBody>
          <a:bodyPr>
            <a:normAutofit/>
          </a:bodyPr>
          <a:lstStyle/>
          <a:p>
            <a:pPr marL="0" indent="0">
              <a:buNone/>
            </a:pPr>
            <a:r>
              <a:rPr lang="fi-FI" dirty="0">
                <a:hlinkClick r:id="rId2"/>
              </a:rPr>
              <a:t>Riistavahinkolaki 105/2009</a:t>
            </a:r>
            <a:r>
              <a:rPr lang="fi-FI" dirty="0"/>
              <a:t> </a:t>
            </a:r>
          </a:p>
          <a:p>
            <a:r>
              <a:rPr lang="fi-FI" dirty="0"/>
              <a:t>Laissa säädetään muun muassa hirvieläinten yksityisille maanomistajille aiheuttamien metsävahinkoja korvaamisesta.</a:t>
            </a:r>
          </a:p>
          <a:p>
            <a:r>
              <a:rPr lang="fi-FI" dirty="0"/>
              <a:t>Korvausten määräytymisestä ja laskennasta säädetään tarkemmin asetuksella</a:t>
            </a:r>
          </a:p>
          <a:p>
            <a:pPr lvl="1"/>
            <a:r>
              <a:rPr lang="fi-FI" dirty="0">
                <a:hlinkClick r:id="rId3"/>
              </a:rPr>
              <a:t>Valtioneuvoston asetus 268/2017 </a:t>
            </a:r>
            <a:endParaRPr lang="fi-FI" dirty="0"/>
          </a:p>
        </p:txBody>
      </p:sp>
      <p:sp>
        <p:nvSpPr>
          <p:cNvPr id="4" name="Sisällön paikkamerkki 3">
            <a:extLst>
              <a:ext uri="{FF2B5EF4-FFF2-40B4-BE49-F238E27FC236}">
                <a16:creationId xmlns:a16="http://schemas.microsoft.com/office/drawing/2014/main" id="{5FB5F278-B5CF-5F49-F563-E306D0B24D75}"/>
              </a:ext>
            </a:extLst>
          </p:cNvPr>
          <p:cNvSpPr>
            <a:spLocks noGrp="1"/>
          </p:cNvSpPr>
          <p:nvPr>
            <p:ph sz="half" idx="2"/>
          </p:nvPr>
        </p:nvSpPr>
        <p:spPr>
          <a:xfrm>
            <a:off x="6179410" y="1810139"/>
            <a:ext cx="5123590" cy="4098024"/>
          </a:xfrm>
        </p:spPr>
        <p:txBody>
          <a:bodyPr>
            <a:normAutofit/>
          </a:bodyPr>
          <a:lstStyle/>
          <a:p>
            <a:pPr marL="0" indent="0">
              <a:buNone/>
            </a:pPr>
            <a:r>
              <a:rPr lang="fi-FI" dirty="0">
                <a:hlinkClick r:id="rId4"/>
              </a:rPr>
              <a:t>Laki metsätalouden määräaikaisesta kannustejärjestelmästä 71/2023</a:t>
            </a:r>
            <a:endParaRPr lang="fi-FI" dirty="0"/>
          </a:p>
          <a:p>
            <a:r>
              <a:rPr lang="fi-FI" dirty="0"/>
              <a:t>Laissa säädetään yksityismetsien metsänhoitotöistä, joihin on mahdollista saada valtion tukea.</a:t>
            </a:r>
          </a:p>
          <a:p>
            <a:r>
              <a:rPr lang="fi-FI" dirty="0"/>
              <a:t>Tukea voi saada toimenpiteisiin, joilla turvataan puuntuotannon kestävyyttä ja metsien biologista monimuotoisuutta. </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11794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055" y="759921"/>
            <a:ext cx="10499945" cy="792090"/>
          </a:xfrm>
        </p:spPr>
        <p:txBody>
          <a:bodyPr>
            <a:normAutofit fontScale="90000"/>
          </a:bodyPr>
          <a:lstStyle/>
          <a:p>
            <a:r>
              <a:rPr lang="fi-FI" dirty="0"/>
              <a:t>Metsien käyttöä säätelevät lait Suomessa 3</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055" y="1810139"/>
            <a:ext cx="5092659" cy="4098024"/>
          </a:xfrm>
        </p:spPr>
        <p:txBody>
          <a:bodyPr>
            <a:normAutofit fontScale="92500"/>
          </a:bodyPr>
          <a:lstStyle/>
          <a:p>
            <a:pPr marL="0" indent="0">
              <a:buNone/>
            </a:pPr>
            <a:r>
              <a:rPr lang="fi-FI" dirty="0">
                <a:hlinkClick r:id="rId2"/>
              </a:rPr>
              <a:t>Laki metsänhoitoyhdistyksistä 534/1998</a:t>
            </a:r>
            <a:endParaRPr lang="fi-FI" dirty="0"/>
          </a:p>
          <a:p>
            <a:r>
              <a:rPr lang="fi-FI" dirty="0"/>
              <a:t>Laissa säädetään metsänhoitoyhdistysten tehtävistä ja hallinnosta.</a:t>
            </a:r>
          </a:p>
          <a:p>
            <a:r>
              <a:rPr lang="fi-FI" dirty="0"/>
              <a:t>Yhdistykseen kuuluminen on ollut vapaaehtoista vuodesta 2015 alkaen</a:t>
            </a:r>
          </a:p>
          <a:p>
            <a:pPr marL="0" indent="0">
              <a:buNone/>
            </a:pPr>
            <a:r>
              <a:rPr lang="fi-FI" dirty="0">
                <a:hlinkClick r:id="rId3"/>
              </a:rPr>
              <a:t>Yksityistielaki 560/2018</a:t>
            </a:r>
            <a:endParaRPr lang="fi-FI" dirty="0"/>
          </a:p>
          <a:p>
            <a:r>
              <a:rPr lang="fi-FI" dirty="0"/>
              <a:t>Laki koskee kaikkia yksityisteitä, joihin muillakin kuin vain kiinteistönomistajalla on käyttöoikeus. </a:t>
            </a:r>
          </a:p>
          <a:p>
            <a:r>
              <a:rPr lang="fi-FI" dirty="0"/>
              <a:t>Tietä, joka on tarkoitettu pääasiassa metsätalouden kuljetuksia varten, sanotaan metsätieksi. </a:t>
            </a:r>
          </a:p>
        </p:txBody>
      </p:sp>
      <p:sp>
        <p:nvSpPr>
          <p:cNvPr id="4" name="Sisällön paikkamerkki 3">
            <a:extLst>
              <a:ext uri="{FF2B5EF4-FFF2-40B4-BE49-F238E27FC236}">
                <a16:creationId xmlns:a16="http://schemas.microsoft.com/office/drawing/2014/main" id="{5FB5F278-B5CF-5F49-F563-E306D0B24D75}"/>
              </a:ext>
            </a:extLst>
          </p:cNvPr>
          <p:cNvSpPr>
            <a:spLocks noGrp="1"/>
          </p:cNvSpPr>
          <p:nvPr>
            <p:ph sz="half" idx="2"/>
          </p:nvPr>
        </p:nvSpPr>
        <p:spPr>
          <a:xfrm>
            <a:off x="6179410" y="1810139"/>
            <a:ext cx="5123590" cy="4098024"/>
          </a:xfrm>
        </p:spPr>
        <p:txBody>
          <a:bodyPr>
            <a:normAutofit/>
          </a:bodyPr>
          <a:lstStyle/>
          <a:p>
            <a:pPr marL="0" indent="0">
              <a:buNone/>
            </a:pPr>
            <a:r>
              <a:rPr lang="fi-FI" dirty="0">
                <a:hlinkClick r:id="rId4"/>
              </a:rPr>
              <a:t>Maankäyttö- ja rakennuslaki 132/1999</a:t>
            </a:r>
            <a:endParaRPr lang="fi-FI" dirty="0"/>
          </a:p>
          <a:p>
            <a:r>
              <a:rPr lang="fi-FI" dirty="0"/>
              <a:t>Laissa säädetään alueiden käytön ohjausjärjestelmästä. </a:t>
            </a:r>
          </a:p>
          <a:p>
            <a:r>
              <a:rPr lang="fi-FI" dirty="0"/>
              <a:t>Eriasteiset kaavat voivat sisältää myös metsien käyttöä koskevia rajoituksia. </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428100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055" y="759921"/>
            <a:ext cx="10499945" cy="792090"/>
          </a:xfrm>
        </p:spPr>
        <p:txBody>
          <a:bodyPr>
            <a:normAutofit fontScale="90000"/>
          </a:bodyPr>
          <a:lstStyle/>
          <a:p>
            <a:r>
              <a:rPr lang="fi-FI" dirty="0"/>
              <a:t>Metsien käyttöä säätelevät lait Suomessa 4</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055" y="1810139"/>
            <a:ext cx="5092659" cy="4098024"/>
          </a:xfrm>
        </p:spPr>
        <p:txBody>
          <a:bodyPr>
            <a:normAutofit/>
          </a:bodyPr>
          <a:lstStyle/>
          <a:p>
            <a:pPr marL="0" indent="0">
              <a:buNone/>
            </a:pPr>
            <a:r>
              <a:rPr lang="fi-FI" dirty="0">
                <a:hlinkClick r:id="rId2"/>
              </a:rPr>
              <a:t>Luonnonsuojelulaki 9/2023</a:t>
            </a:r>
            <a:endParaRPr lang="fi-FI" dirty="0"/>
          </a:p>
          <a:p>
            <a:r>
              <a:rPr lang="fi-FI" dirty="0"/>
              <a:t>Laissa säädetään mm. erityyppisistä luonnonsuojelualueista, suojelluista luontotyypeistä, maisema-alueista ja suojelluista pesäpuista.</a:t>
            </a:r>
          </a:p>
          <a:p>
            <a:r>
              <a:rPr lang="fi-FI" dirty="0"/>
              <a:t>Laissa säädetään myös rauhoitettujen, uhanalaisten ja erityisesti suojeltavien sekä EU-säännöksiin perustuvien  lajien suojelusta ja esiintymispaikkojen säilyttämisestä.</a:t>
            </a:r>
          </a:p>
        </p:txBody>
      </p:sp>
      <p:sp>
        <p:nvSpPr>
          <p:cNvPr id="4" name="Sisällön paikkamerkki 3">
            <a:extLst>
              <a:ext uri="{FF2B5EF4-FFF2-40B4-BE49-F238E27FC236}">
                <a16:creationId xmlns:a16="http://schemas.microsoft.com/office/drawing/2014/main" id="{5FB5F278-B5CF-5F49-F563-E306D0B24D75}"/>
              </a:ext>
            </a:extLst>
          </p:cNvPr>
          <p:cNvSpPr>
            <a:spLocks noGrp="1"/>
          </p:cNvSpPr>
          <p:nvPr>
            <p:ph sz="half" idx="2"/>
          </p:nvPr>
        </p:nvSpPr>
        <p:spPr>
          <a:xfrm>
            <a:off x="6179410" y="1810139"/>
            <a:ext cx="5123590" cy="4098024"/>
          </a:xfrm>
        </p:spPr>
        <p:txBody>
          <a:bodyPr>
            <a:normAutofit lnSpcReduction="10000"/>
          </a:bodyPr>
          <a:lstStyle/>
          <a:p>
            <a:pPr marL="0" indent="0">
              <a:buNone/>
            </a:pPr>
            <a:r>
              <a:rPr lang="fi-FI" dirty="0">
                <a:hlinkClick r:id="rId3"/>
              </a:rPr>
              <a:t>Vesilaki 587/2011</a:t>
            </a:r>
            <a:endParaRPr lang="fi-FI" dirty="0"/>
          </a:p>
          <a:p>
            <a:r>
              <a:rPr lang="fi-FI" dirty="0"/>
              <a:t>Laissa säädetään ojituksesta ja siihen liittyvästä ilmoitus- ja toimitusmenettelystä. </a:t>
            </a:r>
          </a:p>
          <a:p>
            <a:r>
              <a:rPr lang="fi-FI" dirty="0"/>
              <a:t>Laissa ovat myös säännökset tiettyjen vesiluontotyyppien suojelemisesta.</a:t>
            </a:r>
          </a:p>
          <a:p>
            <a:r>
              <a:rPr lang="fi-FI" dirty="0"/>
              <a:t>Luonnontilan vaarantaminen on kielletty mm.:</a:t>
            </a:r>
          </a:p>
          <a:p>
            <a:pPr lvl="1"/>
            <a:r>
              <a:rPr lang="fi-FI" dirty="0"/>
              <a:t>lähteet</a:t>
            </a:r>
          </a:p>
          <a:p>
            <a:pPr lvl="1"/>
            <a:r>
              <a:rPr lang="fi-FI" dirty="0"/>
              <a:t>enintään yhden hehtaarin suuruiset lammet</a:t>
            </a:r>
          </a:p>
          <a:p>
            <a:pPr lvl="1"/>
            <a:r>
              <a:rPr lang="fi-FI" dirty="0"/>
              <a:t>muualla kuin Lapin maakunnassa sijaitsevat norot</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159003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p:txBody>
          <a:bodyPr>
            <a:normAutofit/>
          </a:bodyPr>
          <a:lstStyle/>
          <a:p>
            <a:r>
              <a:rPr lang="fi-FI" dirty="0"/>
              <a:t>Ennallistamisasetus</a:t>
            </a:r>
          </a:p>
        </p:txBody>
      </p:sp>
      <p:sp>
        <p:nvSpPr>
          <p:cNvPr id="16" name="Sisällön paikkamerkki 15">
            <a:extLst>
              <a:ext uri="{FF2B5EF4-FFF2-40B4-BE49-F238E27FC236}">
                <a16:creationId xmlns:a16="http://schemas.microsoft.com/office/drawing/2014/main" id="{2632BC59-61D8-836E-BA7E-8E4AC7164176}"/>
              </a:ext>
            </a:extLst>
          </p:cNvPr>
          <p:cNvSpPr>
            <a:spLocks noGrp="1"/>
          </p:cNvSpPr>
          <p:nvPr>
            <p:ph type="body" idx="10"/>
          </p:nvPr>
        </p:nvSpPr>
        <p:spPr/>
        <p:txBody>
          <a:bodyPr>
            <a:normAutofit/>
          </a:bodyPr>
          <a:lstStyle/>
          <a:p>
            <a:r>
              <a:rPr lang="fi-FI" dirty="0"/>
              <a:t>Ehdotus EU:n ennallistamisasetuksesta on osa vuonna 2020 hyväksyttyä EU:n biodiversiteettistrategiaa</a:t>
            </a:r>
          </a:p>
          <a:p>
            <a:pPr lvl="1"/>
            <a:r>
              <a:rPr lang="fi-FI" dirty="0"/>
              <a:t>strategian tavoitteena on pysäyttää luontokato ja kääntää luonnon monimuotoisuuden kehitys myönteiseksi vuoteen 2030 mennessä.</a:t>
            </a:r>
          </a:p>
          <a:p>
            <a:r>
              <a:rPr lang="fi-FI" dirty="0"/>
              <a:t>Ennallistamisasetusehdotuksen tavoitteena on parantaa luonnon tilaa laajasti eri ympäristöissä sekä suojelualueilla että niiden ulkopuolella.</a:t>
            </a:r>
          </a:p>
          <a:p>
            <a:r>
              <a:rPr lang="fi-FI" dirty="0"/>
              <a:t>Ennallistaminen ei siis tarkoita pelkästään suojelua, vaan myös tapoja vahvistaa luontoarvoja.</a:t>
            </a:r>
          </a:p>
          <a:p>
            <a:r>
              <a:rPr lang="fi-FI" dirty="0">
                <a:hlinkClick r:id="rId2"/>
              </a:rPr>
              <a:t>Ennallistamisasetus (ym.fi)</a:t>
            </a:r>
            <a:endParaRPr lang="fi-FI" dirty="0"/>
          </a:p>
          <a:p>
            <a:pPr marL="0" indent="0">
              <a:buNone/>
            </a:pPr>
            <a:endParaRPr lang="fi-FI" dirty="0"/>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2"/>
          </p:nvPr>
        </p:nvSpPr>
        <p:spPr/>
        <p:txBody>
          <a:bodyPr anchor="ctr">
            <a:normAutofit/>
          </a:bodyPr>
          <a:lstStyle/>
          <a:p>
            <a:r>
              <a:rPr lang="fi-FI"/>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380747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p:txBody>
          <a:bodyPr>
            <a:normAutofit/>
          </a:bodyPr>
          <a:lstStyle/>
          <a:p>
            <a:r>
              <a:rPr lang="fi-FI" dirty="0"/>
              <a:t>Asetuksen vaikutukset Suomessa</a:t>
            </a:r>
          </a:p>
        </p:txBody>
      </p:sp>
      <p:sp>
        <p:nvSpPr>
          <p:cNvPr id="16" name="Sisällön paikkamerkki 15">
            <a:extLst>
              <a:ext uri="{FF2B5EF4-FFF2-40B4-BE49-F238E27FC236}">
                <a16:creationId xmlns:a16="http://schemas.microsoft.com/office/drawing/2014/main" id="{2632BC59-61D8-836E-BA7E-8E4AC7164176}"/>
              </a:ext>
            </a:extLst>
          </p:cNvPr>
          <p:cNvSpPr>
            <a:spLocks noGrp="1"/>
          </p:cNvSpPr>
          <p:nvPr>
            <p:ph type="body" idx="10"/>
          </p:nvPr>
        </p:nvSpPr>
        <p:spPr/>
        <p:txBody>
          <a:bodyPr>
            <a:normAutofit/>
          </a:bodyPr>
          <a:lstStyle/>
          <a:p>
            <a:pPr marL="0" indent="0">
              <a:buNone/>
            </a:pPr>
            <a:r>
              <a:rPr lang="fi-FI" dirty="0"/>
              <a:t>Vaikutukset metsiin</a:t>
            </a:r>
          </a:p>
          <a:p>
            <a:r>
              <a:rPr lang="fi-FI" dirty="0"/>
              <a:t>Tavoitteita metsäekosysteemien luonnon monimuotoisuuden parantamiseksi. </a:t>
            </a:r>
          </a:p>
          <a:p>
            <a:r>
              <a:rPr lang="fi-FI" dirty="0"/>
              <a:t>Metsäekosysteemien tilan arviointi metsäekosysteemien luonnon monimuotoisuudesta kertovien indikaattorien avulla</a:t>
            </a:r>
          </a:p>
          <a:p>
            <a:r>
              <a:rPr lang="fi-FI" dirty="0"/>
              <a:t>Lisäksi asetus koskee luontodirektiivin liitteen I metsäluontotyyppejä</a:t>
            </a:r>
          </a:p>
          <a:p>
            <a:pPr lvl="1"/>
            <a:r>
              <a:rPr lang="fi-FI" dirty="0"/>
              <a:t>näistä boreaaliset luonnonmetsät, lehdot, harjumetsät sekä puustoiset suot ovat pinta-alaltaan merkittäviä </a:t>
            </a:r>
            <a:endParaRPr lang="fi-FI" dirty="0">
              <a:sym typeface="Wingdings" panose="05000000000000000000" pitchFamily="2" charset="2"/>
            </a:endParaRPr>
          </a:p>
          <a:p>
            <a:pPr lvl="1"/>
            <a:r>
              <a:rPr lang="fi-FI" dirty="0">
                <a:sym typeface="Wingdings" panose="05000000000000000000" pitchFamily="2" charset="2"/>
              </a:rPr>
              <a:t>Suojeluvelvoite nykyisinkin, suojelua tehty</a:t>
            </a:r>
            <a:r>
              <a:rPr lang="fi-FI" dirty="0"/>
              <a:t> osana METSO- ja Helmi -ohjelmia sekä lakisääteisiä metsälakikohteita vaalimalla.</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2"/>
          </p:nvPr>
        </p:nvSpPr>
        <p:spPr/>
        <p:txBody>
          <a:bodyPr anchor="ctr">
            <a:normAutofit/>
          </a:bodyPr>
          <a:lstStyle/>
          <a:p>
            <a:r>
              <a:rPr lang="fi-FI"/>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285469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055" y="759921"/>
            <a:ext cx="10499945" cy="792090"/>
          </a:xfrm>
        </p:spPr>
        <p:txBody>
          <a:bodyPr>
            <a:normAutofit/>
          </a:bodyPr>
          <a:lstStyle/>
          <a:p>
            <a:r>
              <a:rPr lang="fi-FI" dirty="0"/>
              <a:t>Ennallistaminen, rahoitus 1</a:t>
            </a:r>
          </a:p>
        </p:txBody>
      </p:sp>
      <p:sp>
        <p:nvSpPr>
          <p:cNvPr id="5" name="Sisällön paikkamerkki 4">
            <a:extLst>
              <a:ext uri="{FF2B5EF4-FFF2-40B4-BE49-F238E27FC236}">
                <a16:creationId xmlns:a16="http://schemas.microsoft.com/office/drawing/2014/main" id="{715BD627-3757-6FC0-EE6E-723447FB145B}"/>
              </a:ext>
            </a:extLst>
          </p:cNvPr>
          <p:cNvSpPr>
            <a:spLocks noGrp="1"/>
          </p:cNvSpPr>
          <p:nvPr>
            <p:ph sz="half" idx="1"/>
          </p:nvPr>
        </p:nvSpPr>
        <p:spPr>
          <a:xfrm>
            <a:off x="803055" y="1810139"/>
            <a:ext cx="5092659" cy="4098024"/>
          </a:xfrm>
        </p:spPr>
        <p:txBody>
          <a:bodyPr>
            <a:noAutofit/>
          </a:bodyPr>
          <a:lstStyle/>
          <a:p>
            <a:pPr marL="0" indent="0">
              <a:buNone/>
            </a:pPr>
            <a:r>
              <a:rPr lang="fi-FI" b="1" dirty="0"/>
              <a:t>Helmi-elinympäristöohjelma 2021-2030</a:t>
            </a:r>
          </a:p>
          <a:p>
            <a:r>
              <a:rPr lang="fi-FI" sz="2000" dirty="0"/>
              <a:t>Ympäristöministeriön ja maa- ja metsätalousministeriön yhteinen ohjelma</a:t>
            </a:r>
          </a:p>
          <a:p>
            <a:r>
              <a:rPr lang="fi-FI" sz="2000" dirty="0"/>
              <a:t>Ohjelmaa toteuttavat ELY-keskukset, Metsähallitus, Suomen ympäristökeskus, Suomen metsäkeskus, Suomen riistakeskus sekä kunnat ja järjestöt</a:t>
            </a:r>
          </a:p>
          <a:p>
            <a:r>
              <a:rPr lang="fi-FI" sz="2000" dirty="0"/>
              <a:t>Toimia tehdään sekä suojelualueilla että niiden ulkopuolella</a:t>
            </a:r>
          </a:p>
          <a:p>
            <a:r>
              <a:rPr lang="fi-FI" sz="2000" dirty="0"/>
              <a:t>Keskeistä laajat kokonaisuudet ja usean toimijan yhteistyö </a:t>
            </a:r>
          </a:p>
          <a:p>
            <a:r>
              <a:rPr lang="fi-FI" sz="2000" dirty="0"/>
              <a:t>Perustuu vapaaehtoisuuteen</a:t>
            </a:r>
          </a:p>
        </p:txBody>
      </p:sp>
      <p:sp>
        <p:nvSpPr>
          <p:cNvPr id="3" name="Sisällön paikkamerkki 2">
            <a:extLst>
              <a:ext uri="{FF2B5EF4-FFF2-40B4-BE49-F238E27FC236}">
                <a16:creationId xmlns:a16="http://schemas.microsoft.com/office/drawing/2014/main" id="{E84F4C12-0097-BD62-03E9-2365EED99541}"/>
              </a:ext>
            </a:extLst>
          </p:cNvPr>
          <p:cNvSpPr>
            <a:spLocks noGrp="1"/>
          </p:cNvSpPr>
          <p:nvPr>
            <p:ph sz="half" idx="2"/>
          </p:nvPr>
        </p:nvSpPr>
        <p:spPr>
          <a:xfrm>
            <a:off x="6179410" y="1810139"/>
            <a:ext cx="5123590" cy="4098024"/>
          </a:xfrm>
        </p:spPr>
        <p:txBody>
          <a:bodyPr>
            <a:normAutofit/>
          </a:bodyPr>
          <a:lstStyle/>
          <a:p>
            <a:pPr marL="0" indent="0">
              <a:buNone/>
            </a:pPr>
            <a:r>
              <a:rPr lang="fi-FI" b="1" dirty="0"/>
              <a:t>METSO – Etelä-Suomen metsien monimuotoisuuden toimintaohjelma</a:t>
            </a:r>
          </a:p>
          <a:p>
            <a:r>
              <a:rPr lang="fi-FI" sz="2000" dirty="0"/>
              <a:t>Ympäristöministeriön sekä maa- ja metsätalousministeriön yhteishanke</a:t>
            </a:r>
          </a:p>
          <a:p>
            <a:r>
              <a:rPr lang="fi-FI" sz="2000" dirty="0"/>
              <a:t>Toteuttajina metsänomistajat, ELY-keskukset, Suomen Metsäkeskus sekä Metsähallitus</a:t>
            </a:r>
          </a:p>
          <a:p>
            <a:r>
              <a:rPr lang="fi-FI" sz="2000" dirty="0"/>
              <a:t>Metsänomistajalle täysin vapaaehtoista</a:t>
            </a:r>
          </a:p>
          <a:p>
            <a:r>
              <a:rPr lang="fi-FI" sz="2000" dirty="0"/>
              <a:t>Valtio maksaa METSO-ohjelman mukaisesta suojelusta ja luonnonhoidosta korvausta</a:t>
            </a:r>
          </a:p>
          <a:p>
            <a:r>
              <a:rPr lang="fi-FI" sz="2000" dirty="0"/>
              <a:t>Ohjelma jatkuu vuoteen 2025</a:t>
            </a:r>
            <a:endParaRPr lang="fi-FI" dirty="0"/>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2070823489"/>
      </p:ext>
    </p:extLst>
  </p:cSld>
  <p:clrMapOvr>
    <a:masterClrMapping/>
  </p:clrMapOvr>
</p:sld>
</file>

<file path=ppt/theme/theme1.xml><?xml version="1.0" encoding="utf-8"?>
<a:theme xmlns:a="http://schemas.openxmlformats.org/drawingml/2006/main" name="Jamk PowerPoint-teema">
  <a:themeElements>
    <a:clrScheme name="OVI">
      <a:dk1>
        <a:srgbClr val="0D004B"/>
      </a:dk1>
      <a:lt1>
        <a:srgbClr val="FFFFFF"/>
      </a:lt1>
      <a:dk2>
        <a:srgbClr val="0D004C"/>
      </a:dk2>
      <a:lt2>
        <a:srgbClr val="E7E6E6"/>
      </a:lt2>
      <a:accent1>
        <a:srgbClr val="E2066E"/>
      </a:accent1>
      <a:accent2>
        <a:srgbClr val="FDB913"/>
      </a:accent2>
      <a:accent3>
        <a:srgbClr val="00B39C"/>
      </a:accent3>
      <a:accent4>
        <a:srgbClr val="008F8B"/>
      </a:accent4>
      <a:accent5>
        <a:srgbClr val="0062A7"/>
      </a:accent5>
      <a:accent6>
        <a:srgbClr val="D3D800"/>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3408AA4-9652-F744-B906-FE783B7202B9}" vid="{623382B2-7C78-A94B-A3E8-2EC7675DC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F55484F802AF544A53F3C97EB86093F" ma:contentTypeVersion="14" ma:contentTypeDescription="Luo uusi asiakirja." ma:contentTypeScope="" ma:versionID="5c2ec962253acfa59e2e24ac18e62ade">
  <xsd:schema xmlns:xsd="http://www.w3.org/2001/XMLSchema" xmlns:xs="http://www.w3.org/2001/XMLSchema" xmlns:p="http://schemas.microsoft.com/office/2006/metadata/properties" xmlns:ns2="12252a5b-e872-4656-b584-44e4631886c1" xmlns:ns3="d4652e40-bf25-4218-bd72-c5b3c8a1550b" targetNamespace="http://schemas.microsoft.com/office/2006/metadata/properties" ma:root="true" ma:fieldsID="fd24d7093036746591d1f0deb9e70277" ns2:_="" ns3:_="">
    <xsd:import namespace="12252a5b-e872-4656-b584-44e4631886c1"/>
    <xsd:import namespace="d4652e40-bf25-4218-bd72-c5b3c8a15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2a5b-e872-4656-b584-44e463188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52e40-bf25-4218-bd72-c5b3c8a15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f6785a-d9a5-4597-990c-0d8da45561ef}" ma:internalName="TaxCatchAll" ma:showField="CatchAllData" ma:web="d4652e40-bf25-4218-bd72-c5b3c8a1550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252a5b-e872-4656-b584-44e4631886c1">
      <Terms xmlns="http://schemas.microsoft.com/office/infopath/2007/PartnerControls"/>
    </lcf76f155ced4ddcb4097134ff3c332f>
    <TaxCatchAll xmlns="d4652e40-bf25-4218-bd72-c5b3c8a1550b" xsi:nil="true"/>
  </documentManagement>
</p:properties>
</file>

<file path=customXml/itemProps1.xml><?xml version="1.0" encoding="utf-8"?>
<ds:datastoreItem xmlns:ds="http://schemas.openxmlformats.org/officeDocument/2006/customXml" ds:itemID="{CB957E1C-EC32-4DB7-B9F4-FA0B2DCDD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52a5b-e872-4656-b584-44e4631886c1"/>
    <ds:schemaRef ds:uri="d4652e40-bf25-4218-bd72-c5b3c8a15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3FDDD2-9BCF-4D55-8ABA-DAC04376254A}">
  <ds:schemaRefs>
    <ds:schemaRef ds:uri="http://schemas.microsoft.com/sharepoint/v3/contenttype/forms"/>
  </ds:schemaRefs>
</ds:datastoreItem>
</file>

<file path=customXml/itemProps3.xml><?xml version="1.0" encoding="utf-8"?>
<ds:datastoreItem xmlns:ds="http://schemas.openxmlformats.org/officeDocument/2006/customXml" ds:itemID="{34A060B7-9134-4071-B6B2-3B467EFC5EDA}">
  <ds:schemaRefs>
    <ds:schemaRef ds:uri="http://schemas.microsoft.com/office/2006/metadata/properties"/>
    <ds:schemaRef ds:uri="http://purl.org/dc/elements/1.1/"/>
    <ds:schemaRef ds:uri="d4652e40-bf25-4218-bd72-c5b3c8a1550b"/>
    <ds:schemaRef ds:uri="12252a5b-e872-4656-b584-44e4631886c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Powerpoint_pohja</Template>
  <TotalTime>19610</TotalTime>
  <Words>1315</Words>
  <Application>Microsoft Office PowerPoint</Application>
  <PresentationFormat>Laajakuva</PresentationFormat>
  <Paragraphs>172</Paragraphs>
  <Slides>20</Slides>
  <Notes>0</Notes>
  <HiddenSlides>0</HiddenSlides>
  <MMClips>0</MMClips>
  <ScaleCrop>false</ScaleCrop>
  <HeadingPairs>
    <vt:vector size="4" baseType="variant">
      <vt:variant>
        <vt:lpstr>Teema</vt:lpstr>
      </vt:variant>
      <vt:variant>
        <vt:i4>1</vt:i4>
      </vt:variant>
      <vt:variant>
        <vt:lpstr>Dian otsikot</vt:lpstr>
      </vt:variant>
      <vt:variant>
        <vt:i4>20</vt:i4>
      </vt:variant>
    </vt:vector>
  </HeadingPairs>
  <TitlesOfParts>
    <vt:vector size="21" baseType="lpstr">
      <vt:lpstr>Jamk PowerPoint-teema</vt:lpstr>
      <vt:lpstr>Lainsäädäntö ja rahoitus</vt:lpstr>
      <vt:lpstr>Lisenssi</vt:lpstr>
      <vt:lpstr>Metsien käyttöä säätelevät lait Suomessa 1</vt:lpstr>
      <vt:lpstr>Metsien käyttöä säätelevät lait Suomessa 2</vt:lpstr>
      <vt:lpstr>Metsien käyttöä säätelevät lait Suomessa 3</vt:lpstr>
      <vt:lpstr>Metsien käyttöä säätelevät lait Suomessa 4</vt:lpstr>
      <vt:lpstr>Ennallistamisasetus</vt:lpstr>
      <vt:lpstr>Asetuksen vaikutukset Suomessa</vt:lpstr>
      <vt:lpstr>Ennallistaminen, rahoitus 1</vt:lpstr>
      <vt:lpstr>Ennallistaminen, rahoitus 2</vt:lpstr>
      <vt:lpstr>Ennallistettaessa huomioitavia riskitekijöitä 1</vt:lpstr>
      <vt:lpstr>Ennallistettaessa huomioitavia riskitekijöitä 2</vt:lpstr>
      <vt:lpstr>Ennallistettaessa huomioitavia riskitekijöitä 3</vt:lpstr>
      <vt:lpstr>Ennallistettaessa huomioitavia riskitekijöitä 4</vt:lpstr>
      <vt:lpstr>Ennallistettaessa huomioitavia riskitekijöitä 5</vt:lpstr>
      <vt:lpstr>Ennallistettaessa huomioitavia riskitekijöitä 6</vt:lpstr>
      <vt:lpstr>Ennallistettaessa huomioitavia riskitekijöitä 7</vt:lpstr>
      <vt:lpstr>Lue lisää</vt:lpstr>
      <vt:lpstr>Tehtäviä</vt:lpstr>
      <vt:lpstr>Nappaa hiilestä kiinni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iso pääotsikko</dc:title>
  <dc:subject/>
  <dc:creator>Anna-Stina Kuula</dc:creator>
  <cp:keywords/>
  <dc:description/>
  <cp:lastModifiedBy>Anna-Stina Kuula</cp:lastModifiedBy>
  <cp:revision>13</cp:revision>
  <dcterms:created xsi:type="dcterms:W3CDTF">2023-09-15T10:32:20Z</dcterms:created>
  <dcterms:modified xsi:type="dcterms:W3CDTF">2024-09-24T09:58:58Z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669;#pohja|9a9d608a-ea78-4893-b288-35ade6364b14;#1039;#powerpoint|051b3f1a-72f4-4748-b6c4-d93be0de18c9;#1696;#mallipohja|9ccee185-d70a-4d05-9c8c-38b6d35b7d18;#1722;#power point|1bfe7825-4f6b-4848-9a2d-ae9eeb6e12c4</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0x0101008F55484F802AF544A53F3C97EB86093F</vt:lpwstr>
  </property>
  <property fmtid="{D5CDD505-2E9C-101B-9397-08002B2CF9AE}" pid="7" name="Asiasanat">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vainsanat">
    <vt:lpwstr>12;#presentation template|2ad3c496-72aa-4cb3-ad79-cc4c29aaedb8</vt:lpwstr>
  </property>
  <property fmtid="{D5CDD505-2E9C-101B-9397-08002B2CF9AE}" pid="13" name="MediaServiceImageTags">
    <vt:lpwstr/>
  </property>
</Properties>
</file>