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9" r:id="rId5"/>
    <p:sldId id="287" r:id="rId6"/>
    <p:sldId id="307" r:id="rId7"/>
    <p:sldId id="309" r:id="rId8"/>
    <p:sldId id="320" r:id="rId9"/>
    <p:sldId id="322" r:id="rId10"/>
    <p:sldId id="313" r:id="rId11"/>
    <p:sldId id="310" r:id="rId12"/>
    <p:sldId id="314" r:id="rId13"/>
    <p:sldId id="315" r:id="rId14"/>
    <p:sldId id="316" r:id="rId15"/>
    <p:sldId id="317" r:id="rId16"/>
    <p:sldId id="318" r:id="rId17"/>
    <p:sldId id="306" r:id="rId18"/>
    <p:sldId id="323" r:id="rId19"/>
    <p:sldId id="296"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099A7-7681-4DA6-8F45-B13F8508B4CA}" v="1953" dt="2024-09-23T13:26:55.340"/>
    <p1510:client id="{D9EE17AF-3559-30B2-6781-F005F591A01C}" v="1" dt="2024-09-24T09:59:18.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96292" autoAdjust="0"/>
  </p:normalViewPr>
  <p:slideViewPr>
    <p:cSldViewPr snapToGrid="0">
      <p:cViewPr varScale="1">
        <p:scale>
          <a:sx n="95" d="100"/>
          <a:sy n="95" d="100"/>
        </p:scale>
        <p:origin x="96" y="52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ula Anna-Stina" userId="7268a26c-074a-4576-8e9c-a5e8d29952c7" providerId="ADAL" clId="{A31099A7-7681-4DA6-8F45-B13F8508B4CA}"/>
    <pc:docChg chg="undo redo custSel addSld modSld">
      <pc:chgData name="Kuula Anna-Stina" userId="7268a26c-074a-4576-8e9c-a5e8d29952c7" providerId="ADAL" clId="{A31099A7-7681-4DA6-8F45-B13F8508B4CA}" dt="2024-09-23T13:27:05.982" v="4013" actId="20577"/>
      <pc:docMkLst>
        <pc:docMk/>
      </pc:docMkLst>
      <pc:sldChg chg="addSp modSp mod">
        <pc:chgData name="Kuula Anna-Stina" userId="7268a26c-074a-4576-8e9c-a5e8d29952c7" providerId="ADAL" clId="{A31099A7-7681-4DA6-8F45-B13F8508B4CA}" dt="2024-09-23T13:04:52.646" v="3696" actId="20577"/>
        <pc:sldMkLst>
          <pc:docMk/>
          <pc:sldMk cId="1775296195" sldId="296"/>
        </pc:sldMkLst>
        <pc:spChg chg="add mod">
          <ac:chgData name="Kuula Anna-Stina" userId="7268a26c-074a-4576-8e9c-a5e8d29952c7" providerId="ADAL" clId="{A31099A7-7681-4DA6-8F45-B13F8508B4CA}" dt="2024-09-23T13:04:19.595" v="3669" actId="20577"/>
          <ac:spMkLst>
            <pc:docMk/>
            <pc:sldMk cId="1775296195" sldId="296"/>
            <ac:spMk id="2" creationId="{94CE45B0-9166-ED5D-3C39-CAE1710673A3}"/>
          </ac:spMkLst>
        </pc:spChg>
        <pc:spChg chg="add mod">
          <ac:chgData name="Kuula Anna-Stina" userId="7268a26c-074a-4576-8e9c-a5e8d29952c7" providerId="ADAL" clId="{A31099A7-7681-4DA6-8F45-B13F8508B4CA}" dt="2024-09-23T13:04:52.646" v="3696" actId="20577"/>
          <ac:spMkLst>
            <pc:docMk/>
            <pc:sldMk cId="1775296195" sldId="296"/>
            <ac:spMk id="3" creationId="{92EC6571-5EE9-C91B-1FAE-7CBAD6E17440}"/>
          </ac:spMkLst>
        </pc:spChg>
      </pc:sldChg>
      <pc:sldChg chg="addSp delSp modSp mod chgLayout">
        <pc:chgData name="Kuula Anna-Stina" userId="7268a26c-074a-4576-8e9c-a5e8d29952c7" providerId="ADAL" clId="{A31099A7-7681-4DA6-8F45-B13F8508B4CA}" dt="2024-09-23T13:26:23.908" v="4005" actId="13244"/>
        <pc:sldMkLst>
          <pc:docMk/>
          <pc:sldMk cId="4034050138" sldId="306"/>
        </pc:sldMkLst>
        <pc:spChg chg="mod ord">
          <ac:chgData name="Kuula Anna-Stina" userId="7268a26c-074a-4576-8e9c-a5e8d29952c7" providerId="ADAL" clId="{A31099A7-7681-4DA6-8F45-B13F8508B4CA}" dt="2024-09-23T13:26:22.309" v="4004" actId="13244"/>
          <ac:spMkLst>
            <pc:docMk/>
            <pc:sldMk cId="4034050138" sldId="306"/>
            <ac:spMk id="2" creationId="{0AD8E757-0C93-DECC-FC28-59AB9DBF8E32}"/>
          </ac:spMkLst>
        </pc:spChg>
        <pc:spChg chg="mod ord">
          <ac:chgData name="Kuula Anna-Stina" userId="7268a26c-074a-4576-8e9c-a5e8d29952c7" providerId="ADAL" clId="{A31099A7-7681-4DA6-8F45-B13F8508B4CA}" dt="2024-09-23T13:26:18.821" v="4003" actId="962"/>
          <ac:spMkLst>
            <pc:docMk/>
            <pc:sldMk cId="4034050138" sldId="306"/>
            <ac:spMk id="3" creationId="{860612EE-238F-D991-11A9-F2276BD3348E}"/>
          </ac:spMkLst>
        </pc:spChg>
        <pc:spChg chg="add del mod">
          <ac:chgData name="Kuula Anna-Stina" userId="7268a26c-074a-4576-8e9c-a5e8d29952c7" providerId="ADAL" clId="{A31099A7-7681-4DA6-8F45-B13F8508B4CA}" dt="2024-09-23T13:24:12.842" v="3978" actId="6264"/>
          <ac:spMkLst>
            <pc:docMk/>
            <pc:sldMk cId="4034050138" sldId="306"/>
            <ac:spMk id="4" creationId="{AE941B2D-9304-7199-AAE7-92F6C304CFBF}"/>
          </ac:spMkLst>
        </pc:spChg>
        <pc:spChg chg="add del mod">
          <ac:chgData name="Kuula Anna-Stina" userId="7268a26c-074a-4576-8e9c-a5e8d29952c7" providerId="ADAL" clId="{A31099A7-7681-4DA6-8F45-B13F8508B4CA}" dt="2024-09-23T13:24:12.842" v="3978" actId="6264"/>
          <ac:spMkLst>
            <pc:docMk/>
            <pc:sldMk cId="4034050138" sldId="306"/>
            <ac:spMk id="5" creationId="{ABCC0E97-7A66-459D-6252-4E257084E3C3}"/>
          </ac:spMkLst>
        </pc:spChg>
        <pc:spChg chg="mod ord">
          <ac:chgData name="Kuula Anna-Stina" userId="7268a26c-074a-4576-8e9c-a5e8d29952c7" providerId="ADAL" clId="{A31099A7-7681-4DA6-8F45-B13F8508B4CA}" dt="2024-09-23T13:26:23.908" v="4005" actId="13244"/>
          <ac:spMkLst>
            <pc:docMk/>
            <pc:sldMk cId="4034050138" sldId="306"/>
            <ac:spMk id="6" creationId="{C45645AB-21D8-365A-4BA3-20B6A3D5383B}"/>
          </ac:spMkLst>
        </pc:spChg>
        <pc:spChg chg="add del mod">
          <ac:chgData name="Kuula Anna-Stina" userId="7268a26c-074a-4576-8e9c-a5e8d29952c7" providerId="ADAL" clId="{A31099A7-7681-4DA6-8F45-B13F8508B4CA}" dt="2024-09-23T13:24:12.842" v="3978" actId="6264"/>
          <ac:spMkLst>
            <pc:docMk/>
            <pc:sldMk cId="4034050138" sldId="306"/>
            <ac:spMk id="7" creationId="{BF7C2D58-9FAD-BE9F-BE34-AE5AAAB69F4B}"/>
          </ac:spMkLst>
        </pc:spChg>
        <pc:spChg chg="add del mod">
          <ac:chgData name="Kuula Anna-Stina" userId="7268a26c-074a-4576-8e9c-a5e8d29952c7" providerId="ADAL" clId="{A31099A7-7681-4DA6-8F45-B13F8508B4CA}" dt="2024-09-23T13:24:12.842" v="3978" actId="6264"/>
          <ac:spMkLst>
            <pc:docMk/>
            <pc:sldMk cId="4034050138" sldId="306"/>
            <ac:spMk id="8" creationId="{C0086D7E-2507-AFAF-9846-3F6C8BDD40E2}"/>
          </ac:spMkLst>
        </pc:spChg>
        <pc:picChg chg="mod ord">
          <ac:chgData name="Kuula Anna-Stina" userId="7268a26c-074a-4576-8e9c-a5e8d29952c7" providerId="ADAL" clId="{A31099A7-7681-4DA6-8F45-B13F8508B4CA}" dt="2024-09-23T13:24:12.842" v="3978" actId="6264"/>
          <ac:picMkLst>
            <pc:docMk/>
            <pc:sldMk cId="4034050138" sldId="306"/>
            <ac:picMk id="9" creationId="{6DB7DB0D-E25F-30A6-4833-577C3608DDB0}"/>
          </ac:picMkLst>
        </pc:picChg>
      </pc:sldChg>
      <pc:sldChg chg="addSp delSp modSp mod chgLayout">
        <pc:chgData name="Kuula Anna-Stina" userId="7268a26c-074a-4576-8e9c-a5e8d29952c7" providerId="ADAL" clId="{A31099A7-7681-4DA6-8F45-B13F8508B4CA}" dt="2024-09-23T13:16:30.620" v="3880" actId="478"/>
        <pc:sldMkLst>
          <pc:docMk/>
          <pc:sldMk cId="1625958820" sldId="307"/>
        </pc:sldMkLst>
        <pc:spChg chg="mod ord">
          <ac:chgData name="Kuula Anna-Stina" userId="7268a26c-074a-4576-8e9c-a5e8d29952c7" providerId="ADAL" clId="{A31099A7-7681-4DA6-8F45-B13F8508B4CA}" dt="2024-09-23T13:07:57.278" v="3741" actId="6264"/>
          <ac:spMkLst>
            <pc:docMk/>
            <pc:sldMk cId="1625958820" sldId="307"/>
            <ac:spMk id="2" creationId="{996A37F3-CA0D-F306-49BF-E29E58D7FF01}"/>
          </ac:spMkLst>
        </pc:spChg>
        <pc:spChg chg="add del mod">
          <ac:chgData name="Kuula Anna-Stina" userId="7268a26c-074a-4576-8e9c-a5e8d29952c7" providerId="ADAL" clId="{A31099A7-7681-4DA6-8F45-B13F8508B4CA}" dt="2024-09-23T13:07:57.278" v="3741" actId="6264"/>
          <ac:spMkLst>
            <pc:docMk/>
            <pc:sldMk cId="1625958820" sldId="307"/>
            <ac:spMk id="3" creationId="{349CF10D-CB56-BA78-52C3-19476A63B4C4}"/>
          </ac:spMkLst>
        </pc:spChg>
        <pc:spChg chg="add del mod">
          <ac:chgData name="Kuula Anna-Stina" userId="7268a26c-074a-4576-8e9c-a5e8d29952c7" providerId="ADAL" clId="{A31099A7-7681-4DA6-8F45-B13F8508B4CA}" dt="2024-09-23T13:07:57.278" v="3741" actId="6264"/>
          <ac:spMkLst>
            <pc:docMk/>
            <pc:sldMk cId="1625958820" sldId="307"/>
            <ac:spMk id="4" creationId="{1439F336-33AE-1E59-C643-2C407111FB05}"/>
          </ac:spMkLst>
        </pc:spChg>
        <pc:spChg chg="add del mod">
          <ac:chgData name="Kuula Anna-Stina" userId="7268a26c-074a-4576-8e9c-a5e8d29952c7" providerId="ADAL" clId="{A31099A7-7681-4DA6-8F45-B13F8508B4CA}" dt="2024-09-23T13:07:57.278" v="3741" actId="6264"/>
          <ac:spMkLst>
            <pc:docMk/>
            <pc:sldMk cId="1625958820" sldId="307"/>
            <ac:spMk id="5" creationId="{9CC132CA-8A42-203C-517E-86CFB75C38CA}"/>
          </ac:spMkLst>
        </pc:spChg>
        <pc:spChg chg="add del mod">
          <ac:chgData name="Kuula Anna-Stina" userId="7268a26c-074a-4576-8e9c-a5e8d29952c7" providerId="ADAL" clId="{A31099A7-7681-4DA6-8F45-B13F8508B4CA}" dt="2024-09-23T13:07:57.278" v="3741" actId="6264"/>
          <ac:spMkLst>
            <pc:docMk/>
            <pc:sldMk cId="1625958820" sldId="307"/>
            <ac:spMk id="6" creationId="{F3C00B78-3501-CFFA-764D-5ADBF7DB64E5}"/>
          </ac:spMkLst>
        </pc:spChg>
        <pc:spChg chg="del mod">
          <ac:chgData name="Kuula Anna-Stina" userId="7268a26c-074a-4576-8e9c-a5e8d29952c7" providerId="ADAL" clId="{A31099A7-7681-4DA6-8F45-B13F8508B4CA}" dt="2024-09-23T13:16:30.620" v="3880" actId="478"/>
          <ac:spMkLst>
            <pc:docMk/>
            <pc:sldMk cId="1625958820" sldId="307"/>
            <ac:spMk id="10" creationId="{11CE3F5F-93B7-0A3A-9A3D-7075598645F8}"/>
          </ac:spMkLst>
        </pc:spChg>
        <pc:spChg chg="mod ord">
          <ac:chgData name="Kuula Anna-Stina" userId="7268a26c-074a-4576-8e9c-a5e8d29952c7" providerId="ADAL" clId="{A31099A7-7681-4DA6-8F45-B13F8508B4CA}" dt="2024-09-23T13:07:57.278" v="3741" actId="6264"/>
          <ac:spMkLst>
            <pc:docMk/>
            <pc:sldMk cId="1625958820" sldId="307"/>
            <ac:spMk id="12" creationId="{46063BA4-6D78-3C9D-2D4E-C663709EDDE4}"/>
          </ac:spMkLst>
        </pc:spChg>
        <pc:spChg chg="mod ord">
          <ac:chgData name="Kuula Anna-Stina" userId="7268a26c-074a-4576-8e9c-a5e8d29952c7" providerId="ADAL" clId="{A31099A7-7681-4DA6-8F45-B13F8508B4CA}" dt="2024-09-23T13:07:57.278" v="3741" actId="6264"/>
          <ac:spMkLst>
            <pc:docMk/>
            <pc:sldMk cId="1625958820" sldId="307"/>
            <ac:spMk id="14" creationId="{13B5FA59-B84C-0CF2-EB62-AFC76CEC159E}"/>
          </ac:spMkLst>
        </pc:spChg>
        <pc:spChg chg="mod ord">
          <ac:chgData name="Kuula Anna-Stina" userId="7268a26c-074a-4576-8e9c-a5e8d29952c7" providerId="ADAL" clId="{A31099A7-7681-4DA6-8F45-B13F8508B4CA}" dt="2024-09-23T13:07:57.278" v="3741" actId="6264"/>
          <ac:spMkLst>
            <pc:docMk/>
            <pc:sldMk cId="1625958820" sldId="307"/>
            <ac:spMk id="19" creationId="{00E09024-1D37-5B0F-3717-4B9F76946CD9}"/>
          </ac:spMkLst>
        </pc:spChg>
      </pc:sldChg>
      <pc:sldChg chg="modSp">
        <pc:chgData name="Kuula Anna-Stina" userId="7268a26c-074a-4576-8e9c-a5e8d29952c7" providerId="ADAL" clId="{A31099A7-7681-4DA6-8F45-B13F8508B4CA}" dt="2024-09-23T13:05:36.493" v="3710" actId="962"/>
        <pc:sldMkLst>
          <pc:docMk/>
          <pc:sldMk cId="2151595592" sldId="309"/>
        </pc:sldMkLst>
        <pc:spChg chg="mod">
          <ac:chgData name="Kuula Anna-Stina" userId="7268a26c-074a-4576-8e9c-a5e8d29952c7" providerId="ADAL" clId="{A31099A7-7681-4DA6-8F45-B13F8508B4CA}" dt="2024-09-23T13:05:35.256" v="3709" actId="13244"/>
          <ac:spMkLst>
            <pc:docMk/>
            <pc:sldMk cId="2151595592" sldId="309"/>
            <ac:spMk id="2" creationId="{996A37F3-CA0D-F306-49BF-E29E58D7FF01}"/>
          </ac:spMkLst>
        </pc:spChg>
        <pc:spChg chg="mod">
          <ac:chgData name="Kuula Anna-Stina" userId="7268a26c-074a-4576-8e9c-a5e8d29952c7" providerId="ADAL" clId="{A31099A7-7681-4DA6-8F45-B13F8508B4CA}" dt="2024-09-23T13:05:36.493" v="3710" actId="962"/>
          <ac:spMkLst>
            <pc:docMk/>
            <pc:sldMk cId="2151595592" sldId="309"/>
            <ac:spMk id="14" creationId="{13B5FA59-B84C-0CF2-EB62-AFC76CEC159E}"/>
          </ac:spMkLst>
        </pc:spChg>
      </pc:sldChg>
      <pc:sldChg chg="addSp delSp modSp mod chgLayout">
        <pc:chgData name="Kuula Anna-Stina" userId="7268a26c-074a-4576-8e9c-a5e8d29952c7" providerId="ADAL" clId="{A31099A7-7681-4DA6-8F45-B13F8508B4CA}" dt="2024-09-23T13:25:13.981" v="3986" actId="13244"/>
        <pc:sldMkLst>
          <pc:docMk/>
          <pc:sldMk cId="1295336891" sldId="310"/>
        </pc:sldMkLst>
        <pc:spChg chg="mod ord">
          <ac:chgData name="Kuula Anna-Stina" userId="7268a26c-074a-4576-8e9c-a5e8d29952c7" providerId="ADAL" clId="{A31099A7-7681-4DA6-8F45-B13F8508B4CA}" dt="2024-09-23T13:25:10.636" v="3985" actId="13244"/>
          <ac:spMkLst>
            <pc:docMk/>
            <pc:sldMk cId="1295336891" sldId="310"/>
            <ac:spMk id="2" creationId="{996A37F3-CA0D-F306-49BF-E29E58D7FF01}"/>
          </ac:spMkLst>
        </pc:spChg>
        <pc:spChg chg="add del mod">
          <ac:chgData name="Kuula Anna-Stina" userId="7268a26c-074a-4576-8e9c-a5e8d29952c7" providerId="ADAL" clId="{A31099A7-7681-4DA6-8F45-B13F8508B4CA}" dt="2024-09-23T13:08:13.017" v="3742" actId="6264"/>
          <ac:spMkLst>
            <pc:docMk/>
            <pc:sldMk cId="1295336891" sldId="310"/>
            <ac:spMk id="4" creationId="{9E0D9C5E-F6D8-1E86-FB84-62A6C7592B10}"/>
          </ac:spMkLst>
        </pc:spChg>
        <pc:spChg chg="add del mod">
          <ac:chgData name="Kuula Anna-Stina" userId="7268a26c-074a-4576-8e9c-a5e8d29952c7" providerId="ADAL" clId="{A31099A7-7681-4DA6-8F45-B13F8508B4CA}" dt="2024-09-23T13:08:13.017" v="3742" actId="6264"/>
          <ac:spMkLst>
            <pc:docMk/>
            <pc:sldMk cId="1295336891" sldId="310"/>
            <ac:spMk id="5" creationId="{37D7B7E1-B6D2-F069-5880-E673B62F6EDF}"/>
          </ac:spMkLst>
        </pc:spChg>
        <pc:spChg chg="add del mod">
          <ac:chgData name="Kuula Anna-Stina" userId="7268a26c-074a-4576-8e9c-a5e8d29952c7" providerId="ADAL" clId="{A31099A7-7681-4DA6-8F45-B13F8508B4CA}" dt="2024-09-23T13:08:13.017" v="3742" actId="6264"/>
          <ac:spMkLst>
            <pc:docMk/>
            <pc:sldMk cId="1295336891" sldId="310"/>
            <ac:spMk id="6" creationId="{8EB745CE-B69C-ED30-ECF9-B69C2E095177}"/>
          </ac:spMkLst>
        </pc:spChg>
        <pc:spChg chg="add del mod">
          <ac:chgData name="Kuula Anna-Stina" userId="7268a26c-074a-4576-8e9c-a5e8d29952c7" providerId="ADAL" clId="{A31099A7-7681-4DA6-8F45-B13F8508B4CA}" dt="2024-09-23T13:08:13.017" v="3742" actId="6264"/>
          <ac:spMkLst>
            <pc:docMk/>
            <pc:sldMk cId="1295336891" sldId="310"/>
            <ac:spMk id="7" creationId="{44B3469B-C732-1685-E81A-B1A0F4CAB8C8}"/>
          </ac:spMkLst>
        </pc:spChg>
        <pc:spChg chg="add del mod">
          <ac:chgData name="Kuula Anna-Stina" userId="7268a26c-074a-4576-8e9c-a5e8d29952c7" providerId="ADAL" clId="{A31099A7-7681-4DA6-8F45-B13F8508B4CA}" dt="2024-09-23T13:08:13.017" v="3742" actId="6264"/>
          <ac:spMkLst>
            <pc:docMk/>
            <pc:sldMk cId="1295336891" sldId="310"/>
            <ac:spMk id="8" creationId="{C0770ED4-209B-9E85-C57A-C3FD5626ACE2}"/>
          </ac:spMkLst>
        </pc:spChg>
        <pc:spChg chg="add del mod">
          <ac:chgData name="Kuula Anna-Stina" userId="7268a26c-074a-4576-8e9c-a5e8d29952c7" providerId="ADAL" clId="{A31099A7-7681-4DA6-8F45-B13F8508B4CA}" dt="2024-09-23T13:11:49.841" v="3824" actId="478"/>
          <ac:spMkLst>
            <pc:docMk/>
            <pc:sldMk cId="1295336891" sldId="310"/>
            <ac:spMk id="10" creationId="{7FBA11DA-3280-51EF-4CF1-E3EF9AB7C4DB}"/>
          </ac:spMkLst>
        </pc:spChg>
        <pc:spChg chg="mod ord">
          <ac:chgData name="Kuula Anna-Stina" userId="7268a26c-074a-4576-8e9c-a5e8d29952c7" providerId="ADAL" clId="{A31099A7-7681-4DA6-8F45-B13F8508B4CA}" dt="2024-09-23T13:08:13.017" v="3742" actId="6264"/>
          <ac:spMkLst>
            <pc:docMk/>
            <pc:sldMk cId="1295336891" sldId="310"/>
            <ac:spMk id="12" creationId="{46063BA4-6D78-3C9D-2D4E-C663709EDDE4}"/>
          </ac:spMkLst>
        </pc:spChg>
        <pc:spChg chg="mod ord">
          <ac:chgData name="Kuula Anna-Stina" userId="7268a26c-074a-4576-8e9c-a5e8d29952c7" providerId="ADAL" clId="{A31099A7-7681-4DA6-8F45-B13F8508B4CA}" dt="2024-09-23T13:08:13.017" v="3742" actId="6264"/>
          <ac:spMkLst>
            <pc:docMk/>
            <pc:sldMk cId="1295336891" sldId="310"/>
            <ac:spMk id="14" creationId="{13B5FA59-B84C-0CF2-EB62-AFC76CEC159E}"/>
          </ac:spMkLst>
        </pc:spChg>
        <pc:spChg chg="mod ord">
          <ac:chgData name="Kuula Anna-Stina" userId="7268a26c-074a-4576-8e9c-a5e8d29952c7" providerId="ADAL" clId="{A31099A7-7681-4DA6-8F45-B13F8508B4CA}" dt="2024-09-23T13:13:19.932" v="3843" actId="20577"/>
          <ac:spMkLst>
            <pc:docMk/>
            <pc:sldMk cId="1295336891" sldId="310"/>
            <ac:spMk id="19" creationId="{BE9BB125-73F7-475C-8A16-E7A99CDF01E4}"/>
          </ac:spMkLst>
        </pc:spChg>
        <pc:picChg chg="mod ord">
          <ac:chgData name="Kuula Anna-Stina" userId="7268a26c-074a-4576-8e9c-a5e8d29952c7" providerId="ADAL" clId="{A31099A7-7681-4DA6-8F45-B13F8508B4CA}" dt="2024-09-23T13:25:13.981" v="3986" actId="13244"/>
          <ac:picMkLst>
            <pc:docMk/>
            <pc:sldMk cId="1295336891" sldId="310"/>
            <ac:picMk id="3" creationId="{E61AFCFE-3D38-C9E0-AEBE-1DB0110FC211}"/>
          </ac:picMkLst>
        </pc:picChg>
      </pc:sldChg>
      <pc:sldChg chg="delSp modSp mod">
        <pc:chgData name="Kuula Anna-Stina" userId="7268a26c-074a-4576-8e9c-a5e8d29952c7" providerId="ADAL" clId="{A31099A7-7681-4DA6-8F45-B13F8508B4CA}" dt="2024-09-23T13:17:35.380" v="3887" actId="478"/>
        <pc:sldMkLst>
          <pc:docMk/>
          <pc:sldMk cId="3846831909" sldId="313"/>
        </pc:sldMkLst>
        <pc:spChg chg="mod">
          <ac:chgData name="Kuula Anna-Stina" userId="7268a26c-074a-4576-8e9c-a5e8d29952c7" providerId="ADAL" clId="{A31099A7-7681-4DA6-8F45-B13F8508B4CA}" dt="2024-09-23T13:15:48.052" v="3872" actId="20577"/>
          <ac:spMkLst>
            <pc:docMk/>
            <pc:sldMk cId="3846831909" sldId="313"/>
            <ac:spMk id="2" creationId="{996A37F3-CA0D-F306-49BF-E29E58D7FF01}"/>
          </ac:spMkLst>
        </pc:spChg>
        <pc:spChg chg="del mod">
          <ac:chgData name="Kuula Anna-Stina" userId="7268a26c-074a-4576-8e9c-a5e8d29952c7" providerId="ADAL" clId="{A31099A7-7681-4DA6-8F45-B13F8508B4CA}" dt="2024-09-23T13:17:35.380" v="3887" actId="478"/>
          <ac:spMkLst>
            <pc:docMk/>
            <pc:sldMk cId="3846831909" sldId="313"/>
            <ac:spMk id="4" creationId="{53CEE9BA-D298-30FD-7CA8-E391212D4DEB}"/>
          </ac:spMkLst>
        </pc:spChg>
        <pc:spChg chg="mod">
          <ac:chgData name="Kuula Anna-Stina" userId="7268a26c-074a-4576-8e9c-a5e8d29952c7" providerId="ADAL" clId="{A31099A7-7681-4DA6-8F45-B13F8508B4CA}" dt="2024-09-23T11:46:05.318" v="66" actId="962"/>
          <ac:spMkLst>
            <pc:docMk/>
            <pc:sldMk cId="3846831909" sldId="313"/>
            <ac:spMk id="23" creationId="{F94DE23B-FA78-DDA0-09FA-E253B6F55425}"/>
          </ac:spMkLst>
        </pc:spChg>
        <pc:spChg chg="mod">
          <ac:chgData name="Kuula Anna-Stina" userId="7268a26c-074a-4576-8e9c-a5e8d29952c7" providerId="ADAL" clId="{A31099A7-7681-4DA6-8F45-B13F8508B4CA}" dt="2024-09-23T11:45:48.757" v="36" actId="962"/>
          <ac:spMkLst>
            <pc:docMk/>
            <pc:sldMk cId="3846831909" sldId="313"/>
            <ac:spMk id="25" creationId="{5F9395BA-8D87-88AE-EDEB-75D91B5C34E5}"/>
          </ac:spMkLst>
        </pc:spChg>
        <pc:spChg chg="mod">
          <ac:chgData name="Kuula Anna-Stina" userId="7268a26c-074a-4576-8e9c-a5e8d29952c7" providerId="ADAL" clId="{A31099A7-7681-4DA6-8F45-B13F8508B4CA}" dt="2024-09-23T11:46:16.622" v="80" actId="962"/>
          <ac:spMkLst>
            <pc:docMk/>
            <pc:sldMk cId="3846831909" sldId="313"/>
            <ac:spMk id="26" creationId="{7FEF6CE7-223C-59B6-C178-2EC2118D172B}"/>
          </ac:spMkLst>
        </pc:spChg>
        <pc:spChg chg="mod">
          <ac:chgData name="Kuula Anna-Stina" userId="7268a26c-074a-4576-8e9c-a5e8d29952c7" providerId="ADAL" clId="{A31099A7-7681-4DA6-8F45-B13F8508B4CA}" dt="2024-09-23T11:46:25.567" v="92" actId="962"/>
          <ac:spMkLst>
            <pc:docMk/>
            <pc:sldMk cId="3846831909" sldId="313"/>
            <ac:spMk id="27" creationId="{44E6F4A5-7C49-66F7-302F-1146640DE384}"/>
          </ac:spMkLst>
        </pc:spChg>
        <pc:spChg chg="mod">
          <ac:chgData name="Kuula Anna-Stina" userId="7268a26c-074a-4576-8e9c-a5e8d29952c7" providerId="ADAL" clId="{A31099A7-7681-4DA6-8F45-B13F8508B4CA}" dt="2024-09-23T11:46:56.023" v="136" actId="962"/>
          <ac:spMkLst>
            <pc:docMk/>
            <pc:sldMk cId="3846831909" sldId="313"/>
            <ac:spMk id="28" creationId="{947E4A04-C7DA-08A1-56C6-C44070F61F2F}"/>
          </ac:spMkLst>
        </pc:spChg>
        <pc:spChg chg="mod">
          <ac:chgData name="Kuula Anna-Stina" userId="7268a26c-074a-4576-8e9c-a5e8d29952c7" providerId="ADAL" clId="{A31099A7-7681-4DA6-8F45-B13F8508B4CA}" dt="2024-09-23T11:47:15.214" v="178" actId="962"/>
          <ac:spMkLst>
            <pc:docMk/>
            <pc:sldMk cId="3846831909" sldId="313"/>
            <ac:spMk id="29" creationId="{C982EC67-D3B9-45CC-F914-325B44A593D4}"/>
          </ac:spMkLst>
        </pc:spChg>
        <pc:spChg chg="mod">
          <ac:chgData name="Kuula Anna-Stina" userId="7268a26c-074a-4576-8e9c-a5e8d29952c7" providerId="ADAL" clId="{A31099A7-7681-4DA6-8F45-B13F8508B4CA}" dt="2024-09-23T11:47:28.598" v="226" actId="962"/>
          <ac:spMkLst>
            <pc:docMk/>
            <pc:sldMk cId="3846831909" sldId="313"/>
            <ac:spMk id="30" creationId="{AD844FD9-82FE-E927-94BF-436309CC1A32}"/>
          </ac:spMkLst>
        </pc:spChg>
        <pc:grpChg chg="mod">
          <ac:chgData name="Kuula Anna-Stina" userId="7268a26c-074a-4576-8e9c-a5e8d29952c7" providerId="ADAL" clId="{A31099A7-7681-4DA6-8F45-B13F8508B4CA}" dt="2024-09-23T11:44:52.462" v="0" actId="962"/>
          <ac:grpSpMkLst>
            <pc:docMk/>
            <pc:sldMk cId="3846831909" sldId="313"/>
            <ac:grpSpMk id="10" creationId="{C959AC95-DA14-C4FB-9E1B-4592C11F7944}"/>
          </ac:grpSpMkLst>
        </pc:grpChg>
      </pc:sldChg>
      <pc:sldChg chg="addSp delSp modSp mod chgLayout">
        <pc:chgData name="Kuula Anna-Stina" userId="7268a26c-074a-4576-8e9c-a5e8d29952c7" providerId="ADAL" clId="{A31099A7-7681-4DA6-8F45-B13F8508B4CA}" dt="2024-09-23T13:25:26.854" v="3990" actId="962"/>
        <pc:sldMkLst>
          <pc:docMk/>
          <pc:sldMk cId="2837386608" sldId="314"/>
        </pc:sldMkLst>
        <pc:spChg chg="mod ord">
          <ac:chgData name="Kuula Anna-Stina" userId="7268a26c-074a-4576-8e9c-a5e8d29952c7" providerId="ADAL" clId="{A31099A7-7681-4DA6-8F45-B13F8508B4CA}" dt="2024-09-23T13:25:20.747" v="3987" actId="13244"/>
          <ac:spMkLst>
            <pc:docMk/>
            <pc:sldMk cId="2837386608" sldId="314"/>
            <ac:spMk id="2" creationId="{996A37F3-CA0D-F306-49BF-E29E58D7FF01}"/>
          </ac:spMkLst>
        </pc:spChg>
        <pc:spChg chg="add del mod">
          <ac:chgData name="Kuula Anna-Stina" userId="7268a26c-074a-4576-8e9c-a5e8d29952c7" providerId="ADAL" clId="{A31099A7-7681-4DA6-8F45-B13F8508B4CA}" dt="2024-09-23T13:12:32.860" v="3832" actId="6264"/>
          <ac:spMkLst>
            <pc:docMk/>
            <pc:sldMk cId="2837386608" sldId="314"/>
            <ac:spMk id="3" creationId="{B438A069-2D19-E0B8-C971-C35B26480B89}"/>
          </ac:spMkLst>
        </pc:spChg>
        <pc:spChg chg="add del mod">
          <ac:chgData name="Kuula Anna-Stina" userId="7268a26c-074a-4576-8e9c-a5e8d29952c7" providerId="ADAL" clId="{A31099A7-7681-4DA6-8F45-B13F8508B4CA}" dt="2024-09-23T13:12:32.860" v="3832" actId="6264"/>
          <ac:spMkLst>
            <pc:docMk/>
            <pc:sldMk cId="2837386608" sldId="314"/>
            <ac:spMk id="4" creationId="{F1149207-14E4-8CC1-BA6D-6E33338D2823}"/>
          </ac:spMkLst>
        </pc:spChg>
        <pc:spChg chg="add del mod">
          <ac:chgData name="Kuula Anna-Stina" userId="7268a26c-074a-4576-8e9c-a5e8d29952c7" providerId="ADAL" clId="{A31099A7-7681-4DA6-8F45-B13F8508B4CA}" dt="2024-09-23T13:12:32.860" v="3832" actId="6264"/>
          <ac:spMkLst>
            <pc:docMk/>
            <pc:sldMk cId="2837386608" sldId="314"/>
            <ac:spMk id="5" creationId="{5A66D08C-AFC4-C2CD-D773-705A77EC2FFB}"/>
          </ac:spMkLst>
        </pc:spChg>
        <pc:spChg chg="add del mod">
          <ac:chgData name="Kuula Anna-Stina" userId="7268a26c-074a-4576-8e9c-a5e8d29952c7" providerId="ADAL" clId="{A31099A7-7681-4DA6-8F45-B13F8508B4CA}" dt="2024-09-23T13:12:32.860" v="3832" actId="6264"/>
          <ac:spMkLst>
            <pc:docMk/>
            <pc:sldMk cId="2837386608" sldId="314"/>
            <ac:spMk id="6" creationId="{B7A022DB-DD5F-13C1-02FA-0F66ECFA8165}"/>
          </ac:spMkLst>
        </pc:spChg>
        <pc:spChg chg="mod ord">
          <ac:chgData name="Kuula Anna-Stina" userId="7268a26c-074a-4576-8e9c-a5e8d29952c7" providerId="ADAL" clId="{A31099A7-7681-4DA6-8F45-B13F8508B4CA}" dt="2024-09-23T13:20:16.412" v="3939" actId="27636"/>
          <ac:spMkLst>
            <pc:docMk/>
            <pc:sldMk cId="2837386608" sldId="314"/>
            <ac:spMk id="7" creationId="{FE0B2022-7BFD-4FD5-0751-D7D2116870DB}"/>
          </ac:spMkLst>
        </pc:spChg>
        <pc:spChg chg="add del mod">
          <ac:chgData name="Kuula Anna-Stina" userId="7268a26c-074a-4576-8e9c-a5e8d29952c7" providerId="ADAL" clId="{A31099A7-7681-4DA6-8F45-B13F8508B4CA}" dt="2024-09-23T13:12:32.860" v="3832" actId="6264"/>
          <ac:spMkLst>
            <pc:docMk/>
            <pc:sldMk cId="2837386608" sldId="314"/>
            <ac:spMk id="9" creationId="{67F4CE63-4E71-CF48-D4AB-1549E24C0717}"/>
          </ac:spMkLst>
        </pc:spChg>
        <pc:spChg chg="mod ord">
          <ac:chgData name="Kuula Anna-Stina" userId="7268a26c-074a-4576-8e9c-a5e8d29952c7" providerId="ADAL" clId="{A31099A7-7681-4DA6-8F45-B13F8508B4CA}" dt="2024-09-23T13:25:26.279" v="3989" actId="962"/>
          <ac:spMkLst>
            <pc:docMk/>
            <pc:sldMk cId="2837386608" sldId="314"/>
            <ac:spMk id="12" creationId="{46063BA4-6D78-3C9D-2D4E-C663709EDDE4}"/>
          </ac:spMkLst>
        </pc:spChg>
        <pc:spChg chg="mod ord">
          <ac:chgData name="Kuula Anna-Stina" userId="7268a26c-074a-4576-8e9c-a5e8d29952c7" providerId="ADAL" clId="{A31099A7-7681-4DA6-8F45-B13F8508B4CA}" dt="2024-09-23T13:25:26.854" v="3990" actId="962"/>
          <ac:spMkLst>
            <pc:docMk/>
            <pc:sldMk cId="2837386608" sldId="314"/>
            <ac:spMk id="14" creationId="{13B5FA59-B84C-0CF2-EB62-AFC76CEC159E}"/>
          </ac:spMkLst>
        </pc:spChg>
        <pc:picChg chg="mod ord">
          <ac:chgData name="Kuula Anna-Stina" userId="7268a26c-074a-4576-8e9c-a5e8d29952c7" providerId="ADAL" clId="{A31099A7-7681-4DA6-8F45-B13F8508B4CA}" dt="2024-09-23T13:25:25.265" v="3988" actId="13244"/>
          <ac:picMkLst>
            <pc:docMk/>
            <pc:sldMk cId="2837386608" sldId="314"/>
            <ac:picMk id="8" creationId="{00083F49-7204-FEB8-3543-DFB94928954C}"/>
          </ac:picMkLst>
        </pc:picChg>
      </pc:sldChg>
      <pc:sldChg chg="addSp delSp modSp mod chgLayout">
        <pc:chgData name="Kuula Anna-Stina" userId="7268a26c-074a-4576-8e9c-a5e8d29952c7" providerId="ADAL" clId="{A31099A7-7681-4DA6-8F45-B13F8508B4CA}" dt="2024-09-23T13:25:40.166" v="3994" actId="962"/>
        <pc:sldMkLst>
          <pc:docMk/>
          <pc:sldMk cId="3556927497" sldId="315"/>
        </pc:sldMkLst>
        <pc:spChg chg="mod ord">
          <ac:chgData name="Kuula Anna-Stina" userId="7268a26c-074a-4576-8e9c-a5e8d29952c7" providerId="ADAL" clId="{A31099A7-7681-4DA6-8F45-B13F8508B4CA}" dt="2024-09-23T13:25:34.484" v="3991" actId="13244"/>
          <ac:spMkLst>
            <pc:docMk/>
            <pc:sldMk cId="3556927497" sldId="315"/>
            <ac:spMk id="2" creationId="{996A37F3-CA0D-F306-49BF-E29E58D7FF01}"/>
          </ac:spMkLst>
        </pc:spChg>
        <pc:spChg chg="add del mod">
          <ac:chgData name="Kuula Anna-Stina" userId="7268a26c-074a-4576-8e9c-a5e8d29952c7" providerId="ADAL" clId="{A31099A7-7681-4DA6-8F45-B13F8508B4CA}" dt="2024-09-23T13:21:58.748" v="3942" actId="6264"/>
          <ac:spMkLst>
            <pc:docMk/>
            <pc:sldMk cId="3556927497" sldId="315"/>
            <ac:spMk id="3" creationId="{26F8D149-4434-D2A3-5741-AE2EF8C6F14B}"/>
          </ac:spMkLst>
        </pc:spChg>
        <pc:spChg chg="mod ord">
          <ac:chgData name="Kuula Anna-Stina" userId="7268a26c-074a-4576-8e9c-a5e8d29952c7" providerId="ADAL" clId="{A31099A7-7681-4DA6-8F45-B13F8508B4CA}" dt="2024-09-23T13:25:38.471" v="3992" actId="13244"/>
          <ac:spMkLst>
            <pc:docMk/>
            <pc:sldMk cId="3556927497" sldId="315"/>
            <ac:spMk id="4" creationId="{E885A36E-BAE0-CA7F-5711-AB6C1BB07A5F}"/>
          </ac:spMkLst>
        </pc:spChg>
        <pc:spChg chg="add del mod">
          <ac:chgData name="Kuula Anna-Stina" userId="7268a26c-074a-4576-8e9c-a5e8d29952c7" providerId="ADAL" clId="{A31099A7-7681-4DA6-8F45-B13F8508B4CA}" dt="2024-09-23T13:21:58.748" v="3942" actId="6264"/>
          <ac:spMkLst>
            <pc:docMk/>
            <pc:sldMk cId="3556927497" sldId="315"/>
            <ac:spMk id="5" creationId="{B15F882E-368F-2A12-8D84-98517BD0FD81}"/>
          </ac:spMkLst>
        </pc:spChg>
        <pc:spChg chg="mod ord">
          <ac:chgData name="Kuula Anna-Stina" userId="7268a26c-074a-4576-8e9c-a5e8d29952c7" providerId="ADAL" clId="{A31099A7-7681-4DA6-8F45-B13F8508B4CA}" dt="2024-09-23T13:22:16.668" v="3947" actId="12"/>
          <ac:spMkLst>
            <pc:docMk/>
            <pc:sldMk cId="3556927497" sldId="315"/>
            <ac:spMk id="6" creationId="{DE697F7F-DA61-1050-A646-4F5211AB697A}"/>
          </ac:spMkLst>
        </pc:spChg>
        <pc:spChg chg="add del mod">
          <ac:chgData name="Kuula Anna-Stina" userId="7268a26c-074a-4576-8e9c-a5e8d29952c7" providerId="ADAL" clId="{A31099A7-7681-4DA6-8F45-B13F8508B4CA}" dt="2024-09-23T13:21:58.748" v="3942" actId="6264"/>
          <ac:spMkLst>
            <pc:docMk/>
            <pc:sldMk cId="3556927497" sldId="315"/>
            <ac:spMk id="7" creationId="{E0C152A3-7851-21AC-0D0E-C289D47E444D}"/>
          </ac:spMkLst>
        </pc:spChg>
        <pc:spChg chg="add del mod">
          <ac:chgData name="Kuula Anna-Stina" userId="7268a26c-074a-4576-8e9c-a5e8d29952c7" providerId="ADAL" clId="{A31099A7-7681-4DA6-8F45-B13F8508B4CA}" dt="2024-09-23T13:21:58.748" v="3942" actId="6264"/>
          <ac:spMkLst>
            <pc:docMk/>
            <pc:sldMk cId="3556927497" sldId="315"/>
            <ac:spMk id="8" creationId="{EECDDBC7-ED51-A59A-7C51-8E886EA3EFC7}"/>
          </ac:spMkLst>
        </pc:spChg>
        <pc:spChg chg="add del mod">
          <ac:chgData name="Kuula Anna-Stina" userId="7268a26c-074a-4576-8e9c-a5e8d29952c7" providerId="ADAL" clId="{A31099A7-7681-4DA6-8F45-B13F8508B4CA}" dt="2024-09-23T13:21:58.748" v="3942" actId="6264"/>
          <ac:spMkLst>
            <pc:docMk/>
            <pc:sldMk cId="3556927497" sldId="315"/>
            <ac:spMk id="9" creationId="{C7E8E4A3-7B75-6418-95C1-08C62EFAF0C7}"/>
          </ac:spMkLst>
        </pc:spChg>
        <pc:spChg chg="add del mod">
          <ac:chgData name="Kuula Anna-Stina" userId="7268a26c-074a-4576-8e9c-a5e8d29952c7" providerId="ADAL" clId="{A31099A7-7681-4DA6-8F45-B13F8508B4CA}" dt="2024-09-23T13:22:02.762" v="3943" actId="6264"/>
          <ac:spMkLst>
            <pc:docMk/>
            <pc:sldMk cId="3556927497" sldId="315"/>
            <ac:spMk id="10" creationId="{82A09F94-86B8-20C0-B401-2DE2EB30019E}"/>
          </ac:spMkLst>
        </pc:spChg>
        <pc:spChg chg="add del mod">
          <ac:chgData name="Kuula Anna-Stina" userId="7268a26c-074a-4576-8e9c-a5e8d29952c7" providerId="ADAL" clId="{A31099A7-7681-4DA6-8F45-B13F8508B4CA}" dt="2024-09-23T13:22:02.762" v="3943" actId="6264"/>
          <ac:spMkLst>
            <pc:docMk/>
            <pc:sldMk cId="3556927497" sldId="315"/>
            <ac:spMk id="11" creationId="{A6DAE895-CC9B-CED2-69F9-E5A23AC2DCF6}"/>
          </ac:spMkLst>
        </pc:spChg>
        <pc:spChg chg="mod ord">
          <ac:chgData name="Kuula Anna-Stina" userId="7268a26c-074a-4576-8e9c-a5e8d29952c7" providerId="ADAL" clId="{A31099A7-7681-4DA6-8F45-B13F8508B4CA}" dt="2024-09-23T13:25:39.431" v="3993" actId="962"/>
          <ac:spMkLst>
            <pc:docMk/>
            <pc:sldMk cId="3556927497" sldId="315"/>
            <ac:spMk id="12" creationId="{46063BA4-6D78-3C9D-2D4E-C663709EDDE4}"/>
          </ac:spMkLst>
        </pc:spChg>
        <pc:spChg chg="add del mod">
          <ac:chgData name="Kuula Anna-Stina" userId="7268a26c-074a-4576-8e9c-a5e8d29952c7" providerId="ADAL" clId="{A31099A7-7681-4DA6-8F45-B13F8508B4CA}" dt="2024-09-23T13:22:02.762" v="3943" actId="6264"/>
          <ac:spMkLst>
            <pc:docMk/>
            <pc:sldMk cId="3556927497" sldId="315"/>
            <ac:spMk id="13" creationId="{D2D93715-B874-4C26-DAB0-4DA220EFE289}"/>
          </ac:spMkLst>
        </pc:spChg>
        <pc:spChg chg="mod ord">
          <ac:chgData name="Kuula Anna-Stina" userId="7268a26c-074a-4576-8e9c-a5e8d29952c7" providerId="ADAL" clId="{A31099A7-7681-4DA6-8F45-B13F8508B4CA}" dt="2024-09-23T13:25:40.166" v="3994" actId="962"/>
          <ac:spMkLst>
            <pc:docMk/>
            <pc:sldMk cId="3556927497" sldId="315"/>
            <ac:spMk id="14" creationId="{13B5FA59-B84C-0CF2-EB62-AFC76CEC159E}"/>
          </ac:spMkLst>
        </pc:spChg>
        <pc:spChg chg="add del mod">
          <ac:chgData name="Kuula Anna-Stina" userId="7268a26c-074a-4576-8e9c-a5e8d29952c7" providerId="ADAL" clId="{A31099A7-7681-4DA6-8F45-B13F8508B4CA}" dt="2024-09-23T13:22:02.762" v="3943" actId="6264"/>
          <ac:spMkLst>
            <pc:docMk/>
            <pc:sldMk cId="3556927497" sldId="315"/>
            <ac:spMk id="15" creationId="{C01EDA44-8621-874B-4ED0-FEF12DA94FE6}"/>
          </ac:spMkLst>
        </pc:spChg>
        <pc:spChg chg="add del mod">
          <ac:chgData name="Kuula Anna-Stina" userId="7268a26c-074a-4576-8e9c-a5e8d29952c7" providerId="ADAL" clId="{A31099A7-7681-4DA6-8F45-B13F8508B4CA}" dt="2024-09-23T13:22:02.762" v="3943" actId="6264"/>
          <ac:spMkLst>
            <pc:docMk/>
            <pc:sldMk cId="3556927497" sldId="315"/>
            <ac:spMk id="16" creationId="{7A4C9B36-D10F-3FA2-B5BD-CCFA6456F90A}"/>
          </ac:spMkLst>
        </pc:spChg>
      </pc:sldChg>
      <pc:sldChg chg="addSp delSp modSp mod chgLayout">
        <pc:chgData name="Kuula Anna-Stina" userId="7268a26c-074a-4576-8e9c-a5e8d29952c7" providerId="ADAL" clId="{A31099A7-7681-4DA6-8F45-B13F8508B4CA}" dt="2024-09-23T13:25:50.772" v="3996" actId="13244"/>
        <pc:sldMkLst>
          <pc:docMk/>
          <pc:sldMk cId="759520612" sldId="316"/>
        </pc:sldMkLst>
        <pc:spChg chg="mod ord">
          <ac:chgData name="Kuula Anna-Stina" userId="7268a26c-074a-4576-8e9c-a5e8d29952c7" providerId="ADAL" clId="{A31099A7-7681-4DA6-8F45-B13F8508B4CA}" dt="2024-09-23T13:25:46.098" v="3995" actId="13244"/>
          <ac:spMkLst>
            <pc:docMk/>
            <pc:sldMk cId="759520612" sldId="316"/>
            <ac:spMk id="2" creationId="{996A37F3-CA0D-F306-49BF-E29E58D7FF01}"/>
          </ac:spMkLst>
        </pc:spChg>
        <pc:spChg chg="add del mod">
          <ac:chgData name="Kuula Anna-Stina" userId="7268a26c-074a-4576-8e9c-a5e8d29952c7" providerId="ADAL" clId="{A31099A7-7681-4DA6-8F45-B13F8508B4CA}" dt="2024-09-23T13:22:22.433" v="3948" actId="6264"/>
          <ac:spMkLst>
            <pc:docMk/>
            <pc:sldMk cId="759520612" sldId="316"/>
            <ac:spMk id="3" creationId="{6C52A116-C857-E3E2-9C32-740FB9DB26DC}"/>
          </ac:spMkLst>
        </pc:spChg>
        <pc:spChg chg="add del mod">
          <ac:chgData name="Kuula Anna-Stina" userId="7268a26c-074a-4576-8e9c-a5e8d29952c7" providerId="ADAL" clId="{A31099A7-7681-4DA6-8F45-B13F8508B4CA}" dt="2024-09-23T13:22:22.433" v="3948" actId="6264"/>
          <ac:spMkLst>
            <pc:docMk/>
            <pc:sldMk cId="759520612" sldId="316"/>
            <ac:spMk id="4" creationId="{6A325A60-417B-929A-3AF4-1EC06703B81E}"/>
          </ac:spMkLst>
        </pc:spChg>
        <pc:spChg chg="add del mod">
          <ac:chgData name="Kuula Anna-Stina" userId="7268a26c-074a-4576-8e9c-a5e8d29952c7" providerId="ADAL" clId="{A31099A7-7681-4DA6-8F45-B13F8508B4CA}" dt="2024-09-23T13:22:22.433" v="3948" actId="6264"/>
          <ac:spMkLst>
            <pc:docMk/>
            <pc:sldMk cId="759520612" sldId="316"/>
            <ac:spMk id="5" creationId="{9370703C-BBCF-45E2-4EF0-059206D9726A}"/>
          </ac:spMkLst>
        </pc:spChg>
        <pc:spChg chg="add del mod">
          <ac:chgData name="Kuula Anna-Stina" userId="7268a26c-074a-4576-8e9c-a5e8d29952c7" providerId="ADAL" clId="{A31099A7-7681-4DA6-8F45-B13F8508B4CA}" dt="2024-09-23T13:22:22.433" v="3948" actId="6264"/>
          <ac:spMkLst>
            <pc:docMk/>
            <pc:sldMk cId="759520612" sldId="316"/>
            <ac:spMk id="6" creationId="{85D9169B-7DE0-B667-60F9-0FB83276E0CB}"/>
          </ac:spMkLst>
        </pc:spChg>
        <pc:spChg chg="add del mod ord">
          <ac:chgData name="Kuula Anna-Stina" userId="7268a26c-074a-4576-8e9c-a5e8d29952c7" providerId="ADAL" clId="{A31099A7-7681-4DA6-8F45-B13F8508B4CA}" dt="2024-09-23T13:22:35.524" v="3951" actId="478"/>
          <ac:spMkLst>
            <pc:docMk/>
            <pc:sldMk cId="759520612" sldId="316"/>
            <ac:spMk id="7" creationId="{5C867F91-C5C8-F8B6-2D9E-BF940A2A67AD}"/>
          </ac:spMkLst>
        </pc:spChg>
        <pc:spChg chg="del">
          <ac:chgData name="Kuula Anna-Stina" userId="7268a26c-074a-4576-8e9c-a5e8d29952c7" providerId="ADAL" clId="{A31099A7-7681-4DA6-8F45-B13F8508B4CA}" dt="2024-09-23T13:06:56.904" v="3725" actId="478"/>
          <ac:spMkLst>
            <pc:docMk/>
            <pc:sldMk cId="759520612" sldId="316"/>
            <ac:spMk id="9" creationId="{824A1A22-7720-15C5-3FE7-32F6F7753E15}"/>
          </ac:spMkLst>
        </pc:spChg>
        <pc:spChg chg="mod ord">
          <ac:chgData name="Kuula Anna-Stina" userId="7268a26c-074a-4576-8e9c-a5e8d29952c7" providerId="ADAL" clId="{A31099A7-7681-4DA6-8F45-B13F8508B4CA}" dt="2024-09-23T13:22:52.949" v="3959" actId="404"/>
          <ac:spMkLst>
            <pc:docMk/>
            <pc:sldMk cId="759520612" sldId="316"/>
            <ac:spMk id="10" creationId="{25E457DC-522F-AC45-F053-32029BAFC763}"/>
          </ac:spMkLst>
        </pc:spChg>
        <pc:spChg chg="mod ord">
          <ac:chgData name="Kuula Anna-Stina" userId="7268a26c-074a-4576-8e9c-a5e8d29952c7" providerId="ADAL" clId="{A31099A7-7681-4DA6-8F45-B13F8508B4CA}" dt="2024-09-23T13:22:22.433" v="3948" actId="6264"/>
          <ac:spMkLst>
            <pc:docMk/>
            <pc:sldMk cId="759520612" sldId="316"/>
            <ac:spMk id="12" creationId="{46063BA4-6D78-3C9D-2D4E-C663709EDDE4}"/>
          </ac:spMkLst>
        </pc:spChg>
        <pc:spChg chg="mod ord">
          <ac:chgData name="Kuula Anna-Stina" userId="7268a26c-074a-4576-8e9c-a5e8d29952c7" providerId="ADAL" clId="{A31099A7-7681-4DA6-8F45-B13F8508B4CA}" dt="2024-09-23T13:22:22.433" v="3948" actId="6264"/>
          <ac:spMkLst>
            <pc:docMk/>
            <pc:sldMk cId="759520612" sldId="316"/>
            <ac:spMk id="14" creationId="{13B5FA59-B84C-0CF2-EB62-AFC76CEC159E}"/>
          </ac:spMkLst>
        </pc:spChg>
        <pc:picChg chg="mod ord">
          <ac:chgData name="Kuula Anna-Stina" userId="7268a26c-074a-4576-8e9c-a5e8d29952c7" providerId="ADAL" clId="{A31099A7-7681-4DA6-8F45-B13F8508B4CA}" dt="2024-09-23T13:25:50.772" v="3996" actId="13244"/>
          <ac:picMkLst>
            <pc:docMk/>
            <pc:sldMk cId="759520612" sldId="316"/>
            <ac:picMk id="8" creationId="{BF34CBE1-3CFA-CBBC-D9CF-890B2A981D75}"/>
          </ac:picMkLst>
        </pc:picChg>
      </pc:sldChg>
      <pc:sldChg chg="addSp delSp modSp mod chgLayout">
        <pc:chgData name="Kuula Anna-Stina" userId="7268a26c-074a-4576-8e9c-a5e8d29952c7" providerId="ADAL" clId="{A31099A7-7681-4DA6-8F45-B13F8508B4CA}" dt="2024-09-23T13:26:01.036" v="3998" actId="13244"/>
        <pc:sldMkLst>
          <pc:docMk/>
          <pc:sldMk cId="3300251842" sldId="317"/>
        </pc:sldMkLst>
        <pc:spChg chg="mod ord">
          <ac:chgData name="Kuula Anna-Stina" userId="7268a26c-074a-4576-8e9c-a5e8d29952c7" providerId="ADAL" clId="{A31099A7-7681-4DA6-8F45-B13F8508B4CA}" dt="2024-09-23T13:25:57.840" v="3997" actId="13244"/>
          <ac:spMkLst>
            <pc:docMk/>
            <pc:sldMk cId="3300251842" sldId="317"/>
            <ac:spMk id="2" creationId="{996A37F3-CA0D-F306-49BF-E29E58D7FF01}"/>
          </ac:spMkLst>
        </pc:spChg>
        <pc:spChg chg="add del mod">
          <ac:chgData name="Kuula Anna-Stina" userId="7268a26c-074a-4576-8e9c-a5e8d29952c7" providerId="ADAL" clId="{A31099A7-7681-4DA6-8F45-B13F8508B4CA}" dt="2024-09-23T13:23:01.783" v="3960" actId="6264"/>
          <ac:spMkLst>
            <pc:docMk/>
            <pc:sldMk cId="3300251842" sldId="317"/>
            <ac:spMk id="4" creationId="{FF866C03-B677-EA7D-8DA4-3EAD6CB31EB8}"/>
          </ac:spMkLst>
        </pc:spChg>
        <pc:spChg chg="add del mod">
          <ac:chgData name="Kuula Anna-Stina" userId="7268a26c-074a-4576-8e9c-a5e8d29952c7" providerId="ADAL" clId="{A31099A7-7681-4DA6-8F45-B13F8508B4CA}" dt="2024-09-23T13:23:01.783" v="3960" actId="6264"/>
          <ac:spMkLst>
            <pc:docMk/>
            <pc:sldMk cId="3300251842" sldId="317"/>
            <ac:spMk id="5" creationId="{9DB8A85D-67D2-7CD5-4B0D-40D0CD3E3850}"/>
          </ac:spMkLst>
        </pc:spChg>
        <pc:spChg chg="add del mod">
          <ac:chgData name="Kuula Anna-Stina" userId="7268a26c-074a-4576-8e9c-a5e8d29952c7" providerId="ADAL" clId="{A31099A7-7681-4DA6-8F45-B13F8508B4CA}" dt="2024-09-23T13:23:01.783" v="3960" actId="6264"/>
          <ac:spMkLst>
            <pc:docMk/>
            <pc:sldMk cId="3300251842" sldId="317"/>
            <ac:spMk id="6" creationId="{9893FBFA-2D96-5018-A204-7A267CC10D2B}"/>
          </ac:spMkLst>
        </pc:spChg>
        <pc:spChg chg="add del mod">
          <ac:chgData name="Kuula Anna-Stina" userId="7268a26c-074a-4576-8e9c-a5e8d29952c7" providerId="ADAL" clId="{A31099A7-7681-4DA6-8F45-B13F8508B4CA}" dt="2024-09-23T13:23:01.783" v="3960" actId="6264"/>
          <ac:spMkLst>
            <pc:docMk/>
            <pc:sldMk cId="3300251842" sldId="317"/>
            <ac:spMk id="7" creationId="{2617B574-ACBB-4019-A617-40C35DCED3E7}"/>
          </ac:spMkLst>
        </pc:spChg>
        <pc:spChg chg="add del mod">
          <ac:chgData name="Kuula Anna-Stina" userId="7268a26c-074a-4576-8e9c-a5e8d29952c7" providerId="ADAL" clId="{A31099A7-7681-4DA6-8F45-B13F8508B4CA}" dt="2024-09-23T13:23:01.783" v="3960" actId="6264"/>
          <ac:spMkLst>
            <pc:docMk/>
            <pc:sldMk cId="3300251842" sldId="317"/>
            <ac:spMk id="8" creationId="{7E3C69C1-0791-DE46-FE36-8F66006E5406}"/>
          </ac:spMkLst>
        </pc:spChg>
        <pc:spChg chg="mod ord">
          <ac:chgData name="Kuula Anna-Stina" userId="7268a26c-074a-4576-8e9c-a5e8d29952c7" providerId="ADAL" clId="{A31099A7-7681-4DA6-8F45-B13F8508B4CA}" dt="2024-09-23T13:23:29.094" v="3969" actId="404"/>
          <ac:spMkLst>
            <pc:docMk/>
            <pc:sldMk cId="3300251842" sldId="317"/>
            <ac:spMk id="10" creationId="{25E457DC-522F-AC45-F053-32029BAFC763}"/>
          </ac:spMkLst>
        </pc:spChg>
        <pc:spChg chg="mod ord">
          <ac:chgData name="Kuula Anna-Stina" userId="7268a26c-074a-4576-8e9c-a5e8d29952c7" providerId="ADAL" clId="{A31099A7-7681-4DA6-8F45-B13F8508B4CA}" dt="2024-09-23T13:23:01.783" v="3960" actId="6264"/>
          <ac:spMkLst>
            <pc:docMk/>
            <pc:sldMk cId="3300251842" sldId="317"/>
            <ac:spMk id="12" creationId="{46063BA4-6D78-3C9D-2D4E-C663709EDDE4}"/>
          </ac:spMkLst>
        </pc:spChg>
        <pc:spChg chg="mod ord">
          <ac:chgData name="Kuula Anna-Stina" userId="7268a26c-074a-4576-8e9c-a5e8d29952c7" providerId="ADAL" clId="{A31099A7-7681-4DA6-8F45-B13F8508B4CA}" dt="2024-09-23T13:23:01.783" v="3960" actId="6264"/>
          <ac:spMkLst>
            <pc:docMk/>
            <pc:sldMk cId="3300251842" sldId="317"/>
            <ac:spMk id="14" creationId="{13B5FA59-B84C-0CF2-EB62-AFC76CEC159E}"/>
          </ac:spMkLst>
        </pc:spChg>
        <pc:picChg chg="mod ord">
          <ac:chgData name="Kuula Anna-Stina" userId="7268a26c-074a-4576-8e9c-a5e8d29952c7" providerId="ADAL" clId="{A31099A7-7681-4DA6-8F45-B13F8508B4CA}" dt="2024-09-23T13:26:01.036" v="3998" actId="13244"/>
          <ac:picMkLst>
            <pc:docMk/>
            <pc:sldMk cId="3300251842" sldId="317"/>
            <ac:picMk id="3" creationId="{1609ABB5-D1CF-BFFF-DD39-13E6FD77D18C}"/>
          </ac:picMkLst>
        </pc:picChg>
      </pc:sldChg>
      <pc:sldChg chg="addSp delSp modSp mod chgLayout">
        <pc:chgData name="Kuula Anna-Stina" userId="7268a26c-074a-4576-8e9c-a5e8d29952c7" providerId="ADAL" clId="{A31099A7-7681-4DA6-8F45-B13F8508B4CA}" dt="2024-09-23T13:26:12.781" v="4001" actId="13244"/>
        <pc:sldMkLst>
          <pc:docMk/>
          <pc:sldMk cId="2264465475" sldId="318"/>
        </pc:sldMkLst>
        <pc:spChg chg="mod ord">
          <ac:chgData name="Kuula Anna-Stina" userId="7268a26c-074a-4576-8e9c-a5e8d29952c7" providerId="ADAL" clId="{A31099A7-7681-4DA6-8F45-B13F8508B4CA}" dt="2024-09-23T13:26:05.899" v="3999" actId="13244"/>
          <ac:spMkLst>
            <pc:docMk/>
            <pc:sldMk cId="2264465475" sldId="318"/>
            <ac:spMk id="2" creationId="{996A37F3-CA0D-F306-49BF-E29E58D7FF01}"/>
          </ac:spMkLst>
        </pc:spChg>
        <pc:spChg chg="add del mod">
          <ac:chgData name="Kuula Anna-Stina" userId="7268a26c-074a-4576-8e9c-a5e8d29952c7" providerId="ADAL" clId="{A31099A7-7681-4DA6-8F45-B13F8508B4CA}" dt="2024-09-23T13:23:39.679" v="3970" actId="6264"/>
          <ac:spMkLst>
            <pc:docMk/>
            <pc:sldMk cId="2264465475" sldId="318"/>
            <ac:spMk id="3" creationId="{9BB1CE99-53B8-DF79-E8CF-8D430BE5CB49}"/>
          </ac:spMkLst>
        </pc:spChg>
        <pc:spChg chg="add del mod">
          <ac:chgData name="Kuula Anna-Stina" userId="7268a26c-074a-4576-8e9c-a5e8d29952c7" providerId="ADAL" clId="{A31099A7-7681-4DA6-8F45-B13F8508B4CA}" dt="2024-09-23T13:23:39.679" v="3970" actId="6264"/>
          <ac:spMkLst>
            <pc:docMk/>
            <pc:sldMk cId="2264465475" sldId="318"/>
            <ac:spMk id="4" creationId="{AC072899-7C6B-7BA6-A630-B810EE838771}"/>
          </ac:spMkLst>
        </pc:spChg>
        <pc:spChg chg="add del mod">
          <ac:chgData name="Kuula Anna-Stina" userId="7268a26c-074a-4576-8e9c-a5e8d29952c7" providerId="ADAL" clId="{A31099A7-7681-4DA6-8F45-B13F8508B4CA}" dt="2024-09-23T13:23:39.679" v="3970" actId="6264"/>
          <ac:spMkLst>
            <pc:docMk/>
            <pc:sldMk cId="2264465475" sldId="318"/>
            <ac:spMk id="5" creationId="{60D14DAE-5D60-D41F-8F87-D14553EF4547}"/>
          </ac:spMkLst>
        </pc:spChg>
        <pc:spChg chg="mod ord">
          <ac:chgData name="Kuula Anna-Stina" userId="7268a26c-074a-4576-8e9c-a5e8d29952c7" providerId="ADAL" clId="{A31099A7-7681-4DA6-8F45-B13F8508B4CA}" dt="2024-09-23T13:26:12.781" v="4001" actId="13244"/>
          <ac:spMkLst>
            <pc:docMk/>
            <pc:sldMk cId="2264465475" sldId="318"/>
            <ac:spMk id="7" creationId="{D5F9F8D8-BDD3-8924-97C9-2CE5EC5E4B77}"/>
          </ac:spMkLst>
        </pc:spChg>
        <pc:spChg chg="add del mod">
          <ac:chgData name="Kuula Anna-Stina" userId="7268a26c-074a-4576-8e9c-a5e8d29952c7" providerId="ADAL" clId="{A31099A7-7681-4DA6-8F45-B13F8508B4CA}" dt="2024-09-23T13:23:39.679" v="3970" actId="6264"/>
          <ac:spMkLst>
            <pc:docMk/>
            <pc:sldMk cId="2264465475" sldId="318"/>
            <ac:spMk id="8" creationId="{CA41433B-C722-803C-9E32-DC27ECA0D83D}"/>
          </ac:spMkLst>
        </pc:spChg>
        <pc:spChg chg="add del mod">
          <ac:chgData name="Kuula Anna-Stina" userId="7268a26c-074a-4576-8e9c-a5e8d29952c7" providerId="ADAL" clId="{A31099A7-7681-4DA6-8F45-B13F8508B4CA}" dt="2024-09-23T13:23:39.679" v="3970" actId="6264"/>
          <ac:spMkLst>
            <pc:docMk/>
            <pc:sldMk cId="2264465475" sldId="318"/>
            <ac:spMk id="9" creationId="{21CE043F-FC39-341E-9EB1-ED6D7BD9F3F1}"/>
          </ac:spMkLst>
        </pc:spChg>
        <pc:spChg chg="mod ord">
          <ac:chgData name="Kuula Anna-Stina" userId="7268a26c-074a-4576-8e9c-a5e8d29952c7" providerId="ADAL" clId="{A31099A7-7681-4DA6-8F45-B13F8508B4CA}" dt="2024-09-23T13:23:48.289" v="3973" actId="404"/>
          <ac:spMkLst>
            <pc:docMk/>
            <pc:sldMk cId="2264465475" sldId="318"/>
            <ac:spMk id="10" creationId="{25E457DC-522F-AC45-F053-32029BAFC763}"/>
          </ac:spMkLst>
        </pc:spChg>
        <pc:spChg chg="mod ord">
          <ac:chgData name="Kuula Anna-Stina" userId="7268a26c-074a-4576-8e9c-a5e8d29952c7" providerId="ADAL" clId="{A31099A7-7681-4DA6-8F45-B13F8508B4CA}" dt="2024-09-23T13:23:39.679" v="3970" actId="6264"/>
          <ac:spMkLst>
            <pc:docMk/>
            <pc:sldMk cId="2264465475" sldId="318"/>
            <ac:spMk id="12" creationId="{46063BA4-6D78-3C9D-2D4E-C663709EDDE4}"/>
          </ac:spMkLst>
        </pc:spChg>
        <pc:spChg chg="mod ord">
          <ac:chgData name="Kuula Anna-Stina" userId="7268a26c-074a-4576-8e9c-a5e8d29952c7" providerId="ADAL" clId="{A31099A7-7681-4DA6-8F45-B13F8508B4CA}" dt="2024-09-23T13:23:39.679" v="3970" actId="6264"/>
          <ac:spMkLst>
            <pc:docMk/>
            <pc:sldMk cId="2264465475" sldId="318"/>
            <ac:spMk id="14" creationId="{13B5FA59-B84C-0CF2-EB62-AFC76CEC159E}"/>
          </ac:spMkLst>
        </pc:spChg>
        <pc:picChg chg="mod ord">
          <ac:chgData name="Kuula Anna-Stina" userId="7268a26c-074a-4576-8e9c-a5e8d29952c7" providerId="ADAL" clId="{A31099A7-7681-4DA6-8F45-B13F8508B4CA}" dt="2024-09-23T13:26:09.569" v="4000" actId="13244"/>
          <ac:picMkLst>
            <pc:docMk/>
            <pc:sldMk cId="2264465475" sldId="318"/>
            <ac:picMk id="6" creationId="{4C54F20D-C4C4-2784-3290-C926A23BE891}"/>
          </ac:picMkLst>
        </pc:picChg>
      </pc:sldChg>
      <pc:sldChg chg="modSp">
        <pc:chgData name="Kuula Anna-Stina" userId="7268a26c-074a-4576-8e9c-a5e8d29952c7" providerId="ADAL" clId="{A31099A7-7681-4DA6-8F45-B13F8508B4CA}" dt="2024-09-23T13:05:48.854" v="3713" actId="962"/>
        <pc:sldMkLst>
          <pc:docMk/>
          <pc:sldMk cId="3014523024" sldId="320"/>
        </pc:sldMkLst>
        <pc:spChg chg="mod">
          <ac:chgData name="Kuula Anna-Stina" userId="7268a26c-074a-4576-8e9c-a5e8d29952c7" providerId="ADAL" clId="{A31099A7-7681-4DA6-8F45-B13F8508B4CA}" dt="2024-09-23T13:05:48.202" v="3712" actId="962"/>
          <ac:spMkLst>
            <pc:docMk/>
            <pc:sldMk cId="3014523024" sldId="320"/>
            <ac:spMk id="12" creationId="{46063BA4-6D78-3C9D-2D4E-C663709EDDE4}"/>
          </ac:spMkLst>
        </pc:spChg>
        <pc:spChg chg="mod">
          <ac:chgData name="Kuula Anna-Stina" userId="7268a26c-074a-4576-8e9c-a5e8d29952c7" providerId="ADAL" clId="{A31099A7-7681-4DA6-8F45-B13F8508B4CA}" dt="2024-09-23T13:05:48.854" v="3713" actId="962"/>
          <ac:spMkLst>
            <pc:docMk/>
            <pc:sldMk cId="3014523024" sldId="320"/>
            <ac:spMk id="14" creationId="{13B5FA59-B84C-0CF2-EB62-AFC76CEC159E}"/>
          </ac:spMkLst>
        </pc:spChg>
        <pc:spChg chg="mod">
          <ac:chgData name="Kuula Anna-Stina" userId="7268a26c-074a-4576-8e9c-a5e8d29952c7" providerId="ADAL" clId="{A31099A7-7681-4DA6-8F45-B13F8508B4CA}" dt="2024-09-23T13:05:43.185" v="3711" actId="13244"/>
          <ac:spMkLst>
            <pc:docMk/>
            <pc:sldMk cId="3014523024" sldId="320"/>
            <ac:spMk id="21" creationId="{BEE25CB6-9CC8-14ED-E072-CE3DAACC153E}"/>
          </ac:spMkLst>
        </pc:spChg>
      </pc:sldChg>
      <pc:sldChg chg="modSp">
        <pc:chgData name="Kuula Anna-Stina" userId="7268a26c-074a-4576-8e9c-a5e8d29952c7" providerId="ADAL" clId="{A31099A7-7681-4DA6-8F45-B13F8508B4CA}" dt="2024-09-23T13:06:08.149" v="3717" actId="13244"/>
        <pc:sldMkLst>
          <pc:docMk/>
          <pc:sldMk cId="2030084905" sldId="322"/>
        </pc:sldMkLst>
        <pc:spChg chg="mod">
          <ac:chgData name="Kuula Anna-Stina" userId="7268a26c-074a-4576-8e9c-a5e8d29952c7" providerId="ADAL" clId="{A31099A7-7681-4DA6-8F45-B13F8508B4CA}" dt="2024-09-23T13:06:08.149" v="3717" actId="13244"/>
          <ac:spMkLst>
            <pc:docMk/>
            <pc:sldMk cId="2030084905" sldId="322"/>
            <ac:spMk id="2" creationId="{7B22DAAA-AB80-0FC0-65DF-188EE1923605}"/>
          </ac:spMkLst>
        </pc:spChg>
        <pc:spChg chg="mod">
          <ac:chgData name="Kuula Anna-Stina" userId="7268a26c-074a-4576-8e9c-a5e8d29952c7" providerId="ADAL" clId="{A31099A7-7681-4DA6-8F45-B13F8508B4CA}" dt="2024-09-23T13:06:05.019" v="3715" actId="962"/>
          <ac:spMkLst>
            <pc:docMk/>
            <pc:sldMk cId="2030084905" sldId="322"/>
            <ac:spMk id="12" creationId="{46063BA4-6D78-3C9D-2D4E-C663709EDDE4}"/>
          </ac:spMkLst>
        </pc:spChg>
        <pc:spChg chg="mod">
          <ac:chgData name="Kuula Anna-Stina" userId="7268a26c-074a-4576-8e9c-a5e8d29952c7" providerId="ADAL" clId="{A31099A7-7681-4DA6-8F45-B13F8508B4CA}" dt="2024-09-23T13:06:06.286" v="3716" actId="962"/>
          <ac:spMkLst>
            <pc:docMk/>
            <pc:sldMk cId="2030084905" sldId="322"/>
            <ac:spMk id="14" creationId="{13B5FA59-B84C-0CF2-EB62-AFC76CEC159E}"/>
          </ac:spMkLst>
        </pc:spChg>
        <pc:spChg chg="mod">
          <ac:chgData name="Kuula Anna-Stina" userId="7268a26c-074a-4576-8e9c-a5e8d29952c7" providerId="ADAL" clId="{A31099A7-7681-4DA6-8F45-B13F8508B4CA}" dt="2024-09-23T13:06:01.103" v="3714" actId="13244"/>
          <ac:spMkLst>
            <pc:docMk/>
            <pc:sldMk cId="2030084905" sldId="322"/>
            <ac:spMk id="21" creationId="{BEE25CB6-9CC8-14ED-E072-CE3DAACC153E}"/>
          </ac:spMkLst>
        </pc:spChg>
      </pc:sldChg>
      <pc:sldChg chg="modSp new mod">
        <pc:chgData name="Kuula Anna-Stina" userId="7268a26c-074a-4576-8e9c-a5e8d29952c7" providerId="ADAL" clId="{A31099A7-7681-4DA6-8F45-B13F8508B4CA}" dt="2024-09-23T13:27:05.982" v="4013" actId="20577"/>
        <pc:sldMkLst>
          <pc:docMk/>
          <pc:sldMk cId="3028706379" sldId="323"/>
        </pc:sldMkLst>
        <pc:spChg chg="mod">
          <ac:chgData name="Kuula Anna-Stina" userId="7268a26c-074a-4576-8e9c-a5e8d29952c7" providerId="ADAL" clId="{A31099A7-7681-4DA6-8F45-B13F8508B4CA}" dt="2024-09-23T13:27:05.982" v="4013" actId="20577"/>
          <ac:spMkLst>
            <pc:docMk/>
            <pc:sldMk cId="3028706379" sldId="323"/>
            <ac:spMk id="2" creationId="{84604A8E-A51A-097D-B55D-6E2AD222F881}"/>
          </ac:spMkLst>
        </pc:spChg>
        <pc:spChg chg="mod ord">
          <ac:chgData name="Kuula Anna-Stina" userId="7268a26c-074a-4576-8e9c-a5e8d29952c7" providerId="ADAL" clId="{A31099A7-7681-4DA6-8F45-B13F8508B4CA}" dt="2024-09-23T13:26:34.921" v="4006" actId="13244"/>
          <ac:spMkLst>
            <pc:docMk/>
            <pc:sldMk cId="3028706379" sldId="323"/>
            <ac:spMk id="3" creationId="{57C4EF11-EE4A-DD08-991A-22785F1CC716}"/>
          </ac:spMkLst>
        </pc:spChg>
        <pc:spChg chg="mod">
          <ac:chgData name="Kuula Anna-Stina" userId="7268a26c-074a-4576-8e9c-a5e8d29952c7" providerId="ADAL" clId="{A31099A7-7681-4DA6-8F45-B13F8508B4CA}" dt="2024-09-23T13:26:38.196" v="4007" actId="962"/>
          <ac:spMkLst>
            <pc:docMk/>
            <pc:sldMk cId="3028706379" sldId="323"/>
            <ac:spMk id="4" creationId="{7B35669B-BE5F-D53C-2BF1-CEDB66842A69}"/>
          </ac:spMkLst>
        </pc:spChg>
        <pc:spChg chg="mod">
          <ac:chgData name="Kuula Anna-Stina" userId="7268a26c-074a-4576-8e9c-a5e8d29952c7" providerId="ADAL" clId="{A31099A7-7681-4DA6-8F45-B13F8508B4CA}" dt="2024-09-23T13:26:38.718" v="4008" actId="962"/>
          <ac:spMkLst>
            <pc:docMk/>
            <pc:sldMk cId="3028706379" sldId="323"/>
            <ac:spMk id="5" creationId="{7BBB7B89-3C98-ADB8-4CDF-5064E7D13463}"/>
          </ac:spMkLst>
        </pc:spChg>
      </pc:sldChg>
    </pc:docChg>
  </pc:docChgLst>
  <pc:docChgLst>
    <pc:chgData name="Siimekselä Tiina" userId="24ef8aca-7fa4-4c0a-a912-b672974e553e" providerId="ADAL" clId="{BF46396B-5C1F-41A9-BC59-CDA87820CE43}"/>
    <pc:docChg chg="undo redo custSel addSld delSld modSld sldOrd">
      <pc:chgData name="Siimekselä Tiina" userId="24ef8aca-7fa4-4c0a-a912-b672974e553e" providerId="ADAL" clId="{BF46396B-5C1F-41A9-BC59-CDA87820CE43}" dt="2024-04-30T06:59:07.648" v="7728" actId="27636"/>
      <pc:docMkLst>
        <pc:docMk/>
      </pc:docMkLst>
      <pc:sldChg chg="modSp del mod">
        <pc:chgData name="Siimekselä Tiina" userId="24ef8aca-7fa4-4c0a-a912-b672974e553e" providerId="ADAL" clId="{BF46396B-5C1F-41A9-BC59-CDA87820CE43}" dt="2024-02-16T08:45:54.971" v="7021" actId="2696"/>
        <pc:sldMkLst>
          <pc:docMk/>
          <pc:sldMk cId="782385677" sldId="256"/>
        </pc:sldMkLst>
        <pc:picChg chg="mod">
          <ac:chgData name="Siimekselä Tiina" userId="24ef8aca-7fa4-4c0a-a912-b672974e553e" providerId="ADAL" clId="{BF46396B-5C1F-41A9-BC59-CDA87820CE43}" dt="2024-02-09T08:06:51.918" v="164" actId="1076"/>
          <ac:picMkLst>
            <pc:docMk/>
            <pc:sldMk cId="782385677" sldId="256"/>
            <ac:picMk id="14" creationId="{FDBD6869-BFD0-C50C-FED6-7E7DD50F7F1E}"/>
          </ac:picMkLst>
        </pc:picChg>
      </pc:sldChg>
      <pc:sldChg chg="del">
        <pc:chgData name="Siimekselä Tiina" userId="24ef8aca-7fa4-4c0a-a912-b672974e553e" providerId="ADAL" clId="{BF46396B-5C1F-41A9-BC59-CDA87820CE43}" dt="2024-02-16T08:45:59.787" v="7022" actId="2696"/>
        <pc:sldMkLst>
          <pc:docMk/>
          <pc:sldMk cId="161884794" sldId="258"/>
        </pc:sldMkLst>
      </pc:sldChg>
      <pc:sldChg chg="del">
        <pc:chgData name="Siimekselä Tiina" userId="24ef8aca-7fa4-4c0a-a912-b672974e553e" providerId="ADAL" clId="{BF46396B-5C1F-41A9-BC59-CDA87820CE43}" dt="2024-02-16T08:46:09.281" v="7025" actId="2696"/>
        <pc:sldMkLst>
          <pc:docMk/>
          <pc:sldMk cId="3415508018" sldId="264"/>
        </pc:sldMkLst>
      </pc:sldChg>
      <pc:sldChg chg="del">
        <pc:chgData name="Siimekselä Tiina" userId="24ef8aca-7fa4-4c0a-a912-b672974e553e" providerId="ADAL" clId="{BF46396B-5C1F-41A9-BC59-CDA87820CE43}" dt="2024-02-16T08:46:06.289" v="7024" actId="2696"/>
        <pc:sldMkLst>
          <pc:docMk/>
          <pc:sldMk cId="2058236925" sldId="274"/>
        </pc:sldMkLst>
      </pc:sldChg>
      <pc:sldChg chg="modSp mod">
        <pc:chgData name="Siimekselä Tiina" userId="24ef8aca-7fa4-4c0a-a912-b672974e553e" providerId="ADAL" clId="{BF46396B-5C1F-41A9-BC59-CDA87820CE43}" dt="2024-04-30T05:19:26.881" v="7519" actId="20577"/>
        <pc:sldMkLst>
          <pc:docMk/>
          <pc:sldMk cId="1321143066" sldId="299"/>
        </pc:sldMkLst>
        <pc:spChg chg="mod">
          <ac:chgData name="Siimekselä Tiina" userId="24ef8aca-7fa4-4c0a-a912-b672974e553e" providerId="ADAL" clId="{BF46396B-5C1F-41A9-BC59-CDA87820CE43}" dt="2024-04-30T05:19:26.881" v="7519" actId="20577"/>
          <ac:spMkLst>
            <pc:docMk/>
            <pc:sldMk cId="1321143066" sldId="299"/>
            <ac:spMk id="2" creationId="{B96E23E9-DE3F-A7C1-6A2B-65B651E3CB80}"/>
          </ac:spMkLst>
        </pc:spChg>
        <pc:spChg chg="mod">
          <ac:chgData name="Siimekselä Tiina" userId="24ef8aca-7fa4-4c0a-a912-b672974e553e" providerId="ADAL" clId="{BF46396B-5C1F-41A9-BC59-CDA87820CE43}" dt="2024-02-15T05:48:50.588" v="1544" actId="14100"/>
          <ac:spMkLst>
            <pc:docMk/>
            <pc:sldMk cId="1321143066" sldId="299"/>
            <ac:spMk id="3" creationId="{9200C9ED-0003-D80A-DEA0-65C56DE26490}"/>
          </ac:spMkLst>
        </pc:spChg>
      </pc:sldChg>
      <pc:sldChg chg="del">
        <pc:chgData name="Siimekselä Tiina" userId="24ef8aca-7fa4-4c0a-a912-b672974e553e" providerId="ADAL" clId="{BF46396B-5C1F-41A9-BC59-CDA87820CE43}" dt="2024-02-16T08:45:49.374" v="7020" actId="2696"/>
        <pc:sldMkLst>
          <pc:docMk/>
          <pc:sldMk cId="2556390598" sldId="300"/>
        </pc:sldMkLst>
      </pc:sldChg>
      <pc:sldChg chg="addSp delSp modSp del mod modClrScheme chgLayout">
        <pc:chgData name="Siimekselä Tiina" userId="24ef8aca-7fa4-4c0a-a912-b672974e553e" providerId="ADAL" clId="{BF46396B-5C1F-41A9-BC59-CDA87820CE43}" dt="2024-03-14T11:28:15.020" v="7368" actId="2696"/>
        <pc:sldMkLst>
          <pc:docMk/>
          <pc:sldMk cId="403889746" sldId="301"/>
        </pc:sldMkLst>
        <pc:spChg chg="mod ord">
          <ac:chgData name="Siimekselä Tiina" userId="24ef8aca-7fa4-4c0a-a912-b672974e553e" providerId="ADAL" clId="{BF46396B-5C1F-41A9-BC59-CDA87820CE43}" dt="2024-02-15T05:41:18.037" v="1234" actId="20577"/>
          <ac:spMkLst>
            <pc:docMk/>
            <pc:sldMk cId="403889746" sldId="301"/>
            <ac:spMk id="2" creationId="{996A37F3-CA0D-F306-49BF-E29E58D7FF01}"/>
          </ac:spMkLst>
        </pc:spChg>
        <pc:spChg chg="del">
          <ac:chgData name="Siimekselä Tiina" userId="24ef8aca-7fa4-4c0a-a912-b672974e553e" providerId="ADAL" clId="{BF46396B-5C1F-41A9-BC59-CDA87820CE43}" dt="2024-02-09T07:58:37.707" v="130" actId="26606"/>
          <ac:spMkLst>
            <pc:docMk/>
            <pc:sldMk cId="403889746" sldId="301"/>
            <ac:spMk id="3" creationId="{9507641B-2AC7-461C-EBF2-976BA09A3AC4}"/>
          </ac:spMkLst>
        </pc:spChg>
        <pc:spChg chg="del">
          <ac:chgData name="Siimekselä Tiina" userId="24ef8aca-7fa4-4c0a-a912-b672974e553e" providerId="ADAL" clId="{BF46396B-5C1F-41A9-BC59-CDA87820CE43}" dt="2024-02-09T07:58:37.707" v="130" actId="26606"/>
          <ac:spMkLst>
            <pc:docMk/>
            <pc:sldMk cId="403889746" sldId="301"/>
            <ac:spMk id="4" creationId="{1A0E94D9-ED24-71D2-C41A-F218C95D40EC}"/>
          </ac:spMkLst>
        </pc:spChg>
        <pc:spChg chg="mod ord">
          <ac:chgData name="Siimekselä Tiina" userId="24ef8aca-7fa4-4c0a-a912-b672974e553e" providerId="ADAL" clId="{BF46396B-5C1F-41A9-BC59-CDA87820CE43}" dt="2024-02-15T05:47:30.503" v="1523" actId="20577"/>
          <ac:spMkLst>
            <pc:docMk/>
            <pc:sldMk cId="403889746" sldId="301"/>
            <ac:spMk id="7" creationId="{CB4B24B8-544C-5EB5-3C0F-F94EBE8AF9FB}"/>
          </ac:spMkLst>
        </pc:spChg>
        <pc:spChg chg="add mod">
          <ac:chgData name="Siimekselä Tiina" userId="24ef8aca-7fa4-4c0a-a912-b672974e553e" providerId="ADAL" clId="{BF46396B-5C1F-41A9-BC59-CDA87820CE43}" dt="2024-02-12T06:28:58.258" v="1128" actId="20577"/>
          <ac:spMkLst>
            <pc:docMk/>
            <pc:sldMk cId="403889746" sldId="301"/>
            <ac:spMk id="12" creationId="{46063BA4-6D78-3C9D-2D4E-C663709EDDE4}"/>
          </ac:spMkLst>
        </pc:spChg>
        <pc:spChg chg="add mod">
          <ac:chgData name="Siimekselä Tiina" userId="24ef8aca-7fa4-4c0a-a912-b672974e553e" providerId="ADAL" clId="{BF46396B-5C1F-41A9-BC59-CDA87820CE43}" dt="2024-02-09T07:58:37.707" v="130" actId="26606"/>
          <ac:spMkLst>
            <pc:docMk/>
            <pc:sldMk cId="403889746" sldId="301"/>
            <ac:spMk id="14" creationId="{13B5FA59-B84C-0CF2-EB62-AFC76CEC159E}"/>
          </ac:spMkLst>
        </pc:spChg>
        <pc:picChg chg="add mod">
          <ac:chgData name="Siimekselä Tiina" userId="24ef8aca-7fa4-4c0a-a912-b672974e553e" providerId="ADAL" clId="{BF46396B-5C1F-41A9-BC59-CDA87820CE43}" dt="2024-02-09T09:47:16.516" v="1047" actId="2085"/>
          <ac:picMkLst>
            <pc:docMk/>
            <pc:sldMk cId="403889746" sldId="301"/>
            <ac:picMk id="6" creationId="{4E635A52-3646-ADEE-6826-3F68700616EF}"/>
          </ac:picMkLst>
        </pc:picChg>
      </pc:sldChg>
      <pc:sldChg chg="del">
        <pc:chgData name="Siimekselä Tiina" userId="24ef8aca-7fa4-4c0a-a912-b672974e553e" providerId="ADAL" clId="{BF46396B-5C1F-41A9-BC59-CDA87820CE43}" dt="2024-02-16T08:45:44.591" v="7019" actId="2696"/>
        <pc:sldMkLst>
          <pc:docMk/>
          <pc:sldMk cId="2267329894" sldId="302"/>
        </pc:sldMkLst>
      </pc:sldChg>
      <pc:sldChg chg="del">
        <pc:chgData name="Siimekselä Tiina" userId="24ef8aca-7fa4-4c0a-a912-b672974e553e" providerId="ADAL" clId="{BF46396B-5C1F-41A9-BC59-CDA87820CE43}" dt="2024-02-16T08:46:13.085" v="7026" actId="2696"/>
        <pc:sldMkLst>
          <pc:docMk/>
          <pc:sldMk cId="4001827814" sldId="303"/>
        </pc:sldMkLst>
      </pc:sldChg>
      <pc:sldChg chg="del">
        <pc:chgData name="Siimekselä Tiina" userId="24ef8aca-7fa4-4c0a-a912-b672974e553e" providerId="ADAL" clId="{BF46396B-5C1F-41A9-BC59-CDA87820CE43}" dt="2024-02-16T08:46:16.908" v="7027" actId="2696"/>
        <pc:sldMkLst>
          <pc:docMk/>
          <pc:sldMk cId="2726774686" sldId="304"/>
        </pc:sldMkLst>
      </pc:sldChg>
      <pc:sldChg chg="del">
        <pc:chgData name="Siimekselä Tiina" userId="24ef8aca-7fa4-4c0a-a912-b672974e553e" providerId="ADAL" clId="{BF46396B-5C1F-41A9-BC59-CDA87820CE43}" dt="2024-02-16T08:46:03.237" v="7023" actId="2696"/>
        <pc:sldMkLst>
          <pc:docMk/>
          <pc:sldMk cId="3884525928" sldId="305"/>
        </pc:sldMkLst>
      </pc:sldChg>
      <pc:sldChg chg="addSp delSp modSp mod modClrScheme chgLayout">
        <pc:chgData name="Siimekselä Tiina" userId="24ef8aca-7fa4-4c0a-a912-b672974e553e" providerId="ADAL" clId="{BF46396B-5C1F-41A9-BC59-CDA87820CE43}" dt="2024-04-30T05:34:42.202" v="7722" actId="27636"/>
        <pc:sldMkLst>
          <pc:docMk/>
          <pc:sldMk cId="4034050138" sldId="306"/>
        </pc:sldMkLst>
        <pc:spChg chg="mod ord">
          <ac:chgData name="Siimekselä Tiina" userId="24ef8aca-7fa4-4c0a-a912-b672974e553e" providerId="ADAL" clId="{BF46396B-5C1F-41A9-BC59-CDA87820CE43}" dt="2024-02-16T08:36:14.360" v="6918" actId="14100"/>
          <ac:spMkLst>
            <pc:docMk/>
            <pc:sldMk cId="4034050138" sldId="306"/>
            <ac:spMk id="2" creationId="{0AD8E757-0C93-DECC-FC28-59AB9DBF8E32}"/>
          </ac:spMkLst>
        </pc:spChg>
        <pc:spChg chg="mod ord">
          <ac:chgData name="Siimekselä Tiina" userId="24ef8aca-7fa4-4c0a-a912-b672974e553e" providerId="ADAL" clId="{BF46396B-5C1F-41A9-BC59-CDA87820CE43}" dt="2024-02-16T07:52:07.149" v="6208" actId="700"/>
          <ac:spMkLst>
            <pc:docMk/>
            <pc:sldMk cId="4034050138" sldId="306"/>
            <ac:spMk id="3" creationId="{860612EE-238F-D991-11A9-F2276BD3348E}"/>
          </ac:spMkLst>
        </pc:spChg>
        <pc:spChg chg="del">
          <ac:chgData name="Siimekselä Tiina" userId="24ef8aca-7fa4-4c0a-a912-b672974e553e" providerId="ADAL" clId="{BF46396B-5C1F-41A9-BC59-CDA87820CE43}" dt="2024-02-16T07:51:49.818" v="6199" actId="478"/>
          <ac:spMkLst>
            <pc:docMk/>
            <pc:sldMk cId="4034050138" sldId="306"/>
            <ac:spMk id="4" creationId="{F036E713-B563-9594-9875-7947DCC1B1AB}"/>
          </ac:spMkLst>
        </pc:spChg>
        <pc:spChg chg="del mod ord">
          <ac:chgData name="Siimekselä Tiina" userId="24ef8aca-7fa4-4c0a-a912-b672974e553e" providerId="ADAL" clId="{BF46396B-5C1F-41A9-BC59-CDA87820CE43}" dt="2024-02-16T07:52:07.149" v="6208" actId="700"/>
          <ac:spMkLst>
            <pc:docMk/>
            <pc:sldMk cId="4034050138" sldId="306"/>
            <ac:spMk id="5" creationId="{E3526722-74DC-2B36-4CA4-D29FB94ECBB2}"/>
          </ac:spMkLst>
        </pc:spChg>
        <pc:spChg chg="add mod ord">
          <ac:chgData name="Siimekselä Tiina" userId="24ef8aca-7fa4-4c0a-a912-b672974e553e" providerId="ADAL" clId="{BF46396B-5C1F-41A9-BC59-CDA87820CE43}" dt="2024-04-30T05:34:42.202" v="7722" actId="27636"/>
          <ac:spMkLst>
            <pc:docMk/>
            <pc:sldMk cId="4034050138" sldId="306"/>
            <ac:spMk id="6" creationId="{C45645AB-21D8-365A-4BA3-20B6A3D5383B}"/>
          </ac:spMkLst>
        </pc:spChg>
        <pc:spChg chg="add del mod ord">
          <ac:chgData name="Siimekselä Tiina" userId="24ef8aca-7fa4-4c0a-a912-b672974e553e" providerId="ADAL" clId="{BF46396B-5C1F-41A9-BC59-CDA87820CE43}" dt="2024-02-16T07:52:25.382" v="6209" actId="931"/>
          <ac:spMkLst>
            <pc:docMk/>
            <pc:sldMk cId="4034050138" sldId="306"/>
            <ac:spMk id="7" creationId="{0835B10B-ACD3-5EFC-8A59-C386AAAD64A7}"/>
          </ac:spMkLst>
        </pc:spChg>
        <pc:picChg chg="add mod">
          <ac:chgData name="Siimekselä Tiina" userId="24ef8aca-7fa4-4c0a-a912-b672974e553e" providerId="ADAL" clId="{BF46396B-5C1F-41A9-BC59-CDA87820CE43}" dt="2024-02-16T07:53:34.532" v="6231" actId="1076"/>
          <ac:picMkLst>
            <pc:docMk/>
            <pc:sldMk cId="4034050138" sldId="306"/>
            <ac:picMk id="9" creationId="{6DB7DB0D-E25F-30A6-4833-577C3608DDB0}"/>
          </ac:picMkLst>
        </pc:picChg>
      </pc:sldChg>
      <pc:sldChg chg="addSp delSp modSp add mod setBg">
        <pc:chgData name="Siimekselä Tiina" userId="24ef8aca-7fa4-4c0a-a912-b672974e553e" providerId="ADAL" clId="{BF46396B-5C1F-41A9-BC59-CDA87820CE43}" dt="2024-02-12T06:29:03.695" v="1132" actId="20577"/>
        <pc:sldMkLst>
          <pc:docMk/>
          <pc:sldMk cId="1625958820" sldId="307"/>
        </pc:sldMkLst>
        <pc:spChg chg="mod">
          <ac:chgData name="Siimekselä Tiina" userId="24ef8aca-7fa4-4c0a-a912-b672974e553e" providerId="ADAL" clId="{BF46396B-5C1F-41A9-BC59-CDA87820CE43}" dt="2024-02-09T09:39:16.580" v="882" actId="14100"/>
          <ac:spMkLst>
            <pc:docMk/>
            <pc:sldMk cId="1625958820" sldId="307"/>
            <ac:spMk id="2" creationId="{996A37F3-CA0D-F306-49BF-E29E58D7FF01}"/>
          </ac:spMkLst>
        </pc:spChg>
        <pc:spChg chg="add del mod">
          <ac:chgData name="Siimekselä Tiina" userId="24ef8aca-7fa4-4c0a-a912-b672974e553e" providerId="ADAL" clId="{BF46396B-5C1F-41A9-BC59-CDA87820CE43}" dt="2024-02-09T09:16:20.721" v="568" actId="478"/>
          <ac:spMkLst>
            <pc:docMk/>
            <pc:sldMk cId="1625958820" sldId="307"/>
            <ac:spMk id="4" creationId="{497FD0DA-66B1-C064-F72C-C00C50EFE808}"/>
          </ac:spMkLst>
        </pc:spChg>
        <pc:spChg chg="del">
          <ac:chgData name="Siimekselä Tiina" userId="24ef8aca-7fa4-4c0a-a912-b672974e553e" providerId="ADAL" clId="{BF46396B-5C1F-41A9-BC59-CDA87820CE43}" dt="2024-02-09T08:11:20.056" v="567" actId="478"/>
          <ac:spMkLst>
            <pc:docMk/>
            <pc:sldMk cId="1625958820" sldId="307"/>
            <ac:spMk id="7" creationId="{CB4B24B8-544C-5EB5-3C0F-F94EBE8AF9FB}"/>
          </ac:spMkLst>
        </pc:spChg>
        <pc:spChg chg="add del mod">
          <ac:chgData name="Siimekselä Tiina" userId="24ef8aca-7fa4-4c0a-a912-b672974e553e" providerId="ADAL" clId="{BF46396B-5C1F-41A9-BC59-CDA87820CE43}" dt="2024-02-09T09:39:41.924" v="885" actId="14100"/>
          <ac:spMkLst>
            <pc:docMk/>
            <pc:sldMk cId="1625958820" sldId="307"/>
            <ac:spMk id="8" creationId="{6E52AC3E-9D1F-7471-64DD-802529336BDF}"/>
          </ac:spMkLst>
        </pc:spChg>
        <pc:spChg chg="mod">
          <ac:chgData name="Siimekselä Tiina" userId="24ef8aca-7fa4-4c0a-a912-b672974e553e" providerId="ADAL" clId="{BF46396B-5C1F-41A9-BC59-CDA87820CE43}" dt="2024-02-12T06:29:03.695" v="1132" actId="20577"/>
          <ac:spMkLst>
            <pc:docMk/>
            <pc:sldMk cId="1625958820" sldId="307"/>
            <ac:spMk id="12" creationId="{46063BA4-6D78-3C9D-2D4E-C663709EDDE4}"/>
          </ac:spMkLst>
        </pc:spChg>
        <pc:picChg chg="del mod">
          <ac:chgData name="Siimekselä Tiina" userId="24ef8aca-7fa4-4c0a-a912-b672974e553e" providerId="ADAL" clId="{BF46396B-5C1F-41A9-BC59-CDA87820CE43}" dt="2024-02-09T08:10:58.316" v="523" actId="478"/>
          <ac:picMkLst>
            <pc:docMk/>
            <pc:sldMk cId="1625958820" sldId="307"/>
            <ac:picMk id="6" creationId="{4E635A52-3646-ADEE-6826-3F68700616EF}"/>
          </ac:picMkLst>
        </pc:picChg>
        <pc:picChg chg="add del">
          <ac:chgData name="Siimekselä Tiina" userId="24ef8aca-7fa4-4c0a-a912-b672974e553e" providerId="ADAL" clId="{BF46396B-5C1F-41A9-BC59-CDA87820CE43}" dt="2024-02-09T09:29:25.465" v="844" actId="22"/>
          <ac:picMkLst>
            <pc:docMk/>
            <pc:sldMk cId="1625958820" sldId="307"/>
            <ac:picMk id="10" creationId="{6761C3F1-096F-298C-99A7-13C4C2EFB64E}"/>
          </ac:picMkLst>
        </pc:picChg>
      </pc:sldChg>
      <pc:sldChg chg="modSp add del mod">
        <pc:chgData name="Siimekselä Tiina" userId="24ef8aca-7fa4-4c0a-a912-b672974e553e" providerId="ADAL" clId="{BF46396B-5C1F-41A9-BC59-CDA87820CE43}" dt="2024-02-09T09:45:15.011" v="1045" actId="2696"/>
        <pc:sldMkLst>
          <pc:docMk/>
          <pc:sldMk cId="974778014" sldId="308"/>
        </pc:sldMkLst>
        <pc:spChg chg="mod">
          <ac:chgData name="Siimekselä Tiina" userId="24ef8aca-7fa4-4c0a-a912-b672974e553e" providerId="ADAL" clId="{BF46396B-5C1F-41A9-BC59-CDA87820CE43}" dt="2024-02-09T09:38:49.214" v="880" actId="14100"/>
          <ac:spMkLst>
            <pc:docMk/>
            <pc:sldMk cId="974778014" sldId="308"/>
            <ac:spMk id="2" creationId="{996A37F3-CA0D-F306-49BF-E29E58D7FF01}"/>
          </ac:spMkLst>
        </pc:spChg>
        <pc:spChg chg="mod">
          <ac:chgData name="Siimekselä Tiina" userId="24ef8aca-7fa4-4c0a-a912-b672974e553e" providerId="ADAL" clId="{BF46396B-5C1F-41A9-BC59-CDA87820CE43}" dt="2024-02-09T09:40:45.236" v="987" actId="20577"/>
          <ac:spMkLst>
            <pc:docMk/>
            <pc:sldMk cId="974778014" sldId="308"/>
            <ac:spMk id="8" creationId="{6E52AC3E-9D1F-7471-64DD-802529336BDF}"/>
          </ac:spMkLst>
        </pc:spChg>
      </pc:sldChg>
      <pc:sldChg chg="delSp modSp add mod setBg">
        <pc:chgData name="Siimekselä Tiina" userId="24ef8aca-7fa4-4c0a-a912-b672974e553e" providerId="ADAL" clId="{BF46396B-5C1F-41A9-BC59-CDA87820CE43}" dt="2024-02-12T06:29:18.604" v="1133" actId="478"/>
        <pc:sldMkLst>
          <pc:docMk/>
          <pc:sldMk cId="2151595592" sldId="309"/>
        </pc:sldMkLst>
        <pc:spChg chg="mod">
          <ac:chgData name="Siimekselä Tiina" userId="24ef8aca-7fa4-4c0a-a912-b672974e553e" providerId="ADAL" clId="{BF46396B-5C1F-41A9-BC59-CDA87820CE43}" dt="2024-02-09T09:45:04.164" v="1044" actId="948"/>
          <ac:spMkLst>
            <pc:docMk/>
            <pc:sldMk cId="2151595592" sldId="309"/>
            <ac:spMk id="8" creationId="{6E52AC3E-9D1F-7471-64DD-802529336BDF}"/>
          </ac:spMkLst>
        </pc:spChg>
        <pc:spChg chg="del">
          <ac:chgData name="Siimekselä Tiina" userId="24ef8aca-7fa4-4c0a-a912-b672974e553e" providerId="ADAL" clId="{BF46396B-5C1F-41A9-BC59-CDA87820CE43}" dt="2024-02-12T06:29:18.604" v="1133" actId="478"/>
          <ac:spMkLst>
            <pc:docMk/>
            <pc:sldMk cId="2151595592" sldId="309"/>
            <ac:spMk id="12" creationId="{46063BA4-6D78-3C9D-2D4E-C663709EDDE4}"/>
          </ac:spMkLst>
        </pc:spChg>
      </pc:sldChg>
      <pc:sldChg chg="addSp delSp modSp add mod ord">
        <pc:chgData name="Siimekselä Tiina" userId="24ef8aca-7fa4-4c0a-a912-b672974e553e" providerId="ADAL" clId="{BF46396B-5C1F-41A9-BC59-CDA87820CE43}" dt="2024-02-15T10:13:23.584" v="3995" actId="113"/>
        <pc:sldMkLst>
          <pc:docMk/>
          <pc:sldMk cId="1295336891" sldId="310"/>
        </pc:sldMkLst>
        <pc:spChg chg="mod">
          <ac:chgData name="Siimekselä Tiina" userId="24ef8aca-7fa4-4c0a-a912-b672974e553e" providerId="ADAL" clId="{BF46396B-5C1F-41A9-BC59-CDA87820CE43}" dt="2024-02-15T08:03:22.048" v="2879" actId="255"/>
          <ac:spMkLst>
            <pc:docMk/>
            <pc:sldMk cId="1295336891" sldId="310"/>
            <ac:spMk id="2" creationId="{996A37F3-CA0D-F306-49BF-E29E58D7FF01}"/>
          </ac:spMkLst>
        </pc:spChg>
        <pc:spChg chg="del mod">
          <ac:chgData name="Siimekselä Tiina" userId="24ef8aca-7fa4-4c0a-a912-b672974e553e" providerId="ADAL" clId="{BF46396B-5C1F-41A9-BC59-CDA87820CE43}" dt="2024-02-15T06:51:05.988" v="1557"/>
          <ac:spMkLst>
            <pc:docMk/>
            <pc:sldMk cId="1295336891" sldId="310"/>
            <ac:spMk id="7" creationId="{CB4B24B8-544C-5EB5-3C0F-F94EBE8AF9FB}"/>
          </ac:spMkLst>
        </pc:spChg>
        <pc:spChg chg="mod">
          <ac:chgData name="Siimekselä Tiina" userId="24ef8aca-7fa4-4c0a-a912-b672974e553e" providerId="ADAL" clId="{BF46396B-5C1F-41A9-BC59-CDA87820CE43}" dt="2024-02-15T06:51:12.169" v="1559" actId="26606"/>
          <ac:spMkLst>
            <pc:docMk/>
            <pc:sldMk cId="1295336891" sldId="310"/>
            <ac:spMk id="12" creationId="{46063BA4-6D78-3C9D-2D4E-C663709EDDE4}"/>
          </ac:spMkLst>
        </pc:spChg>
        <pc:spChg chg="mod">
          <ac:chgData name="Siimekselä Tiina" userId="24ef8aca-7fa4-4c0a-a912-b672974e553e" providerId="ADAL" clId="{BF46396B-5C1F-41A9-BC59-CDA87820CE43}" dt="2024-02-15T06:51:12.169" v="1559" actId="26606"/>
          <ac:spMkLst>
            <pc:docMk/>
            <pc:sldMk cId="1295336891" sldId="310"/>
            <ac:spMk id="14" creationId="{13B5FA59-B84C-0CF2-EB62-AFC76CEC159E}"/>
          </ac:spMkLst>
        </pc:spChg>
        <pc:spChg chg="add mod">
          <ac:chgData name="Siimekselä Tiina" userId="24ef8aca-7fa4-4c0a-a912-b672974e553e" providerId="ADAL" clId="{BF46396B-5C1F-41A9-BC59-CDA87820CE43}" dt="2024-02-15T10:13:23.584" v="3995" actId="113"/>
          <ac:spMkLst>
            <pc:docMk/>
            <pc:sldMk cId="1295336891" sldId="310"/>
            <ac:spMk id="19" creationId="{BE9BB125-73F7-475C-8A16-E7A99CDF01E4}"/>
          </ac:spMkLst>
        </pc:spChg>
        <pc:picChg chg="add mod">
          <ac:chgData name="Siimekselä Tiina" userId="24ef8aca-7fa4-4c0a-a912-b672974e553e" providerId="ADAL" clId="{BF46396B-5C1F-41A9-BC59-CDA87820CE43}" dt="2024-02-15T08:12:22.077" v="3167" actId="962"/>
          <ac:picMkLst>
            <pc:docMk/>
            <pc:sldMk cId="1295336891" sldId="310"/>
            <ac:picMk id="3" creationId="{E61AFCFE-3D38-C9E0-AEBE-1DB0110FC211}"/>
          </ac:picMkLst>
        </pc:picChg>
        <pc:picChg chg="del">
          <ac:chgData name="Siimekselä Tiina" userId="24ef8aca-7fa4-4c0a-a912-b672974e553e" providerId="ADAL" clId="{BF46396B-5C1F-41A9-BC59-CDA87820CE43}" dt="2024-02-09T09:54:14.899" v="1118" actId="478"/>
          <ac:picMkLst>
            <pc:docMk/>
            <pc:sldMk cId="1295336891" sldId="310"/>
            <ac:picMk id="6" creationId="{4E635A52-3646-ADEE-6826-3F68700616EF}"/>
          </ac:picMkLst>
        </pc:picChg>
      </pc:sldChg>
      <pc:sldChg chg="modSp add del mod">
        <pc:chgData name="Siimekselä Tiina" userId="24ef8aca-7fa4-4c0a-a912-b672974e553e" providerId="ADAL" clId="{BF46396B-5C1F-41A9-BC59-CDA87820CE43}" dt="2024-02-15T05:53:06.839" v="1556" actId="2696"/>
        <pc:sldMkLst>
          <pc:docMk/>
          <pc:sldMk cId="3335135371" sldId="311"/>
        </pc:sldMkLst>
        <pc:spChg chg="mod">
          <ac:chgData name="Siimekselä Tiina" userId="24ef8aca-7fa4-4c0a-a912-b672974e553e" providerId="ADAL" clId="{BF46396B-5C1F-41A9-BC59-CDA87820CE43}" dt="2024-02-15T05:41:47.109" v="1247" actId="27636"/>
          <ac:spMkLst>
            <pc:docMk/>
            <pc:sldMk cId="3335135371" sldId="311"/>
            <ac:spMk id="2" creationId="{996A37F3-CA0D-F306-49BF-E29E58D7FF01}"/>
          </ac:spMkLst>
        </pc:spChg>
        <pc:spChg chg="mod">
          <ac:chgData name="Siimekselä Tiina" userId="24ef8aca-7fa4-4c0a-a912-b672974e553e" providerId="ADAL" clId="{BF46396B-5C1F-41A9-BC59-CDA87820CE43}" dt="2024-02-15T05:42:08.530" v="1249" actId="21"/>
          <ac:spMkLst>
            <pc:docMk/>
            <pc:sldMk cId="3335135371" sldId="311"/>
            <ac:spMk id="7" creationId="{CB4B24B8-544C-5EB5-3C0F-F94EBE8AF9FB}"/>
          </ac:spMkLst>
        </pc:spChg>
      </pc:sldChg>
      <pc:sldChg chg="addSp delSp modSp add del mod modClrScheme chgLayout">
        <pc:chgData name="Siimekselä Tiina" userId="24ef8aca-7fa4-4c0a-a912-b672974e553e" providerId="ADAL" clId="{BF46396B-5C1F-41A9-BC59-CDA87820CE43}" dt="2024-03-14T11:29:05.839" v="7374" actId="2696"/>
        <pc:sldMkLst>
          <pc:docMk/>
          <pc:sldMk cId="4201183508" sldId="312"/>
        </pc:sldMkLst>
        <pc:spChg chg="del mod ord">
          <ac:chgData name="Siimekselä Tiina" userId="24ef8aca-7fa4-4c0a-a912-b672974e553e" providerId="ADAL" clId="{BF46396B-5C1F-41A9-BC59-CDA87820CE43}" dt="2024-02-15T05:51:15.172" v="1551" actId="26606"/>
          <ac:spMkLst>
            <pc:docMk/>
            <pc:sldMk cId="4201183508" sldId="312"/>
            <ac:spMk id="2" creationId="{996A37F3-CA0D-F306-49BF-E29E58D7FF01}"/>
          </ac:spMkLst>
        </pc:spChg>
        <pc:spChg chg="add mod ord">
          <ac:chgData name="Siimekselä Tiina" userId="24ef8aca-7fa4-4c0a-a912-b672974e553e" providerId="ADAL" clId="{BF46396B-5C1F-41A9-BC59-CDA87820CE43}" dt="2024-02-15T09:00:56.883" v="3191" actId="20577"/>
          <ac:spMkLst>
            <pc:docMk/>
            <pc:sldMk cId="4201183508" sldId="312"/>
            <ac:spMk id="3" creationId="{8D4012AB-DBDC-E05C-EC14-E63A1718C04B}"/>
          </ac:spMkLst>
        </pc:spChg>
        <pc:spChg chg="del mod ord">
          <ac:chgData name="Siimekselä Tiina" userId="24ef8aca-7fa4-4c0a-a912-b672974e553e" providerId="ADAL" clId="{BF46396B-5C1F-41A9-BC59-CDA87820CE43}" dt="2024-02-15T05:51:15.172" v="1551" actId="26606"/>
          <ac:spMkLst>
            <pc:docMk/>
            <pc:sldMk cId="4201183508" sldId="312"/>
            <ac:spMk id="7" creationId="{CB4B24B8-544C-5EB5-3C0F-F94EBE8AF9FB}"/>
          </ac:spMkLst>
        </pc:spChg>
        <pc:spChg chg="mod ord">
          <ac:chgData name="Siimekselä Tiina" userId="24ef8aca-7fa4-4c0a-a912-b672974e553e" providerId="ADAL" clId="{BF46396B-5C1F-41A9-BC59-CDA87820CE43}" dt="2024-02-15T05:52:40.854" v="1555" actId="26606"/>
          <ac:spMkLst>
            <pc:docMk/>
            <pc:sldMk cId="4201183508" sldId="312"/>
            <ac:spMk id="12" creationId="{46063BA4-6D78-3C9D-2D4E-C663709EDDE4}"/>
          </ac:spMkLst>
        </pc:spChg>
        <pc:spChg chg="mod ord">
          <ac:chgData name="Siimekselä Tiina" userId="24ef8aca-7fa4-4c0a-a912-b672974e553e" providerId="ADAL" clId="{BF46396B-5C1F-41A9-BC59-CDA87820CE43}" dt="2024-02-15T05:52:40.854" v="1555" actId="26606"/>
          <ac:spMkLst>
            <pc:docMk/>
            <pc:sldMk cId="4201183508" sldId="312"/>
            <ac:spMk id="14" creationId="{13B5FA59-B84C-0CF2-EB62-AFC76CEC159E}"/>
          </ac:spMkLst>
        </pc:spChg>
        <pc:spChg chg="add del mod">
          <ac:chgData name="Siimekselä Tiina" userId="24ef8aca-7fa4-4c0a-a912-b672974e553e" providerId="ADAL" clId="{BF46396B-5C1F-41A9-BC59-CDA87820CE43}" dt="2024-02-15T05:51:54.779" v="1553"/>
          <ac:spMkLst>
            <pc:docMk/>
            <pc:sldMk cId="4201183508" sldId="312"/>
            <ac:spMk id="19" creationId="{AED1F73C-5DB4-935A-EEB9-CF75395EFD00}"/>
          </ac:spMkLst>
        </pc:spChg>
        <pc:spChg chg="add mod ord">
          <ac:chgData name="Siimekselä Tiina" userId="24ef8aca-7fa4-4c0a-a912-b672974e553e" providerId="ADAL" clId="{BF46396B-5C1F-41A9-BC59-CDA87820CE43}" dt="2024-02-15T05:52:40.854" v="1555" actId="26606"/>
          <ac:spMkLst>
            <pc:docMk/>
            <pc:sldMk cId="4201183508" sldId="312"/>
            <ac:spMk id="21" creationId="{BEE25CB6-9CC8-14ED-E072-CE3DAACC153E}"/>
          </ac:spMkLst>
        </pc:spChg>
        <pc:picChg chg="mod">
          <ac:chgData name="Siimekselä Tiina" userId="24ef8aca-7fa4-4c0a-a912-b672974e553e" providerId="ADAL" clId="{BF46396B-5C1F-41A9-BC59-CDA87820CE43}" dt="2024-02-15T05:52:40.854" v="1555" actId="26606"/>
          <ac:picMkLst>
            <pc:docMk/>
            <pc:sldMk cId="4201183508" sldId="312"/>
            <ac:picMk id="6" creationId="{4E635A52-3646-ADEE-6826-3F68700616EF}"/>
          </ac:picMkLst>
        </pc:picChg>
      </pc:sldChg>
      <pc:sldChg chg="addSp delSp modSp add mod ord modClrScheme chgLayout">
        <pc:chgData name="Siimekselä Tiina" userId="24ef8aca-7fa4-4c0a-a912-b672974e553e" providerId="ADAL" clId="{BF46396B-5C1F-41A9-BC59-CDA87820CE43}" dt="2024-02-15T08:12:40.232" v="3169"/>
        <pc:sldMkLst>
          <pc:docMk/>
          <pc:sldMk cId="3846831909" sldId="313"/>
        </pc:sldMkLst>
        <pc:spChg chg="mod ord">
          <ac:chgData name="Siimekselä Tiina" userId="24ef8aca-7fa4-4c0a-a912-b672974e553e" providerId="ADAL" clId="{BF46396B-5C1F-41A9-BC59-CDA87820CE43}" dt="2024-02-15T08:00:24.654" v="2873" actId="27636"/>
          <ac:spMkLst>
            <pc:docMk/>
            <pc:sldMk cId="3846831909" sldId="313"/>
            <ac:spMk id="2" creationId="{996A37F3-CA0D-F306-49BF-E29E58D7FF01}"/>
          </ac:spMkLst>
        </pc:spChg>
        <pc:spChg chg="add del mod ord">
          <ac:chgData name="Siimekselä Tiina" userId="24ef8aca-7fa4-4c0a-a912-b672974e553e" providerId="ADAL" clId="{BF46396B-5C1F-41A9-BC59-CDA87820CE43}" dt="2024-02-15T07:01:24.775" v="1588" actId="700"/>
          <ac:spMkLst>
            <pc:docMk/>
            <pc:sldMk cId="3846831909" sldId="313"/>
            <ac:spMk id="5" creationId="{2B70F917-59E1-A78D-8865-F314B2E1F5E4}"/>
          </ac:spMkLst>
        </pc:spChg>
        <pc:spChg chg="add del mod">
          <ac:chgData name="Siimekselä Tiina" userId="24ef8aca-7fa4-4c0a-a912-b672974e553e" providerId="ADAL" clId="{BF46396B-5C1F-41A9-BC59-CDA87820CE43}" dt="2024-02-15T07:01:24.775" v="1588" actId="700"/>
          <ac:spMkLst>
            <pc:docMk/>
            <pc:sldMk cId="3846831909" sldId="313"/>
            <ac:spMk id="7" creationId="{A6D59CEF-495B-A340-3E1F-52C9861CA48A}"/>
          </ac:spMkLst>
        </pc:spChg>
        <pc:spChg chg="add del mod ord">
          <ac:chgData name="Siimekselä Tiina" userId="24ef8aca-7fa4-4c0a-a912-b672974e553e" providerId="ADAL" clId="{BF46396B-5C1F-41A9-BC59-CDA87820CE43}" dt="2024-02-15T07:02:13.153" v="1590" actId="1032"/>
          <ac:spMkLst>
            <pc:docMk/>
            <pc:sldMk cId="3846831909" sldId="313"/>
            <ac:spMk id="8" creationId="{BA4F90C9-44FB-EFA8-15EC-9F12C995CDD1}"/>
          </ac:spMkLst>
        </pc:spChg>
        <pc:spChg chg="mod">
          <ac:chgData name="Siimekselä Tiina" userId="24ef8aca-7fa4-4c0a-a912-b672974e553e" providerId="ADAL" clId="{BF46396B-5C1F-41A9-BC59-CDA87820CE43}" dt="2024-02-15T07:55:59.330" v="2816" actId="14100"/>
          <ac:spMkLst>
            <pc:docMk/>
            <pc:sldMk cId="3846831909" sldId="313"/>
            <ac:spMk id="11" creationId="{954DF718-C3C0-76D3-DB46-A421D6ABAFDB}"/>
          </ac:spMkLst>
        </pc:spChg>
        <pc:spChg chg="mod ord">
          <ac:chgData name="Siimekselä Tiina" userId="24ef8aca-7fa4-4c0a-a912-b672974e553e" providerId="ADAL" clId="{BF46396B-5C1F-41A9-BC59-CDA87820CE43}" dt="2024-02-15T07:02:44.227" v="1591" actId="26606"/>
          <ac:spMkLst>
            <pc:docMk/>
            <pc:sldMk cId="3846831909" sldId="313"/>
            <ac:spMk id="12" creationId="{46063BA4-6D78-3C9D-2D4E-C663709EDDE4}"/>
          </ac:spMkLst>
        </pc:spChg>
        <pc:spChg chg="mod">
          <ac:chgData name="Siimekselä Tiina" userId="24ef8aca-7fa4-4c0a-a912-b672974e553e" providerId="ADAL" clId="{BF46396B-5C1F-41A9-BC59-CDA87820CE43}" dt="2024-02-15T07:58:18.915" v="2838" actId="1076"/>
          <ac:spMkLst>
            <pc:docMk/>
            <pc:sldMk cId="3846831909" sldId="313"/>
            <ac:spMk id="13" creationId="{2F03AA50-9C0F-CB39-ADCA-CF1E22071B43}"/>
          </ac:spMkLst>
        </pc:spChg>
        <pc:spChg chg="mod ord">
          <ac:chgData name="Siimekselä Tiina" userId="24ef8aca-7fa4-4c0a-a912-b672974e553e" providerId="ADAL" clId="{BF46396B-5C1F-41A9-BC59-CDA87820CE43}" dt="2024-02-15T07:02:44.227" v="1591" actId="26606"/>
          <ac:spMkLst>
            <pc:docMk/>
            <pc:sldMk cId="3846831909" sldId="313"/>
            <ac:spMk id="14" creationId="{13B5FA59-B84C-0CF2-EB62-AFC76CEC159E}"/>
          </ac:spMkLst>
        </pc:spChg>
        <pc:spChg chg="mod">
          <ac:chgData name="Siimekselä Tiina" userId="24ef8aca-7fa4-4c0a-a912-b672974e553e" providerId="ADAL" clId="{BF46396B-5C1F-41A9-BC59-CDA87820CE43}" dt="2024-02-15T07:58:23.945" v="2839" actId="1076"/>
          <ac:spMkLst>
            <pc:docMk/>
            <pc:sldMk cId="3846831909" sldId="313"/>
            <ac:spMk id="15" creationId="{45797226-3EE5-64CB-AEDC-4BA8EAE21D43}"/>
          </ac:spMkLst>
        </pc:spChg>
        <pc:spChg chg="add del mod">
          <ac:chgData name="Siimekselä Tiina" userId="24ef8aca-7fa4-4c0a-a912-b672974e553e" providerId="ADAL" clId="{BF46396B-5C1F-41A9-BC59-CDA87820CE43}" dt="2024-02-15T07:02:59.288" v="1595" actId="478"/>
          <ac:spMkLst>
            <pc:docMk/>
            <pc:sldMk cId="3846831909" sldId="313"/>
            <ac:spMk id="16" creationId="{D6B49305-0880-C8C9-F224-5C24F0897BB0}"/>
          </ac:spMkLst>
        </pc:spChg>
        <pc:spChg chg="mod">
          <ac:chgData name="Siimekselä Tiina" userId="24ef8aca-7fa4-4c0a-a912-b672974e553e" providerId="ADAL" clId="{BF46396B-5C1F-41A9-BC59-CDA87820CE43}" dt="2024-02-15T07:58:34.474" v="2840" actId="1076"/>
          <ac:spMkLst>
            <pc:docMk/>
            <pc:sldMk cId="3846831909" sldId="313"/>
            <ac:spMk id="17" creationId="{64B1A80D-77B7-8604-EA47-AF202B13FD48}"/>
          </ac:spMkLst>
        </pc:spChg>
        <pc:spChg chg="mod">
          <ac:chgData name="Siimekselä Tiina" userId="24ef8aca-7fa4-4c0a-a912-b672974e553e" providerId="ADAL" clId="{BF46396B-5C1F-41A9-BC59-CDA87820CE43}" dt="2024-02-15T07:58:38.713" v="2841" actId="1076"/>
          <ac:spMkLst>
            <pc:docMk/>
            <pc:sldMk cId="3846831909" sldId="313"/>
            <ac:spMk id="18" creationId="{D82BA04D-9F56-E1F4-6148-0F17C18AD925}"/>
          </ac:spMkLst>
        </pc:spChg>
        <pc:spChg chg="del">
          <ac:chgData name="Siimekselä Tiina" userId="24ef8aca-7fa4-4c0a-a912-b672974e553e" providerId="ADAL" clId="{BF46396B-5C1F-41A9-BC59-CDA87820CE43}" dt="2024-02-15T07:01:08.326" v="1587" actId="478"/>
          <ac:spMkLst>
            <pc:docMk/>
            <pc:sldMk cId="3846831909" sldId="313"/>
            <ac:spMk id="19" creationId="{BE9BB125-73F7-475C-8A16-E7A99CDF01E4}"/>
          </ac:spMkLst>
        </pc:spChg>
        <pc:spChg chg="mod">
          <ac:chgData name="Siimekselä Tiina" userId="24ef8aca-7fa4-4c0a-a912-b672974e553e" providerId="ADAL" clId="{BF46396B-5C1F-41A9-BC59-CDA87820CE43}" dt="2024-02-15T07:58:41.713" v="2842" actId="1076"/>
          <ac:spMkLst>
            <pc:docMk/>
            <pc:sldMk cId="3846831909" sldId="313"/>
            <ac:spMk id="20" creationId="{4D17B375-719E-B912-E128-BACBA2437AF7}"/>
          </ac:spMkLst>
        </pc:spChg>
        <pc:spChg chg="mod">
          <ac:chgData name="Siimekselä Tiina" userId="24ef8aca-7fa4-4c0a-a912-b672974e553e" providerId="ADAL" clId="{BF46396B-5C1F-41A9-BC59-CDA87820CE43}" dt="2024-02-15T08:00:16.656" v="2871" actId="20577"/>
          <ac:spMkLst>
            <pc:docMk/>
            <pc:sldMk cId="3846831909" sldId="313"/>
            <ac:spMk id="21" creationId="{D9CA75CE-2487-9D30-99FE-136180B81FE6}"/>
          </ac:spMkLst>
        </pc:spChg>
        <pc:spChg chg="add del mod">
          <ac:chgData name="Siimekselä Tiina" userId="24ef8aca-7fa4-4c0a-a912-b672974e553e" providerId="ADAL" clId="{BF46396B-5C1F-41A9-BC59-CDA87820CE43}" dt="2024-02-15T07:34:08.235" v="2511"/>
          <ac:spMkLst>
            <pc:docMk/>
            <pc:sldMk cId="3846831909" sldId="313"/>
            <ac:spMk id="22" creationId="{EDBFBA39-2A1F-A7CE-CBB4-50A777B6945D}"/>
          </ac:spMkLst>
        </pc:spChg>
        <pc:spChg chg="add mod">
          <ac:chgData name="Siimekselä Tiina" userId="24ef8aca-7fa4-4c0a-a912-b672974e553e" providerId="ADAL" clId="{BF46396B-5C1F-41A9-BC59-CDA87820CE43}" dt="2024-02-15T08:00:10.226" v="2865" actId="1076"/>
          <ac:spMkLst>
            <pc:docMk/>
            <pc:sldMk cId="3846831909" sldId="313"/>
            <ac:spMk id="23" creationId="{F94DE23B-FA78-DDA0-09FA-E253B6F55425}"/>
          </ac:spMkLst>
        </pc:spChg>
        <pc:spChg chg="add del mod">
          <ac:chgData name="Siimekselä Tiina" userId="24ef8aca-7fa4-4c0a-a912-b672974e553e" providerId="ADAL" clId="{BF46396B-5C1F-41A9-BC59-CDA87820CE43}" dt="2024-02-15T07:34:29.750" v="2515" actId="478"/>
          <ac:spMkLst>
            <pc:docMk/>
            <pc:sldMk cId="3846831909" sldId="313"/>
            <ac:spMk id="24" creationId="{559D1143-CFE8-81B4-FB58-7A1B7080D61E}"/>
          </ac:spMkLst>
        </pc:spChg>
        <pc:spChg chg="add mod">
          <ac:chgData name="Siimekselä Tiina" userId="24ef8aca-7fa4-4c0a-a912-b672974e553e" providerId="ADAL" clId="{BF46396B-5C1F-41A9-BC59-CDA87820CE43}" dt="2024-02-15T08:00:02.441" v="2864" actId="1076"/>
          <ac:spMkLst>
            <pc:docMk/>
            <pc:sldMk cId="3846831909" sldId="313"/>
            <ac:spMk id="25" creationId="{5F9395BA-8D87-88AE-EDEB-75D91B5C34E5}"/>
          </ac:spMkLst>
        </pc:spChg>
        <pc:spChg chg="add mod">
          <ac:chgData name="Siimekselä Tiina" userId="24ef8aca-7fa4-4c0a-a912-b672974e553e" providerId="ADAL" clId="{BF46396B-5C1F-41A9-BC59-CDA87820CE43}" dt="2024-02-15T07:59:59.929" v="2863" actId="1076"/>
          <ac:spMkLst>
            <pc:docMk/>
            <pc:sldMk cId="3846831909" sldId="313"/>
            <ac:spMk id="26" creationId="{7FEF6CE7-223C-59B6-C178-2EC2118D172B}"/>
          </ac:spMkLst>
        </pc:spChg>
        <pc:spChg chg="add mod">
          <ac:chgData name="Siimekselä Tiina" userId="24ef8aca-7fa4-4c0a-a912-b672974e553e" providerId="ADAL" clId="{BF46396B-5C1F-41A9-BC59-CDA87820CE43}" dt="2024-02-15T07:59:54.194" v="2862" actId="1076"/>
          <ac:spMkLst>
            <pc:docMk/>
            <pc:sldMk cId="3846831909" sldId="313"/>
            <ac:spMk id="27" creationId="{44E6F4A5-7C49-66F7-302F-1146640DE384}"/>
          </ac:spMkLst>
        </pc:spChg>
        <pc:spChg chg="add mod">
          <ac:chgData name="Siimekselä Tiina" userId="24ef8aca-7fa4-4c0a-a912-b672974e553e" providerId="ADAL" clId="{BF46396B-5C1F-41A9-BC59-CDA87820CE43}" dt="2024-02-15T07:59:51.466" v="2861" actId="1076"/>
          <ac:spMkLst>
            <pc:docMk/>
            <pc:sldMk cId="3846831909" sldId="313"/>
            <ac:spMk id="28" creationId="{947E4A04-C7DA-08A1-56C6-C44070F61F2F}"/>
          </ac:spMkLst>
        </pc:spChg>
        <pc:spChg chg="add mod">
          <ac:chgData name="Siimekselä Tiina" userId="24ef8aca-7fa4-4c0a-a912-b672974e553e" providerId="ADAL" clId="{BF46396B-5C1F-41A9-BC59-CDA87820CE43}" dt="2024-02-15T07:59:48.346" v="2860" actId="1076"/>
          <ac:spMkLst>
            <pc:docMk/>
            <pc:sldMk cId="3846831909" sldId="313"/>
            <ac:spMk id="29" creationId="{C982EC67-D3B9-45CC-F914-325B44A593D4}"/>
          </ac:spMkLst>
        </pc:spChg>
        <pc:spChg chg="add mod">
          <ac:chgData name="Siimekselä Tiina" userId="24ef8aca-7fa4-4c0a-a912-b672974e553e" providerId="ADAL" clId="{BF46396B-5C1F-41A9-BC59-CDA87820CE43}" dt="2024-02-15T07:59:43.874" v="2859" actId="1076"/>
          <ac:spMkLst>
            <pc:docMk/>
            <pc:sldMk cId="3846831909" sldId="313"/>
            <ac:spMk id="30" creationId="{AD844FD9-82FE-E927-94BF-436309CC1A32}"/>
          </ac:spMkLst>
        </pc:spChg>
        <pc:grpChg chg="mod">
          <ac:chgData name="Siimekselä Tiina" userId="24ef8aca-7fa4-4c0a-a912-b672974e553e" providerId="ADAL" clId="{BF46396B-5C1F-41A9-BC59-CDA87820CE43}" dt="2024-02-15T07:55:49.033" v="2814" actId="14100"/>
          <ac:grpSpMkLst>
            <pc:docMk/>
            <pc:sldMk cId="3846831909" sldId="313"/>
            <ac:grpSpMk id="10" creationId="{C959AC95-DA14-C4FB-9E1B-4592C11F7944}"/>
          </ac:grpSpMkLst>
        </pc:grpChg>
        <pc:graphicFrameChg chg="add del mod ord modGraphic">
          <ac:chgData name="Siimekselä Tiina" userId="24ef8aca-7fa4-4c0a-a912-b672974e553e" providerId="ADAL" clId="{BF46396B-5C1F-41A9-BC59-CDA87820CE43}" dt="2024-02-15T07:33:11.853" v="2506" actId="18245"/>
          <ac:graphicFrameMkLst>
            <pc:docMk/>
            <pc:sldMk cId="3846831909" sldId="313"/>
            <ac:graphicFrameMk id="9" creationId="{B3D516C5-49DF-BD8E-0F72-EBC6262756DE}"/>
          </ac:graphicFrameMkLst>
        </pc:graphicFrameChg>
        <pc:picChg chg="del">
          <ac:chgData name="Siimekselä Tiina" userId="24ef8aca-7fa4-4c0a-a912-b672974e553e" providerId="ADAL" clId="{BF46396B-5C1F-41A9-BC59-CDA87820CE43}" dt="2024-02-15T07:01:04.324" v="1586" actId="478"/>
          <ac:picMkLst>
            <pc:docMk/>
            <pc:sldMk cId="3846831909" sldId="313"/>
            <ac:picMk id="3" creationId="{E61AFCFE-3D38-C9E0-AEBE-1DB0110FC211}"/>
          </ac:picMkLst>
        </pc:picChg>
      </pc:sldChg>
      <pc:sldChg chg="addSp delSp modSp add mod chgLayout">
        <pc:chgData name="Siimekselä Tiina" userId="24ef8aca-7fa4-4c0a-a912-b672974e553e" providerId="ADAL" clId="{BF46396B-5C1F-41A9-BC59-CDA87820CE43}" dt="2024-02-15T10:14:09.714" v="4110" actId="113"/>
        <pc:sldMkLst>
          <pc:docMk/>
          <pc:sldMk cId="2837386608" sldId="314"/>
        </pc:sldMkLst>
        <pc:spChg chg="mod ord">
          <ac:chgData name="Siimekselä Tiina" userId="24ef8aca-7fa4-4c0a-a912-b672974e553e" providerId="ADAL" clId="{BF46396B-5C1F-41A9-BC59-CDA87820CE43}" dt="2024-02-15T08:06:52.914" v="2925" actId="14100"/>
          <ac:spMkLst>
            <pc:docMk/>
            <pc:sldMk cId="2837386608" sldId="314"/>
            <ac:spMk id="2" creationId="{996A37F3-CA0D-F306-49BF-E29E58D7FF01}"/>
          </ac:spMkLst>
        </pc:spChg>
        <pc:spChg chg="add del mod">
          <ac:chgData name="Siimekselä Tiina" userId="24ef8aca-7fa4-4c0a-a912-b672974e553e" providerId="ADAL" clId="{BF46396B-5C1F-41A9-BC59-CDA87820CE43}" dt="2024-02-15T08:02:41.160" v="2877"/>
          <ac:spMkLst>
            <pc:docMk/>
            <pc:sldMk cId="2837386608" sldId="314"/>
            <ac:spMk id="5" creationId="{FCDAA84C-F526-D04A-C6C6-96AD412CB3B5}"/>
          </ac:spMkLst>
        </pc:spChg>
        <pc:spChg chg="add del mod">
          <ac:chgData name="Siimekselä Tiina" userId="24ef8aca-7fa4-4c0a-a912-b672974e553e" providerId="ADAL" clId="{BF46396B-5C1F-41A9-BC59-CDA87820CE43}" dt="2024-02-15T10:14:09.714" v="4110" actId="113"/>
          <ac:spMkLst>
            <pc:docMk/>
            <pc:sldMk cId="2837386608" sldId="314"/>
            <ac:spMk id="7" creationId="{FE0B2022-7BFD-4FD5-0751-D7D2116870DB}"/>
          </ac:spMkLst>
        </pc:spChg>
        <pc:spChg chg="add del mod ord">
          <ac:chgData name="Siimekselä Tiina" userId="24ef8aca-7fa4-4c0a-a912-b672974e553e" providerId="ADAL" clId="{BF46396B-5C1F-41A9-BC59-CDA87820CE43}" dt="2024-02-15T08:05:05.157" v="2894" actId="700"/>
          <ac:spMkLst>
            <pc:docMk/>
            <pc:sldMk cId="2837386608" sldId="314"/>
            <ac:spMk id="9" creationId="{BAAB55FE-33E7-4A45-B585-B54CDE3E3055}"/>
          </ac:spMkLst>
        </pc:spChg>
        <pc:spChg chg="mod ord">
          <ac:chgData name="Siimekselä Tiina" userId="24ef8aca-7fa4-4c0a-a912-b672974e553e" providerId="ADAL" clId="{BF46396B-5C1F-41A9-BC59-CDA87820CE43}" dt="2024-02-15T08:05:05.157" v="2894" actId="700"/>
          <ac:spMkLst>
            <pc:docMk/>
            <pc:sldMk cId="2837386608" sldId="314"/>
            <ac:spMk id="12" creationId="{46063BA4-6D78-3C9D-2D4E-C663709EDDE4}"/>
          </ac:spMkLst>
        </pc:spChg>
        <pc:spChg chg="mod ord">
          <ac:chgData name="Siimekselä Tiina" userId="24ef8aca-7fa4-4c0a-a912-b672974e553e" providerId="ADAL" clId="{BF46396B-5C1F-41A9-BC59-CDA87820CE43}" dt="2024-02-15T08:05:05.157" v="2894" actId="700"/>
          <ac:spMkLst>
            <pc:docMk/>
            <pc:sldMk cId="2837386608" sldId="314"/>
            <ac:spMk id="14" creationId="{13B5FA59-B84C-0CF2-EB62-AFC76CEC159E}"/>
          </ac:spMkLst>
        </pc:spChg>
        <pc:spChg chg="add del">
          <ac:chgData name="Siimekselä Tiina" userId="24ef8aca-7fa4-4c0a-a912-b672974e553e" providerId="ADAL" clId="{BF46396B-5C1F-41A9-BC59-CDA87820CE43}" dt="2024-02-15T08:06:23.358" v="2919" actId="26606"/>
          <ac:spMkLst>
            <pc:docMk/>
            <pc:sldMk cId="2837386608" sldId="314"/>
            <ac:spMk id="16" creationId="{813D7F70-2F85-4469-DCD9-37FA02FAA116}"/>
          </ac:spMkLst>
        </pc:spChg>
        <pc:spChg chg="del">
          <ac:chgData name="Siimekselä Tiina" userId="24ef8aca-7fa4-4c0a-a912-b672974e553e" providerId="ADAL" clId="{BF46396B-5C1F-41A9-BC59-CDA87820CE43}" dt="2024-02-15T08:02:33.283" v="2876" actId="478"/>
          <ac:spMkLst>
            <pc:docMk/>
            <pc:sldMk cId="2837386608" sldId="314"/>
            <ac:spMk id="19" creationId="{BE9BB125-73F7-475C-8A16-E7A99CDF01E4}"/>
          </ac:spMkLst>
        </pc:spChg>
        <pc:picChg chg="del">
          <ac:chgData name="Siimekselä Tiina" userId="24ef8aca-7fa4-4c0a-a912-b672974e553e" providerId="ADAL" clId="{BF46396B-5C1F-41A9-BC59-CDA87820CE43}" dt="2024-02-15T08:02:31.037" v="2875" actId="478"/>
          <ac:picMkLst>
            <pc:docMk/>
            <pc:sldMk cId="2837386608" sldId="314"/>
            <ac:picMk id="3" creationId="{E61AFCFE-3D38-C9E0-AEBE-1DB0110FC211}"/>
          </ac:picMkLst>
        </pc:picChg>
        <pc:picChg chg="add mod ord">
          <ac:chgData name="Siimekselä Tiina" userId="24ef8aca-7fa4-4c0a-a912-b672974e553e" providerId="ADAL" clId="{BF46396B-5C1F-41A9-BC59-CDA87820CE43}" dt="2024-02-15T08:10:28.564" v="3165" actId="962"/>
          <ac:picMkLst>
            <pc:docMk/>
            <pc:sldMk cId="2837386608" sldId="314"/>
            <ac:picMk id="8" creationId="{00083F49-7204-FEB8-3543-DFB94928954C}"/>
          </ac:picMkLst>
        </pc:picChg>
      </pc:sldChg>
      <pc:sldChg chg="addSp delSp modSp add mod">
        <pc:chgData name="Siimekselä Tiina" userId="24ef8aca-7fa4-4c0a-a912-b672974e553e" providerId="ADAL" clId="{BF46396B-5C1F-41A9-BC59-CDA87820CE43}" dt="2024-02-16T08:00:39.307" v="6238" actId="20577"/>
        <pc:sldMkLst>
          <pc:docMk/>
          <pc:sldMk cId="3556927497" sldId="315"/>
        </pc:sldMkLst>
        <pc:spChg chg="mod">
          <ac:chgData name="Siimekselä Tiina" userId="24ef8aca-7fa4-4c0a-a912-b672974e553e" providerId="ADAL" clId="{BF46396B-5C1F-41A9-BC59-CDA87820CE43}" dt="2024-02-15T09:03:25.627" v="3193"/>
          <ac:spMkLst>
            <pc:docMk/>
            <pc:sldMk cId="3556927497" sldId="315"/>
            <ac:spMk id="2" creationId="{996A37F3-CA0D-F306-49BF-E29E58D7FF01}"/>
          </ac:spMkLst>
        </pc:spChg>
        <pc:spChg chg="add mod">
          <ac:chgData name="Siimekselä Tiina" userId="24ef8aca-7fa4-4c0a-a912-b672974e553e" providerId="ADAL" clId="{BF46396B-5C1F-41A9-BC59-CDA87820CE43}" dt="2024-02-15T09:29:04.928" v="3569" actId="20577"/>
          <ac:spMkLst>
            <pc:docMk/>
            <pc:sldMk cId="3556927497" sldId="315"/>
            <ac:spMk id="4" creationId="{E885A36E-BAE0-CA7F-5711-AB6C1BB07A5F}"/>
          </ac:spMkLst>
        </pc:spChg>
        <pc:spChg chg="add mod">
          <ac:chgData name="Siimekselä Tiina" userId="24ef8aca-7fa4-4c0a-a912-b672974e553e" providerId="ADAL" clId="{BF46396B-5C1F-41A9-BC59-CDA87820CE43}" dt="2024-02-16T08:00:39.307" v="6238" actId="20577"/>
          <ac:spMkLst>
            <pc:docMk/>
            <pc:sldMk cId="3556927497" sldId="315"/>
            <ac:spMk id="6" creationId="{DE697F7F-DA61-1050-A646-4F5211AB697A}"/>
          </ac:spMkLst>
        </pc:spChg>
        <pc:spChg chg="del mod">
          <ac:chgData name="Siimekselä Tiina" userId="24ef8aca-7fa4-4c0a-a912-b672974e553e" providerId="ADAL" clId="{BF46396B-5C1F-41A9-BC59-CDA87820CE43}" dt="2024-02-15T09:04:25.658" v="3196" actId="478"/>
          <ac:spMkLst>
            <pc:docMk/>
            <pc:sldMk cId="3556927497" sldId="315"/>
            <ac:spMk id="7" creationId="{FE0B2022-7BFD-4FD5-0751-D7D2116870DB}"/>
          </ac:spMkLst>
        </pc:spChg>
        <pc:picChg chg="del">
          <ac:chgData name="Siimekselä Tiina" userId="24ef8aca-7fa4-4c0a-a912-b672974e553e" providerId="ADAL" clId="{BF46396B-5C1F-41A9-BC59-CDA87820CE43}" dt="2024-02-15T09:04:20.177" v="3194" actId="478"/>
          <ac:picMkLst>
            <pc:docMk/>
            <pc:sldMk cId="3556927497" sldId="315"/>
            <ac:picMk id="8" creationId="{00083F49-7204-FEB8-3543-DFB94928954C}"/>
          </ac:picMkLst>
        </pc:picChg>
      </pc:sldChg>
      <pc:sldChg chg="addSp delSp modSp add mod chgLayout">
        <pc:chgData name="Siimekselä Tiina" userId="24ef8aca-7fa4-4c0a-a912-b672974e553e" providerId="ADAL" clId="{BF46396B-5C1F-41A9-BC59-CDA87820CE43}" dt="2024-02-15T10:12:51.432" v="3986" actId="1076"/>
        <pc:sldMkLst>
          <pc:docMk/>
          <pc:sldMk cId="759520612" sldId="316"/>
        </pc:sldMkLst>
        <pc:spChg chg="mod ord">
          <ac:chgData name="Siimekselä Tiina" userId="24ef8aca-7fa4-4c0a-a912-b672974e553e" providerId="ADAL" clId="{BF46396B-5C1F-41A9-BC59-CDA87820CE43}" dt="2024-02-15T10:11:27.357" v="3928" actId="14100"/>
          <ac:spMkLst>
            <pc:docMk/>
            <pc:sldMk cId="759520612" sldId="316"/>
            <ac:spMk id="2" creationId="{996A37F3-CA0D-F306-49BF-E29E58D7FF01}"/>
          </ac:spMkLst>
        </pc:spChg>
        <pc:spChg chg="del mod">
          <ac:chgData name="Siimekselä Tiina" userId="24ef8aca-7fa4-4c0a-a912-b672974e553e" providerId="ADAL" clId="{BF46396B-5C1F-41A9-BC59-CDA87820CE43}" dt="2024-02-15T10:08:28.942" v="3855" actId="478"/>
          <ac:spMkLst>
            <pc:docMk/>
            <pc:sldMk cId="759520612" sldId="316"/>
            <ac:spMk id="4" creationId="{E885A36E-BAE0-CA7F-5711-AB6C1BB07A5F}"/>
          </ac:spMkLst>
        </pc:spChg>
        <pc:spChg chg="add del mod">
          <ac:chgData name="Siimekselä Tiina" userId="24ef8aca-7fa4-4c0a-a912-b672974e553e" providerId="ADAL" clId="{BF46396B-5C1F-41A9-BC59-CDA87820CE43}" dt="2024-02-15T10:08:59.666" v="3860" actId="478"/>
          <ac:spMkLst>
            <pc:docMk/>
            <pc:sldMk cId="759520612" sldId="316"/>
            <ac:spMk id="5" creationId="{A5C1C42B-902A-6DDD-F642-588D0E71A638}"/>
          </ac:spMkLst>
        </pc:spChg>
        <pc:spChg chg="del mod">
          <ac:chgData name="Siimekselä Tiina" userId="24ef8aca-7fa4-4c0a-a912-b672974e553e" providerId="ADAL" clId="{BF46396B-5C1F-41A9-BC59-CDA87820CE43}" dt="2024-02-15T10:08:35.437" v="3859" actId="478"/>
          <ac:spMkLst>
            <pc:docMk/>
            <pc:sldMk cId="759520612" sldId="316"/>
            <ac:spMk id="6" creationId="{DE697F7F-DA61-1050-A646-4F5211AB697A}"/>
          </ac:spMkLst>
        </pc:spChg>
        <pc:spChg chg="add mod ord">
          <ac:chgData name="Siimekselä Tiina" userId="24ef8aca-7fa4-4c0a-a912-b672974e553e" providerId="ADAL" clId="{BF46396B-5C1F-41A9-BC59-CDA87820CE43}" dt="2024-02-15T10:10:48.836" v="3922" actId="700"/>
          <ac:spMkLst>
            <pc:docMk/>
            <pc:sldMk cId="759520612" sldId="316"/>
            <ac:spMk id="9" creationId="{824A1A22-7720-15C5-3FE7-32F6F7753E15}"/>
          </ac:spMkLst>
        </pc:spChg>
        <pc:spChg chg="add mod ord">
          <ac:chgData name="Siimekselä Tiina" userId="24ef8aca-7fa4-4c0a-a912-b672974e553e" providerId="ADAL" clId="{BF46396B-5C1F-41A9-BC59-CDA87820CE43}" dt="2024-02-15T10:12:51.432" v="3986" actId="1076"/>
          <ac:spMkLst>
            <pc:docMk/>
            <pc:sldMk cId="759520612" sldId="316"/>
            <ac:spMk id="10" creationId="{25E457DC-522F-AC45-F053-32029BAFC763}"/>
          </ac:spMkLst>
        </pc:spChg>
        <pc:spChg chg="mod ord">
          <ac:chgData name="Siimekselä Tiina" userId="24ef8aca-7fa4-4c0a-a912-b672974e553e" providerId="ADAL" clId="{BF46396B-5C1F-41A9-BC59-CDA87820CE43}" dt="2024-02-15T10:10:48.836" v="3922" actId="700"/>
          <ac:spMkLst>
            <pc:docMk/>
            <pc:sldMk cId="759520612" sldId="316"/>
            <ac:spMk id="12" creationId="{46063BA4-6D78-3C9D-2D4E-C663709EDDE4}"/>
          </ac:spMkLst>
        </pc:spChg>
        <pc:spChg chg="mod ord">
          <ac:chgData name="Siimekselä Tiina" userId="24ef8aca-7fa4-4c0a-a912-b672974e553e" providerId="ADAL" clId="{BF46396B-5C1F-41A9-BC59-CDA87820CE43}" dt="2024-02-15T10:10:48.836" v="3922" actId="700"/>
          <ac:spMkLst>
            <pc:docMk/>
            <pc:sldMk cId="759520612" sldId="316"/>
            <ac:spMk id="14" creationId="{13B5FA59-B84C-0CF2-EB62-AFC76CEC159E}"/>
          </ac:spMkLst>
        </pc:spChg>
        <pc:picChg chg="add mod">
          <ac:chgData name="Siimekselä Tiina" userId="24ef8aca-7fa4-4c0a-a912-b672974e553e" providerId="ADAL" clId="{BF46396B-5C1F-41A9-BC59-CDA87820CE43}" dt="2024-02-15T10:11:31.533" v="3929" actId="1076"/>
          <ac:picMkLst>
            <pc:docMk/>
            <pc:sldMk cId="759520612" sldId="316"/>
            <ac:picMk id="8" creationId="{BF34CBE1-3CFA-CBBC-D9CF-890B2A981D75}"/>
          </ac:picMkLst>
        </pc:picChg>
      </pc:sldChg>
      <pc:sldChg chg="addSp delSp modSp add mod">
        <pc:chgData name="Siimekselä Tiina" userId="24ef8aca-7fa4-4c0a-a912-b672974e553e" providerId="ADAL" clId="{BF46396B-5C1F-41A9-BC59-CDA87820CE43}" dt="2024-02-15T10:20:14.476" v="4181" actId="20577"/>
        <pc:sldMkLst>
          <pc:docMk/>
          <pc:sldMk cId="3300251842" sldId="317"/>
        </pc:sldMkLst>
        <pc:spChg chg="del">
          <ac:chgData name="Siimekselä Tiina" userId="24ef8aca-7fa4-4c0a-a912-b672974e553e" providerId="ADAL" clId="{BF46396B-5C1F-41A9-BC59-CDA87820CE43}" dt="2024-02-15T10:15:34.545" v="4113"/>
          <ac:spMkLst>
            <pc:docMk/>
            <pc:sldMk cId="3300251842" sldId="317"/>
            <ac:spMk id="9" creationId="{824A1A22-7720-15C5-3FE7-32F6F7753E15}"/>
          </ac:spMkLst>
        </pc:spChg>
        <pc:spChg chg="mod">
          <ac:chgData name="Siimekselä Tiina" userId="24ef8aca-7fa4-4c0a-a912-b672974e553e" providerId="ADAL" clId="{BF46396B-5C1F-41A9-BC59-CDA87820CE43}" dt="2024-02-15T10:20:14.476" v="4181" actId="20577"/>
          <ac:spMkLst>
            <pc:docMk/>
            <pc:sldMk cId="3300251842" sldId="317"/>
            <ac:spMk id="10" creationId="{25E457DC-522F-AC45-F053-32029BAFC763}"/>
          </ac:spMkLst>
        </pc:spChg>
        <pc:picChg chg="add mod">
          <ac:chgData name="Siimekselä Tiina" userId="24ef8aca-7fa4-4c0a-a912-b672974e553e" providerId="ADAL" clId="{BF46396B-5C1F-41A9-BC59-CDA87820CE43}" dt="2024-02-15T10:19:18.364" v="4156" actId="1076"/>
          <ac:picMkLst>
            <pc:docMk/>
            <pc:sldMk cId="3300251842" sldId="317"/>
            <ac:picMk id="3" creationId="{1609ABB5-D1CF-BFFF-DD39-13E6FD77D18C}"/>
          </ac:picMkLst>
        </pc:picChg>
        <pc:picChg chg="del">
          <ac:chgData name="Siimekselä Tiina" userId="24ef8aca-7fa4-4c0a-a912-b672974e553e" providerId="ADAL" clId="{BF46396B-5C1F-41A9-BC59-CDA87820CE43}" dt="2024-02-15T10:15:29.841" v="4112" actId="478"/>
          <ac:picMkLst>
            <pc:docMk/>
            <pc:sldMk cId="3300251842" sldId="317"/>
            <ac:picMk id="8" creationId="{BF34CBE1-3CFA-CBBC-D9CF-890B2A981D75}"/>
          </ac:picMkLst>
        </pc:picChg>
      </pc:sldChg>
      <pc:sldChg chg="addSp delSp modSp add mod">
        <pc:chgData name="Siimekselä Tiina" userId="24ef8aca-7fa4-4c0a-a912-b672974e553e" providerId="ADAL" clId="{BF46396B-5C1F-41A9-BC59-CDA87820CE43}" dt="2024-02-15T11:18:59.590" v="5497" actId="255"/>
        <pc:sldMkLst>
          <pc:docMk/>
          <pc:sldMk cId="2264465475" sldId="318"/>
        </pc:sldMkLst>
        <pc:spChg chg="mod">
          <ac:chgData name="Siimekselä Tiina" userId="24ef8aca-7fa4-4c0a-a912-b672974e553e" providerId="ADAL" clId="{BF46396B-5C1F-41A9-BC59-CDA87820CE43}" dt="2024-02-15T10:46:54.435" v="4237" actId="27636"/>
          <ac:spMkLst>
            <pc:docMk/>
            <pc:sldMk cId="2264465475" sldId="318"/>
            <ac:spMk id="2" creationId="{996A37F3-CA0D-F306-49BF-E29E58D7FF01}"/>
          </ac:spMkLst>
        </pc:spChg>
        <pc:spChg chg="add del mod">
          <ac:chgData name="Siimekselä Tiina" userId="24ef8aca-7fa4-4c0a-a912-b672974e553e" providerId="ADAL" clId="{BF46396B-5C1F-41A9-BC59-CDA87820CE43}" dt="2024-02-15T10:48:15.091" v="4239"/>
          <ac:spMkLst>
            <pc:docMk/>
            <pc:sldMk cId="2264465475" sldId="318"/>
            <ac:spMk id="5" creationId="{4ACEFBA2-859A-6BE4-858F-1DCE43FF8158}"/>
          </ac:spMkLst>
        </pc:spChg>
        <pc:spChg chg="add mod">
          <ac:chgData name="Siimekselä Tiina" userId="24ef8aca-7fa4-4c0a-a912-b672974e553e" providerId="ADAL" clId="{BF46396B-5C1F-41A9-BC59-CDA87820CE43}" dt="2024-02-15T10:51:08.449" v="4335" actId="20577"/>
          <ac:spMkLst>
            <pc:docMk/>
            <pc:sldMk cId="2264465475" sldId="318"/>
            <ac:spMk id="7" creationId="{D5F9F8D8-BDD3-8924-97C9-2CE5EC5E4B77}"/>
          </ac:spMkLst>
        </pc:spChg>
        <pc:spChg chg="mod">
          <ac:chgData name="Siimekselä Tiina" userId="24ef8aca-7fa4-4c0a-a912-b672974e553e" providerId="ADAL" clId="{BF46396B-5C1F-41A9-BC59-CDA87820CE43}" dt="2024-02-15T11:18:59.590" v="5497" actId="255"/>
          <ac:spMkLst>
            <pc:docMk/>
            <pc:sldMk cId="2264465475" sldId="318"/>
            <ac:spMk id="10" creationId="{25E457DC-522F-AC45-F053-32029BAFC763}"/>
          </ac:spMkLst>
        </pc:spChg>
        <pc:picChg chg="del">
          <ac:chgData name="Siimekselä Tiina" userId="24ef8aca-7fa4-4c0a-a912-b672974e553e" providerId="ADAL" clId="{BF46396B-5C1F-41A9-BC59-CDA87820CE43}" dt="2024-02-15T10:48:11.364" v="4238" actId="478"/>
          <ac:picMkLst>
            <pc:docMk/>
            <pc:sldMk cId="2264465475" sldId="318"/>
            <ac:picMk id="3" creationId="{1609ABB5-D1CF-BFFF-DD39-13E6FD77D18C}"/>
          </ac:picMkLst>
        </pc:picChg>
        <pc:picChg chg="add mod">
          <ac:chgData name="Siimekselä Tiina" userId="24ef8aca-7fa4-4c0a-a912-b672974e553e" providerId="ADAL" clId="{BF46396B-5C1F-41A9-BC59-CDA87820CE43}" dt="2024-02-15T10:49:19.147" v="4246" actId="1076"/>
          <ac:picMkLst>
            <pc:docMk/>
            <pc:sldMk cId="2264465475" sldId="318"/>
            <ac:picMk id="6" creationId="{4C54F20D-C4C4-2784-3290-C926A23BE891}"/>
          </ac:picMkLst>
        </pc:picChg>
      </pc:sldChg>
      <pc:sldChg chg="addSp delSp modSp add del mod">
        <pc:chgData name="Siimekselä Tiina" userId="24ef8aca-7fa4-4c0a-a912-b672974e553e" providerId="ADAL" clId="{BF46396B-5C1F-41A9-BC59-CDA87820CE43}" dt="2024-04-24T08:44:47.506" v="7398" actId="2696"/>
        <pc:sldMkLst>
          <pc:docMk/>
          <pc:sldMk cId="2854695510" sldId="319"/>
        </pc:sldMkLst>
        <pc:spChg chg="mod">
          <ac:chgData name="Siimekselä Tiina" userId="24ef8aca-7fa4-4c0a-a912-b672974e553e" providerId="ADAL" clId="{BF46396B-5C1F-41A9-BC59-CDA87820CE43}" dt="2024-02-16T08:52:40.751" v="7034" actId="14100"/>
          <ac:spMkLst>
            <pc:docMk/>
            <pc:sldMk cId="2854695510" sldId="319"/>
            <ac:spMk id="2" creationId="{996A37F3-CA0D-F306-49BF-E29E58D7FF01}"/>
          </ac:spMkLst>
        </pc:spChg>
        <pc:spChg chg="add del mod">
          <ac:chgData name="Siimekselä Tiina" userId="24ef8aca-7fa4-4c0a-a912-b672974e553e" providerId="ADAL" clId="{BF46396B-5C1F-41A9-BC59-CDA87820CE43}" dt="2024-02-16T07:23:32.436" v="5505" actId="478"/>
          <ac:spMkLst>
            <pc:docMk/>
            <pc:sldMk cId="2854695510" sldId="319"/>
            <ac:spMk id="4" creationId="{0D7CB3EC-8AF5-04D2-74D9-5A73783833CA}"/>
          </ac:spMkLst>
        </pc:spChg>
        <pc:spChg chg="add mod">
          <ac:chgData name="Siimekselä Tiina" userId="24ef8aca-7fa4-4c0a-a912-b672974e553e" providerId="ADAL" clId="{BF46396B-5C1F-41A9-BC59-CDA87820CE43}" dt="2024-02-16T07:49:33.847" v="6188" actId="114"/>
          <ac:spMkLst>
            <pc:docMk/>
            <pc:sldMk cId="2854695510" sldId="319"/>
            <ac:spMk id="5" creationId="{0925004F-9F40-2788-1CE5-18EB46E004B0}"/>
          </ac:spMkLst>
        </pc:spChg>
        <pc:spChg chg="del">
          <ac:chgData name="Siimekselä Tiina" userId="24ef8aca-7fa4-4c0a-a912-b672974e553e" providerId="ADAL" clId="{BF46396B-5C1F-41A9-BC59-CDA87820CE43}" dt="2024-02-16T07:23:27.298" v="5504" actId="478"/>
          <ac:spMkLst>
            <pc:docMk/>
            <pc:sldMk cId="2854695510" sldId="319"/>
            <ac:spMk id="7" creationId="{D5F9F8D8-BDD3-8924-97C9-2CE5EC5E4B77}"/>
          </ac:spMkLst>
        </pc:spChg>
        <pc:spChg chg="mod">
          <ac:chgData name="Siimekselä Tiina" userId="24ef8aca-7fa4-4c0a-a912-b672974e553e" providerId="ADAL" clId="{BF46396B-5C1F-41A9-BC59-CDA87820CE43}" dt="2024-02-16T08:53:05.251" v="7037" actId="14100"/>
          <ac:spMkLst>
            <pc:docMk/>
            <pc:sldMk cId="2854695510" sldId="319"/>
            <ac:spMk id="10" creationId="{25E457DC-522F-AC45-F053-32029BAFC763}"/>
          </ac:spMkLst>
        </pc:spChg>
        <pc:picChg chg="del">
          <ac:chgData name="Siimekselä Tiina" userId="24ef8aca-7fa4-4c0a-a912-b672974e553e" providerId="ADAL" clId="{BF46396B-5C1F-41A9-BC59-CDA87820CE43}" dt="2024-02-16T07:23:22.618" v="5503" actId="478"/>
          <ac:picMkLst>
            <pc:docMk/>
            <pc:sldMk cId="2854695510" sldId="319"/>
            <ac:picMk id="6" creationId="{4C54F20D-C4C4-2784-3290-C926A23BE891}"/>
          </ac:picMkLst>
        </pc:picChg>
      </pc:sldChg>
      <pc:sldChg chg="addSp delSp modSp add mod ord">
        <pc:chgData name="Siimekselä Tiina" userId="24ef8aca-7fa4-4c0a-a912-b672974e553e" providerId="ADAL" clId="{BF46396B-5C1F-41A9-BC59-CDA87820CE43}" dt="2024-02-16T09:11:00.915" v="7367" actId="114"/>
        <pc:sldMkLst>
          <pc:docMk/>
          <pc:sldMk cId="3014523024" sldId="320"/>
        </pc:sldMkLst>
        <pc:spChg chg="del mod">
          <ac:chgData name="Siimekselä Tiina" userId="24ef8aca-7fa4-4c0a-a912-b672974e553e" providerId="ADAL" clId="{BF46396B-5C1F-41A9-BC59-CDA87820CE43}" dt="2024-02-16T09:02:57.150" v="7126"/>
          <ac:spMkLst>
            <pc:docMk/>
            <pc:sldMk cId="3014523024" sldId="320"/>
            <ac:spMk id="3" creationId="{8D4012AB-DBDC-E05C-EC14-E63A1718C04B}"/>
          </ac:spMkLst>
        </pc:spChg>
        <pc:spChg chg="add del mod">
          <ac:chgData name="Siimekselä Tiina" userId="24ef8aca-7fa4-4c0a-a912-b672974e553e" providerId="ADAL" clId="{BF46396B-5C1F-41A9-BC59-CDA87820CE43}" dt="2024-02-16T09:03:45.182" v="7144" actId="478"/>
          <ac:spMkLst>
            <pc:docMk/>
            <pc:sldMk cId="3014523024" sldId="320"/>
            <ac:spMk id="5" creationId="{37C7704E-1534-B72F-0146-CE17AAC6F412}"/>
          </ac:spMkLst>
        </pc:spChg>
        <pc:spChg chg="add mod">
          <ac:chgData name="Siimekselä Tiina" userId="24ef8aca-7fa4-4c0a-a912-b672974e553e" providerId="ADAL" clId="{BF46396B-5C1F-41A9-BC59-CDA87820CE43}" dt="2024-02-16T09:11:00.915" v="7367" actId="114"/>
          <ac:spMkLst>
            <pc:docMk/>
            <pc:sldMk cId="3014523024" sldId="320"/>
            <ac:spMk id="8" creationId="{3172377D-FC10-137B-59FE-CA9C897C0652}"/>
          </ac:spMkLst>
        </pc:spChg>
        <pc:spChg chg="mod">
          <ac:chgData name="Siimekselä Tiina" userId="24ef8aca-7fa4-4c0a-a912-b672974e553e" providerId="ADAL" clId="{BF46396B-5C1F-41A9-BC59-CDA87820CE43}" dt="2024-02-16T09:05:14.155" v="7151" actId="3626"/>
          <ac:spMkLst>
            <pc:docMk/>
            <pc:sldMk cId="3014523024" sldId="320"/>
            <ac:spMk id="21" creationId="{BEE25CB6-9CC8-14ED-E072-CE3DAACC153E}"/>
          </ac:spMkLst>
        </pc:spChg>
        <pc:picChg chg="add del mod">
          <ac:chgData name="Siimekselä Tiina" userId="24ef8aca-7fa4-4c0a-a912-b672974e553e" providerId="ADAL" clId="{BF46396B-5C1F-41A9-BC59-CDA87820CE43}" dt="2024-02-16T09:03:53.880" v="7150" actId="478"/>
          <ac:picMkLst>
            <pc:docMk/>
            <pc:sldMk cId="3014523024" sldId="320"/>
            <ac:picMk id="2" creationId="{34621D49-61E8-7F40-C068-028FC6E4313C}"/>
          </ac:picMkLst>
        </pc:picChg>
        <pc:picChg chg="add del mod">
          <ac:chgData name="Siimekselä Tiina" userId="24ef8aca-7fa4-4c0a-a912-b672974e553e" providerId="ADAL" clId="{BF46396B-5C1F-41A9-BC59-CDA87820CE43}" dt="2024-02-16T09:05:22.391" v="7152" actId="14100"/>
          <ac:picMkLst>
            <pc:docMk/>
            <pc:sldMk cId="3014523024" sldId="320"/>
            <ac:picMk id="6" creationId="{4E635A52-3646-ADEE-6826-3F68700616EF}"/>
          </ac:picMkLst>
        </pc:picChg>
      </pc:sldChg>
      <pc:sldChg chg="add del">
        <pc:chgData name="Siimekselä Tiina" userId="24ef8aca-7fa4-4c0a-a912-b672974e553e" providerId="ADAL" clId="{BF46396B-5C1F-41A9-BC59-CDA87820CE43}" dt="2024-02-16T07:51:36.782" v="6194" actId="2696"/>
        <pc:sldMkLst>
          <pc:docMk/>
          <pc:sldMk cId="4258912857" sldId="320"/>
        </pc:sldMkLst>
      </pc:sldChg>
      <pc:sldChg chg="modSp mod">
        <pc:chgData name="Siimekselä Tiina" userId="24ef8aca-7fa4-4c0a-a912-b672974e553e" providerId="ADAL" clId="{BF46396B-5C1F-41A9-BC59-CDA87820CE43}" dt="2024-04-30T06:59:07.648" v="7728" actId="27636"/>
        <pc:sldMkLst>
          <pc:docMk/>
          <pc:sldMk cId="2008920953" sldId="321"/>
        </pc:sldMkLst>
        <pc:spChg chg="mod">
          <ac:chgData name="Siimekselä Tiina" userId="24ef8aca-7fa4-4c0a-a912-b672974e553e" providerId="ADAL" clId="{BF46396B-5C1F-41A9-BC59-CDA87820CE43}" dt="2024-04-24T09:05:09.909" v="7458" actId="14100"/>
          <ac:spMkLst>
            <pc:docMk/>
            <pc:sldMk cId="2008920953" sldId="321"/>
            <ac:spMk id="3" creationId="{847C80C8-F2C6-FAF1-ADD1-7A8CBCBE8D58}"/>
          </ac:spMkLst>
        </pc:spChg>
        <pc:spChg chg="mod">
          <ac:chgData name="Siimekselä Tiina" userId="24ef8aca-7fa4-4c0a-a912-b672974e553e" providerId="ADAL" clId="{BF46396B-5C1F-41A9-BC59-CDA87820CE43}" dt="2024-04-30T06:59:07.648" v="7728" actId="27636"/>
          <ac:spMkLst>
            <pc:docMk/>
            <pc:sldMk cId="2008920953" sldId="321"/>
            <ac:spMk id="7" creationId="{CB4B24B8-544C-5EB5-3C0F-F94EBE8AF9FB}"/>
          </ac:spMkLst>
        </pc:spChg>
      </pc:sldChg>
      <pc:sldChg chg="addSp delSp modSp add del mod">
        <pc:chgData name="Siimekselä Tiina" userId="24ef8aca-7fa4-4c0a-a912-b672974e553e" providerId="ADAL" clId="{BF46396B-5C1F-41A9-BC59-CDA87820CE43}" dt="2024-04-30T05:22:12.896" v="7522" actId="2696"/>
        <pc:sldMkLst>
          <pc:docMk/>
          <pc:sldMk cId="1691029488" sldId="322"/>
        </pc:sldMkLst>
        <pc:spChg chg="add mod">
          <ac:chgData name="Siimekselä Tiina" userId="24ef8aca-7fa4-4c0a-a912-b672974e553e" providerId="ADAL" clId="{BF46396B-5C1F-41A9-BC59-CDA87820CE43}" dt="2024-04-30T05:21:52.659" v="7521" actId="478"/>
          <ac:spMkLst>
            <pc:docMk/>
            <pc:sldMk cId="1691029488" sldId="322"/>
            <ac:spMk id="5" creationId="{FE0CCF7D-4528-06D9-351F-E9415EE4046D}"/>
          </ac:spMkLst>
        </pc:spChg>
        <pc:picChg chg="del">
          <ac:chgData name="Siimekselä Tiina" userId="24ef8aca-7fa4-4c0a-a912-b672974e553e" providerId="ADAL" clId="{BF46396B-5C1F-41A9-BC59-CDA87820CE43}" dt="2024-04-30T05:21:52.659" v="7521" actId="478"/>
          <ac:picMkLst>
            <pc:docMk/>
            <pc:sldMk cId="1691029488" sldId="322"/>
            <ac:picMk id="3" creationId="{1609ABB5-D1CF-BFFF-DD39-13E6FD77D18C}"/>
          </ac:picMkLst>
        </pc:picChg>
      </pc:sldChg>
      <pc:sldChg chg="addSp modSp add mod">
        <pc:chgData name="Siimekselä Tiina" userId="24ef8aca-7fa4-4c0a-a912-b672974e553e" providerId="ADAL" clId="{BF46396B-5C1F-41A9-BC59-CDA87820CE43}" dt="2024-04-30T05:33:12.032" v="7696" actId="313"/>
        <pc:sldMkLst>
          <pc:docMk/>
          <pc:sldMk cId="2030084905" sldId="322"/>
        </pc:sldMkLst>
        <pc:spChg chg="add mod">
          <ac:chgData name="Siimekselä Tiina" userId="24ef8aca-7fa4-4c0a-a912-b672974e553e" providerId="ADAL" clId="{BF46396B-5C1F-41A9-BC59-CDA87820CE43}" dt="2024-04-30T05:32:48.283" v="7692" actId="1076"/>
          <ac:spMkLst>
            <pc:docMk/>
            <pc:sldMk cId="2030084905" sldId="322"/>
            <ac:spMk id="2" creationId="{7B22DAAA-AB80-0FC0-65DF-188EE1923605}"/>
          </ac:spMkLst>
        </pc:spChg>
        <pc:spChg chg="mod ord">
          <ac:chgData name="Siimekselä Tiina" userId="24ef8aca-7fa4-4c0a-a912-b672974e553e" providerId="ADAL" clId="{BF46396B-5C1F-41A9-BC59-CDA87820CE43}" dt="2024-04-30T05:33:12.032" v="7696" actId="313"/>
          <ac:spMkLst>
            <pc:docMk/>
            <pc:sldMk cId="2030084905" sldId="322"/>
            <ac:spMk id="8" creationId="{3172377D-FC10-137B-59FE-CA9C897C0652}"/>
          </ac:spMkLst>
        </pc:spChg>
        <pc:spChg chg="mod">
          <ac:chgData name="Siimekselä Tiina" userId="24ef8aca-7fa4-4c0a-a912-b672974e553e" providerId="ADAL" clId="{BF46396B-5C1F-41A9-BC59-CDA87820CE43}" dt="2024-04-30T05:30:16.835" v="7637" actId="1076"/>
          <ac:spMkLst>
            <pc:docMk/>
            <pc:sldMk cId="2030084905" sldId="322"/>
            <ac:spMk id="21" creationId="{BEE25CB6-9CC8-14ED-E072-CE3DAACC153E}"/>
          </ac:spMkLst>
        </pc:spChg>
        <pc:picChg chg="mod">
          <ac:chgData name="Siimekselä Tiina" userId="24ef8aca-7fa4-4c0a-a912-b672974e553e" providerId="ADAL" clId="{BF46396B-5C1F-41A9-BC59-CDA87820CE43}" dt="2024-04-30T05:32:13.132" v="7687" actId="1076"/>
          <ac:picMkLst>
            <pc:docMk/>
            <pc:sldMk cId="2030084905" sldId="322"/>
            <ac:picMk id="6" creationId="{4E635A52-3646-ADEE-6826-3F68700616EF}"/>
          </ac:picMkLst>
        </pc:picChg>
      </pc:sldChg>
    </pc:docChg>
  </pc:docChgLst>
  <pc:docChgLst>
    <pc:chgData name="Kuula Anna-Stina" userId="7268a26c-074a-4576-8e9c-a5e8d29952c7" providerId="ADAL" clId="{D35B212C-3D40-4E44-911A-1E332769626C}"/>
    <pc:docChg chg="undo custSel delSld modSld">
      <pc:chgData name="Kuula Anna-Stina" userId="7268a26c-074a-4576-8e9c-a5e8d29952c7" providerId="ADAL" clId="{D35B212C-3D40-4E44-911A-1E332769626C}" dt="2024-08-05T12:37:53.789" v="190" actId="962"/>
      <pc:docMkLst>
        <pc:docMk/>
      </pc:docMkLst>
      <pc:sldChg chg="addSp delSp modSp mod chgLayout">
        <pc:chgData name="Kuula Anna-Stina" userId="7268a26c-074a-4576-8e9c-a5e8d29952c7" providerId="ADAL" clId="{D35B212C-3D40-4E44-911A-1E332769626C}" dt="2024-08-05T12:15:52.849" v="49" actId="6264"/>
        <pc:sldMkLst>
          <pc:docMk/>
          <pc:sldMk cId="1321143066" sldId="299"/>
        </pc:sldMkLst>
        <pc:spChg chg="mod ord">
          <ac:chgData name="Kuula Anna-Stina" userId="7268a26c-074a-4576-8e9c-a5e8d29952c7" providerId="ADAL" clId="{D35B212C-3D40-4E44-911A-1E332769626C}" dt="2024-08-05T12:15:52.849" v="49" actId="6264"/>
          <ac:spMkLst>
            <pc:docMk/>
            <pc:sldMk cId="1321143066" sldId="299"/>
            <ac:spMk id="2" creationId="{B96E23E9-DE3F-A7C1-6A2B-65B651E3CB80}"/>
          </ac:spMkLst>
        </pc:spChg>
        <pc:spChg chg="mod ord">
          <ac:chgData name="Kuula Anna-Stina" userId="7268a26c-074a-4576-8e9c-a5e8d29952c7" providerId="ADAL" clId="{D35B212C-3D40-4E44-911A-1E332769626C}" dt="2024-08-05T12:15:52.849" v="49" actId="6264"/>
          <ac:spMkLst>
            <pc:docMk/>
            <pc:sldMk cId="1321143066" sldId="299"/>
            <ac:spMk id="3" creationId="{9200C9ED-0003-D80A-DEA0-65C56DE26490}"/>
          </ac:spMkLst>
        </pc:spChg>
        <pc:spChg chg="add del mod">
          <ac:chgData name="Kuula Anna-Stina" userId="7268a26c-074a-4576-8e9c-a5e8d29952c7" providerId="ADAL" clId="{D35B212C-3D40-4E44-911A-1E332769626C}" dt="2024-08-05T12:15:52.849" v="49" actId="6264"/>
          <ac:spMkLst>
            <pc:docMk/>
            <pc:sldMk cId="1321143066" sldId="299"/>
            <ac:spMk id="4" creationId="{56EE0F8E-98A9-8694-3E19-C2C9B0CBC348}"/>
          </ac:spMkLst>
        </pc:spChg>
        <pc:spChg chg="add del mod">
          <ac:chgData name="Kuula Anna-Stina" userId="7268a26c-074a-4576-8e9c-a5e8d29952c7" providerId="ADAL" clId="{D35B212C-3D40-4E44-911A-1E332769626C}" dt="2024-08-05T12:15:52.849" v="49" actId="6264"/>
          <ac:spMkLst>
            <pc:docMk/>
            <pc:sldMk cId="1321143066" sldId="299"/>
            <ac:spMk id="5" creationId="{D7DB6047-8811-BC95-4A8E-335A919B0354}"/>
          </ac:spMkLst>
        </pc:spChg>
      </pc:sldChg>
      <pc:sldChg chg="addSp delSp modSp mod setBg modClrScheme chgLayout">
        <pc:chgData name="Kuula Anna-Stina" userId="7268a26c-074a-4576-8e9c-a5e8d29952c7" providerId="ADAL" clId="{D35B212C-3D40-4E44-911A-1E332769626C}" dt="2024-08-05T12:26:46.751" v="92" actId="1076"/>
        <pc:sldMkLst>
          <pc:docMk/>
          <pc:sldMk cId="1625958820" sldId="307"/>
        </pc:sldMkLst>
        <pc:spChg chg="mod ord">
          <ac:chgData name="Kuula Anna-Stina" userId="7268a26c-074a-4576-8e9c-a5e8d29952c7" providerId="ADAL" clId="{D35B212C-3D40-4E44-911A-1E332769626C}" dt="2024-08-05T12:25:42.603" v="61" actId="6264"/>
          <ac:spMkLst>
            <pc:docMk/>
            <pc:sldMk cId="1625958820" sldId="307"/>
            <ac:spMk id="2" creationId="{996A37F3-CA0D-F306-49BF-E29E58D7FF01}"/>
          </ac:spMkLst>
        </pc:spChg>
        <pc:spChg chg="add del mod">
          <ac:chgData name="Kuula Anna-Stina" userId="7268a26c-074a-4576-8e9c-a5e8d29952c7" providerId="ADAL" clId="{D35B212C-3D40-4E44-911A-1E332769626C}" dt="2024-08-05T12:24:44.652" v="51" actId="6264"/>
          <ac:spMkLst>
            <pc:docMk/>
            <pc:sldMk cId="1625958820" sldId="307"/>
            <ac:spMk id="3" creationId="{37AC396E-11F6-BFDC-8068-5B716CAFE122}"/>
          </ac:spMkLst>
        </pc:spChg>
        <pc:spChg chg="add del mod">
          <ac:chgData name="Kuula Anna-Stina" userId="7268a26c-074a-4576-8e9c-a5e8d29952c7" providerId="ADAL" clId="{D35B212C-3D40-4E44-911A-1E332769626C}" dt="2024-08-05T12:24:44.652" v="51" actId="6264"/>
          <ac:spMkLst>
            <pc:docMk/>
            <pc:sldMk cId="1625958820" sldId="307"/>
            <ac:spMk id="4" creationId="{2B5A7915-4E39-BC8B-BA97-DB05416851CF}"/>
          </ac:spMkLst>
        </pc:spChg>
        <pc:spChg chg="add del mod">
          <ac:chgData name="Kuula Anna-Stina" userId="7268a26c-074a-4576-8e9c-a5e8d29952c7" providerId="ADAL" clId="{D35B212C-3D40-4E44-911A-1E332769626C}" dt="2024-08-05T12:24:44.652" v="51" actId="6264"/>
          <ac:spMkLst>
            <pc:docMk/>
            <pc:sldMk cId="1625958820" sldId="307"/>
            <ac:spMk id="5" creationId="{9427D0D9-6D1B-1CA2-9F3E-18661F54CE22}"/>
          </ac:spMkLst>
        </pc:spChg>
        <pc:spChg chg="add del mod ord">
          <ac:chgData name="Kuula Anna-Stina" userId="7268a26c-074a-4576-8e9c-a5e8d29952c7" providerId="ADAL" clId="{D35B212C-3D40-4E44-911A-1E332769626C}" dt="2024-08-05T12:25:33.260" v="59" actId="700"/>
          <ac:spMkLst>
            <pc:docMk/>
            <pc:sldMk cId="1625958820" sldId="307"/>
            <ac:spMk id="6" creationId="{4C9CBDD1-98FD-6CB9-A219-213BC6A6D428}"/>
          </ac:spMkLst>
        </pc:spChg>
        <pc:spChg chg="add del mod ord">
          <ac:chgData name="Kuula Anna-Stina" userId="7268a26c-074a-4576-8e9c-a5e8d29952c7" providerId="ADAL" clId="{D35B212C-3D40-4E44-911A-1E332769626C}" dt="2024-08-05T12:25:33.260" v="59" actId="700"/>
          <ac:spMkLst>
            <pc:docMk/>
            <pc:sldMk cId="1625958820" sldId="307"/>
            <ac:spMk id="7" creationId="{B0733452-B01A-447E-6814-B086A5B48C70}"/>
          </ac:spMkLst>
        </pc:spChg>
        <pc:spChg chg="del mod">
          <ac:chgData name="Kuula Anna-Stina" userId="7268a26c-074a-4576-8e9c-a5e8d29952c7" providerId="ADAL" clId="{D35B212C-3D40-4E44-911A-1E332769626C}" dt="2024-08-05T12:26:03.348" v="66" actId="478"/>
          <ac:spMkLst>
            <pc:docMk/>
            <pc:sldMk cId="1625958820" sldId="307"/>
            <ac:spMk id="8" creationId="{6E52AC3E-9D1F-7471-64DD-802529336BDF}"/>
          </ac:spMkLst>
        </pc:spChg>
        <pc:spChg chg="add mod">
          <ac:chgData name="Kuula Anna-Stina" userId="7268a26c-074a-4576-8e9c-a5e8d29952c7" providerId="ADAL" clId="{D35B212C-3D40-4E44-911A-1E332769626C}" dt="2024-08-05T12:26:46.751" v="92" actId="1076"/>
          <ac:spMkLst>
            <pc:docMk/>
            <pc:sldMk cId="1625958820" sldId="307"/>
            <ac:spMk id="10" creationId="{11CE3F5F-93B7-0A3A-9A3D-7075598645F8}"/>
          </ac:spMkLst>
        </pc:spChg>
        <pc:spChg chg="add del mod ord">
          <ac:chgData name="Kuula Anna-Stina" userId="7268a26c-074a-4576-8e9c-a5e8d29952c7" providerId="ADAL" clId="{D35B212C-3D40-4E44-911A-1E332769626C}" dt="2024-08-05T12:25:37.613" v="60" actId="700"/>
          <ac:spMkLst>
            <pc:docMk/>
            <pc:sldMk cId="1625958820" sldId="307"/>
            <ac:spMk id="11" creationId="{9F068A50-F3CF-AA63-16BC-7E02DEDA138E}"/>
          </ac:spMkLst>
        </pc:spChg>
        <pc:spChg chg="mod ord">
          <ac:chgData name="Kuula Anna-Stina" userId="7268a26c-074a-4576-8e9c-a5e8d29952c7" providerId="ADAL" clId="{D35B212C-3D40-4E44-911A-1E332769626C}" dt="2024-08-05T12:25:42.603" v="61" actId="6264"/>
          <ac:spMkLst>
            <pc:docMk/>
            <pc:sldMk cId="1625958820" sldId="307"/>
            <ac:spMk id="12" creationId="{46063BA4-6D78-3C9D-2D4E-C663709EDDE4}"/>
          </ac:spMkLst>
        </pc:spChg>
        <pc:spChg chg="add del mod ord">
          <ac:chgData name="Kuula Anna-Stina" userId="7268a26c-074a-4576-8e9c-a5e8d29952c7" providerId="ADAL" clId="{D35B212C-3D40-4E44-911A-1E332769626C}" dt="2024-08-05T12:25:37.613" v="60" actId="700"/>
          <ac:spMkLst>
            <pc:docMk/>
            <pc:sldMk cId="1625958820" sldId="307"/>
            <ac:spMk id="13" creationId="{A29BC530-5587-31C9-7F37-27F75B4B0FA3}"/>
          </ac:spMkLst>
        </pc:spChg>
        <pc:spChg chg="mod ord">
          <ac:chgData name="Kuula Anna-Stina" userId="7268a26c-074a-4576-8e9c-a5e8d29952c7" providerId="ADAL" clId="{D35B212C-3D40-4E44-911A-1E332769626C}" dt="2024-08-05T12:25:42.603" v="61" actId="6264"/>
          <ac:spMkLst>
            <pc:docMk/>
            <pc:sldMk cId="1625958820" sldId="307"/>
            <ac:spMk id="14" creationId="{13B5FA59-B84C-0CF2-EB62-AFC76CEC159E}"/>
          </ac:spMkLst>
        </pc:spChg>
        <pc:spChg chg="add del mod ord">
          <ac:chgData name="Kuula Anna-Stina" userId="7268a26c-074a-4576-8e9c-a5e8d29952c7" providerId="ADAL" clId="{D35B212C-3D40-4E44-911A-1E332769626C}" dt="2024-08-05T12:25:42.603" v="61" actId="6264"/>
          <ac:spMkLst>
            <pc:docMk/>
            <pc:sldMk cId="1625958820" sldId="307"/>
            <ac:spMk id="15" creationId="{80ED60EB-FFCF-D416-6E8A-645D5922C801}"/>
          </ac:spMkLst>
        </pc:spChg>
        <pc:spChg chg="add del mod">
          <ac:chgData name="Kuula Anna-Stina" userId="7268a26c-074a-4576-8e9c-a5e8d29952c7" providerId="ADAL" clId="{D35B212C-3D40-4E44-911A-1E332769626C}" dt="2024-08-05T12:25:42.603" v="61" actId="6264"/>
          <ac:spMkLst>
            <pc:docMk/>
            <pc:sldMk cId="1625958820" sldId="307"/>
            <ac:spMk id="16" creationId="{5B14B6BA-5043-E09A-C47E-2A11C7A3C2AF}"/>
          </ac:spMkLst>
        </pc:spChg>
        <pc:spChg chg="add del mod">
          <ac:chgData name="Kuula Anna-Stina" userId="7268a26c-074a-4576-8e9c-a5e8d29952c7" providerId="ADAL" clId="{D35B212C-3D40-4E44-911A-1E332769626C}" dt="2024-08-05T12:25:42.603" v="61" actId="6264"/>
          <ac:spMkLst>
            <pc:docMk/>
            <pc:sldMk cId="1625958820" sldId="307"/>
            <ac:spMk id="17" creationId="{00FEF8B1-52F3-343D-F946-5412C08A6058}"/>
          </ac:spMkLst>
        </pc:spChg>
        <pc:spChg chg="add del mod">
          <ac:chgData name="Kuula Anna-Stina" userId="7268a26c-074a-4576-8e9c-a5e8d29952c7" providerId="ADAL" clId="{D35B212C-3D40-4E44-911A-1E332769626C}" dt="2024-08-05T12:25:42.603" v="61" actId="6264"/>
          <ac:spMkLst>
            <pc:docMk/>
            <pc:sldMk cId="1625958820" sldId="307"/>
            <ac:spMk id="18" creationId="{6C3DDE34-EB31-D39F-BFBA-A85614A19BE2}"/>
          </ac:spMkLst>
        </pc:spChg>
        <pc:spChg chg="add mod ord">
          <ac:chgData name="Kuula Anna-Stina" userId="7268a26c-074a-4576-8e9c-a5e8d29952c7" providerId="ADAL" clId="{D35B212C-3D40-4E44-911A-1E332769626C}" dt="2024-08-05T12:26:27.004" v="83" actId="20577"/>
          <ac:spMkLst>
            <pc:docMk/>
            <pc:sldMk cId="1625958820" sldId="307"/>
            <ac:spMk id="19" creationId="{00E09024-1D37-5B0F-3717-4B9F76946CD9}"/>
          </ac:spMkLst>
        </pc:spChg>
      </pc:sldChg>
      <pc:sldChg chg="addSp delSp modSp mod setBg modClrScheme chgLayout">
        <pc:chgData name="Kuula Anna-Stina" userId="7268a26c-074a-4576-8e9c-a5e8d29952c7" providerId="ADAL" clId="{D35B212C-3D40-4E44-911A-1E332769626C}" dt="2024-08-05T12:28:31.283" v="112" actId="27636"/>
        <pc:sldMkLst>
          <pc:docMk/>
          <pc:sldMk cId="2151595592" sldId="309"/>
        </pc:sldMkLst>
        <pc:spChg chg="mod ord">
          <ac:chgData name="Kuula Anna-Stina" userId="7268a26c-074a-4576-8e9c-a5e8d29952c7" providerId="ADAL" clId="{D35B212C-3D40-4E44-911A-1E332769626C}" dt="2024-08-05T12:27:53.501" v="99" actId="20577"/>
          <ac:spMkLst>
            <pc:docMk/>
            <pc:sldMk cId="2151595592" sldId="309"/>
            <ac:spMk id="2" creationId="{996A37F3-CA0D-F306-49BF-E29E58D7FF01}"/>
          </ac:spMkLst>
        </pc:spChg>
        <pc:spChg chg="add del mod ord">
          <ac:chgData name="Kuula Anna-Stina" userId="7268a26c-074a-4576-8e9c-a5e8d29952c7" providerId="ADAL" clId="{D35B212C-3D40-4E44-911A-1E332769626C}" dt="2024-08-05T12:27:47.078" v="94" actId="6264"/>
          <ac:spMkLst>
            <pc:docMk/>
            <pc:sldMk cId="2151595592" sldId="309"/>
            <ac:spMk id="3" creationId="{86FE7BFC-3613-DFB3-CB24-ADB589223031}"/>
          </ac:spMkLst>
        </pc:spChg>
        <pc:spChg chg="add del mod">
          <ac:chgData name="Kuula Anna-Stina" userId="7268a26c-074a-4576-8e9c-a5e8d29952c7" providerId="ADAL" clId="{D35B212C-3D40-4E44-911A-1E332769626C}" dt="2024-08-05T12:27:47.078" v="94" actId="6264"/>
          <ac:spMkLst>
            <pc:docMk/>
            <pc:sldMk cId="2151595592" sldId="309"/>
            <ac:spMk id="4" creationId="{0AB6B194-209A-CD0E-2F99-77B80814051C}"/>
          </ac:spMkLst>
        </pc:spChg>
        <pc:spChg chg="add del mod">
          <ac:chgData name="Kuula Anna-Stina" userId="7268a26c-074a-4576-8e9c-a5e8d29952c7" providerId="ADAL" clId="{D35B212C-3D40-4E44-911A-1E332769626C}" dt="2024-08-05T12:27:47.078" v="94" actId="6264"/>
          <ac:spMkLst>
            <pc:docMk/>
            <pc:sldMk cId="2151595592" sldId="309"/>
            <ac:spMk id="5" creationId="{B0145FF8-A92A-7316-6C45-7D69E4E72D9C}"/>
          </ac:spMkLst>
        </pc:spChg>
        <pc:spChg chg="add del mod ord">
          <ac:chgData name="Kuula Anna-Stina" userId="7268a26c-074a-4576-8e9c-a5e8d29952c7" providerId="ADAL" clId="{D35B212C-3D40-4E44-911A-1E332769626C}" dt="2024-08-05T12:27:48.106" v="95" actId="6264"/>
          <ac:spMkLst>
            <pc:docMk/>
            <pc:sldMk cId="2151595592" sldId="309"/>
            <ac:spMk id="6" creationId="{14A362AC-3131-6E94-D81E-DDA8DF528F1B}"/>
          </ac:spMkLst>
        </pc:spChg>
        <pc:spChg chg="add del mod">
          <ac:chgData name="Kuula Anna-Stina" userId="7268a26c-074a-4576-8e9c-a5e8d29952c7" providerId="ADAL" clId="{D35B212C-3D40-4E44-911A-1E332769626C}" dt="2024-08-05T12:27:48.106" v="95" actId="6264"/>
          <ac:spMkLst>
            <pc:docMk/>
            <pc:sldMk cId="2151595592" sldId="309"/>
            <ac:spMk id="7" creationId="{963E3EC7-C4F9-7176-6894-84DB0DB2A620}"/>
          </ac:spMkLst>
        </pc:spChg>
        <pc:spChg chg="del mod">
          <ac:chgData name="Kuula Anna-Stina" userId="7268a26c-074a-4576-8e9c-a5e8d29952c7" providerId="ADAL" clId="{D35B212C-3D40-4E44-911A-1E332769626C}" dt="2024-08-05T12:28:04.334" v="109"/>
          <ac:spMkLst>
            <pc:docMk/>
            <pc:sldMk cId="2151595592" sldId="309"/>
            <ac:spMk id="8" creationId="{6E52AC3E-9D1F-7471-64DD-802529336BDF}"/>
          </ac:spMkLst>
        </pc:spChg>
        <pc:spChg chg="add del mod">
          <ac:chgData name="Kuula Anna-Stina" userId="7268a26c-074a-4576-8e9c-a5e8d29952c7" providerId="ADAL" clId="{D35B212C-3D40-4E44-911A-1E332769626C}" dt="2024-08-05T12:27:48.106" v="95" actId="6264"/>
          <ac:spMkLst>
            <pc:docMk/>
            <pc:sldMk cId="2151595592" sldId="309"/>
            <ac:spMk id="9" creationId="{A9A46AB3-413B-E477-9EC4-C3E6C7497BA5}"/>
          </ac:spMkLst>
        </pc:spChg>
        <pc:spChg chg="add mod ord">
          <ac:chgData name="Kuula Anna-Stina" userId="7268a26c-074a-4576-8e9c-a5e8d29952c7" providerId="ADAL" clId="{D35B212C-3D40-4E44-911A-1E332769626C}" dt="2024-08-05T12:28:31.283" v="112" actId="27636"/>
          <ac:spMkLst>
            <pc:docMk/>
            <pc:sldMk cId="2151595592" sldId="309"/>
            <ac:spMk id="10" creationId="{EDE9C189-FB4C-8E1B-DDB7-401EE817E2D4}"/>
          </ac:spMkLst>
        </pc:spChg>
        <pc:spChg chg="mod ord">
          <ac:chgData name="Kuula Anna-Stina" userId="7268a26c-074a-4576-8e9c-a5e8d29952c7" providerId="ADAL" clId="{D35B212C-3D40-4E44-911A-1E332769626C}" dt="2024-08-05T12:27:48.106" v="95" actId="6264"/>
          <ac:spMkLst>
            <pc:docMk/>
            <pc:sldMk cId="2151595592" sldId="309"/>
            <ac:spMk id="14" creationId="{13B5FA59-B84C-0CF2-EB62-AFC76CEC159E}"/>
          </ac:spMkLst>
        </pc:spChg>
      </pc:sldChg>
      <pc:sldChg chg="addSp delSp modSp mod modClrScheme chgLayout">
        <pc:chgData name="Kuula Anna-Stina" userId="7268a26c-074a-4576-8e9c-a5e8d29952c7" providerId="ADAL" clId="{D35B212C-3D40-4E44-911A-1E332769626C}" dt="2024-08-05T12:37:53.789" v="190" actId="962"/>
        <pc:sldMkLst>
          <pc:docMk/>
          <pc:sldMk cId="3846831909" sldId="313"/>
        </pc:sldMkLst>
        <pc:spChg chg="mod ord">
          <ac:chgData name="Kuula Anna-Stina" userId="7268a26c-074a-4576-8e9c-a5e8d29952c7" providerId="ADAL" clId="{D35B212C-3D40-4E44-911A-1E332769626C}" dt="2024-08-05T12:35:40.307" v="178" actId="700"/>
          <ac:spMkLst>
            <pc:docMk/>
            <pc:sldMk cId="3846831909" sldId="313"/>
            <ac:spMk id="2" creationId="{996A37F3-CA0D-F306-49BF-E29E58D7FF01}"/>
          </ac:spMkLst>
        </pc:spChg>
        <pc:spChg chg="add mod">
          <ac:chgData name="Kuula Anna-Stina" userId="7268a26c-074a-4576-8e9c-a5e8d29952c7" providerId="ADAL" clId="{D35B212C-3D40-4E44-911A-1E332769626C}" dt="2024-08-05T12:36:13.031" v="185" actId="1076"/>
          <ac:spMkLst>
            <pc:docMk/>
            <pc:sldMk cId="3846831909" sldId="313"/>
            <ac:spMk id="4" creationId="{53CEE9BA-D298-30FD-7CA8-E391212D4DEB}"/>
          </ac:spMkLst>
        </pc:spChg>
        <pc:spChg chg="add del mod">
          <ac:chgData name="Kuula Anna-Stina" userId="7268a26c-074a-4576-8e9c-a5e8d29952c7" providerId="ADAL" clId="{D35B212C-3D40-4E44-911A-1E332769626C}" dt="2024-08-05T12:35:30.795" v="177" actId="6264"/>
          <ac:spMkLst>
            <pc:docMk/>
            <pc:sldMk cId="3846831909" sldId="313"/>
            <ac:spMk id="5" creationId="{A849A386-829E-6EB9-3A2B-0DF42959E22C}"/>
          </ac:spMkLst>
        </pc:spChg>
        <pc:spChg chg="add del mod">
          <ac:chgData name="Kuula Anna-Stina" userId="7268a26c-074a-4576-8e9c-a5e8d29952c7" providerId="ADAL" clId="{D35B212C-3D40-4E44-911A-1E332769626C}" dt="2024-08-05T12:35:30.795" v="177" actId="6264"/>
          <ac:spMkLst>
            <pc:docMk/>
            <pc:sldMk cId="3846831909" sldId="313"/>
            <ac:spMk id="6" creationId="{0445E988-E7B5-D70C-A62E-15FC1DEDDED5}"/>
          </ac:spMkLst>
        </pc:spChg>
        <pc:spChg chg="add del mod">
          <ac:chgData name="Kuula Anna-Stina" userId="7268a26c-074a-4576-8e9c-a5e8d29952c7" providerId="ADAL" clId="{D35B212C-3D40-4E44-911A-1E332769626C}" dt="2024-08-05T12:35:30.795" v="177" actId="6264"/>
          <ac:spMkLst>
            <pc:docMk/>
            <pc:sldMk cId="3846831909" sldId="313"/>
            <ac:spMk id="7" creationId="{57A9DD16-BB51-AAE9-D6F3-FD845974C86F}"/>
          </ac:spMkLst>
        </pc:spChg>
        <pc:spChg chg="add del mod ord">
          <ac:chgData name="Kuula Anna-Stina" userId="7268a26c-074a-4576-8e9c-a5e8d29952c7" providerId="ADAL" clId="{D35B212C-3D40-4E44-911A-1E332769626C}" dt="2024-08-05T12:35:40.307" v="178" actId="700"/>
          <ac:spMkLst>
            <pc:docMk/>
            <pc:sldMk cId="3846831909" sldId="313"/>
            <ac:spMk id="8" creationId="{1CBD2EB1-5E99-704A-CB58-608D5B882857}"/>
          </ac:spMkLst>
        </pc:spChg>
        <pc:spChg chg="add del mod ord">
          <ac:chgData name="Kuula Anna-Stina" userId="7268a26c-074a-4576-8e9c-a5e8d29952c7" providerId="ADAL" clId="{D35B212C-3D40-4E44-911A-1E332769626C}" dt="2024-08-05T12:35:40.307" v="178" actId="700"/>
          <ac:spMkLst>
            <pc:docMk/>
            <pc:sldMk cId="3846831909" sldId="313"/>
            <ac:spMk id="9" creationId="{AB529D3C-3529-BD77-8B4A-A4FDD7493B2F}"/>
          </ac:spMkLst>
        </pc:spChg>
        <pc:spChg chg="mod ord">
          <ac:chgData name="Kuula Anna-Stina" userId="7268a26c-074a-4576-8e9c-a5e8d29952c7" providerId="ADAL" clId="{D35B212C-3D40-4E44-911A-1E332769626C}" dt="2024-08-05T12:36:50.257" v="186" actId="962"/>
          <ac:spMkLst>
            <pc:docMk/>
            <pc:sldMk cId="3846831909" sldId="313"/>
            <ac:spMk id="12" creationId="{46063BA4-6D78-3C9D-2D4E-C663709EDDE4}"/>
          </ac:spMkLst>
        </pc:spChg>
        <pc:spChg chg="mod ord">
          <ac:chgData name="Kuula Anna-Stina" userId="7268a26c-074a-4576-8e9c-a5e8d29952c7" providerId="ADAL" clId="{D35B212C-3D40-4E44-911A-1E332769626C}" dt="2024-08-05T12:36:51.449" v="187" actId="962"/>
          <ac:spMkLst>
            <pc:docMk/>
            <pc:sldMk cId="3846831909" sldId="313"/>
            <ac:spMk id="14" creationId="{13B5FA59-B84C-0CF2-EB62-AFC76CEC159E}"/>
          </ac:spMkLst>
        </pc:spChg>
        <pc:spChg chg="add del mod ord">
          <ac:chgData name="Kuula Anna-Stina" userId="7268a26c-074a-4576-8e9c-a5e8d29952c7" providerId="ADAL" clId="{D35B212C-3D40-4E44-911A-1E332769626C}" dt="2024-08-05T12:35:43.842" v="179" actId="478"/>
          <ac:spMkLst>
            <pc:docMk/>
            <pc:sldMk cId="3846831909" sldId="313"/>
            <ac:spMk id="16" creationId="{03A5A7BA-A88B-55AA-90FC-6EE06F7D0E0D}"/>
          </ac:spMkLst>
        </pc:spChg>
        <pc:spChg chg="mod">
          <ac:chgData name="Kuula Anna-Stina" userId="7268a26c-074a-4576-8e9c-a5e8d29952c7" providerId="ADAL" clId="{D35B212C-3D40-4E44-911A-1E332769626C}" dt="2024-08-05T12:35:57.449" v="180" actId="1076"/>
          <ac:spMkLst>
            <pc:docMk/>
            <pc:sldMk cId="3846831909" sldId="313"/>
            <ac:spMk id="23" creationId="{F94DE23B-FA78-DDA0-09FA-E253B6F55425}"/>
          </ac:spMkLst>
        </pc:spChg>
        <pc:spChg chg="mod">
          <ac:chgData name="Kuula Anna-Stina" userId="7268a26c-074a-4576-8e9c-a5e8d29952c7" providerId="ADAL" clId="{D35B212C-3D40-4E44-911A-1E332769626C}" dt="2024-08-05T12:35:57.449" v="180" actId="1076"/>
          <ac:spMkLst>
            <pc:docMk/>
            <pc:sldMk cId="3846831909" sldId="313"/>
            <ac:spMk id="25" creationId="{5F9395BA-8D87-88AE-EDEB-75D91B5C34E5}"/>
          </ac:spMkLst>
        </pc:spChg>
        <pc:spChg chg="mod">
          <ac:chgData name="Kuula Anna-Stina" userId="7268a26c-074a-4576-8e9c-a5e8d29952c7" providerId="ADAL" clId="{D35B212C-3D40-4E44-911A-1E332769626C}" dt="2024-08-05T12:35:57.449" v="180" actId="1076"/>
          <ac:spMkLst>
            <pc:docMk/>
            <pc:sldMk cId="3846831909" sldId="313"/>
            <ac:spMk id="26" creationId="{7FEF6CE7-223C-59B6-C178-2EC2118D172B}"/>
          </ac:spMkLst>
        </pc:spChg>
        <pc:spChg chg="mod">
          <ac:chgData name="Kuula Anna-Stina" userId="7268a26c-074a-4576-8e9c-a5e8d29952c7" providerId="ADAL" clId="{D35B212C-3D40-4E44-911A-1E332769626C}" dt="2024-08-05T12:35:57.449" v="180" actId="1076"/>
          <ac:spMkLst>
            <pc:docMk/>
            <pc:sldMk cId="3846831909" sldId="313"/>
            <ac:spMk id="27" creationId="{44E6F4A5-7C49-66F7-302F-1146640DE384}"/>
          </ac:spMkLst>
        </pc:spChg>
        <pc:spChg chg="mod">
          <ac:chgData name="Kuula Anna-Stina" userId="7268a26c-074a-4576-8e9c-a5e8d29952c7" providerId="ADAL" clId="{D35B212C-3D40-4E44-911A-1E332769626C}" dt="2024-08-05T12:35:57.449" v="180" actId="1076"/>
          <ac:spMkLst>
            <pc:docMk/>
            <pc:sldMk cId="3846831909" sldId="313"/>
            <ac:spMk id="28" creationId="{947E4A04-C7DA-08A1-56C6-C44070F61F2F}"/>
          </ac:spMkLst>
        </pc:spChg>
        <pc:spChg chg="mod">
          <ac:chgData name="Kuula Anna-Stina" userId="7268a26c-074a-4576-8e9c-a5e8d29952c7" providerId="ADAL" clId="{D35B212C-3D40-4E44-911A-1E332769626C}" dt="2024-08-05T12:35:57.449" v="180" actId="1076"/>
          <ac:spMkLst>
            <pc:docMk/>
            <pc:sldMk cId="3846831909" sldId="313"/>
            <ac:spMk id="29" creationId="{C982EC67-D3B9-45CC-F914-325B44A593D4}"/>
          </ac:spMkLst>
        </pc:spChg>
        <pc:spChg chg="mod">
          <ac:chgData name="Kuula Anna-Stina" userId="7268a26c-074a-4576-8e9c-a5e8d29952c7" providerId="ADAL" clId="{D35B212C-3D40-4E44-911A-1E332769626C}" dt="2024-08-05T12:35:57.449" v="180" actId="1076"/>
          <ac:spMkLst>
            <pc:docMk/>
            <pc:sldMk cId="3846831909" sldId="313"/>
            <ac:spMk id="30" creationId="{AD844FD9-82FE-E927-94BF-436309CC1A32}"/>
          </ac:spMkLst>
        </pc:spChg>
        <pc:grpChg chg="mod">
          <ac:chgData name="Kuula Anna-Stina" userId="7268a26c-074a-4576-8e9c-a5e8d29952c7" providerId="ADAL" clId="{D35B212C-3D40-4E44-911A-1E332769626C}" dt="2024-08-05T12:37:53.789" v="190" actId="962"/>
          <ac:grpSpMkLst>
            <pc:docMk/>
            <pc:sldMk cId="3846831909" sldId="313"/>
            <ac:grpSpMk id="10" creationId="{C959AC95-DA14-C4FB-9E1B-4592C11F7944}"/>
          </ac:grpSpMkLst>
        </pc:grpChg>
      </pc:sldChg>
      <pc:sldChg chg="addSp delSp modSp mod chgLayout">
        <pc:chgData name="Kuula Anna-Stina" userId="7268a26c-074a-4576-8e9c-a5e8d29952c7" providerId="ADAL" clId="{D35B212C-3D40-4E44-911A-1E332769626C}" dt="2024-08-05T12:31:26.809" v="146" actId="478"/>
        <pc:sldMkLst>
          <pc:docMk/>
          <pc:sldMk cId="3014523024" sldId="320"/>
        </pc:sldMkLst>
        <pc:spChg chg="add del mod">
          <ac:chgData name="Kuula Anna-Stina" userId="7268a26c-074a-4576-8e9c-a5e8d29952c7" providerId="ADAL" clId="{D35B212C-3D40-4E44-911A-1E332769626C}" dt="2024-08-05T12:28:45.004" v="113" actId="6264"/>
          <ac:spMkLst>
            <pc:docMk/>
            <pc:sldMk cId="3014523024" sldId="320"/>
            <ac:spMk id="2" creationId="{AD3B4C8B-21D7-1F44-E21E-8E74A5F4DF84}"/>
          </ac:spMkLst>
        </pc:spChg>
        <pc:spChg chg="add del mod">
          <ac:chgData name="Kuula Anna-Stina" userId="7268a26c-074a-4576-8e9c-a5e8d29952c7" providerId="ADAL" clId="{D35B212C-3D40-4E44-911A-1E332769626C}" dt="2024-08-05T12:28:45.004" v="113" actId="6264"/>
          <ac:spMkLst>
            <pc:docMk/>
            <pc:sldMk cId="3014523024" sldId="320"/>
            <ac:spMk id="3" creationId="{DA20F428-5CDE-E91E-E07E-5F5430635F5A}"/>
          </ac:spMkLst>
        </pc:spChg>
        <pc:spChg chg="add del mod">
          <ac:chgData name="Kuula Anna-Stina" userId="7268a26c-074a-4576-8e9c-a5e8d29952c7" providerId="ADAL" clId="{D35B212C-3D40-4E44-911A-1E332769626C}" dt="2024-08-05T12:28:45.004" v="113" actId="6264"/>
          <ac:spMkLst>
            <pc:docMk/>
            <pc:sldMk cId="3014523024" sldId="320"/>
            <ac:spMk id="4" creationId="{907DE5F4-8DD9-11DD-17D8-48FF1C2E2670}"/>
          </ac:spMkLst>
        </pc:spChg>
        <pc:spChg chg="add del mod">
          <ac:chgData name="Kuula Anna-Stina" userId="7268a26c-074a-4576-8e9c-a5e8d29952c7" providerId="ADAL" clId="{D35B212C-3D40-4E44-911A-1E332769626C}" dt="2024-08-05T12:28:45.004" v="113" actId="6264"/>
          <ac:spMkLst>
            <pc:docMk/>
            <pc:sldMk cId="3014523024" sldId="320"/>
            <ac:spMk id="5" creationId="{69B9BD22-410B-EB06-893E-6776452E5FAB}"/>
          </ac:spMkLst>
        </pc:spChg>
        <pc:spChg chg="add del mod ord">
          <ac:chgData name="Kuula Anna-Stina" userId="7268a26c-074a-4576-8e9c-a5e8d29952c7" providerId="ADAL" clId="{D35B212C-3D40-4E44-911A-1E332769626C}" dt="2024-08-05T12:29:06.714" v="119"/>
          <ac:spMkLst>
            <pc:docMk/>
            <pc:sldMk cId="3014523024" sldId="320"/>
            <ac:spMk id="7" creationId="{4221E0FF-52E0-700E-B3FC-62A57A0C2518}"/>
          </ac:spMkLst>
        </pc:spChg>
        <pc:spChg chg="mod ord">
          <ac:chgData name="Kuula Anna-Stina" userId="7268a26c-074a-4576-8e9c-a5e8d29952c7" providerId="ADAL" clId="{D35B212C-3D40-4E44-911A-1E332769626C}" dt="2024-08-05T12:31:22.880" v="145" actId="27636"/>
          <ac:spMkLst>
            <pc:docMk/>
            <pc:sldMk cId="3014523024" sldId="320"/>
            <ac:spMk id="8" creationId="{3172377D-FC10-137B-59FE-CA9C897C0652}"/>
          </ac:spMkLst>
        </pc:spChg>
        <pc:spChg chg="add del mod">
          <ac:chgData name="Kuula Anna-Stina" userId="7268a26c-074a-4576-8e9c-a5e8d29952c7" providerId="ADAL" clId="{D35B212C-3D40-4E44-911A-1E332769626C}" dt="2024-08-05T12:31:26.809" v="146" actId="478"/>
          <ac:spMkLst>
            <pc:docMk/>
            <pc:sldMk cId="3014523024" sldId="320"/>
            <ac:spMk id="10" creationId="{D66AA9BD-0455-69A1-145C-2F71A79B1ED7}"/>
          </ac:spMkLst>
        </pc:spChg>
        <pc:spChg chg="mod ord">
          <ac:chgData name="Kuula Anna-Stina" userId="7268a26c-074a-4576-8e9c-a5e8d29952c7" providerId="ADAL" clId="{D35B212C-3D40-4E44-911A-1E332769626C}" dt="2024-08-05T12:28:45.004" v="113" actId="6264"/>
          <ac:spMkLst>
            <pc:docMk/>
            <pc:sldMk cId="3014523024" sldId="320"/>
            <ac:spMk id="12" creationId="{46063BA4-6D78-3C9D-2D4E-C663709EDDE4}"/>
          </ac:spMkLst>
        </pc:spChg>
        <pc:spChg chg="mod ord">
          <ac:chgData name="Kuula Anna-Stina" userId="7268a26c-074a-4576-8e9c-a5e8d29952c7" providerId="ADAL" clId="{D35B212C-3D40-4E44-911A-1E332769626C}" dt="2024-08-05T12:28:45.004" v="113" actId="6264"/>
          <ac:spMkLst>
            <pc:docMk/>
            <pc:sldMk cId="3014523024" sldId="320"/>
            <ac:spMk id="14" creationId="{13B5FA59-B84C-0CF2-EB62-AFC76CEC159E}"/>
          </ac:spMkLst>
        </pc:spChg>
        <pc:spChg chg="mod ord">
          <ac:chgData name="Kuula Anna-Stina" userId="7268a26c-074a-4576-8e9c-a5e8d29952c7" providerId="ADAL" clId="{D35B212C-3D40-4E44-911A-1E332769626C}" dt="2024-08-05T12:29:25.958" v="121" actId="790"/>
          <ac:spMkLst>
            <pc:docMk/>
            <pc:sldMk cId="3014523024" sldId="320"/>
            <ac:spMk id="21" creationId="{BEE25CB6-9CC8-14ED-E072-CE3DAACC153E}"/>
          </ac:spMkLst>
        </pc:spChg>
        <pc:picChg chg="del">
          <ac:chgData name="Kuula Anna-Stina" userId="7268a26c-074a-4576-8e9c-a5e8d29952c7" providerId="ADAL" clId="{D35B212C-3D40-4E44-911A-1E332769626C}" dt="2024-08-05T12:29:05.382" v="118" actId="21"/>
          <ac:picMkLst>
            <pc:docMk/>
            <pc:sldMk cId="3014523024" sldId="320"/>
            <ac:picMk id="6" creationId="{4E635A52-3646-ADEE-6826-3F68700616EF}"/>
          </ac:picMkLst>
        </pc:picChg>
        <pc:picChg chg="add mod">
          <ac:chgData name="Kuula Anna-Stina" userId="7268a26c-074a-4576-8e9c-a5e8d29952c7" providerId="ADAL" clId="{D35B212C-3D40-4E44-911A-1E332769626C}" dt="2024-08-05T12:29:19.829" v="120" actId="962"/>
          <ac:picMkLst>
            <pc:docMk/>
            <pc:sldMk cId="3014523024" sldId="320"/>
            <ac:picMk id="11" creationId="{4E635A52-3646-ADEE-6826-3F68700616EF}"/>
          </ac:picMkLst>
        </pc:picChg>
      </pc:sldChg>
      <pc:sldChg chg="del">
        <pc:chgData name="Kuula Anna-Stina" userId="7268a26c-074a-4576-8e9c-a5e8d29952c7" providerId="ADAL" clId="{D35B212C-3D40-4E44-911A-1E332769626C}" dt="2024-08-05T12:19:49.142" v="50" actId="47"/>
        <pc:sldMkLst>
          <pc:docMk/>
          <pc:sldMk cId="2008920953" sldId="321"/>
        </pc:sldMkLst>
      </pc:sldChg>
      <pc:sldChg chg="addSp delSp modSp mod chgLayout">
        <pc:chgData name="Kuula Anna-Stina" userId="7268a26c-074a-4576-8e9c-a5e8d29952c7" providerId="ADAL" clId="{D35B212C-3D40-4E44-911A-1E332769626C}" dt="2024-08-05T12:32:45.707" v="165" actId="962"/>
        <pc:sldMkLst>
          <pc:docMk/>
          <pc:sldMk cId="2030084905" sldId="322"/>
        </pc:sldMkLst>
        <pc:spChg chg="mod">
          <ac:chgData name="Kuula Anna-Stina" userId="7268a26c-074a-4576-8e9c-a5e8d29952c7" providerId="ADAL" clId="{D35B212C-3D40-4E44-911A-1E332769626C}" dt="2024-08-05T12:32:35.720" v="163" actId="1076"/>
          <ac:spMkLst>
            <pc:docMk/>
            <pc:sldMk cId="2030084905" sldId="322"/>
            <ac:spMk id="2" creationId="{7B22DAAA-AB80-0FC0-65DF-188EE1923605}"/>
          </ac:spMkLst>
        </pc:spChg>
        <pc:spChg chg="add del">
          <ac:chgData name="Kuula Anna-Stina" userId="7268a26c-074a-4576-8e9c-a5e8d29952c7" providerId="ADAL" clId="{D35B212C-3D40-4E44-911A-1E332769626C}" dt="2024-08-05T12:32:06.993" v="155" actId="478"/>
          <ac:spMkLst>
            <pc:docMk/>
            <pc:sldMk cId="2030084905" sldId="322"/>
            <ac:spMk id="4" creationId="{1F80A2C9-510C-6963-3A75-3AC4AEE735C2}"/>
          </ac:spMkLst>
        </pc:spChg>
        <pc:spChg chg="add del mod">
          <ac:chgData name="Kuula Anna-Stina" userId="7268a26c-074a-4576-8e9c-a5e8d29952c7" providerId="ADAL" clId="{D35B212C-3D40-4E44-911A-1E332769626C}" dt="2024-08-05T12:31:52.130" v="152" actId="6264"/>
          <ac:spMkLst>
            <pc:docMk/>
            <pc:sldMk cId="2030084905" sldId="322"/>
            <ac:spMk id="5" creationId="{BCDF531E-B619-7557-1124-7F0D3CA425C7}"/>
          </ac:spMkLst>
        </pc:spChg>
        <pc:spChg chg="add del mod">
          <ac:chgData name="Kuula Anna-Stina" userId="7268a26c-074a-4576-8e9c-a5e8d29952c7" providerId="ADAL" clId="{D35B212C-3D40-4E44-911A-1E332769626C}" dt="2024-08-05T12:31:52.130" v="152" actId="6264"/>
          <ac:spMkLst>
            <pc:docMk/>
            <pc:sldMk cId="2030084905" sldId="322"/>
            <ac:spMk id="7" creationId="{FB964B32-876C-50CD-9A58-C089B5B77134}"/>
          </ac:spMkLst>
        </pc:spChg>
        <pc:spChg chg="mod ord">
          <ac:chgData name="Kuula Anna-Stina" userId="7268a26c-074a-4576-8e9c-a5e8d29952c7" providerId="ADAL" clId="{D35B212C-3D40-4E44-911A-1E332769626C}" dt="2024-08-05T12:32:41.257" v="164" actId="14100"/>
          <ac:spMkLst>
            <pc:docMk/>
            <pc:sldMk cId="2030084905" sldId="322"/>
            <ac:spMk id="8" creationId="{3172377D-FC10-137B-59FE-CA9C897C0652}"/>
          </ac:spMkLst>
        </pc:spChg>
        <pc:spChg chg="add del mod">
          <ac:chgData name="Kuula Anna-Stina" userId="7268a26c-074a-4576-8e9c-a5e8d29952c7" providerId="ADAL" clId="{D35B212C-3D40-4E44-911A-1E332769626C}" dt="2024-08-05T12:31:52.130" v="152" actId="6264"/>
          <ac:spMkLst>
            <pc:docMk/>
            <pc:sldMk cId="2030084905" sldId="322"/>
            <ac:spMk id="9" creationId="{8E8CD9C8-DE1D-1BBF-09FB-591385955F0B}"/>
          </ac:spMkLst>
        </pc:spChg>
        <pc:spChg chg="add del mod">
          <ac:chgData name="Kuula Anna-Stina" userId="7268a26c-074a-4576-8e9c-a5e8d29952c7" providerId="ADAL" clId="{D35B212C-3D40-4E44-911A-1E332769626C}" dt="2024-08-05T12:31:52.130" v="152" actId="6264"/>
          <ac:spMkLst>
            <pc:docMk/>
            <pc:sldMk cId="2030084905" sldId="322"/>
            <ac:spMk id="10" creationId="{984D474D-31D5-2353-8144-B9FCF335505B}"/>
          </ac:spMkLst>
        </pc:spChg>
        <pc:spChg chg="add del mod ord">
          <ac:chgData name="Kuula Anna-Stina" userId="7268a26c-074a-4576-8e9c-a5e8d29952c7" providerId="ADAL" clId="{D35B212C-3D40-4E44-911A-1E332769626C}" dt="2024-08-05T12:31:52.130" v="152" actId="6264"/>
          <ac:spMkLst>
            <pc:docMk/>
            <pc:sldMk cId="2030084905" sldId="322"/>
            <ac:spMk id="11" creationId="{AAB26390-B44C-5114-5B6C-1EC4BED2594C}"/>
          </ac:spMkLst>
        </pc:spChg>
        <pc:spChg chg="mod ord">
          <ac:chgData name="Kuula Anna-Stina" userId="7268a26c-074a-4576-8e9c-a5e8d29952c7" providerId="ADAL" clId="{D35B212C-3D40-4E44-911A-1E332769626C}" dt="2024-08-05T12:31:57.430" v="153" actId="6264"/>
          <ac:spMkLst>
            <pc:docMk/>
            <pc:sldMk cId="2030084905" sldId="322"/>
            <ac:spMk id="12" creationId="{46063BA4-6D78-3C9D-2D4E-C663709EDDE4}"/>
          </ac:spMkLst>
        </pc:spChg>
        <pc:spChg chg="add del mod">
          <ac:chgData name="Kuula Anna-Stina" userId="7268a26c-074a-4576-8e9c-a5e8d29952c7" providerId="ADAL" clId="{D35B212C-3D40-4E44-911A-1E332769626C}" dt="2024-08-05T12:31:57.430" v="153" actId="6264"/>
          <ac:spMkLst>
            <pc:docMk/>
            <pc:sldMk cId="2030084905" sldId="322"/>
            <ac:spMk id="13" creationId="{1E652D75-BB60-F4EB-2BB5-F98E2B61308E}"/>
          </ac:spMkLst>
        </pc:spChg>
        <pc:spChg chg="mod ord">
          <ac:chgData name="Kuula Anna-Stina" userId="7268a26c-074a-4576-8e9c-a5e8d29952c7" providerId="ADAL" clId="{D35B212C-3D40-4E44-911A-1E332769626C}" dt="2024-08-05T12:31:57.430" v="153" actId="6264"/>
          <ac:spMkLst>
            <pc:docMk/>
            <pc:sldMk cId="2030084905" sldId="322"/>
            <ac:spMk id="14" creationId="{13B5FA59-B84C-0CF2-EB62-AFC76CEC159E}"/>
          </ac:spMkLst>
        </pc:spChg>
        <pc:spChg chg="add del mod">
          <ac:chgData name="Kuula Anna-Stina" userId="7268a26c-074a-4576-8e9c-a5e8d29952c7" providerId="ADAL" clId="{D35B212C-3D40-4E44-911A-1E332769626C}" dt="2024-08-05T12:31:57.430" v="153" actId="6264"/>
          <ac:spMkLst>
            <pc:docMk/>
            <pc:sldMk cId="2030084905" sldId="322"/>
            <ac:spMk id="15" creationId="{B122F637-776B-BE84-4993-F4253121E549}"/>
          </ac:spMkLst>
        </pc:spChg>
        <pc:spChg chg="add del mod">
          <ac:chgData name="Kuula Anna-Stina" userId="7268a26c-074a-4576-8e9c-a5e8d29952c7" providerId="ADAL" clId="{D35B212C-3D40-4E44-911A-1E332769626C}" dt="2024-08-05T12:31:57.430" v="153" actId="6264"/>
          <ac:spMkLst>
            <pc:docMk/>
            <pc:sldMk cId="2030084905" sldId="322"/>
            <ac:spMk id="16" creationId="{397A0381-64B9-026A-DE5D-44CD6103478C}"/>
          </ac:spMkLst>
        </pc:spChg>
        <pc:spChg chg="add del mod">
          <ac:chgData name="Kuula Anna-Stina" userId="7268a26c-074a-4576-8e9c-a5e8d29952c7" providerId="ADAL" clId="{D35B212C-3D40-4E44-911A-1E332769626C}" dt="2024-08-05T12:31:57.430" v="153" actId="6264"/>
          <ac:spMkLst>
            <pc:docMk/>
            <pc:sldMk cId="2030084905" sldId="322"/>
            <ac:spMk id="17" creationId="{1AAD4345-B67C-7E77-307B-C2B06C9ED06C}"/>
          </ac:spMkLst>
        </pc:spChg>
        <pc:spChg chg="add del mod ord">
          <ac:chgData name="Kuula Anna-Stina" userId="7268a26c-074a-4576-8e9c-a5e8d29952c7" providerId="ADAL" clId="{D35B212C-3D40-4E44-911A-1E332769626C}" dt="2024-08-05T12:32:22.044" v="160"/>
          <ac:spMkLst>
            <pc:docMk/>
            <pc:sldMk cId="2030084905" sldId="322"/>
            <ac:spMk id="18" creationId="{5334CC99-BC7B-4FE4-BFC0-A334D5205374}"/>
          </ac:spMkLst>
        </pc:spChg>
        <pc:spChg chg="mod ord">
          <ac:chgData name="Kuula Anna-Stina" userId="7268a26c-074a-4576-8e9c-a5e8d29952c7" providerId="ADAL" clId="{D35B212C-3D40-4E44-911A-1E332769626C}" dt="2024-08-05T12:31:57.430" v="153" actId="6264"/>
          <ac:spMkLst>
            <pc:docMk/>
            <pc:sldMk cId="2030084905" sldId="322"/>
            <ac:spMk id="21" creationId="{BEE25CB6-9CC8-14ED-E072-CE3DAACC153E}"/>
          </ac:spMkLst>
        </pc:spChg>
        <pc:picChg chg="del">
          <ac:chgData name="Kuula Anna-Stina" userId="7268a26c-074a-4576-8e9c-a5e8d29952c7" providerId="ADAL" clId="{D35B212C-3D40-4E44-911A-1E332769626C}" dt="2024-08-05T12:32:20.756" v="159" actId="21"/>
          <ac:picMkLst>
            <pc:docMk/>
            <pc:sldMk cId="2030084905" sldId="322"/>
            <ac:picMk id="6" creationId="{4E635A52-3646-ADEE-6826-3F68700616EF}"/>
          </ac:picMkLst>
        </pc:picChg>
        <pc:picChg chg="add mod">
          <ac:chgData name="Kuula Anna-Stina" userId="7268a26c-074a-4576-8e9c-a5e8d29952c7" providerId="ADAL" clId="{D35B212C-3D40-4E44-911A-1E332769626C}" dt="2024-08-05T12:32:45.707" v="165" actId="962"/>
          <ac:picMkLst>
            <pc:docMk/>
            <pc:sldMk cId="2030084905" sldId="322"/>
            <ac:picMk id="19" creationId="{4E635A52-3646-ADEE-6826-3F68700616EF}"/>
          </ac:picMkLst>
        </pc:picChg>
      </pc:sldChg>
    </pc:docChg>
  </pc:docChgLst>
  <pc:docChgLst>
    <pc:chgData name="Kuula Anna-Stina" userId="S::anna-stina.kuula@jamk.fi::7268a26c-074a-4576-8e9c-a5e8d29952c7" providerId="AD" clId="Web-{D9EE17AF-3559-30B2-6781-F005F591A01C}"/>
    <pc:docChg chg="addSld">
      <pc:chgData name="Kuula Anna-Stina" userId="S::anna-stina.kuula@jamk.fi::7268a26c-074a-4576-8e9c-a5e8d29952c7" providerId="AD" clId="Web-{D9EE17AF-3559-30B2-6781-F005F591A01C}" dt="2024-09-24T09:59:18.135" v="0"/>
      <pc:docMkLst>
        <pc:docMk/>
      </pc:docMkLst>
      <pc:sldChg chg="add">
        <pc:chgData name="Kuula Anna-Stina" userId="S::anna-stina.kuula@jamk.fi::7268a26c-074a-4576-8e9c-a5e8d29952c7" providerId="AD" clId="Web-{D9EE17AF-3559-30B2-6781-F005F591A01C}" dt="2024-09-24T09:59:18.135" v="0"/>
        <pc:sldMkLst>
          <pc:docMk/>
          <pc:sldMk cId="3375944598" sldId="287"/>
        </pc:sldMkLst>
      </pc:sldChg>
      <pc:sldMasterChg chg="addSldLayout">
        <pc:chgData name="Kuula Anna-Stina" userId="S::anna-stina.kuula@jamk.fi::7268a26c-074a-4576-8e9c-a5e8d29952c7" providerId="AD" clId="Web-{D9EE17AF-3559-30B2-6781-F005F591A01C}" dt="2024-09-24T09:59:18.135" v="0"/>
        <pc:sldMasterMkLst>
          <pc:docMk/>
          <pc:sldMasterMk cId="1923229604" sldId="2147483648"/>
        </pc:sldMasterMkLst>
        <pc:sldLayoutChg chg="add">
          <pc:chgData name="Kuula Anna-Stina" userId="S::anna-stina.kuula@jamk.fi::7268a26c-074a-4576-8e9c-a5e8d29952c7" providerId="AD" clId="Web-{D9EE17AF-3559-30B2-6781-F005F591A01C}" dt="2024-09-24T09:59:18.135" v="0"/>
          <pc:sldLayoutMkLst>
            <pc:docMk/>
            <pc:sldMasterMk cId="1923229604" sldId="2147483648"/>
            <pc:sldLayoutMk cId="1049676336"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endParaRPr lang="fi-FI" dirty="0"/>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dirty="0"/>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solidFill>
                  <a:schemeClr val="bg1"/>
                </a:solidFill>
              </a:rPr>
              <a:t>Click to edit Master subtitle style</a:t>
            </a:r>
            <a:endParaRPr lang="fi-FI" dirty="0">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dirty="0">
                <a:solidFill>
                  <a:schemeClr val="bg1"/>
                </a:solidFill>
              </a:rPr>
              <a:t>Click to edit Master title style</a:t>
            </a:r>
            <a:endParaRPr lang="fi-FI" dirty="0">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104967633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dirty="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dirty="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dirty="0"/>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atdb.luke.fi/PxWeb/pxweb/fi/LUKE/LUKE__04%20Mets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oseura.fi/wp-content/uploads/2021/02/kuva1.pn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uoseura.fi/wp-content/uploads/2021/02/kuva2.png" TargetMode="External"/><Relationship Id="rId1" Type="http://schemas.openxmlformats.org/officeDocument/2006/relationships/slideLayout" Target="../slideLayouts/slideLayout12.xml"/><Relationship Id="rId4" Type="http://schemas.openxmlformats.org/officeDocument/2006/relationships/hyperlink" Target="https://stat.luke.fi/metsavar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ioenergia.fi/wp-content/uploads/2020/01/turvemaiden_kaytto_suomessa_2017.png" TargetMode="External"/><Relationship Id="rId1" Type="http://schemas.openxmlformats.org/officeDocument/2006/relationships/slideLayout" Target="../slideLayouts/slideLayout12.xml"/><Relationship Id="rId5" Type="http://schemas.openxmlformats.org/officeDocument/2006/relationships/hyperlink" Target="http://www.ymparisto.fi/turvetuotanto" TargetMode="External"/><Relationship Id="rId4" Type="http://schemas.openxmlformats.org/officeDocument/2006/relationships/hyperlink" Target="https://www.bioenergia.fi/tietopankki/turv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statdb.luke.fi/PXWeb/pxweb/fi/LUKE/"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uoseura.fi/ojitettujen-soiden-kestava-kaytto/ojituksen-vaikutus-luonnon-monimuotoisuuteen-ilmastoon-ja-vesistoihin-yhteenveto/" TargetMode="External"/><Relationship Id="rId2" Type="http://schemas.openxmlformats.org/officeDocument/2006/relationships/hyperlink" Target="https://luontopaneeli.fi/wp-content/uploads/2021/07/suomen-luontopaneelin-julkaisuja-3b-2021-soiden-ennallistamisen-vaikutukset.pdf" TargetMode="External"/><Relationship Id="rId1" Type="http://schemas.openxmlformats.org/officeDocument/2006/relationships/slideLayout" Target="../slideLayouts/slideLayout10.xml"/><Relationship Id="rId6" Type="http://schemas.openxmlformats.org/officeDocument/2006/relationships/hyperlink" Target="https://doi.org/10.14214/ma.10123" TargetMode="External"/><Relationship Id="rId5" Type="http://schemas.openxmlformats.org/officeDocument/2006/relationships/hyperlink" Target="https://www.metsatieteenaikakauskirja.fi/article/10123" TargetMode="External"/><Relationship Id="rId4" Type="http://schemas.openxmlformats.org/officeDocument/2006/relationships/hyperlink" Target="https://www.suoseura.fi/ojitettujen-soiden-kestava-kaytto/soiden-kaytto-suomess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mparisto.fi/fi/luonto-vesistot-ja-meri/luonnon-monimuotoisuus/luontotyyppien-monimuotoisuus/luontotyyppien-uhanalaisuus/suo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luke.fi/fi/ajankohtaista/teemat-ja-kampanjat/suometsa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uoseura.fi/wp-content/uploads/2020/11/kuva2.pn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a:xfrm>
            <a:off x="1210574" y="1347202"/>
            <a:ext cx="9520686" cy="1325563"/>
          </a:xfrm>
        </p:spPr>
        <p:txBody>
          <a:bodyPr/>
          <a:lstStyle/>
          <a:p>
            <a:r>
              <a:rPr lang="fi-FI" dirty="0"/>
              <a:t>Ennallistaminen soilla</a:t>
            </a:r>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a:xfrm>
            <a:off x="1210574" y="3693707"/>
            <a:ext cx="9520686" cy="648072"/>
          </a:xfrm>
        </p:spPr>
        <p:txBody>
          <a:bodyPr>
            <a:noAutofit/>
          </a:bodyPr>
          <a:lstStyle/>
          <a:p>
            <a:r>
              <a:rPr lang="fi-FI" dirty="0"/>
              <a:t>Orientaatio</a:t>
            </a:r>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fontScale="90000"/>
          </a:bodyPr>
          <a:lstStyle/>
          <a:p>
            <a:r>
              <a:rPr lang="fi-FI" dirty="0"/>
              <a:t>Ojituksen historiaa ja taustoja 4</a:t>
            </a:r>
            <a:br>
              <a:rPr lang="fi-FI" dirty="0"/>
            </a:br>
            <a:endParaRPr lang="fi-FI" dirty="0"/>
          </a:p>
        </p:txBody>
      </p:sp>
      <p:sp>
        <p:nvSpPr>
          <p:cNvPr id="4" name="Sisällön paikkamerkki 3">
            <a:extLst>
              <a:ext uri="{FF2B5EF4-FFF2-40B4-BE49-F238E27FC236}">
                <a16:creationId xmlns:a16="http://schemas.microsoft.com/office/drawing/2014/main" id="{E885A36E-BAE0-CA7F-5711-AB6C1BB07A5F}"/>
              </a:ext>
            </a:extLst>
          </p:cNvPr>
          <p:cNvSpPr>
            <a:spLocks noGrp="1"/>
          </p:cNvSpPr>
          <p:nvPr>
            <p:ph sz="half" idx="1"/>
          </p:nvPr>
        </p:nvSpPr>
        <p:spPr>
          <a:xfrm>
            <a:off x="803055" y="1810139"/>
            <a:ext cx="5092659" cy="4098024"/>
          </a:xfrm>
        </p:spPr>
        <p:txBody>
          <a:bodyPr>
            <a:normAutofit fontScale="92500" lnSpcReduction="10000"/>
          </a:bodyPr>
          <a:lstStyle/>
          <a:p>
            <a:pPr marL="0" indent="0">
              <a:buNone/>
            </a:pPr>
            <a:r>
              <a:rPr lang="fi-FI" dirty="0"/>
              <a:t>Soiden kuivatukselle on Suomessa pitkät perinteet.</a:t>
            </a:r>
          </a:p>
          <a:p>
            <a:pPr marL="0" indent="0">
              <a:buNone/>
            </a:pPr>
            <a:r>
              <a:rPr lang="fi-FI" dirty="0"/>
              <a:t>Ruotsin vallan aikana ja sen jälkeenkin  suonkuivauksia perusteltiin mm. hallantorjunnalla, sillä ajateltiin, että luonnontilaiset suot olisivat erityisen hallanarkoja alueita.</a:t>
            </a:r>
          </a:p>
          <a:p>
            <a:pPr marL="0" indent="0">
              <a:buNone/>
            </a:pPr>
            <a:r>
              <a:rPr lang="fi-FI" dirty="0"/>
              <a:t>Lisäksi pelättiin, että soita ympäröivät kangasmaat olisivat alttiita soistumaan soiden laajuuskasvun myötä.</a:t>
            </a:r>
          </a:p>
          <a:p>
            <a:pPr marL="0" indent="0">
              <a:buNone/>
            </a:pPr>
            <a:r>
              <a:rPr lang="fi-FI" dirty="0"/>
              <a:t>Ajateltiin, että ojittamalla pystyttäisiin lähes kaikki suokasvupaikat muuttamaan metsänkasvulle soveltuviksi </a:t>
            </a:r>
            <a:r>
              <a:rPr lang="fi-FI" dirty="0">
                <a:sym typeface="Wingdings" panose="05000000000000000000" pitchFamily="2" charset="2"/>
              </a:rPr>
              <a:t>lisää puuntuotantoa ja talouskasvun edellytyksiä.</a:t>
            </a:r>
            <a:endParaRPr lang="fi-FI" dirty="0"/>
          </a:p>
        </p:txBody>
      </p:sp>
      <p:sp>
        <p:nvSpPr>
          <p:cNvPr id="6" name="Sisällön paikkamerkki 5">
            <a:extLst>
              <a:ext uri="{FF2B5EF4-FFF2-40B4-BE49-F238E27FC236}">
                <a16:creationId xmlns:a16="http://schemas.microsoft.com/office/drawing/2014/main" id="{DE697F7F-DA61-1050-A646-4F5211AB697A}"/>
              </a:ext>
            </a:extLst>
          </p:cNvPr>
          <p:cNvSpPr>
            <a:spLocks noGrp="1"/>
          </p:cNvSpPr>
          <p:nvPr>
            <p:ph sz="half" idx="2"/>
          </p:nvPr>
        </p:nvSpPr>
        <p:spPr>
          <a:xfrm>
            <a:off x="6179410" y="1810139"/>
            <a:ext cx="5123590" cy="4098024"/>
          </a:xfrm>
          <a:custGeom>
            <a:avLst/>
            <a:gdLst>
              <a:gd name="connsiteX0" fmla="*/ 0 w 5122862"/>
              <a:gd name="connsiteY0" fmla="*/ 0 h 4098925"/>
              <a:gd name="connsiteX1" fmla="*/ 466750 w 5122862"/>
              <a:gd name="connsiteY1" fmla="*/ 0 h 4098925"/>
              <a:gd name="connsiteX2" fmla="*/ 1035957 w 5122862"/>
              <a:gd name="connsiteY2" fmla="*/ 0 h 4098925"/>
              <a:gd name="connsiteX3" fmla="*/ 1707621 w 5122862"/>
              <a:gd name="connsiteY3" fmla="*/ 0 h 4098925"/>
              <a:gd name="connsiteX4" fmla="*/ 2174370 w 5122862"/>
              <a:gd name="connsiteY4" fmla="*/ 0 h 4098925"/>
              <a:gd name="connsiteX5" fmla="*/ 2794806 w 5122862"/>
              <a:gd name="connsiteY5" fmla="*/ 0 h 4098925"/>
              <a:gd name="connsiteX6" fmla="*/ 3261555 w 5122862"/>
              <a:gd name="connsiteY6" fmla="*/ 0 h 4098925"/>
              <a:gd name="connsiteX7" fmla="*/ 3830762 w 5122862"/>
              <a:gd name="connsiteY7" fmla="*/ 0 h 4098925"/>
              <a:gd name="connsiteX8" fmla="*/ 4451198 w 5122862"/>
              <a:gd name="connsiteY8" fmla="*/ 0 h 4098925"/>
              <a:gd name="connsiteX9" fmla="*/ 5122862 w 5122862"/>
              <a:gd name="connsiteY9" fmla="*/ 0 h 4098925"/>
              <a:gd name="connsiteX10" fmla="*/ 5122862 w 5122862"/>
              <a:gd name="connsiteY10" fmla="*/ 462593 h 4098925"/>
              <a:gd name="connsiteX11" fmla="*/ 5122862 w 5122862"/>
              <a:gd name="connsiteY11" fmla="*/ 1048154 h 4098925"/>
              <a:gd name="connsiteX12" fmla="*/ 5122862 w 5122862"/>
              <a:gd name="connsiteY12" fmla="*/ 1715693 h 4098925"/>
              <a:gd name="connsiteX13" fmla="*/ 5122862 w 5122862"/>
              <a:gd name="connsiteY13" fmla="*/ 2342243 h 4098925"/>
              <a:gd name="connsiteX14" fmla="*/ 5122862 w 5122862"/>
              <a:gd name="connsiteY14" fmla="*/ 2886814 h 4098925"/>
              <a:gd name="connsiteX15" fmla="*/ 5122862 w 5122862"/>
              <a:gd name="connsiteY15" fmla="*/ 3513364 h 4098925"/>
              <a:gd name="connsiteX16" fmla="*/ 5122862 w 5122862"/>
              <a:gd name="connsiteY16" fmla="*/ 4098925 h 4098925"/>
              <a:gd name="connsiteX17" fmla="*/ 4553655 w 5122862"/>
              <a:gd name="connsiteY17" fmla="*/ 4098925 h 4098925"/>
              <a:gd name="connsiteX18" fmla="*/ 3881991 w 5122862"/>
              <a:gd name="connsiteY18" fmla="*/ 4098925 h 4098925"/>
              <a:gd name="connsiteX19" fmla="*/ 3210327 w 5122862"/>
              <a:gd name="connsiteY19" fmla="*/ 4098925 h 4098925"/>
              <a:gd name="connsiteX20" fmla="*/ 2589891 w 5122862"/>
              <a:gd name="connsiteY20" fmla="*/ 4098925 h 4098925"/>
              <a:gd name="connsiteX21" fmla="*/ 1969456 w 5122862"/>
              <a:gd name="connsiteY21" fmla="*/ 4098925 h 4098925"/>
              <a:gd name="connsiteX22" fmla="*/ 1349020 w 5122862"/>
              <a:gd name="connsiteY22" fmla="*/ 4098925 h 4098925"/>
              <a:gd name="connsiteX23" fmla="*/ 882271 w 5122862"/>
              <a:gd name="connsiteY23" fmla="*/ 4098925 h 4098925"/>
              <a:gd name="connsiteX24" fmla="*/ 0 w 5122862"/>
              <a:gd name="connsiteY24" fmla="*/ 4098925 h 4098925"/>
              <a:gd name="connsiteX25" fmla="*/ 0 w 5122862"/>
              <a:gd name="connsiteY25" fmla="*/ 3513364 h 4098925"/>
              <a:gd name="connsiteX26" fmla="*/ 0 w 5122862"/>
              <a:gd name="connsiteY26" fmla="*/ 3050771 h 4098925"/>
              <a:gd name="connsiteX27" fmla="*/ 0 w 5122862"/>
              <a:gd name="connsiteY27" fmla="*/ 2424221 h 4098925"/>
              <a:gd name="connsiteX28" fmla="*/ 0 w 5122862"/>
              <a:gd name="connsiteY28" fmla="*/ 1961628 h 4098925"/>
              <a:gd name="connsiteX29" fmla="*/ 0 w 5122862"/>
              <a:gd name="connsiteY29" fmla="*/ 1376068 h 4098925"/>
              <a:gd name="connsiteX30" fmla="*/ 0 w 5122862"/>
              <a:gd name="connsiteY30" fmla="*/ 708528 h 4098925"/>
              <a:gd name="connsiteX31" fmla="*/ 0 w 5122862"/>
              <a:gd name="connsiteY31" fmla="*/ 0 h 409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862" h="4098925" fill="none" extrusionOk="0">
                <a:moveTo>
                  <a:pt x="0" y="0"/>
                </a:moveTo>
                <a:cubicBezTo>
                  <a:pt x="196527" y="-25426"/>
                  <a:pt x="245619" y="45450"/>
                  <a:pt x="466750" y="0"/>
                </a:cubicBezTo>
                <a:cubicBezTo>
                  <a:pt x="687881" y="-45450"/>
                  <a:pt x="912077" y="44421"/>
                  <a:pt x="1035957" y="0"/>
                </a:cubicBezTo>
                <a:cubicBezTo>
                  <a:pt x="1159837" y="-44421"/>
                  <a:pt x="1406905" y="34398"/>
                  <a:pt x="1707621" y="0"/>
                </a:cubicBezTo>
                <a:cubicBezTo>
                  <a:pt x="2008337" y="-34398"/>
                  <a:pt x="1989584" y="39909"/>
                  <a:pt x="2174370" y="0"/>
                </a:cubicBezTo>
                <a:cubicBezTo>
                  <a:pt x="2359156" y="-39909"/>
                  <a:pt x="2585120" y="51969"/>
                  <a:pt x="2794806" y="0"/>
                </a:cubicBezTo>
                <a:cubicBezTo>
                  <a:pt x="3004492" y="-51969"/>
                  <a:pt x="3102530" y="25375"/>
                  <a:pt x="3261555" y="0"/>
                </a:cubicBezTo>
                <a:cubicBezTo>
                  <a:pt x="3420580" y="-25375"/>
                  <a:pt x="3630104" y="35543"/>
                  <a:pt x="3830762" y="0"/>
                </a:cubicBezTo>
                <a:cubicBezTo>
                  <a:pt x="4031420" y="-35543"/>
                  <a:pt x="4264459" y="32878"/>
                  <a:pt x="4451198" y="0"/>
                </a:cubicBezTo>
                <a:cubicBezTo>
                  <a:pt x="4637937" y="-32878"/>
                  <a:pt x="4804132" y="23583"/>
                  <a:pt x="5122862" y="0"/>
                </a:cubicBezTo>
                <a:cubicBezTo>
                  <a:pt x="5145068" y="186646"/>
                  <a:pt x="5118678" y="368363"/>
                  <a:pt x="5122862" y="462593"/>
                </a:cubicBezTo>
                <a:cubicBezTo>
                  <a:pt x="5127046" y="556823"/>
                  <a:pt x="5078205" y="924168"/>
                  <a:pt x="5122862" y="1048154"/>
                </a:cubicBezTo>
                <a:cubicBezTo>
                  <a:pt x="5167519" y="1172140"/>
                  <a:pt x="5105315" y="1461918"/>
                  <a:pt x="5122862" y="1715693"/>
                </a:cubicBezTo>
                <a:cubicBezTo>
                  <a:pt x="5140409" y="1969468"/>
                  <a:pt x="5051933" y="2056225"/>
                  <a:pt x="5122862" y="2342243"/>
                </a:cubicBezTo>
                <a:cubicBezTo>
                  <a:pt x="5193791" y="2628261"/>
                  <a:pt x="5063425" y="2636694"/>
                  <a:pt x="5122862" y="2886814"/>
                </a:cubicBezTo>
                <a:cubicBezTo>
                  <a:pt x="5182299" y="3136934"/>
                  <a:pt x="5089704" y="3337025"/>
                  <a:pt x="5122862" y="3513364"/>
                </a:cubicBezTo>
                <a:cubicBezTo>
                  <a:pt x="5156020" y="3689703"/>
                  <a:pt x="5054394" y="3846339"/>
                  <a:pt x="5122862" y="4098925"/>
                </a:cubicBezTo>
                <a:cubicBezTo>
                  <a:pt x="4852122" y="4153504"/>
                  <a:pt x="4734923" y="4090652"/>
                  <a:pt x="4553655" y="4098925"/>
                </a:cubicBezTo>
                <a:cubicBezTo>
                  <a:pt x="4372387" y="4107198"/>
                  <a:pt x="4033687" y="4038653"/>
                  <a:pt x="3881991" y="4098925"/>
                </a:cubicBezTo>
                <a:cubicBezTo>
                  <a:pt x="3730295" y="4159197"/>
                  <a:pt x="3401072" y="4051655"/>
                  <a:pt x="3210327" y="4098925"/>
                </a:cubicBezTo>
                <a:cubicBezTo>
                  <a:pt x="3019582" y="4146195"/>
                  <a:pt x="2766683" y="4070856"/>
                  <a:pt x="2589891" y="4098925"/>
                </a:cubicBezTo>
                <a:cubicBezTo>
                  <a:pt x="2413099" y="4126994"/>
                  <a:pt x="2122907" y="4035896"/>
                  <a:pt x="1969456" y="4098925"/>
                </a:cubicBezTo>
                <a:cubicBezTo>
                  <a:pt x="1816005" y="4161954"/>
                  <a:pt x="1529984" y="4089032"/>
                  <a:pt x="1349020" y="4098925"/>
                </a:cubicBezTo>
                <a:cubicBezTo>
                  <a:pt x="1168056" y="4108818"/>
                  <a:pt x="979100" y="4081883"/>
                  <a:pt x="882271" y="4098925"/>
                </a:cubicBezTo>
                <a:cubicBezTo>
                  <a:pt x="785442" y="4115967"/>
                  <a:pt x="414219" y="4085102"/>
                  <a:pt x="0" y="4098925"/>
                </a:cubicBezTo>
                <a:cubicBezTo>
                  <a:pt x="-59056" y="3910711"/>
                  <a:pt x="51602" y="3732145"/>
                  <a:pt x="0" y="3513364"/>
                </a:cubicBezTo>
                <a:cubicBezTo>
                  <a:pt x="-51602" y="3294583"/>
                  <a:pt x="24344" y="3277368"/>
                  <a:pt x="0" y="3050771"/>
                </a:cubicBezTo>
                <a:cubicBezTo>
                  <a:pt x="-24344" y="2824174"/>
                  <a:pt x="15460" y="2550556"/>
                  <a:pt x="0" y="2424221"/>
                </a:cubicBezTo>
                <a:cubicBezTo>
                  <a:pt x="-15460" y="2297886"/>
                  <a:pt x="53654" y="2130280"/>
                  <a:pt x="0" y="1961628"/>
                </a:cubicBezTo>
                <a:cubicBezTo>
                  <a:pt x="-53654" y="1792976"/>
                  <a:pt x="48530" y="1597285"/>
                  <a:pt x="0" y="1376068"/>
                </a:cubicBezTo>
                <a:cubicBezTo>
                  <a:pt x="-48530" y="1154851"/>
                  <a:pt x="10490" y="1014617"/>
                  <a:pt x="0" y="708528"/>
                </a:cubicBezTo>
                <a:cubicBezTo>
                  <a:pt x="-10490" y="402439"/>
                  <a:pt x="27053" y="196005"/>
                  <a:pt x="0" y="0"/>
                </a:cubicBezTo>
                <a:close/>
              </a:path>
              <a:path w="5122862" h="4098925" stroke="0" extrusionOk="0">
                <a:moveTo>
                  <a:pt x="0" y="0"/>
                </a:moveTo>
                <a:cubicBezTo>
                  <a:pt x="190603" y="-40879"/>
                  <a:pt x="327719" y="11976"/>
                  <a:pt x="517978" y="0"/>
                </a:cubicBezTo>
                <a:cubicBezTo>
                  <a:pt x="708237" y="-11976"/>
                  <a:pt x="763789" y="27521"/>
                  <a:pt x="933499" y="0"/>
                </a:cubicBezTo>
                <a:cubicBezTo>
                  <a:pt x="1103209" y="-27521"/>
                  <a:pt x="1389212" y="21300"/>
                  <a:pt x="1605163" y="0"/>
                </a:cubicBezTo>
                <a:cubicBezTo>
                  <a:pt x="1821114" y="-21300"/>
                  <a:pt x="2010915" y="60884"/>
                  <a:pt x="2123142" y="0"/>
                </a:cubicBezTo>
                <a:cubicBezTo>
                  <a:pt x="2235369" y="-60884"/>
                  <a:pt x="2507654" y="13635"/>
                  <a:pt x="2641120" y="0"/>
                </a:cubicBezTo>
                <a:cubicBezTo>
                  <a:pt x="2774586" y="-13635"/>
                  <a:pt x="3168754" y="13614"/>
                  <a:pt x="3312784" y="0"/>
                </a:cubicBezTo>
                <a:cubicBezTo>
                  <a:pt x="3456814" y="-13614"/>
                  <a:pt x="3633446" y="38457"/>
                  <a:pt x="3779534" y="0"/>
                </a:cubicBezTo>
                <a:cubicBezTo>
                  <a:pt x="3925622" y="-38457"/>
                  <a:pt x="4189122" y="41179"/>
                  <a:pt x="4451198" y="0"/>
                </a:cubicBezTo>
                <a:cubicBezTo>
                  <a:pt x="4713274" y="-41179"/>
                  <a:pt x="4939269" y="73081"/>
                  <a:pt x="5122862" y="0"/>
                </a:cubicBezTo>
                <a:cubicBezTo>
                  <a:pt x="5188562" y="160171"/>
                  <a:pt x="5095872" y="418439"/>
                  <a:pt x="5122862" y="585561"/>
                </a:cubicBezTo>
                <a:cubicBezTo>
                  <a:pt x="5149852" y="752683"/>
                  <a:pt x="5098677" y="1027543"/>
                  <a:pt x="5122862" y="1171121"/>
                </a:cubicBezTo>
                <a:cubicBezTo>
                  <a:pt x="5147047" y="1314699"/>
                  <a:pt x="5051532" y="1536600"/>
                  <a:pt x="5122862" y="1797671"/>
                </a:cubicBezTo>
                <a:cubicBezTo>
                  <a:pt x="5194192" y="2058742"/>
                  <a:pt x="5108188" y="2113822"/>
                  <a:pt x="5122862" y="2260264"/>
                </a:cubicBezTo>
                <a:cubicBezTo>
                  <a:pt x="5137536" y="2406706"/>
                  <a:pt x="5077106" y="2558544"/>
                  <a:pt x="5122862" y="2845825"/>
                </a:cubicBezTo>
                <a:cubicBezTo>
                  <a:pt x="5168618" y="3133106"/>
                  <a:pt x="5057528" y="3214037"/>
                  <a:pt x="5122862" y="3431386"/>
                </a:cubicBezTo>
                <a:cubicBezTo>
                  <a:pt x="5188196" y="3648735"/>
                  <a:pt x="5092997" y="3864377"/>
                  <a:pt x="5122862" y="4098925"/>
                </a:cubicBezTo>
                <a:cubicBezTo>
                  <a:pt x="4938019" y="4160266"/>
                  <a:pt x="4701563" y="4028603"/>
                  <a:pt x="4502426" y="4098925"/>
                </a:cubicBezTo>
                <a:cubicBezTo>
                  <a:pt x="4303289" y="4169247"/>
                  <a:pt x="4118916" y="4097695"/>
                  <a:pt x="3933220" y="4098925"/>
                </a:cubicBezTo>
                <a:cubicBezTo>
                  <a:pt x="3747524" y="4100155"/>
                  <a:pt x="3608930" y="4093016"/>
                  <a:pt x="3517699" y="4098925"/>
                </a:cubicBezTo>
                <a:cubicBezTo>
                  <a:pt x="3426468" y="4104834"/>
                  <a:pt x="3187975" y="4063392"/>
                  <a:pt x="3050949" y="4098925"/>
                </a:cubicBezTo>
                <a:cubicBezTo>
                  <a:pt x="2913923" y="4134458"/>
                  <a:pt x="2699966" y="4051865"/>
                  <a:pt x="2379285" y="4098925"/>
                </a:cubicBezTo>
                <a:cubicBezTo>
                  <a:pt x="2058604" y="4145985"/>
                  <a:pt x="1998124" y="4062732"/>
                  <a:pt x="1810078" y="4098925"/>
                </a:cubicBezTo>
                <a:cubicBezTo>
                  <a:pt x="1622032" y="4135118"/>
                  <a:pt x="1502862" y="4047382"/>
                  <a:pt x="1343328" y="4098925"/>
                </a:cubicBezTo>
                <a:cubicBezTo>
                  <a:pt x="1183794" y="4150468"/>
                  <a:pt x="1029602" y="4041354"/>
                  <a:pt x="774121" y="4098925"/>
                </a:cubicBezTo>
                <a:cubicBezTo>
                  <a:pt x="518640" y="4156496"/>
                  <a:pt x="298553" y="4094849"/>
                  <a:pt x="0" y="4098925"/>
                </a:cubicBezTo>
                <a:cubicBezTo>
                  <a:pt x="-24347" y="3979334"/>
                  <a:pt x="30142" y="3762409"/>
                  <a:pt x="0" y="3636332"/>
                </a:cubicBezTo>
                <a:cubicBezTo>
                  <a:pt x="-30142" y="3510255"/>
                  <a:pt x="20644" y="3322494"/>
                  <a:pt x="0" y="3009782"/>
                </a:cubicBezTo>
                <a:cubicBezTo>
                  <a:pt x="-20644" y="2697070"/>
                  <a:pt x="55148" y="2691955"/>
                  <a:pt x="0" y="2506200"/>
                </a:cubicBezTo>
                <a:cubicBezTo>
                  <a:pt x="-55148" y="2320445"/>
                  <a:pt x="21770" y="2115981"/>
                  <a:pt x="0" y="1838661"/>
                </a:cubicBezTo>
                <a:cubicBezTo>
                  <a:pt x="-21770" y="1561341"/>
                  <a:pt x="4781" y="1544708"/>
                  <a:pt x="0" y="1294089"/>
                </a:cubicBezTo>
                <a:cubicBezTo>
                  <a:pt x="-4781" y="1043470"/>
                  <a:pt x="1153" y="1052106"/>
                  <a:pt x="0" y="831496"/>
                </a:cubicBezTo>
                <a:cubicBezTo>
                  <a:pt x="-1153" y="610886"/>
                  <a:pt x="10787" y="277616"/>
                  <a:pt x="0" y="0"/>
                </a:cubicBezTo>
                <a:close/>
              </a:path>
            </a:pathLst>
          </a:custGeom>
          <a:ln w="28575">
            <a:solidFill>
              <a:schemeClr val="accent1"/>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0" indent="0">
              <a:buNone/>
            </a:pPr>
            <a:r>
              <a:rPr lang="fi-FI" dirty="0"/>
              <a:t>Valtakunnan metsien (VMI) 12/13. inventoinnin mukaan metsäojitettua suoalaa on Suomessa 4,86 milj. ha.</a:t>
            </a:r>
          </a:p>
          <a:p>
            <a:pPr marL="0" indent="0">
              <a:buNone/>
            </a:pPr>
            <a:r>
              <a:rPr lang="fi-FI" dirty="0"/>
              <a:t>Tämän lisäksi ojitettuja kangasmaita, joista osa on ojitushetkellä ollut suota, on 1,24 milj. ha.</a:t>
            </a:r>
          </a:p>
          <a:p>
            <a:pPr marL="0" indent="0">
              <a:buNone/>
            </a:pPr>
            <a:r>
              <a:rPr lang="fi-FI" dirty="0"/>
              <a:t>Suometsissä kasvavan puuston tilavuus on noin 649 milj. m3 , joka on 25 % Suomen metsävarannosta.</a:t>
            </a:r>
          </a:p>
          <a:p>
            <a:pPr marL="0" indent="0">
              <a:buNone/>
            </a:pPr>
            <a:r>
              <a:rPr lang="fi-FI" dirty="0">
                <a:hlinkClick r:id="rId2"/>
              </a:rPr>
              <a:t>Luonnonvarakeskus, Tilastotietokanta, Metsätilastot</a:t>
            </a:r>
            <a:endParaRPr lang="fi-FI" dirty="0"/>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355692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fontScale="90000"/>
          </a:bodyPr>
          <a:lstStyle/>
          <a:p>
            <a:r>
              <a:rPr lang="fi-FI" dirty="0"/>
              <a:t>Metsätalouden vaikutukset suoluontoon 1</a:t>
            </a:r>
          </a:p>
        </p:txBody>
      </p:sp>
      <p:pic>
        <p:nvPicPr>
          <p:cNvPr id="8" name="Kuva 7" descr="Suojelu ja virkistyskäyttö eivät vaikuta suon monimuotoisuuteen, laidunnuksella ja niitolla on jonkin verran vaikutusta. Metsäojitus vaikuttaa ja osin hävittää suon monimuotoisuuden. Rakentaminen vähintään muuttaa, mutta yleensä hävittää monimuotoisuuden, samoin teollinen turpeennosto, pellon raivaus ja tekoaltaiden rakentaminen.">
            <a:hlinkClick r:id="rId2"/>
            <a:extLst>
              <a:ext uri="{FF2B5EF4-FFF2-40B4-BE49-F238E27FC236}">
                <a16:creationId xmlns:a16="http://schemas.microsoft.com/office/drawing/2014/main" id="{BF34CBE1-3CFA-CBBC-D9CF-890B2A981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97" y="1824434"/>
            <a:ext cx="6785436" cy="4069433"/>
          </a:xfrm>
          <a:prstGeom prst="rect">
            <a:avLst/>
          </a:prstGeom>
        </p:spPr>
      </p:pic>
      <p:sp>
        <p:nvSpPr>
          <p:cNvPr id="10" name="Sisällön paikkamerkki 9">
            <a:extLst>
              <a:ext uri="{FF2B5EF4-FFF2-40B4-BE49-F238E27FC236}">
                <a16:creationId xmlns:a16="http://schemas.microsoft.com/office/drawing/2014/main" id="{25E457DC-522F-AC45-F053-32029BAFC763}"/>
              </a:ext>
            </a:extLst>
          </p:cNvPr>
          <p:cNvSpPr>
            <a:spLocks noGrp="1"/>
          </p:cNvSpPr>
          <p:nvPr>
            <p:ph sz="half" idx="2"/>
          </p:nvPr>
        </p:nvSpPr>
        <p:spPr>
          <a:xfrm>
            <a:off x="7465924" y="1809750"/>
            <a:ext cx="3837075" cy="4098925"/>
          </a:xfrm>
        </p:spPr>
        <p:txBody>
          <a:bodyPr>
            <a:normAutofit/>
          </a:bodyPr>
          <a:lstStyle/>
          <a:p>
            <a:pPr marL="0" indent="0">
              <a:buNone/>
            </a:pPr>
            <a:r>
              <a:rPr lang="fi-FI" dirty="0"/>
              <a:t>Suon käyttötavan vaikutus suon luontaiseen eliölajistoon ja luontotyyppeihin. </a:t>
            </a:r>
          </a:p>
          <a:p>
            <a:pPr marL="0" indent="0">
              <a:buNone/>
            </a:pPr>
            <a:r>
              <a:rPr lang="fi-FI" sz="1400" dirty="0"/>
              <a:t>Kuva: Kaisu </a:t>
            </a:r>
            <a:r>
              <a:rPr lang="fi-FI" sz="1400" dirty="0" err="1"/>
              <a:t>Aapala</a:t>
            </a:r>
            <a:endParaRPr lang="fi-FI" sz="1400" dirty="0"/>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75952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fontScale="90000"/>
          </a:bodyPr>
          <a:lstStyle/>
          <a:p>
            <a:r>
              <a:rPr lang="fi-FI" dirty="0"/>
              <a:t>Metsätalouden vaikutukset suoluontoon 2</a:t>
            </a:r>
          </a:p>
        </p:txBody>
      </p:sp>
      <p:pic>
        <p:nvPicPr>
          <p:cNvPr id="3" name="Sisällön paikkamerkki 2" descr="Pylväskaavio, joka kuvaa ojikoiden, muuttumien ja turvekankaiden pinta-alan kehitystä metsäojitetuilla soilla 1960-luvulta vuoteen 2018.&#10;Ojikot: pinta-ala laskenut 1800 tuhannesta hehtaarista alle 100 tuhanteen hehtaariin. Muuttumien ala ensin noussut 900 tuhannesta hehtaarista 3100 tuhanteen hehtaariin ja sittemmin laskenut 1250 tuhanteen hehtaariin. Turvekankaiden ala kasvanut 400 tuhannesta hehtaarista 3300 tuhanteen hehtaariin.">
            <a:hlinkClick r:id="rId2"/>
            <a:extLst>
              <a:ext uri="{FF2B5EF4-FFF2-40B4-BE49-F238E27FC236}">
                <a16:creationId xmlns:a16="http://schemas.microsoft.com/office/drawing/2014/main" id="{1609ABB5-D1CF-BFFF-DD39-13E6FD77D18C}"/>
              </a:ext>
            </a:extLst>
          </p:cNvPr>
          <p:cNvPicPr>
            <a:picLocks noGrp="1" noChangeAspect="1"/>
          </p:cNvPicPr>
          <p:nvPr>
            <p:ph sz="half" idx="1"/>
          </p:nvPr>
        </p:nvPicPr>
        <p:blipFill>
          <a:blip r:embed="rId3"/>
          <a:stretch>
            <a:fillRect/>
          </a:stretch>
        </p:blipFill>
        <p:spPr>
          <a:xfrm>
            <a:off x="803275" y="2242319"/>
            <a:ext cx="5092700" cy="3233787"/>
          </a:xfrm>
        </p:spPr>
      </p:pic>
      <p:sp>
        <p:nvSpPr>
          <p:cNvPr id="10" name="Sisällön paikkamerkki 9">
            <a:extLst>
              <a:ext uri="{FF2B5EF4-FFF2-40B4-BE49-F238E27FC236}">
                <a16:creationId xmlns:a16="http://schemas.microsoft.com/office/drawing/2014/main" id="{25E457DC-522F-AC45-F053-32029BAFC763}"/>
              </a:ext>
            </a:extLst>
          </p:cNvPr>
          <p:cNvSpPr>
            <a:spLocks noGrp="1"/>
          </p:cNvSpPr>
          <p:nvPr>
            <p:ph sz="half" idx="2"/>
          </p:nvPr>
        </p:nvSpPr>
        <p:spPr>
          <a:xfrm>
            <a:off x="6179410" y="1810139"/>
            <a:ext cx="5123590" cy="4098024"/>
          </a:xfrm>
        </p:spPr>
        <p:txBody>
          <a:bodyPr>
            <a:noAutofit/>
          </a:bodyPr>
          <a:lstStyle/>
          <a:p>
            <a:pPr marL="0" indent="0">
              <a:buNone/>
            </a:pPr>
            <a:r>
              <a:rPr lang="fi-FI" sz="1800" dirty="0"/>
              <a:t>Ojikoiden, muuttumien ja turvekankaiden pinta-alan kehitys metsäojitetuilla soilla 1960-luvulta alkaen.</a:t>
            </a:r>
          </a:p>
          <a:p>
            <a:pPr marL="0" indent="0">
              <a:buNone/>
            </a:pPr>
            <a:r>
              <a:rPr lang="fi-FI" sz="1800" dirty="0">
                <a:solidFill>
                  <a:schemeClr val="accent1"/>
                </a:solidFill>
              </a:rPr>
              <a:t>Ojikot</a:t>
            </a:r>
            <a:r>
              <a:rPr lang="fi-FI" sz="1800" dirty="0"/>
              <a:t> ovat soita, joilla ojituksen kuivattava vaikutus ei ole vielä aiheuttanut merkittäviä muutoksia suokasvillisuudessa tai puustossa. </a:t>
            </a:r>
            <a:r>
              <a:rPr lang="fi-FI" sz="1800" dirty="0">
                <a:solidFill>
                  <a:schemeClr val="accent1"/>
                </a:solidFill>
              </a:rPr>
              <a:t>Muuttumilla</a:t>
            </a:r>
            <a:r>
              <a:rPr lang="fi-FI" sz="1800" dirty="0"/>
              <a:t> puuston kasvu on kiihtynyt tai suo on metsittynyt, vaikka aluskasvillisuudessa on suokasvillisuuden piirteitä vielä merkittävästi jäljellä. </a:t>
            </a:r>
            <a:r>
              <a:rPr lang="fi-FI" sz="1800" dirty="0">
                <a:solidFill>
                  <a:schemeClr val="accent1"/>
                </a:solidFill>
              </a:rPr>
              <a:t>Turvekankaiksi</a:t>
            </a:r>
            <a:r>
              <a:rPr lang="fi-FI" sz="1800" dirty="0"/>
              <a:t> luokitellaan suometsät, joiden aluskasvillisuus on muuttunut suokasvillisuudesta selvästi poikkeavaksi ja enimmäkseen kangasmetsäkasvillisuutta muistuttavaksi (Laine ym. 2018). </a:t>
            </a:r>
          </a:p>
          <a:p>
            <a:pPr marL="0" indent="0">
              <a:buNone/>
            </a:pPr>
            <a:r>
              <a:rPr lang="fi-FI" sz="1800" dirty="0"/>
              <a:t>Tiedot: valtakunnan metsien inventointi 5–12, </a:t>
            </a:r>
            <a:r>
              <a:rPr lang="fi-FI" sz="1800" dirty="0">
                <a:hlinkClick r:id="rId4"/>
              </a:rPr>
              <a:t>https://stat.luke.fi/metsavarat </a:t>
            </a:r>
            <a:r>
              <a:rPr lang="fi-FI" sz="1800" dirty="0"/>
              <a:t>.</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330025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fontScale="90000"/>
          </a:bodyPr>
          <a:lstStyle/>
          <a:p>
            <a:r>
              <a:rPr lang="fi-FI" dirty="0"/>
              <a:t>Turvetuotanto</a:t>
            </a:r>
            <a:br>
              <a:rPr lang="fi-FI" dirty="0"/>
            </a:br>
            <a:endParaRPr lang="fi-FI" dirty="0"/>
          </a:p>
        </p:txBody>
      </p:sp>
      <p:pic>
        <p:nvPicPr>
          <p:cNvPr id="6" name="Sisällön paikkamerkki 5" descr="Kaavio turvemaiden käytöstä Suomessa.&#10;Ojittamaton 32%&#10;Suojelu 13,2%&#10;Turvetuotanto 0,8%&#10;Maatalous 2,8%&#10;Metsätalous 54,2%">
            <a:hlinkClick r:id="rId2"/>
            <a:extLst>
              <a:ext uri="{FF2B5EF4-FFF2-40B4-BE49-F238E27FC236}">
                <a16:creationId xmlns:a16="http://schemas.microsoft.com/office/drawing/2014/main" id="{4C54F20D-C4C4-2784-3290-C926A23BE891}"/>
              </a:ext>
            </a:extLst>
          </p:cNvPr>
          <p:cNvPicPr>
            <a:picLocks noGrp="1" noChangeAspect="1"/>
          </p:cNvPicPr>
          <p:nvPr>
            <p:ph sz="half" idx="1"/>
          </p:nvPr>
        </p:nvPicPr>
        <p:blipFill>
          <a:blip r:embed="rId3"/>
          <a:stretch>
            <a:fillRect/>
          </a:stretch>
        </p:blipFill>
        <p:spPr>
          <a:xfrm>
            <a:off x="803275" y="1983401"/>
            <a:ext cx="5092700" cy="3751622"/>
          </a:xfrm>
        </p:spPr>
      </p:pic>
      <p:sp>
        <p:nvSpPr>
          <p:cNvPr id="7" name="Tekstiruutu 6">
            <a:extLst>
              <a:ext uri="{FF2B5EF4-FFF2-40B4-BE49-F238E27FC236}">
                <a16:creationId xmlns:a16="http://schemas.microsoft.com/office/drawing/2014/main" id="{D5F9F8D8-BDD3-8924-97C9-2CE5EC5E4B77}"/>
              </a:ext>
            </a:extLst>
          </p:cNvPr>
          <p:cNvSpPr txBox="1"/>
          <p:nvPr/>
        </p:nvSpPr>
        <p:spPr>
          <a:xfrm>
            <a:off x="952409" y="5735023"/>
            <a:ext cx="5143591" cy="307777"/>
          </a:xfrm>
          <a:prstGeom prst="rect">
            <a:avLst/>
          </a:prstGeom>
          <a:noFill/>
        </p:spPr>
        <p:txBody>
          <a:bodyPr wrap="square" rtlCol="0">
            <a:spAutoFit/>
          </a:bodyPr>
          <a:lstStyle/>
          <a:p>
            <a:r>
              <a:rPr lang="fi-FI" sz="1400" dirty="0"/>
              <a:t>Kuvan lähde: </a:t>
            </a:r>
            <a:r>
              <a:rPr lang="fi-FI" sz="1400" dirty="0">
                <a:hlinkClick r:id="rId4"/>
              </a:rPr>
              <a:t>https://www.bioenergia.fi/tietopankki/turve/</a:t>
            </a:r>
            <a:endParaRPr lang="fi-FI" sz="1400" dirty="0"/>
          </a:p>
        </p:txBody>
      </p:sp>
      <p:sp>
        <p:nvSpPr>
          <p:cNvPr id="10" name="Sisällön paikkamerkki 9">
            <a:extLst>
              <a:ext uri="{FF2B5EF4-FFF2-40B4-BE49-F238E27FC236}">
                <a16:creationId xmlns:a16="http://schemas.microsoft.com/office/drawing/2014/main" id="{25E457DC-522F-AC45-F053-32029BAFC763}"/>
              </a:ext>
            </a:extLst>
          </p:cNvPr>
          <p:cNvSpPr>
            <a:spLocks noGrp="1"/>
          </p:cNvSpPr>
          <p:nvPr>
            <p:ph sz="half" idx="2"/>
          </p:nvPr>
        </p:nvSpPr>
        <p:spPr>
          <a:xfrm>
            <a:off x="6179410" y="1810139"/>
            <a:ext cx="5123590" cy="4098024"/>
          </a:xfrm>
        </p:spPr>
        <p:txBody>
          <a:bodyPr>
            <a:noAutofit/>
          </a:bodyPr>
          <a:lstStyle/>
          <a:p>
            <a:pPr marL="0" indent="0">
              <a:buNone/>
            </a:pPr>
            <a:r>
              <a:rPr lang="fi-FI" sz="1800" dirty="0"/>
              <a:t>Turvetuotannon osuus Suomen turvemaiden käytöstä on alle 1 %.</a:t>
            </a:r>
          </a:p>
          <a:p>
            <a:pPr marL="0" indent="0">
              <a:buNone/>
            </a:pPr>
            <a:r>
              <a:rPr lang="fi-FI" sz="1800" dirty="0"/>
              <a:t>Turvetuotannon vaikutukset suoluontoon ovat merkittävät, sillä turvetuotanto hävittää kokonaan suoluonnon alueelta, jolta turvetta nostetaan. (</a:t>
            </a:r>
            <a:r>
              <a:rPr lang="fi-FI" sz="1800" dirty="0">
                <a:hlinkClick r:id="rId5"/>
              </a:rPr>
              <a:t>www.ymparisto.fi/turvetuotanto</a:t>
            </a:r>
            <a:r>
              <a:rPr lang="fi-FI" sz="1800" dirty="0"/>
              <a:t>)</a:t>
            </a:r>
          </a:p>
          <a:p>
            <a:pPr marL="0" indent="0">
              <a:buNone/>
            </a:pPr>
            <a:r>
              <a:rPr lang="fi-FI" sz="1800" dirty="0"/>
              <a:t>Turvetuotannon ja turpeen energiakäytön ilmasto- ja vesistöpäästöt ovat mittavat.</a:t>
            </a:r>
          </a:p>
          <a:p>
            <a:pPr marL="0" indent="0">
              <a:buNone/>
            </a:pPr>
            <a:r>
              <a:rPr lang="fi-FI" sz="1800" dirty="0"/>
              <a:t>Turvetuotannosta ollaan hiljalleen luopumassa mm. kansainvälisten ilmastotavoitteiden vuoksi.</a:t>
            </a:r>
          </a:p>
          <a:p>
            <a:pPr marL="0" indent="0">
              <a:buNone/>
            </a:pPr>
            <a:r>
              <a:rPr lang="fi-FI" sz="1800" dirty="0"/>
              <a:t>Käytöstä poistettuja tuotantoalueita on mm. metsitetty, otettu maatalouskäyttöön tai niistä on tehty kosteikkoja. Jälkikäyttövaihtoehtoja on monia ja ne on suunniteltava kohteeseen sopiviksi. Aiheesta on vielä melko vähän tutkimustietoa. </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26446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ctrTitle"/>
          </p:nvPr>
        </p:nvSpPr>
        <p:spPr>
          <a:xfrm>
            <a:off x="803055" y="759921"/>
            <a:ext cx="10499945" cy="792090"/>
          </a:xfrm>
        </p:spPr>
        <p:txBody>
          <a:bodyPr/>
          <a:lstStyle/>
          <a:p>
            <a:r>
              <a:rPr lang="fi-FI" dirty="0"/>
              <a:t>Tehtäviä</a:t>
            </a:r>
          </a:p>
        </p:txBody>
      </p:sp>
      <p:sp>
        <p:nvSpPr>
          <p:cNvPr id="6" name="Sisällön paikkamerkki 5">
            <a:extLst>
              <a:ext uri="{FF2B5EF4-FFF2-40B4-BE49-F238E27FC236}">
                <a16:creationId xmlns:a16="http://schemas.microsoft.com/office/drawing/2014/main" id="{C45645AB-21D8-365A-4BA3-20B6A3D5383B}"/>
              </a:ext>
            </a:extLst>
          </p:cNvPr>
          <p:cNvSpPr>
            <a:spLocks noGrp="1"/>
          </p:cNvSpPr>
          <p:nvPr>
            <p:ph sz="half" idx="1"/>
          </p:nvPr>
        </p:nvSpPr>
        <p:spPr>
          <a:xfrm>
            <a:off x="803275" y="1809750"/>
            <a:ext cx="5092700" cy="4427538"/>
          </a:xfrm>
        </p:spPr>
        <p:txBody>
          <a:bodyPr>
            <a:normAutofit fontScale="85000" lnSpcReduction="20000"/>
          </a:bodyPr>
          <a:lstStyle/>
          <a:p>
            <a:pPr marL="0" indent="0">
              <a:buNone/>
            </a:pPr>
            <a:r>
              <a:rPr lang="fi-FI" dirty="0"/>
              <a:t>Tutustu </a:t>
            </a:r>
            <a:r>
              <a:rPr lang="fi-FI" dirty="0">
                <a:hlinkClick r:id="rId2"/>
              </a:rPr>
              <a:t>Luonnonvarakeskuksen Tilastotietokantaan</a:t>
            </a:r>
            <a:endParaRPr lang="fi-FI" dirty="0"/>
          </a:p>
          <a:p>
            <a:pPr marL="0" indent="0">
              <a:buNone/>
            </a:pPr>
            <a:r>
              <a:rPr lang="fi-FI" dirty="0"/>
              <a:t>Selvitä tietokannan avulla:</a:t>
            </a:r>
          </a:p>
          <a:p>
            <a:pPr marL="0" indent="0">
              <a:buNone/>
            </a:pPr>
            <a:r>
              <a:rPr lang="fi-FI" dirty="0"/>
              <a:t>Millä tavalla ojitettujen soiden määrä on muuttunut koko maan tasolla vuosien 1964-1970 Valtakunnan metsien inventoinnista viimeisimpään, vuosina 2018-2022 toteutettuun inventointiin.</a:t>
            </a:r>
          </a:p>
          <a:p>
            <a:pPr marL="0" indent="0">
              <a:buNone/>
            </a:pPr>
            <a:r>
              <a:rPr lang="fi-FI" dirty="0"/>
              <a:t>Miten metsiköiden ikäluokat metsämaalla ovat muuttuneet VMI 3 (1951-1953) ja VMI 12/13 (2018-2022) välisenä aikana koko maassa sekä Etelä- ja Pohjois-Suomessa. Pohdi, mistä muutos voisi johtua.</a:t>
            </a:r>
          </a:p>
          <a:p>
            <a:pPr marL="0" indent="0">
              <a:buNone/>
            </a:pPr>
            <a:r>
              <a:rPr lang="fi-FI" dirty="0"/>
              <a:t>Tutki, millä tavalla uhanalaisten suolajien määrä on muuttunut vuodesta 2000 vuoteen 2019.</a:t>
            </a:r>
          </a:p>
          <a:p>
            <a:pPr marL="0" indent="0">
              <a:buNone/>
            </a:pPr>
            <a:r>
              <a:rPr lang="fi-FI" dirty="0"/>
              <a:t>Selvitä, miten ojitustoiminta on uudistunut  viimeisen 100 vuoden aikana.</a:t>
            </a:r>
          </a:p>
        </p:txBody>
      </p:sp>
      <p:pic>
        <p:nvPicPr>
          <p:cNvPr id="9" name="Sisällön paikkamerkki 8">
            <a:extLst>
              <a:ext uri="{FF2B5EF4-FFF2-40B4-BE49-F238E27FC236}">
                <a16:creationId xmlns:a16="http://schemas.microsoft.com/office/drawing/2014/main" id="{6DB7DB0D-E25F-30A6-4833-577C3608DDB0}"/>
              </a:ext>
              <a:ext uri="{C183D7F6-B498-43B3-948B-1728B52AA6E4}">
                <adec:decorative xmlns:adec="http://schemas.microsoft.com/office/drawing/2017/decorative" val="1"/>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80138" y="1938139"/>
            <a:ext cx="5122862" cy="3842146"/>
          </a:xfrm>
          <a:ln>
            <a:noFill/>
          </a:ln>
          <a:effectLst>
            <a:softEdge rad="112500"/>
          </a:effectLst>
        </p:spPr>
      </p:pic>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lstStyle/>
          <a:p>
            <a:r>
              <a:rPr lang="fi-FI" dirty="0"/>
              <a:t>2024</a:t>
            </a:r>
          </a:p>
        </p:txBody>
      </p:sp>
    </p:spTree>
    <p:extLst>
      <p:ext uri="{BB962C8B-B14F-4D97-AF65-F5344CB8AC3E}">
        <p14:creationId xmlns:p14="http://schemas.microsoft.com/office/powerpoint/2010/main" val="403405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7C4EF11-EE4A-DD08-991A-22785F1CC716}"/>
              </a:ext>
            </a:extLst>
          </p:cNvPr>
          <p:cNvSpPr>
            <a:spLocks noGrp="1"/>
          </p:cNvSpPr>
          <p:nvPr>
            <p:ph type="ctrTitle"/>
          </p:nvPr>
        </p:nvSpPr>
        <p:spPr/>
        <p:txBody>
          <a:bodyPr/>
          <a:lstStyle/>
          <a:p>
            <a:r>
              <a:rPr lang="fi-FI" dirty="0"/>
              <a:t>Lähteet</a:t>
            </a:r>
          </a:p>
        </p:txBody>
      </p:sp>
      <p:sp>
        <p:nvSpPr>
          <p:cNvPr id="2" name="Tekstin paikkamerkki 1">
            <a:extLst>
              <a:ext uri="{FF2B5EF4-FFF2-40B4-BE49-F238E27FC236}">
                <a16:creationId xmlns:a16="http://schemas.microsoft.com/office/drawing/2014/main" id="{84604A8E-A51A-097D-B55D-6E2AD222F881}"/>
              </a:ext>
            </a:extLst>
          </p:cNvPr>
          <p:cNvSpPr>
            <a:spLocks noGrp="1"/>
          </p:cNvSpPr>
          <p:nvPr>
            <p:ph type="body" idx="10"/>
          </p:nvPr>
        </p:nvSpPr>
        <p:spPr/>
        <p:txBody>
          <a:bodyPr>
            <a:normAutofit/>
          </a:bodyPr>
          <a:lstStyle/>
          <a:p>
            <a:pPr marL="0" indent="0">
              <a:buNone/>
            </a:pPr>
            <a:r>
              <a:rPr lang="fi-FI" sz="1400" noProof="0" dirty="0" err="1">
                <a:hlinkClick r:id="rId2"/>
              </a:rPr>
              <a:t>Kareksela</a:t>
            </a:r>
            <a:r>
              <a:rPr lang="fi-FI" sz="1400" noProof="0" dirty="0">
                <a:hlinkClick r:id="rId2"/>
              </a:rPr>
              <a:t>, S., Ojanen, P., </a:t>
            </a:r>
            <a:r>
              <a:rPr lang="fi-FI" sz="1400" noProof="0" dirty="0" err="1">
                <a:hlinkClick r:id="rId2"/>
              </a:rPr>
              <a:t>Aapala</a:t>
            </a:r>
            <a:r>
              <a:rPr lang="fi-FI" sz="1400" noProof="0" dirty="0">
                <a:hlinkClick r:id="rId2"/>
              </a:rPr>
              <a:t>, K., Haapalehto, T., Ilmonen, J., Koskinen, M., Laiho, R., Laine, A., </a:t>
            </a:r>
            <a:r>
              <a:rPr lang="fi-FI" sz="1400" noProof="0" dirty="0" err="1">
                <a:hlinkClick r:id="rId2"/>
              </a:rPr>
              <a:t>Maanavilja</a:t>
            </a:r>
            <a:r>
              <a:rPr lang="fi-FI" sz="1400" noProof="0" dirty="0">
                <a:hlinkClick r:id="rId2"/>
              </a:rPr>
              <a:t>, L., Marttila, H., Minkkinen, K., Nieminen, M., Ronkanen, A.-K., </a:t>
            </a:r>
            <a:r>
              <a:rPr lang="fi-FI" sz="1400" noProof="0" dirty="0" err="1">
                <a:hlinkClick r:id="rId2"/>
              </a:rPr>
              <a:t>Sallantaus</a:t>
            </a:r>
            <a:r>
              <a:rPr lang="fi-FI" sz="1400" noProof="0" dirty="0">
                <a:hlinkClick r:id="rId2"/>
              </a:rPr>
              <a:t>, T., </a:t>
            </a:r>
            <a:r>
              <a:rPr lang="fi-FI" sz="1400" noProof="0" dirty="0" err="1">
                <a:hlinkClick r:id="rId2"/>
              </a:rPr>
              <a:t>Sarkkola</a:t>
            </a:r>
            <a:r>
              <a:rPr lang="fi-FI" sz="1400" noProof="0" dirty="0">
                <a:hlinkClick r:id="rId2"/>
              </a:rPr>
              <a:t>, S., Tolvanen, A., </a:t>
            </a:r>
            <a:r>
              <a:rPr lang="fi-FI" sz="1400" noProof="0" dirty="0" err="1">
                <a:hlinkClick r:id="rId2"/>
              </a:rPr>
              <a:t>Tuittila</a:t>
            </a:r>
            <a:r>
              <a:rPr lang="fi-FI" sz="1400" noProof="0" dirty="0">
                <a:hlinkClick r:id="rId2"/>
              </a:rPr>
              <a:t>, E.-S. ja </a:t>
            </a:r>
            <a:r>
              <a:rPr lang="fi-FI" sz="1400" noProof="0" dirty="0" err="1">
                <a:hlinkClick r:id="rId2"/>
              </a:rPr>
              <a:t>Vasander</a:t>
            </a:r>
            <a:r>
              <a:rPr lang="fi-FI" sz="1400" noProof="0" dirty="0">
                <a:hlinkClick r:id="rId2"/>
              </a:rPr>
              <a:t>, H. 2021. Soiden ennallistamisen suoluonto-, vesistö-, ja ilmastovaikutukset. Vertaisarvioitu raportti. Suomen Luontopaneelin julkaisuja 3b/2021.</a:t>
            </a:r>
            <a:endParaRPr lang="fi-FI" sz="1400" dirty="0"/>
          </a:p>
          <a:p>
            <a:pPr marL="0" indent="0">
              <a:buNone/>
            </a:pPr>
            <a:r>
              <a:rPr lang="fi-FI" sz="1400" b="0" dirty="0">
                <a:hlinkClick r:id="rId3"/>
              </a:rPr>
              <a:t>Ojituksen vaikutus luonnon monimuotoisuuteen, ilmastoon ja vesistöihin – yhteenveto</a:t>
            </a:r>
            <a:br>
              <a:rPr lang="fi-FI" sz="1400" b="0" dirty="0"/>
            </a:br>
            <a:r>
              <a:rPr lang="fi-FI" sz="1400" b="0" dirty="0"/>
              <a:t>Paavo Ojanen</a:t>
            </a:r>
            <a:r>
              <a:rPr lang="fi-FI" sz="1400" b="0" baseline="30000" dirty="0"/>
              <a:t>1</a:t>
            </a:r>
            <a:r>
              <a:rPr lang="fi-FI" sz="1400" b="0" dirty="0"/>
              <a:t>, Kaisu Aapala</a:t>
            </a:r>
            <a:r>
              <a:rPr lang="fi-FI" sz="1400" b="0" baseline="30000" dirty="0"/>
              <a:t>2</a:t>
            </a:r>
            <a:r>
              <a:rPr lang="fi-FI" sz="1400" b="0" dirty="0"/>
              <a:t>, Juha-Pekka Hotanen</a:t>
            </a:r>
            <a:r>
              <a:rPr lang="fi-FI" sz="1400" b="0" baseline="30000" dirty="0"/>
              <a:t>3</a:t>
            </a:r>
            <a:r>
              <a:rPr lang="fi-FI" sz="1400" b="0" dirty="0"/>
              <a:t>, Aira Kokko</a:t>
            </a:r>
            <a:r>
              <a:rPr lang="fi-FI" sz="1400" b="0" baseline="30000" dirty="0"/>
              <a:t>2</a:t>
            </a:r>
            <a:r>
              <a:rPr lang="fi-FI" sz="1400" b="0" dirty="0"/>
              <a:t>, Pirkko Kortelainen</a:t>
            </a:r>
            <a:r>
              <a:rPr lang="fi-FI" sz="1400" b="0" baseline="30000" dirty="0"/>
              <a:t>2</a:t>
            </a:r>
            <a:r>
              <a:rPr lang="fi-FI" sz="1400" b="0" dirty="0"/>
              <a:t>, Hannu Marttila</a:t>
            </a:r>
            <a:r>
              <a:rPr lang="fi-FI" sz="1400" b="0" baseline="30000" dirty="0"/>
              <a:t>4</a:t>
            </a:r>
            <a:r>
              <a:rPr lang="fi-FI" sz="1400" b="0" dirty="0"/>
              <a:t>, Mika Nieminen</a:t>
            </a:r>
            <a:r>
              <a:rPr lang="fi-FI" sz="1400" b="0" baseline="30000" dirty="0"/>
              <a:t>3</a:t>
            </a:r>
            <a:r>
              <a:rPr lang="fi-FI" sz="1400" b="0" dirty="0"/>
              <a:t>, Tiina M. Nieminen</a:t>
            </a:r>
            <a:r>
              <a:rPr lang="fi-FI" sz="1400" b="0" baseline="30000" dirty="0"/>
              <a:t>3</a:t>
            </a:r>
            <a:r>
              <a:rPr lang="fi-FI" sz="1400" b="0" dirty="0"/>
              <a:t>, Pekka Punttila</a:t>
            </a:r>
            <a:r>
              <a:rPr lang="fi-FI" sz="1400" b="0" baseline="30000" dirty="0"/>
              <a:t>2</a:t>
            </a:r>
            <a:r>
              <a:rPr lang="fi-FI" sz="1400" b="0" dirty="0"/>
              <a:t>, Sakari Rehell</a:t>
            </a:r>
            <a:r>
              <a:rPr lang="fi-FI" sz="1400" b="0" baseline="30000" dirty="0"/>
              <a:t>5</a:t>
            </a:r>
            <a:r>
              <a:rPr lang="fi-FI" sz="1400" b="0" dirty="0"/>
              <a:t>, Tapani Sallantaus</a:t>
            </a:r>
            <a:r>
              <a:rPr lang="fi-FI" sz="1400" b="0" baseline="30000" dirty="0"/>
              <a:t>2</a:t>
            </a:r>
            <a:r>
              <a:rPr lang="fi-FI" sz="1400" b="0" dirty="0"/>
              <a:t>, Sakari Sarkkola</a:t>
            </a:r>
            <a:r>
              <a:rPr lang="fi-FI" sz="1400" b="0" baseline="30000" dirty="0"/>
              <a:t>3</a:t>
            </a:r>
            <a:r>
              <a:rPr lang="fi-FI" sz="1400" b="0" dirty="0"/>
              <a:t>, Juha Tiainen</a:t>
            </a:r>
            <a:r>
              <a:rPr lang="fi-FI" sz="1400" b="0" baseline="30000" dirty="0"/>
              <a:t>1,3</a:t>
            </a:r>
            <a:r>
              <a:rPr lang="fi-FI" sz="1400" b="0" dirty="0"/>
              <a:t>, Jukka Turunen</a:t>
            </a:r>
            <a:r>
              <a:rPr lang="fi-FI" sz="1400" b="0" baseline="30000" dirty="0"/>
              <a:t>6</a:t>
            </a:r>
            <a:r>
              <a:rPr lang="fi-FI" sz="1400" b="0" dirty="0"/>
              <a:t>, Samu Valpola</a:t>
            </a:r>
            <a:r>
              <a:rPr lang="fi-FI" sz="1400" b="0" baseline="30000" dirty="0"/>
              <a:t>6</a:t>
            </a:r>
            <a:r>
              <a:rPr lang="fi-FI" sz="1400" b="0" dirty="0"/>
              <a:t>, Harri Vasander</a:t>
            </a:r>
            <a:r>
              <a:rPr lang="fi-FI" sz="1400" b="0" baseline="30000" dirty="0"/>
              <a:t>1</a:t>
            </a:r>
            <a:r>
              <a:rPr lang="fi-FI" sz="1400" b="0" dirty="0"/>
              <a:t>, Tuija Vähäkuopus</a:t>
            </a:r>
            <a:r>
              <a:rPr lang="fi-FI" sz="1400" b="0" baseline="30000" dirty="0"/>
              <a:t>6</a:t>
            </a:r>
            <a:r>
              <a:rPr lang="fi-FI" sz="1400" b="0" dirty="0"/>
              <a:t> ja Kari Minkkinen</a:t>
            </a:r>
            <a:r>
              <a:rPr lang="fi-FI" sz="1400" b="0" baseline="30000" dirty="0"/>
              <a:t>1</a:t>
            </a:r>
            <a:r>
              <a:rPr lang="fi-FI" sz="1400" b="0" dirty="0"/>
              <a:t>. </a:t>
            </a:r>
            <a:r>
              <a:rPr lang="fi-FI" sz="1400" b="0" baseline="30000" dirty="0"/>
              <a:t>1</a:t>
            </a:r>
            <a:r>
              <a:rPr lang="fi-FI" sz="1400" b="0" dirty="0"/>
              <a:t>Helsingin yliopisto, </a:t>
            </a:r>
            <a:r>
              <a:rPr lang="fi-FI" sz="1400" b="0" baseline="30000" dirty="0"/>
              <a:t>2</a:t>
            </a:r>
            <a:r>
              <a:rPr lang="fi-FI" sz="1400" b="0" dirty="0"/>
              <a:t>Suomen ympäristökeskus, </a:t>
            </a:r>
            <a:r>
              <a:rPr lang="fi-FI" sz="1400" b="0" baseline="30000" dirty="0"/>
              <a:t>3</a:t>
            </a:r>
            <a:r>
              <a:rPr lang="fi-FI" sz="1400" b="0" dirty="0"/>
              <a:t>Luonnonvarakeskus, </a:t>
            </a:r>
            <a:r>
              <a:rPr lang="fi-FI" sz="1400" b="0" baseline="30000" dirty="0"/>
              <a:t>4</a:t>
            </a:r>
            <a:r>
              <a:rPr lang="fi-FI" sz="1400" b="0" dirty="0"/>
              <a:t>Oulun yliopisto, </a:t>
            </a:r>
            <a:r>
              <a:rPr lang="fi-FI" sz="1400" b="0" baseline="30000" dirty="0"/>
              <a:t>5</a:t>
            </a:r>
            <a:r>
              <a:rPr lang="fi-FI" sz="1400" b="0" dirty="0"/>
              <a:t>Metsähallitus Luontopalvelut, </a:t>
            </a:r>
            <a:r>
              <a:rPr lang="fi-FI" sz="1400" b="0" baseline="30000" dirty="0"/>
              <a:t>6</a:t>
            </a:r>
            <a:r>
              <a:rPr lang="fi-FI" sz="1400" b="0" dirty="0"/>
              <a:t>Geologian tutkimuskeskus</a:t>
            </a:r>
            <a:endParaRPr lang="fi-FI" sz="1400" dirty="0"/>
          </a:p>
          <a:p>
            <a:pPr marL="0" indent="0">
              <a:buNone/>
            </a:pPr>
            <a:r>
              <a:rPr lang="fi-FI" sz="1400" b="0" dirty="0">
                <a:hlinkClick r:id="rId4"/>
              </a:rPr>
              <a:t>Soiden käyttö Suomessa (Suoseura)</a:t>
            </a:r>
            <a:r>
              <a:rPr lang="fi-FI" sz="1400" b="0" dirty="0"/>
              <a:t> Paavo Ojanen</a:t>
            </a:r>
            <a:r>
              <a:rPr lang="fi-FI" sz="1400" b="0" baseline="30000" dirty="0"/>
              <a:t>1</a:t>
            </a:r>
            <a:r>
              <a:rPr lang="fi-FI" sz="1400" b="0" dirty="0"/>
              <a:t>, Kaisu Aapala</a:t>
            </a:r>
            <a:r>
              <a:rPr lang="fi-FI" sz="1400" b="0" baseline="30000" dirty="0"/>
              <a:t>2</a:t>
            </a:r>
            <a:r>
              <a:rPr lang="fi-FI" sz="1400" b="0" dirty="0"/>
              <a:t>, Juha-Pekka Hotanen</a:t>
            </a:r>
            <a:r>
              <a:rPr lang="fi-FI" sz="1400" b="0" baseline="30000" dirty="0"/>
              <a:t>3</a:t>
            </a:r>
            <a:r>
              <a:rPr lang="fi-FI" sz="1400" b="0" dirty="0"/>
              <a:t>, Hannu Hökkä</a:t>
            </a:r>
            <a:r>
              <a:rPr lang="fi-FI" sz="1400" b="0" baseline="30000" dirty="0"/>
              <a:t>3</a:t>
            </a:r>
            <a:r>
              <a:rPr lang="fi-FI" sz="1400" b="0" dirty="0"/>
              <a:t>, Aira Kokko</a:t>
            </a:r>
            <a:r>
              <a:rPr lang="fi-FI" sz="1400" b="0" baseline="30000" dirty="0"/>
              <a:t>2</a:t>
            </a:r>
            <a:r>
              <a:rPr lang="fi-FI" sz="1400" b="0" dirty="0"/>
              <a:t>, Kari Minkkinen</a:t>
            </a:r>
            <a:r>
              <a:rPr lang="fi-FI" sz="1400" b="0" baseline="30000" dirty="0"/>
              <a:t>1</a:t>
            </a:r>
            <a:r>
              <a:rPr lang="fi-FI" sz="1400" b="0" dirty="0"/>
              <a:t>, Merja Myllys</a:t>
            </a:r>
            <a:r>
              <a:rPr lang="fi-FI" sz="1400" b="0" baseline="30000" dirty="0"/>
              <a:t>3</a:t>
            </a:r>
            <a:r>
              <a:rPr lang="fi-FI" sz="1400" b="0" dirty="0"/>
              <a:t>, Pekka Punttila</a:t>
            </a:r>
            <a:r>
              <a:rPr lang="fi-FI" sz="1400" b="0" baseline="30000" dirty="0"/>
              <a:t>2</a:t>
            </a:r>
            <a:r>
              <a:rPr lang="fi-FI" sz="1400" b="0" dirty="0"/>
              <a:t>, Juhani Päivänen</a:t>
            </a:r>
            <a:r>
              <a:rPr lang="fi-FI" sz="1400" b="0" baseline="30000" dirty="0"/>
              <a:t>1</a:t>
            </a:r>
            <a:r>
              <a:rPr lang="fi-FI" sz="1400" b="0" dirty="0"/>
              <a:t>, Sakari Rehell</a:t>
            </a:r>
            <a:r>
              <a:rPr lang="fi-FI" sz="1400" b="0" baseline="30000" dirty="0"/>
              <a:t>4</a:t>
            </a:r>
            <a:r>
              <a:rPr lang="fi-FI" sz="1400" b="0" dirty="0"/>
              <a:t>, Jukka Turunen</a:t>
            </a:r>
            <a:r>
              <a:rPr lang="fi-FI" sz="1400" b="0" baseline="30000" dirty="0"/>
              <a:t>5</a:t>
            </a:r>
            <a:r>
              <a:rPr lang="fi-FI" sz="1400" b="0" dirty="0"/>
              <a:t>, Samu Valpola</a:t>
            </a:r>
            <a:r>
              <a:rPr lang="fi-FI" sz="1400" b="0" baseline="30000" dirty="0"/>
              <a:t>5</a:t>
            </a:r>
            <a:r>
              <a:rPr lang="fi-FI" sz="1400" b="0" dirty="0"/>
              <a:t> ja Tuija Vähäkuopus</a:t>
            </a:r>
            <a:r>
              <a:rPr lang="fi-FI" sz="1400" b="0" baseline="30000" dirty="0"/>
              <a:t>5</a:t>
            </a:r>
            <a:r>
              <a:rPr lang="fi-FI" sz="1400" b="0" dirty="0"/>
              <a:t>. </a:t>
            </a:r>
            <a:r>
              <a:rPr lang="fi-FI" sz="1400" b="0" baseline="30000" dirty="0"/>
              <a:t>1</a:t>
            </a:r>
            <a:r>
              <a:rPr lang="fi-FI" sz="1400" b="0" dirty="0"/>
              <a:t>Helsingin yliopisto, </a:t>
            </a:r>
            <a:r>
              <a:rPr lang="fi-FI" sz="1400" b="0" baseline="30000" dirty="0"/>
              <a:t>2</a:t>
            </a:r>
            <a:r>
              <a:rPr lang="fi-FI" sz="1400" b="0" dirty="0"/>
              <a:t>Suomen ympäristökeskus, </a:t>
            </a:r>
            <a:r>
              <a:rPr lang="fi-FI" sz="1400" b="0" baseline="30000" dirty="0"/>
              <a:t>3</a:t>
            </a:r>
            <a:r>
              <a:rPr lang="fi-FI" sz="1400" b="0" dirty="0"/>
              <a:t>Luonnonvarakeskus, </a:t>
            </a:r>
            <a:r>
              <a:rPr lang="fi-FI" sz="1400" b="0" baseline="30000" dirty="0"/>
              <a:t>4</a:t>
            </a:r>
            <a:r>
              <a:rPr lang="fi-FI" sz="1400" b="0" dirty="0"/>
              <a:t>Metsähallitus, </a:t>
            </a:r>
            <a:r>
              <a:rPr lang="fi-FI" sz="1400" b="0" baseline="30000" dirty="0"/>
              <a:t>5</a:t>
            </a:r>
            <a:r>
              <a:rPr lang="fi-FI" sz="1400" b="0" dirty="0"/>
              <a:t>Geologian tutkimuskeskus</a:t>
            </a:r>
          </a:p>
          <a:p>
            <a:pPr marL="0" indent="0">
              <a:buNone/>
            </a:pPr>
            <a:r>
              <a:rPr lang="fi-FI" sz="1400" b="0" dirty="0">
                <a:hlinkClick r:id="rId5"/>
              </a:rPr>
              <a:t>Suometsätalous itsenäisessä Suomessa</a:t>
            </a:r>
            <a:r>
              <a:rPr lang="fi-FI" sz="1400" b="0" dirty="0"/>
              <a:t>. Päivänen P. (2018). Suometsätalous itsenäisessä Suomessa. Metsätieteen aikakauskirja 2018-10123. Tieteen tori. 11 s. </a:t>
            </a:r>
            <a:r>
              <a:rPr lang="fi-FI" sz="1400" b="0" dirty="0">
                <a:hlinkClick r:id="rId6"/>
              </a:rPr>
              <a:t>https://doi.org/10.14214/ma.10123</a:t>
            </a:r>
            <a:r>
              <a:rPr lang="fi-FI" sz="1400" b="0" dirty="0"/>
              <a:t> </a:t>
            </a:r>
            <a:endParaRPr lang="fi-FI" sz="1400" dirty="0"/>
          </a:p>
          <a:p>
            <a:pPr marL="0" indent="0">
              <a:buNone/>
            </a:pPr>
            <a:r>
              <a:rPr lang="fi-FI" sz="1400" dirty="0"/>
              <a:t>VMI1 Suomen nykyisten rajojen mukaan Kaakinen ym. 2008 varten laskettuna, Suomen ympäristökeskus &amp; Luonnonvarakeskus; VMI3, Ilvessalo 1957; VMI5–11, stats.luke.fi; VMI12, Antti Ihalainen / Luonnonvarakeskus.</a:t>
            </a:r>
          </a:p>
        </p:txBody>
      </p:sp>
      <p:sp>
        <p:nvSpPr>
          <p:cNvPr id="4" name="Päivämäärän paikkamerkki 3">
            <a:extLst>
              <a:ext uri="{FF2B5EF4-FFF2-40B4-BE49-F238E27FC236}">
                <a16:creationId xmlns:a16="http://schemas.microsoft.com/office/drawing/2014/main" id="{7B35669B-BE5F-D53C-2BF1-CEDB66842A69}"/>
              </a:ext>
              <a:ext uri="{C183D7F6-B498-43B3-948B-1728B52AA6E4}">
                <adec:decorative xmlns:adec="http://schemas.microsoft.com/office/drawing/2017/decorative" val="1"/>
              </a:ext>
            </a:extLst>
          </p:cNvPr>
          <p:cNvSpPr>
            <a:spLocks noGrp="1"/>
          </p:cNvSpPr>
          <p:nvPr>
            <p:ph type="dt" sz="half" idx="2"/>
          </p:nvPr>
        </p:nvSpPr>
        <p:spPr/>
        <p:txBody>
          <a:bodyPr/>
          <a:lstStyle/>
          <a:p>
            <a:endParaRPr lang="fi-FI" dirty="0"/>
          </a:p>
        </p:txBody>
      </p:sp>
      <p:sp>
        <p:nvSpPr>
          <p:cNvPr id="5" name="Alatunnisteen paikkamerkki 4">
            <a:extLst>
              <a:ext uri="{FF2B5EF4-FFF2-40B4-BE49-F238E27FC236}">
                <a16:creationId xmlns:a16="http://schemas.microsoft.com/office/drawing/2014/main" id="{7BBB7B89-3C98-ADB8-4CDF-5064E7D13463}"/>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302870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2EC6571-5EE9-C91B-1FAE-7CBAD6E17440}"/>
              </a:ext>
            </a:extLst>
          </p:cNvPr>
          <p:cNvSpPr>
            <a:spLocks noGrp="1"/>
          </p:cNvSpPr>
          <p:nvPr>
            <p:ph type="title" idx="4294967295"/>
          </p:nvPr>
        </p:nvSpPr>
        <p:spPr>
          <a:xfrm>
            <a:off x="838200" y="-1325563"/>
            <a:ext cx="10515600" cy="1325563"/>
          </a:xfrm>
          <a:prstGeom prst="rect">
            <a:avLst/>
          </a:prstGeom>
        </p:spPr>
        <p:txBody>
          <a:bodyPr anchor="b"/>
          <a:lstStyle/>
          <a:p>
            <a:r>
              <a:rPr lang="fi-FI" dirty="0"/>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0BE-EC15-26B1-4655-DDC89893B40E}"/>
              </a:ext>
              <a:ext uri="{C183D7F6-B498-43B3-948B-1728B52AA6E4}">
                <adec:decorative xmlns:adec="http://schemas.microsoft.com/office/drawing/2017/decorative" val="0"/>
              </a:ext>
            </a:extLst>
          </p:cNvPr>
          <p:cNvSpPr>
            <a:spLocks noGrp="1"/>
          </p:cNvSpPr>
          <p:nvPr>
            <p:ph type="title"/>
          </p:nvPr>
        </p:nvSpPr>
        <p:spPr>
          <a:xfrm>
            <a:off x="1210574" y="-1325563"/>
            <a:ext cx="9520686" cy="1325563"/>
          </a:xfrm>
        </p:spPr>
        <p:txBody>
          <a:bodyPr anchor="b"/>
          <a:lstStyle/>
          <a:p>
            <a:r>
              <a:rPr lang="fi-FI" sz="4800"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7022"/>
            <a:ext cx="10525316" cy="792088"/>
          </a:xfrm>
        </p:spPr>
        <p:txBody>
          <a:bodyPr>
            <a:normAutofit/>
          </a:bodyPr>
          <a:lstStyle/>
          <a:p>
            <a:r>
              <a:rPr lang="fi-FI"/>
              <a:t>Suon tilat 1</a:t>
            </a:r>
            <a:endParaRPr lang="fi-FI" dirty="0"/>
          </a:p>
        </p:txBody>
      </p:sp>
      <p:sp>
        <p:nvSpPr>
          <p:cNvPr id="19" name="Tekstin paikkamerkki 18">
            <a:extLst>
              <a:ext uri="{FF2B5EF4-FFF2-40B4-BE49-F238E27FC236}">
                <a16:creationId xmlns:a16="http://schemas.microsoft.com/office/drawing/2014/main" id="{00E09024-1D37-5B0F-3717-4B9F76946CD9}"/>
              </a:ext>
            </a:extLst>
          </p:cNvPr>
          <p:cNvSpPr>
            <a:spLocks noGrp="1"/>
          </p:cNvSpPr>
          <p:nvPr>
            <p:ph type="body" idx="10"/>
          </p:nvPr>
        </p:nvSpPr>
        <p:spPr/>
        <p:txBody>
          <a:bodyPr>
            <a:normAutofit fontScale="92500" lnSpcReduction="10000"/>
          </a:bodyPr>
          <a:lstStyle/>
          <a:p>
            <a:pPr marL="0" marR="5030" indent="0">
              <a:buNone/>
            </a:pPr>
            <a:r>
              <a:rPr lang="fi-FI" sz="2400">
                <a:latin typeface="Calibri" panose="020F0502020204030204" pitchFamily="34" charset="0"/>
                <a:cs typeface="Calibri" panose="020F0502020204030204" pitchFamily="34" charset="0"/>
              </a:rPr>
              <a:t>Suomen  Luontopaneelin raportissa 3b/2021 </a:t>
            </a:r>
            <a:r>
              <a:rPr lang="fi-FI" sz="2400" b="0" i="0" u="none" strike="noStrike" baseline="0">
                <a:latin typeface="Calibri" panose="020F0502020204030204" pitchFamily="34" charset="0"/>
                <a:cs typeface="Calibri" panose="020F0502020204030204" pitchFamily="34" charset="0"/>
              </a:rPr>
              <a:t>on käytetty seuraavaa tulkintaa soiden tilaluokista:</a:t>
            </a:r>
          </a:p>
          <a:p>
            <a:pPr marL="0" marR="5030" indent="0">
              <a:buNone/>
            </a:pPr>
            <a:r>
              <a:rPr lang="fi-FI" sz="2400" b="1" i="0" u="none" strike="noStrike" baseline="0">
                <a:latin typeface="Calibri" panose="020F0502020204030204" pitchFamily="34" charset="0"/>
                <a:cs typeface="Calibri" panose="020F0502020204030204" pitchFamily="34" charset="0"/>
              </a:rPr>
              <a:t>Luonnontilainen suo </a:t>
            </a:r>
            <a:r>
              <a:rPr lang="fi-FI" sz="2400" b="0" i="0" u="none" strike="noStrike" baseline="0">
                <a:latin typeface="Calibri" panose="020F0502020204030204" pitchFamily="34" charset="0"/>
                <a:cs typeface="Calibri" panose="020F0502020204030204" pitchFamily="34" charset="0"/>
              </a:rPr>
              <a:t>viittaa kaikkiin ojittamattomiin soihin (tai suon ojittamattomiin osiin), jotka vastaavat märkyydeltään ja eliöyhteisöltään jotain luonnontilaista suotyyppiä.</a:t>
            </a:r>
          </a:p>
          <a:p>
            <a:pPr marL="0" marR="5030" indent="0">
              <a:buNone/>
            </a:pPr>
            <a:r>
              <a:rPr lang="fi-FI" sz="2400" b="1" i="0" u="none" strike="noStrike" baseline="0">
                <a:latin typeface="Calibri" panose="020F0502020204030204" pitchFamily="34" charset="0"/>
                <a:cs typeface="Calibri" panose="020F0502020204030204" pitchFamily="34" charset="0"/>
              </a:rPr>
              <a:t>Ojittamaton suo </a:t>
            </a:r>
            <a:r>
              <a:rPr lang="fi-FI" sz="2400" b="0" i="0" u="none" strike="noStrike" baseline="0">
                <a:latin typeface="Calibri" panose="020F0502020204030204" pitchFamily="34" charset="0"/>
                <a:cs typeface="Calibri" panose="020F0502020204030204" pitchFamily="34" charset="0"/>
              </a:rPr>
              <a:t>tarkoittaa kirjaimellisesti suota tai suon osaa, jolle ei ole kaivettu ojia. Ojittamaton suo (tai suon ojittamaton osa) ei välttämättä ole luonnontilainen, vaan se saattaa olla vesitaloudeltaan ja eliöyhteisöltään muuttunut ympärysalueiden ojituksen seurauksena, jolloin suota kutsutaan usein </a:t>
            </a:r>
            <a:r>
              <a:rPr lang="fi-FI" sz="2400" b="1" i="0" u="none" strike="noStrike" baseline="0">
                <a:latin typeface="Calibri" panose="020F0502020204030204" pitchFamily="34" charset="0"/>
                <a:cs typeface="Calibri" panose="020F0502020204030204" pitchFamily="34" charset="0"/>
              </a:rPr>
              <a:t>kuivahtaneeksi</a:t>
            </a:r>
            <a:r>
              <a:rPr lang="fi-FI" sz="2400" b="0" i="0" u="none" strike="noStrike" baseline="0">
                <a:latin typeface="Calibri" panose="020F0502020204030204" pitchFamily="34" charset="0"/>
                <a:cs typeface="Calibri" panose="020F0502020204030204" pitchFamily="34" charset="0"/>
              </a:rPr>
              <a:t> tai </a:t>
            </a:r>
            <a:r>
              <a:rPr lang="fi-FI" sz="2400" b="1" i="0" u="none" strike="noStrike" baseline="0">
                <a:latin typeface="Calibri" panose="020F0502020204030204" pitchFamily="34" charset="0"/>
                <a:cs typeface="Calibri" panose="020F0502020204030204" pitchFamily="34" charset="0"/>
              </a:rPr>
              <a:t>kuivuvaksi</a:t>
            </a:r>
            <a:r>
              <a:rPr lang="fi-FI" sz="2400" b="0" i="0" u="none" strike="noStrike" baseline="0">
                <a:latin typeface="Calibri" panose="020F0502020204030204" pitchFamily="34" charset="0"/>
                <a:cs typeface="Calibri" panose="020F0502020204030204" pitchFamily="34" charset="0"/>
              </a:rPr>
              <a:t>.</a:t>
            </a:r>
          </a:p>
          <a:p>
            <a:pPr marL="0" marR="5030" indent="0">
              <a:buNone/>
            </a:pPr>
            <a:r>
              <a:rPr lang="fi-FI" sz="2400" b="1" i="0" u="none" strike="noStrike" baseline="0">
                <a:latin typeface="Calibri" panose="020F0502020204030204" pitchFamily="34" charset="0"/>
                <a:cs typeface="Calibri" panose="020F0502020204030204" pitchFamily="34" charset="0"/>
              </a:rPr>
              <a:t>Ojitetuilla</a:t>
            </a:r>
            <a:r>
              <a:rPr lang="fi-FI" sz="2400" b="0" i="0" u="none" strike="noStrike" baseline="0">
                <a:latin typeface="Calibri" panose="020F0502020204030204" pitchFamily="34" charset="0"/>
                <a:cs typeface="Calibri" panose="020F0502020204030204" pitchFamily="34" charset="0"/>
              </a:rPr>
              <a:t> soilla tarkoitetaan kirjaimellisesti kaikkia soita tai suon osia, joille on kaivettu yksi tai useampi oja. Ojituksen vaikutus suon tilaan (luonnontilainen tai eri asteisesti muuttunut) vaihtelee suon ominaisuuksien ja toisaalta ojituksen intensiteetin ja onnistumisen suhteen.</a:t>
            </a:r>
            <a:endParaRPr lang="fi-FI" sz="2400" b="0" i="0" u="none" strike="noStrike" baseline="0" dirty="0">
              <a:latin typeface="Calibri" panose="020F0502020204030204" pitchFamily="34" charset="0"/>
              <a:cs typeface="Calibri" panose="020F0502020204030204" pitchFamily="34" charset="0"/>
            </a:endParaRP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a:xfrm>
            <a:off x="803054" y="6237312"/>
            <a:ext cx="1453952" cy="404664"/>
          </a:xfrm>
        </p:spPr>
        <p:txBody>
          <a:bodyPr/>
          <a:lstStyle/>
          <a:p>
            <a:r>
              <a:rPr lang="fi-FI"/>
              <a:t>2024</a:t>
            </a:r>
            <a:endParaRPr lang="fi-FI" dirty="0"/>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4" y="6237312"/>
            <a:ext cx="5570240" cy="404664"/>
          </a:xfrm>
        </p:spPr>
        <p:txBody>
          <a:bodyPr/>
          <a:lstStyle/>
          <a:p>
            <a:r>
              <a:rPr lang="fi-FI"/>
              <a:t>OVI – Uutta osaamista ja liiketoimintaa vihreän siirtymän tueksi</a:t>
            </a:r>
            <a:endParaRPr lang="fi-FI" dirty="0"/>
          </a:p>
        </p:txBody>
      </p:sp>
    </p:spTree>
    <p:extLst>
      <p:ext uri="{BB962C8B-B14F-4D97-AF65-F5344CB8AC3E}">
        <p14:creationId xmlns:p14="http://schemas.microsoft.com/office/powerpoint/2010/main" val="162595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7022"/>
            <a:ext cx="10525316" cy="792088"/>
          </a:xfrm>
        </p:spPr>
        <p:txBody>
          <a:bodyPr>
            <a:normAutofit/>
          </a:bodyPr>
          <a:lstStyle/>
          <a:p>
            <a:r>
              <a:rPr lang="fi-FI" dirty="0"/>
              <a:t>Suon tilat 2</a:t>
            </a:r>
          </a:p>
        </p:txBody>
      </p:sp>
      <p:sp>
        <p:nvSpPr>
          <p:cNvPr id="10" name="Tekstin paikkamerkki 9">
            <a:extLst>
              <a:ext uri="{FF2B5EF4-FFF2-40B4-BE49-F238E27FC236}">
                <a16:creationId xmlns:a16="http://schemas.microsoft.com/office/drawing/2014/main" id="{EDE9C189-FB4C-8E1B-DDB7-401EE817E2D4}"/>
              </a:ext>
            </a:extLst>
          </p:cNvPr>
          <p:cNvSpPr>
            <a:spLocks noGrp="1"/>
          </p:cNvSpPr>
          <p:nvPr>
            <p:ph type="body" idx="10"/>
          </p:nvPr>
        </p:nvSpPr>
        <p:spPr>
          <a:xfrm>
            <a:off x="803054" y="1819468"/>
            <a:ext cx="10525346" cy="4417819"/>
          </a:xfrm>
        </p:spPr>
        <p:txBody>
          <a:bodyPr>
            <a:normAutofit fontScale="85000" lnSpcReduction="10000"/>
          </a:bodyPr>
          <a:lstStyle/>
          <a:p>
            <a:pPr marL="0" marR="5030" lvl="0" indent="0" algn="l" defTabSz="914400" rtl="0" eaLnBrk="1" fontAlgn="auto" latinLnBrk="0" hangingPunct="1">
              <a:lnSpc>
                <a:spcPct val="100000"/>
              </a:lnSpc>
              <a:spcBef>
                <a:spcPts val="0"/>
              </a:spcBef>
              <a:spcAft>
                <a:spcPts val="1200"/>
              </a:spcAft>
              <a:buClrTx/>
              <a:buSzTx/>
              <a:buFontTx/>
              <a:buNone/>
              <a:tabLst/>
              <a:defRPr/>
            </a:pPr>
            <a:r>
              <a:rPr kumimoji="0" lang="fi-FI" sz="2400" b="1" i="0" u="none" strike="noStrike" kern="1200" cap="none" spc="0" normalizeH="0" baseline="0" noProof="0" dirty="0" err="1">
                <a:ln>
                  <a:noFill/>
                </a:ln>
                <a:solidFill>
                  <a:srgbClr val="0D004B"/>
                </a:solidFill>
                <a:effectLst/>
                <a:uLnTx/>
                <a:uFillTx/>
                <a:latin typeface="Calibri" panose="020F0502020204030204" pitchFamily="34" charset="0"/>
                <a:ea typeface="+mn-ea"/>
                <a:cs typeface="Calibri" panose="020F0502020204030204" pitchFamily="34" charset="0"/>
              </a:rPr>
              <a:t>Vetetyllä</a:t>
            </a:r>
            <a:r>
              <a:rPr kumimoji="0" lang="fi-FI" sz="2400" b="1"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 suolla </a:t>
            </a:r>
            <a:r>
              <a:rPr kumimoji="0" lang="fi-FI" sz="2400" b="0"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tai </a:t>
            </a:r>
            <a:r>
              <a:rPr kumimoji="0" lang="fi-FI" sz="2400" b="1"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turvemaalla</a:t>
            </a:r>
            <a:r>
              <a:rPr kumimoji="0" lang="fi-FI" sz="2400" b="0"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 tarkoitetaan turvemaa-alaa, jonka vedenpinta on nostettu (esimerkiksi ojat tukkimalla tai muuten ohjaamalla vettä takaisin kuivuvalle suolle), tavoitteena joko ennallistettu suo tai jokin muu maankäyttö, kuten kosteikkoviljely.</a:t>
            </a:r>
          </a:p>
          <a:p>
            <a:pPr marL="0" marR="5030" lvl="0" indent="0" algn="l" defTabSz="914400" rtl="0" eaLnBrk="1" fontAlgn="auto" latinLnBrk="0" hangingPunct="1">
              <a:lnSpc>
                <a:spcPct val="100000"/>
              </a:lnSpc>
              <a:spcBef>
                <a:spcPts val="0"/>
              </a:spcBef>
              <a:spcAft>
                <a:spcPts val="1200"/>
              </a:spcAft>
              <a:buClrTx/>
              <a:buSzTx/>
              <a:buFontTx/>
              <a:buNone/>
              <a:tabLst/>
              <a:defRPr/>
            </a:pPr>
            <a:r>
              <a:rPr kumimoji="0" lang="fi-FI" sz="2400" b="1"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Ennallistetulla suolla </a:t>
            </a:r>
            <a:r>
              <a:rPr kumimoji="0" lang="fi-FI" sz="2400" b="0"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tarkoitetaan suota, johon on kohdistettu ennallistamistoimia, eli vedenpinnan nostamista ja tarpeen mukaan puuston poistamista. Ennallistamisen tarkoituksena on (osin tilanteesta riippuen) mahdollistaa, käynnistää ja nopeuttaa palautumisprosessia kohti luonnontilaista suota. Periaatteellisena tavoitteena on sanan mukaisesti ojitusta edeltäneen suotyypin palautuminen (tai minkälaiseksi suo olisi ilman ojitusta kehittynyt), mutta käytännössä täydellinen palautuminen on epätodennäköistä.</a:t>
            </a:r>
          </a:p>
          <a:p>
            <a:pPr marL="0" marR="503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rgbClr val="0D004B"/>
                </a:solidFill>
                <a:effectLst/>
                <a:uLnTx/>
                <a:uFillTx/>
                <a:latin typeface="Calibri" panose="020F0502020204030204" pitchFamily="34" charset="0"/>
                <a:ea typeface="+mn-ea"/>
                <a:cs typeface="Calibri" panose="020F0502020204030204" pitchFamily="34" charset="0"/>
              </a:rPr>
              <a:t>Ennallistuneella</a:t>
            </a:r>
            <a:r>
              <a:rPr kumimoji="0" lang="fi-FI" sz="2400" b="1"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 suolla </a:t>
            </a:r>
            <a:r>
              <a:rPr kumimoji="0" lang="fi-FI" sz="2400" b="0"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tarkoitetaan käytännön tasolla suota, joka on ojitustilanteen tai muun häiriön jälkeen palautunut märkyydeltään, eliöyhteisöltään ja suolle tyypillisen ekosysteemin toiminnan (kuten turpeen muodostumisen) osalta luonnontilaisen suon kaltaiseksi.</a:t>
            </a:r>
          </a:p>
          <a:p>
            <a:pPr marL="0" marR="503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0D004B"/>
                </a:solidFill>
                <a:effectLst/>
                <a:uLnTx/>
                <a:uFillTx/>
                <a:latin typeface="Calibri" panose="020F0502020204030204" pitchFamily="34" charset="0"/>
                <a:ea typeface="+mn-ea"/>
                <a:cs typeface="Calibri" panose="020F0502020204030204" pitchFamily="34" charset="0"/>
              </a:rPr>
              <a:t>Ennallistuminen</a:t>
            </a:r>
            <a:r>
              <a:rPr kumimoji="0" lang="fi-FI" sz="2400" b="0" i="0" u="none" strike="noStrike" kern="1200" cap="none" spc="0" normalizeH="0" baseline="0" noProof="0" dirty="0">
                <a:ln>
                  <a:noFill/>
                </a:ln>
                <a:solidFill>
                  <a:srgbClr val="0D004B"/>
                </a:solidFill>
                <a:effectLst/>
                <a:uLnTx/>
                <a:uFillTx/>
                <a:latin typeface="Calibri" panose="020F0502020204030204" pitchFamily="34" charset="0"/>
                <a:ea typeface="+mn-ea"/>
                <a:cs typeface="Calibri" panose="020F0502020204030204" pitchFamily="34" charset="0"/>
              </a:rPr>
              <a:t> voi olla seurausta joko ennallistamistoimista (ennallistaminen) tai ekosysteemin luontaisesta sukkessiosta ja palautumiskyvystä (resilienssi) kohti luonnontilaista.</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4" y="6237312"/>
            <a:ext cx="5570240" cy="404664"/>
          </a:xfrm>
        </p:spPr>
        <p:txBody>
          <a:bodyPr/>
          <a:lstStyle/>
          <a:p>
            <a:r>
              <a:rPr lang="fi-FI" dirty="0"/>
              <a:t>OVI – Uutta osaamista ja liiketoimintaa vihreän siirtymän tueksi</a:t>
            </a:r>
          </a:p>
        </p:txBody>
      </p:sp>
    </p:spTree>
    <p:extLst>
      <p:ext uri="{BB962C8B-B14F-4D97-AF65-F5344CB8AC3E}">
        <p14:creationId xmlns:p14="http://schemas.microsoft.com/office/powerpoint/2010/main" val="215159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a:bodyPr>
          <a:lstStyle/>
          <a:p>
            <a:r>
              <a:rPr lang="fi-FI" dirty="0"/>
              <a:t>Suoluontotyyppien uhanalaisuus</a:t>
            </a:r>
          </a:p>
        </p:txBody>
      </p:sp>
      <p:sp>
        <p:nvSpPr>
          <p:cNvPr id="8" name="Sisällön paikkamerkki 7">
            <a:extLst>
              <a:ext uri="{FF2B5EF4-FFF2-40B4-BE49-F238E27FC236}">
                <a16:creationId xmlns:a16="http://schemas.microsoft.com/office/drawing/2014/main" id="{3172377D-FC10-137B-59FE-CA9C897C0652}"/>
              </a:ext>
            </a:extLst>
          </p:cNvPr>
          <p:cNvSpPr>
            <a:spLocks noGrp="1"/>
          </p:cNvSpPr>
          <p:nvPr>
            <p:ph sz="half" idx="2"/>
          </p:nvPr>
        </p:nvSpPr>
        <p:spPr>
          <a:xfrm>
            <a:off x="6179410" y="1810139"/>
            <a:ext cx="5123590" cy="4098024"/>
          </a:xfrm>
          <a:custGeom>
            <a:avLst/>
            <a:gdLst>
              <a:gd name="connsiteX0" fmla="*/ 0 w 5122862"/>
              <a:gd name="connsiteY0" fmla="*/ 0 h 4098925"/>
              <a:gd name="connsiteX1" fmla="*/ 517978 w 5122862"/>
              <a:gd name="connsiteY1" fmla="*/ 0 h 4098925"/>
              <a:gd name="connsiteX2" fmla="*/ 1087185 w 5122862"/>
              <a:gd name="connsiteY2" fmla="*/ 0 h 4098925"/>
              <a:gd name="connsiteX3" fmla="*/ 1605163 w 5122862"/>
              <a:gd name="connsiteY3" fmla="*/ 0 h 4098925"/>
              <a:gd name="connsiteX4" fmla="*/ 2225599 w 5122862"/>
              <a:gd name="connsiteY4" fmla="*/ 0 h 4098925"/>
              <a:gd name="connsiteX5" fmla="*/ 2897263 w 5122862"/>
              <a:gd name="connsiteY5" fmla="*/ 0 h 4098925"/>
              <a:gd name="connsiteX6" fmla="*/ 3312784 w 5122862"/>
              <a:gd name="connsiteY6" fmla="*/ 0 h 4098925"/>
              <a:gd name="connsiteX7" fmla="*/ 3779534 w 5122862"/>
              <a:gd name="connsiteY7" fmla="*/ 0 h 4098925"/>
              <a:gd name="connsiteX8" fmla="*/ 4348741 w 5122862"/>
              <a:gd name="connsiteY8" fmla="*/ 0 h 4098925"/>
              <a:gd name="connsiteX9" fmla="*/ 5122862 w 5122862"/>
              <a:gd name="connsiteY9" fmla="*/ 0 h 4098925"/>
              <a:gd name="connsiteX10" fmla="*/ 5122862 w 5122862"/>
              <a:gd name="connsiteY10" fmla="*/ 462593 h 4098925"/>
              <a:gd name="connsiteX11" fmla="*/ 5122862 w 5122862"/>
              <a:gd name="connsiteY11" fmla="*/ 1130132 h 4098925"/>
              <a:gd name="connsiteX12" fmla="*/ 5122862 w 5122862"/>
              <a:gd name="connsiteY12" fmla="*/ 1592725 h 4098925"/>
              <a:gd name="connsiteX13" fmla="*/ 5122862 w 5122862"/>
              <a:gd name="connsiteY13" fmla="*/ 2219275 h 4098925"/>
              <a:gd name="connsiteX14" fmla="*/ 5122862 w 5122862"/>
              <a:gd name="connsiteY14" fmla="*/ 2681868 h 4098925"/>
              <a:gd name="connsiteX15" fmla="*/ 5122862 w 5122862"/>
              <a:gd name="connsiteY15" fmla="*/ 3349407 h 4098925"/>
              <a:gd name="connsiteX16" fmla="*/ 5122862 w 5122862"/>
              <a:gd name="connsiteY16" fmla="*/ 4098925 h 4098925"/>
              <a:gd name="connsiteX17" fmla="*/ 4502426 w 5122862"/>
              <a:gd name="connsiteY17" fmla="*/ 4098925 h 4098925"/>
              <a:gd name="connsiteX18" fmla="*/ 4086905 w 5122862"/>
              <a:gd name="connsiteY18" fmla="*/ 4098925 h 4098925"/>
              <a:gd name="connsiteX19" fmla="*/ 3517699 w 5122862"/>
              <a:gd name="connsiteY19" fmla="*/ 4098925 h 4098925"/>
              <a:gd name="connsiteX20" fmla="*/ 2897263 w 5122862"/>
              <a:gd name="connsiteY20" fmla="*/ 4098925 h 4098925"/>
              <a:gd name="connsiteX21" fmla="*/ 2328056 w 5122862"/>
              <a:gd name="connsiteY21" fmla="*/ 4098925 h 4098925"/>
              <a:gd name="connsiteX22" fmla="*/ 1656392 w 5122862"/>
              <a:gd name="connsiteY22" fmla="*/ 4098925 h 4098925"/>
              <a:gd name="connsiteX23" fmla="*/ 984728 w 5122862"/>
              <a:gd name="connsiteY23" fmla="*/ 4098925 h 4098925"/>
              <a:gd name="connsiteX24" fmla="*/ 0 w 5122862"/>
              <a:gd name="connsiteY24" fmla="*/ 4098925 h 4098925"/>
              <a:gd name="connsiteX25" fmla="*/ 0 w 5122862"/>
              <a:gd name="connsiteY25" fmla="*/ 3636332 h 4098925"/>
              <a:gd name="connsiteX26" fmla="*/ 0 w 5122862"/>
              <a:gd name="connsiteY26" fmla="*/ 3091761 h 4098925"/>
              <a:gd name="connsiteX27" fmla="*/ 0 w 5122862"/>
              <a:gd name="connsiteY27" fmla="*/ 2506200 h 4098925"/>
              <a:gd name="connsiteX28" fmla="*/ 0 w 5122862"/>
              <a:gd name="connsiteY28" fmla="*/ 1838661 h 4098925"/>
              <a:gd name="connsiteX29" fmla="*/ 0 w 5122862"/>
              <a:gd name="connsiteY29" fmla="*/ 1253100 h 4098925"/>
              <a:gd name="connsiteX30" fmla="*/ 0 w 5122862"/>
              <a:gd name="connsiteY30" fmla="*/ 790507 h 4098925"/>
              <a:gd name="connsiteX31" fmla="*/ 0 w 5122862"/>
              <a:gd name="connsiteY31" fmla="*/ 0 h 409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862" h="4098925" fill="none" extrusionOk="0">
                <a:moveTo>
                  <a:pt x="0" y="0"/>
                </a:moveTo>
                <a:cubicBezTo>
                  <a:pt x="107701" y="-8379"/>
                  <a:pt x="322642" y="31490"/>
                  <a:pt x="517978" y="0"/>
                </a:cubicBezTo>
                <a:cubicBezTo>
                  <a:pt x="713314" y="-31490"/>
                  <a:pt x="869971" y="57716"/>
                  <a:pt x="1087185" y="0"/>
                </a:cubicBezTo>
                <a:cubicBezTo>
                  <a:pt x="1304399" y="-57716"/>
                  <a:pt x="1408137" y="35479"/>
                  <a:pt x="1605163" y="0"/>
                </a:cubicBezTo>
                <a:cubicBezTo>
                  <a:pt x="1802189" y="-35479"/>
                  <a:pt x="2100061" y="8249"/>
                  <a:pt x="2225599" y="0"/>
                </a:cubicBezTo>
                <a:cubicBezTo>
                  <a:pt x="2351137" y="-8249"/>
                  <a:pt x="2753102" y="38632"/>
                  <a:pt x="2897263" y="0"/>
                </a:cubicBezTo>
                <a:cubicBezTo>
                  <a:pt x="3041424" y="-38632"/>
                  <a:pt x="3181227" y="37157"/>
                  <a:pt x="3312784" y="0"/>
                </a:cubicBezTo>
                <a:cubicBezTo>
                  <a:pt x="3444341" y="-37157"/>
                  <a:pt x="3576706" y="54334"/>
                  <a:pt x="3779534" y="0"/>
                </a:cubicBezTo>
                <a:cubicBezTo>
                  <a:pt x="3982362" y="-54334"/>
                  <a:pt x="4133313" y="24303"/>
                  <a:pt x="4348741" y="0"/>
                </a:cubicBezTo>
                <a:cubicBezTo>
                  <a:pt x="4564169" y="-24303"/>
                  <a:pt x="4904653" y="40110"/>
                  <a:pt x="5122862" y="0"/>
                </a:cubicBezTo>
                <a:cubicBezTo>
                  <a:pt x="5144329" y="96647"/>
                  <a:pt x="5110352" y="315482"/>
                  <a:pt x="5122862" y="462593"/>
                </a:cubicBezTo>
                <a:cubicBezTo>
                  <a:pt x="5135372" y="609704"/>
                  <a:pt x="5070370" y="804682"/>
                  <a:pt x="5122862" y="1130132"/>
                </a:cubicBezTo>
                <a:cubicBezTo>
                  <a:pt x="5175354" y="1455582"/>
                  <a:pt x="5076616" y="1370249"/>
                  <a:pt x="5122862" y="1592725"/>
                </a:cubicBezTo>
                <a:cubicBezTo>
                  <a:pt x="5169108" y="1815201"/>
                  <a:pt x="5048553" y="2019645"/>
                  <a:pt x="5122862" y="2219275"/>
                </a:cubicBezTo>
                <a:cubicBezTo>
                  <a:pt x="5197171" y="2418905"/>
                  <a:pt x="5118272" y="2551829"/>
                  <a:pt x="5122862" y="2681868"/>
                </a:cubicBezTo>
                <a:cubicBezTo>
                  <a:pt x="5127452" y="2811907"/>
                  <a:pt x="5112101" y="3149584"/>
                  <a:pt x="5122862" y="3349407"/>
                </a:cubicBezTo>
                <a:cubicBezTo>
                  <a:pt x="5133623" y="3549230"/>
                  <a:pt x="5083718" y="3807939"/>
                  <a:pt x="5122862" y="4098925"/>
                </a:cubicBezTo>
                <a:cubicBezTo>
                  <a:pt x="4942091" y="4149251"/>
                  <a:pt x="4756219" y="4044865"/>
                  <a:pt x="4502426" y="4098925"/>
                </a:cubicBezTo>
                <a:cubicBezTo>
                  <a:pt x="4248633" y="4152985"/>
                  <a:pt x="4251873" y="4061996"/>
                  <a:pt x="4086905" y="4098925"/>
                </a:cubicBezTo>
                <a:cubicBezTo>
                  <a:pt x="3921937" y="4135854"/>
                  <a:pt x="3754615" y="4054323"/>
                  <a:pt x="3517699" y="4098925"/>
                </a:cubicBezTo>
                <a:cubicBezTo>
                  <a:pt x="3280783" y="4143527"/>
                  <a:pt x="3112718" y="4033557"/>
                  <a:pt x="2897263" y="4098925"/>
                </a:cubicBezTo>
                <a:cubicBezTo>
                  <a:pt x="2681808" y="4164293"/>
                  <a:pt x="2455267" y="4082527"/>
                  <a:pt x="2328056" y="4098925"/>
                </a:cubicBezTo>
                <a:cubicBezTo>
                  <a:pt x="2200845" y="4115323"/>
                  <a:pt x="1965821" y="4064453"/>
                  <a:pt x="1656392" y="4098925"/>
                </a:cubicBezTo>
                <a:cubicBezTo>
                  <a:pt x="1346963" y="4133397"/>
                  <a:pt x="1226429" y="4092865"/>
                  <a:pt x="984728" y="4098925"/>
                </a:cubicBezTo>
                <a:cubicBezTo>
                  <a:pt x="743027" y="4104985"/>
                  <a:pt x="292385" y="4035551"/>
                  <a:pt x="0" y="4098925"/>
                </a:cubicBezTo>
                <a:cubicBezTo>
                  <a:pt x="-38737" y="3904902"/>
                  <a:pt x="34762" y="3789689"/>
                  <a:pt x="0" y="3636332"/>
                </a:cubicBezTo>
                <a:cubicBezTo>
                  <a:pt x="-34762" y="3482975"/>
                  <a:pt x="44648" y="3271179"/>
                  <a:pt x="0" y="3091761"/>
                </a:cubicBezTo>
                <a:cubicBezTo>
                  <a:pt x="-44648" y="2912343"/>
                  <a:pt x="47686" y="2645191"/>
                  <a:pt x="0" y="2506200"/>
                </a:cubicBezTo>
                <a:cubicBezTo>
                  <a:pt x="-47686" y="2367209"/>
                  <a:pt x="76555" y="2017029"/>
                  <a:pt x="0" y="1838661"/>
                </a:cubicBezTo>
                <a:cubicBezTo>
                  <a:pt x="-76555" y="1660293"/>
                  <a:pt x="3738" y="1473066"/>
                  <a:pt x="0" y="1253100"/>
                </a:cubicBezTo>
                <a:cubicBezTo>
                  <a:pt x="-3738" y="1033134"/>
                  <a:pt x="22898" y="957509"/>
                  <a:pt x="0" y="790507"/>
                </a:cubicBezTo>
                <a:cubicBezTo>
                  <a:pt x="-22898" y="623505"/>
                  <a:pt x="93694" y="232724"/>
                  <a:pt x="0" y="0"/>
                </a:cubicBezTo>
                <a:close/>
              </a:path>
              <a:path w="5122862" h="4098925" stroke="0" extrusionOk="0">
                <a:moveTo>
                  <a:pt x="0" y="0"/>
                </a:moveTo>
                <a:cubicBezTo>
                  <a:pt x="129174" y="-65263"/>
                  <a:pt x="415376" y="15582"/>
                  <a:pt x="620436" y="0"/>
                </a:cubicBezTo>
                <a:cubicBezTo>
                  <a:pt x="825496" y="-15582"/>
                  <a:pt x="934611" y="54287"/>
                  <a:pt x="1138414" y="0"/>
                </a:cubicBezTo>
                <a:cubicBezTo>
                  <a:pt x="1342217" y="-54287"/>
                  <a:pt x="1425352" y="28090"/>
                  <a:pt x="1656392" y="0"/>
                </a:cubicBezTo>
                <a:cubicBezTo>
                  <a:pt x="1887432" y="-28090"/>
                  <a:pt x="2022224" y="17673"/>
                  <a:pt x="2123142" y="0"/>
                </a:cubicBezTo>
                <a:cubicBezTo>
                  <a:pt x="2224060" y="-17673"/>
                  <a:pt x="2386369" y="9745"/>
                  <a:pt x="2538663" y="0"/>
                </a:cubicBezTo>
                <a:cubicBezTo>
                  <a:pt x="2690957" y="-9745"/>
                  <a:pt x="2900473" y="29663"/>
                  <a:pt x="3005412" y="0"/>
                </a:cubicBezTo>
                <a:cubicBezTo>
                  <a:pt x="3110351" y="-29663"/>
                  <a:pt x="3403952" y="44626"/>
                  <a:pt x="3625848" y="0"/>
                </a:cubicBezTo>
                <a:cubicBezTo>
                  <a:pt x="3847744" y="-44626"/>
                  <a:pt x="3995899" y="25980"/>
                  <a:pt x="4246283" y="0"/>
                </a:cubicBezTo>
                <a:cubicBezTo>
                  <a:pt x="4496667" y="-25980"/>
                  <a:pt x="4691697" y="21751"/>
                  <a:pt x="5122862" y="0"/>
                </a:cubicBezTo>
                <a:cubicBezTo>
                  <a:pt x="5146464" y="137614"/>
                  <a:pt x="5112691" y="270750"/>
                  <a:pt x="5122862" y="462593"/>
                </a:cubicBezTo>
                <a:cubicBezTo>
                  <a:pt x="5133033" y="654436"/>
                  <a:pt x="5059359" y="916276"/>
                  <a:pt x="5122862" y="1130132"/>
                </a:cubicBezTo>
                <a:cubicBezTo>
                  <a:pt x="5186365" y="1343988"/>
                  <a:pt x="5053104" y="1585543"/>
                  <a:pt x="5122862" y="1715693"/>
                </a:cubicBezTo>
                <a:cubicBezTo>
                  <a:pt x="5192620" y="1845843"/>
                  <a:pt x="5064987" y="2082331"/>
                  <a:pt x="5122862" y="2301254"/>
                </a:cubicBezTo>
                <a:cubicBezTo>
                  <a:pt x="5180737" y="2520177"/>
                  <a:pt x="5103966" y="2749157"/>
                  <a:pt x="5122862" y="2886814"/>
                </a:cubicBezTo>
                <a:cubicBezTo>
                  <a:pt x="5141758" y="3024471"/>
                  <a:pt x="5111910" y="3283313"/>
                  <a:pt x="5122862" y="3472375"/>
                </a:cubicBezTo>
                <a:cubicBezTo>
                  <a:pt x="5133814" y="3661437"/>
                  <a:pt x="5097874" y="3827448"/>
                  <a:pt x="5122862" y="4098925"/>
                </a:cubicBezTo>
                <a:cubicBezTo>
                  <a:pt x="4992715" y="4138019"/>
                  <a:pt x="4737370" y="4079899"/>
                  <a:pt x="4604884" y="4098925"/>
                </a:cubicBezTo>
                <a:cubicBezTo>
                  <a:pt x="4472398" y="4117951"/>
                  <a:pt x="4122337" y="4082935"/>
                  <a:pt x="3984448" y="4098925"/>
                </a:cubicBezTo>
                <a:cubicBezTo>
                  <a:pt x="3846559" y="4114915"/>
                  <a:pt x="3633069" y="4070307"/>
                  <a:pt x="3466470" y="4098925"/>
                </a:cubicBezTo>
                <a:cubicBezTo>
                  <a:pt x="3299871" y="4127543"/>
                  <a:pt x="3257196" y="4098062"/>
                  <a:pt x="3050949" y="4098925"/>
                </a:cubicBezTo>
                <a:cubicBezTo>
                  <a:pt x="2844702" y="4099788"/>
                  <a:pt x="2547105" y="4090192"/>
                  <a:pt x="2379285" y="4098925"/>
                </a:cubicBezTo>
                <a:cubicBezTo>
                  <a:pt x="2211465" y="4107658"/>
                  <a:pt x="2015761" y="4077101"/>
                  <a:pt x="1912535" y="4098925"/>
                </a:cubicBezTo>
                <a:cubicBezTo>
                  <a:pt x="1809309" y="4120749"/>
                  <a:pt x="1460503" y="4026671"/>
                  <a:pt x="1292100" y="4098925"/>
                </a:cubicBezTo>
                <a:cubicBezTo>
                  <a:pt x="1123698" y="4171179"/>
                  <a:pt x="1011257" y="4058436"/>
                  <a:pt x="876579" y="4098925"/>
                </a:cubicBezTo>
                <a:cubicBezTo>
                  <a:pt x="741901" y="4139414"/>
                  <a:pt x="305854" y="4082863"/>
                  <a:pt x="0" y="4098925"/>
                </a:cubicBezTo>
                <a:cubicBezTo>
                  <a:pt x="-39963" y="3793104"/>
                  <a:pt x="75" y="3663705"/>
                  <a:pt x="0" y="3431386"/>
                </a:cubicBezTo>
                <a:cubicBezTo>
                  <a:pt x="-75" y="3199067"/>
                  <a:pt x="31777" y="2969663"/>
                  <a:pt x="0" y="2845825"/>
                </a:cubicBezTo>
                <a:cubicBezTo>
                  <a:pt x="-31777" y="2721987"/>
                  <a:pt x="39789" y="2390370"/>
                  <a:pt x="0" y="2219275"/>
                </a:cubicBezTo>
                <a:cubicBezTo>
                  <a:pt x="-39789" y="2048180"/>
                  <a:pt x="6858" y="1762339"/>
                  <a:pt x="0" y="1633714"/>
                </a:cubicBezTo>
                <a:cubicBezTo>
                  <a:pt x="-6858" y="1505089"/>
                  <a:pt x="4452" y="1189822"/>
                  <a:pt x="0" y="1048154"/>
                </a:cubicBezTo>
                <a:cubicBezTo>
                  <a:pt x="-4452" y="906486"/>
                  <a:pt x="112108" y="421788"/>
                  <a:pt x="0" y="0"/>
                </a:cubicBezTo>
                <a:close/>
              </a:path>
            </a:pathLst>
          </a:custGeom>
          <a:ln w="38100">
            <a:solidFill>
              <a:schemeClr val="accent1"/>
            </a:solidFill>
            <a:extLst>
              <a:ext uri="{C807C97D-BFC1-408E-A445-0C87EB9F89A2}">
                <ask:lineSketchStyleProps xmlns:ask="http://schemas.microsoft.com/office/drawing/2018/sketchyshapes" sd="2917731994">
                  <ask:type>
                    <ask:lineSketchScribble/>
                  </ask:type>
                </ask:lineSketchStyleProps>
              </a:ext>
            </a:extLst>
          </a:ln>
        </p:spPr>
        <p:txBody>
          <a:bodyPr>
            <a:normAutofit lnSpcReduction="10000"/>
          </a:bodyPr>
          <a:lstStyle/>
          <a:p>
            <a:r>
              <a:rPr lang="fi-FI" dirty="0"/>
              <a:t>Yli puolet suoluontotyypeistä on uhanalaisia ja viidesosa silmälläpidettäviä.</a:t>
            </a:r>
          </a:p>
          <a:p>
            <a:r>
              <a:rPr lang="fi-FI" dirty="0"/>
              <a:t>Pahiten uhattuina ovat letot, korvet sekä neva- ja lettokorvet. </a:t>
            </a:r>
          </a:p>
          <a:p>
            <a:pPr lvl="1"/>
            <a:r>
              <a:rPr lang="fi-FI" dirty="0"/>
              <a:t>reheviä ja viljavia </a:t>
            </a:r>
            <a:r>
              <a:rPr lang="fi-FI" dirty="0">
                <a:sym typeface="Wingdings" panose="05000000000000000000" pitchFamily="2" charset="2"/>
              </a:rPr>
              <a:t></a:t>
            </a:r>
            <a:r>
              <a:rPr lang="fi-FI" dirty="0"/>
              <a:t> raivattu pelloksi tai ojitettu metsänkasvatusta varten.</a:t>
            </a:r>
          </a:p>
          <a:p>
            <a:r>
              <a:rPr lang="fi-FI" dirty="0"/>
              <a:t>Kaikkiaan yli puolet Suomen suoalasta on ojitettu </a:t>
            </a:r>
          </a:p>
          <a:p>
            <a:pPr lvl="1"/>
            <a:r>
              <a:rPr lang="fi-FI" dirty="0"/>
              <a:t>Etelä-Suomessa monin paikoin 75 %.</a:t>
            </a:r>
          </a:p>
          <a:p>
            <a:r>
              <a:rPr lang="en-US" dirty="0" err="1">
                <a:hlinkClick r:id="rId2"/>
              </a:rPr>
              <a:t>Suoluontotyyppien</a:t>
            </a:r>
            <a:r>
              <a:rPr lang="en-US" dirty="0">
                <a:hlinkClick r:id="rId2"/>
              </a:rPr>
              <a:t> </a:t>
            </a:r>
            <a:r>
              <a:rPr lang="en-US" dirty="0" err="1">
                <a:hlinkClick r:id="rId2"/>
              </a:rPr>
              <a:t>uhanalaisuus</a:t>
            </a:r>
            <a:r>
              <a:rPr lang="en-US" dirty="0">
                <a:hlinkClick r:id="rId2"/>
              </a:rPr>
              <a:t> (ymparisto.fi-</a:t>
            </a:r>
            <a:r>
              <a:rPr lang="en-US" dirty="0" err="1">
                <a:hlinkClick r:id="rId2"/>
              </a:rPr>
              <a:t>sivusto</a:t>
            </a:r>
            <a:r>
              <a:rPr lang="en-US" dirty="0">
                <a:hlinkClick r:id="rId2"/>
              </a:rPr>
              <a:t>)</a:t>
            </a:r>
            <a:endParaRPr lang="fi-FI" dirty="0"/>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pic>
        <p:nvPicPr>
          <p:cNvPr id="11" name="Sisällön paikkamerkki 10">
            <a:extLst>
              <a:ext uri="{FF2B5EF4-FFF2-40B4-BE49-F238E27FC236}">
                <a16:creationId xmlns:a16="http://schemas.microsoft.com/office/drawing/2014/main" id="{4E635A52-3646-ADEE-6826-3F68700616EF}"/>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12528" y="1809750"/>
            <a:ext cx="3074193" cy="4098925"/>
          </a:xfrm>
          <a:prstGeom prst="rect">
            <a:avLst/>
          </a:prstGeom>
          <a:noFill/>
          <a:ln>
            <a:noFill/>
          </a:ln>
          <a:effectLst>
            <a:softEdge rad="112500"/>
          </a:effectLst>
        </p:spPr>
      </p:pic>
    </p:spTree>
    <p:extLst>
      <p:ext uri="{BB962C8B-B14F-4D97-AF65-F5344CB8AC3E}">
        <p14:creationId xmlns:p14="http://schemas.microsoft.com/office/powerpoint/2010/main" val="301452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BEE25CB6-9CC8-14ED-E072-CE3DAACC153E}"/>
              </a:ext>
            </a:extLst>
          </p:cNvPr>
          <p:cNvSpPr>
            <a:spLocks noGrp="1"/>
          </p:cNvSpPr>
          <p:nvPr>
            <p:ph type="ctrTitle"/>
          </p:nvPr>
        </p:nvSpPr>
        <p:spPr>
          <a:xfrm>
            <a:off x="803055" y="759921"/>
            <a:ext cx="10499945" cy="792090"/>
          </a:xfrm>
        </p:spPr>
        <p:txBody>
          <a:bodyPr>
            <a:normAutofit/>
          </a:bodyPr>
          <a:lstStyle/>
          <a:p>
            <a:r>
              <a:rPr lang="en-US" dirty="0" err="1"/>
              <a:t>Suometsät</a:t>
            </a:r>
            <a:endParaRPr lang="en-US" dirty="0"/>
          </a:p>
        </p:txBody>
      </p:sp>
      <p:sp>
        <p:nvSpPr>
          <p:cNvPr id="8" name="Sisällön paikkamerkki 7">
            <a:extLst>
              <a:ext uri="{FF2B5EF4-FFF2-40B4-BE49-F238E27FC236}">
                <a16:creationId xmlns:a16="http://schemas.microsoft.com/office/drawing/2014/main" id="{3172377D-FC10-137B-59FE-CA9C897C0652}"/>
              </a:ext>
            </a:extLst>
          </p:cNvPr>
          <p:cNvSpPr>
            <a:spLocks noGrp="1"/>
          </p:cNvSpPr>
          <p:nvPr>
            <p:ph sz="half" idx="1"/>
          </p:nvPr>
        </p:nvSpPr>
        <p:spPr>
          <a:xfrm>
            <a:off x="803275" y="1809751"/>
            <a:ext cx="5092700" cy="2447618"/>
          </a:xfrm>
          <a:custGeom>
            <a:avLst/>
            <a:gdLst>
              <a:gd name="connsiteX0" fmla="*/ 0 w 5092700"/>
              <a:gd name="connsiteY0" fmla="*/ 0 h 2447618"/>
              <a:gd name="connsiteX1" fmla="*/ 413075 w 5092700"/>
              <a:gd name="connsiteY1" fmla="*/ 0 h 2447618"/>
              <a:gd name="connsiteX2" fmla="*/ 1080784 w 5092700"/>
              <a:gd name="connsiteY2" fmla="*/ 0 h 2447618"/>
              <a:gd name="connsiteX3" fmla="*/ 1697567 w 5092700"/>
              <a:gd name="connsiteY3" fmla="*/ 0 h 2447618"/>
              <a:gd name="connsiteX4" fmla="*/ 2110641 w 5092700"/>
              <a:gd name="connsiteY4" fmla="*/ 0 h 2447618"/>
              <a:gd name="connsiteX5" fmla="*/ 2778351 w 5092700"/>
              <a:gd name="connsiteY5" fmla="*/ 0 h 2447618"/>
              <a:gd name="connsiteX6" fmla="*/ 3395133 w 5092700"/>
              <a:gd name="connsiteY6" fmla="*/ 0 h 2447618"/>
              <a:gd name="connsiteX7" fmla="*/ 4011916 w 5092700"/>
              <a:gd name="connsiteY7" fmla="*/ 0 h 2447618"/>
              <a:gd name="connsiteX8" fmla="*/ 4577771 w 5092700"/>
              <a:gd name="connsiteY8" fmla="*/ 0 h 2447618"/>
              <a:gd name="connsiteX9" fmla="*/ 5092700 w 5092700"/>
              <a:gd name="connsiteY9" fmla="*/ 0 h 2447618"/>
              <a:gd name="connsiteX10" fmla="*/ 5092700 w 5092700"/>
              <a:gd name="connsiteY10" fmla="*/ 489524 h 2447618"/>
              <a:gd name="connsiteX11" fmla="*/ 5092700 w 5092700"/>
              <a:gd name="connsiteY11" fmla="*/ 930095 h 2447618"/>
              <a:gd name="connsiteX12" fmla="*/ 5092700 w 5092700"/>
              <a:gd name="connsiteY12" fmla="*/ 1370666 h 2447618"/>
              <a:gd name="connsiteX13" fmla="*/ 5092700 w 5092700"/>
              <a:gd name="connsiteY13" fmla="*/ 1811237 h 2447618"/>
              <a:gd name="connsiteX14" fmla="*/ 5092700 w 5092700"/>
              <a:gd name="connsiteY14" fmla="*/ 2447618 h 2447618"/>
              <a:gd name="connsiteX15" fmla="*/ 4628698 w 5092700"/>
              <a:gd name="connsiteY15" fmla="*/ 2447618 h 2447618"/>
              <a:gd name="connsiteX16" fmla="*/ 4062843 w 5092700"/>
              <a:gd name="connsiteY16" fmla="*/ 2447618 h 2447618"/>
              <a:gd name="connsiteX17" fmla="*/ 3649768 w 5092700"/>
              <a:gd name="connsiteY17" fmla="*/ 2447618 h 2447618"/>
              <a:gd name="connsiteX18" fmla="*/ 3032986 w 5092700"/>
              <a:gd name="connsiteY18" fmla="*/ 2447618 h 2447618"/>
              <a:gd name="connsiteX19" fmla="*/ 2416203 w 5092700"/>
              <a:gd name="connsiteY19" fmla="*/ 2447618 h 2447618"/>
              <a:gd name="connsiteX20" fmla="*/ 1901275 w 5092700"/>
              <a:gd name="connsiteY20" fmla="*/ 2447618 h 2447618"/>
              <a:gd name="connsiteX21" fmla="*/ 1284492 w 5092700"/>
              <a:gd name="connsiteY21" fmla="*/ 2447618 h 2447618"/>
              <a:gd name="connsiteX22" fmla="*/ 616783 w 5092700"/>
              <a:gd name="connsiteY22" fmla="*/ 2447618 h 2447618"/>
              <a:gd name="connsiteX23" fmla="*/ 0 w 5092700"/>
              <a:gd name="connsiteY23" fmla="*/ 2447618 h 2447618"/>
              <a:gd name="connsiteX24" fmla="*/ 0 w 5092700"/>
              <a:gd name="connsiteY24" fmla="*/ 2007047 h 2447618"/>
              <a:gd name="connsiteX25" fmla="*/ 0 w 5092700"/>
              <a:gd name="connsiteY25" fmla="*/ 1566476 h 2447618"/>
              <a:gd name="connsiteX26" fmla="*/ 0 w 5092700"/>
              <a:gd name="connsiteY26" fmla="*/ 1150380 h 2447618"/>
              <a:gd name="connsiteX27" fmla="*/ 0 w 5092700"/>
              <a:gd name="connsiteY27" fmla="*/ 685333 h 2447618"/>
              <a:gd name="connsiteX28" fmla="*/ 0 w 5092700"/>
              <a:gd name="connsiteY28" fmla="*/ 0 h 244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92700" h="2447618" fill="none" extrusionOk="0">
                <a:moveTo>
                  <a:pt x="0" y="0"/>
                </a:moveTo>
                <a:cubicBezTo>
                  <a:pt x="147809" y="-13496"/>
                  <a:pt x="234441" y="19988"/>
                  <a:pt x="413075" y="0"/>
                </a:cubicBezTo>
                <a:cubicBezTo>
                  <a:pt x="591709" y="-19988"/>
                  <a:pt x="925007" y="60094"/>
                  <a:pt x="1080784" y="0"/>
                </a:cubicBezTo>
                <a:cubicBezTo>
                  <a:pt x="1236561" y="-60094"/>
                  <a:pt x="1404079" y="64719"/>
                  <a:pt x="1697567" y="0"/>
                </a:cubicBezTo>
                <a:cubicBezTo>
                  <a:pt x="1991055" y="-64719"/>
                  <a:pt x="1967192" y="46670"/>
                  <a:pt x="2110641" y="0"/>
                </a:cubicBezTo>
                <a:cubicBezTo>
                  <a:pt x="2254090" y="-46670"/>
                  <a:pt x="2626641" y="34860"/>
                  <a:pt x="2778351" y="0"/>
                </a:cubicBezTo>
                <a:cubicBezTo>
                  <a:pt x="2930061" y="-34860"/>
                  <a:pt x="3127916" y="47915"/>
                  <a:pt x="3395133" y="0"/>
                </a:cubicBezTo>
                <a:cubicBezTo>
                  <a:pt x="3662350" y="-47915"/>
                  <a:pt x="3739157" y="51775"/>
                  <a:pt x="4011916" y="0"/>
                </a:cubicBezTo>
                <a:cubicBezTo>
                  <a:pt x="4284675" y="-51775"/>
                  <a:pt x="4428614" y="6847"/>
                  <a:pt x="4577771" y="0"/>
                </a:cubicBezTo>
                <a:cubicBezTo>
                  <a:pt x="4726929" y="-6847"/>
                  <a:pt x="4902365" y="56037"/>
                  <a:pt x="5092700" y="0"/>
                </a:cubicBezTo>
                <a:cubicBezTo>
                  <a:pt x="5099212" y="242161"/>
                  <a:pt x="5070597" y="296251"/>
                  <a:pt x="5092700" y="489524"/>
                </a:cubicBezTo>
                <a:cubicBezTo>
                  <a:pt x="5114803" y="682797"/>
                  <a:pt x="5082218" y="745329"/>
                  <a:pt x="5092700" y="930095"/>
                </a:cubicBezTo>
                <a:cubicBezTo>
                  <a:pt x="5103182" y="1114861"/>
                  <a:pt x="5092696" y="1165275"/>
                  <a:pt x="5092700" y="1370666"/>
                </a:cubicBezTo>
                <a:cubicBezTo>
                  <a:pt x="5092704" y="1576057"/>
                  <a:pt x="5077034" y="1613171"/>
                  <a:pt x="5092700" y="1811237"/>
                </a:cubicBezTo>
                <a:cubicBezTo>
                  <a:pt x="5108366" y="2009303"/>
                  <a:pt x="5078494" y="2264041"/>
                  <a:pt x="5092700" y="2447618"/>
                </a:cubicBezTo>
                <a:cubicBezTo>
                  <a:pt x="4977713" y="2497786"/>
                  <a:pt x="4783007" y="2418381"/>
                  <a:pt x="4628698" y="2447618"/>
                </a:cubicBezTo>
                <a:cubicBezTo>
                  <a:pt x="4474389" y="2476855"/>
                  <a:pt x="4296115" y="2428353"/>
                  <a:pt x="4062843" y="2447618"/>
                </a:cubicBezTo>
                <a:cubicBezTo>
                  <a:pt x="3829571" y="2466883"/>
                  <a:pt x="3790424" y="2410844"/>
                  <a:pt x="3649768" y="2447618"/>
                </a:cubicBezTo>
                <a:cubicBezTo>
                  <a:pt x="3509113" y="2484392"/>
                  <a:pt x="3252986" y="2436800"/>
                  <a:pt x="3032986" y="2447618"/>
                </a:cubicBezTo>
                <a:cubicBezTo>
                  <a:pt x="2812986" y="2458436"/>
                  <a:pt x="2702844" y="2434306"/>
                  <a:pt x="2416203" y="2447618"/>
                </a:cubicBezTo>
                <a:cubicBezTo>
                  <a:pt x="2129562" y="2460930"/>
                  <a:pt x="2151883" y="2413679"/>
                  <a:pt x="1901275" y="2447618"/>
                </a:cubicBezTo>
                <a:cubicBezTo>
                  <a:pt x="1650667" y="2481557"/>
                  <a:pt x="1473830" y="2383153"/>
                  <a:pt x="1284492" y="2447618"/>
                </a:cubicBezTo>
                <a:cubicBezTo>
                  <a:pt x="1095154" y="2512083"/>
                  <a:pt x="791055" y="2423085"/>
                  <a:pt x="616783" y="2447618"/>
                </a:cubicBezTo>
                <a:cubicBezTo>
                  <a:pt x="442511" y="2472151"/>
                  <a:pt x="149216" y="2419195"/>
                  <a:pt x="0" y="2447618"/>
                </a:cubicBezTo>
                <a:cubicBezTo>
                  <a:pt x="-8817" y="2341994"/>
                  <a:pt x="15690" y="2166484"/>
                  <a:pt x="0" y="2007047"/>
                </a:cubicBezTo>
                <a:cubicBezTo>
                  <a:pt x="-15690" y="1847610"/>
                  <a:pt x="29201" y="1682217"/>
                  <a:pt x="0" y="1566476"/>
                </a:cubicBezTo>
                <a:cubicBezTo>
                  <a:pt x="-29201" y="1450735"/>
                  <a:pt x="15129" y="1351421"/>
                  <a:pt x="0" y="1150380"/>
                </a:cubicBezTo>
                <a:cubicBezTo>
                  <a:pt x="-15129" y="949339"/>
                  <a:pt x="45945" y="878199"/>
                  <a:pt x="0" y="685333"/>
                </a:cubicBezTo>
                <a:cubicBezTo>
                  <a:pt x="-45945" y="492467"/>
                  <a:pt x="56628" y="156918"/>
                  <a:pt x="0" y="0"/>
                </a:cubicBezTo>
                <a:close/>
              </a:path>
              <a:path w="5092700" h="2447618" stroke="0" extrusionOk="0">
                <a:moveTo>
                  <a:pt x="0" y="0"/>
                </a:moveTo>
                <a:cubicBezTo>
                  <a:pt x="124241" y="-57379"/>
                  <a:pt x="403586" y="39600"/>
                  <a:pt x="514929" y="0"/>
                </a:cubicBezTo>
                <a:cubicBezTo>
                  <a:pt x="626272" y="-39600"/>
                  <a:pt x="849943" y="19116"/>
                  <a:pt x="1029857" y="0"/>
                </a:cubicBezTo>
                <a:cubicBezTo>
                  <a:pt x="1209771" y="-19116"/>
                  <a:pt x="1354473" y="30822"/>
                  <a:pt x="1646640" y="0"/>
                </a:cubicBezTo>
                <a:cubicBezTo>
                  <a:pt x="1938807" y="-30822"/>
                  <a:pt x="1957631" y="8724"/>
                  <a:pt x="2161568" y="0"/>
                </a:cubicBezTo>
                <a:cubicBezTo>
                  <a:pt x="2365505" y="-8724"/>
                  <a:pt x="2585891" y="14009"/>
                  <a:pt x="2778351" y="0"/>
                </a:cubicBezTo>
                <a:cubicBezTo>
                  <a:pt x="2970811" y="-14009"/>
                  <a:pt x="3289656" y="6154"/>
                  <a:pt x="3446060" y="0"/>
                </a:cubicBezTo>
                <a:cubicBezTo>
                  <a:pt x="3602464" y="-6154"/>
                  <a:pt x="3883870" y="2505"/>
                  <a:pt x="4113770" y="0"/>
                </a:cubicBezTo>
                <a:cubicBezTo>
                  <a:pt x="4343670" y="-2505"/>
                  <a:pt x="4393830" y="24434"/>
                  <a:pt x="4577771" y="0"/>
                </a:cubicBezTo>
                <a:cubicBezTo>
                  <a:pt x="4761712" y="-24434"/>
                  <a:pt x="4975977" y="50319"/>
                  <a:pt x="5092700" y="0"/>
                </a:cubicBezTo>
                <a:cubicBezTo>
                  <a:pt x="5122756" y="163705"/>
                  <a:pt x="5086663" y="320838"/>
                  <a:pt x="5092700" y="489524"/>
                </a:cubicBezTo>
                <a:cubicBezTo>
                  <a:pt x="5098737" y="658210"/>
                  <a:pt x="5072219" y="840631"/>
                  <a:pt x="5092700" y="979047"/>
                </a:cubicBezTo>
                <a:cubicBezTo>
                  <a:pt x="5113181" y="1117463"/>
                  <a:pt x="5063484" y="1314989"/>
                  <a:pt x="5092700" y="1493047"/>
                </a:cubicBezTo>
                <a:cubicBezTo>
                  <a:pt x="5121916" y="1671105"/>
                  <a:pt x="5053805" y="2114763"/>
                  <a:pt x="5092700" y="2447618"/>
                </a:cubicBezTo>
                <a:cubicBezTo>
                  <a:pt x="4923914" y="2498353"/>
                  <a:pt x="4646627" y="2387547"/>
                  <a:pt x="4475917" y="2447618"/>
                </a:cubicBezTo>
                <a:cubicBezTo>
                  <a:pt x="4305207" y="2507689"/>
                  <a:pt x="4103418" y="2399280"/>
                  <a:pt x="3910062" y="2447618"/>
                </a:cubicBezTo>
                <a:cubicBezTo>
                  <a:pt x="3716707" y="2495956"/>
                  <a:pt x="3631244" y="2423036"/>
                  <a:pt x="3446060" y="2447618"/>
                </a:cubicBezTo>
                <a:cubicBezTo>
                  <a:pt x="3260876" y="2472200"/>
                  <a:pt x="3186545" y="2436122"/>
                  <a:pt x="3032986" y="2447618"/>
                </a:cubicBezTo>
                <a:cubicBezTo>
                  <a:pt x="2879427" y="2459114"/>
                  <a:pt x="2576425" y="2408624"/>
                  <a:pt x="2416203" y="2447618"/>
                </a:cubicBezTo>
                <a:cubicBezTo>
                  <a:pt x="2255981" y="2486612"/>
                  <a:pt x="2184348" y="2437076"/>
                  <a:pt x="2003129" y="2447618"/>
                </a:cubicBezTo>
                <a:cubicBezTo>
                  <a:pt x="1821910" y="2458160"/>
                  <a:pt x="1505200" y="2428758"/>
                  <a:pt x="1335419" y="2447618"/>
                </a:cubicBezTo>
                <a:cubicBezTo>
                  <a:pt x="1165638" y="2466478"/>
                  <a:pt x="943193" y="2426035"/>
                  <a:pt x="769564" y="2447618"/>
                </a:cubicBezTo>
                <a:cubicBezTo>
                  <a:pt x="595935" y="2469201"/>
                  <a:pt x="264336" y="2369022"/>
                  <a:pt x="0" y="2447618"/>
                </a:cubicBezTo>
                <a:cubicBezTo>
                  <a:pt x="-29238" y="2300899"/>
                  <a:pt x="10166" y="2114394"/>
                  <a:pt x="0" y="1909142"/>
                </a:cubicBezTo>
                <a:cubicBezTo>
                  <a:pt x="-10166" y="1703890"/>
                  <a:pt x="27752" y="1547960"/>
                  <a:pt x="0" y="1444095"/>
                </a:cubicBezTo>
                <a:cubicBezTo>
                  <a:pt x="-27752" y="1340230"/>
                  <a:pt x="55622" y="1100719"/>
                  <a:pt x="0" y="905619"/>
                </a:cubicBezTo>
                <a:cubicBezTo>
                  <a:pt x="-55622" y="710519"/>
                  <a:pt x="61494" y="296901"/>
                  <a:pt x="0" y="0"/>
                </a:cubicBezTo>
                <a:close/>
              </a:path>
            </a:pathLst>
          </a:custGeom>
          <a:ln w="38100">
            <a:noFill/>
            <a:extLst>
              <a:ext uri="{C807C97D-BFC1-408E-A445-0C87EB9F89A2}">
                <ask:lineSketchStyleProps xmlns:ask="http://schemas.microsoft.com/office/drawing/2018/sketchyshapes" sd="1477549757">
                  <ask:type>
                    <ask:lineSketchScribble/>
                  </ask:type>
                </ask:lineSketchStyleProps>
              </a:ext>
            </a:extLst>
          </a:ln>
        </p:spPr>
        <p:txBody>
          <a:bodyPr>
            <a:normAutofit/>
          </a:bodyPr>
          <a:lstStyle/>
          <a:p>
            <a:pPr marL="0" indent="0">
              <a:buNone/>
            </a:pPr>
            <a:r>
              <a:rPr lang="fi-FI" dirty="0"/>
              <a:t>”Lähes kolmannes Suomen maapinta-alasta on suota. Se on enemmän kuin missään muussa maassa. Suometsillä on tärkeä rooli niin puuntuotannon, ilmastovaikutusten, monimuotoisuuden, vesistöpäästöjen kuin virkistyskäytön kannalta.”</a:t>
            </a:r>
          </a:p>
        </p:txBody>
      </p:sp>
      <p:sp>
        <p:nvSpPr>
          <p:cNvPr id="2" name="Tekstiruutu 1">
            <a:extLst>
              <a:ext uri="{FF2B5EF4-FFF2-40B4-BE49-F238E27FC236}">
                <a16:creationId xmlns:a16="http://schemas.microsoft.com/office/drawing/2014/main" id="{7B22DAAA-AB80-0FC0-65DF-188EE1923605}"/>
              </a:ext>
            </a:extLst>
          </p:cNvPr>
          <p:cNvSpPr txBox="1"/>
          <p:nvPr/>
        </p:nvSpPr>
        <p:spPr>
          <a:xfrm>
            <a:off x="739775" y="4375600"/>
            <a:ext cx="5219700" cy="996170"/>
          </a:xfrm>
          <a:custGeom>
            <a:avLst/>
            <a:gdLst>
              <a:gd name="connsiteX0" fmla="*/ 0 w 5219700"/>
              <a:gd name="connsiteY0" fmla="*/ 0 h 996170"/>
              <a:gd name="connsiteX1" fmla="*/ 423376 w 5219700"/>
              <a:gd name="connsiteY1" fmla="*/ 0 h 996170"/>
              <a:gd name="connsiteX2" fmla="*/ 1107736 w 5219700"/>
              <a:gd name="connsiteY2" fmla="*/ 0 h 996170"/>
              <a:gd name="connsiteX3" fmla="*/ 1687703 w 5219700"/>
              <a:gd name="connsiteY3" fmla="*/ 0 h 996170"/>
              <a:gd name="connsiteX4" fmla="*/ 2319867 w 5219700"/>
              <a:gd name="connsiteY4" fmla="*/ 0 h 996170"/>
              <a:gd name="connsiteX5" fmla="*/ 2899833 w 5219700"/>
              <a:gd name="connsiteY5" fmla="*/ 0 h 996170"/>
              <a:gd name="connsiteX6" fmla="*/ 3479800 w 5219700"/>
              <a:gd name="connsiteY6" fmla="*/ 0 h 996170"/>
              <a:gd name="connsiteX7" fmla="*/ 4111964 w 5219700"/>
              <a:gd name="connsiteY7" fmla="*/ 0 h 996170"/>
              <a:gd name="connsiteX8" fmla="*/ 4535339 w 5219700"/>
              <a:gd name="connsiteY8" fmla="*/ 0 h 996170"/>
              <a:gd name="connsiteX9" fmla="*/ 5219700 w 5219700"/>
              <a:gd name="connsiteY9" fmla="*/ 0 h 996170"/>
              <a:gd name="connsiteX10" fmla="*/ 5219700 w 5219700"/>
              <a:gd name="connsiteY10" fmla="*/ 508047 h 996170"/>
              <a:gd name="connsiteX11" fmla="*/ 5219700 w 5219700"/>
              <a:gd name="connsiteY11" fmla="*/ 996170 h 996170"/>
              <a:gd name="connsiteX12" fmla="*/ 4691930 w 5219700"/>
              <a:gd name="connsiteY12" fmla="*/ 996170 h 996170"/>
              <a:gd name="connsiteX13" fmla="*/ 4216358 w 5219700"/>
              <a:gd name="connsiteY13" fmla="*/ 996170 h 996170"/>
              <a:gd name="connsiteX14" fmla="*/ 3792982 w 5219700"/>
              <a:gd name="connsiteY14" fmla="*/ 996170 h 996170"/>
              <a:gd name="connsiteX15" fmla="*/ 3369606 w 5219700"/>
              <a:gd name="connsiteY15" fmla="*/ 996170 h 996170"/>
              <a:gd name="connsiteX16" fmla="*/ 2685246 w 5219700"/>
              <a:gd name="connsiteY16" fmla="*/ 996170 h 996170"/>
              <a:gd name="connsiteX17" fmla="*/ 2000885 w 5219700"/>
              <a:gd name="connsiteY17" fmla="*/ 996170 h 996170"/>
              <a:gd name="connsiteX18" fmla="*/ 1368721 w 5219700"/>
              <a:gd name="connsiteY18" fmla="*/ 996170 h 996170"/>
              <a:gd name="connsiteX19" fmla="*/ 736558 w 5219700"/>
              <a:gd name="connsiteY19" fmla="*/ 996170 h 996170"/>
              <a:gd name="connsiteX20" fmla="*/ 0 w 5219700"/>
              <a:gd name="connsiteY20" fmla="*/ 996170 h 996170"/>
              <a:gd name="connsiteX21" fmla="*/ 0 w 5219700"/>
              <a:gd name="connsiteY21" fmla="*/ 527970 h 996170"/>
              <a:gd name="connsiteX22" fmla="*/ 0 w 5219700"/>
              <a:gd name="connsiteY22" fmla="*/ 0 h 99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9700" h="996170" extrusionOk="0">
                <a:moveTo>
                  <a:pt x="0" y="0"/>
                </a:moveTo>
                <a:cubicBezTo>
                  <a:pt x="201673" y="-4826"/>
                  <a:pt x="290860" y="24817"/>
                  <a:pt x="423376" y="0"/>
                </a:cubicBezTo>
                <a:cubicBezTo>
                  <a:pt x="555892" y="-24817"/>
                  <a:pt x="778127" y="68090"/>
                  <a:pt x="1107736" y="0"/>
                </a:cubicBezTo>
                <a:cubicBezTo>
                  <a:pt x="1437345" y="-68090"/>
                  <a:pt x="1401534" y="53304"/>
                  <a:pt x="1687703" y="0"/>
                </a:cubicBezTo>
                <a:cubicBezTo>
                  <a:pt x="1973872" y="-53304"/>
                  <a:pt x="2006968" y="31864"/>
                  <a:pt x="2319867" y="0"/>
                </a:cubicBezTo>
                <a:cubicBezTo>
                  <a:pt x="2632766" y="-31864"/>
                  <a:pt x="2656714" y="63058"/>
                  <a:pt x="2899833" y="0"/>
                </a:cubicBezTo>
                <a:cubicBezTo>
                  <a:pt x="3142952" y="-63058"/>
                  <a:pt x="3309240" y="35141"/>
                  <a:pt x="3479800" y="0"/>
                </a:cubicBezTo>
                <a:cubicBezTo>
                  <a:pt x="3650360" y="-35141"/>
                  <a:pt x="3796394" y="10506"/>
                  <a:pt x="4111964" y="0"/>
                </a:cubicBezTo>
                <a:cubicBezTo>
                  <a:pt x="4427534" y="-10506"/>
                  <a:pt x="4402708" y="31617"/>
                  <a:pt x="4535339" y="0"/>
                </a:cubicBezTo>
                <a:cubicBezTo>
                  <a:pt x="4667971" y="-31617"/>
                  <a:pt x="4954070" y="52868"/>
                  <a:pt x="5219700" y="0"/>
                </a:cubicBezTo>
                <a:cubicBezTo>
                  <a:pt x="5258560" y="152954"/>
                  <a:pt x="5209420" y="386113"/>
                  <a:pt x="5219700" y="508047"/>
                </a:cubicBezTo>
                <a:cubicBezTo>
                  <a:pt x="5229980" y="629981"/>
                  <a:pt x="5172022" y="779041"/>
                  <a:pt x="5219700" y="996170"/>
                </a:cubicBezTo>
                <a:cubicBezTo>
                  <a:pt x="5006927" y="1031002"/>
                  <a:pt x="4854559" y="984846"/>
                  <a:pt x="4691930" y="996170"/>
                </a:cubicBezTo>
                <a:cubicBezTo>
                  <a:pt x="4529301" y="1007494"/>
                  <a:pt x="4439220" y="968252"/>
                  <a:pt x="4216358" y="996170"/>
                </a:cubicBezTo>
                <a:cubicBezTo>
                  <a:pt x="3993496" y="1024088"/>
                  <a:pt x="3969226" y="987989"/>
                  <a:pt x="3792982" y="996170"/>
                </a:cubicBezTo>
                <a:cubicBezTo>
                  <a:pt x="3616738" y="1004351"/>
                  <a:pt x="3469549" y="974791"/>
                  <a:pt x="3369606" y="996170"/>
                </a:cubicBezTo>
                <a:cubicBezTo>
                  <a:pt x="3269663" y="1017549"/>
                  <a:pt x="2932319" y="977491"/>
                  <a:pt x="2685246" y="996170"/>
                </a:cubicBezTo>
                <a:cubicBezTo>
                  <a:pt x="2438173" y="1014849"/>
                  <a:pt x="2340912" y="953990"/>
                  <a:pt x="2000885" y="996170"/>
                </a:cubicBezTo>
                <a:cubicBezTo>
                  <a:pt x="1660858" y="1038350"/>
                  <a:pt x="1554557" y="973058"/>
                  <a:pt x="1368721" y="996170"/>
                </a:cubicBezTo>
                <a:cubicBezTo>
                  <a:pt x="1182885" y="1019282"/>
                  <a:pt x="869483" y="965530"/>
                  <a:pt x="736558" y="996170"/>
                </a:cubicBezTo>
                <a:cubicBezTo>
                  <a:pt x="603633" y="1026810"/>
                  <a:pt x="180043" y="911524"/>
                  <a:pt x="0" y="996170"/>
                </a:cubicBezTo>
                <a:cubicBezTo>
                  <a:pt x="-18384" y="846216"/>
                  <a:pt x="18291" y="633043"/>
                  <a:pt x="0" y="527970"/>
                </a:cubicBezTo>
                <a:cubicBezTo>
                  <a:pt x="-18291" y="422897"/>
                  <a:pt x="7798" y="106277"/>
                  <a:pt x="0" y="0"/>
                </a:cubicBezTo>
                <a:close/>
              </a:path>
            </a:pathLst>
          </a:custGeom>
          <a:noFill/>
          <a:ln w="28575">
            <a:solidFill>
              <a:schemeClr val="accent1"/>
            </a:solidFill>
            <a:extLst>
              <a:ext uri="{C807C97D-BFC1-408E-A445-0C87EB9F89A2}">
                <ask:lineSketchStyleProps xmlns:ask="http://schemas.microsoft.com/office/drawing/2018/sketchyshapes" sd="1955518726">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1" u="none" strike="noStrike" kern="1200" cap="none" spc="0" normalizeH="0" baseline="0" noProof="0" dirty="0">
                <a:ln>
                  <a:noFill/>
                </a:ln>
                <a:solidFill>
                  <a:srgbClr val="E2066E"/>
                </a:solidFill>
                <a:effectLst/>
                <a:uLnTx/>
                <a:uFillTx/>
                <a:latin typeface="Calibri" panose="020F0502020204030204"/>
                <a:ea typeface="+mn-ea"/>
                <a:cs typeface="+mn-cs"/>
              </a:rPr>
              <a:t>Tutustu suometsiin: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dirty="0">
                <a:ln>
                  <a:noFill/>
                </a:ln>
                <a:solidFill>
                  <a:srgbClr val="0D004C"/>
                </a:solidFill>
                <a:effectLst/>
                <a:uLnTx/>
                <a:uFillTx/>
                <a:latin typeface="Calibri" panose="020F0502020204030204"/>
                <a:ea typeface="+mn-ea"/>
                <a:cs typeface="+mn-cs"/>
                <a:hlinkClick r:id="rId2"/>
              </a:rPr>
              <a:t>Luonnonvarakeskus, suometsät</a:t>
            </a:r>
            <a:endParaRPr kumimoji="0" lang="fi-FI" sz="2800" b="0" i="0" u="none" strike="noStrike" kern="1200" cap="none" spc="0" normalizeH="0" baseline="0" noProof="0" dirty="0">
              <a:ln>
                <a:noFill/>
              </a:ln>
              <a:solidFill>
                <a:srgbClr val="0D004C"/>
              </a:solidFill>
              <a:effectLst/>
              <a:uLnTx/>
              <a:uFillTx/>
              <a:latin typeface="Calibri" panose="020F0502020204030204"/>
              <a:ea typeface="+mn-ea"/>
              <a:cs typeface="+mn-cs"/>
            </a:endParaRP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a:t>2024</a:t>
            </a:r>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a:t>OVI – Uutta osaamista ja liiketoimintaa vihreän siirtymän tueksi</a:t>
            </a:r>
            <a:endParaRPr lang="fi-FI" dirty="0"/>
          </a:p>
        </p:txBody>
      </p:sp>
      <p:pic>
        <p:nvPicPr>
          <p:cNvPr id="19" name="Sisällön paikkamerkki 18">
            <a:extLst>
              <a:ext uri="{FF2B5EF4-FFF2-40B4-BE49-F238E27FC236}">
                <a16:creationId xmlns:a16="http://schemas.microsoft.com/office/drawing/2014/main" id="{4E635A52-3646-ADEE-6826-3F68700616E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20006" b="20006"/>
          <a:stretch/>
        </p:blipFill>
        <p:spPr>
          <a:xfrm>
            <a:off x="6180138" y="1810478"/>
            <a:ext cx="5122862" cy="4097469"/>
          </a:xfrm>
          <a:prstGeom prst="rect">
            <a:avLst/>
          </a:prstGeom>
          <a:noFill/>
          <a:ln>
            <a:noFill/>
          </a:ln>
          <a:effectLst>
            <a:softEdge rad="112500"/>
          </a:effectLst>
        </p:spPr>
      </p:pic>
    </p:spTree>
    <p:extLst>
      <p:ext uri="{BB962C8B-B14F-4D97-AF65-F5344CB8AC3E}">
        <p14:creationId xmlns:p14="http://schemas.microsoft.com/office/powerpoint/2010/main" val="203008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p:txBody>
          <a:bodyPr>
            <a:normAutofit/>
          </a:bodyPr>
          <a:lstStyle/>
          <a:p>
            <a:r>
              <a:rPr lang="fi-FI" dirty="0"/>
              <a:t>Ojituksen historiaa ja taustoja 1</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2"/>
          </p:nvPr>
        </p:nvSpPr>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p:txBody>
          <a:bodyPr anchor="ctr">
            <a:normAutofit/>
          </a:bodyPr>
          <a:lstStyle/>
          <a:p>
            <a:r>
              <a:rPr lang="fi-FI" dirty="0"/>
              <a:t>OVI – Uutta osaamista ja liiketoimintaa vihreän siirtymän tueksi</a:t>
            </a:r>
          </a:p>
        </p:txBody>
      </p:sp>
      <p:grpSp>
        <p:nvGrpSpPr>
          <p:cNvPr id="10" name="Ryhmä 9">
            <a:extLst>
              <a:ext uri="{FF2B5EF4-FFF2-40B4-BE49-F238E27FC236}">
                <a16:creationId xmlns:a16="http://schemas.microsoft.com/office/drawing/2014/main" id="{C959AC95-DA14-C4FB-9E1B-4592C11F7944}"/>
              </a:ext>
              <a:ext uri="{C183D7F6-B498-43B3-948B-1728B52AA6E4}">
                <adec:decorative xmlns:adec="http://schemas.microsoft.com/office/drawing/2017/decorative" val="1"/>
              </a:ext>
            </a:extLst>
          </p:cNvPr>
          <p:cNvGrpSpPr/>
          <p:nvPr/>
        </p:nvGrpSpPr>
        <p:grpSpPr>
          <a:xfrm>
            <a:off x="318500" y="3188898"/>
            <a:ext cx="11696173" cy="704850"/>
            <a:chOff x="932787" y="4366980"/>
            <a:chExt cx="10933833" cy="527849"/>
          </a:xfrm>
        </p:grpSpPr>
        <p:sp>
          <p:nvSpPr>
            <p:cNvPr id="11" name="Vapaamuotoinen: Muoto 10">
              <a:extLst>
                <a:ext uri="{FF2B5EF4-FFF2-40B4-BE49-F238E27FC236}">
                  <a16:creationId xmlns:a16="http://schemas.microsoft.com/office/drawing/2014/main" id="{954DF718-C3C0-76D3-DB46-A421D6ABAFDB}"/>
                </a:ext>
              </a:extLst>
            </p:cNvPr>
            <p:cNvSpPr>
              <a:spLocks noChangeAspect="1"/>
            </p:cNvSpPr>
            <p:nvPr/>
          </p:nvSpPr>
          <p:spPr>
            <a:xfrm>
              <a:off x="932787" y="4389449"/>
              <a:ext cx="1770178" cy="500619"/>
            </a:xfrm>
            <a:custGeom>
              <a:avLst/>
              <a:gdLst>
                <a:gd name="connsiteX0" fmla="*/ 0 w 1811248"/>
                <a:gd name="connsiteY0" fmla="*/ 0 h 668604"/>
                <a:gd name="connsiteX1" fmla="*/ 1476946 w 1811248"/>
                <a:gd name="connsiteY1" fmla="*/ 0 h 668604"/>
                <a:gd name="connsiteX2" fmla="*/ 1811248 w 1811248"/>
                <a:gd name="connsiteY2" fmla="*/ 334302 h 668604"/>
                <a:gd name="connsiteX3" fmla="*/ 1476946 w 1811248"/>
                <a:gd name="connsiteY3" fmla="*/ 668604 h 668604"/>
                <a:gd name="connsiteX4" fmla="*/ 0 w 1811248"/>
                <a:gd name="connsiteY4" fmla="*/ 668604 h 668604"/>
                <a:gd name="connsiteX5" fmla="*/ 334302 w 1811248"/>
                <a:gd name="connsiteY5" fmla="*/ 334302 h 668604"/>
                <a:gd name="connsiteX6" fmla="*/ 0 w 1811248"/>
                <a:gd name="connsiteY6" fmla="*/ 0 h 6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248" h="668604">
                  <a:moveTo>
                    <a:pt x="0" y="0"/>
                  </a:moveTo>
                  <a:lnTo>
                    <a:pt x="1476946" y="0"/>
                  </a:lnTo>
                  <a:lnTo>
                    <a:pt x="1811248" y="334302"/>
                  </a:lnTo>
                  <a:lnTo>
                    <a:pt x="1476946" y="668604"/>
                  </a:lnTo>
                  <a:lnTo>
                    <a:pt x="0" y="668604"/>
                  </a:lnTo>
                  <a:lnTo>
                    <a:pt x="334302" y="334302"/>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58305" tIns="8001" rIns="342303" bIns="8001" numCol="1" spcCol="1270" anchor="ctr" anchorCtr="0">
              <a:noAutofit/>
            </a:bodyPr>
            <a:lstStyle/>
            <a:p>
              <a:pPr marL="0" lvl="0" indent="0" algn="ctr" defTabSz="266700">
                <a:lnSpc>
                  <a:spcPct val="90000"/>
                </a:lnSpc>
                <a:spcBef>
                  <a:spcPct val="0"/>
                </a:spcBef>
                <a:spcAft>
                  <a:spcPct val="35000"/>
                </a:spcAft>
                <a:buNone/>
              </a:pPr>
              <a:r>
                <a:rPr lang="fi-FI" kern="1200" dirty="0"/>
                <a:t>1300-luku</a:t>
              </a:r>
            </a:p>
          </p:txBody>
        </p:sp>
        <p:sp>
          <p:nvSpPr>
            <p:cNvPr id="13" name="Vapaamuotoinen: Muoto 12">
              <a:extLst>
                <a:ext uri="{FF2B5EF4-FFF2-40B4-BE49-F238E27FC236}">
                  <a16:creationId xmlns:a16="http://schemas.microsoft.com/office/drawing/2014/main" id="{2F03AA50-9C0F-CB39-ADCA-CF1E22071B43}"/>
                </a:ext>
              </a:extLst>
            </p:cNvPr>
            <p:cNvSpPr/>
            <p:nvPr/>
          </p:nvSpPr>
          <p:spPr>
            <a:xfrm>
              <a:off x="2435896" y="4380742"/>
              <a:ext cx="1770178" cy="512235"/>
            </a:xfrm>
            <a:custGeom>
              <a:avLst/>
              <a:gdLst>
                <a:gd name="connsiteX0" fmla="*/ 0 w 1823452"/>
                <a:gd name="connsiteY0" fmla="*/ 0 h 677907"/>
                <a:gd name="connsiteX1" fmla="*/ 1484499 w 1823452"/>
                <a:gd name="connsiteY1" fmla="*/ 0 h 677907"/>
                <a:gd name="connsiteX2" fmla="*/ 1823452 w 1823452"/>
                <a:gd name="connsiteY2" fmla="*/ 338954 h 677907"/>
                <a:gd name="connsiteX3" fmla="*/ 1484499 w 1823452"/>
                <a:gd name="connsiteY3" fmla="*/ 677907 h 677907"/>
                <a:gd name="connsiteX4" fmla="*/ 0 w 1823452"/>
                <a:gd name="connsiteY4" fmla="*/ 677907 h 677907"/>
                <a:gd name="connsiteX5" fmla="*/ 338954 w 1823452"/>
                <a:gd name="connsiteY5" fmla="*/ 338954 h 677907"/>
                <a:gd name="connsiteX6" fmla="*/ 0 w 1823452"/>
                <a:gd name="connsiteY6" fmla="*/ 0 h 67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452" h="677907">
                  <a:moveTo>
                    <a:pt x="0" y="0"/>
                  </a:moveTo>
                  <a:lnTo>
                    <a:pt x="1484499" y="0"/>
                  </a:lnTo>
                  <a:lnTo>
                    <a:pt x="1823452" y="338954"/>
                  </a:lnTo>
                  <a:lnTo>
                    <a:pt x="1484499" y="677907"/>
                  </a:lnTo>
                  <a:lnTo>
                    <a:pt x="0" y="677907"/>
                  </a:lnTo>
                  <a:lnTo>
                    <a:pt x="338954" y="338954"/>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62957" tIns="8001" rIns="346954" bIns="8001" numCol="1" spcCol="1270" anchor="ctr" anchorCtr="0">
              <a:noAutofit/>
            </a:bodyPr>
            <a:lstStyle/>
            <a:p>
              <a:pPr marL="0" lvl="0" indent="0" algn="ctr" defTabSz="266700">
                <a:lnSpc>
                  <a:spcPct val="90000"/>
                </a:lnSpc>
                <a:spcBef>
                  <a:spcPct val="0"/>
                </a:spcBef>
                <a:spcAft>
                  <a:spcPct val="35000"/>
                </a:spcAft>
                <a:buNone/>
              </a:pPr>
              <a:r>
                <a:rPr lang="fi-FI" kern="1200" dirty="0"/>
                <a:t>1600-luku</a:t>
              </a:r>
            </a:p>
          </p:txBody>
        </p:sp>
        <p:sp>
          <p:nvSpPr>
            <p:cNvPr id="15" name="Vapaamuotoinen: Muoto 14">
              <a:extLst>
                <a:ext uri="{FF2B5EF4-FFF2-40B4-BE49-F238E27FC236}">
                  <a16:creationId xmlns:a16="http://schemas.microsoft.com/office/drawing/2014/main" id="{45797226-3EE5-64CB-AEDC-4BA8EAE21D43}"/>
                </a:ext>
              </a:extLst>
            </p:cNvPr>
            <p:cNvSpPr/>
            <p:nvPr/>
          </p:nvSpPr>
          <p:spPr>
            <a:xfrm>
              <a:off x="3963853" y="4382594"/>
              <a:ext cx="1770178" cy="512235"/>
            </a:xfrm>
            <a:custGeom>
              <a:avLst/>
              <a:gdLst>
                <a:gd name="connsiteX0" fmla="*/ 0 w 1886303"/>
                <a:gd name="connsiteY0" fmla="*/ 0 h 663072"/>
                <a:gd name="connsiteX1" fmla="*/ 1554767 w 1886303"/>
                <a:gd name="connsiteY1" fmla="*/ 0 h 663072"/>
                <a:gd name="connsiteX2" fmla="*/ 1886303 w 1886303"/>
                <a:gd name="connsiteY2" fmla="*/ 331536 h 663072"/>
                <a:gd name="connsiteX3" fmla="*/ 1554767 w 1886303"/>
                <a:gd name="connsiteY3" fmla="*/ 663072 h 663072"/>
                <a:gd name="connsiteX4" fmla="*/ 0 w 1886303"/>
                <a:gd name="connsiteY4" fmla="*/ 663072 h 663072"/>
                <a:gd name="connsiteX5" fmla="*/ 331536 w 1886303"/>
                <a:gd name="connsiteY5" fmla="*/ 331536 h 663072"/>
                <a:gd name="connsiteX6" fmla="*/ 0 w 1886303"/>
                <a:gd name="connsiteY6" fmla="*/ 0 h 6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303" h="663072">
                  <a:moveTo>
                    <a:pt x="0" y="0"/>
                  </a:moveTo>
                  <a:lnTo>
                    <a:pt x="1554767" y="0"/>
                  </a:lnTo>
                  <a:lnTo>
                    <a:pt x="1886303" y="331536"/>
                  </a:lnTo>
                  <a:lnTo>
                    <a:pt x="1554767" y="663072"/>
                  </a:lnTo>
                  <a:lnTo>
                    <a:pt x="0" y="663072"/>
                  </a:lnTo>
                  <a:lnTo>
                    <a:pt x="331536" y="331536"/>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55539" tIns="8001" rIns="339537" bIns="8001" numCol="1" spcCol="1270" anchor="ctr" anchorCtr="0">
              <a:noAutofit/>
            </a:bodyPr>
            <a:lstStyle/>
            <a:p>
              <a:pPr marL="0" lvl="0" indent="0" algn="ctr" defTabSz="266700">
                <a:lnSpc>
                  <a:spcPct val="90000"/>
                </a:lnSpc>
                <a:spcBef>
                  <a:spcPct val="0"/>
                </a:spcBef>
                <a:spcAft>
                  <a:spcPct val="35000"/>
                </a:spcAft>
                <a:buNone/>
              </a:pPr>
              <a:r>
                <a:rPr lang="fi-FI" kern="1200" dirty="0"/>
                <a:t>1908</a:t>
              </a:r>
            </a:p>
          </p:txBody>
        </p:sp>
        <p:sp>
          <p:nvSpPr>
            <p:cNvPr id="17" name="Vapaamuotoinen: Muoto 16">
              <a:extLst>
                <a:ext uri="{FF2B5EF4-FFF2-40B4-BE49-F238E27FC236}">
                  <a16:creationId xmlns:a16="http://schemas.microsoft.com/office/drawing/2014/main" id="{64B1A80D-77B7-8604-EA47-AF202B13FD48}"/>
                </a:ext>
              </a:extLst>
            </p:cNvPr>
            <p:cNvSpPr/>
            <p:nvPr/>
          </p:nvSpPr>
          <p:spPr>
            <a:xfrm>
              <a:off x="5502190" y="4372212"/>
              <a:ext cx="1770178" cy="512235"/>
            </a:xfrm>
            <a:custGeom>
              <a:avLst/>
              <a:gdLst>
                <a:gd name="connsiteX0" fmla="*/ 0 w 1221596"/>
                <a:gd name="connsiteY0" fmla="*/ 0 h 488638"/>
                <a:gd name="connsiteX1" fmla="*/ 977277 w 1221596"/>
                <a:gd name="connsiteY1" fmla="*/ 0 h 488638"/>
                <a:gd name="connsiteX2" fmla="*/ 1221596 w 1221596"/>
                <a:gd name="connsiteY2" fmla="*/ 244319 h 488638"/>
                <a:gd name="connsiteX3" fmla="*/ 977277 w 1221596"/>
                <a:gd name="connsiteY3" fmla="*/ 488638 h 488638"/>
                <a:gd name="connsiteX4" fmla="*/ 0 w 1221596"/>
                <a:gd name="connsiteY4" fmla="*/ 488638 h 488638"/>
                <a:gd name="connsiteX5" fmla="*/ 244319 w 1221596"/>
                <a:gd name="connsiteY5" fmla="*/ 244319 h 488638"/>
                <a:gd name="connsiteX6" fmla="*/ 0 w 1221596"/>
                <a:gd name="connsiteY6" fmla="*/ 0 h 48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96" h="488638">
                  <a:moveTo>
                    <a:pt x="0" y="0"/>
                  </a:moveTo>
                  <a:lnTo>
                    <a:pt x="977277" y="0"/>
                  </a:lnTo>
                  <a:lnTo>
                    <a:pt x="1221596" y="244319"/>
                  </a:lnTo>
                  <a:lnTo>
                    <a:pt x="977277" y="488638"/>
                  </a:lnTo>
                  <a:lnTo>
                    <a:pt x="0" y="488638"/>
                  </a:lnTo>
                  <a:lnTo>
                    <a:pt x="244319" y="24431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8322" tIns="8001" rIns="252320" bIns="8001" numCol="1" spcCol="1270" anchor="ctr" anchorCtr="0">
              <a:noAutofit/>
            </a:bodyPr>
            <a:lstStyle/>
            <a:p>
              <a:pPr marL="0" lvl="0" indent="0" algn="ctr" defTabSz="266700">
                <a:lnSpc>
                  <a:spcPct val="90000"/>
                </a:lnSpc>
                <a:spcBef>
                  <a:spcPct val="0"/>
                </a:spcBef>
                <a:spcAft>
                  <a:spcPct val="35000"/>
                </a:spcAft>
                <a:buNone/>
              </a:pPr>
              <a:r>
                <a:rPr lang="fi-FI" kern="1200" dirty="0"/>
                <a:t>1928</a:t>
              </a:r>
            </a:p>
          </p:txBody>
        </p:sp>
        <p:sp>
          <p:nvSpPr>
            <p:cNvPr id="18" name="Vapaamuotoinen: Muoto 17">
              <a:extLst>
                <a:ext uri="{FF2B5EF4-FFF2-40B4-BE49-F238E27FC236}">
                  <a16:creationId xmlns:a16="http://schemas.microsoft.com/office/drawing/2014/main" id="{D82BA04D-9F56-E1F4-6148-0F17C18AD925}"/>
                </a:ext>
              </a:extLst>
            </p:cNvPr>
            <p:cNvSpPr/>
            <p:nvPr/>
          </p:nvSpPr>
          <p:spPr>
            <a:xfrm>
              <a:off x="7030148" y="4382594"/>
              <a:ext cx="1770178" cy="512235"/>
            </a:xfrm>
            <a:custGeom>
              <a:avLst/>
              <a:gdLst>
                <a:gd name="connsiteX0" fmla="*/ 0 w 1221596"/>
                <a:gd name="connsiteY0" fmla="*/ 0 h 488638"/>
                <a:gd name="connsiteX1" fmla="*/ 977277 w 1221596"/>
                <a:gd name="connsiteY1" fmla="*/ 0 h 488638"/>
                <a:gd name="connsiteX2" fmla="*/ 1221596 w 1221596"/>
                <a:gd name="connsiteY2" fmla="*/ 244319 h 488638"/>
                <a:gd name="connsiteX3" fmla="*/ 977277 w 1221596"/>
                <a:gd name="connsiteY3" fmla="*/ 488638 h 488638"/>
                <a:gd name="connsiteX4" fmla="*/ 0 w 1221596"/>
                <a:gd name="connsiteY4" fmla="*/ 488638 h 488638"/>
                <a:gd name="connsiteX5" fmla="*/ 244319 w 1221596"/>
                <a:gd name="connsiteY5" fmla="*/ 244319 h 488638"/>
                <a:gd name="connsiteX6" fmla="*/ 0 w 1221596"/>
                <a:gd name="connsiteY6" fmla="*/ 0 h 48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96" h="488638">
                  <a:moveTo>
                    <a:pt x="0" y="0"/>
                  </a:moveTo>
                  <a:lnTo>
                    <a:pt x="977277" y="0"/>
                  </a:lnTo>
                  <a:lnTo>
                    <a:pt x="1221596" y="244319"/>
                  </a:lnTo>
                  <a:lnTo>
                    <a:pt x="977277" y="488638"/>
                  </a:lnTo>
                  <a:lnTo>
                    <a:pt x="0" y="488638"/>
                  </a:lnTo>
                  <a:lnTo>
                    <a:pt x="244319" y="24431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8322" tIns="8001" rIns="252320" bIns="8001" numCol="1" spcCol="1270" anchor="ctr" anchorCtr="0">
              <a:noAutofit/>
            </a:bodyPr>
            <a:lstStyle/>
            <a:p>
              <a:pPr marL="0" lvl="0" indent="0" algn="ctr" defTabSz="266700">
                <a:lnSpc>
                  <a:spcPct val="90000"/>
                </a:lnSpc>
                <a:spcBef>
                  <a:spcPct val="0"/>
                </a:spcBef>
                <a:spcAft>
                  <a:spcPct val="35000"/>
                </a:spcAft>
                <a:buNone/>
              </a:pPr>
              <a:r>
                <a:rPr lang="fi-FI" kern="1200" dirty="0"/>
                <a:t>1900-1960-luku</a:t>
              </a:r>
            </a:p>
          </p:txBody>
        </p:sp>
        <p:sp>
          <p:nvSpPr>
            <p:cNvPr id="20" name="Vapaamuotoinen: Muoto 19">
              <a:extLst>
                <a:ext uri="{FF2B5EF4-FFF2-40B4-BE49-F238E27FC236}">
                  <a16:creationId xmlns:a16="http://schemas.microsoft.com/office/drawing/2014/main" id="{4D17B375-719E-B912-E128-BACBA2437AF7}"/>
                </a:ext>
              </a:extLst>
            </p:cNvPr>
            <p:cNvSpPr/>
            <p:nvPr/>
          </p:nvSpPr>
          <p:spPr>
            <a:xfrm>
              <a:off x="8568485" y="4372212"/>
              <a:ext cx="1770178" cy="512235"/>
            </a:xfrm>
            <a:custGeom>
              <a:avLst/>
              <a:gdLst>
                <a:gd name="connsiteX0" fmla="*/ 0 w 1221596"/>
                <a:gd name="connsiteY0" fmla="*/ 0 h 488638"/>
                <a:gd name="connsiteX1" fmla="*/ 977277 w 1221596"/>
                <a:gd name="connsiteY1" fmla="*/ 0 h 488638"/>
                <a:gd name="connsiteX2" fmla="*/ 1221596 w 1221596"/>
                <a:gd name="connsiteY2" fmla="*/ 244319 h 488638"/>
                <a:gd name="connsiteX3" fmla="*/ 977277 w 1221596"/>
                <a:gd name="connsiteY3" fmla="*/ 488638 h 488638"/>
                <a:gd name="connsiteX4" fmla="*/ 0 w 1221596"/>
                <a:gd name="connsiteY4" fmla="*/ 488638 h 488638"/>
                <a:gd name="connsiteX5" fmla="*/ 244319 w 1221596"/>
                <a:gd name="connsiteY5" fmla="*/ 244319 h 488638"/>
                <a:gd name="connsiteX6" fmla="*/ 0 w 1221596"/>
                <a:gd name="connsiteY6" fmla="*/ 0 h 48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96" h="488638">
                  <a:moveTo>
                    <a:pt x="0" y="0"/>
                  </a:moveTo>
                  <a:lnTo>
                    <a:pt x="977277" y="0"/>
                  </a:lnTo>
                  <a:lnTo>
                    <a:pt x="1221596" y="244319"/>
                  </a:lnTo>
                  <a:lnTo>
                    <a:pt x="977277" y="488638"/>
                  </a:lnTo>
                  <a:lnTo>
                    <a:pt x="0" y="488638"/>
                  </a:lnTo>
                  <a:lnTo>
                    <a:pt x="244319" y="24431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8322" tIns="8001" rIns="252320" bIns="8001" numCol="1" spcCol="1270" anchor="ctr" anchorCtr="0">
              <a:noAutofit/>
            </a:bodyPr>
            <a:lstStyle/>
            <a:p>
              <a:pPr marL="0" lvl="0" indent="0" algn="ctr" defTabSz="266700">
                <a:lnSpc>
                  <a:spcPct val="90000"/>
                </a:lnSpc>
                <a:spcBef>
                  <a:spcPct val="0"/>
                </a:spcBef>
                <a:spcAft>
                  <a:spcPct val="35000"/>
                </a:spcAft>
                <a:buNone/>
              </a:pPr>
              <a:r>
                <a:rPr lang="fi-FI" kern="1200" dirty="0"/>
                <a:t>1960- ja 1970-luvut</a:t>
              </a:r>
            </a:p>
          </p:txBody>
        </p:sp>
        <p:sp>
          <p:nvSpPr>
            <p:cNvPr id="21" name="Vapaamuotoinen: Muoto 20">
              <a:extLst>
                <a:ext uri="{FF2B5EF4-FFF2-40B4-BE49-F238E27FC236}">
                  <a16:creationId xmlns:a16="http://schemas.microsoft.com/office/drawing/2014/main" id="{D9CA75CE-2487-9D30-99FE-136180B81FE6}"/>
                </a:ext>
              </a:extLst>
            </p:cNvPr>
            <p:cNvSpPr/>
            <p:nvPr/>
          </p:nvSpPr>
          <p:spPr>
            <a:xfrm>
              <a:off x="10096442" y="4366980"/>
              <a:ext cx="1770178" cy="512235"/>
            </a:xfrm>
            <a:custGeom>
              <a:avLst/>
              <a:gdLst>
                <a:gd name="connsiteX0" fmla="*/ 0 w 1221596"/>
                <a:gd name="connsiteY0" fmla="*/ 0 h 488638"/>
                <a:gd name="connsiteX1" fmla="*/ 977277 w 1221596"/>
                <a:gd name="connsiteY1" fmla="*/ 0 h 488638"/>
                <a:gd name="connsiteX2" fmla="*/ 1221596 w 1221596"/>
                <a:gd name="connsiteY2" fmla="*/ 244319 h 488638"/>
                <a:gd name="connsiteX3" fmla="*/ 977277 w 1221596"/>
                <a:gd name="connsiteY3" fmla="*/ 488638 h 488638"/>
                <a:gd name="connsiteX4" fmla="*/ 0 w 1221596"/>
                <a:gd name="connsiteY4" fmla="*/ 488638 h 488638"/>
                <a:gd name="connsiteX5" fmla="*/ 244319 w 1221596"/>
                <a:gd name="connsiteY5" fmla="*/ 244319 h 488638"/>
                <a:gd name="connsiteX6" fmla="*/ 0 w 1221596"/>
                <a:gd name="connsiteY6" fmla="*/ 0 h 48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96" h="488638">
                  <a:moveTo>
                    <a:pt x="0" y="0"/>
                  </a:moveTo>
                  <a:lnTo>
                    <a:pt x="977277" y="0"/>
                  </a:lnTo>
                  <a:lnTo>
                    <a:pt x="1221596" y="244319"/>
                  </a:lnTo>
                  <a:lnTo>
                    <a:pt x="977277" y="488638"/>
                  </a:lnTo>
                  <a:lnTo>
                    <a:pt x="0" y="488638"/>
                  </a:lnTo>
                  <a:lnTo>
                    <a:pt x="244319" y="24431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8322" tIns="8001" rIns="252320" bIns="8001" numCol="1" spcCol="1270" anchor="ctr" anchorCtr="0">
              <a:noAutofit/>
            </a:bodyPr>
            <a:lstStyle/>
            <a:p>
              <a:pPr marL="0" lvl="0" indent="0" algn="ctr" defTabSz="266700">
                <a:lnSpc>
                  <a:spcPct val="90000"/>
                </a:lnSpc>
                <a:spcBef>
                  <a:spcPct val="0"/>
                </a:spcBef>
                <a:spcAft>
                  <a:spcPct val="35000"/>
                </a:spcAft>
                <a:buNone/>
              </a:pPr>
              <a:r>
                <a:rPr lang="fi-FI" kern="1200" dirty="0"/>
                <a:t>2000-luvun taite</a:t>
              </a:r>
            </a:p>
          </p:txBody>
        </p:sp>
      </p:grpSp>
      <p:sp>
        <p:nvSpPr>
          <p:cNvPr id="23" name="Text Placeholder 4" descr="Ensimmäiset maininnat soiden viljelystä&#10;1300-luvulla">
            <a:extLst>
              <a:ext uri="{FF2B5EF4-FFF2-40B4-BE49-F238E27FC236}">
                <a16:creationId xmlns:a16="http://schemas.microsoft.com/office/drawing/2014/main" id="{F94DE23B-FA78-DDA0-09FA-E253B6F55425}"/>
              </a:ext>
            </a:extLst>
          </p:cNvPr>
          <p:cNvSpPr txBox="1">
            <a:spLocks/>
          </p:cNvSpPr>
          <p:nvPr/>
        </p:nvSpPr>
        <p:spPr>
          <a:xfrm>
            <a:off x="305523" y="3918868"/>
            <a:ext cx="1678709" cy="966404"/>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Ensimmäiset maininnat soiden viljelystä</a:t>
            </a:r>
          </a:p>
        </p:txBody>
      </p:sp>
      <p:sp>
        <p:nvSpPr>
          <p:cNvPr id="25" name="Text Placeholder 4" descr="Soiden viljely ja kydötys yleistyy 1600-luvulla (ojitus ja turpeen poltto)&#10;">
            <a:extLst>
              <a:ext uri="{FF2B5EF4-FFF2-40B4-BE49-F238E27FC236}">
                <a16:creationId xmlns:a16="http://schemas.microsoft.com/office/drawing/2014/main" id="{5F9395BA-8D87-88AE-EDEB-75D91B5C34E5}"/>
              </a:ext>
            </a:extLst>
          </p:cNvPr>
          <p:cNvSpPr txBox="1">
            <a:spLocks/>
          </p:cNvSpPr>
          <p:nvPr/>
        </p:nvSpPr>
        <p:spPr>
          <a:xfrm>
            <a:off x="1861212" y="1956334"/>
            <a:ext cx="1893601" cy="1171363"/>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Soiden viljely ja kydötys yleistyy (ojitus ja turpeen poltto)</a:t>
            </a:r>
          </a:p>
        </p:txBody>
      </p:sp>
      <p:sp>
        <p:nvSpPr>
          <p:cNvPr id="26" name="Text Placeholder 4" descr="Järjestelmällinen soiden ojitus metsänkasvun lisäämiseksi (metsäojitus) alkaa valtion mailla 1908&#10;">
            <a:extLst>
              <a:ext uri="{FF2B5EF4-FFF2-40B4-BE49-F238E27FC236}">
                <a16:creationId xmlns:a16="http://schemas.microsoft.com/office/drawing/2014/main" id="{7FEF6CE7-223C-59B6-C178-2EC2118D172B}"/>
              </a:ext>
            </a:extLst>
          </p:cNvPr>
          <p:cNvSpPr txBox="1">
            <a:spLocks/>
          </p:cNvSpPr>
          <p:nvPr/>
        </p:nvSpPr>
        <p:spPr>
          <a:xfrm>
            <a:off x="3472759" y="3959461"/>
            <a:ext cx="2069883" cy="1583228"/>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Järjestelmällinen soiden ojitus metsänkasvun lisäämiseksi (metsäojitus) alkaa valtion mailla </a:t>
            </a:r>
          </a:p>
        </p:txBody>
      </p:sp>
      <p:sp>
        <p:nvSpPr>
          <p:cNvPr id="27" name="Text Placeholder 4" descr="Valtio alkaa tukea ojittamattomien soiden metsäojituksia l. ensiojituksia yksityismailla 1928&#10;">
            <a:extLst>
              <a:ext uri="{FF2B5EF4-FFF2-40B4-BE49-F238E27FC236}">
                <a16:creationId xmlns:a16="http://schemas.microsoft.com/office/drawing/2014/main" id="{44E6F4A5-7C49-66F7-302F-1146640DE384}"/>
              </a:ext>
            </a:extLst>
          </p:cNvPr>
          <p:cNvSpPr txBox="1">
            <a:spLocks/>
          </p:cNvSpPr>
          <p:nvPr/>
        </p:nvSpPr>
        <p:spPr>
          <a:xfrm>
            <a:off x="5206496" y="1557677"/>
            <a:ext cx="2013734" cy="1575624"/>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Valtio alkaa tukea ojittamattomien soiden metsäojituksia l. ensiojituksia yksityismailla</a:t>
            </a:r>
          </a:p>
        </p:txBody>
      </p:sp>
      <p:sp>
        <p:nvSpPr>
          <p:cNvPr id="28" name="Text Placeholder 4" descr="1190-1690-luku: Voimakasta pellonraivauksen aikaa">
            <a:extLst>
              <a:ext uri="{FF2B5EF4-FFF2-40B4-BE49-F238E27FC236}">
                <a16:creationId xmlns:a16="http://schemas.microsoft.com/office/drawing/2014/main" id="{947E4A04-C7DA-08A1-56C6-C44070F61F2F}"/>
              </a:ext>
            </a:extLst>
          </p:cNvPr>
          <p:cNvSpPr txBox="1">
            <a:spLocks/>
          </p:cNvSpPr>
          <p:nvPr/>
        </p:nvSpPr>
        <p:spPr>
          <a:xfrm>
            <a:off x="6840988" y="3966391"/>
            <a:ext cx="1891850" cy="838738"/>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Voimakasta pellonraivauksen aikaa</a:t>
            </a:r>
          </a:p>
        </p:txBody>
      </p:sp>
      <p:sp>
        <p:nvSpPr>
          <p:cNvPr id="29" name="Text Placeholder 4" descr="1960-1970-luvut: Metsäojituksien voimakkainta aikaa">
            <a:extLst>
              <a:ext uri="{FF2B5EF4-FFF2-40B4-BE49-F238E27FC236}">
                <a16:creationId xmlns:a16="http://schemas.microsoft.com/office/drawing/2014/main" id="{C982EC67-D3B9-45CC-F914-325B44A593D4}"/>
              </a:ext>
            </a:extLst>
          </p:cNvPr>
          <p:cNvSpPr txBox="1">
            <a:spLocks/>
          </p:cNvSpPr>
          <p:nvPr/>
        </p:nvSpPr>
        <p:spPr>
          <a:xfrm>
            <a:off x="8366448" y="2500138"/>
            <a:ext cx="2013734" cy="652492"/>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Metsäojituksien voimakkainta aikaa</a:t>
            </a:r>
          </a:p>
        </p:txBody>
      </p:sp>
      <p:sp>
        <p:nvSpPr>
          <p:cNvPr id="30" name="Text Placeholder 4" descr="2000-luvun taite: Ensiojitukset loppuvat">
            <a:extLst>
              <a:ext uri="{FF2B5EF4-FFF2-40B4-BE49-F238E27FC236}">
                <a16:creationId xmlns:a16="http://schemas.microsoft.com/office/drawing/2014/main" id="{AD844FD9-82FE-E927-94BF-436309CC1A32}"/>
              </a:ext>
            </a:extLst>
          </p:cNvPr>
          <p:cNvSpPr txBox="1">
            <a:spLocks/>
          </p:cNvSpPr>
          <p:nvPr/>
        </p:nvSpPr>
        <p:spPr>
          <a:xfrm>
            <a:off x="10305567" y="3932423"/>
            <a:ext cx="1524611" cy="838738"/>
          </a:xfrm>
          <a:prstGeom prst="rect">
            <a:avLst/>
          </a:prstGeom>
          <a:solidFill>
            <a:schemeClr val="accent2"/>
          </a:solidFill>
          <a:effectLst>
            <a:softEdge rad="635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Ensiojitukset loppuvat</a:t>
            </a:r>
          </a:p>
        </p:txBody>
      </p:sp>
    </p:spTree>
    <p:extLst>
      <p:ext uri="{BB962C8B-B14F-4D97-AF65-F5344CB8AC3E}">
        <p14:creationId xmlns:p14="http://schemas.microsoft.com/office/powerpoint/2010/main" val="384683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a:bodyPr>
          <a:lstStyle/>
          <a:p>
            <a:r>
              <a:rPr lang="fi-FI" dirty="0"/>
              <a:t>Ojituksen historiaa ja taustoja 2</a:t>
            </a:r>
          </a:p>
        </p:txBody>
      </p:sp>
      <p:pic>
        <p:nvPicPr>
          <p:cNvPr id="3" name="Sisällön paikkamerkki 2" descr="Ojittamattomien ja metsäojitettujen soiden sekä ojitettujen kangasmaan metsien pinta-alan kehitys 1920-2018.&#10;Ojittamattoman suon pinta-ala on laskenut 10 miljoonasta hehtaarista neljään miljoonaan hehtaariin. Metsäojitetun suon määrä on noussut nollasta lähes viiteen miljoonaan hehtaariin. Hävinneen luokan koko vajaasta yhdestä miljoonasta hehtaarista vuonna 1953 on noussut lähes kahteen miljoonaan hehtaariin vuoteen 2018. Ojitetun kankaan ala on vuonna 1980 ollut noun 0,6 miljoonaa hehtaaria ja noussut siitä noin 1,4 miljoonaan hehtaariin vuoteen 2018.">
            <a:extLst>
              <a:ext uri="{FF2B5EF4-FFF2-40B4-BE49-F238E27FC236}">
                <a16:creationId xmlns:a16="http://schemas.microsoft.com/office/drawing/2014/main" id="{E61AFCFE-3D38-C9E0-AEBE-1DB0110FC211}"/>
              </a:ext>
            </a:extLst>
          </p:cNvPr>
          <p:cNvPicPr>
            <a:picLocks noGrp="1" noChangeAspect="1"/>
          </p:cNvPicPr>
          <p:nvPr>
            <p:ph sz="half" idx="1"/>
          </p:nvPr>
        </p:nvPicPr>
        <p:blipFill>
          <a:blip r:embed="rId2"/>
          <a:stretch>
            <a:fillRect/>
          </a:stretch>
        </p:blipFill>
        <p:spPr>
          <a:xfrm>
            <a:off x="803275" y="2238808"/>
            <a:ext cx="5092700" cy="3240809"/>
          </a:xfrm>
          <a:noFill/>
        </p:spPr>
      </p:pic>
      <p:sp>
        <p:nvSpPr>
          <p:cNvPr id="19" name="Content Placeholder 1">
            <a:extLst>
              <a:ext uri="{FF2B5EF4-FFF2-40B4-BE49-F238E27FC236}">
                <a16:creationId xmlns:a16="http://schemas.microsoft.com/office/drawing/2014/main" id="{BE9BB125-73F7-475C-8A16-E7A99CDF01E4}"/>
              </a:ext>
            </a:extLst>
          </p:cNvPr>
          <p:cNvSpPr>
            <a:spLocks noGrp="1"/>
          </p:cNvSpPr>
          <p:nvPr>
            <p:ph sz="half" idx="2"/>
          </p:nvPr>
        </p:nvSpPr>
        <p:spPr>
          <a:xfrm>
            <a:off x="6180138" y="1809750"/>
            <a:ext cx="5122862" cy="4199164"/>
          </a:xfrm>
        </p:spPr>
        <p:txBody>
          <a:bodyPr>
            <a:normAutofit/>
          </a:bodyPr>
          <a:lstStyle/>
          <a:p>
            <a:pPr marL="0" indent="0">
              <a:buNone/>
            </a:pPr>
            <a:r>
              <a:rPr lang="fi-FI" dirty="0"/>
              <a:t>Ojittamattomien ja metsäojitettujen soiden sekä ojitettujen kangasmaan metsien pinta-alan kehitys ensimmäisen (1921–1924), kolmannen (1951–1953) ja viidennen–kahdennentoista (1964–2018) valtakunnan metsien inventoinnin (VMI) mukaan.</a:t>
            </a:r>
          </a:p>
          <a:p>
            <a:pPr marL="0" indent="0">
              <a:buNone/>
            </a:pPr>
            <a:r>
              <a:rPr lang="fi-FI" dirty="0"/>
              <a:t>Ojitettujen kankaiden pinta-ala on tiedossa VMI7 (1977–1984) alkaen. Hävinnyt tarkoittaa sitä pinta-alaa, joka oli 1. </a:t>
            </a:r>
            <a:r>
              <a:rPr lang="fi-FI" dirty="0" err="1"/>
              <a:t>VMI:n</a:t>
            </a:r>
            <a:r>
              <a:rPr lang="fi-FI" dirty="0"/>
              <a:t> aikana ojittamatonta tai metsäojitettua suota, mutta ei ole myöhemmin kummassakaan luokassa.</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129533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7F3-CA0D-F306-49BF-E29E58D7FF01}"/>
              </a:ext>
            </a:extLst>
          </p:cNvPr>
          <p:cNvSpPr>
            <a:spLocks noGrp="1"/>
          </p:cNvSpPr>
          <p:nvPr>
            <p:ph type="ctrTitle"/>
          </p:nvPr>
        </p:nvSpPr>
        <p:spPr>
          <a:xfrm>
            <a:off x="803055" y="759921"/>
            <a:ext cx="10499945" cy="792090"/>
          </a:xfrm>
        </p:spPr>
        <p:txBody>
          <a:bodyPr>
            <a:normAutofit/>
          </a:bodyPr>
          <a:lstStyle/>
          <a:p>
            <a:r>
              <a:rPr lang="fi-FI" dirty="0"/>
              <a:t>Ojituksen historiaa ja taustoja 3</a:t>
            </a:r>
          </a:p>
        </p:txBody>
      </p:sp>
      <p:pic>
        <p:nvPicPr>
          <p:cNvPr id="8" name="Sisällön paikkamerkki 7" descr="Luokkien 0-2 soista suurin osa sijoittuu Länsi-Suomeen, Keski-Suomeen, Pohjois-Savoon ja Kainuuseen. Etelä-Lapin alueella on enimmäkseen luokan 2-3 soita ja Pohjois-Lapissa luokkien 4-5 soita.">
            <a:hlinkClick r:id="rId2"/>
            <a:extLst>
              <a:ext uri="{FF2B5EF4-FFF2-40B4-BE49-F238E27FC236}">
                <a16:creationId xmlns:a16="http://schemas.microsoft.com/office/drawing/2014/main" id="{00083F49-7204-FEB8-3543-DFB94928954C}"/>
              </a:ext>
            </a:extLst>
          </p:cNvPr>
          <p:cNvPicPr>
            <a:picLocks noGrp="1" noChangeAspect="1"/>
          </p:cNvPicPr>
          <p:nvPr>
            <p:ph sz="half" idx="1"/>
          </p:nvPr>
        </p:nvPicPr>
        <p:blipFill>
          <a:blip r:embed="rId3"/>
          <a:stretch>
            <a:fillRect/>
          </a:stretch>
        </p:blipFill>
        <p:spPr>
          <a:xfrm>
            <a:off x="2178504" y="1809750"/>
            <a:ext cx="2342242" cy="4098925"/>
          </a:xfrm>
        </p:spPr>
      </p:pic>
      <p:sp>
        <p:nvSpPr>
          <p:cNvPr id="7" name="Sisällön paikkamerkki 6">
            <a:extLst>
              <a:ext uri="{FF2B5EF4-FFF2-40B4-BE49-F238E27FC236}">
                <a16:creationId xmlns:a16="http://schemas.microsoft.com/office/drawing/2014/main" id="{FE0B2022-7BFD-4FD5-0751-D7D2116870DB}"/>
              </a:ext>
            </a:extLst>
          </p:cNvPr>
          <p:cNvSpPr>
            <a:spLocks noGrp="1"/>
          </p:cNvSpPr>
          <p:nvPr>
            <p:ph sz="half" idx="2"/>
          </p:nvPr>
        </p:nvSpPr>
        <p:spPr>
          <a:xfrm>
            <a:off x="6180138" y="1809750"/>
            <a:ext cx="5122862" cy="4427538"/>
          </a:xfrm>
        </p:spPr>
        <p:txBody>
          <a:bodyPr>
            <a:normAutofit fontScale="77500" lnSpcReduction="20000"/>
          </a:bodyPr>
          <a:lstStyle/>
          <a:p>
            <a:pPr marL="0" indent="0">
              <a:buNone/>
            </a:pPr>
            <a:r>
              <a:rPr lang="fi-FI" dirty="0"/>
              <a:t>Suomen yli viiden hehtaarin kokoiset suot luonnontilaisuusluokittain (Toivonen ym. käsikirjoitus). </a:t>
            </a:r>
          </a:p>
          <a:p>
            <a:pPr marL="0" indent="0">
              <a:buNone/>
            </a:pPr>
            <a:r>
              <a:rPr lang="fi-FI" dirty="0"/>
              <a:t>Tutkimusta varten Geologian tutkimuskeskus luokitteli monenlaisiin paikkatietoihin perustuvalla mallinnuksella yli 127 000 suota, joiden yhteispinta-ala on 6 183 000 hehtaaria.</a:t>
            </a:r>
          </a:p>
          <a:p>
            <a:pPr marL="0" indent="0">
              <a:buNone/>
            </a:pPr>
            <a:r>
              <a:rPr lang="fi-FI" dirty="0"/>
              <a:t>0 = kauttaaltaan ojitettu ja kasvillisuus pitkälle muuttunut (20 % pinta-alasta), 1 = kauttaaltaan ojitettu ja kasvillisuus selvästi muuttunut (22 %), 2 = merkittävä osa suosta ojitettu ja ojittamattomallakin osalla kasvillisuusmuutoksia (16 %), 3 = valtaosa suosta ojittamatta ja vain suon reunaosilla kasvillisuusmuutoksia (14 %), 4 = suota ei ole ojitettu ja läheiset ojitukset voivat aiheuttaa vain pieniä muutoksia suon reunaosan vesitaloudessa ja kasvillisuudessa (13 %), 5 = suolla tai sen läheisyydessä ei ole ojituksia tai muita suota muuttavia tekijöitä (15 %).</a:t>
            </a:r>
          </a:p>
          <a:p>
            <a:pPr marL="0" indent="0">
              <a:buNone/>
            </a:pPr>
            <a:r>
              <a:rPr lang="fi-FI" dirty="0"/>
              <a:t>Luokkien tarkemmat kuvaukset, ks. Soiden ja turvemaiden… (2011). Kartta: Geologian tutkimuskeskus.</a:t>
            </a:r>
          </a:p>
        </p:txBody>
      </p:sp>
      <p:sp>
        <p:nvSpPr>
          <p:cNvPr id="12" name="Date Placeholder 4">
            <a:extLst>
              <a:ext uri="{FF2B5EF4-FFF2-40B4-BE49-F238E27FC236}">
                <a16:creationId xmlns:a16="http://schemas.microsoft.com/office/drawing/2014/main" id="{46063BA4-6D78-3C9D-2D4E-C663709EDDE4}"/>
              </a:ext>
              <a:ext uri="{C183D7F6-B498-43B3-948B-1728B52AA6E4}">
                <adec:decorative xmlns:adec="http://schemas.microsoft.com/office/drawing/2017/decorative" val="1"/>
              </a:ext>
            </a:extLst>
          </p:cNvPr>
          <p:cNvSpPr>
            <a:spLocks noGrp="1"/>
          </p:cNvSpPr>
          <p:nvPr>
            <p:ph type="dt" sz="half" idx="14"/>
          </p:nvPr>
        </p:nvSpPr>
        <p:spPr>
          <a:xfrm>
            <a:off x="803055" y="6237312"/>
            <a:ext cx="1453952" cy="404664"/>
          </a:xfrm>
        </p:spPr>
        <p:txBody>
          <a:bodyPr anchor="ctr">
            <a:normAutofit/>
          </a:bodyPr>
          <a:lstStyle/>
          <a:p>
            <a:r>
              <a:rPr lang="fi-FI" dirty="0"/>
              <a:t>2024</a:t>
            </a:r>
            <a:endParaRPr lang="fi-FI"/>
          </a:p>
        </p:txBody>
      </p:sp>
      <p:sp>
        <p:nvSpPr>
          <p:cNvPr id="14" name="Footer Placeholder 5">
            <a:extLst>
              <a:ext uri="{FF2B5EF4-FFF2-40B4-BE49-F238E27FC236}">
                <a16:creationId xmlns:a16="http://schemas.microsoft.com/office/drawing/2014/main" id="{13B5FA59-B84C-0CF2-EB62-AFC76CEC159E}"/>
              </a:ext>
              <a:ext uri="{C183D7F6-B498-43B3-948B-1728B52AA6E4}">
                <adec:decorative xmlns:adec="http://schemas.microsoft.com/office/drawing/2017/decorative" val="1"/>
              </a:ext>
            </a:extLst>
          </p:cNvPr>
          <p:cNvSpPr>
            <a:spLocks noGrp="1"/>
          </p:cNvSpPr>
          <p:nvPr>
            <p:ph type="ftr" sz="quarter" idx="3"/>
          </p:nvPr>
        </p:nvSpPr>
        <p:spPr>
          <a:xfrm>
            <a:off x="2329015" y="6237312"/>
            <a:ext cx="5570240" cy="404664"/>
          </a:xfrm>
        </p:spPr>
        <p:txBody>
          <a:bodyPr anchor="ctr">
            <a:normAutofit/>
          </a:bodyPr>
          <a:lstStyle/>
          <a:p>
            <a:r>
              <a:rPr lang="fi-FI" dirty="0"/>
              <a:t>OVI – Uutta osaamista ja liiketoimintaa vihreän siirtymän tueksi</a:t>
            </a:r>
          </a:p>
        </p:txBody>
      </p:sp>
    </p:spTree>
    <p:extLst>
      <p:ext uri="{BB962C8B-B14F-4D97-AF65-F5344CB8AC3E}">
        <p14:creationId xmlns:p14="http://schemas.microsoft.com/office/powerpoint/2010/main" val="2837386608"/>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C34EC8-29FB-403D-9F8D-CE6D3EC52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2a5b-e872-4656-b584-44e4631886c1"/>
    <ds:schemaRef ds:uri="d4652e40-bf25-4218-bd72-c5b3c8a15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060B7-9134-4071-B6B2-3B467EFC5EDA}">
  <ds:schemaRefs>
    <ds:schemaRef ds:uri="http://schemas.microsoft.com/office/2006/documentManagement/types"/>
    <ds:schemaRef ds:uri="d4652e40-bf25-4218-bd72-c5b3c8a1550b"/>
    <ds:schemaRef ds:uri="12252a5b-e872-4656-b584-44e4631886c1"/>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3FDDD2-9BCF-4D55-8ABA-DAC04376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Powerpoint_pohja</Template>
  <TotalTime>5433</TotalTime>
  <Words>1514</Words>
  <Application>Microsoft Office PowerPoint</Application>
  <PresentationFormat>Laajakuva</PresentationFormat>
  <Paragraphs>106</Paragraphs>
  <Slides>16</Slides>
  <Notes>0</Notes>
  <HiddenSlides>0</HiddenSlides>
  <MMClips>0</MMClips>
  <ScaleCrop>false</ScaleCrop>
  <HeadingPairs>
    <vt:vector size="4" baseType="variant">
      <vt:variant>
        <vt:lpstr>Teema</vt:lpstr>
      </vt:variant>
      <vt:variant>
        <vt:i4>1</vt:i4>
      </vt:variant>
      <vt:variant>
        <vt:lpstr>Dian otsikot</vt:lpstr>
      </vt:variant>
      <vt:variant>
        <vt:i4>16</vt:i4>
      </vt:variant>
    </vt:vector>
  </HeadingPairs>
  <TitlesOfParts>
    <vt:vector size="17" baseType="lpstr">
      <vt:lpstr>Jamk PowerPoint-teema</vt:lpstr>
      <vt:lpstr>Ennallistaminen soilla</vt:lpstr>
      <vt:lpstr>Lisenssi</vt:lpstr>
      <vt:lpstr>Suon tilat 1</vt:lpstr>
      <vt:lpstr>Suon tilat 2</vt:lpstr>
      <vt:lpstr>Suoluontotyyppien uhanalaisuus</vt:lpstr>
      <vt:lpstr>Suometsät</vt:lpstr>
      <vt:lpstr>Ojituksen historiaa ja taustoja 1</vt:lpstr>
      <vt:lpstr>Ojituksen historiaa ja taustoja 2</vt:lpstr>
      <vt:lpstr>Ojituksen historiaa ja taustoja 3</vt:lpstr>
      <vt:lpstr>Ojituksen historiaa ja taustoja 4 </vt:lpstr>
      <vt:lpstr>Metsätalouden vaikutukset suoluontoon 1</vt:lpstr>
      <vt:lpstr>Metsätalouden vaikutukset suoluontoon 2</vt:lpstr>
      <vt:lpstr>Turvetuotanto </vt:lpstr>
      <vt:lpstr>Tehtäviä</vt:lpstr>
      <vt:lpstr>Lähteet</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Anna-Stina Kuula</cp:lastModifiedBy>
  <cp:revision>12</cp:revision>
  <dcterms:created xsi:type="dcterms:W3CDTF">2023-09-15T10:32:20Z</dcterms:created>
  <dcterms:modified xsi:type="dcterms:W3CDTF">2024-09-24T09:59:18Z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