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774" r:id="rId5"/>
    <p:sldId id="824" r:id="rId6"/>
    <p:sldId id="854" r:id="rId7"/>
    <p:sldId id="268" r:id="rId8"/>
    <p:sldId id="269" r:id="rId9"/>
    <p:sldId id="277" r:id="rId10"/>
    <p:sldId id="265" r:id="rId11"/>
    <p:sldId id="266" r:id="rId12"/>
    <p:sldId id="274" r:id="rId13"/>
    <p:sldId id="275" r:id="rId14"/>
    <p:sldId id="276" r:id="rId15"/>
    <p:sldId id="273" r:id="rId16"/>
    <p:sldId id="270" r:id="rId17"/>
    <p:sldId id="271" r:id="rId18"/>
    <p:sldId id="825"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BA0837AC-1102-4615-A808-4F2C85B97631}">
          <p14:sldIdLst>
            <p14:sldId id="774"/>
            <p14:sldId id="824"/>
            <p14:sldId id="854"/>
            <p14:sldId id="268"/>
            <p14:sldId id="269"/>
            <p14:sldId id="277"/>
            <p14:sldId id="265"/>
            <p14:sldId id="266"/>
            <p14:sldId id="274"/>
            <p14:sldId id="275"/>
            <p14:sldId id="276"/>
          </p14:sldIdLst>
        </p14:section>
        <p14:section name="Nimetön osa" id="{43DE46C7-4548-4B20-9568-44E10FBB5FA3}">
          <p14:sldIdLst>
            <p14:sldId id="273"/>
            <p14:sldId id="270"/>
            <p14:sldId id="271"/>
            <p14:sldId id="8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280CD-135C-44AC-856C-925589549C18}" v="135" dt="2022-05-22T00:27:59.82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Sundelin" userId="43e456ae-b657-43ef-a208-b9b0403bf81f" providerId="ADAL" clId="{08C280CD-135C-44AC-856C-925589549C18}"/>
    <pc:docChg chg="custSel modSld">
      <pc:chgData name="Iris Sundelin" userId="43e456ae-b657-43ef-a208-b9b0403bf81f" providerId="ADAL" clId="{08C280CD-135C-44AC-856C-925589549C18}" dt="2022-05-22T00:30:04.001" v="1810" actId="1076"/>
      <pc:docMkLst>
        <pc:docMk/>
      </pc:docMkLst>
      <pc:sldChg chg="addSp delSp modSp mod">
        <pc:chgData name="Iris Sundelin" userId="43e456ae-b657-43ef-a208-b9b0403bf81f" providerId="ADAL" clId="{08C280CD-135C-44AC-856C-925589549C18}" dt="2022-05-22T00:11:14.808" v="1193" actId="20577"/>
        <pc:sldMkLst>
          <pc:docMk/>
          <pc:sldMk cId="2166366713" sldId="265"/>
        </pc:sldMkLst>
        <pc:spChg chg="mod">
          <ac:chgData name="Iris Sundelin" userId="43e456ae-b657-43ef-a208-b9b0403bf81f" providerId="ADAL" clId="{08C280CD-135C-44AC-856C-925589549C18}" dt="2022-05-21T23:41:13.211" v="454" actId="20577"/>
          <ac:spMkLst>
            <pc:docMk/>
            <pc:sldMk cId="2166366713" sldId="265"/>
            <ac:spMk id="2" creationId="{BCE2CC12-BA36-9D42-9A91-C686053336C0}"/>
          </ac:spMkLst>
        </pc:spChg>
        <pc:spChg chg="add del mod">
          <ac:chgData name="Iris Sundelin" userId="43e456ae-b657-43ef-a208-b9b0403bf81f" providerId="ADAL" clId="{08C280CD-135C-44AC-856C-925589549C18}" dt="2022-05-21T23:59:25.906" v="914" actId="478"/>
          <ac:spMkLst>
            <pc:docMk/>
            <pc:sldMk cId="2166366713" sldId="265"/>
            <ac:spMk id="5" creationId="{818224CA-09B9-99E1-BEED-C9704567F10F}"/>
          </ac:spMkLst>
        </pc:spChg>
        <pc:spChg chg="add mod">
          <ac:chgData name="Iris Sundelin" userId="43e456ae-b657-43ef-a208-b9b0403bf81f" providerId="ADAL" clId="{08C280CD-135C-44AC-856C-925589549C18}" dt="2022-05-21T23:59:41.407" v="918" actId="1076"/>
          <ac:spMkLst>
            <pc:docMk/>
            <pc:sldMk cId="2166366713" sldId="265"/>
            <ac:spMk id="6" creationId="{2B64213C-A28D-E355-BFE7-7092B2E20732}"/>
          </ac:spMkLst>
        </pc:spChg>
        <pc:spChg chg="add mod">
          <ac:chgData name="Iris Sundelin" userId="43e456ae-b657-43ef-a208-b9b0403bf81f" providerId="ADAL" clId="{08C280CD-135C-44AC-856C-925589549C18}" dt="2022-05-21T23:59:57.139" v="921" actId="1076"/>
          <ac:spMkLst>
            <pc:docMk/>
            <pc:sldMk cId="2166366713" sldId="265"/>
            <ac:spMk id="7" creationId="{ADD16F5E-C36F-32DB-9209-DA1027D5ACF9}"/>
          </ac:spMkLst>
        </pc:spChg>
        <pc:spChg chg="add mod">
          <ac:chgData name="Iris Sundelin" userId="43e456ae-b657-43ef-a208-b9b0403bf81f" providerId="ADAL" clId="{08C280CD-135C-44AC-856C-925589549C18}" dt="2022-05-22T00:00:22.444" v="926" actId="14100"/>
          <ac:spMkLst>
            <pc:docMk/>
            <pc:sldMk cId="2166366713" sldId="265"/>
            <ac:spMk id="8" creationId="{CD9899EB-2A40-8163-0E97-FE2BD84AC585}"/>
          </ac:spMkLst>
        </pc:spChg>
        <pc:spChg chg="add mod">
          <ac:chgData name="Iris Sundelin" userId="43e456ae-b657-43ef-a208-b9b0403bf81f" providerId="ADAL" clId="{08C280CD-135C-44AC-856C-925589549C18}" dt="2022-05-22T00:11:06.782" v="1190" actId="1076"/>
          <ac:spMkLst>
            <pc:docMk/>
            <pc:sldMk cId="2166366713" sldId="265"/>
            <ac:spMk id="9" creationId="{C4091456-E478-CDC5-2D40-115894B56FAE}"/>
          </ac:spMkLst>
        </pc:spChg>
        <pc:spChg chg="add mod">
          <ac:chgData name="Iris Sundelin" userId="43e456ae-b657-43ef-a208-b9b0403bf81f" providerId="ADAL" clId="{08C280CD-135C-44AC-856C-925589549C18}" dt="2022-05-22T00:01:10.868" v="934" actId="1076"/>
          <ac:spMkLst>
            <pc:docMk/>
            <pc:sldMk cId="2166366713" sldId="265"/>
            <ac:spMk id="10" creationId="{65508C93-46A6-8467-62CA-F8E12A6D60B8}"/>
          </ac:spMkLst>
        </pc:spChg>
        <pc:spChg chg="add mod">
          <ac:chgData name="Iris Sundelin" userId="43e456ae-b657-43ef-a208-b9b0403bf81f" providerId="ADAL" clId="{08C280CD-135C-44AC-856C-925589549C18}" dt="2022-05-22T00:01:55.619" v="943" actId="1076"/>
          <ac:spMkLst>
            <pc:docMk/>
            <pc:sldMk cId="2166366713" sldId="265"/>
            <ac:spMk id="11" creationId="{7D337B81-8A97-9DA3-1F01-F0761948C3C2}"/>
          </ac:spMkLst>
        </pc:spChg>
        <pc:spChg chg="add mod">
          <ac:chgData name="Iris Sundelin" userId="43e456ae-b657-43ef-a208-b9b0403bf81f" providerId="ADAL" clId="{08C280CD-135C-44AC-856C-925589549C18}" dt="2022-05-22T00:02:22.900" v="956" actId="1076"/>
          <ac:spMkLst>
            <pc:docMk/>
            <pc:sldMk cId="2166366713" sldId="265"/>
            <ac:spMk id="12" creationId="{91D3CFA8-D61F-2840-F47F-966EEB241CCF}"/>
          </ac:spMkLst>
        </pc:spChg>
        <pc:spChg chg="add mod">
          <ac:chgData name="Iris Sundelin" userId="43e456ae-b657-43ef-a208-b9b0403bf81f" providerId="ADAL" clId="{08C280CD-135C-44AC-856C-925589549C18}" dt="2022-05-22T00:02:54.758" v="984" actId="2711"/>
          <ac:spMkLst>
            <pc:docMk/>
            <pc:sldMk cId="2166366713" sldId="265"/>
            <ac:spMk id="13" creationId="{0A13F9E8-AC95-7833-0446-C454CF3A6DC8}"/>
          </ac:spMkLst>
        </pc:spChg>
        <pc:spChg chg="add mod">
          <ac:chgData name="Iris Sundelin" userId="43e456ae-b657-43ef-a208-b9b0403bf81f" providerId="ADAL" clId="{08C280CD-135C-44AC-856C-925589549C18}" dt="2022-05-22T00:03:47.944" v="1054" actId="2711"/>
          <ac:spMkLst>
            <pc:docMk/>
            <pc:sldMk cId="2166366713" sldId="265"/>
            <ac:spMk id="14" creationId="{676F8869-586E-F914-F7C4-4D98D0E92685}"/>
          </ac:spMkLst>
        </pc:spChg>
        <pc:spChg chg="add mod">
          <ac:chgData name="Iris Sundelin" userId="43e456ae-b657-43ef-a208-b9b0403bf81f" providerId="ADAL" clId="{08C280CD-135C-44AC-856C-925589549C18}" dt="2022-05-22T00:05:39.701" v="1079" actId="14100"/>
          <ac:spMkLst>
            <pc:docMk/>
            <pc:sldMk cId="2166366713" sldId="265"/>
            <ac:spMk id="15" creationId="{A12361A5-4C49-CFFF-4DEC-1FCF3DB72F72}"/>
          </ac:spMkLst>
        </pc:spChg>
        <pc:spChg chg="add mod">
          <ac:chgData name="Iris Sundelin" userId="43e456ae-b657-43ef-a208-b9b0403bf81f" providerId="ADAL" clId="{08C280CD-135C-44AC-856C-925589549C18}" dt="2022-05-22T00:06:14.778" v="1096" actId="14100"/>
          <ac:spMkLst>
            <pc:docMk/>
            <pc:sldMk cId="2166366713" sldId="265"/>
            <ac:spMk id="16" creationId="{AB295307-378B-3DC8-FE91-4232B7DA1875}"/>
          </ac:spMkLst>
        </pc:spChg>
        <pc:spChg chg="add mod">
          <ac:chgData name="Iris Sundelin" userId="43e456ae-b657-43ef-a208-b9b0403bf81f" providerId="ADAL" clId="{08C280CD-135C-44AC-856C-925589549C18}" dt="2022-05-22T00:07:27.483" v="1119" actId="1076"/>
          <ac:spMkLst>
            <pc:docMk/>
            <pc:sldMk cId="2166366713" sldId="265"/>
            <ac:spMk id="17" creationId="{45A96B1D-3923-20F9-1B1D-90A556F85F24}"/>
          </ac:spMkLst>
        </pc:spChg>
        <pc:spChg chg="add mod">
          <ac:chgData name="Iris Sundelin" userId="43e456ae-b657-43ef-a208-b9b0403bf81f" providerId="ADAL" clId="{08C280CD-135C-44AC-856C-925589549C18}" dt="2022-05-22T00:08:15.954" v="1132" actId="1076"/>
          <ac:spMkLst>
            <pc:docMk/>
            <pc:sldMk cId="2166366713" sldId="265"/>
            <ac:spMk id="18" creationId="{FAFC0050-B2F3-AEFC-AB16-A2FBA32838D6}"/>
          </ac:spMkLst>
        </pc:spChg>
        <pc:spChg chg="add mod">
          <ac:chgData name="Iris Sundelin" userId="43e456ae-b657-43ef-a208-b9b0403bf81f" providerId="ADAL" clId="{08C280CD-135C-44AC-856C-925589549C18}" dt="2022-05-22T00:11:14.808" v="1193" actId="20577"/>
          <ac:spMkLst>
            <pc:docMk/>
            <pc:sldMk cId="2166366713" sldId="265"/>
            <ac:spMk id="19" creationId="{12F53F31-88AB-4280-29C8-BE374D8A76DC}"/>
          </ac:spMkLst>
        </pc:spChg>
        <pc:spChg chg="add mod">
          <ac:chgData name="Iris Sundelin" userId="43e456ae-b657-43ef-a208-b9b0403bf81f" providerId="ADAL" clId="{08C280CD-135C-44AC-856C-925589549C18}" dt="2022-05-22T00:10:42.716" v="1169" actId="1076"/>
          <ac:spMkLst>
            <pc:docMk/>
            <pc:sldMk cId="2166366713" sldId="265"/>
            <ac:spMk id="20" creationId="{1D3E8B7A-554B-C6D2-51BA-D04103F6DDAB}"/>
          </ac:spMkLst>
        </pc:spChg>
        <pc:spChg chg="add mod">
          <ac:chgData name="Iris Sundelin" userId="43e456ae-b657-43ef-a208-b9b0403bf81f" providerId="ADAL" clId="{08C280CD-135C-44AC-856C-925589549C18}" dt="2022-05-22T00:11:11.818" v="1191" actId="1076"/>
          <ac:spMkLst>
            <pc:docMk/>
            <pc:sldMk cId="2166366713" sldId="265"/>
            <ac:spMk id="21" creationId="{FE0BE5A4-99EE-6D05-5633-E702A70316E0}"/>
          </ac:spMkLst>
        </pc:spChg>
      </pc:sldChg>
      <pc:sldChg chg="addSp delSp modSp mod">
        <pc:chgData name="Iris Sundelin" userId="43e456ae-b657-43ef-a208-b9b0403bf81f" providerId="ADAL" clId="{08C280CD-135C-44AC-856C-925589549C18}" dt="2022-05-22T00:30:04.001" v="1810" actId="1076"/>
        <pc:sldMkLst>
          <pc:docMk/>
          <pc:sldMk cId="244330273" sldId="266"/>
        </pc:sldMkLst>
        <pc:spChg chg="mod">
          <ac:chgData name="Iris Sundelin" userId="43e456ae-b657-43ef-a208-b9b0403bf81f" providerId="ADAL" clId="{08C280CD-135C-44AC-856C-925589549C18}" dt="2022-05-21T23:41:39.231" v="477" actId="20577"/>
          <ac:spMkLst>
            <pc:docMk/>
            <pc:sldMk cId="244330273" sldId="266"/>
            <ac:spMk id="2" creationId="{00000000-0000-0000-0000-000000000000}"/>
          </ac:spMkLst>
        </pc:spChg>
        <pc:spChg chg="add del mod">
          <ac:chgData name="Iris Sundelin" userId="43e456ae-b657-43ef-a208-b9b0403bf81f" providerId="ADAL" clId="{08C280CD-135C-44AC-856C-925589549C18}" dt="2022-05-22T00:11:58.237" v="1196" actId="478"/>
          <ac:spMkLst>
            <pc:docMk/>
            <pc:sldMk cId="244330273" sldId="266"/>
            <ac:spMk id="4" creationId="{30B2C98E-F5C3-99F6-186C-BC3B2F0245D4}"/>
          </ac:spMkLst>
        </pc:spChg>
        <pc:spChg chg="add mod ord">
          <ac:chgData name="Iris Sundelin" userId="43e456ae-b657-43ef-a208-b9b0403bf81f" providerId="ADAL" clId="{08C280CD-135C-44AC-856C-925589549C18}" dt="2022-05-22T00:23:02.566" v="1708" actId="1076"/>
          <ac:spMkLst>
            <pc:docMk/>
            <pc:sldMk cId="244330273" sldId="266"/>
            <ac:spMk id="6" creationId="{7826E06E-67BF-4B2F-3F66-B76F6825AD64}"/>
          </ac:spMkLst>
        </pc:spChg>
        <pc:spChg chg="add mod ord">
          <ac:chgData name="Iris Sundelin" userId="43e456ae-b657-43ef-a208-b9b0403bf81f" providerId="ADAL" clId="{08C280CD-135C-44AC-856C-925589549C18}" dt="2022-05-22T00:23:34.480" v="1718" actId="1076"/>
          <ac:spMkLst>
            <pc:docMk/>
            <pc:sldMk cId="244330273" sldId="266"/>
            <ac:spMk id="8" creationId="{E1562AEB-B869-6EEA-FDCA-CD5ABBE48C3F}"/>
          </ac:spMkLst>
        </pc:spChg>
        <pc:spChg chg="add mod ord">
          <ac:chgData name="Iris Sundelin" userId="43e456ae-b657-43ef-a208-b9b0403bf81f" providerId="ADAL" clId="{08C280CD-135C-44AC-856C-925589549C18}" dt="2022-05-22T00:26:05.611" v="1754" actId="166"/>
          <ac:spMkLst>
            <pc:docMk/>
            <pc:sldMk cId="244330273" sldId="266"/>
            <ac:spMk id="9" creationId="{5BE8FDF2-30A4-2ECF-6D17-9BCE183668A4}"/>
          </ac:spMkLst>
        </pc:spChg>
        <pc:spChg chg="add mod ord">
          <ac:chgData name="Iris Sundelin" userId="43e456ae-b657-43ef-a208-b9b0403bf81f" providerId="ADAL" clId="{08C280CD-135C-44AC-856C-925589549C18}" dt="2022-05-22T00:26:30.005" v="1759" actId="166"/>
          <ac:spMkLst>
            <pc:docMk/>
            <pc:sldMk cId="244330273" sldId="266"/>
            <ac:spMk id="10" creationId="{9A352559-0D84-65F1-2729-AD54DDBDD01A}"/>
          </ac:spMkLst>
        </pc:spChg>
        <pc:spChg chg="add mod ord">
          <ac:chgData name="Iris Sundelin" userId="43e456ae-b657-43ef-a208-b9b0403bf81f" providerId="ADAL" clId="{08C280CD-135C-44AC-856C-925589549C18}" dt="2022-05-22T00:26:53.314" v="1764" actId="20577"/>
          <ac:spMkLst>
            <pc:docMk/>
            <pc:sldMk cId="244330273" sldId="266"/>
            <ac:spMk id="11" creationId="{FDEC3E1C-8CE6-B0F6-38B2-721047EFF324}"/>
          </ac:spMkLst>
        </pc:spChg>
        <pc:spChg chg="add mod ord">
          <ac:chgData name="Iris Sundelin" userId="43e456ae-b657-43ef-a208-b9b0403bf81f" providerId="ADAL" clId="{08C280CD-135C-44AC-856C-925589549C18}" dt="2022-05-22T00:27:20.587" v="1768" actId="166"/>
          <ac:spMkLst>
            <pc:docMk/>
            <pc:sldMk cId="244330273" sldId="266"/>
            <ac:spMk id="12" creationId="{23A9BE69-1B41-5EFB-5AEE-A7FC08C26837}"/>
          </ac:spMkLst>
        </pc:spChg>
        <pc:spChg chg="add mod ord">
          <ac:chgData name="Iris Sundelin" userId="43e456ae-b657-43ef-a208-b9b0403bf81f" providerId="ADAL" clId="{08C280CD-135C-44AC-856C-925589549C18}" dt="2022-05-22T00:30:04.001" v="1810" actId="1076"/>
          <ac:spMkLst>
            <pc:docMk/>
            <pc:sldMk cId="244330273" sldId="266"/>
            <ac:spMk id="13" creationId="{98232B65-E801-057B-BC02-BD4481B09F97}"/>
          </ac:spMkLst>
        </pc:spChg>
        <pc:spChg chg="add mod ord">
          <ac:chgData name="Iris Sundelin" userId="43e456ae-b657-43ef-a208-b9b0403bf81f" providerId="ADAL" clId="{08C280CD-135C-44AC-856C-925589549C18}" dt="2022-05-22T00:29:42.998" v="1804" actId="166"/>
          <ac:spMkLst>
            <pc:docMk/>
            <pc:sldMk cId="244330273" sldId="266"/>
            <ac:spMk id="14" creationId="{A97DB76C-8322-4B97-FF62-C88D6C368FE4}"/>
          </ac:spMkLst>
        </pc:spChg>
        <pc:spChg chg="add mod ord">
          <ac:chgData name="Iris Sundelin" userId="43e456ae-b657-43ef-a208-b9b0403bf81f" providerId="ADAL" clId="{08C280CD-135C-44AC-856C-925589549C18}" dt="2022-05-22T00:28:55.347" v="1794" actId="166"/>
          <ac:spMkLst>
            <pc:docMk/>
            <pc:sldMk cId="244330273" sldId="266"/>
            <ac:spMk id="15" creationId="{D3CBDB53-BA5E-5A0E-7F43-DC417464501A}"/>
          </ac:spMkLst>
        </pc:spChg>
        <pc:spChg chg="add mod ord">
          <ac:chgData name="Iris Sundelin" userId="43e456ae-b657-43ef-a208-b9b0403bf81f" providerId="ADAL" clId="{08C280CD-135C-44AC-856C-925589549C18}" dt="2022-05-22T00:29:21.384" v="1800" actId="1076"/>
          <ac:spMkLst>
            <pc:docMk/>
            <pc:sldMk cId="244330273" sldId="266"/>
            <ac:spMk id="16" creationId="{B72BFAFF-22FF-AD14-81A2-FF965917949D}"/>
          </ac:spMkLst>
        </pc:spChg>
        <pc:spChg chg="add mod ord">
          <ac:chgData name="Iris Sundelin" userId="43e456ae-b657-43ef-a208-b9b0403bf81f" providerId="ADAL" clId="{08C280CD-135C-44AC-856C-925589549C18}" dt="2022-05-22T00:25:51.360" v="1750" actId="1076"/>
          <ac:spMkLst>
            <pc:docMk/>
            <pc:sldMk cId="244330273" sldId="266"/>
            <ac:spMk id="17" creationId="{40E9B3CF-5AB6-DF47-86E2-29A7D3AD6AE4}"/>
          </ac:spMkLst>
        </pc:spChg>
        <pc:spChg chg="add mod ord">
          <ac:chgData name="Iris Sundelin" userId="43e456ae-b657-43ef-a208-b9b0403bf81f" providerId="ADAL" clId="{08C280CD-135C-44AC-856C-925589549C18}" dt="2022-05-22T00:25:31.651" v="1745" actId="20577"/>
          <ac:spMkLst>
            <pc:docMk/>
            <pc:sldMk cId="244330273" sldId="266"/>
            <ac:spMk id="18" creationId="{0D8823B5-3101-10F3-C298-CF5A4F0E5FB8}"/>
          </ac:spMkLst>
        </pc:spChg>
        <pc:spChg chg="add mod ord">
          <ac:chgData name="Iris Sundelin" userId="43e456ae-b657-43ef-a208-b9b0403bf81f" providerId="ADAL" clId="{08C280CD-135C-44AC-856C-925589549C18}" dt="2022-05-22T00:28:25.810" v="1785" actId="166"/>
          <ac:spMkLst>
            <pc:docMk/>
            <pc:sldMk cId="244330273" sldId="266"/>
            <ac:spMk id="19" creationId="{8728BEFD-BE8D-0C40-F1B5-74AD15AFB7C0}"/>
          </ac:spMkLst>
        </pc:spChg>
        <pc:spChg chg="add mod ord">
          <ac:chgData name="Iris Sundelin" userId="43e456ae-b657-43ef-a208-b9b0403bf81f" providerId="ADAL" clId="{08C280CD-135C-44AC-856C-925589549C18}" dt="2022-05-22T00:28:39.863" v="1789" actId="166"/>
          <ac:spMkLst>
            <pc:docMk/>
            <pc:sldMk cId="244330273" sldId="266"/>
            <ac:spMk id="20" creationId="{8A2985E4-3963-C7C4-7C5A-08CF319B953F}"/>
          </ac:spMkLst>
        </pc:spChg>
        <pc:spChg chg="add mod">
          <ac:chgData name="Iris Sundelin" userId="43e456ae-b657-43ef-a208-b9b0403bf81f" providerId="ADAL" clId="{08C280CD-135C-44AC-856C-925589549C18}" dt="2022-05-22T00:22:44.909" v="1702" actId="1076"/>
          <ac:spMkLst>
            <pc:docMk/>
            <pc:sldMk cId="244330273" sldId="266"/>
            <ac:spMk id="21" creationId="{2E4E8F86-4BA4-F17A-3C1F-B053E8BA4A41}"/>
          </ac:spMkLst>
        </pc:spChg>
        <pc:spChg chg="add mod">
          <ac:chgData name="Iris Sundelin" userId="43e456ae-b657-43ef-a208-b9b0403bf81f" providerId="ADAL" clId="{08C280CD-135C-44AC-856C-925589549C18}" dt="2022-05-22T00:22:15.837" v="1694" actId="208"/>
          <ac:spMkLst>
            <pc:docMk/>
            <pc:sldMk cId="244330273" sldId="266"/>
            <ac:spMk id="22" creationId="{617F63A2-6692-E1F8-D040-220842F8AD7B}"/>
          </ac:spMkLst>
        </pc:spChg>
        <pc:spChg chg="add mod">
          <ac:chgData name="Iris Sundelin" userId="43e456ae-b657-43ef-a208-b9b0403bf81f" providerId="ADAL" clId="{08C280CD-135C-44AC-856C-925589549C18}" dt="2022-05-22T00:24:14.217" v="1723" actId="14100"/>
          <ac:spMkLst>
            <pc:docMk/>
            <pc:sldMk cId="244330273" sldId="266"/>
            <ac:spMk id="23" creationId="{6AD3D3F4-3D87-109A-52F6-0BC654A6BF0D}"/>
          </ac:spMkLst>
        </pc:spChg>
        <pc:spChg chg="add mod">
          <ac:chgData name="Iris Sundelin" userId="43e456ae-b657-43ef-a208-b9b0403bf81f" providerId="ADAL" clId="{08C280CD-135C-44AC-856C-925589549C18}" dt="2022-05-22T00:25:06.996" v="1737" actId="1076"/>
          <ac:spMkLst>
            <pc:docMk/>
            <pc:sldMk cId="244330273" sldId="266"/>
            <ac:spMk id="24" creationId="{7E4FB67D-83FE-8C9D-3C5E-5D5EB2F2452C}"/>
          </ac:spMkLst>
        </pc:spChg>
        <pc:spChg chg="add mod">
          <ac:chgData name="Iris Sundelin" userId="43e456ae-b657-43ef-a208-b9b0403bf81f" providerId="ADAL" clId="{08C280CD-135C-44AC-856C-925589549C18}" dt="2022-05-22T00:24:59.886" v="1736" actId="1076"/>
          <ac:spMkLst>
            <pc:docMk/>
            <pc:sldMk cId="244330273" sldId="266"/>
            <ac:spMk id="25" creationId="{E3CF1690-9E93-28CB-7721-D3A7AC54513B}"/>
          </ac:spMkLst>
        </pc:spChg>
        <pc:spChg chg="add mod">
          <ac:chgData name="Iris Sundelin" userId="43e456ae-b657-43ef-a208-b9b0403bf81f" providerId="ADAL" clId="{08C280CD-135C-44AC-856C-925589549C18}" dt="2022-05-22T00:24:53.462" v="1735" actId="14100"/>
          <ac:spMkLst>
            <pc:docMk/>
            <pc:sldMk cId="244330273" sldId="266"/>
            <ac:spMk id="26" creationId="{10C18545-6329-1DCD-BD67-8EF34EE90993}"/>
          </ac:spMkLst>
        </pc:spChg>
        <pc:spChg chg="add mod">
          <ac:chgData name="Iris Sundelin" userId="43e456ae-b657-43ef-a208-b9b0403bf81f" providerId="ADAL" clId="{08C280CD-135C-44AC-856C-925589549C18}" dt="2022-05-22T00:24:43.576" v="1733" actId="14100"/>
          <ac:spMkLst>
            <pc:docMk/>
            <pc:sldMk cId="244330273" sldId="266"/>
            <ac:spMk id="27" creationId="{8EB53D45-0A19-090E-4C7B-B32C8E0AD7E9}"/>
          </ac:spMkLst>
        </pc:spChg>
        <pc:spChg chg="add mod">
          <ac:chgData name="Iris Sundelin" userId="43e456ae-b657-43ef-a208-b9b0403bf81f" providerId="ADAL" clId="{08C280CD-135C-44AC-856C-925589549C18}" dt="2022-05-22T00:24:27.204" v="1730" actId="14100"/>
          <ac:spMkLst>
            <pc:docMk/>
            <pc:sldMk cId="244330273" sldId="266"/>
            <ac:spMk id="28" creationId="{D4FE8E3E-D068-0B6E-2205-0B97150F6FA5}"/>
          </ac:spMkLst>
        </pc:spChg>
        <pc:spChg chg="add">
          <ac:chgData name="Iris Sundelin" userId="43e456ae-b657-43ef-a208-b9b0403bf81f" providerId="ADAL" clId="{08C280CD-135C-44AC-856C-925589549C18}" dt="2022-05-22T00:27:35.568" v="1769" actId="11529"/>
          <ac:spMkLst>
            <pc:docMk/>
            <pc:sldMk cId="244330273" sldId="266"/>
            <ac:spMk id="29" creationId="{E1670434-9AE1-BADB-1231-AD34D756A479}"/>
          </ac:spMkLst>
        </pc:spChg>
        <pc:spChg chg="add mod">
          <ac:chgData name="Iris Sundelin" userId="43e456ae-b657-43ef-a208-b9b0403bf81f" providerId="ADAL" clId="{08C280CD-135C-44AC-856C-925589549C18}" dt="2022-05-22T00:27:41.891" v="1771" actId="1076"/>
          <ac:spMkLst>
            <pc:docMk/>
            <pc:sldMk cId="244330273" sldId="266"/>
            <ac:spMk id="30" creationId="{4AC3712C-FA44-32AF-79C1-28161CE0CC15}"/>
          </ac:spMkLst>
        </pc:spChg>
        <pc:spChg chg="add mod">
          <ac:chgData name="Iris Sundelin" userId="43e456ae-b657-43ef-a208-b9b0403bf81f" providerId="ADAL" clId="{08C280CD-135C-44AC-856C-925589549C18}" dt="2022-05-22T00:27:46.729" v="1773" actId="1076"/>
          <ac:spMkLst>
            <pc:docMk/>
            <pc:sldMk cId="244330273" sldId="266"/>
            <ac:spMk id="31" creationId="{24152B99-535D-5EE0-AB92-C91D9B0B71FE}"/>
          </ac:spMkLst>
        </pc:spChg>
        <pc:spChg chg="add mod">
          <ac:chgData name="Iris Sundelin" userId="43e456ae-b657-43ef-a208-b9b0403bf81f" providerId="ADAL" clId="{08C280CD-135C-44AC-856C-925589549C18}" dt="2022-05-22T00:27:52.686" v="1775" actId="1076"/>
          <ac:spMkLst>
            <pc:docMk/>
            <pc:sldMk cId="244330273" sldId="266"/>
            <ac:spMk id="32" creationId="{F5B3B829-C995-8EFD-A1E7-4A63F0A47935}"/>
          </ac:spMkLst>
        </pc:spChg>
        <pc:spChg chg="add mod">
          <ac:chgData name="Iris Sundelin" userId="43e456ae-b657-43ef-a208-b9b0403bf81f" providerId="ADAL" clId="{08C280CD-135C-44AC-856C-925589549C18}" dt="2022-05-22T00:27:58.805" v="1777" actId="1076"/>
          <ac:spMkLst>
            <pc:docMk/>
            <pc:sldMk cId="244330273" sldId="266"/>
            <ac:spMk id="33" creationId="{61B97B04-A311-7758-9C4F-D7FAB1247B29}"/>
          </ac:spMkLst>
        </pc:spChg>
        <pc:spChg chg="add mod">
          <ac:chgData name="Iris Sundelin" userId="43e456ae-b657-43ef-a208-b9b0403bf81f" providerId="ADAL" clId="{08C280CD-135C-44AC-856C-925589549C18}" dt="2022-05-22T00:28:09.341" v="1781" actId="14100"/>
          <ac:spMkLst>
            <pc:docMk/>
            <pc:sldMk cId="244330273" sldId="266"/>
            <ac:spMk id="34" creationId="{BA034ACB-F8E9-2DB7-17AC-13ECDF6C7A92}"/>
          </ac:spMkLst>
        </pc:spChg>
      </pc:sldChg>
      <pc:sldChg chg="modSp mod">
        <pc:chgData name="Iris Sundelin" userId="43e456ae-b657-43ef-a208-b9b0403bf81f" providerId="ADAL" clId="{08C280CD-135C-44AC-856C-925589549C18}" dt="2022-05-21T23:38:48.679" v="413" actId="20577"/>
        <pc:sldMkLst>
          <pc:docMk/>
          <pc:sldMk cId="3521032704" sldId="268"/>
        </pc:sldMkLst>
        <pc:spChg chg="mod">
          <ac:chgData name="Iris Sundelin" userId="43e456ae-b657-43ef-a208-b9b0403bf81f" providerId="ADAL" clId="{08C280CD-135C-44AC-856C-925589549C18}" dt="2022-05-21T23:36:43.432" v="339" actId="20577"/>
          <ac:spMkLst>
            <pc:docMk/>
            <pc:sldMk cId="3521032704" sldId="268"/>
            <ac:spMk id="2" creationId="{4B5B95FE-98BF-48CB-A4F6-FE312282145E}"/>
          </ac:spMkLst>
        </pc:spChg>
        <pc:spChg chg="mod">
          <ac:chgData name="Iris Sundelin" userId="43e456ae-b657-43ef-a208-b9b0403bf81f" providerId="ADAL" clId="{08C280CD-135C-44AC-856C-925589549C18}" dt="2022-05-21T23:38:48.679" v="413" actId="20577"/>
          <ac:spMkLst>
            <pc:docMk/>
            <pc:sldMk cId="3521032704" sldId="268"/>
            <ac:spMk id="3" creationId="{F1441B64-994F-42D2-84F6-C227B072AE22}"/>
          </ac:spMkLst>
        </pc:spChg>
      </pc:sldChg>
      <pc:sldChg chg="modSp mod">
        <pc:chgData name="Iris Sundelin" userId="43e456ae-b657-43ef-a208-b9b0403bf81f" providerId="ADAL" clId="{08C280CD-135C-44AC-856C-925589549C18}" dt="2022-05-21T23:39:51.872" v="424" actId="255"/>
        <pc:sldMkLst>
          <pc:docMk/>
          <pc:sldMk cId="2044715192" sldId="269"/>
        </pc:sldMkLst>
        <pc:spChg chg="mod">
          <ac:chgData name="Iris Sundelin" userId="43e456ae-b657-43ef-a208-b9b0403bf81f" providerId="ADAL" clId="{08C280CD-135C-44AC-856C-925589549C18}" dt="2022-05-21T23:39:11.128" v="416" actId="113"/>
          <ac:spMkLst>
            <pc:docMk/>
            <pc:sldMk cId="2044715192" sldId="269"/>
            <ac:spMk id="2" creationId="{30E59226-E2DF-43AE-A1FD-504EA432FBDD}"/>
          </ac:spMkLst>
        </pc:spChg>
        <pc:spChg chg="mod">
          <ac:chgData name="Iris Sundelin" userId="43e456ae-b657-43ef-a208-b9b0403bf81f" providerId="ADAL" clId="{08C280CD-135C-44AC-856C-925589549C18}" dt="2022-05-21T23:39:51.872" v="424" actId="255"/>
          <ac:spMkLst>
            <pc:docMk/>
            <pc:sldMk cId="2044715192" sldId="269"/>
            <ac:spMk id="3" creationId="{BFCD3CE7-35D9-4E3C-BDCC-191A0F2EC86E}"/>
          </ac:spMkLst>
        </pc:spChg>
      </pc:sldChg>
      <pc:sldChg chg="modSp mod">
        <pc:chgData name="Iris Sundelin" userId="43e456ae-b657-43ef-a208-b9b0403bf81f" providerId="ADAL" clId="{08C280CD-135C-44AC-856C-925589549C18}" dt="2022-05-21T23:54:00.077" v="640" actId="27636"/>
        <pc:sldMkLst>
          <pc:docMk/>
          <pc:sldMk cId="3497578711" sldId="270"/>
        </pc:sldMkLst>
        <pc:spChg chg="mod">
          <ac:chgData name="Iris Sundelin" userId="43e456ae-b657-43ef-a208-b9b0403bf81f" providerId="ADAL" clId="{08C280CD-135C-44AC-856C-925589549C18}" dt="2022-05-21T23:53:10.547" v="615"/>
          <ac:spMkLst>
            <pc:docMk/>
            <pc:sldMk cId="3497578711" sldId="270"/>
            <ac:spMk id="2" creationId="{6643336B-4EBC-47CA-A92D-9F382AC673D2}"/>
          </ac:spMkLst>
        </pc:spChg>
        <pc:spChg chg="mod">
          <ac:chgData name="Iris Sundelin" userId="43e456ae-b657-43ef-a208-b9b0403bf81f" providerId="ADAL" clId="{08C280CD-135C-44AC-856C-925589549C18}" dt="2022-05-21T23:54:00.077" v="640" actId="27636"/>
          <ac:spMkLst>
            <pc:docMk/>
            <pc:sldMk cId="3497578711" sldId="270"/>
            <ac:spMk id="5" creationId="{C8ECDB14-2CAA-470C-BF97-CFC605E2763C}"/>
          </ac:spMkLst>
        </pc:spChg>
      </pc:sldChg>
      <pc:sldChg chg="modSp mod">
        <pc:chgData name="Iris Sundelin" userId="43e456ae-b657-43ef-a208-b9b0403bf81f" providerId="ADAL" clId="{08C280CD-135C-44AC-856C-925589549C18}" dt="2022-05-21T23:57:57.819" v="882" actId="27636"/>
        <pc:sldMkLst>
          <pc:docMk/>
          <pc:sldMk cId="2697173059" sldId="271"/>
        </pc:sldMkLst>
        <pc:spChg chg="mod">
          <ac:chgData name="Iris Sundelin" userId="43e456ae-b657-43ef-a208-b9b0403bf81f" providerId="ADAL" clId="{08C280CD-135C-44AC-856C-925589549C18}" dt="2022-05-21T23:54:19.856" v="643" actId="113"/>
          <ac:spMkLst>
            <pc:docMk/>
            <pc:sldMk cId="2697173059" sldId="271"/>
            <ac:spMk id="2" creationId="{0C9835B8-32B7-476B-970F-EEBBC08435D7}"/>
          </ac:spMkLst>
        </pc:spChg>
        <pc:spChg chg="mod">
          <ac:chgData name="Iris Sundelin" userId="43e456ae-b657-43ef-a208-b9b0403bf81f" providerId="ADAL" clId="{08C280CD-135C-44AC-856C-925589549C18}" dt="2022-05-21T23:57:57.819" v="882" actId="27636"/>
          <ac:spMkLst>
            <pc:docMk/>
            <pc:sldMk cId="2697173059" sldId="271"/>
            <ac:spMk id="3" creationId="{3E7F78F9-B28D-4DAC-8327-25E5F988555B}"/>
          </ac:spMkLst>
        </pc:spChg>
      </pc:sldChg>
      <pc:sldChg chg="modSp mod">
        <pc:chgData name="Iris Sundelin" userId="43e456ae-b657-43ef-a208-b9b0403bf81f" providerId="ADAL" clId="{08C280CD-135C-44AC-856C-925589549C18}" dt="2022-05-21T23:52:57.935" v="614" actId="2711"/>
        <pc:sldMkLst>
          <pc:docMk/>
          <pc:sldMk cId="3935052833" sldId="273"/>
        </pc:sldMkLst>
        <pc:spChg chg="mod">
          <ac:chgData name="Iris Sundelin" userId="43e456ae-b657-43ef-a208-b9b0403bf81f" providerId="ADAL" clId="{08C280CD-135C-44AC-856C-925589549C18}" dt="2022-05-21T23:50:56.032" v="534" actId="113"/>
          <ac:spMkLst>
            <pc:docMk/>
            <pc:sldMk cId="3935052833" sldId="273"/>
            <ac:spMk id="2" creationId="{6643336B-4EBC-47CA-A92D-9F382AC673D2}"/>
          </ac:spMkLst>
        </pc:spChg>
        <pc:spChg chg="mod">
          <ac:chgData name="Iris Sundelin" userId="43e456ae-b657-43ef-a208-b9b0403bf81f" providerId="ADAL" clId="{08C280CD-135C-44AC-856C-925589549C18}" dt="2022-05-21T23:52:57.935" v="614" actId="2711"/>
          <ac:spMkLst>
            <pc:docMk/>
            <pc:sldMk cId="3935052833" sldId="273"/>
            <ac:spMk id="5" creationId="{C8ECDB14-2CAA-470C-BF97-CFC605E2763C}"/>
          </ac:spMkLst>
        </pc:spChg>
      </pc:sldChg>
      <pc:sldChg chg="modSp mod">
        <pc:chgData name="Iris Sundelin" userId="43e456ae-b657-43ef-a208-b9b0403bf81f" providerId="ADAL" clId="{08C280CD-135C-44AC-856C-925589549C18}" dt="2022-05-21T23:43:03.408" v="493" actId="2711"/>
        <pc:sldMkLst>
          <pc:docMk/>
          <pc:sldMk cId="331177298" sldId="274"/>
        </pc:sldMkLst>
        <pc:spChg chg="mod">
          <ac:chgData name="Iris Sundelin" userId="43e456ae-b657-43ef-a208-b9b0403bf81f" providerId="ADAL" clId="{08C280CD-135C-44AC-856C-925589549C18}" dt="2022-05-21T23:42:09.755" v="487" actId="207"/>
          <ac:spMkLst>
            <pc:docMk/>
            <pc:sldMk cId="331177298" sldId="274"/>
            <ac:spMk id="2" creationId="{FB6C037D-3546-4317-B6E9-11400B2531D1}"/>
          </ac:spMkLst>
        </pc:spChg>
        <pc:spChg chg="mod">
          <ac:chgData name="Iris Sundelin" userId="43e456ae-b657-43ef-a208-b9b0403bf81f" providerId="ADAL" clId="{08C280CD-135C-44AC-856C-925589549C18}" dt="2022-05-21T23:43:03.408" v="493" actId="2711"/>
          <ac:spMkLst>
            <pc:docMk/>
            <pc:sldMk cId="331177298" sldId="274"/>
            <ac:spMk id="5" creationId="{8F9659CA-7E36-47E6-B429-ED44AA287AB0}"/>
          </ac:spMkLst>
        </pc:spChg>
      </pc:sldChg>
      <pc:sldChg chg="modSp mod">
        <pc:chgData name="Iris Sundelin" userId="43e456ae-b657-43ef-a208-b9b0403bf81f" providerId="ADAL" clId="{08C280CD-135C-44AC-856C-925589549C18}" dt="2022-05-21T23:43:48.809" v="499" actId="2711"/>
        <pc:sldMkLst>
          <pc:docMk/>
          <pc:sldMk cId="3078399428" sldId="275"/>
        </pc:sldMkLst>
        <pc:spChg chg="mod">
          <ac:chgData name="Iris Sundelin" userId="43e456ae-b657-43ef-a208-b9b0403bf81f" providerId="ADAL" clId="{08C280CD-135C-44AC-856C-925589549C18}" dt="2022-05-21T23:43:24.366" v="496" actId="113"/>
          <ac:spMkLst>
            <pc:docMk/>
            <pc:sldMk cId="3078399428" sldId="275"/>
            <ac:spMk id="2" creationId="{86B87CF1-440E-47C8-AB9D-0BB0E88BADFD}"/>
          </ac:spMkLst>
        </pc:spChg>
        <pc:spChg chg="mod">
          <ac:chgData name="Iris Sundelin" userId="43e456ae-b657-43ef-a208-b9b0403bf81f" providerId="ADAL" clId="{08C280CD-135C-44AC-856C-925589549C18}" dt="2022-05-21T23:43:48.809" v="499" actId="2711"/>
          <ac:spMkLst>
            <pc:docMk/>
            <pc:sldMk cId="3078399428" sldId="275"/>
            <ac:spMk id="5" creationId="{3C8A6FC8-A541-4697-92A7-82DB04047260}"/>
          </ac:spMkLst>
        </pc:spChg>
      </pc:sldChg>
      <pc:sldChg chg="modSp mod">
        <pc:chgData name="Iris Sundelin" userId="43e456ae-b657-43ef-a208-b9b0403bf81f" providerId="ADAL" clId="{08C280CD-135C-44AC-856C-925589549C18}" dt="2022-05-21T23:44:50.930" v="506" actId="2711"/>
        <pc:sldMkLst>
          <pc:docMk/>
          <pc:sldMk cId="3529444999" sldId="276"/>
        </pc:sldMkLst>
        <pc:spChg chg="mod">
          <ac:chgData name="Iris Sundelin" userId="43e456ae-b657-43ef-a208-b9b0403bf81f" providerId="ADAL" clId="{08C280CD-135C-44AC-856C-925589549C18}" dt="2022-05-21T23:44:13.123" v="503" actId="27636"/>
          <ac:spMkLst>
            <pc:docMk/>
            <pc:sldMk cId="3529444999" sldId="276"/>
            <ac:spMk id="2" creationId="{E7665099-2E54-41EC-831F-071318E0EEE7}"/>
          </ac:spMkLst>
        </pc:spChg>
        <pc:spChg chg="mod">
          <ac:chgData name="Iris Sundelin" userId="43e456ae-b657-43ef-a208-b9b0403bf81f" providerId="ADAL" clId="{08C280CD-135C-44AC-856C-925589549C18}" dt="2022-05-21T23:44:50.930" v="506" actId="2711"/>
          <ac:spMkLst>
            <pc:docMk/>
            <pc:sldMk cId="3529444999" sldId="276"/>
            <ac:spMk id="3" creationId="{FF4B1982-6F21-4F76-A4EC-F474923404CD}"/>
          </ac:spMkLst>
        </pc:spChg>
      </pc:sldChg>
      <pc:sldChg chg="modSp mod">
        <pc:chgData name="Iris Sundelin" userId="43e456ae-b657-43ef-a208-b9b0403bf81f" providerId="ADAL" clId="{08C280CD-135C-44AC-856C-925589549C18}" dt="2022-05-21T23:40:51.438" v="433" actId="27636"/>
        <pc:sldMkLst>
          <pc:docMk/>
          <pc:sldMk cId="2975422705" sldId="277"/>
        </pc:sldMkLst>
        <pc:spChg chg="mod">
          <ac:chgData name="Iris Sundelin" userId="43e456ae-b657-43ef-a208-b9b0403bf81f" providerId="ADAL" clId="{08C280CD-135C-44AC-856C-925589549C18}" dt="2022-05-21T23:40:19.302" v="426" actId="27636"/>
          <ac:spMkLst>
            <pc:docMk/>
            <pc:sldMk cId="2975422705" sldId="277"/>
            <ac:spMk id="2" creationId="{30843526-50F6-4828-B32B-24166601EB38}"/>
          </ac:spMkLst>
        </pc:spChg>
        <pc:spChg chg="mod">
          <ac:chgData name="Iris Sundelin" userId="43e456ae-b657-43ef-a208-b9b0403bf81f" providerId="ADAL" clId="{08C280CD-135C-44AC-856C-925589549C18}" dt="2022-05-21T23:40:51.438" v="433" actId="27636"/>
          <ac:spMkLst>
            <pc:docMk/>
            <pc:sldMk cId="2975422705" sldId="277"/>
            <ac:spMk id="3" creationId="{3773EE42-5D02-475C-A331-46B0979D092D}"/>
          </ac:spMkLst>
        </pc:spChg>
      </pc:sldChg>
      <pc:sldChg chg="modSp mod">
        <pc:chgData name="Iris Sundelin" userId="43e456ae-b657-43ef-a208-b9b0403bf81f" providerId="ADAL" clId="{08C280CD-135C-44AC-856C-925589549C18}" dt="2022-05-21T23:28:05.952" v="49" actId="20577"/>
        <pc:sldMkLst>
          <pc:docMk/>
          <pc:sldMk cId="3400077783" sldId="774"/>
        </pc:sldMkLst>
        <pc:spChg chg="mod">
          <ac:chgData name="Iris Sundelin" userId="43e456ae-b657-43ef-a208-b9b0403bf81f" providerId="ADAL" clId="{08C280CD-135C-44AC-856C-925589549C18}" dt="2022-05-21T23:27:37.064" v="30" actId="255"/>
          <ac:spMkLst>
            <pc:docMk/>
            <pc:sldMk cId="3400077783" sldId="774"/>
            <ac:spMk id="2" creationId="{00000000-0000-0000-0000-000000000000}"/>
          </ac:spMkLst>
        </pc:spChg>
        <pc:spChg chg="mod">
          <ac:chgData name="Iris Sundelin" userId="43e456ae-b657-43ef-a208-b9b0403bf81f" providerId="ADAL" clId="{08C280CD-135C-44AC-856C-925589549C18}" dt="2022-05-21T23:28:05.952" v="49" actId="20577"/>
          <ac:spMkLst>
            <pc:docMk/>
            <pc:sldMk cId="3400077783" sldId="774"/>
            <ac:spMk id="6" creationId="{F81B525D-E8DC-4EC0-8AC7-C8518CF25C62}"/>
          </ac:spMkLst>
        </pc:spChg>
      </pc:sldChg>
      <pc:sldChg chg="modSp mod">
        <pc:chgData name="Iris Sundelin" userId="43e456ae-b657-43ef-a208-b9b0403bf81f" providerId="ADAL" clId="{08C280CD-135C-44AC-856C-925589549C18}" dt="2022-05-21T23:32:13.857" v="191" actId="255"/>
        <pc:sldMkLst>
          <pc:docMk/>
          <pc:sldMk cId="1164534984" sldId="824"/>
        </pc:sldMkLst>
        <pc:spChg chg="mod">
          <ac:chgData name="Iris Sundelin" userId="43e456ae-b657-43ef-a208-b9b0403bf81f" providerId="ADAL" clId="{08C280CD-135C-44AC-856C-925589549C18}" dt="2022-05-21T23:32:13.857" v="191" actId="255"/>
          <ac:spMkLst>
            <pc:docMk/>
            <pc:sldMk cId="1164534984" sldId="824"/>
            <ac:spMk id="13318" creationId="{00000000-0000-0000-0000-000000000000}"/>
          </ac:spMkLst>
        </pc:spChg>
      </pc:sldChg>
      <pc:sldChg chg="modSp mod">
        <pc:chgData name="Iris Sundelin" userId="43e456ae-b657-43ef-a208-b9b0403bf81f" providerId="ADAL" clId="{08C280CD-135C-44AC-856C-925589549C18}" dt="2022-05-21T23:58:20.725" v="911" actId="20577"/>
        <pc:sldMkLst>
          <pc:docMk/>
          <pc:sldMk cId="2272119835" sldId="825"/>
        </pc:sldMkLst>
        <pc:spChg chg="mod">
          <ac:chgData name="Iris Sundelin" userId="43e456ae-b657-43ef-a208-b9b0403bf81f" providerId="ADAL" clId="{08C280CD-135C-44AC-856C-925589549C18}" dt="2022-05-21T23:58:20.725" v="911" actId="20577"/>
          <ac:spMkLst>
            <pc:docMk/>
            <pc:sldMk cId="2272119835" sldId="825"/>
            <ac:spMk id="2" creationId="{963CA0FA-21C1-47A5-8EB3-F98913C34297}"/>
          </ac:spMkLst>
        </pc:spChg>
      </pc:sldChg>
      <pc:sldChg chg="modSp mod">
        <pc:chgData name="Iris Sundelin" userId="43e456ae-b657-43ef-a208-b9b0403bf81f" providerId="ADAL" clId="{08C280CD-135C-44AC-856C-925589549C18}" dt="2022-05-21T23:36:24.463" v="332" actId="2711"/>
        <pc:sldMkLst>
          <pc:docMk/>
          <pc:sldMk cId="2360614194" sldId="854"/>
        </pc:sldMkLst>
        <pc:spChg chg="mod">
          <ac:chgData name="Iris Sundelin" userId="43e456ae-b657-43ef-a208-b9b0403bf81f" providerId="ADAL" clId="{08C280CD-135C-44AC-856C-925589549C18}" dt="2022-05-21T23:33:06.168" v="236" actId="207"/>
          <ac:spMkLst>
            <pc:docMk/>
            <pc:sldMk cId="2360614194" sldId="854"/>
            <ac:spMk id="72710" creationId="{00000000-0000-0000-0000-000000000000}"/>
          </ac:spMkLst>
        </pc:spChg>
        <pc:graphicFrameChg chg="mod modGraphic">
          <ac:chgData name="Iris Sundelin" userId="43e456ae-b657-43ef-a208-b9b0403bf81f" providerId="ADAL" clId="{08C280CD-135C-44AC-856C-925589549C18}" dt="2022-05-21T23:36:24.463" v="332" actId="2711"/>
          <ac:graphicFrameMkLst>
            <pc:docMk/>
            <pc:sldMk cId="2360614194" sldId="854"/>
            <ac:graphicFrameMk id="6" creationId="{2E05748E-660B-4887-A34C-03E1CF276010}"/>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C7C7F-5997-411D-957F-34A267E9AFC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fi-FI"/>
        </a:p>
      </dgm:t>
    </dgm:pt>
    <dgm:pt modelId="{B29D93AF-23C4-433E-BBD7-720E50F0C7E4}">
      <dgm:prSet custT="1"/>
      <dgm:spPr>
        <a:solidFill>
          <a:schemeClr val="bg1"/>
        </a:solidFill>
        <a:ln>
          <a:solidFill>
            <a:schemeClr val="tx1"/>
          </a:solidFill>
        </a:ln>
      </dgm:spPr>
      <dgm:t>
        <a:bodyPr/>
        <a:lstStyle/>
        <a:p>
          <a:pPr algn="ctr"/>
          <a:r>
            <a:rPr lang="en-US" sz="1000" b="0" i="0" dirty="0">
              <a:solidFill>
                <a:schemeClr val="tx1"/>
              </a:solidFill>
              <a:latin typeface="Arial" panose="020B0604020202020204" pitchFamily="34" charset="0"/>
              <a:cs typeface="Arial" panose="020B0604020202020204" pitchFamily="34" charset="0"/>
            </a:rPr>
            <a:t>Students in total approx. 7400</a:t>
          </a:r>
          <a:endParaRPr lang="fi-FI" sz="1000" dirty="0">
            <a:solidFill>
              <a:schemeClr val="tx1"/>
            </a:solidFill>
            <a:latin typeface="Arial" panose="020B0604020202020204" pitchFamily="34" charset="0"/>
            <a:cs typeface="Arial" panose="020B0604020202020204" pitchFamily="34" charset="0"/>
          </a:endParaRPr>
        </a:p>
      </dgm:t>
    </dgm:pt>
    <dgm:pt modelId="{0326626D-A583-430E-A8BE-0E47253F19F0}" type="parTrans" cxnId="{E7742616-79D9-40B4-982A-15890225E4B6}">
      <dgm:prSet/>
      <dgm:spPr/>
      <dgm:t>
        <a:bodyPr/>
        <a:lstStyle/>
        <a:p>
          <a:endParaRPr lang="fi-FI"/>
        </a:p>
      </dgm:t>
    </dgm:pt>
    <dgm:pt modelId="{ABE22B45-D0E9-4664-86F0-C89325E02A3F}" type="sibTrans" cxnId="{E7742616-79D9-40B4-982A-15890225E4B6}">
      <dgm:prSet/>
      <dgm:spPr/>
      <dgm:t>
        <a:bodyPr/>
        <a:lstStyle/>
        <a:p>
          <a:endParaRPr lang="fi-FI"/>
        </a:p>
      </dgm:t>
    </dgm:pt>
    <dgm:pt modelId="{C338A2FC-A0C8-426A-9D00-446705613B7D}">
      <dgm:prSet custT="1"/>
      <dgm:spPr>
        <a:solidFill>
          <a:schemeClr val="bg1"/>
        </a:solidFill>
        <a:ln>
          <a:solidFill>
            <a:schemeClr val="tx1"/>
          </a:solidFill>
        </a:ln>
      </dgm:spPr>
      <dgm:t>
        <a:bodyPr/>
        <a:lstStyle/>
        <a:p>
          <a:pPr algn="ctr"/>
          <a:r>
            <a:rPr lang="fi-FI" sz="1000" b="1" dirty="0" err="1">
              <a:solidFill>
                <a:schemeClr val="tx1"/>
              </a:solidFill>
              <a:latin typeface="Arial" panose="020B0604020202020204" pitchFamily="34" charset="0"/>
              <a:cs typeface="Arial" panose="020B0604020202020204" pitchFamily="34" charset="0"/>
            </a:rPr>
            <a:t>Vocational</a:t>
          </a:r>
          <a:r>
            <a:rPr lang="fi-FI" sz="1000" b="1" dirty="0">
              <a:solidFill>
                <a:schemeClr val="tx1"/>
              </a:solidFill>
              <a:latin typeface="Arial" panose="020B0604020202020204" pitchFamily="34" charset="0"/>
              <a:cs typeface="Arial" panose="020B0604020202020204" pitchFamily="34" charset="0"/>
            </a:rPr>
            <a:t> </a:t>
          </a:r>
          <a:r>
            <a:rPr lang="fi-FI" sz="1000" b="1" dirty="0" err="1">
              <a:solidFill>
                <a:schemeClr val="tx1"/>
              </a:solidFill>
              <a:latin typeface="Arial" panose="020B0604020202020204" pitchFamily="34" charset="0"/>
              <a:cs typeface="Arial" panose="020B0604020202020204" pitchFamily="34" charset="0"/>
            </a:rPr>
            <a:t>education</a:t>
          </a:r>
          <a:r>
            <a:rPr lang="fi-FI" sz="1000" b="1" dirty="0">
              <a:solidFill>
                <a:schemeClr val="tx1"/>
              </a:solidFill>
              <a:latin typeface="Arial" panose="020B0604020202020204" pitchFamily="34" charset="0"/>
              <a:cs typeface="Arial" panose="020B0604020202020204" pitchFamily="34" charset="0"/>
            </a:rPr>
            <a:t> min. 3324</a:t>
          </a:r>
          <a:r>
            <a:rPr lang="fi-FI" sz="1000" b="1" dirty="0">
              <a:solidFill>
                <a:schemeClr val="bg1"/>
              </a:solidFill>
              <a:latin typeface="Arial" panose="020B0604020202020204" pitchFamily="34" charset="0"/>
              <a:cs typeface="Arial" panose="020B0604020202020204" pitchFamily="34" charset="0"/>
            </a:rPr>
            <a:t>   </a:t>
          </a:r>
          <a:r>
            <a:rPr lang="fi-FI" sz="1000" b="1" dirty="0">
              <a:solidFill>
                <a:schemeClr val="tx1"/>
              </a:solidFill>
              <a:latin typeface="Arial" panose="020B0604020202020204" pitchFamily="34" charset="0"/>
              <a:cs typeface="Arial" panose="020B0604020202020204" pitchFamily="34" charset="0"/>
            </a:rPr>
            <a:t>                                                                 </a:t>
          </a:r>
          <a:endParaRPr lang="fi-FI" sz="1000" dirty="0">
            <a:solidFill>
              <a:schemeClr val="tx1"/>
            </a:solidFill>
            <a:latin typeface="Arial" panose="020B0604020202020204" pitchFamily="34" charset="0"/>
            <a:cs typeface="Arial" panose="020B0604020202020204" pitchFamily="34" charset="0"/>
          </a:endParaRPr>
        </a:p>
      </dgm:t>
    </dgm:pt>
    <dgm:pt modelId="{5BD72C06-58F5-4A7D-B5B4-25DFFF6F4314}" type="parTrans" cxnId="{69547F20-A955-4E0F-BB53-402A819D5EA6}">
      <dgm:prSet/>
      <dgm:spPr/>
      <dgm:t>
        <a:bodyPr/>
        <a:lstStyle/>
        <a:p>
          <a:endParaRPr lang="fi-FI"/>
        </a:p>
      </dgm:t>
    </dgm:pt>
    <dgm:pt modelId="{068E1792-DA1C-407C-974D-04E8C148343E}" type="sibTrans" cxnId="{69547F20-A955-4E0F-BB53-402A819D5EA6}">
      <dgm:prSet/>
      <dgm:spPr/>
      <dgm:t>
        <a:bodyPr/>
        <a:lstStyle/>
        <a:p>
          <a:endParaRPr lang="fi-FI"/>
        </a:p>
      </dgm:t>
    </dgm:pt>
    <dgm:pt modelId="{4B1640FD-58C4-43DE-8683-9B10A2CF9CA4}">
      <dgm:prSet/>
      <dgm:spPr>
        <a:solidFill>
          <a:schemeClr val="bg1"/>
        </a:solidFill>
        <a:ln>
          <a:solidFill>
            <a:schemeClr val="tx1"/>
          </a:solidFill>
        </a:ln>
      </dgm:spPr>
      <dgm:t>
        <a:bodyPr/>
        <a:lstStyle/>
        <a:p>
          <a:pPr algn="ctr"/>
          <a:r>
            <a:rPr lang="fi-FI" b="0" i="0" dirty="0" err="1">
              <a:solidFill>
                <a:schemeClr val="tx1"/>
              </a:solidFill>
              <a:latin typeface="Arial" panose="020B0604020202020204" pitchFamily="34" charset="0"/>
              <a:cs typeface="Arial" panose="020B0604020202020204" pitchFamily="34" charset="0"/>
            </a:rPr>
            <a:t>Approximately</a:t>
          </a:r>
          <a:r>
            <a:rPr lang="fi-FI" b="0" i="0" dirty="0">
              <a:solidFill>
                <a:schemeClr val="tx1"/>
              </a:solidFill>
              <a:latin typeface="Arial" panose="020B0604020202020204" pitchFamily="34" charset="0"/>
              <a:cs typeface="Arial" panose="020B0604020202020204" pitchFamily="34" charset="0"/>
            </a:rPr>
            <a:t> 600 </a:t>
          </a:r>
          <a:r>
            <a:rPr lang="fi-FI" b="0" i="0" dirty="0" err="1">
              <a:solidFill>
                <a:schemeClr val="tx1"/>
              </a:solidFill>
              <a:latin typeface="Arial" panose="020B0604020202020204" pitchFamily="34" charset="0"/>
              <a:cs typeface="Arial" panose="020B0604020202020204" pitchFamily="34" charset="0"/>
            </a:rPr>
            <a:t>employees</a:t>
          </a:r>
          <a:endParaRPr lang="fi-FI" b="0" i="0" dirty="0">
            <a:solidFill>
              <a:schemeClr val="tx1"/>
            </a:solidFill>
            <a:latin typeface="Arial" panose="020B0604020202020204" pitchFamily="34" charset="0"/>
            <a:cs typeface="Arial" panose="020B0604020202020204" pitchFamily="34" charset="0"/>
          </a:endParaRPr>
        </a:p>
        <a:p>
          <a:pPr algn="ctr"/>
          <a:r>
            <a:rPr lang="fi-FI" b="0" i="0" dirty="0">
              <a:solidFill>
                <a:schemeClr val="tx1"/>
              </a:solidFill>
              <a:latin typeface="Arial" panose="020B0604020202020204" pitchFamily="34" charset="0"/>
              <a:cs typeface="Arial" panose="020B0604020202020204" pitchFamily="34" charset="0"/>
            </a:rPr>
            <a:t>o </a:t>
          </a:r>
          <a:r>
            <a:rPr lang="fi-FI" b="0" i="0" dirty="0" err="1">
              <a:solidFill>
                <a:schemeClr val="tx1"/>
              </a:solidFill>
              <a:latin typeface="Arial" panose="020B0604020202020204" pitchFamily="34" charset="0"/>
              <a:cs typeface="Arial" panose="020B0604020202020204" pitchFamily="34" charset="0"/>
            </a:rPr>
            <a:t>teachers</a:t>
          </a:r>
          <a:r>
            <a:rPr lang="fi-FI" b="0" i="0" dirty="0">
              <a:solidFill>
                <a:schemeClr val="tx1"/>
              </a:solidFill>
              <a:latin typeface="Arial" panose="020B0604020202020204" pitchFamily="34" charset="0"/>
              <a:cs typeface="Arial" panose="020B0604020202020204" pitchFamily="34" charset="0"/>
            </a:rPr>
            <a:t> </a:t>
          </a:r>
          <a:r>
            <a:rPr lang="fi-FI" b="0" i="0" dirty="0" err="1">
              <a:solidFill>
                <a:schemeClr val="tx1"/>
              </a:solidFill>
              <a:latin typeface="Arial" panose="020B0604020202020204" pitchFamily="34" charset="0"/>
              <a:cs typeface="Arial" panose="020B0604020202020204" pitchFamily="34" charset="0"/>
            </a:rPr>
            <a:t>approx</a:t>
          </a:r>
          <a:r>
            <a:rPr lang="fi-FI" b="0" i="0" dirty="0">
              <a:solidFill>
                <a:schemeClr val="tx1"/>
              </a:solidFill>
              <a:latin typeface="Arial" panose="020B0604020202020204" pitchFamily="34" charset="0"/>
              <a:cs typeface="Arial" panose="020B0604020202020204" pitchFamily="34" charset="0"/>
            </a:rPr>
            <a:t>. 70%</a:t>
          </a:r>
          <a:endParaRPr lang="fi-FI" dirty="0">
            <a:solidFill>
              <a:schemeClr val="tx1"/>
            </a:solidFill>
            <a:latin typeface="Arial" panose="020B0604020202020204" pitchFamily="34" charset="0"/>
            <a:cs typeface="Arial" panose="020B0604020202020204" pitchFamily="34" charset="0"/>
          </a:endParaRPr>
        </a:p>
      </dgm:t>
    </dgm:pt>
    <dgm:pt modelId="{287C2FD4-C6CE-44FF-9F8D-34EDA2508CD9}" type="parTrans" cxnId="{371DB7FB-B612-4D39-91EF-6FA48AA159E2}">
      <dgm:prSet/>
      <dgm:spPr/>
      <dgm:t>
        <a:bodyPr/>
        <a:lstStyle/>
        <a:p>
          <a:endParaRPr lang="fi-FI"/>
        </a:p>
      </dgm:t>
    </dgm:pt>
    <dgm:pt modelId="{98F14C3E-879A-48A4-8AF1-7326C71C0E62}" type="sibTrans" cxnId="{371DB7FB-B612-4D39-91EF-6FA48AA159E2}">
      <dgm:prSet/>
      <dgm:spPr/>
      <dgm:t>
        <a:bodyPr/>
        <a:lstStyle/>
        <a:p>
          <a:endParaRPr lang="fi-FI"/>
        </a:p>
      </dgm:t>
    </dgm:pt>
    <dgm:pt modelId="{4153A33D-B32E-431C-81F7-0657A5E1E842}">
      <dgm:prSet/>
      <dgm:spPr>
        <a:solidFill>
          <a:schemeClr val="bg1"/>
        </a:solidFill>
        <a:ln>
          <a:solidFill>
            <a:schemeClr val="tx1"/>
          </a:solidFill>
        </a:ln>
      </dgm:spPr>
      <dgm:t>
        <a:bodyPr/>
        <a:lstStyle/>
        <a:p>
          <a:pPr algn="ctr"/>
          <a:r>
            <a:rPr lang="en-US" b="0" i="0" dirty="0">
              <a:solidFill>
                <a:schemeClr val="tx1"/>
              </a:solidFill>
              <a:latin typeface="Arial" panose="020B0604020202020204" pitchFamily="34" charset="0"/>
              <a:cs typeface="Arial" panose="020B0604020202020204" pitchFamily="34" charset="0"/>
            </a:rPr>
            <a:t>Operating income approx. EUR 42 million</a:t>
          </a:r>
          <a:endParaRPr lang="fi-FI" dirty="0">
            <a:solidFill>
              <a:schemeClr val="tx1"/>
            </a:solidFill>
            <a:latin typeface="Arial" panose="020B0604020202020204" pitchFamily="34" charset="0"/>
            <a:cs typeface="Arial" panose="020B0604020202020204" pitchFamily="34" charset="0"/>
          </a:endParaRPr>
        </a:p>
      </dgm:t>
    </dgm:pt>
    <dgm:pt modelId="{CF054B32-E449-41EA-A995-307CA5A75450}" type="parTrans" cxnId="{D1610C59-56D2-4F08-870E-A5C3530AA779}">
      <dgm:prSet/>
      <dgm:spPr/>
      <dgm:t>
        <a:bodyPr/>
        <a:lstStyle/>
        <a:p>
          <a:endParaRPr lang="fi-FI"/>
        </a:p>
      </dgm:t>
    </dgm:pt>
    <dgm:pt modelId="{BBEDE44D-CC7A-4E34-A009-B9E6C7E0DA19}" type="sibTrans" cxnId="{D1610C59-56D2-4F08-870E-A5C3530AA779}">
      <dgm:prSet/>
      <dgm:spPr/>
      <dgm:t>
        <a:bodyPr/>
        <a:lstStyle/>
        <a:p>
          <a:endParaRPr lang="fi-FI"/>
        </a:p>
      </dgm:t>
    </dgm:pt>
    <dgm:pt modelId="{EF9CEAD0-7DDB-4DED-A335-645241E5A027}">
      <dgm:prSet/>
      <dgm:spPr>
        <a:solidFill>
          <a:schemeClr val="bg1"/>
        </a:solidFill>
        <a:ln>
          <a:solidFill>
            <a:schemeClr val="tx1"/>
          </a:solidFill>
        </a:ln>
      </dgm:spPr>
      <dgm:t>
        <a:bodyPr/>
        <a:lstStyle/>
        <a:p>
          <a:pPr algn="ctr"/>
          <a:r>
            <a:rPr lang="fi-FI" b="0" i="0" dirty="0" err="1">
              <a:solidFill>
                <a:schemeClr val="tx1"/>
              </a:solidFill>
              <a:latin typeface="Arial" panose="020B0604020202020204" pitchFamily="34" charset="0"/>
              <a:cs typeface="Arial" panose="020B0604020202020204" pitchFamily="34" charset="0"/>
            </a:rPr>
            <a:t>Properties</a:t>
          </a:r>
          <a:r>
            <a:rPr lang="fi-FI" b="0" i="0" dirty="0">
              <a:solidFill>
                <a:schemeClr val="tx1"/>
              </a:solidFill>
              <a:latin typeface="Arial" panose="020B0604020202020204" pitchFamily="34" charset="0"/>
              <a:cs typeface="Arial" panose="020B0604020202020204" pitchFamily="34" charset="0"/>
            </a:rPr>
            <a:t> </a:t>
          </a:r>
          <a:r>
            <a:rPr lang="fi-FI" b="0" i="0" dirty="0" err="1">
              <a:solidFill>
                <a:schemeClr val="tx1"/>
              </a:solidFill>
              <a:latin typeface="Arial" panose="020B0604020202020204" pitchFamily="34" charset="0"/>
              <a:cs typeface="Arial" panose="020B0604020202020204" pitchFamily="34" charset="0"/>
            </a:rPr>
            <a:t>approx</a:t>
          </a:r>
          <a:r>
            <a:rPr lang="fi-FI" b="0" i="0" dirty="0">
              <a:solidFill>
                <a:schemeClr val="tx1"/>
              </a:solidFill>
              <a:latin typeface="Arial" panose="020B0604020202020204" pitchFamily="34" charset="0"/>
              <a:cs typeface="Arial" panose="020B0604020202020204" pitchFamily="34" charset="0"/>
            </a:rPr>
            <a:t>. 100,000 m2</a:t>
          </a:r>
        </a:p>
        <a:p>
          <a:pPr algn="ctr"/>
          <a:r>
            <a:rPr lang="fi-FI" b="0" i="0" dirty="0">
              <a:solidFill>
                <a:schemeClr val="tx1"/>
              </a:solidFill>
              <a:latin typeface="Arial" panose="020B0604020202020204" pitchFamily="34" charset="0"/>
              <a:cs typeface="Arial" panose="020B0604020202020204" pitchFamily="34" charset="0"/>
            </a:rPr>
            <a:t>o </a:t>
          </a:r>
          <a:r>
            <a:rPr lang="fi-FI" b="0" i="0" dirty="0" err="1">
              <a:solidFill>
                <a:schemeClr val="tx1"/>
              </a:solidFill>
              <a:latin typeface="Arial" panose="020B0604020202020204" pitchFamily="34" charset="0"/>
              <a:cs typeface="Arial" panose="020B0604020202020204" pitchFamily="34" charset="0"/>
            </a:rPr>
            <a:t>approx</a:t>
          </a:r>
          <a:r>
            <a:rPr lang="fi-FI" b="0" i="0" dirty="0">
              <a:solidFill>
                <a:schemeClr val="tx1"/>
              </a:solidFill>
              <a:latin typeface="Arial" panose="020B0604020202020204" pitchFamily="34" charset="0"/>
              <a:cs typeface="Arial" panose="020B0604020202020204" pitchFamily="34" charset="0"/>
            </a:rPr>
            <a:t>. 100 </a:t>
          </a:r>
          <a:r>
            <a:rPr lang="fi-FI" b="0" i="0" dirty="0" err="1">
              <a:solidFill>
                <a:schemeClr val="tx1"/>
              </a:solidFill>
              <a:latin typeface="Arial" panose="020B0604020202020204" pitchFamily="34" charset="0"/>
              <a:cs typeface="Arial" panose="020B0604020202020204" pitchFamily="34" charset="0"/>
            </a:rPr>
            <a:t>different</a:t>
          </a:r>
          <a:r>
            <a:rPr lang="fi-FI" b="0" i="0" dirty="0">
              <a:solidFill>
                <a:schemeClr val="tx1"/>
              </a:solidFill>
              <a:latin typeface="Arial" panose="020B0604020202020204" pitchFamily="34" charset="0"/>
              <a:cs typeface="Arial" panose="020B0604020202020204" pitchFamily="34" charset="0"/>
            </a:rPr>
            <a:t> </a:t>
          </a:r>
          <a:r>
            <a:rPr lang="fi-FI" b="0" i="0" dirty="0" err="1">
              <a:solidFill>
                <a:schemeClr val="tx1"/>
              </a:solidFill>
              <a:latin typeface="Arial" panose="020B0604020202020204" pitchFamily="34" charset="0"/>
              <a:cs typeface="Arial" panose="020B0604020202020204" pitchFamily="34" charset="0"/>
            </a:rPr>
            <a:t>properties</a:t>
          </a:r>
          <a:endParaRPr lang="fi-FI" dirty="0">
            <a:solidFill>
              <a:schemeClr val="tx1"/>
            </a:solidFill>
            <a:latin typeface="Arial" panose="020B0604020202020204" pitchFamily="34" charset="0"/>
            <a:cs typeface="Arial" panose="020B0604020202020204" pitchFamily="34" charset="0"/>
          </a:endParaRPr>
        </a:p>
      </dgm:t>
    </dgm:pt>
    <dgm:pt modelId="{A99FE5A5-336E-4DFD-B2AE-1300E30F9DE2}" type="parTrans" cxnId="{329DFB74-1E91-4144-BE9E-9A20DE683B19}">
      <dgm:prSet/>
      <dgm:spPr/>
      <dgm:t>
        <a:bodyPr/>
        <a:lstStyle/>
        <a:p>
          <a:endParaRPr lang="fi-FI"/>
        </a:p>
      </dgm:t>
    </dgm:pt>
    <dgm:pt modelId="{15254FED-DBA0-4F6D-9D7F-0B52E6F16295}" type="sibTrans" cxnId="{329DFB74-1E91-4144-BE9E-9A20DE683B19}">
      <dgm:prSet/>
      <dgm:spPr/>
      <dgm:t>
        <a:bodyPr/>
        <a:lstStyle/>
        <a:p>
          <a:endParaRPr lang="fi-FI"/>
        </a:p>
      </dgm:t>
    </dgm:pt>
    <dgm:pt modelId="{B57A7065-EDFD-4FD8-98D2-DE4DD3A6AC93}">
      <dgm:prSet/>
      <dgm:spPr>
        <a:solidFill>
          <a:schemeClr val="bg1"/>
        </a:solidFill>
        <a:ln>
          <a:solidFill>
            <a:schemeClr val="tx1"/>
          </a:solidFill>
        </a:ln>
      </dgm:spPr>
      <dgm:t>
        <a:bodyPr/>
        <a:lstStyle/>
        <a:p>
          <a:pPr algn="ctr"/>
          <a:r>
            <a:rPr lang="en-US" b="0" i="0" dirty="0">
              <a:solidFill>
                <a:schemeClr val="tx1"/>
              </a:solidFill>
              <a:latin typeface="Arial" panose="020B0604020202020204" pitchFamily="34" charset="0"/>
              <a:cs typeface="Arial" panose="020B0604020202020204" pitchFamily="34" charset="0"/>
            </a:rPr>
            <a:t>Strong service and development function in working life</a:t>
          </a:r>
          <a:endParaRPr lang="fi-FI" dirty="0">
            <a:solidFill>
              <a:schemeClr val="tx1"/>
            </a:solidFill>
            <a:latin typeface="Arial" panose="020B0604020202020204" pitchFamily="34" charset="0"/>
            <a:cs typeface="Arial" panose="020B0604020202020204" pitchFamily="34" charset="0"/>
          </a:endParaRPr>
        </a:p>
      </dgm:t>
    </dgm:pt>
    <dgm:pt modelId="{4F9F6049-B6DA-43EA-BCC7-8EDEABE2EF2F}" type="parTrans" cxnId="{74834738-0C4F-4D5A-8936-B03BB8291284}">
      <dgm:prSet/>
      <dgm:spPr/>
      <dgm:t>
        <a:bodyPr/>
        <a:lstStyle/>
        <a:p>
          <a:endParaRPr lang="fi-FI"/>
        </a:p>
      </dgm:t>
    </dgm:pt>
    <dgm:pt modelId="{7D73D497-4EA7-4BB7-B423-DA5D30EE4812}" type="sibTrans" cxnId="{74834738-0C4F-4D5A-8936-B03BB8291284}">
      <dgm:prSet/>
      <dgm:spPr/>
      <dgm:t>
        <a:bodyPr/>
        <a:lstStyle/>
        <a:p>
          <a:endParaRPr lang="fi-FI"/>
        </a:p>
      </dgm:t>
    </dgm:pt>
    <dgm:pt modelId="{7E53B7CE-59B1-4531-B107-25275BAEC120}">
      <dgm:prSet/>
      <dgm:spPr>
        <a:solidFill>
          <a:schemeClr val="bg1"/>
        </a:solidFill>
        <a:ln>
          <a:solidFill>
            <a:schemeClr val="tx1"/>
          </a:solidFill>
        </a:ln>
      </dgm:spPr>
      <dgm:t>
        <a:bodyPr/>
        <a:lstStyle/>
        <a:p>
          <a:pPr algn="ctr"/>
          <a:r>
            <a:rPr lang="en-US" b="0" i="0" dirty="0">
              <a:solidFill>
                <a:schemeClr val="tx1"/>
              </a:solidFill>
              <a:latin typeface="Arial" panose="020B0604020202020204" pitchFamily="34" charset="0"/>
              <a:cs typeface="Arial" panose="020B0604020202020204" pitchFamily="34" charset="0"/>
            </a:rPr>
            <a:t>3% of TAMK =&gt; 5.9% =&gt; 8.98% ownership</a:t>
          </a:r>
          <a:endParaRPr lang="fi-FI" b="0" dirty="0">
            <a:solidFill>
              <a:schemeClr val="tx1"/>
            </a:solidFill>
            <a:latin typeface="Arial" panose="020B0604020202020204" pitchFamily="34" charset="0"/>
            <a:cs typeface="Arial" panose="020B0604020202020204" pitchFamily="34" charset="0"/>
          </a:endParaRPr>
        </a:p>
      </dgm:t>
    </dgm:pt>
    <dgm:pt modelId="{76F0D5F5-3BEA-41B1-8FA2-185FA1FA19E6}" type="parTrans" cxnId="{52EBDE4F-0ACD-40BF-8793-EB903AA91CC1}">
      <dgm:prSet/>
      <dgm:spPr/>
      <dgm:t>
        <a:bodyPr/>
        <a:lstStyle/>
        <a:p>
          <a:endParaRPr lang="fi-FI"/>
        </a:p>
      </dgm:t>
    </dgm:pt>
    <dgm:pt modelId="{2D938A38-0E8D-4943-8E45-898A0EE7CDCB}" type="sibTrans" cxnId="{52EBDE4F-0ACD-40BF-8793-EB903AA91CC1}">
      <dgm:prSet/>
      <dgm:spPr/>
      <dgm:t>
        <a:bodyPr/>
        <a:lstStyle/>
        <a:p>
          <a:endParaRPr lang="fi-FI"/>
        </a:p>
      </dgm:t>
    </dgm:pt>
    <dgm:pt modelId="{5C20A5A8-8624-454F-9E75-0C92966C6FE4}" type="pres">
      <dgm:prSet presAssocID="{11AC7C7F-5997-411D-957F-34A267E9AFCD}" presName="Name0" presStyleCnt="0">
        <dgm:presLayoutVars>
          <dgm:dir/>
          <dgm:resizeHandles val="exact"/>
        </dgm:presLayoutVars>
      </dgm:prSet>
      <dgm:spPr/>
    </dgm:pt>
    <dgm:pt modelId="{8E72CB9F-248E-4F48-A783-2E1E01D58837}" type="pres">
      <dgm:prSet presAssocID="{B29D93AF-23C4-433E-BBD7-720E50F0C7E4}" presName="composite" presStyleCnt="0"/>
      <dgm:spPr/>
    </dgm:pt>
    <dgm:pt modelId="{FC347107-D15A-4CE7-9ED5-121AD6CA2165}" type="pres">
      <dgm:prSet presAssocID="{B29D93AF-23C4-433E-BBD7-720E50F0C7E4}" presName="rect1" presStyleLbl="bgShp"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Opiskelijaryhmä työskentelemässä kirjastossa"/>
        </a:ext>
      </dgm:extLst>
    </dgm:pt>
    <dgm:pt modelId="{212AE925-50BD-49CF-BC36-27F1705AD88E}" type="pres">
      <dgm:prSet presAssocID="{B29D93AF-23C4-433E-BBD7-720E50F0C7E4}" presName="rect2" presStyleLbl="trBgShp" presStyleIdx="0" presStyleCnt="6" custScaleY="122472">
        <dgm:presLayoutVars>
          <dgm:bulletEnabled val="1"/>
        </dgm:presLayoutVars>
      </dgm:prSet>
      <dgm:spPr/>
    </dgm:pt>
    <dgm:pt modelId="{D9218971-B503-480E-9889-C9F76095CA8E}" type="pres">
      <dgm:prSet presAssocID="{ABE22B45-D0E9-4664-86F0-C89325E02A3F}" presName="sibTrans" presStyleCnt="0"/>
      <dgm:spPr/>
    </dgm:pt>
    <dgm:pt modelId="{D1A208D3-68DA-4090-9FAC-675D3A6A0264}" type="pres">
      <dgm:prSet presAssocID="{4B1640FD-58C4-43DE-8683-9B10A2CF9CA4}" presName="composite" presStyleCnt="0"/>
      <dgm:spPr/>
    </dgm:pt>
    <dgm:pt modelId="{0DB5C5E8-251E-492A-910F-57385704EA6C}" type="pres">
      <dgm:prSet presAssocID="{4B1640FD-58C4-43DE-8683-9B10A2CF9CA4}" presName="rect1" presStyleLbl="bgShp"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Kaksi työtoveria suunnittelemassa taulun äärellä muistilappujen avulla"/>
        </a:ext>
      </dgm:extLst>
    </dgm:pt>
    <dgm:pt modelId="{7631523D-33F1-497A-B669-35372123C37D}" type="pres">
      <dgm:prSet presAssocID="{4B1640FD-58C4-43DE-8683-9B10A2CF9CA4}" presName="rect2" presStyleLbl="trBgShp" presStyleIdx="1" presStyleCnt="6" custScaleY="116037">
        <dgm:presLayoutVars>
          <dgm:bulletEnabled val="1"/>
        </dgm:presLayoutVars>
      </dgm:prSet>
      <dgm:spPr/>
    </dgm:pt>
    <dgm:pt modelId="{7B8B7FCD-C40B-4F84-8455-6DA926C7981A}" type="pres">
      <dgm:prSet presAssocID="{98F14C3E-879A-48A4-8AF1-7326C71C0E62}" presName="sibTrans" presStyleCnt="0"/>
      <dgm:spPr/>
    </dgm:pt>
    <dgm:pt modelId="{417CD8C6-7556-47B1-BDD7-2FB570753472}" type="pres">
      <dgm:prSet presAssocID="{4153A33D-B32E-431C-81F7-0657A5E1E842}" presName="composite" presStyleCnt="0"/>
      <dgm:spPr/>
    </dgm:pt>
    <dgm:pt modelId="{C431FD45-A9A9-499A-8427-B9A664D4B4BF}" type="pres">
      <dgm:prSet presAssocID="{4153A33D-B32E-431C-81F7-0657A5E1E842}" presName="rect1" presStyleLbl="bgShp"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solidFill>
            <a:schemeClr val="tx1"/>
          </a:solidFill>
        </a:ln>
      </dgm:spPr>
      <dgm:extLst>
        <a:ext uri="{E40237B7-FDA0-4F09-8148-C483321AD2D9}">
          <dgm14:cNvPr xmlns:dgm14="http://schemas.microsoft.com/office/drawing/2010/diagram" id="0" name="" descr="Sivuleikkaus nuoresta kasvista ja juurista"/>
        </a:ext>
      </dgm:extLst>
    </dgm:pt>
    <dgm:pt modelId="{7A33001F-8D83-4B9F-9C1D-576630F501C4}" type="pres">
      <dgm:prSet presAssocID="{4153A33D-B32E-431C-81F7-0657A5E1E842}" presName="rect2" presStyleLbl="trBgShp" presStyleIdx="2" presStyleCnt="6" custScaleY="111333">
        <dgm:presLayoutVars>
          <dgm:bulletEnabled val="1"/>
        </dgm:presLayoutVars>
      </dgm:prSet>
      <dgm:spPr/>
    </dgm:pt>
    <dgm:pt modelId="{E0079E51-C30C-4D53-AB48-53F7797FA1CB}" type="pres">
      <dgm:prSet presAssocID="{BBEDE44D-CC7A-4E34-A009-B9E6C7E0DA19}" presName="sibTrans" presStyleCnt="0"/>
      <dgm:spPr/>
    </dgm:pt>
    <dgm:pt modelId="{E8C88409-CD26-4F08-B6CA-B0C057DF1426}" type="pres">
      <dgm:prSet presAssocID="{EF9CEAD0-7DDB-4DED-A335-645241E5A027}" presName="composite" presStyleCnt="0"/>
      <dgm:spPr/>
    </dgm:pt>
    <dgm:pt modelId="{938AFEA3-FBA6-48DD-9CCD-BC103C9A8AFD}" type="pres">
      <dgm:prSet presAssocID="{EF9CEAD0-7DDB-4DED-A335-645241E5A027}" presName="rect1" presStyleLbl="bgShp"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Ilmakuva kaupungin rakennuksista"/>
        </a:ext>
      </dgm:extLst>
    </dgm:pt>
    <dgm:pt modelId="{E64271D3-8067-4FDE-A0D8-0ABD98333DF8}" type="pres">
      <dgm:prSet presAssocID="{EF9CEAD0-7DDB-4DED-A335-645241E5A027}" presName="rect2" presStyleLbl="trBgShp" presStyleIdx="3" presStyleCnt="6">
        <dgm:presLayoutVars>
          <dgm:bulletEnabled val="1"/>
        </dgm:presLayoutVars>
      </dgm:prSet>
      <dgm:spPr/>
    </dgm:pt>
    <dgm:pt modelId="{5D65A560-C0B0-4D60-8A2D-7018C279EC43}" type="pres">
      <dgm:prSet presAssocID="{15254FED-DBA0-4F6D-9D7F-0B52E6F16295}" presName="sibTrans" presStyleCnt="0"/>
      <dgm:spPr/>
    </dgm:pt>
    <dgm:pt modelId="{666633AA-7114-4B3F-8E28-2AFF8414CFB3}" type="pres">
      <dgm:prSet presAssocID="{B57A7065-EDFD-4FD8-98D2-DE4DD3A6AC93}" presName="composite" presStyleCnt="0"/>
      <dgm:spPr/>
    </dgm:pt>
    <dgm:pt modelId="{6393DB8D-DB88-4745-92CD-C72BE3AF55E0}" type="pres">
      <dgm:prSet presAssocID="{B57A7065-EDFD-4FD8-98D2-DE4DD3A6AC93}" presName="rect1" presStyleLbl="bgShp"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Insinööri käyttämässä tablettia tehtaassa, jossa on teollisia robotteja"/>
        </a:ext>
      </dgm:extLst>
    </dgm:pt>
    <dgm:pt modelId="{A09EBC4B-FEEF-4873-88C1-AB9805483EA5}" type="pres">
      <dgm:prSet presAssocID="{B57A7065-EDFD-4FD8-98D2-DE4DD3A6AC93}" presName="rect2" presStyleLbl="trBgShp" presStyleIdx="4" presStyleCnt="6">
        <dgm:presLayoutVars>
          <dgm:bulletEnabled val="1"/>
        </dgm:presLayoutVars>
      </dgm:prSet>
      <dgm:spPr/>
    </dgm:pt>
    <dgm:pt modelId="{2C79361E-7D1F-43AE-87C4-891FC5719FE4}" type="pres">
      <dgm:prSet presAssocID="{7D73D497-4EA7-4BB7-B423-DA5D30EE4812}" presName="sibTrans" presStyleCnt="0"/>
      <dgm:spPr/>
    </dgm:pt>
    <dgm:pt modelId="{952139E5-6F68-4F2F-959E-56B835794CFA}" type="pres">
      <dgm:prSet presAssocID="{7E53B7CE-59B1-4531-B107-25275BAEC120}" presName="composite" presStyleCnt="0"/>
      <dgm:spPr/>
    </dgm:pt>
    <dgm:pt modelId="{FAA4482B-C480-4F45-A77C-4291B9BBE0C4}" type="pres">
      <dgm:prSet presAssocID="{7E53B7CE-59B1-4531-B107-25275BAEC120}" presName="rect1" presStyleLbl="bgShp"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solidFill>
            <a:schemeClr val="tx1"/>
          </a:solidFill>
        </a:ln>
      </dgm:spPr>
      <dgm:extLst>
        <a:ext uri="{E40237B7-FDA0-4F09-8148-C483321AD2D9}">
          <dgm14:cNvPr xmlns:dgm14="http://schemas.microsoft.com/office/drawing/2010/diagram" id="0" name="" descr="Kaaviot näytöllä, josta heijastuu toimisto"/>
        </a:ext>
      </dgm:extLst>
    </dgm:pt>
    <dgm:pt modelId="{DEE2D94C-C258-40CD-BAB5-3974B626E865}" type="pres">
      <dgm:prSet presAssocID="{7E53B7CE-59B1-4531-B107-25275BAEC120}" presName="rect2" presStyleLbl="trBgShp" presStyleIdx="5" presStyleCnt="6">
        <dgm:presLayoutVars>
          <dgm:bulletEnabled val="1"/>
        </dgm:presLayoutVars>
      </dgm:prSet>
      <dgm:spPr/>
    </dgm:pt>
  </dgm:ptLst>
  <dgm:cxnLst>
    <dgm:cxn modelId="{E7742616-79D9-40B4-982A-15890225E4B6}" srcId="{11AC7C7F-5997-411D-957F-34A267E9AFCD}" destId="{B29D93AF-23C4-433E-BBD7-720E50F0C7E4}" srcOrd="0" destOrd="0" parTransId="{0326626D-A583-430E-A8BE-0E47253F19F0}" sibTransId="{ABE22B45-D0E9-4664-86F0-C89325E02A3F}"/>
    <dgm:cxn modelId="{69547F20-A955-4E0F-BB53-402A819D5EA6}" srcId="{B29D93AF-23C4-433E-BBD7-720E50F0C7E4}" destId="{C338A2FC-A0C8-426A-9D00-446705613B7D}" srcOrd="0" destOrd="0" parTransId="{5BD72C06-58F5-4A7D-B5B4-25DFFF6F4314}" sibTransId="{068E1792-DA1C-407C-974D-04E8C148343E}"/>
    <dgm:cxn modelId="{3B1E3624-5916-4275-84C3-D37F7F67206C}" type="presOf" srcId="{EF9CEAD0-7DDB-4DED-A335-645241E5A027}" destId="{E64271D3-8067-4FDE-A0D8-0ABD98333DF8}" srcOrd="0" destOrd="0" presId="urn:microsoft.com/office/officeart/2008/layout/BendingPictureSemiTransparentText"/>
    <dgm:cxn modelId="{61B6C932-9B32-4AC9-9F8D-C67FB6507CAE}" type="presOf" srcId="{4153A33D-B32E-431C-81F7-0657A5E1E842}" destId="{7A33001F-8D83-4B9F-9C1D-576630F501C4}" srcOrd="0" destOrd="0" presId="urn:microsoft.com/office/officeart/2008/layout/BendingPictureSemiTransparentText"/>
    <dgm:cxn modelId="{17419736-D48F-4E72-ADE8-37C638422535}" type="presOf" srcId="{11AC7C7F-5997-411D-957F-34A267E9AFCD}" destId="{5C20A5A8-8624-454F-9E75-0C92966C6FE4}" srcOrd="0" destOrd="0" presId="urn:microsoft.com/office/officeart/2008/layout/BendingPictureSemiTransparentText"/>
    <dgm:cxn modelId="{74834738-0C4F-4D5A-8936-B03BB8291284}" srcId="{11AC7C7F-5997-411D-957F-34A267E9AFCD}" destId="{B57A7065-EDFD-4FD8-98D2-DE4DD3A6AC93}" srcOrd="4" destOrd="0" parTransId="{4F9F6049-B6DA-43EA-BCC7-8EDEABE2EF2F}" sibTransId="{7D73D497-4EA7-4BB7-B423-DA5D30EE4812}"/>
    <dgm:cxn modelId="{623E616C-FF3D-4826-8DD3-91A4E1D239DE}" type="presOf" srcId="{B57A7065-EDFD-4FD8-98D2-DE4DD3A6AC93}" destId="{A09EBC4B-FEEF-4873-88C1-AB9805483EA5}" srcOrd="0" destOrd="0" presId="urn:microsoft.com/office/officeart/2008/layout/BendingPictureSemiTransparentText"/>
    <dgm:cxn modelId="{52EBDE4F-0ACD-40BF-8793-EB903AA91CC1}" srcId="{11AC7C7F-5997-411D-957F-34A267E9AFCD}" destId="{7E53B7CE-59B1-4531-B107-25275BAEC120}" srcOrd="5" destOrd="0" parTransId="{76F0D5F5-3BEA-41B1-8FA2-185FA1FA19E6}" sibTransId="{2D938A38-0E8D-4943-8E45-898A0EE7CDCB}"/>
    <dgm:cxn modelId="{329DFB74-1E91-4144-BE9E-9A20DE683B19}" srcId="{11AC7C7F-5997-411D-957F-34A267E9AFCD}" destId="{EF9CEAD0-7DDB-4DED-A335-645241E5A027}" srcOrd="3" destOrd="0" parTransId="{A99FE5A5-336E-4DFD-B2AE-1300E30F9DE2}" sibTransId="{15254FED-DBA0-4F6D-9D7F-0B52E6F16295}"/>
    <dgm:cxn modelId="{7D38DE77-8AFE-4857-8BFD-C17259120E02}" type="presOf" srcId="{C338A2FC-A0C8-426A-9D00-446705613B7D}" destId="{212AE925-50BD-49CF-BC36-27F1705AD88E}" srcOrd="0" destOrd="1" presId="urn:microsoft.com/office/officeart/2008/layout/BendingPictureSemiTransparentText"/>
    <dgm:cxn modelId="{D1610C59-56D2-4F08-870E-A5C3530AA779}" srcId="{11AC7C7F-5997-411D-957F-34A267E9AFCD}" destId="{4153A33D-B32E-431C-81F7-0657A5E1E842}" srcOrd="2" destOrd="0" parTransId="{CF054B32-E449-41EA-A995-307CA5A75450}" sibTransId="{BBEDE44D-CC7A-4E34-A009-B9E6C7E0DA19}"/>
    <dgm:cxn modelId="{E149AD79-8448-42ED-A97B-47144D374532}" type="presOf" srcId="{7E53B7CE-59B1-4531-B107-25275BAEC120}" destId="{DEE2D94C-C258-40CD-BAB5-3974B626E865}" srcOrd="0" destOrd="0" presId="urn:microsoft.com/office/officeart/2008/layout/BendingPictureSemiTransparentText"/>
    <dgm:cxn modelId="{5366B0B1-2934-4291-B4A0-DEA3B210C51C}" type="presOf" srcId="{B29D93AF-23C4-433E-BBD7-720E50F0C7E4}" destId="{212AE925-50BD-49CF-BC36-27F1705AD88E}" srcOrd="0" destOrd="0" presId="urn:microsoft.com/office/officeart/2008/layout/BendingPictureSemiTransparentText"/>
    <dgm:cxn modelId="{307609CE-1614-4F52-97DF-56221B2E0B3E}" type="presOf" srcId="{4B1640FD-58C4-43DE-8683-9B10A2CF9CA4}" destId="{7631523D-33F1-497A-B669-35372123C37D}" srcOrd="0" destOrd="0" presId="urn:microsoft.com/office/officeart/2008/layout/BendingPictureSemiTransparentText"/>
    <dgm:cxn modelId="{371DB7FB-B612-4D39-91EF-6FA48AA159E2}" srcId="{11AC7C7F-5997-411D-957F-34A267E9AFCD}" destId="{4B1640FD-58C4-43DE-8683-9B10A2CF9CA4}" srcOrd="1" destOrd="0" parTransId="{287C2FD4-C6CE-44FF-9F8D-34EDA2508CD9}" sibTransId="{98F14C3E-879A-48A4-8AF1-7326C71C0E62}"/>
    <dgm:cxn modelId="{3A0BE989-9BDB-486F-9422-F417A7EB6329}" type="presParOf" srcId="{5C20A5A8-8624-454F-9E75-0C92966C6FE4}" destId="{8E72CB9F-248E-4F48-A783-2E1E01D58837}" srcOrd="0" destOrd="0" presId="urn:microsoft.com/office/officeart/2008/layout/BendingPictureSemiTransparentText"/>
    <dgm:cxn modelId="{C1541262-1AEF-4A98-A9FD-194625CF57CD}" type="presParOf" srcId="{8E72CB9F-248E-4F48-A783-2E1E01D58837}" destId="{FC347107-D15A-4CE7-9ED5-121AD6CA2165}" srcOrd="0" destOrd="0" presId="urn:microsoft.com/office/officeart/2008/layout/BendingPictureSemiTransparentText"/>
    <dgm:cxn modelId="{BC5224CB-F15E-4A2A-9F7F-8D0BD63028C1}" type="presParOf" srcId="{8E72CB9F-248E-4F48-A783-2E1E01D58837}" destId="{212AE925-50BD-49CF-BC36-27F1705AD88E}" srcOrd="1" destOrd="0" presId="urn:microsoft.com/office/officeart/2008/layout/BendingPictureSemiTransparentText"/>
    <dgm:cxn modelId="{79DB5D9B-D297-44DD-A026-B054714FD929}" type="presParOf" srcId="{5C20A5A8-8624-454F-9E75-0C92966C6FE4}" destId="{D9218971-B503-480E-9889-C9F76095CA8E}" srcOrd="1" destOrd="0" presId="urn:microsoft.com/office/officeart/2008/layout/BendingPictureSemiTransparentText"/>
    <dgm:cxn modelId="{933AF05B-B819-48D7-A772-B4A3069F9CC1}" type="presParOf" srcId="{5C20A5A8-8624-454F-9E75-0C92966C6FE4}" destId="{D1A208D3-68DA-4090-9FAC-675D3A6A0264}" srcOrd="2" destOrd="0" presId="urn:microsoft.com/office/officeart/2008/layout/BendingPictureSemiTransparentText"/>
    <dgm:cxn modelId="{B5488112-7889-4FC6-839E-FB2B01927B3A}" type="presParOf" srcId="{D1A208D3-68DA-4090-9FAC-675D3A6A0264}" destId="{0DB5C5E8-251E-492A-910F-57385704EA6C}" srcOrd="0" destOrd="0" presId="urn:microsoft.com/office/officeart/2008/layout/BendingPictureSemiTransparentText"/>
    <dgm:cxn modelId="{74A01644-7E61-4973-A3C8-75C6E6415341}" type="presParOf" srcId="{D1A208D3-68DA-4090-9FAC-675D3A6A0264}" destId="{7631523D-33F1-497A-B669-35372123C37D}" srcOrd="1" destOrd="0" presId="urn:microsoft.com/office/officeart/2008/layout/BendingPictureSemiTransparentText"/>
    <dgm:cxn modelId="{0935CCA6-122E-4518-B422-5920C93CD90D}" type="presParOf" srcId="{5C20A5A8-8624-454F-9E75-0C92966C6FE4}" destId="{7B8B7FCD-C40B-4F84-8455-6DA926C7981A}" srcOrd="3" destOrd="0" presId="urn:microsoft.com/office/officeart/2008/layout/BendingPictureSemiTransparentText"/>
    <dgm:cxn modelId="{88124D54-D5D4-448A-9860-596291BA595F}" type="presParOf" srcId="{5C20A5A8-8624-454F-9E75-0C92966C6FE4}" destId="{417CD8C6-7556-47B1-BDD7-2FB570753472}" srcOrd="4" destOrd="0" presId="urn:microsoft.com/office/officeart/2008/layout/BendingPictureSemiTransparentText"/>
    <dgm:cxn modelId="{B6D699FC-E4C7-4054-B79F-BF0FF52122CC}" type="presParOf" srcId="{417CD8C6-7556-47B1-BDD7-2FB570753472}" destId="{C431FD45-A9A9-499A-8427-B9A664D4B4BF}" srcOrd="0" destOrd="0" presId="urn:microsoft.com/office/officeart/2008/layout/BendingPictureSemiTransparentText"/>
    <dgm:cxn modelId="{B81096DD-B6AB-478D-9A1C-B84142973065}" type="presParOf" srcId="{417CD8C6-7556-47B1-BDD7-2FB570753472}" destId="{7A33001F-8D83-4B9F-9C1D-576630F501C4}" srcOrd="1" destOrd="0" presId="urn:microsoft.com/office/officeart/2008/layout/BendingPictureSemiTransparentText"/>
    <dgm:cxn modelId="{B2BBB4EE-0FB2-4C5D-99B4-0AF43B4EE238}" type="presParOf" srcId="{5C20A5A8-8624-454F-9E75-0C92966C6FE4}" destId="{E0079E51-C30C-4D53-AB48-53F7797FA1CB}" srcOrd="5" destOrd="0" presId="urn:microsoft.com/office/officeart/2008/layout/BendingPictureSemiTransparentText"/>
    <dgm:cxn modelId="{A92DE572-7107-42ED-9588-B4E29364A50C}" type="presParOf" srcId="{5C20A5A8-8624-454F-9E75-0C92966C6FE4}" destId="{E8C88409-CD26-4F08-B6CA-B0C057DF1426}" srcOrd="6" destOrd="0" presId="urn:microsoft.com/office/officeart/2008/layout/BendingPictureSemiTransparentText"/>
    <dgm:cxn modelId="{AEE5A442-3933-412C-9802-D4F645199311}" type="presParOf" srcId="{E8C88409-CD26-4F08-B6CA-B0C057DF1426}" destId="{938AFEA3-FBA6-48DD-9CCD-BC103C9A8AFD}" srcOrd="0" destOrd="0" presId="urn:microsoft.com/office/officeart/2008/layout/BendingPictureSemiTransparentText"/>
    <dgm:cxn modelId="{0AEEC20E-3FFC-4483-B630-9A86B4AF8CC8}" type="presParOf" srcId="{E8C88409-CD26-4F08-B6CA-B0C057DF1426}" destId="{E64271D3-8067-4FDE-A0D8-0ABD98333DF8}" srcOrd="1" destOrd="0" presId="urn:microsoft.com/office/officeart/2008/layout/BendingPictureSemiTransparentText"/>
    <dgm:cxn modelId="{0886B0A8-CCC9-45DA-9848-FFD5D8FAE732}" type="presParOf" srcId="{5C20A5A8-8624-454F-9E75-0C92966C6FE4}" destId="{5D65A560-C0B0-4D60-8A2D-7018C279EC43}" srcOrd="7" destOrd="0" presId="urn:microsoft.com/office/officeart/2008/layout/BendingPictureSemiTransparentText"/>
    <dgm:cxn modelId="{2F693240-AD85-455A-BD89-2BDDD87AE55A}" type="presParOf" srcId="{5C20A5A8-8624-454F-9E75-0C92966C6FE4}" destId="{666633AA-7114-4B3F-8E28-2AFF8414CFB3}" srcOrd="8" destOrd="0" presId="urn:microsoft.com/office/officeart/2008/layout/BendingPictureSemiTransparentText"/>
    <dgm:cxn modelId="{8BACFF03-25F7-4769-A3A0-E5BC6251CD11}" type="presParOf" srcId="{666633AA-7114-4B3F-8E28-2AFF8414CFB3}" destId="{6393DB8D-DB88-4745-92CD-C72BE3AF55E0}" srcOrd="0" destOrd="0" presId="urn:microsoft.com/office/officeart/2008/layout/BendingPictureSemiTransparentText"/>
    <dgm:cxn modelId="{DA1E63AD-4A59-4DB2-B834-1A10D1BA9F24}" type="presParOf" srcId="{666633AA-7114-4B3F-8E28-2AFF8414CFB3}" destId="{A09EBC4B-FEEF-4873-88C1-AB9805483EA5}" srcOrd="1" destOrd="0" presId="urn:microsoft.com/office/officeart/2008/layout/BendingPictureSemiTransparentText"/>
    <dgm:cxn modelId="{E0CFD1C4-79BF-4B1E-A68D-93C2C40BE582}" type="presParOf" srcId="{5C20A5A8-8624-454F-9E75-0C92966C6FE4}" destId="{2C79361E-7D1F-43AE-87C4-891FC5719FE4}" srcOrd="9" destOrd="0" presId="urn:microsoft.com/office/officeart/2008/layout/BendingPictureSemiTransparentText"/>
    <dgm:cxn modelId="{4E15AA5C-B4B0-42EC-90F3-21A616B976DE}" type="presParOf" srcId="{5C20A5A8-8624-454F-9E75-0C92966C6FE4}" destId="{952139E5-6F68-4F2F-959E-56B835794CFA}" srcOrd="10" destOrd="0" presId="urn:microsoft.com/office/officeart/2008/layout/BendingPictureSemiTransparentText"/>
    <dgm:cxn modelId="{5787A536-5452-4AE2-A7A0-459B3CD9F01B}" type="presParOf" srcId="{952139E5-6F68-4F2F-959E-56B835794CFA}" destId="{FAA4482B-C480-4F45-A77C-4291B9BBE0C4}" srcOrd="0" destOrd="0" presId="urn:microsoft.com/office/officeart/2008/layout/BendingPictureSemiTransparentText"/>
    <dgm:cxn modelId="{2638BAE8-54F9-4531-B80D-F7017B79FD94}" type="presParOf" srcId="{952139E5-6F68-4F2F-959E-56B835794CFA}" destId="{DEE2D94C-C258-40CD-BAB5-3974B626E86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47107-D15A-4CE7-9ED5-121AD6CA2165}">
      <dsp:nvSpPr>
        <dsp:cNvPr id="0" name=""/>
        <dsp:cNvSpPr/>
      </dsp:nvSpPr>
      <dsp:spPr>
        <a:xfrm>
          <a:off x="590" y="167460"/>
          <a:ext cx="2005475" cy="17189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212AE925-50BD-49CF-BC36-27F1705AD88E}">
      <dsp:nvSpPr>
        <dsp:cNvPr id="0" name=""/>
        <dsp:cNvSpPr/>
      </dsp:nvSpPr>
      <dsp:spPr>
        <a:xfrm>
          <a:off x="590" y="1324357"/>
          <a:ext cx="2005475" cy="505249"/>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1"/>
              </a:solidFill>
              <a:latin typeface="Arial" panose="020B0604020202020204" pitchFamily="34" charset="0"/>
              <a:cs typeface="Arial" panose="020B0604020202020204" pitchFamily="34" charset="0"/>
            </a:rPr>
            <a:t>Students in total approx. 7400</a:t>
          </a:r>
          <a:endParaRPr lang="fi-FI" sz="1000" kern="1200" dirty="0">
            <a:solidFill>
              <a:schemeClr val="tx1"/>
            </a:solidFill>
            <a:latin typeface="Arial" panose="020B0604020202020204" pitchFamily="34" charset="0"/>
            <a:cs typeface="Arial" panose="020B0604020202020204" pitchFamily="34" charset="0"/>
          </a:endParaRPr>
        </a:p>
        <a:p>
          <a:pPr marL="57150" lvl="1" indent="-57150" algn="ctr" defTabSz="444500">
            <a:lnSpc>
              <a:spcPct val="90000"/>
            </a:lnSpc>
            <a:spcBef>
              <a:spcPct val="0"/>
            </a:spcBef>
            <a:spcAft>
              <a:spcPct val="15000"/>
            </a:spcAft>
            <a:buChar char="•"/>
          </a:pPr>
          <a:r>
            <a:rPr lang="fi-FI" sz="1000" b="1" kern="1200" dirty="0" err="1">
              <a:solidFill>
                <a:schemeClr val="tx1"/>
              </a:solidFill>
              <a:latin typeface="Arial" panose="020B0604020202020204" pitchFamily="34" charset="0"/>
              <a:cs typeface="Arial" panose="020B0604020202020204" pitchFamily="34" charset="0"/>
            </a:rPr>
            <a:t>Vocational</a:t>
          </a:r>
          <a:r>
            <a:rPr lang="fi-FI" sz="1000" b="1" kern="1200" dirty="0">
              <a:solidFill>
                <a:schemeClr val="tx1"/>
              </a:solidFill>
              <a:latin typeface="Arial" panose="020B0604020202020204" pitchFamily="34" charset="0"/>
              <a:cs typeface="Arial" panose="020B0604020202020204" pitchFamily="34" charset="0"/>
            </a:rPr>
            <a:t> </a:t>
          </a:r>
          <a:r>
            <a:rPr lang="fi-FI" sz="1000" b="1" kern="1200" dirty="0" err="1">
              <a:solidFill>
                <a:schemeClr val="tx1"/>
              </a:solidFill>
              <a:latin typeface="Arial" panose="020B0604020202020204" pitchFamily="34" charset="0"/>
              <a:cs typeface="Arial" panose="020B0604020202020204" pitchFamily="34" charset="0"/>
            </a:rPr>
            <a:t>education</a:t>
          </a:r>
          <a:r>
            <a:rPr lang="fi-FI" sz="1000" b="1" kern="1200" dirty="0">
              <a:solidFill>
                <a:schemeClr val="tx1"/>
              </a:solidFill>
              <a:latin typeface="Arial" panose="020B0604020202020204" pitchFamily="34" charset="0"/>
              <a:cs typeface="Arial" panose="020B0604020202020204" pitchFamily="34" charset="0"/>
            </a:rPr>
            <a:t> min. 3324</a:t>
          </a:r>
          <a:r>
            <a:rPr lang="fi-FI" sz="1000" b="1" kern="1200" dirty="0">
              <a:solidFill>
                <a:schemeClr val="bg1"/>
              </a:solidFill>
              <a:latin typeface="Arial" panose="020B0604020202020204" pitchFamily="34" charset="0"/>
              <a:cs typeface="Arial" panose="020B0604020202020204" pitchFamily="34" charset="0"/>
            </a:rPr>
            <a:t>   </a:t>
          </a:r>
          <a:r>
            <a:rPr lang="fi-FI" sz="1000" b="1" kern="1200" dirty="0">
              <a:solidFill>
                <a:schemeClr val="tx1"/>
              </a:solidFill>
              <a:latin typeface="Arial" panose="020B0604020202020204" pitchFamily="34" charset="0"/>
              <a:cs typeface="Arial" panose="020B0604020202020204" pitchFamily="34" charset="0"/>
            </a:rPr>
            <a:t>                                                                 </a:t>
          </a:r>
          <a:endParaRPr lang="fi-FI" sz="1000" kern="1200" dirty="0">
            <a:solidFill>
              <a:schemeClr val="tx1"/>
            </a:solidFill>
            <a:latin typeface="Arial" panose="020B0604020202020204" pitchFamily="34" charset="0"/>
            <a:cs typeface="Arial" panose="020B0604020202020204" pitchFamily="34" charset="0"/>
          </a:endParaRPr>
        </a:p>
      </dsp:txBody>
      <dsp:txXfrm>
        <a:off x="590" y="1324357"/>
        <a:ext cx="2005475" cy="505249"/>
      </dsp:txXfrm>
    </dsp:sp>
    <dsp:sp modelId="{0DB5C5E8-251E-492A-910F-57385704EA6C}">
      <dsp:nvSpPr>
        <dsp:cNvPr id="0" name=""/>
        <dsp:cNvSpPr/>
      </dsp:nvSpPr>
      <dsp:spPr>
        <a:xfrm>
          <a:off x="2210619" y="167460"/>
          <a:ext cx="2005475" cy="171892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7631523D-33F1-497A-B669-35372123C37D}">
      <dsp:nvSpPr>
        <dsp:cNvPr id="0" name=""/>
        <dsp:cNvSpPr/>
      </dsp:nvSpPr>
      <dsp:spPr>
        <a:xfrm>
          <a:off x="2210619" y="1337631"/>
          <a:ext cx="2005475" cy="478702"/>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i-FI" sz="1000" b="0" i="0" kern="1200" dirty="0" err="1">
              <a:solidFill>
                <a:schemeClr val="tx1"/>
              </a:solidFill>
              <a:latin typeface="Arial" panose="020B0604020202020204" pitchFamily="34" charset="0"/>
              <a:cs typeface="Arial" panose="020B0604020202020204" pitchFamily="34" charset="0"/>
            </a:rPr>
            <a:t>Approximately</a:t>
          </a:r>
          <a:r>
            <a:rPr lang="fi-FI" sz="1000" b="0" i="0" kern="1200" dirty="0">
              <a:solidFill>
                <a:schemeClr val="tx1"/>
              </a:solidFill>
              <a:latin typeface="Arial" panose="020B0604020202020204" pitchFamily="34" charset="0"/>
              <a:cs typeface="Arial" panose="020B0604020202020204" pitchFamily="34" charset="0"/>
            </a:rPr>
            <a:t> 600 </a:t>
          </a:r>
          <a:r>
            <a:rPr lang="fi-FI" sz="1000" b="0" i="0" kern="1200" dirty="0" err="1">
              <a:solidFill>
                <a:schemeClr val="tx1"/>
              </a:solidFill>
              <a:latin typeface="Arial" panose="020B0604020202020204" pitchFamily="34" charset="0"/>
              <a:cs typeface="Arial" panose="020B0604020202020204" pitchFamily="34" charset="0"/>
            </a:rPr>
            <a:t>employees</a:t>
          </a:r>
          <a:endParaRPr lang="fi-FI" sz="1000" b="0" i="0" kern="1200" dirty="0">
            <a:solidFill>
              <a:schemeClr val="tx1"/>
            </a:solidFill>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r>
            <a:rPr lang="fi-FI" sz="1000" b="0" i="0" kern="1200" dirty="0">
              <a:solidFill>
                <a:schemeClr val="tx1"/>
              </a:solidFill>
              <a:latin typeface="Arial" panose="020B0604020202020204" pitchFamily="34" charset="0"/>
              <a:cs typeface="Arial" panose="020B0604020202020204" pitchFamily="34" charset="0"/>
            </a:rPr>
            <a:t>o </a:t>
          </a:r>
          <a:r>
            <a:rPr lang="fi-FI" sz="1000" b="0" i="0" kern="1200" dirty="0" err="1">
              <a:solidFill>
                <a:schemeClr val="tx1"/>
              </a:solidFill>
              <a:latin typeface="Arial" panose="020B0604020202020204" pitchFamily="34" charset="0"/>
              <a:cs typeface="Arial" panose="020B0604020202020204" pitchFamily="34" charset="0"/>
            </a:rPr>
            <a:t>teachers</a:t>
          </a:r>
          <a:r>
            <a:rPr lang="fi-FI" sz="1000" b="0" i="0" kern="1200" dirty="0">
              <a:solidFill>
                <a:schemeClr val="tx1"/>
              </a:solidFill>
              <a:latin typeface="Arial" panose="020B0604020202020204" pitchFamily="34" charset="0"/>
              <a:cs typeface="Arial" panose="020B0604020202020204" pitchFamily="34" charset="0"/>
            </a:rPr>
            <a:t> </a:t>
          </a:r>
          <a:r>
            <a:rPr lang="fi-FI" sz="1000" b="0" i="0" kern="1200" dirty="0" err="1">
              <a:solidFill>
                <a:schemeClr val="tx1"/>
              </a:solidFill>
              <a:latin typeface="Arial" panose="020B0604020202020204" pitchFamily="34" charset="0"/>
              <a:cs typeface="Arial" panose="020B0604020202020204" pitchFamily="34" charset="0"/>
            </a:rPr>
            <a:t>approx</a:t>
          </a:r>
          <a:r>
            <a:rPr lang="fi-FI" sz="1000" b="0" i="0" kern="1200" dirty="0">
              <a:solidFill>
                <a:schemeClr val="tx1"/>
              </a:solidFill>
              <a:latin typeface="Arial" panose="020B0604020202020204" pitchFamily="34" charset="0"/>
              <a:cs typeface="Arial" panose="020B0604020202020204" pitchFamily="34" charset="0"/>
            </a:rPr>
            <a:t>. 70%</a:t>
          </a:r>
          <a:endParaRPr lang="fi-FI" sz="1000" kern="1200" dirty="0">
            <a:solidFill>
              <a:schemeClr val="tx1"/>
            </a:solidFill>
            <a:latin typeface="Arial" panose="020B0604020202020204" pitchFamily="34" charset="0"/>
            <a:cs typeface="Arial" panose="020B0604020202020204" pitchFamily="34" charset="0"/>
          </a:endParaRPr>
        </a:p>
      </dsp:txBody>
      <dsp:txXfrm>
        <a:off x="2210619" y="1337631"/>
        <a:ext cx="2005475" cy="478702"/>
      </dsp:txXfrm>
    </dsp:sp>
    <dsp:sp modelId="{C431FD45-A9A9-499A-8427-B9A664D4B4BF}">
      <dsp:nvSpPr>
        <dsp:cNvPr id="0" name=""/>
        <dsp:cNvSpPr/>
      </dsp:nvSpPr>
      <dsp:spPr>
        <a:xfrm>
          <a:off x="4420647" y="167460"/>
          <a:ext cx="2005475" cy="17189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solidFill>
            <a:schemeClr val="tx1"/>
          </a:solidFill>
        </a:ln>
        <a:effectLst/>
      </dsp:spPr>
      <dsp:style>
        <a:lnRef idx="0">
          <a:scrgbClr r="0" g="0" b="0"/>
        </a:lnRef>
        <a:fillRef idx="1">
          <a:scrgbClr r="0" g="0" b="0"/>
        </a:fillRef>
        <a:effectRef idx="0">
          <a:scrgbClr r="0" g="0" b="0"/>
        </a:effectRef>
        <a:fontRef idx="minor"/>
      </dsp:style>
    </dsp:sp>
    <dsp:sp modelId="{7A33001F-8D83-4B9F-9C1D-576630F501C4}">
      <dsp:nvSpPr>
        <dsp:cNvPr id="0" name=""/>
        <dsp:cNvSpPr/>
      </dsp:nvSpPr>
      <dsp:spPr>
        <a:xfrm>
          <a:off x="4420647" y="1347334"/>
          <a:ext cx="2005475" cy="459296"/>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1"/>
              </a:solidFill>
              <a:latin typeface="Arial" panose="020B0604020202020204" pitchFamily="34" charset="0"/>
              <a:cs typeface="Arial" panose="020B0604020202020204" pitchFamily="34" charset="0"/>
            </a:rPr>
            <a:t>Operating income approx. EUR 42 million</a:t>
          </a:r>
          <a:endParaRPr lang="fi-FI" sz="1000" kern="1200" dirty="0">
            <a:solidFill>
              <a:schemeClr val="tx1"/>
            </a:solidFill>
            <a:latin typeface="Arial" panose="020B0604020202020204" pitchFamily="34" charset="0"/>
            <a:cs typeface="Arial" panose="020B0604020202020204" pitchFamily="34" charset="0"/>
          </a:endParaRPr>
        </a:p>
      </dsp:txBody>
      <dsp:txXfrm>
        <a:off x="4420647" y="1347334"/>
        <a:ext cx="2005475" cy="459296"/>
      </dsp:txXfrm>
    </dsp:sp>
    <dsp:sp modelId="{938AFEA3-FBA6-48DD-9CCD-BC103C9A8AFD}">
      <dsp:nvSpPr>
        <dsp:cNvPr id="0" name=""/>
        <dsp:cNvSpPr/>
      </dsp:nvSpPr>
      <dsp:spPr>
        <a:xfrm>
          <a:off x="590" y="2086937"/>
          <a:ext cx="2005475" cy="171892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E64271D3-8067-4FDE-A0D8-0ABD98333DF8}">
      <dsp:nvSpPr>
        <dsp:cNvPr id="0" name=""/>
        <dsp:cNvSpPr/>
      </dsp:nvSpPr>
      <dsp:spPr>
        <a:xfrm>
          <a:off x="590"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fi-FI" sz="1000" b="0" i="0" kern="1200" dirty="0" err="1">
              <a:solidFill>
                <a:schemeClr val="tx1"/>
              </a:solidFill>
              <a:latin typeface="Arial" panose="020B0604020202020204" pitchFamily="34" charset="0"/>
              <a:cs typeface="Arial" panose="020B0604020202020204" pitchFamily="34" charset="0"/>
            </a:rPr>
            <a:t>Properties</a:t>
          </a:r>
          <a:r>
            <a:rPr lang="fi-FI" sz="1000" b="0" i="0" kern="1200" dirty="0">
              <a:solidFill>
                <a:schemeClr val="tx1"/>
              </a:solidFill>
              <a:latin typeface="Arial" panose="020B0604020202020204" pitchFamily="34" charset="0"/>
              <a:cs typeface="Arial" panose="020B0604020202020204" pitchFamily="34" charset="0"/>
            </a:rPr>
            <a:t> </a:t>
          </a:r>
          <a:r>
            <a:rPr lang="fi-FI" sz="1000" b="0" i="0" kern="1200" dirty="0" err="1">
              <a:solidFill>
                <a:schemeClr val="tx1"/>
              </a:solidFill>
              <a:latin typeface="Arial" panose="020B0604020202020204" pitchFamily="34" charset="0"/>
              <a:cs typeface="Arial" panose="020B0604020202020204" pitchFamily="34" charset="0"/>
            </a:rPr>
            <a:t>approx</a:t>
          </a:r>
          <a:r>
            <a:rPr lang="fi-FI" sz="1000" b="0" i="0" kern="1200" dirty="0">
              <a:solidFill>
                <a:schemeClr val="tx1"/>
              </a:solidFill>
              <a:latin typeface="Arial" panose="020B0604020202020204" pitchFamily="34" charset="0"/>
              <a:cs typeface="Arial" panose="020B0604020202020204" pitchFamily="34" charset="0"/>
            </a:rPr>
            <a:t>. 100,000 m2</a:t>
          </a:r>
        </a:p>
        <a:p>
          <a:pPr marL="0" lvl="0" indent="0" algn="ctr" defTabSz="444500">
            <a:lnSpc>
              <a:spcPct val="90000"/>
            </a:lnSpc>
            <a:spcBef>
              <a:spcPct val="0"/>
            </a:spcBef>
            <a:spcAft>
              <a:spcPct val="35000"/>
            </a:spcAft>
            <a:buNone/>
          </a:pPr>
          <a:r>
            <a:rPr lang="fi-FI" sz="1000" b="0" i="0" kern="1200" dirty="0">
              <a:solidFill>
                <a:schemeClr val="tx1"/>
              </a:solidFill>
              <a:latin typeface="Arial" panose="020B0604020202020204" pitchFamily="34" charset="0"/>
              <a:cs typeface="Arial" panose="020B0604020202020204" pitchFamily="34" charset="0"/>
            </a:rPr>
            <a:t>o </a:t>
          </a:r>
          <a:r>
            <a:rPr lang="fi-FI" sz="1000" b="0" i="0" kern="1200" dirty="0" err="1">
              <a:solidFill>
                <a:schemeClr val="tx1"/>
              </a:solidFill>
              <a:latin typeface="Arial" panose="020B0604020202020204" pitchFamily="34" charset="0"/>
              <a:cs typeface="Arial" panose="020B0604020202020204" pitchFamily="34" charset="0"/>
            </a:rPr>
            <a:t>approx</a:t>
          </a:r>
          <a:r>
            <a:rPr lang="fi-FI" sz="1000" b="0" i="0" kern="1200" dirty="0">
              <a:solidFill>
                <a:schemeClr val="tx1"/>
              </a:solidFill>
              <a:latin typeface="Arial" panose="020B0604020202020204" pitchFamily="34" charset="0"/>
              <a:cs typeface="Arial" panose="020B0604020202020204" pitchFamily="34" charset="0"/>
            </a:rPr>
            <a:t>. 100 </a:t>
          </a:r>
          <a:r>
            <a:rPr lang="fi-FI" sz="1000" b="0" i="0" kern="1200" dirty="0" err="1">
              <a:solidFill>
                <a:schemeClr val="tx1"/>
              </a:solidFill>
              <a:latin typeface="Arial" panose="020B0604020202020204" pitchFamily="34" charset="0"/>
              <a:cs typeface="Arial" panose="020B0604020202020204" pitchFamily="34" charset="0"/>
            </a:rPr>
            <a:t>different</a:t>
          </a:r>
          <a:r>
            <a:rPr lang="fi-FI" sz="1000" b="0" i="0" kern="1200" dirty="0">
              <a:solidFill>
                <a:schemeClr val="tx1"/>
              </a:solidFill>
              <a:latin typeface="Arial" panose="020B0604020202020204" pitchFamily="34" charset="0"/>
              <a:cs typeface="Arial" panose="020B0604020202020204" pitchFamily="34" charset="0"/>
            </a:rPr>
            <a:t> </a:t>
          </a:r>
          <a:r>
            <a:rPr lang="fi-FI" sz="1000" b="0" i="0" kern="1200" dirty="0" err="1">
              <a:solidFill>
                <a:schemeClr val="tx1"/>
              </a:solidFill>
              <a:latin typeface="Arial" panose="020B0604020202020204" pitchFamily="34" charset="0"/>
              <a:cs typeface="Arial" panose="020B0604020202020204" pitchFamily="34" charset="0"/>
            </a:rPr>
            <a:t>properties</a:t>
          </a:r>
          <a:endParaRPr lang="fi-FI" sz="1000" kern="1200" dirty="0">
            <a:solidFill>
              <a:schemeClr val="tx1"/>
            </a:solidFill>
            <a:latin typeface="Arial" panose="020B0604020202020204" pitchFamily="34" charset="0"/>
            <a:cs typeface="Arial" panose="020B0604020202020204" pitchFamily="34" charset="0"/>
          </a:endParaRPr>
        </a:p>
      </dsp:txBody>
      <dsp:txXfrm>
        <a:off x="590" y="3290188"/>
        <a:ext cx="2005475" cy="412543"/>
      </dsp:txXfrm>
    </dsp:sp>
    <dsp:sp modelId="{6393DB8D-DB88-4745-92CD-C72BE3AF55E0}">
      <dsp:nvSpPr>
        <dsp:cNvPr id="0" name=""/>
        <dsp:cNvSpPr/>
      </dsp:nvSpPr>
      <dsp:spPr>
        <a:xfrm>
          <a:off x="2210619" y="2086937"/>
          <a:ext cx="2005475" cy="17189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A09EBC4B-FEEF-4873-88C1-AB9805483EA5}">
      <dsp:nvSpPr>
        <dsp:cNvPr id="0" name=""/>
        <dsp:cNvSpPr/>
      </dsp:nvSpPr>
      <dsp:spPr>
        <a:xfrm>
          <a:off x="2210619"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1"/>
              </a:solidFill>
              <a:latin typeface="Arial" panose="020B0604020202020204" pitchFamily="34" charset="0"/>
              <a:cs typeface="Arial" panose="020B0604020202020204" pitchFamily="34" charset="0"/>
            </a:rPr>
            <a:t>Strong service and development function in working life</a:t>
          </a:r>
          <a:endParaRPr lang="fi-FI" sz="1000" kern="1200" dirty="0">
            <a:solidFill>
              <a:schemeClr val="tx1"/>
            </a:solidFill>
            <a:latin typeface="Arial" panose="020B0604020202020204" pitchFamily="34" charset="0"/>
            <a:cs typeface="Arial" panose="020B0604020202020204" pitchFamily="34" charset="0"/>
          </a:endParaRPr>
        </a:p>
      </dsp:txBody>
      <dsp:txXfrm>
        <a:off x="2210619" y="3290188"/>
        <a:ext cx="2005475" cy="412543"/>
      </dsp:txXfrm>
    </dsp:sp>
    <dsp:sp modelId="{FAA4482B-C480-4F45-A77C-4291B9BBE0C4}">
      <dsp:nvSpPr>
        <dsp:cNvPr id="0" name=""/>
        <dsp:cNvSpPr/>
      </dsp:nvSpPr>
      <dsp:spPr>
        <a:xfrm>
          <a:off x="4420647" y="2086937"/>
          <a:ext cx="2005475" cy="1718929"/>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solidFill>
            <a:schemeClr val="tx1"/>
          </a:solidFill>
        </a:ln>
        <a:effectLst/>
      </dsp:spPr>
      <dsp:style>
        <a:lnRef idx="0">
          <a:scrgbClr r="0" g="0" b="0"/>
        </a:lnRef>
        <a:fillRef idx="1">
          <a:scrgbClr r="0" g="0" b="0"/>
        </a:fillRef>
        <a:effectRef idx="0">
          <a:scrgbClr r="0" g="0" b="0"/>
        </a:effectRef>
        <a:fontRef idx="minor"/>
      </dsp:style>
    </dsp:sp>
    <dsp:sp modelId="{DEE2D94C-C258-40CD-BAB5-3974B626E865}">
      <dsp:nvSpPr>
        <dsp:cNvPr id="0" name=""/>
        <dsp:cNvSpPr/>
      </dsp:nvSpPr>
      <dsp:spPr>
        <a:xfrm>
          <a:off x="4420647" y="3290188"/>
          <a:ext cx="2005475" cy="412543"/>
        </a:xfrm>
        <a:prstGeom prst="rect">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1"/>
              </a:solidFill>
              <a:latin typeface="Arial" panose="020B0604020202020204" pitchFamily="34" charset="0"/>
              <a:cs typeface="Arial" panose="020B0604020202020204" pitchFamily="34" charset="0"/>
            </a:rPr>
            <a:t>3% of TAMK =&gt; 5.9% =&gt; 8.98% ownership</a:t>
          </a:r>
          <a:endParaRPr lang="fi-FI" sz="1000" b="0" kern="1200" dirty="0">
            <a:solidFill>
              <a:schemeClr val="tx1"/>
            </a:solidFill>
            <a:latin typeface="Arial" panose="020B0604020202020204" pitchFamily="34" charset="0"/>
            <a:cs typeface="Arial" panose="020B0604020202020204" pitchFamily="34" charset="0"/>
          </a:endParaRPr>
        </a:p>
      </dsp:txBody>
      <dsp:txXfrm>
        <a:off x="4420647" y="3290188"/>
        <a:ext cx="2005475" cy="41254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4349D-EA20-44A2-B50F-20D91AE58114}" type="datetimeFigureOut">
              <a:rPr lang="fi-FI" smtClean="0"/>
              <a:t>22.5.2022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2B237-CDC7-42DA-8400-4109E9658A92}" type="slidenum">
              <a:rPr lang="fi-FI" smtClean="0"/>
              <a:t>‹#›</a:t>
            </a:fld>
            <a:endParaRPr lang="fi-FI"/>
          </a:p>
        </p:txBody>
      </p:sp>
    </p:spTree>
    <p:extLst>
      <p:ext uri="{BB962C8B-B14F-4D97-AF65-F5344CB8AC3E}">
        <p14:creationId xmlns:p14="http://schemas.microsoft.com/office/powerpoint/2010/main" val="199467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17575" y="744538"/>
            <a:ext cx="4962525" cy="3722687"/>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2B237-CDC7-42DA-8400-4109E9658A92}"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30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782260" y="11116482"/>
            <a:ext cx="2894794" cy="5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E16B02-BE21-4BA6-8E50-5C5415104168}" type="slidenum">
              <a:rPr kumimoji="0" lang="fi-FI"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i-FI" dirty="0">
              <a:latin typeface="Arial" pitchFamily="34" charset="0"/>
            </a:endParaRPr>
          </a:p>
        </p:txBody>
      </p:sp>
    </p:spTree>
    <p:extLst>
      <p:ext uri="{BB962C8B-B14F-4D97-AF65-F5344CB8AC3E}">
        <p14:creationId xmlns:p14="http://schemas.microsoft.com/office/powerpoint/2010/main" val="686200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A773B8F-CE12-409B-A5B9-931E5F1F03C1}" type="datetimeFigureOut">
              <a:rPr lang="fi-FI" smtClean="0"/>
              <a:t>22.5.2022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8F3680-D19E-46CB-9A6D-5D83DBBA89EC}" type="slidenum">
              <a:rPr lang="fi-FI" smtClean="0"/>
              <a:t>‹#›</a:t>
            </a:fld>
            <a:endParaRPr lang="fi-FI"/>
          </a:p>
        </p:txBody>
      </p:sp>
      <p:sp>
        <p:nvSpPr>
          <p:cNvPr id="2" name="Otsikko 1"/>
          <p:cNvSpPr>
            <a:spLocks noGrp="1"/>
          </p:cNvSpPr>
          <p:nvPr>
            <p:ph type="ctrTitle"/>
          </p:nvPr>
        </p:nvSpPr>
        <p:spPr>
          <a:xfrm>
            <a:off x="170090" y="2195283"/>
            <a:ext cx="6190456" cy="1150687"/>
          </a:xfrm>
        </p:spPr>
        <p:txBody>
          <a:bodyPr/>
          <a:lstStyle>
            <a:lvl1pPr>
              <a:defRPr>
                <a:solidFill>
                  <a:schemeClr val="bg2"/>
                </a:solidFill>
                <a:latin typeface="Arial" pitchFamily="34" charset="0"/>
                <a:cs typeface="Arial" pitchFamily="34" charset="0"/>
              </a:defRPr>
            </a:lvl1pPr>
          </a:lstStyle>
          <a:p>
            <a:r>
              <a:rPr lang="fi-FI"/>
              <a:t>Muokkaa ots. perustyyl. napsautt.</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5"/>
            <a:ext cx="9144000" cy="864097"/>
          </a:xfrm>
          <a:prstGeom prst="rect">
            <a:avLst/>
          </a:prstGeom>
        </p:spPr>
      </p:pic>
      <p:pic>
        <p:nvPicPr>
          <p:cNvPr id="12" name="Kuva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67887"/>
            <a:ext cx="9144000" cy="4790113"/>
          </a:xfrm>
          <a:prstGeom prst="rect">
            <a:avLst/>
          </a:prstGeom>
        </p:spPr>
      </p:pic>
      <p:pic>
        <p:nvPicPr>
          <p:cNvPr id="3" name="Kuva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429" y="561728"/>
            <a:ext cx="1978484" cy="890571"/>
          </a:xfrm>
          <a:prstGeom prst="rect">
            <a:avLst/>
          </a:prstGeom>
        </p:spPr>
      </p:pic>
    </p:spTree>
    <p:extLst>
      <p:ext uri="{BB962C8B-B14F-4D97-AF65-F5344CB8AC3E}">
        <p14:creationId xmlns:p14="http://schemas.microsoft.com/office/powerpoint/2010/main" val="422827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d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A773B8F-CE12-409B-A5B9-931E5F1F03C1}" type="datetimeFigureOut">
              <a:rPr lang="fi-FI" smtClean="0"/>
              <a:t>22.5.2022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8F3680-D19E-46CB-9A6D-5D83DBBA89EC}" type="slidenum">
              <a:rPr lang="fi-FI" smtClean="0"/>
              <a:t>‹#›</a:t>
            </a:fld>
            <a:endParaRPr lang="fi-FI"/>
          </a:p>
        </p:txBody>
      </p:sp>
    </p:spTree>
    <p:extLst>
      <p:ext uri="{BB962C8B-B14F-4D97-AF65-F5344CB8AC3E}">
        <p14:creationId xmlns:p14="http://schemas.microsoft.com/office/powerpoint/2010/main" val="374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_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A773B8F-CE12-409B-A5B9-931E5F1F03C1}" type="datetimeFigureOut">
              <a:rPr lang="fi-FI" smtClean="0"/>
              <a:t>22.5.2022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8F3680-D19E-46CB-9A6D-5D83DBBA89EC}" type="slidenum">
              <a:rPr lang="fi-FI" smtClean="0"/>
              <a:t>‹#›</a:t>
            </a:fld>
            <a:endParaRPr lang="fi-FI"/>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80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6A773B8F-CE12-409B-A5B9-931E5F1F03C1}" type="datetimeFigureOut">
              <a:rPr lang="fi-FI" smtClean="0"/>
              <a:t>22.5.2022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t>‹#›</a:t>
            </a:fld>
            <a:endParaRPr lang="fi-FI"/>
          </a:p>
        </p:txBody>
      </p:sp>
      <p:sp>
        <p:nvSpPr>
          <p:cNvPr id="7" name="Taulukon paikkamerkki 6"/>
          <p:cNvSpPr>
            <a:spLocks noGrp="1"/>
          </p:cNvSpPr>
          <p:nvPr>
            <p:ph type="tbl" sz="quarter" idx="13"/>
          </p:nvPr>
        </p:nvSpPr>
        <p:spPr>
          <a:xfrm>
            <a:off x="467544" y="1628800"/>
            <a:ext cx="8208000" cy="4608512"/>
          </a:xfrm>
        </p:spPr>
        <p:txBody>
          <a:bodyPr/>
          <a:lstStyle/>
          <a:p>
            <a:r>
              <a:rPr lang="fi-FI"/>
              <a:t>Lisää taulukko napsauttamalla kuvaketta</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90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A773B8F-CE12-409B-A5B9-931E5F1F03C1}" type="datetimeFigureOut">
              <a:rPr lang="fi-FI" smtClean="0"/>
              <a:t>22.5.2022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A8F3680-D19E-46CB-9A6D-5D83DBBA89EC}" type="slidenum">
              <a:rPr lang="fi-FI" smtClean="0"/>
              <a:t>‹#›</a:t>
            </a:fld>
            <a:endParaRPr lang="fi-FI"/>
          </a:p>
        </p:txBody>
      </p:sp>
      <p:sp>
        <p:nvSpPr>
          <p:cNvPr id="6" name="Kuvan paikkamerkki 5"/>
          <p:cNvSpPr>
            <a:spLocks noGrp="1"/>
          </p:cNvSpPr>
          <p:nvPr>
            <p:ph type="pic" sz="quarter" idx="13"/>
          </p:nvPr>
        </p:nvSpPr>
        <p:spPr>
          <a:xfrm>
            <a:off x="179512" y="476672"/>
            <a:ext cx="8712968" cy="5760640"/>
          </a:xfrm>
        </p:spPr>
        <p:txBody>
          <a:bodyPr/>
          <a:lstStyle/>
          <a:p>
            <a:r>
              <a:rPr lang="fi-FI"/>
              <a:t>Lisää kuva napsauttamalla kuvaketta</a:t>
            </a:r>
          </a:p>
        </p:txBody>
      </p:sp>
    </p:spTree>
    <p:extLst>
      <p:ext uri="{BB962C8B-B14F-4D97-AF65-F5344CB8AC3E}">
        <p14:creationId xmlns:p14="http://schemas.microsoft.com/office/powerpoint/2010/main" val="248241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6A773B8F-CE12-409B-A5B9-931E5F1F03C1}" type="datetimeFigureOut">
              <a:rPr lang="fi-FI" smtClean="0"/>
              <a:pPr/>
              <a:t>22.5.2022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pPr/>
              <a:t>‹#›</a:t>
            </a:fld>
            <a:endParaRPr lang="fi-FI"/>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048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6A773B8F-CE12-409B-A5B9-931E5F1F03C1}" type="datetimeFigureOut">
              <a:rPr lang="fi-FI" smtClean="0"/>
              <a:pPr/>
              <a:t>22.5.2022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8F3680-D19E-46CB-9A6D-5D83DBBA89EC}" type="slidenum">
              <a:rPr lang="fi-FI" smtClean="0"/>
              <a:pPr/>
              <a:t>‹#›</a:t>
            </a:fld>
            <a:endParaRPr lang="fi-FI"/>
          </a:p>
        </p:txBody>
      </p:sp>
      <p:sp>
        <p:nvSpPr>
          <p:cNvPr id="9" name="Kaavion paikkamerkki 8"/>
          <p:cNvSpPr>
            <a:spLocks noGrp="1"/>
          </p:cNvSpPr>
          <p:nvPr>
            <p:ph type="chart" sz="quarter" idx="13"/>
          </p:nvPr>
        </p:nvSpPr>
        <p:spPr>
          <a:xfrm>
            <a:off x="468313" y="1628800"/>
            <a:ext cx="8207375" cy="4608512"/>
          </a:xfrm>
        </p:spPr>
        <p:txBody>
          <a:bodyPr/>
          <a:lstStyle/>
          <a:p>
            <a:r>
              <a:rPr lang="fi-FI"/>
              <a:t>Lisää kaavio napsauttamalla kuvaketta</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924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_kuvill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6A773B8F-CE12-409B-A5B9-931E5F1F03C1}" type="datetimeFigureOut">
              <a:rPr lang="fi-FI" smtClean="0"/>
              <a:t>22.5.2022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8F3680-D19E-46CB-9A6D-5D83DBBA89EC}" type="slidenum">
              <a:rPr lang="fi-FI" smtClean="0"/>
              <a:t>‹#›</a:t>
            </a:fld>
            <a:endParaRPr lang="fi-FI"/>
          </a:p>
        </p:txBody>
      </p:sp>
      <p:sp>
        <p:nvSpPr>
          <p:cNvPr id="9" name="Kuvan paikkamerkki 8"/>
          <p:cNvSpPr>
            <a:spLocks noGrp="1"/>
          </p:cNvSpPr>
          <p:nvPr>
            <p:ph type="pic" sz="quarter" idx="13"/>
          </p:nvPr>
        </p:nvSpPr>
        <p:spPr>
          <a:xfrm>
            <a:off x="467544" y="3645024"/>
            <a:ext cx="4032456" cy="2520950"/>
          </a:xfrm>
        </p:spPr>
        <p:txBody>
          <a:bodyPr/>
          <a:lstStyle/>
          <a:p>
            <a:r>
              <a:rPr lang="fi-FI"/>
              <a:t>Lisää kuva napsauttamalla kuvaketta</a:t>
            </a:r>
          </a:p>
        </p:txBody>
      </p:sp>
      <p:sp>
        <p:nvSpPr>
          <p:cNvPr id="11" name="Kuvan paikkamerkki 10"/>
          <p:cNvSpPr>
            <a:spLocks noGrp="1"/>
          </p:cNvSpPr>
          <p:nvPr>
            <p:ph type="pic" sz="quarter" idx="14"/>
          </p:nvPr>
        </p:nvSpPr>
        <p:spPr>
          <a:xfrm>
            <a:off x="4572000" y="3645024"/>
            <a:ext cx="4104000" cy="2520950"/>
          </a:xfrm>
        </p:spPr>
        <p:txBody>
          <a:bodyPr/>
          <a:lstStyle/>
          <a:p>
            <a:r>
              <a:rPr lang="fi-FI"/>
              <a:t>Lisää kuva napsauttamalla kuvaketta</a:t>
            </a:r>
          </a:p>
        </p:txBody>
      </p:sp>
      <p:sp>
        <p:nvSpPr>
          <p:cNvPr id="13" name="Tekstin paikkamerkki 12"/>
          <p:cNvSpPr>
            <a:spLocks noGrp="1"/>
          </p:cNvSpPr>
          <p:nvPr>
            <p:ph type="body" sz="quarter" idx="15"/>
          </p:nvPr>
        </p:nvSpPr>
        <p:spPr>
          <a:xfrm>
            <a:off x="467544" y="692696"/>
            <a:ext cx="8208000" cy="288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1521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Kansidia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5F3D03B-FB57-4A74-B8D7-A8374EB5F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9144000" cy="6854430"/>
          </a:xfrm>
          <a:prstGeom prst="rect">
            <a:avLst/>
          </a:prstGeom>
        </p:spPr>
      </p:pic>
      <p:sp>
        <p:nvSpPr>
          <p:cNvPr id="15" name="Valkoinen laatikko 2">
            <a:extLst>
              <a:ext uri="{FF2B5EF4-FFF2-40B4-BE49-F238E27FC236}">
                <a16:creationId xmlns:a16="http://schemas.microsoft.com/office/drawing/2014/main" id="{D1A712B2-08B8-4204-932A-EE325A1E806B}"/>
              </a:ext>
              <a:ext uri="{C183D7F6-B498-43B3-948B-1728B52AA6E4}">
                <adec:decorative xmlns:adec="http://schemas.microsoft.com/office/drawing/2017/decorative" val="1"/>
              </a:ext>
            </a:extLst>
          </p:cNvPr>
          <p:cNvSpPr/>
          <p:nvPr/>
        </p:nvSpPr>
        <p:spPr>
          <a:xfrm>
            <a:off x="471488" y="504827"/>
            <a:ext cx="3629025" cy="50101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sz="1013" dirty="0"/>
          </a:p>
        </p:txBody>
      </p:sp>
      <p:sp>
        <p:nvSpPr>
          <p:cNvPr id="16" name="Otsikko 3">
            <a:extLst>
              <a:ext uri="{FF2B5EF4-FFF2-40B4-BE49-F238E27FC236}">
                <a16:creationId xmlns:a16="http://schemas.microsoft.com/office/drawing/2014/main" id="{242DA9DC-E4FE-41C2-8630-A1B95D1B1455}"/>
              </a:ext>
            </a:extLst>
          </p:cNvPr>
          <p:cNvSpPr>
            <a:spLocks noGrp="1"/>
          </p:cNvSpPr>
          <p:nvPr>
            <p:ph type="title"/>
          </p:nvPr>
        </p:nvSpPr>
        <p:spPr>
          <a:xfrm>
            <a:off x="585789" y="695327"/>
            <a:ext cx="3393281" cy="4648198"/>
          </a:xfrm>
        </p:spPr>
        <p:txBody>
          <a:bodyPr anchor="ctr">
            <a:noAutofit/>
          </a:bodyPr>
          <a:lstStyle>
            <a:lvl1pPr algn="ctr">
              <a:lnSpc>
                <a:spcPct val="83000"/>
              </a:lnSpc>
              <a:defRPr lang="en-US" sz="3375" kern="1200" cap="none" spc="-56"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fi-FI"/>
              <a:t>Muokkaa ots. perustyyl. napsautt.</a:t>
            </a:r>
            <a:endParaRPr lang="en-US" dirty="0"/>
          </a:p>
        </p:txBody>
      </p:sp>
      <p:sp>
        <p:nvSpPr>
          <p:cNvPr id="17" name="Kuva 5">
            <a:extLst>
              <a:ext uri="{FF2B5EF4-FFF2-40B4-BE49-F238E27FC236}">
                <a16:creationId xmlns:a16="http://schemas.microsoft.com/office/drawing/2014/main" id="{7B2ADEA9-7261-447A-87F5-A71FF14F2E55}"/>
              </a:ext>
            </a:extLst>
          </p:cNvPr>
          <p:cNvSpPr>
            <a:spLocks noGrp="1"/>
          </p:cNvSpPr>
          <p:nvPr>
            <p:ph type="pic" idx="1"/>
          </p:nvPr>
        </p:nvSpPr>
        <p:spPr>
          <a:xfrm>
            <a:off x="4350544" y="514352"/>
            <a:ext cx="4558982" cy="5000624"/>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E35BCCD4-B1AB-4642-9641-412945351C6E}"/>
              </a:ext>
            </a:extLst>
          </p:cNvPr>
          <p:cNvSpPr>
            <a:spLocks noGrp="1"/>
          </p:cNvSpPr>
          <p:nvPr>
            <p:ph type="dt" sz="half" idx="10"/>
          </p:nvPr>
        </p:nvSpPr>
        <p:spPr/>
        <p:txBody>
          <a:bodyPr/>
          <a:lstStyle/>
          <a:p>
            <a:fld id="{E6C3BC26-30DC-42D8-A80A-0A648BA594F3}" type="datetime1">
              <a:rPr lang="fi-FI" smtClean="0"/>
              <a:t>22.5.2022</a:t>
            </a:fld>
            <a:endParaRPr lang="fi-FI"/>
          </a:p>
        </p:txBody>
      </p:sp>
      <p:sp>
        <p:nvSpPr>
          <p:cNvPr id="5" name="Alatunnisteen paikkamerkki 4">
            <a:extLst>
              <a:ext uri="{FF2B5EF4-FFF2-40B4-BE49-F238E27FC236}">
                <a16:creationId xmlns:a16="http://schemas.microsoft.com/office/drawing/2014/main" id="{206F723D-4297-49B0-976D-8695FB8F63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2BACD-BC2B-4590-9611-5B07F8E84CD5}"/>
              </a:ext>
            </a:extLst>
          </p:cNvPr>
          <p:cNvSpPr>
            <a:spLocks noGrp="1"/>
          </p:cNvSpPr>
          <p:nvPr>
            <p:ph type="sldNum" sz="quarter" idx="12"/>
          </p:nvPr>
        </p:nvSpPr>
        <p:spPr/>
        <p:txBody>
          <a:bodyPr/>
          <a:lstStyle/>
          <a:p>
            <a:fld id="{C6AD552A-CC95-40E6-9359-CD251698CFBA}" type="slidenum">
              <a:rPr lang="fi-FI" smtClean="0"/>
              <a:t>‹#›</a:t>
            </a:fld>
            <a:endParaRPr lang="fi-FI"/>
          </a:p>
        </p:txBody>
      </p:sp>
    </p:spTree>
    <p:extLst>
      <p:ext uri="{BB962C8B-B14F-4D97-AF65-F5344CB8AC3E}">
        <p14:creationId xmlns:p14="http://schemas.microsoft.com/office/powerpoint/2010/main" val="31862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68000" y="418171"/>
            <a:ext cx="8208000" cy="1143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57200" y="1600200"/>
            <a:ext cx="82080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A773B8F-CE12-409B-A5B9-931E5F1F03C1}" type="datetimeFigureOut">
              <a:rPr lang="fi-FI" smtClean="0"/>
              <a:pPr/>
              <a:t>22.5.2022</a:t>
            </a:fld>
            <a:endParaRPr lang="fi-FI"/>
          </a:p>
        </p:txBody>
      </p:sp>
      <p:sp>
        <p:nvSpPr>
          <p:cNvPr id="5" name="Alatunnisteen paikkamerkki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fi-FI"/>
          </a:p>
        </p:txBody>
      </p:sp>
      <p:sp>
        <p:nvSpPr>
          <p:cNvPr id="6" name="Dian numeron paikkamerkki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7A8F3680-D19E-46CB-9A6D-5D83DBBA89EC}" type="slidenum">
              <a:rPr lang="fi-FI" smtClean="0"/>
              <a:pPr/>
              <a:t>‹#›</a:t>
            </a:fld>
            <a:endParaRPr lang="fi-FI"/>
          </a:p>
        </p:txBody>
      </p:sp>
      <p:pic>
        <p:nvPicPr>
          <p:cNvPr id="8" name="Kuva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679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9" r:id="rId6"/>
    <p:sldLayoutId id="2147483658" r:id="rId7"/>
    <p:sldLayoutId id="2147483657" r:id="rId8"/>
    <p:sldLayoutId id="2147483660" r:id="rId9"/>
  </p:sldLayoutIdLst>
  <p:txStyles>
    <p:titleStyle>
      <a:lvl1pPr algn="ctr" defTabSz="914400" rtl="0" eaLnBrk="1" latinLnBrk="0" hangingPunct="1">
        <a:spcBef>
          <a:spcPct val="0"/>
        </a:spcBef>
        <a:buNone/>
        <a:defRPr sz="35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intermin.fi/documents/1410869/12562948/Satakunta.pdf/8db41e40-b82b-04ad-8670-1a60fd2a06b8/Satakunta.pdf?t=1551954390000"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intermin.fi/documents/1410869/12562948/Varsinais-Suomi.pdf/15863b63-eddc-d16f-9bb7-cb5b3d39d6f2/Varsinais-Suomi.pdf?t=155195439100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voimarinne.fi/"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lastusopisto.fi/wp-content/uploads/2017/02/34760_kunnan_valmiussuunnitelman_yleisen_osan_malli_ja_ohje_sen_kayttoon_netti.pdf"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intermin.fi/julkaisut/julkaisu?pubid=URN:ISBN:978-952-324-245-6"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400" dirty="0" err="1">
                <a:solidFill>
                  <a:srgbClr val="333333"/>
                </a:solidFill>
              </a:rPr>
              <a:t>P</a:t>
            </a:r>
            <a:r>
              <a:rPr lang="fi-FI" sz="2400" i="0" dirty="0" err="1">
                <a:solidFill>
                  <a:srgbClr val="333333"/>
                </a:solidFill>
                <a:effectLst/>
              </a:rPr>
              <a:t>reparedness</a:t>
            </a:r>
            <a:r>
              <a:rPr lang="fi-FI" sz="2400" i="0" dirty="0">
                <a:solidFill>
                  <a:srgbClr val="333333"/>
                </a:solidFill>
                <a:effectLst/>
              </a:rPr>
              <a:t> </a:t>
            </a:r>
            <a:r>
              <a:rPr lang="fi-FI" sz="2400" i="0" dirty="0" err="1">
                <a:solidFill>
                  <a:srgbClr val="333333"/>
                </a:solidFill>
                <a:effectLst/>
              </a:rPr>
              <a:t>plan</a:t>
            </a:r>
            <a:r>
              <a:rPr lang="fi-FI" sz="2400" i="0" dirty="0">
                <a:solidFill>
                  <a:srgbClr val="333333"/>
                </a:solidFill>
                <a:effectLst/>
              </a:rPr>
              <a:t> at </a:t>
            </a:r>
            <a:r>
              <a:rPr lang="fi-FI" sz="2400" i="0" dirty="0" err="1">
                <a:solidFill>
                  <a:srgbClr val="333333"/>
                </a:solidFill>
                <a:effectLst/>
              </a:rPr>
              <a:t>vocational</a:t>
            </a:r>
            <a:r>
              <a:rPr lang="fi-FI" sz="2400" i="0" dirty="0">
                <a:solidFill>
                  <a:srgbClr val="333333"/>
                </a:solidFill>
                <a:effectLst/>
              </a:rPr>
              <a:t> </a:t>
            </a:r>
            <a:r>
              <a:rPr lang="fi-FI" sz="2400" i="0" dirty="0" err="1">
                <a:solidFill>
                  <a:srgbClr val="333333"/>
                </a:solidFill>
                <a:effectLst/>
              </a:rPr>
              <a:t>education</a:t>
            </a:r>
            <a:br>
              <a:rPr lang="fi-FI" sz="2400" dirty="0"/>
            </a:br>
            <a:br>
              <a:rPr lang="fi-FI" sz="2700" dirty="0"/>
            </a:br>
            <a:r>
              <a:rPr lang="fi-FI" sz="2700" dirty="0"/>
              <a:t>9.5.2022</a:t>
            </a:r>
            <a:br>
              <a:rPr lang="fi-FI" sz="2700" dirty="0"/>
            </a:br>
            <a:br>
              <a:rPr lang="fi-FI" sz="2700" dirty="0"/>
            </a:br>
            <a:endParaRPr lang="fi-FI" sz="2100" dirty="0"/>
          </a:p>
        </p:txBody>
      </p:sp>
      <p:sp>
        <p:nvSpPr>
          <p:cNvPr id="5" name="Dian numeron paikkamerkki 4">
            <a:extLst>
              <a:ext uri="{FF2B5EF4-FFF2-40B4-BE49-F238E27FC236}">
                <a16:creationId xmlns:a16="http://schemas.microsoft.com/office/drawing/2014/main" id="{46CFE57E-0C8B-4115-A282-DF14F0744EC7}"/>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1</a:t>
            </a:fld>
            <a:endParaRPr lang="fi-FI" sz="675">
              <a:solidFill>
                <a:srgbClr val="000000">
                  <a:tint val="75000"/>
                </a:srgbClr>
              </a:solidFill>
              <a:latin typeface="Arial"/>
              <a:cs typeface="+mn-cs"/>
            </a:endParaRPr>
          </a:p>
        </p:txBody>
      </p:sp>
      <p:pic>
        <p:nvPicPr>
          <p:cNvPr id="17" name="Kuvan paikkamerkki 16">
            <a:extLst>
              <a:ext uri="{FF2B5EF4-FFF2-40B4-BE49-F238E27FC236}">
                <a16:creationId xmlns:a16="http://schemas.microsoft.com/office/drawing/2014/main" id="{18D43790-4A6B-4FCC-A5A9-52B20CC79C46}"/>
              </a:ext>
            </a:extLst>
          </p:cNvPr>
          <p:cNvPicPr>
            <a:picLocks noGrp="1" noChangeAspect="1"/>
          </p:cNvPicPr>
          <p:nvPr>
            <p:ph type="pic" idx="1"/>
          </p:nvPr>
        </p:nvPicPr>
        <p:blipFill rotWithShape="1">
          <a:blip r:embed="rId3"/>
          <a:srcRect l="939" r="183" b="47514"/>
          <a:stretch/>
        </p:blipFill>
        <p:spPr>
          <a:xfrm>
            <a:off x="4193959" y="2257724"/>
            <a:ext cx="4883627" cy="1728192"/>
          </a:xfrm>
          <a:prstGeom prst="rect">
            <a:avLst/>
          </a:prstGeom>
        </p:spPr>
      </p:pic>
      <p:sp>
        <p:nvSpPr>
          <p:cNvPr id="6" name="Tekstiruutu 5">
            <a:extLst>
              <a:ext uri="{FF2B5EF4-FFF2-40B4-BE49-F238E27FC236}">
                <a16:creationId xmlns:a16="http://schemas.microsoft.com/office/drawing/2014/main" id="{F81B525D-E8DC-4EC0-8AC7-C8518CF25C62}"/>
              </a:ext>
            </a:extLst>
          </p:cNvPr>
          <p:cNvSpPr txBox="1"/>
          <p:nvPr/>
        </p:nvSpPr>
        <p:spPr>
          <a:xfrm>
            <a:off x="457200" y="6117465"/>
            <a:ext cx="4572000" cy="369332"/>
          </a:xfrm>
          <a:prstGeom prst="rect">
            <a:avLst/>
          </a:prstGeom>
          <a:noFill/>
        </p:spPr>
        <p:txBody>
          <a:bodyPr wrap="square">
            <a:spAutoFit/>
          </a:bodyPr>
          <a:lstStyle/>
          <a:p>
            <a:r>
              <a:rPr lang="fi-FI" sz="1800" dirty="0">
                <a:solidFill>
                  <a:schemeClr val="bg1"/>
                </a:solidFill>
                <a:highlight>
                  <a:srgbClr val="000000"/>
                </a:highlight>
                <a:latin typeface="Arial" pitchFamily="34" charset="0"/>
                <a:cs typeface="Arial" pitchFamily="34" charset="0"/>
              </a:rPr>
              <a:t> </a:t>
            </a:r>
            <a:r>
              <a:rPr lang="fi-FI" sz="1800" dirty="0" err="1">
                <a:solidFill>
                  <a:schemeClr val="bg1"/>
                </a:solidFill>
                <a:highlight>
                  <a:srgbClr val="000000"/>
                </a:highlight>
                <a:latin typeface="Arial" pitchFamily="34" charset="0"/>
                <a:cs typeface="Arial" pitchFamily="34" charset="0"/>
              </a:rPr>
              <a:t>Safety</a:t>
            </a:r>
            <a:r>
              <a:rPr lang="fi-FI" sz="1800" dirty="0">
                <a:solidFill>
                  <a:schemeClr val="bg1"/>
                </a:solidFill>
                <a:highlight>
                  <a:srgbClr val="000000"/>
                </a:highlight>
                <a:latin typeface="Arial" pitchFamily="34" charset="0"/>
                <a:cs typeface="Arial" pitchFamily="34" charset="0"/>
              </a:rPr>
              <a:t> coordinator Pasi Huhtala </a:t>
            </a:r>
            <a:r>
              <a:rPr lang="fi-FI" sz="1800" dirty="0">
                <a:highlight>
                  <a:srgbClr val="000000"/>
                </a:highlight>
                <a:latin typeface="Arial" pitchFamily="34" charset="0"/>
                <a:cs typeface="Arial" pitchFamily="34" charset="0"/>
              </a:rPr>
              <a:t>_</a:t>
            </a:r>
          </a:p>
        </p:txBody>
      </p:sp>
    </p:spTree>
    <p:extLst>
      <p:ext uri="{BB962C8B-B14F-4D97-AF65-F5344CB8AC3E}">
        <p14:creationId xmlns:p14="http://schemas.microsoft.com/office/powerpoint/2010/main" val="340007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B87CF1-440E-47C8-AB9D-0BB0E88BADFD}"/>
              </a:ext>
            </a:extLst>
          </p:cNvPr>
          <p:cNvSpPr>
            <a:spLocks noGrp="1"/>
          </p:cNvSpPr>
          <p:nvPr>
            <p:ph type="title"/>
          </p:nvPr>
        </p:nvSpPr>
        <p:spPr/>
        <p:txBody>
          <a:bodyPr/>
          <a:lstStyle/>
          <a:p>
            <a:r>
              <a:rPr lang="fi-FI" i="0" dirty="0">
                <a:solidFill>
                  <a:srgbClr val="000000"/>
                </a:solidFill>
                <a:effectLst/>
              </a:rPr>
              <a:t>Satakunta </a:t>
            </a:r>
            <a:r>
              <a:rPr lang="fi-FI" i="0" dirty="0" err="1">
                <a:solidFill>
                  <a:srgbClr val="000000"/>
                </a:solidFill>
                <a:effectLst/>
              </a:rPr>
              <a:t>regional</a:t>
            </a:r>
            <a:r>
              <a:rPr lang="fi-FI" i="0" dirty="0">
                <a:solidFill>
                  <a:srgbClr val="000000"/>
                </a:solidFill>
                <a:effectLst/>
              </a:rPr>
              <a:t> </a:t>
            </a:r>
            <a:r>
              <a:rPr lang="fi-FI" i="0" dirty="0" err="1">
                <a:solidFill>
                  <a:srgbClr val="000000"/>
                </a:solidFill>
                <a:effectLst/>
              </a:rPr>
              <a:t>risk</a:t>
            </a:r>
            <a:r>
              <a:rPr lang="fi-FI" i="0" dirty="0">
                <a:solidFill>
                  <a:srgbClr val="000000"/>
                </a:solidFill>
                <a:effectLst/>
              </a:rPr>
              <a:t> </a:t>
            </a:r>
            <a:r>
              <a:rPr lang="fi-FI" i="0" dirty="0" err="1">
                <a:solidFill>
                  <a:srgbClr val="000000"/>
                </a:solidFill>
                <a:effectLst/>
              </a:rPr>
              <a:t>assessment</a:t>
            </a:r>
            <a:endParaRPr lang="fi-FI" dirty="0"/>
          </a:p>
        </p:txBody>
      </p:sp>
      <p:sp>
        <p:nvSpPr>
          <p:cNvPr id="5" name="Tekstiruutu 4">
            <a:extLst>
              <a:ext uri="{FF2B5EF4-FFF2-40B4-BE49-F238E27FC236}">
                <a16:creationId xmlns:a16="http://schemas.microsoft.com/office/drawing/2014/main" id="{3C8A6FC8-A541-4697-92A7-82DB04047260}"/>
              </a:ext>
            </a:extLst>
          </p:cNvPr>
          <p:cNvSpPr txBox="1"/>
          <p:nvPr/>
        </p:nvSpPr>
        <p:spPr>
          <a:xfrm>
            <a:off x="399496" y="1792367"/>
            <a:ext cx="7883371" cy="3416320"/>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On the basis of the national risk assessment, a cross-administrative risk assessment at regional level has been carried out. A special feature of the Region of </a:t>
            </a:r>
            <a:r>
              <a:rPr lang="en-US" b="0" i="0" dirty="0" err="1">
                <a:solidFill>
                  <a:srgbClr val="000000"/>
                </a:solidFill>
                <a:effectLst/>
                <a:latin typeface="Arial" panose="020B0604020202020204" pitchFamily="34" charset="0"/>
                <a:cs typeface="Arial" panose="020B0604020202020204" pitchFamily="34" charset="0"/>
              </a:rPr>
              <a:t>Satakunta</a:t>
            </a:r>
            <a:r>
              <a:rPr lang="en-US" b="0" i="0" dirty="0">
                <a:solidFill>
                  <a:srgbClr val="000000"/>
                </a:solidFill>
                <a:effectLst/>
                <a:latin typeface="Arial" panose="020B0604020202020204" pitchFamily="34" charset="0"/>
                <a:cs typeface="Arial" panose="020B0604020202020204" pitchFamily="34" charset="0"/>
              </a:rPr>
              <a:t> in the risk aspect is the </a:t>
            </a:r>
            <a:r>
              <a:rPr lang="en-US" b="0" i="0" dirty="0" err="1">
                <a:solidFill>
                  <a:srgbClr val="000000"/>
                </a:solidFill>
                <a:effectLst/>
                <a:latin typeface="Arial" panose="020B0604020202020204" pitchFamily="34" charset="0"/>
                <a:cs typeface="Arial" panose="020B0604020202020204" pitchFamily="34" charset="0"/>
              </a:rPr>
              <a:t>Olkiluoto</a:t>
            </a:r>
            <a:r>
              <a:rPr lang="en-US" b="0" i="0" dirty="0">
                <a:solidFill>
                  <a:srgbClr val="000000"/>
                </a:solidFill>
                <a:effectLst/>
                <a:latin typeface="Arial" panose="020B0604020202020204" pitchFamily="34" charset="0"/>
                <a:cs typeface="Arial" panose="020B0604020202020204" pitchFamily="34" charset="0"/>
              </a:rPr>
              <a:t> nuclear power plant, which imposes requirements on the preparedness of the province. Another special feature can be the significant flood risk areas of the province in Pori and </a:t>
            </a:r>
            <a:r>
              <a:rPr lang="en-US" b="0" i="0" dirty="0" err="1">
                <a:solidFill>
                  <a:srgbClr val="000000"/>
                </a:solidFill>
                <a:effectLst/>
                <a:latin typeface="Arial" panose="020B0604020202020204" pitchFamily="34" charset="0"/>
                <a:cs typeface="Arial" panose="020B0604020202020204" pitchFamily="34" charset="0"/>
              </a:rPr>
              <a:t>Huittinen</a:t>
            </a:r>
            <a:r>
              <a:rPr lang="en-US" b="0" i="0" dirty="0">
                <a:solidFill>
                  <a:srgbClr val="000000"/>
                </a:solidFill>
                <a:effectLst/>
                <a:latin typeface="Arial" panose="020B0604020202020204" pitchFamily="34" charset="0"/>
                <a:cs typeface="Arial" panose="020B0604020202020204" pitchFamily="34" charset="0"/>
              </a:rPr>
              <a:t>. Based on the potential for damage, </a:t>
            </a:r>
            <a:r>
              <a:rPr lang="en-US" b="0" i="0" dirty="0" err="1">
                <a:solidFill>
                  <a:srgbClr val="000000"/>
                </a:solidFill>
                <a:effectLst/>
                <a:latin typeface="Arial" panose="020B0604020202020204" pitchFamily="34" charset="0"/>
                <a:cs typeface="Arial" panose="020B0604020202020204" pitchFamily="34" charset="0"/>
              </a:rPr>
              <a:t>pori</a:t>
            </a:r>
            <a:r>
              <a:rPr lang="en-US" b="0" i="0" dirty="0">
                <a:solidFill>
                  <a:srgbClr val="000000"/>
                </a:solidFill>
                <a:effectLst/>
                <a:latin typeface="Arial" panose="020B0604020202020204" pitchFamily="34" charset="0"/>
                <a:cs typeface="Arial" panose="020B0604020202020204" pitchFamily="34" charset="0"/>
              </a:rPr>
              <a:t> can be considered the country's most significant flood risk area. The province of </a:t>
            </a:r>
            <a:r>
              <a:rPr lang="en-US" b="0" i="0" dirty="0" err="1">
                <a:solidFill>
                  <a:srgbClr val="000000"/>
                </a:solidFill>
                <a:effectLst/>
                <a:latin typeface="Arial" panose="020B0604020202020204" pitchFamily="34" charset="0"/>
                <a:cs typeface="Arial" panose="020B0604020202020204" pitchFamily="34" charset="0"/>
              </a:rPr>
              <a:t>Satakunta</a:t>
            </a:r>
            <a:r>
              <a:rPr lang="en-US" b="0" i="0" dirty="0">
                <a:solidFill>
                  <a:srgbClr val="000000"/>
                </a:solidFill>
                <a:effectLst/>
                <a:latin typeface="Arial" panose="020B0604020202020204" pitchFamily="34" charset="0"/>
                <a:cs typeface="Arial" panose="020B0604020202020204" pitchFamily="34" charset="0"/>
              </a:rPr>
              <a:t> also has a significant number of sites that pose a major accident hazard in accordance with the Seveso III Directive (hazardous substances), partly due to strong expertise in metal processing in the province.</a:t>
            </a:r>
          </a:p>
          <a:p>
            <a:endParaRPr lang="fi-FI" dirty="0"/>
          </a:p>
          <a:p>
            <a:r>
              <a:rPr lang="fi-FI" dirty="0">
                <a:hlinkClick r:id="rId2"/>
              </a:rPr>
              <a:t>SATAKUNNAN ALUEELLINEN RISKIARVIO</a:t>
            </a:r>
            <a:endParaRPr lang="fi-FI" dirty="0"/>
          </a:p>
        </p:txBody>
      </p:sp>
    </p:spTree>
    <p:extLst>
      <p:ext uri="{BB962C8B-B14F-4D97-AF65-F5344CB8AC3E}">
        <p14:creationId xmlns:p14="http://schemas.microsoft.com/office/powerpoint/2010/main" val="307839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665099-2E54-41EC-831F-071318E0EEE7}"/>
              </a:ext>
            </a:extLst>
          </p:cNvPr>
          <p:cNvSpPr>
            <a:spLocks noGrp="1"/>
          </p:cNvSpPr>
          <p:nvPr>
            <p:ph type="title"/>
          </p:nvPr>
        </p:nvSpPr>
        <p:spPr/>
        <p:txBody>
          <a:bodyPr>
            <a:normAutofit fontScale="90000"/>
          </a:bodyPr>
          <a:lstStyle/>
          <a:p>
            <a:r>
              <a:rPr lang="en-US" i="0" dirty="0">
                <a:solidFill>
                  <a:srgbClr val="000000"/>
                </a:solidFill>
                <a:effectLst/>
              </a:rPr>
              <a:t>Risk assessment for Southwest Finland</a:t>
            </a:r>
            <a:endParaRPr lang="fi-FI" dirty="0"/>
          </a:p>
        </p:txBody>
      </p:sp>
      <p:sp>
        <p:nvSpPr>
          <p:cNvPr id="3" name="Sisällön paikkamerkki 2">
            <a:extLst>
              <a:ext uri="{FF2B5EF4-FFF2-40B4-BE49-F238E27FC236}">
                <a16:creationId xmlns:a16="http://schemas.microsoft.com/office/drawing/2014/main" id="{FF4B1982-6F21-4F76-A4EC-F474923404CD}"/>
              </a:ext>
            </a:extLst>
          </p:cNvPr>
          <p:cNvSpPr>
            <a:spLocks noGrp="1"/>
          </p:cNvSpPr>
          <p:nvPr>
            <p:ph sz="half" idx="1"/>
          </p:nvPr>
        </p:nvSpPr>
        <p:spPr>
          <a:xfrm>
            <a:off x="457200" y="1600200"/>
            <a:ext cx="8218800" cy="4525963"/>
          </a:xfrm>
        </p:spPr>
        <p:txBody>
          <a:bodyPr/>
          <a:lstStyle/>
          <a:p>
            <a:pPr marL="0" indent="0">
              <a:buNone/>
            </a:pPr>
            <a:r>
              <a:rPr lang="en-US" b="0" i="0" dirty="0">
                <a:solidFill>
                  <a:srgbClr val="000000"/>
                </a:solidFill>
                <a:effectLst/>
              </a:rPr>
              <a:t>The region has some features that are highlighted in Southwest Finland compared to the rest of the kingdom. They are factors that are not risks in themselves, but whose impact on operations must be taken into account. One of the factors is the archipelago of the region, whose geography poses its own challenges to logistics, for example, in the form of ferry traffic and seasonal weather conditions. The population of the archipelago also depends on the seasons: in the summer, the number multiplies thanks to leisure residents. Information and other activities shall take into account the bilingualism of the region. Agriculture in Southwest Finland is of great importance for food production in the whole country.</a:t>
            </a:r>
          </a:p>
          <a:p>
            <a:pPr marL="0" indent="0">
              <a:buNone/>
            </a:pPr>
            <a:endParaRPr lang="fi-FI" dirty="0"/>
          </a:p>
          <a:p>
            <a:pPr marL="0" indent="0">
              <a:buNone/>
            </a:pPr>
            <a:r>
              <a:rPr lang="fi-FI" dirty="0">
                <a:hlinkClick r:id="rId2"/>
              </a:rPr>
              <a:t>VARSINAIS_SUOMEN RISKIARVIO</a:t>
            </a:r>
            <a:endParaRPr lang="fi-FI" dirty="0"/>
          </a:p>
        </p:txBody>
      </p:sp>
    </p:spTree>
    <p:extLst>
      <p:ext uri="{BB962C8B-B14F-4D97-AF65-F5344CB8AC3E}">
        <p14:creationId xmlns:p14="http://schemas.microsoft.com/office/powerpoint/2010/main" val="352944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3336B-4EBC-47CA-A92D-9F382AC673D2}"/>
              </a:ext>
            </a:extLst>
          </p:cNvPr>
          <p:cNvSpPr>
            <a:spLocks noGrp="1"/>
          </p:cNvSpPr>
          <p:nvPr>
            <p:ph type="title"/>
          </p:nvPr>
        </p:nvSpPr>
        <p:spPr/>
        <p:txBody>
          <a:bodyPr>
            <a:normAutofit/>
          </a:bodyPr>
          <a:lstStyle/>
          <a:p>
            <a:r>
              <a:rPr lang="en-US" sz="2800" i="0" dirty="0">
                <a:effectLst/>
              </a:rPr>
              <a:t>Strategic preparedness plan in SASKY Municipal Education and Training Consortium </a:t>
            </a:r>
            <a:endParaRPr lang="fi-FI" sz="2800" dirty="0"/>
          </a:p>
        </p:txBody>
      </p:sp>
      <p:sp>
        <p:nvSpPr>
          <p:cNvPr id="5" name="Sisällön paikkamerkki 4">
            <a:extLst>
              <a:ext uri="{FF2B5EF4-FFF2-40B4-BE49-F238E27FC236}">
                <a16:creationId xmlns:a16="http://schemas.microsoft.com/office/drawing/2014/main" id="{C8ECDB14-2CAA-470C-BF97-CFC605E2763C}"/>
              </a:ext>
            </a:extLst>
          </p:cNvPr>
          <p:cNvSpPr>
            <a:spLocks noGrp="1"/>
          </p:cNvSpPr>
          <p:nvPr>
            <p:ph idx="1"/>
          </p:nvPr>
        </p:nvSpPr>
        <p:spPr>
          <a:xfrm>
            <a:off x="457200" y="1774424"/>
            <a:ext cx="8208000" cy="3309151"/>
          </a:xfrm>
        </p:spPr>
        <p:txBody>
          <a:bodyPr>
            <a:normAutofit fontScale="92500" lnSpcReduction="20000"/>
          </a:bodyPr>
          <a:lstStyle/>
          <a:p>
            <a:pPr algn="l"/>
            <a:r>
              <a:rPr lang="en-US" b="0" i="0" dirty="0">
                <a:solidFill>
                  <a:srgbClr val="000000"/>
                </a:solidFill>
                <a:effectLst/>
              </a:rPr>
              <a:t>The main objective of the SASKY Municipal Education and </a:t>
            </a:r>
            <a:r>
              <a:rPr lang="en-US" b="0" i="0" dirty="0" err="1">
                <a:solidFill>
                  <a:srgbClr val="000000"/>
                </a:solidFill>
                <a:effectLst/>
              </a:rPr>
              <a:t>Trainingn</a:t>
            </a:r>
            <a:r>
              <a:rPr lang="en-US" b="0" i="0" dirty="0">
                <a:solidFill>
                  <a:srgbClr val="000000"/>
                </a:solidFill>
                <a:effectLst/>
              </a:rPr>
              <a:t> Consortium is to ensure the safety and well-being of students and staff in different special situations by acting purposefully and efficiently, </a:t>
            </a:r>
            <a:r>
              <a:rPr lang="en-US" b="0" i="0" dirty="0" err="1">
                <a:solidFill>
                  <a:srgbClr val="000000"/>
                </a:solidFill>
                <a:effectLst/>
              </a:rPr>
              <a:t>utilising</a:t>
            </a:r>
            <a:r>
              <a:rPr lang="en-US" b="0" i="0" dirty="0">
                <a:solidFill>
                  <a:srgbClr val="000000"/>
                </a:solidFill>
                <a:effectLst/>
              </a:rPr>
              <a:t> all the resources and resources of the consortium of educational municipalities and its partners.</a:t>
            </a:r>
          </a:p>
          <a:p>
            <a:pPr marL="0" indent="0" algn="l">
              <a:buNone/>
            </a:pPr>
            <a:endParaRPr lang="en-US" b="0" i="0" dirty="0">
              <a:solidFill>
                <a:srgbClr val="000000"/>
              </a:solidFill>
              <a:effectLst/>
            </a:endParaRPr>
          </a:p>
          <a:p>
            <a:pPr algn="l"/>
            <a:r>
              <a:rPr lang="en-US" b="0" i="0" dirty="0">
                <a:solidFill>
                  <a:srgbClr val="000000"/>
                </a:solidFill>
                <a:effectLst/>
              </a:rPr>
              <a:t>The means of managing incidents in a consortium of educational municipalities is to maintain up-to-date information on resources and resources and to ensure that the persons responsible, other personnel and other resources of the </a:t>
            </a:r>
            <a:r>
              <a:rPr lang="en-US" b="0" i="0" dirty="0" err="1">
                <a:solidFill>
                  <a:srgbClr val="000000"/>
                </a:solidFill>
                <a:effectLst/>
              </a:rPr>
              <a:t>organisation</a:t>
            </a:r>
            <a:r>
              <a:rPr lang="en-US" b="0" i="0" dirty="0">
                <a:solidFill>
                  <a:srgbClr val="000000"/>
                </a:solidFill>
                <a:effectLst/>
              </a:rPr>
              <a:t> are responsible, other personnel and other resources, so that the management, communication and maintenance of the real-time situational picture are as successful as possible, up-to-date and efficiently.</a:t>
            </a:r>
          </a:p>
        </p:txBody>
      </p:sp>
    </p:spTree>
    <p:extLst>
      <p:ext uri="{BB962C8B-B14F-4D97-AF65-F5344CB8AC3E}">
        <p14:creationId xmlns:p14="http://schemas.microsoft.com/office/powerpoint/2010/main" val="393505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3336B-4EBC-47CA-A92D-9F382AC673D2}"/>
              </a:ext>
            </a:extLst>
          </p:cNvPr>
          <p:cNvSpPr>
            <a:spLocks noGrp="1"/>
          </p:cNvSpPr>
          <p:nvPr>
            <p:ph type="title"/>
          </p:nvPr>
        </p:nvSpPr>
        <p:spPr/>
        <p:txBody>
          <a:bodyPr/>
          <a:lstStyle/>
          <a:p>
            <a:r>
              <a:rPr lang="en-US" sz="3600" i="0" dirty="0">
                <a:effectLst/>
              </a:rPr>
              <a:t>Strategic preparedness plan</a:t>
            </a:r>
            <a:endParaRPr lang="fi-FI" dirty="0"/>
          </a:p>
        </p:txBody>
      </p:sp>
      <p:sp>
        <p:nvSpPr>
          <p:cNvPr id="5" name="Sisällön paikkamerkki 4">
            <a:extLst>
              <a:ext uri="{FF2B5EF4-FFF2-40B4-BE49-F238E27FC236}">
                <a16:creationId xmlns:a16="http://schemas.microsoft.com/office/drawing/2014/main" id="{C8ECDB14-2CAA-470C-BF97-CFC605E2763C}"/>
              </a:ext>
            </a:extLst>
          </p:cNvPr>
          <p:cNvSpPr>
            <a:spLocks noGrp="1"/>
          </p:cNvSpPr>
          <p:nvPr>
            <p:ph idx="1"/>
          </p:nvPr>
        </p:nvSpPr>
        <p:spPr/>
        <p:txBody>
          <a:bodyPr>
            <a:normAutofit lnSpcReduction="10000"/>
          </a:bodyPr>
          <a:lstStyle/>
          <a:p>
            <a:pPr marL="0" indent="0" algn="l">
              <a:buNone/>
            </a:pPr>
            <a:r>
              <a:rPr lang="en-US" b="0" i="0" dirty="0">
                <a:solidFill>
                  <a:srgbClr val="000000"/>
                </a:solidFill>
                <a:effectLst/>
              </a:rPr>
              <a:t>Strategic contingency plan preparedness planning establishes management systems and operating principles that enable the joint municipal authority's management team and the various </a:t>
            </a:r>
            <a:r>
              <a:rPr lang="en-US" b="0" i="0" dirty="0" err="1">
                <a:solidFill>
                  <a:srgbClr val="000000"/>
                </a:solidFill>
                <a:effectLst/>
              </a:rPr>
              <a:t>organisations</a:t>
            </a:r>
            <a:r>
              <a:rPr lang="en-US" b="0" i="0" dirty="0">
                <a:solidFill>
                  <a:srgbClr val="000000"/>
                </a:solidFill>
                <a:effectLst/>
              </a:rPr>
              <a:t> of the joint municipal authority, as well as the cooperation authorities, to operate in such a way that the maintenance of the vital functions of the consortium in various disturbances and exceptional circumstances of normal conditions is ensured.</a:t>
            </a:r>
          </a:p>
          <a:p>
            <a:pPr marL="0" indent="0" algn="l">
              <a:buNone/>
            </a:pPr>
            <a:endParaRPr lang="en-US" b="0" i="0" dirty="0">
              <a:solidFill>
                <a:srgbClr val="000000"/>
              </a:solidFill>
              <a:effectLst/>
            </a:endParaRPr>
          </a:p>
          <a:p>
            <a:pPr marL="0" indent="0" algn="l">
              <a:buNone/>
            </a:pPr>
            <a:r>
              <a:rPr lang="en-US" b="0" i="0" dirty="0">
                <a:solidFill>
                  <a:srgbClr val="000000"/>
                </a:solidFill>
                <a:effectLst/>
              </a:rPr>
              <a:t>Preparedness for disturbances and exceptional circumstances in normal circumstances consists of the contingency plan of the consortium of educational municipalities (the so-called general part), the contingency plans of the various result units/educational institutions of the consortium of educational municipalities, businesses and </a:t>
            </a:r>
            <a:r>
              <a:rPr lang="en-US" b="0" i="0" dirty="0" err="1">
                <a:solidFill>
                  <a:srgbClr val="000000"/>
                </a:solidFill>
                <a:effectLst/>
              </a:rPr>
              <a:t>organisations</a:t>
            </a:r>
            <a:r>
              <a:rPr lang="en-US" b="0" i="0" dirty="0">
                <a:solidFill>
                  <a:srgbClr val="000000"/>
                </a:solidFill>
                <a:effectLst/>
              </a:rPr>
              <a:t> responsible for service production, and the rescue plans of the various units.</a:t>
            </a:r>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349757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9835B8-32B7-476B-970F-EEBBC08435D7}"/>
              </a:ext>
            </a:extLst>
          </p:cNvPr>
          <p:cNvSpPr>
            <a:spLocks noGrp="1"/>
          </p:cNvSpPr>
          <p:nvPr>
            <p:ph type="title"/>
          </p:nvPr>
        </p:nvSpPr>
        <p:spPr/>
        <p:txBody>
          <a:bodyPr>
            <a:normAutofit fontScale="90000"/>
          </a:bodyPr>
          <a:lstStyle/>
          <a:p>
            <a:r>
              <a:rPr lang="en-US" i="0" dirty="0">
                <a:solidFill>
                  <a:srgbClr val="000000"/>
                </a:solidFill>
                <a:effectLst/>
              </a:rPr>
              <a:t>Vital and critical functions and threats to them</a:t>
            </a:r>
            <a:endParaRPr lang="fi-FI" dirty="0"/>
          </a:p>
        </p:txBody>
      </p:sp>
      <p:sp>
        <p:nvSpPr>
          <p:cNvPr id="3" name="Sisällön paikkamerkki 2">
            <a:extLst>
              <a:ext uri="{FF2B5EF4-FFF2-40B4-BE49-F238E27FC236}">
                <a16:creationId xmlns:a16="http://schemas.microsoft.com/office/drawing/2014/main" id="{3E7F78F9-B28D-4DAC-8327-25E5F988555B}"/>
              </a:ext>
            </a:extLst>
          </p:cNvPr>
          <p:cNvSpPr>
            <a:spLocks noGrp="1"/>
          </p:cNvSpPr>
          <p:nvPr>
            <p:ph idx="1"/>
          </p:nvPr>
        </p:nvSpPr>
        <p:spPr/>
        <p:txBody>
          <a:bodyPr>
            <a:normAutofit lnSpcReduction="10000"/>
          </a:bodyPr>
          <a:lstStyle/>
          <a:p>
            <a:pPr marL="0" indent="0" algn="l">
              <a:buNone/>
            </a:pPr>
            <a:r>
              <a:rPr lang="en-US" sz="1600" b="0" i="0" dirty="0">
                <a:solidFill>
                  <a:srgbClr val="000000"/>
                </a:solidFill>
                <a:effectLst/>
              </a:rPr>
              <a:t>The strategic guidelines related to the safety of the SASKY Municipal Education and Training Consortium follow the Finnish National Risk Assessment 2018 published by the Ministry of the Interior.</a:t>
            </a:r>
          </a:p>
          <a:p>
            <a:pPr marL="0" indent="0" algn="l">
              <a:buNone/>
            </a:pPr>
            <a:endParaRPr lang="en-US" sz="1600" b="0" i="0" dirty="0">
              <a:solidFill>
                <a:srgbClr val="000000"/>
              </a:solidFill>
              <a:effectLst/>
            </a:endParaRPr>
          </a:p>
          <a:p>
            <a:pPr marL="0" indent="0" algn="l">
              <a:buNone/>
            </a:pPr>
            <a:r>
              <a:rPr lang="en-US" sz="1600" b="0" i="0" dirty="0">
                <a:solidFill>
                  <a:srgbClr val="000000"/>
                </a:solidFill>
                <a:effectLst/>
              </a:rPr>
              <a:t>1. Terrorist act or terrorism against an educational institution</a:t>
            </a:r>
          </a:p>
          <a:p>
            <a:pPr marL="0" indent="0" algn="l">
              <a:buNone/>
            </a:pPr>
            <a:r>
              <a:rPr lang="en-US" sz="1600" dirty="0">
                <a:solidFill>
                  <a:srgbClr val="000000"/>
                </a:solidFill>
              </a:rPr>
              <a:t>2. </a:t>
            </a:r>
            <a:r>
              <a:rPr lang="en-US" sz="1600" b="0" i="0" dirty="0">
                <a:solidFill>
                  <a:srgbClr val="000000"/>
                </a:solidFill>
                <a:effectLst/>
              </a:rPr>
              <a:t>Serious violence against a group of persons</a:t>
            </a:r>
          </a:p>
          <a:p>
            <a:pPr marL="0" indent="0" algn="l">
              <a:buNone/>
            </a:pPr>
            <a:r>
              <a:rPr lang="en-US" sz="1600" dirty="0">
                <a:solidFill>
                  <a:srgbClr val="000000"/>
                </a:solidFill>
              </a:rPr>
              <a:t>3. </a:t>
            </a:r>
            <a:r>
              <a:rPr lang="en-US" sz="1600" b="0" i="0" dirty="0">
                <a:solidFill>
                  <a:srgbClr val="000000"/>
                </a:solidFill>
                <a:effectLst/>
              </a:rPr>
              <a:t>Movement of large crowds</a:t>
            </a:r>
          </a:p>
          <a:p>
            <a:pPr marL="0" indent="0" algn="l">
              <a:buNone/>
            </a:pPr>
            <a:r>
              <a:rPr lang="en-US" sz="1600" dirty="0">
                <a:solidFill>
                  <a:srgbClr val="000000"/>
                </a:solidFill>
              </a:rPr>
              <a:t>4. </a:t>
            </a:r>
            <a:r>
              <a:rPr lang="en-US" sz="1600" b="0" i="0" dirty="0">
                <a:solidFill>
                  <a:srgbClr val="000000"/>
                </a:solidFill>
                <a:effectLst/>
              </a:rPr>
              <a:t>Severe pandemic</a:t>
            </a:r>
          </a:p>
          <a:p>
            <a:pPr marL="0" indent="0" algn="l">
              <a:buNone/>
            </a:pPr>
            <a:r>
              <a:rPr lang="en-US" sz="1600" dirty="0">
                <a:solidFill>
                  <a:srgbClr val="000000"/>
                </a:solidFill>
              </a:rPr>
              <a:t>5. </a:t>
            </a:r>
            <a:r>
              <a:rPr lang="fi-FI" sz="1600" dirty="0">
                <a:solidFill>
                  <a:srgbClr val="000000"/>
                </a:solidFill>
              </a:rPr>
              <a:t>I</a:t>
            </a:r>
            <a:r>
              <a:rPr lang="fi-FI" sz="1600" b="0" i="0" dirty="0">
                <a:effectLst/>
              </a:rPr>
              <a:t>nformation security </a:t>
            </a:r>
            <a:r>
              <a:rPr lang="fi-FI" sz="1600" b="0" i="0" dirty="0" err="1">
                <a:effectLst/>
              </a:rPr>
              <a:t>risk</a:t>
            </a:r>
            <a:endParaRPr lang="fi-FI" sz="1600" b="0" i="0" dirty="0">
              <a:effectLst/>
            </a:endParaRPr>
          </a:p>
          <a:p>
            <a:pPr marL="0" indent="0" algn="l">
              <a:buNone/>
            </a:pPr>
            <a:r>
              <a:rPr lang="en-US" sz="1600" dirty="0">
                <a:solidFill>
                  <a:srgbClr val="000000"/>
                </a:solidFill>
              </a:rPr>
              <a:t>6. </a:t>
            </a:r>
            <a:r>
              <a:rPr lang="en-US" sz="1600" b="0" i="0" dirty="0">
                <a:solidFill>
                  <a:srgbClr val="000000"/>
                </a:solidFill>
                <a:effectLst/>
              </a:rPr>
              <a:t>Serious road accident</a:t>
            </a:r>
          </a:p>
          <a:p>
            <a:pPr marL="0" indent="0" algn="l">
              <a:buNone/>
            </a:pPr>
            <a:r>
              <a:rPr lang="en-US" sz="1600" dirty="0">
                <a:solidFill>
                  <a:srgbClr val="000000"/>
                </a:solidFill>
              </a:rPr>
              <a:t>7. </a:t>
            </a:r>
            <a:r>
              <a:rPr lang="en-US" sz="1600" b="0" i="0" dirty="0">
                <a:solidFill>
                  <a:srgbClr val="000000"/>
                </a:solidFill>
                <a:effectLst/>
              </a:rPr>
              <a:t>Serious rail accident</a:t>
            </a:r>
          </a:p>
          <a:p>
            <a:pPr marL="0" indent="0" algn="l">
              <a:buNone/>
            </a:pPr>
            <a:r>
              <a:rPr lang="en-US" sz="1600" dirty="0">
                <a:solidFill>
                  <a:srgbClr val="000000"/>
                </a:solidFill>
              </a:rPr>
              <a:t>8. </a:t>
            </a:r>
            <a:r>
              <a:rPr lang="en-US" sz="1600" b="0" i="0" dirty="0">
                <a:solidFill>
                  <a:srgbClr val="000000"/>
                </a:solidFill>
                <a:effectLst/>
              </a:rPr>
              <a:t>Serious disruption to energy supply</a:t>
            </a:r>
          </a:p>
          <a:p>
            <a:pPr marL="0" indent="0" algn="l">
              <a:buNone/>
            </a:pPr>
            <a:r>
              <a:rPr lang="en-US" sz="1600" dirty="0">
                <a:solidFill>
                  <a:srgbClr val="000000"/>
                </a:solidFill>
              </a:rPr>
              <a:t>9. </a:t>
            </a:r>
            <a:r>
              <a:rPr lang="en-US" sz="1600" b="0" i="0" dirty="0">
                <a:solidFill>
                  <a:srgbClr val="000000"/>
                </a:solidFill>
                <a:effectLst/>
              </a:rPr>
              <a:t>Rapidly generated flooding</a:t>
            </a:r>
          </a:p>
          <a:p>
            <a:pPr marL="0" indent="0" algn="l">
              <a:buNone/>
            </a:pPr>
            <a:r>
              <a:rPr lang="en-US" sz="1600" dirty="0">
                <a:solidFill>
                  <a:srgbClr val="000000"/>
                </a:solidFill>
              </a:rPr>
              <a:t>10. </a:t>
            </a:r>
            <a:r>
              <a:rPr lang="en-US" sz="1600" b="0" i="0" dirty="0">
                <a:solidFill>
                  <a:srgbClr val="000000"/>
                </a:solidFill>
                <a:effectLst/>
              </a:rPr>
              <a:t>Nuclear power plant accident in the surrounding area</a:t>
            </a:r>
          </a:p>
          <a:p>
            <a:pPr marL="0" indent="0" algn="l">
              <a:buNone/>
            </a:pPr>
            <a:r>
              <a:rPr lang="en-US" sz="1600" dirty="0">
                <a:solidFill>
                  <a:srgbClr val="000000"/>
                </a:solidFill>
              </a:rPr>
              <a:t>11. </a:t>
            </a:r>
            <a:r>
              <a:rPr lang="en-US" sz="1600" b="0" i="0" dirty="0">
                <a:solidFill>
                  <a:srgbClr val="000000"/>
                </a:solidFill>
                <a:effectLst/>
              </a:rPr>
              <a:t>Serious chemical or explosion accident</a:t>
            </a:r>
          </a:p>
          <a:p>
            <a:pPr marL="0" indent="0" algn="l">
              <a:buNone/>
            </a:pPr>
            <a:r>
              <a:rPr lang="en-US" sz="1600" dirty="0">
                <a:solidFill>
                  <a:srgbClr val="000000"/>
                </a:solidFill>
              </a:rPr>
              <a:t>12. </a:t>
            </a:r>
            <a:r>
              <a:rPr lang="en-US" sz="1600" b="0" i="0" dirty="0">
                <a:solidFill>
                  <a:srgbClr val="000000"/>
                </a:solidFill>
                <a:effectLst/>
              </a:rPr>
              <a:t>Serious air traffic accident</a:t>
            </a:r>
          </a:p>
          <a:p>
            <a:pPr marL="0" indent="0">
              <a:buNone/>
            </a:pPr>
            <a:endParaRPr lang="fi-FI" dirty="0"/>
          </a:p>
        </p:txBody>
      </p:sp>
    </p:spTree>
    <p:extLst>
      <p:ext uri="{BB962C8B-B14F-4D97-AF65-F5344CB8AC3E}">
        <p14:creationId xmlns:p14="http://schemas.microsoft.com/office/powerpoint/2010/main" val="26971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3CA0FA-21C1-47A5-8EB3-F98913C34297}"/>
              </a:ext>
            </a:extLst>
          </p:cNvPr>
          <p:cNvSpPr>
            <a:spLocks noGrp="1"/>
          </p:cNvSpPr>
          <p:nvPr>
            <p:ph type="title"/>
          </p:nvPr>
        </p:nvSpPr>
        <p:spPr>
          <a:xfrm>
            <a:off x="585789" y="695327"/>
            <a:ext cx="3393281" cy="4648198"/>
          </a:xfrm>
        </p:spPr>
        <p:txBody>
          <a:bodyPr anchor="ctr">
            <a:normAutofit/>
          </a:bodyPr>
          <a:lstStyle/>
          <a:p>
            <a:r>
              <a:rPr lang="fi-FI" dirty="0" err="1"/>
              <a:t>Thoughts</a:t>
            </a:r>
            <a:r>
              <a:rPr lang="fi-FI" dirty="0"/>
              <a:t>? </a:t>
            </a:r>
            <a:br>
              <a:rPr lang="fi-FI" dirty="0"/>
            </a:br>
            <a:br>
              <a:rPr lang="fi-FI" dirty="0"/>
            </a:br>
            <a:r>
              <a:rPr lang="fi-FI" dirty="0" err="1"/>
              <a:t>Thank</a:t>
            </a:r>
            <a:r>
              <a:rPr lang="fi-FI" dirty="0"/>
              <a:t> </a:t>
            </a:r>
            <a:r>
              <a:rPr lang="fi-FI" dirty="0" err="1"/>
              <a:t>you</a:t>
            </a:r>
            <a:r>
              <a:rPr lang="fi-FI" dirty="0"/>
              <a:t>!</a:t>
            </a:r>
          </a:p>
        </p:txBody>
      </p:sp>
      <p:pic>
        <p:nvPicPr>
          <p:cNvPr id="8" name="Kuva 7" descr="Kuva, joka sisältää kohteen kukka, kasvi, puutarha&#10;&#10;Kuvaus luotu automaattisesti">
            <a:extLst>
              <a:ext uri="{FF2B5EF4-FFF2-40B4-BE49-F238E27FC236}">
                <a16:creationId xmlns:a16="http://schemas.microsoft.com/office/drawing/2014/main" id="{756B8AFD-31F6-4127-AC31-F1144800FB89}"/>
              </a:ext>
            </a:extLst>
          </p:cNvPr>
          <p:cNvPicPr>
            <a:picLocks noChangeAspect="1"/>
          </p:cNvPicPr>
          <p:nvPr/>
        </p:nvPicPr>
        <p:blipFill rotWithShape="1">
          <a:blip r:embed="rId2">
            <a:extLst>
              <a:ext uri="{28A0092B-C50C-407E-A947-70E740481C1C}">
                <a14:useLocalDpi xmlns:a14="http://schemas.microsoft.com/office/drawing/2010/main" val="0"/>
              </a:ext>
            </a:extLst>
          </a:blip>
          <a:srcRect l="24449" r="48884" b="-1"/>
          <a:stretch/>
        </p:blipFill>
        <p:spPr>
          <a:xfrm>
            <a:off x="4350544" y="514352"/>
            <a:ext cx="4558982" cy="5000624"/>
          </a:xfrm>
          <a:prstGeom prst="rect">
            <a:avLst/>
          </a:prstGeom>
          <a:noFill/>
        </p:spPr>
      </p:pic>
    </p:spTree>
    <p:extLst>
      <p:ext uri="{BB962C8B-B14F-4D97-AF65-F5344CB8AC3E}">
        <p14:creationId xmlns:p14="http://schemas.microsoft.com/office/powerpoint/2010/main" val="227211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69B7C3F-FDE1-46C8-911F-AD761AC09813}"/>
              </a:ext>
            </a:extLst>
          </p:cNvPr>
          <p:cNvPicPr>
            <a:picLocks noChangeAspect="1"/>
          </p:cNvPicPr>
          <p:nvPr/>
        </p:nvPicPr>
        <p:blipFill>
          <a:blip r:embed="rId2"/>
          <a:stretch>
            <a:fillRect/>
          </a:stretch>
        </p:blipFill>
        <p:spPr>
          <a:xfrm>
            <a:off x="618035" y="1374691"/>
            <a:ext cx="3541461" cy="3682493"/>
          </a:xfrm>
          <a:prstGeom prst="rect">
            <a:avLst/>
          </a:prstGeom>
        </p:spPr>
      </p:pic>
      <p:sp>
        <p:nvSpPr>
          <p:cNvPr id="13318" name="Text Box 7"/>
          <p:cNvSpPr txBox="1">
            <a:spLocks noChangeArrowheads="1"/>
          </p:cNvSpPr>
          <p:nvPr/>
        </p:nvSpPr>
        <p:spPr bwMode="auto">
          <a:xfrm>
            <a:off x="4836729" y="1208248"/>
            <a:ext cx="4050450" cy="4893647"/>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1200" b="1" i="0" dirty="0">
                <a:solidFill>
                  <a:srgbClr val="3E3E3E"/>
                </a:solidFill>
                <a:effectLst/>
                <a:latin typeface="Arial" panose="020B0604020202020204" pitchFamily="34" charset="0"/>
                <a:cs typeface="Arial" panose="020B0604020202020204" pitchFamily="34" charset="0"/>
              </a:rPr>
              <a:t>SASKY Municipal Education and Training Consortium </a:t>
            </a:r>
            <a:r>
              <a:rPr lang="fi-FI" sz="1200" b="0" i="0" dirty="0">
                <a:solidFill>
                  <a:srgbClr val="000000"/>
                </a:solidFill>
                <a:effectLst/>
                <a:latin typeface="Arial" panose="020B0604020202020204" pitchFamily="34" charset="0"/>
                <a:cs typeface="Arial" panose="020B0604020202020204" pitchFamily="34" charset="0"/>
              </a:rPr>
              <a:t>1 </a:t>
            </a:r>
            <a:r>
              <a:rPr lang="fi-FI" sz="1200" b="0" i="0" dirty="0" err="1">
                <a:solidFill>
                  <a:srgbClr val="000000"/>
                </a:solidFill>
                <a:effectLst/>
                <a:latin typeface="Arial" panose="020B0604020202020204" pitchFamily="34" charset="0"/>
                <a:cs typeface="Arial" panose="020B0604020202020204" pitchFamily="34" charset="0"/>
              </a:rPr>
              <a:t>January</a:t>
            </a:r>
            <a:r>
              <a:rPr lang="fi-FI" sz="1200" b="0" i="0" dirty="0">
                <a:solidFill>
                  <a:srgbClr val="000000"/>
                </a:solidFill>
                <a:effectLst/>
                <a:latin typeface="Arial" panose="020B0604020202020204" pitchFamily="34" charset="0"/>
                <a:cs typeface="Arial" panose="020B0604020202020204" pitchFamily="34" charset="0"/>
              </a:rPr>
              <a:t> 2022</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13. </a:t>
            </a:r>
            <a:r>
              <a:rPr lang="fi-FI" sz="1200" b="0" i="0" dirty="0" err="1">
                <a:solidFill>
                  <a:srgbClr val="000000"/>
                </a:solidFill>
                <a:effectLst/>
                <a:latin typeface="Arial" panose="020B0604020202020204" pitchFamily="34" charset="0"/>
                <a:cs typeface="Arial" panose="020B0604020202020204" pitchFamily="34" charset="0"/>
              </a:rPr>
              <a:t>largest</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vocational</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education</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training</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provider</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Vocational</a:t>
            </a:r>
            <a:r>
              <a:rPr lang="fi-FI" sz="1200" b="0" i="0" dirty="0">
                <a:solidFill>
                  <a:srgbClr val="000000"/>
                </a:solidFill>
                <a:effectLst/>
                <a:latin typeface="Arial" panose="020B0604020202020204" pitchFamily="34" charset="0"/>
                <a:cs typeface="Arial" panose="020B0604020202020204" pitchFamily="34" charset="0"/>
              </a:rPr>
              <a:t> Institute Iisakki</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Huittinen </a:t>
            </a:r>
            <a:r>
              <a:rPr lang="fi-FI" sz="1200" b="0" i="0" dirty="0" err="1">
                <a:solidFill>
                  <a:srgbClr val="000000"/>
                </a:solidFill>
                <a:effectLst/>
                <a:latin typeface="Arial" panose="020B0604020202020204" pitchFamily="34" charset="0"/>
                <a:cs typeface="Arial" panose="020B0604020202020204" pitchFamily="34" charset="0"/>
              </a:rPr>
              <a:t>Vocational</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Entrepreneurial</a:t>
            </a:r>
            <a:r>
              <a:rPr lang="fi-FI" sz="1200" b="0" i="0" dirty="0">
                <a:solidFill>
                  <a:srgbClr val="000000"/>
                </a:solidFill>
                <a:effectLst/>
                <a:latin typeface="Arial" panose="020B0604020202020204" pitchFamily="34" charset="0"/>
                <a:cs typeface="Arial" panose="020B0604020202020204" pitchFamily="34" charset="0"/>
              </a:rPr>
              <a:t> College</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Ikaalinen School of Business</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Ikaalinen School of </a:t>
            </a:r>
            <a:r>
              <a:rPr lang="fi-FI" sz="1200" b="0" i="0" dirty="0" err="1">
                <a:solidFill>
                  <a:srgbClr val="000000"/>
                </a:solidFill>
                <a:effectLst/>
                <a:latin typeface="Arial" panose="020B0604020202020204" pitchFamily="34" charset="0"/>
                <a:cs typeface="Arial" panose="020B0604020202020204" pitchFamily="34" charset="0"/>
              </a:rPr>
              <a:t>Crafts</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Arts</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Innovation Centre Voimarinne</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Karkun School of </a:t>
            </a:r>
            <a:r>
              <a:rPr lang="fi-FI" sz="1200" b="0" i="0" dirty="0" err="1">
                <a:solidFill>
                  <a:srgbClr val="000000"/>
                </a:solidFill>
                <a:effectLst/>
                <a:latin typeface="Arial" panose="020B0604020202020204" pitchFamily="34" charset="0"/>
                <a:cs typeface="Arial" panose="020B0604020202020204" pitchFamily="34" charset="0"/>
              </a:rPr>
              <a:t>Household</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Social</a:t>
            </a:r>
            <a:r>
              <a:rPr lang="fi-FI" sz="1200" b="0" i="0" dirty="0">
                <a:solidFill>
                  <a:srgbClr val="000000"/>
                </a:solidFill>
                <a:effectLst/>
                <a:latin typeface="Arial" panose="020B0604020202020204" pitchFamily="34" charset="0"/>
                <a:cs typeface="Arial" panose="020B0604020202020204" pitchFamily="34" charset="0"/>
              </a:rPr>
              <a:t> </a:t>
            </a:r>
            <a:r>
              <a:rPr lang="fi-FI" sz="1200" b="0" i="0" dirty="0" err="1">
                <a:solidFill>
                  <a:srgbClr val="000000"/>
                </a:solidFill>
                <a:effectLst/>
                <a:latin typeface="Arial" panose="020B0604020202020204" pitchFamily="34" charset="0"/>
                <a:cs typeface="Arial" panose="020B0604020202020204" pitchFamily="34" charset="0"/>
              </a:rPr>
              <a:t>Affairs</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Mänttä </a:t>
            </a:r>
            <a:r>
              <a:rPr lang="fi-FI" sz="1200" b="0" i="0" dirty="0" err="1">
                <a:solidFill>
                  <a:srgbClr val="000000"/>
                </a:solidFill>
                <a:effectLst/>
                <a:latin typeface="Arial" panose="020B0604020202020204" pitchFamily="34" charset="0"/>
                <a:cs typeface="Arial" panose="020B0604020202020204" pitchFamily="34" charset="0"/>
              </a:rPr>
              <a:t>Region</a:t>
            </a:r>
            <a:r>
              <a:rPr lang="fi-FI" sz="1200" b="0" i="0" dirty="0">
                <a:solidFill>
                  <a:srgbClr val="000000"/>
                </a:solidFill>
                <a:effectLst/>
                <a:latin typeface="Arial" panose="020B0604020202020204" pitchFamily="34" charset="0"/>
                <a:cs typeface="Arial" panose="020B0604020202020204" pitchFamily="34" charset="0"/>
              </a:rPr>
              <a:t> Training Centre</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Tampere </a:t>
            </a:r>
            <a:r>
              <a:rPr lang="fi-FI" sz="1200" b="0" i="0" dirty="0" err="1">
                <a:solidFill>
                  <a:srgbClr val="000000"/>
                </a:solidFill>
                <a:effectLst/>
                <a:latin typeface="Arial" panose="020B0604020202020204" pitchFamily="34" charset="0"/>
                <a:cs typeface="Arial" panose="020B0604020202020204" pitchFamily="34" charset="0"/>
              </a:rPr>
              <a:t>Vocational</a:t>
            </a:r>
            <a:r>
              <a:rPr lang="fi-FI" sz="1200" b="0" i="0" dirty="0">
                <a:solidFill>
                  <a:srgbClr val="000000"/>
                </a:solidFill>
                <a:effectLst/>
                <a:latin typeface="Arial" panose="020B0604020202020204" pitchFamily="34" charset="0"/>
                <a:cs typeface="Arial" panose="020B0604020202020204" pitchFamily="34" charset="0"/>
              </a:rPr>
              <a:t> College for Services 1 </a:t>
            </a:r>
            <a:r>
              <a:rPr lang="fi-FI" sz="1200" b="0" i="0" dirty="0" err="1">
                <a:solidFill>
                  <a:srgbClr val="000000"/>
                </a:solidFill>
                <a:effectLst/>
                <a:latin typeface="Arial" panose="020B0604020202020204" pitchFamily="34" charset="0"/>
                <a:cs typeface="Arial" panose="020B0604020202020204" pitchFamily="34" charset="0"/>
              </a:rPr>
              <a:t>January</a:t>
            </a:r>
            <a:r>
              <a:rPr lang="fi-FI" sz="1200" b="0" i="0" dirty="0">
                <a:solidFill>
                  <a:srgbClr val="000000"/>
                </a:solidFill>
                <a:effectLst/>
                <a:latin typeface="Arial" panose="020B0604020202020204" pitchFamily="34" charset="0"/>
                <a:cs typeface="Arial" panose="020B0604020202020204" pitchFamily="34" charset="0"/>
              </a:rPr>
              <a:t> 2017</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Tyrvää School of </a:t>
            </a:r>
            <a:r>
              <a:rPr lang="fi-FI" sz="1200" b="0" i="0" dirty="0" err="1">
                <a:solidFill>
                  <a:srgbClr val="000000"/>
                </a:solidFill>
                <a:effectLst/>
                <a:latin typeface="Arial" panose="020B0604020202020204" pitchFamily="34" charset="0"/>
                <a:cs typeface="Arial" panose="020B0604020202020204" pitchFamily="34" charset="0"/>
              </a:rPr>
              <a:t>Crafts</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Arts</a:t>
            </a: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Vammala </a:t>
            </a:r>
            <a:r>
              <a:rPr lang="fi-FI" sz="1200" b="0" i="0" dirty="0" err="1">
                <a:solidFill>
                  <a:srgbClr val="000000"/>
                </a:solidFill>
                <a:effectLst/>
                <a:latin typeface="Arial" panose="020B0604020202020204" pitchFamily="34" charset="0"/>
                <a:cs typeface="Arial" panose="020B0604020202020204" pitchFamily="34" charset="0"/>
              </a:rPr>
              <a:t>Vocational</a:t>
            </a:r>
            <a:r>
              <a:rPr lang="fi-FI" sz="1200" b="0" i="0" dirty="0">
                <a:solidFill>
                  <a:srgbClr val="000000"/>
                </a:solidFill>
                <a:effectLst/>
                <a:latin typeface="Arial" panose="020B0604020202020204" pitchFamily="34" charset="0"/>
                <a:cs typeface="Arial" panose="020B0604020202020204" pitchFamily="34" charset="0"/>
              </a:rPr>
              <a:t> School</a:t>
            </a:r>
          </a:p>
          <a:p>
            <a:pPr marL="171450" indent="-171450" algn="l">
              <a:buFont typeface="Arial" panose="020B0604020202020204" pitchFamily="34" charset="0"/>
              <a:buChar char="•"/>
            </a:pPr>
            <a:endParaRPr lang="fi-FI" sz="1200" dirty="0">
              <a:solidFill>
                <a:srgbClr val="00000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err="1">
                <a:solidFill>
                  <a:srgbClr val="000000"/>
                </a:solidFill>
                <a:effectLst/>
                <a:latin typeface="Arial" panose="020B0604020202020204" pitchFamily="34" charset="0"/>
                <a:cs typeface="Arial" panose="020B0604020202020204" pitchFamily="34" charset="0"/>
              </a:rPr>
              <a:t>Apprenticeship</a:t>
            </a:r>
            <a:r>
              <a:rPr lang="fi-FI" sz="1200" b="0" i="0" dirty="0">
                <a:solidFill>
                  <a:srgbClr val="000000"/>
                </a:solidFill>
                <a:effectLst/>
                <a:latin typeface="Arial" panose="020B0604020202020204" pitchFamily="34" charset="0"/>
                <a:cs typeface="Arial" panose="020B0604020202020204" pitchFamily="34" charset="0"/>
              </a:rPr>
              <a:t> and </a:t>
            </a:r>
            <a:r>
              <a:rPr lang="fi-FI" sz="1200" b="0" i="0" dirty="0" err="1">
                <a:solidFill>
                  <a:srgbClr val="000000"/>
                </a:solidFill>
                <a:effectLst/>
                <a:latin typeface="Arial" panose="020B0604020202020204" pitchFamily="34" charset="0"/>
                <a:cs typeface="Arial" panose="020B0604020202020204" pitchFamily="34" charset="0"/>
              </a:rPr>
              <a:t>working</a:t>
            </a:r>
            <a:r>
              <a:rPr lang="fi-FI" sz="1200" b="0" i="0" dirty="0">
                <a:solidFill>
                  <a:srgbClr val="000000"/>
                </a:solidFill>
                <a:effectLst/>
                <a:latin typeface="Arial" panose="020B0604020202020204" pitchFamily="34" charset="0"/>
                <a:cs typeface="Arial" panose="020B0604020202020204" pitchFamily="34" charset="0"/>
              </a:rPr>
              <a:t> life </a:t>
            </a:r>
            <a:r>
              <a:rPr lang="fi-FI" sz="1200" b="0" i="0" dirty="0" err="1">
                <a:solidFill>
                  <a:srgbClr val="000000"/>
                </a:solidFill>
                <a:effectLst/>
                <a:latin typeface="Arial" panose="020B0604020202020204" pitchFamily="34" charset="0"/>
                <a:cs typeface="Arial" panose="020B0604020202020204" pitchFamily="34" charset="0"/>
              </a:rPr>
              <a:t>services</a:t>
            </a:r>
            <a:endParaRPr lang="fi-FI" sz="1200" b="0"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Extended apprenticeship training</a:t>
            </a:r>
          </a:p>
          <a:p>
            <a:pPr marL="171450" indent="-171450" algn="l">
              <a:buFont typeface="Arial" panose="020B0604020202020204" pitchFamily="34" charset="0"/>
              <a:buChar char="•"/>
            </a:pPr>
            <a:r>
              <a:rPr lang="en-US" sz="1200" b="0" i="0" dirty="0" err="1">
                <a:solidFill>
                  <a:srgbClr val="000000"/>
                </a:solidFill>
                <a:effectLst/>
                <a:latin typeface="Arial" panose="020B0604020202020204" pitchFamily="34" charset="0"/>
                <a:cs typeface="Arial" panose="020B0604020202020204" pitchFamily="34" charset="0"/>
              </a:rPr>
              <a:t>Labour</a:t>
            </a:r>
            <a:r>
              <a:rPr lang="en-US" sz="1200" b="0" i="0" dirty="0">
                <a:solidFill>
                  <a:srgbClr val="000000"/>
                </a:solidFill>
                <a:effectLst/>
                <a:latin typeface="Arial" panose="020B0604020202020204" pitchFamily="34" charset="0"/>
                <a:cs typeface="Arial" panose="020B0604020202020204" pitchFamily="34" charset="0"/>
              </a:rPr>
              <a:t> market training</a:t>
            </a:r>
          </a:p>
          <a:p>
            <a:pPr marL="171450" indent="-171450" algn="l">
              <a:buFont typeface="Arial" panose="020B0604020202020204" pitchFamily="34" charset="0"/>
              <a:buChar char="•"/>
            </a:pPr>
            <a:r>
              <a:rPr lang="en-US" sz="1200" b="0" i="0" dirty="0">
                <a:solidFill>
                  <a:srgbClr val="000000"/>
                </a:solidFill>
                <a:effectLst/>
                <a:latin typeface="Arial" panose="020B0604020202020204" pitchFamily="34" charset="0"/>
                <a:cs typeface="Arial" panose="020B0604020202020204" pitchFamily="34" charset="0"/>
              </a:rPr>
              <a:t>Prison education</a:t>
            </a:r>
          </a:p>
          <a:p>
            <a:pPr defTabSz="685800" eaLnBrk="1" fontAlgn="base" hangingPunct="1">
              <a:spcBef>
                <a:spcPct val="0"/>
              </a:spcBef>
              <a:spcAft>
                <a:spcPct val="0"/>
              </a:spcAft>
              <a:defRPr/>
            </a:pPr>
            <a:endParaRPr lang="fi-FI" sz="1200" b="1" spc="75" dirty="0">
              <a:solidFill>
                <a:srgbClr val="000000"/>
              </a:solidFill>
              <a:latin typeface="Arial" charset="0"/>
            </a:endParaRPr>
          </a:p>
          <a:p>
            <a:pPr algn="l"/>
            <a:r>
              <a:rPr lang="fi-FI" sz="1200" b="1" i="0" dirty="0">
                <a:solidFill>
                  <a:srgbClr val="000000"/>
                </a:solidFill>
                <a:effectLst/>
                <a:latin typeface="Arial" panose="020B0604020202020204" pitchFamily="34" charset="0"/>
                <a:cs typeface="Arial" panose="020B0604020202020204" pitchFamily="34" charset="0"/>
              </a:rPr>
              <a:t>Providers of general </a:t>
            </a:r>
            <a:r>
              <a:rPr lang="fi-FI" sz="1200" b="1" i="0" dirty="0" err="1">
                <a:solidFill>
                  <a:srgbClr val="000000"/>
                </a:solidFill>
                <a:effectLst/>
                <a:latin typeface="Arial" panose="020B0604020202020204" pitchFamily="34" charset="0"/>
                <a:cs typeface="Arial" panose="020B0604020202020204" pitchFamily="34" charset="0"/>
              </a:rPr>
              <a:t>education</a:t>
            </a:r>
            <a:endParaRPr lang="fi-FI" sz="1200" b="1" i="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Petäjä Academy</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Pirkanmaa </a:t>
            </a:r>
            <a:r>
              <a:rPr lang="fi-FI" sz="1200" b="0" i="0" dirty="0" err="1">
                <a:solidFill>
                  <a:srgbClr val="000000"/>
                </a:solidFill>
                <a:effectLst/>
                <a:latin typeface="Arial" panose="020B0604020202020204" pitchFamily="34" charset="0"/>
                <a:cs typeface="Arial" panose="020B0604020202020204" pitchFamily="34" charset="0"/>
              </a:rPr>
              <a:t>Adult</a:t>
            </a:r>
            <a:r>
              <a:rPr lang="fi-FI" sz="1200" b="0" i="0" dirty="0">
                <a:solidFill>
                  <a:srgbClr val="000000"/>
                </a:solidFill>
                <a:effectLst/>
                <a:latin typeface="Arial" panose="020B0604020202020204" pitchFamily="34" charset="0"/>
                <a:cs typeface="Arial" panose="020B0604020202020204" pitchFamily="34" charset="0"/>
              </a:rPr>
              <a:t> School</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Ikaalinen </a:t>
            </a:r>
            <a:r>
              <a:rPr lang="fi-FI" sz="1200" b="0" i="0" dirty="0" err="1">
                <a:solidFill>
                  <a:srgbClr val="000000"/>
                </a:solidFill>
                <a:effectLst/>
                <a:latin typeface="Arial" panose="020B0604020202020204" pitchFamily="34" charset="0"/>
                <a:cs typeface="Arial" panose="020B0604020202020204" pitchFamily="34" charset="0"/>
              </a:rPr>
              <a:t>High</a:t>
            </a:r>
            <a:r>
              <a:rPr lang="fi-FI" sz="1200" b="0" i="0" dirty="0">
                <a:solidFill>
                  <a:srgbClr val="000000"/>
                </a:solidFill>
                <a:effectLst/>
                <a:latin typeface="Arial" panose="020B0604020202020204" pitchFamily="34" charset="0"/>
                <a:cs typeface="Arial" panose="020B0604020202020204" pitchFamily="34" charset="0"/>
              </a:rPr>
              <a:t> School 1.1.2020</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Ruovesi Upper </a:t>
            </a:r>
            <a:r>
              <a:rPr lang="fi-FI" sz="1200" b="0" i="0" dirty="0" err="1">
                <a:solidFill>
                  <a:srgbClr val="000000"/>
                </a:solidFill>
                <a:effectLst/>
                <a:latin typeface="Arial" panose="020B0604020202020204" pitchFamily="34" charset="0"/>
                <a:cs typeface="Arial" panose="020B0604020202020204" pitchFamily="34" charset="0"/>
              </a:rPr>
              <a:t>Secondary</a:t>
            </a:r>
            <a:r>
              <a:rPr lang="fi-FI" sz="1200" b="0" i="0" dirty="0">
                <a:solidFill>
                  <a:srgbClr val="000000"/>
                </a:solidFill>
                <a:effectLst/>
                <a:latin typeface="Arial" panose="020B0604020202020204" pitchFamily="34" charset="0"/>
                <a:cs typeface="Arial" panose="020B0604020202020204" pitchFamily="34" charset="0"/>
              </a:rPr>
              <a:t> School 1.8.2016</a:t>
            </a:r>
          </a:p>
          <a:p>
            <a:pPr marL="171450" indent="-171450" algn="l">
              <a:buFont typeface="Arial" panose="020B0604020202020204" pitchFamily="34" charset="0"/>
              <a:buChar char="•"/>
            </a:pPr>
            <a:r>
              <a:rPr lang="fi-FI" sz="1200" b="0" i="0" dirty="0">
                <a:solidFill>
                  <a:srgbClr val="000000"/>
                </a:solidFill>
                <a:effectLst/>
                <a:latin typeface="Arial" panose="020B0604020202020204" pitchFamily="34" charset="0"/>
                <a:cs typeface="Arial" panose="020B0604020202020204" pitchFamily="34" charset="0"/>
              </a:rPr>
              <a:t>Upper Satakunta Music Institute</a:t>
            </a:r>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28346"/>
            <a:ext cx="1228725" cy="942975"/>
          </a:xfrm>
          <a:prstGeom prst="rect">
            <a:avLst/>
          </a:prstGeom>
        </p:spPr>
      </p:pic>
      <p:sp>
        <p:nvSpPr>
          <p:cNvPr id="69642" name="Text Box 13"/>
          <p:cNvSpPr txBox="1">
            <a:spLocks noChangeArrowheads="1"/>
          </p:cNvSpPr>
          <p:nvPr/>
        </p:nvSpPr>
        <p:spPr bwMode="auto">
          <a:xfrm>
            <a:off x="143508" y="3599045"/>
            <a:ext cx="1166813" cy="5078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800" eaLnBrk="1" fontAlgn="base" hangingPunct="1">
              <a:spcBef>
                <a:spcPct val="0"/>
              </a:spcBef>
              <a:spcAft>
                <a:spcPct val="0"/>
              </a:spcAft>
              <a:defRPr/>
            </a:pPr>
            <a:r>
              <a:rPr lang="fi-FI" sz="900" b="1" dirty="0">
                <a:solidFill>
                  <a:srgbClr val="000000"/>
                </a:solidFill>
                <a:latin typeface="Arial" pitchFamily="34" charset="0"/>
              </a:rPr>
              <a:t>Voimarinne</a:t>
            </a:r>
          </a:p>
          <a:p>
            <a:pPr defTabSz="685800" eaLnBrk="1" fontAlgn="base" hangingPunct="1">
              <a:spcBef>
                <a:spcPct val="0"/>
              </a:spcBef>
              <a:spcAft>
                <a:spcPct val="0"/>
              </a:spcAft>
              <a:defRPr/>
            </a:pPr>
            <a:r>
              <a:rPr lang="fi-FI" sz="900" b="1" u="sng" dirty="0">
                <a:solidFill>
                  <a:srgbClr val="000000"/>
                </a:solidFill>
                <a:latin typeface="Arial" pitchFamily="34" charset="0"/>
                <a:hlinkClick r:id="rId4"/>
              </a:rPr>
              <a:t>www.voimarinne.fi</a:t>
            </a:r>
            <a:endParaRPr lang="fi-FI" sz="900" b="1" u="sng" dirty="0">
              <a:solidFill>
                <a:srgbClr val="000000"/>
              </a:solidFill>
              <a:latin typeface="Arial" pitchFamily="34" charset="0"/>
            </a:endParaRPr>
          </a:p>
        </p:txBody>
      </p:sp>
      <p:sp>
        <p:nvSpPr>
          <p:cNvPr id="11" name="Line 12"/>
          <p:cNvSpPr>
            <a:spLocks noChangeShapeType="1"/>
          </p:cNvSpPr>
          <p:nvPr/>
        </p:nvSpPr>
        <p:spPr bwMode="auto">
          <a:xfrm>
            <a:off x="1130612" y="4000259"/>
            <a:ext cx="336259" cy="5400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fi-FI" sz="1350" kern="0" dirty="0">
              <a:solidFill>
                <a:sysClr val="windowText" lastClr="000000"/>
              </a:solidFill>
              <a:latin typeface="Calibri" pitchFamily="34" charset="0"/>
              <a:cs typeface="Arial" charset="0"/>
            </a:endParaRPr>
          </a:p>
        </p:txBody>
      </p:sp>
      <p:sp>
        <p:nvSpPr>
          <p:cNvPr id="9" name="Line 16"/>
          <p:cNvSpPr>
            <a:spLocks noChangeShapeType="1"/>
          </p:cNvSpPr>
          <p:nvPr/>
        </p:nvSpPr>
        <p:spPr bwMode="auto">
          <a:xfrm flipH="1" flipV="1">
            <a:off x="3601867" y="2768725"/>
            <a:ext cx="258521" cy="132566"/>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defRPr/>
            </a:pPr>
            <a:endParaRPr lang="fi-FI" sz="1350" kern="0" dirty="0">
              <a:solidFill>
                <a:sysClr val="windowText" lastClr="000000"/>
              </a:solidFill>
              <a:latin typeface="Calibri" pitchFamily="34" charset="0"/>
              <a:cs typeface="Arial" charset="0"/>
            </a:endParaRPr>
          </a:p>
        </p:txBody>
      </p:sp>
      <p:sp>
        <p:nvSpPr>
          <p:cNvPr id="69640" name="Text Box 15"/>
          <p:cNvSpPr txBox="1">
            <a:spLocks noChangeArrowheads="1"/>
          </p:cNvSpPr>
          <p:nvPr/>
        </p:nvSpPr>
        <p:spPr bwMode="auto">
          <a:xfrm>
            <a:off x="3877866" y="2768726"/>
            <a:ext cx="694135" cy="78483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685800" eaLnBrk="1" fontAlgn="base" hangingPunct="1">
              <a:spcBef>
                <a:spcPct val="0"/>
              </a:spcBef>
              <a:spcAft>
                <a:spcPct val="0"/>
              </a:spcAft>
              <a:defRPr/>
            </a:pPr>
            <a:r>
              <a:rPr lang="fi-FI" sz="900" b="1" dirty="0">
                <a:solidFill>
                  <a:srgbClr val="000000"/>
                </a:solidFill>
                <a:latin typeface="Arial" pitchFamily="34" charset="0"/>
              </a:rPr>
              <a:t>Vankila-</a:t>
            </a:r>
          </a:p>
          <a:p>
            <a:pPr defTabSz="685800" eaLnBrk="1" fontAlgn="base" hangingPunct="1">
              <a:spcBef>
                <a:spcPct val="0"/>
              </a:spcBef>
              <a:spcAft>
                <a:spcPct val="0"/>
              </a:spcAft>
              <a:defRPr/>
            </a:pPr>
            <a:r>
              <a:rPr lang="fi-FI" sz="900" b="1" dirty="0">
                <a:solidFill>
                  <a:srgbClr val="000000"/>
                </a:solidFill>
                <a:latin typeface="Arial" pitchFamily="34" charset="0"/>
              </a:rPr>
              <a:t>opetus /</a:t>
            </a:r>
          </a:p>
          <a:p>
            <a:pPr defTabSz="685800" eaLnBrk="1" fontAlgn="base" hangingPunct="1">
              <a:spcBef>
                <a:spcPct val="0"/>
              </a:spcBef>
              <a:spcAft>
                <a:spcPct val="0"/>
              </a:spcAft>
              <a:defRPr/>
            </a:pPr>
            <a:r>
              <a:rPr lang="fi-FI" sz="900" b="1" dirty="0">
                <a:solidFill>
                  <a:srgbClr val="000000"/>
                </a:solidFill>
                <a:latin typeface="Arial" pitchFamily="34" charset="0"/>
              </a:rPr>
              <a:t>Vilppulan </a:t>
            </a:r>
          </a:p>
          <a:p>
            <a:pPr defTabSz="685800" eaLnBrk="1" fontAlgn="base" hangingPunct="1">
              <a:spcBef>
                <a:spcPct val="0"/>
              </a:spcBef>
              <a:spcAft>
                <a:spcPct val="0"/>
              </a:spcAft>
              <a:defRPr/>
            </a:pPr>
            <a:r>
              <a:rPr lang="fi-FI" sz="900" b="1" dirty="0">
                <a:solidFill>
                  <a:srgbClr val="000000"/>
                </a:solidFill>
                <a:latin typeface="Arial" pitchFamily="34" charset="0"/>
              </a:rPr>
              <a:t>vankila</a:t>
            </a:r>
          </a:p>
        </p:txBody>
      </p:sp>
      <p:pic>
        <p:nvPicPr>
          <p:cNvPr id="5" name="Kuva 4">
            <a:extLst>
              <a:ext uri="{FF2B5EF4-FFF2-40B4-BE49-F238E27FC236}">
                <a16:creationId xmlns:a16="http://schemas.microsoft.com/office/drawing/2014/main" id="{3D88627A-57D6-4EF7-A6A3-9A82838F0F2B}"/>
              </a:ext>
            </a:extLst>
          </p:cNvPr>
          <p:cNvPicPr>
            <a:picLocks noChangeAspect="1"/>
          </p:cNvPicPr>
          <p:nvPr/>
        </p:nvPicPr>
        <p:blipFill>
          <a:blip r:embed="rId5"/>
          <a:stretch>
            <a:fillRect/>
          </a:stretch>
        </p:blipFill>
        <p:spPr>
          <a:xfrm>
            <a:off x="1709682" y="3170918"/>
            <a:ext cx="108012" cy="108012"/>
          </a:xfrm>
          <a:prstGeom prst="rect">
            <a:avLst/>
          </a:prstGeom>
        </p:spPr>
      </p:pic>
      <p:pic>
        <p:nvPicPr>
          <p:cNvPr id="14" name="Kuva 13">
            <a:extLst>
              <a:ext uri="{FF2B5EF4-FFF2-40B4-BE49-F238E27FC236}">
                <a16:creationId xmlns:a16="http://schemas.microsoft.com/office/drawing/2014/main" id="{A6D022B8-C9D8-4CC3-89B4-152B75663AA4}"/>
              </a:ext>
            </a:extLst>
          </p:cNvPr>
          <p:cNvPicPr>
            <a:picLocks noChangeAspect="1"/>
          </p:cNvPicPr>
          <p:nvPr/>
        </p:nvPicPr>
        <p:blipFill>
          <a:blip r:embed="rId5"/>
          <a:stretch>
            <a:fillRect/>
          </a:stretch>
        </p:blipFill>
        <p:spPr>
          <a:xfrm>
            <a:off x="2911379" y="2793279"/>
            <a:ext cx="108012" cy="108012"/>
          </a:xfrm>
          <a:prstGeom prst="rect">
            <a:avLst/>
          </a:prstGeom>
        </p:spPr>
      </p:pic>
      <p:sp>
        <p:nvSpPr>
          <p:cNvPr id="6" name="Dian numeron paikkamerkki 5">
            <a:extLst>
              <a:ext uri="{FF2B5EF4-FFF2-40B4-BE49-F238E27FC236}">
                <a16:creationId xmlns:a16="http://schemas.microsoft.com/office/drawing/2014/main" id="{850829DF-27CD-405A-8B8F-060944E4007D}"/>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2</a:t>
            </a:fld>
            <a:endParaRPr lang="fi-FI" sz="675" dirty="0">
              <a:solidFill>
                <a:srgbClr val="000000">
                  <a:tint val="75000"/>
                </a:srgbClr>
              </a:solidFill>
              <a:latin typeface="Arial"/>
              <a:cs typeface="+mn-cs"/>
            </a:endParaRPr>
          </a:p>
        </p:txBody>
      </p:sp>
    </p:spTree>
    <p:extLst>
      <p:ext uri="{BB962C8B-B14F-4D97-AF65-F5344CB8AC3E}">
        <p14:creationId xmlns:p14="http://schemas.microsoft.com/office/powerpoint/2010/main" val="11645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6"/>
          <p:cNvSpPr txBox="1">
            <a:spLocks noGrp="1" noChangeArrowheads="1"/>
          </p:cNvSpPr>
          <p:nvPr/>
        </p:nvSpPr>
        <p:spPr bwMode="auto">
          <a:xfrm>
            <a:off x="6057900" y="5541169"/>
            <a:ext cx="1600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defTabSz="685800" eaLnBrk="1" fontAlgn="base" hangingPunct="1">
              <a:spcBef>
                <a:spcPct val="0"/>
              </a:spcBef>
              <a:spcAft>
                <a:spcPct val="0"/>
              </a:spcAft>
              <a:defRPr/>
            </a:pPr>
            <a:endParaRPr lang="fi-FI" sz="1050" dirty="0">
              <a:solidFill>
                <a:srgbClr val="000000"/>
              </a:solidFill>
              <a:latin typeface="Arial" pitchFamily="34" charset="0"/>
            </a:endParaRPr>
          </a:p>
        </p:txBody>
      </p:sp>
      <p:sp>
        <p:nvSpPr>
          <p:cNvPr id="72710" name="Rectangle 3"/>
          <p:cNvSpPr>
            <a:spLocks noChangeArrowheads="1"/>
          </p:cNvSpPr>
          <p:nvPr/>
        </p:nvSpPr>
        <p:spPr bwMode="auto">
          <a:xfrm>
            <a:off x="872589" y="785563"/>
            <a:ext cx="739882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eaLnBrk="0" fontAlgn="base" hangingPunct="0">
              <a:lnSpc>
                <a:spcPct val="80000"/>
              </a:lnSpc>
              <a:spcBef>
                <a:spcPct val="20000"/>
              </a:spcBef>
              <a:spcAft>
                <a:spcPct val="0"/>
              </a:spcAft>
              <a:defRPr/>
            </a:pPr>
            <a:r>
              <a:rPr lang="en-US" sz="2800" b="1" i="0" dirty="0">
                <a:effectLst/>
                <a:latin typeface="Arial" panose="020B0604020202020204" pitchFamily="34" charset="0"/>
                <a:cs typeface="Arial" panose="020B0604020202020204" pitchFamily="34" charset="0"/>
              </a:rPr>
              <a:t>SASKY Municipal Education and Training Consortium in numbers in 2022</a:t>
            </a:r>
            <a:endParaRPr lang="fi-FI" sz="2625" b="1" dirty="0">
              <a:latin typeface="Arial" pitchFamily="34" charset="0"/>
              <a:cs typeface="Arial" pitchFamily="34" charset="0"/>
            </a:endParaRPr>
          </a:p>
        </p:txBody>
      </p:sp>
      <p:graphicFrame>
        <p:nvGraphicFramePr>
          <p:cNvPr id="6" name="Kaaviokuva 5">
            <a:extLst>
              <a:ext uri="{FF2B5EF4-FFF2-40B4-BE49-F238E27FC236}">
                <a16:creationId xmlns:a16="http://schemas.microsoft.com/office/drawing/2014/main" id="{2E05748E-660B-4887-A34C-03E1CF276010}"/>
              </a:ext>
            </a:extLst>
          </p:cNvPr>
          <p:cNvGraphicFramePr/>
          <p:nvPr>
            <p:extLst>
              <p:ext uri="{D42A27DB-BD31-4B8C-83A1-F6EECF244321}">
                <p14:modId xmlns:p14="http://schemas.microsoft.com/office/powerpoint/2010/main" val="1529838406"/>
              </p:ext>
            </p:extLst>
          </p:nvPr>
        </p:nvGraphicFramePr>
        <p:xfrm>
          <a:off x="1231386" y="1691203"/>
          <a:ext cx="6426714" cy="3973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an numeron paikkamerkki 2">
            <a:extLst>
              <a:ext uri="{FF2B5EF4-FFF2-40B4-BE49-F238E27FC236}">
                <a16:creationId xmlns:a16="http://schemas.microsoft.com/office/drawing/2014/main" id="{DCCD2C17-7016-485B-B96B-9151C1169D01}"/>
              </a:ext>
            </a:extLst>
          </p:cNvPr>
          <p:cNvSpPr>
            <a:spLocks noGrp="1"/>
          </p:cNvSpPr>
          <p:nvPr>
            <p:ph type="sldNum" sz="quarter" idx="12"/>
          </p:nvPr>
        </p:nvSpPr>
        <p:spPr/>
        <p:txBody>
          <a:bodyPr/>
          <a:lstStyle/>
          <a:p>
            <a:pPr defTabSz="685800">
              <a:defRPr/>
            </a:pPr>
            <a:fld id="{C6AD552A-CC95-40E6-9359-CD251698CFBA}" type="slidenum">
              <a:rPr lang="fi-FI" sz="675">
                <a:solidFill>
                  <a:srgbClr val="000000">
                    <a:tint val="75000"/>
                  </a:srgbClr>
                </a:solidFill>
                <a:latin typeface="Arial"/>
                <a:cs typeface="+mn-cs"/>
              </a:rPr>
              <a:pPr defTabSz="685800">
                <a:defRPr/>
              </a:pPr>
              <a:t>3</a:t>
            </a:fld>
            <a:endParaRPr lang="fi-FI" sz="675" dirty="0">
              <a:solidFill>
                <a:srgbClr val="000000">
                  <a:tint val="75000"/>
                </a:srgbClr>
              </a:solidFill>
              <a:latin typeface="Arial"/>
              <a:cs typeface="+mn-cs"/>
            </a:endParaRPr>
          </a:p>
        </p:txBody>
      </p:sp>
    </p:spTree>
    <p:extLst>
      <p:ext uri="{BB962C8B-B14F-4D97-AF65-F5344CB8AC3E}">
        <p14:creationId xmlns:p14="http://schemas.microsoft.com/office/powerpoint/2010/main" val="236061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5B95FE-98BF-48CB-A4F6-FE312282145E}"/>
              </a:ext>
            </a:extLst>
          </p:cNvPr>
          <p:cNvSpPr>
            <a:spLocks noGrp="1"/>
          </p:cNvSpPr>
          <p:nvPr>
            <p:ph type="title"/>
          </p:nvPr>
        </p:nvSpPr>
        <p:spPr/>
        <p:txBody>
          <a:bodyPr/>
          <a:lstStyle/>
          <a:p>
            <a:r>
              <a:rPr lang="fi-FI" dirty="0"/>
              <a:t>TURVA-project</a:t>
            </a:r>
          </a:p>
        </p:txBody>
      </p:sp>
      <p:sp>
        <p:nvSpPr>
          <p:cNvPr id="3" name="Sisällön paikkamerkki 2">
            <a:extLst>
              <a:ext uri="{FF2B5EF4-FFF2-40B4-BE49-F238E27FC236}">
                <a16:creationId xmlns:a16="http://schemas.microsoft.com/office/drawing/2014/main" id="{F1441B64-994F-42D2-84F6-C227B072AE22}"/>
              </a:ext>
            </a:extLst>
          </p:cNvPr>
          <p:cNvSpPr>
            <a:spLocks noGrp="1"/>
          </p:cNvSpPr>
          <p:nvPr>
            <p:ph sz="half" idx="1"/>
          </p:nvPr>
        </p:nvSpPr>
        <p:spPr>
          <a:xfrm>
            <a:off x="457200" y="1600200"/>
            <a:ext cx="8218800" cy="4525963"/>
          </a:xfrm>
        </p:spPr>
        <p:txBody>
          <a:bodyPr/>
          <a:lstStyle/>
          <a:p>
            <a:pPr marL="0" indent="0">
              <a:buNone/>
            </a:pPr>
            <a:endParaRPr lang="fi-FI" dirty="0"/>
          </a:p>
          <a:p>
            <a:pPr marL="0" indent="0" algn="l">
              <a:buNone/>
            </a:pPr>
            <a:r>
              <a:rPr lang="en-US" b="0" i="0" dirty="0">
                <a:solidFill>
                  <a:srgbClr val="000000"/>
                </a:solidFill>
                <a:effectLst/>
              </a:rPr>
              <a:t>OPH has awarded a grant of €169,500 to the project</a:t>
            </a:r>
          </a:p>
          <a:p>
            <a:pPr marL="0" indent="0" algn="l">
              <a:buNone/>
            </a:pPr>
            <a:r>
              <a:rPr lang="en-US" b="0" i="0" dirty="0">
                <a:solidFill>
                  <a:srgbClr val="000000"/>
                </a:solidFill>
                <a:effectLst/>
              </a:rPr>
              <a:t>Total approved net expenditure is €226,000</a:t>
            </a:r>
          </a:p>
          <a:p>
            <a:pPr marL="0" indent="0">
              <a:buNone/>
            </a:pPr>
            <a:endParaRPr lang="fi-FI" dirty="0"/>
          </a:p>
          <a:p>
            <a:pPr marL="0" indent="0" algn="l">
              <a:buNone/>
            </a:pPr>
            <a:r>
              <a:rPr lang="fi-FI" b="0" i="0" dirty="0">
                <a:solidFill>
                  <a:srgbClr val="000000"/>
                </a:solidFill>
                <a:effectLst/>
              </a:rPr>
              <a:t>OPH </a:t>
            </a:r>
            <a:r>
              <a:rPr lang="fi-FI" b="0" i="0" dirty="0" err="1">
                <a:solidFill>
                  <a:srgbClr val="000000"/>
                </a:solidFill>
                <a:effectLst/>
              </a:rPr>
              <a:t>grant</a:t>
            </a:r>
            <a:r>
              <a:rPr lang="fi-FI" b="0" i="0" dirty="0">
                <a:solidFill>
                  <a:srgbClr val="000000"/>
                </a:solidFill>
                <a:effectLst/>
              </a:rPr>
              <a:t> 75%</a:t>
            </a:r>
          </a:p>
          <a:p>
            <a:pPr marL="0" indent="0" algn="l">
              <a:buNone/>
            </a:pPr>
            <a:r>
              <a:rPr lang="fi-FI" b="0" i="0" dirty="0" err="1">
                <a:solidFill>
                  <a:srgbClr val="000000"/>
                </a:solidFill>
                <a:effectLst/>
              </a:rPr>
              <a:t>Own</a:t>
            </a:r>
            <a:r>
              <a:rPr lang="fi-FI" b="0" i="0" dirty="0">
                <a:solidFill>
                  <a:srgbClr val="000000"/>
                </a:solidFill>
                <a:effectLst/>
              </a:rPr>
              <a:t> </a:t>
            </a:r>
            <a:r>
              <a:rPr lang="fi-FI" b="0" i="0" dirty="0" err="1">
                <a:solidFill>
                  <a:srgbClr val="000000"/>
                </a:solidFill>
                <a:effectLst/>
              </a:rPr>
              <a:t>grant</a:t>
            </a:r>
            <a:r>
              <a:rPr lang="fi-FI" b="0" i="0" dirty="0">
                <a:solidFill>
                  <a:srgbClr val="000000"/>
                </a:solidFill>
                <a:effectLst/>
              </a:rPr>
              <a:t> 25%</a:t>
            </a:r>
          </a:p>
          <a:p>
            <a:pPr marL="0" indent="0" algn="l">
              <a:buNone/>
            </a:pPr>
            <a:r>
              <a:rPr lang="fi-FI" b="0" i="0" dirty="0">
                <a:solidFill>
                  <a:srgbClr val="000000"/>
                </a:solidFill>
                <a:effectLst/>
              </a:rPr>
              <a:t>Project </a:t>
            </a:r>
            <a:r>
              <a:rPr lang="fi-FI" b="0" i="0" dirty="0" err="1">
                <a:solidFill>
                  <a:srgbClr val="000000"/>
                </a:solidFill>
                <a:effectLst/>
              </a:rPr>
              <a:t>promoters</a:t>
            </a:r>
            <a:r>
              <a:rPr lang="fi-FI" b="0" i="0" dirty="0">
                <a:solidFill>
                  <a:srgbClr val="000000"/>
                </a:solidFill>
                <a:effectLst/>
              </a:rPr>
              <a:t>:</a:t>
            </a:r>
          </a:p>
          <a:p>
            <a:pPr marL="0" indent="0" algn="l">
              <a:buNone/>
            </a:pPr>
            <a:r>
              <a:rPr lang="fi-FI" b="0" i="0" dirty="0" err="1">
                <a:solidFill>
                  <a:srgbClr val="000000"/>
                </a:solidFill>
                <a:effectLst/>
              </a:rPr>
              <a:t>Administrator</a:t>
            </a:r>
            <a:r>
              <a:rPr lang="fi-FI" b="0" i="0" dirty="0">
                <a:solidFill>
                  <a:srgbClr val="000000"/>
                </a:solidFill>
                <a:effectLst/>
              </a:rPr>
              <a:t>: </a:t>
            </a:r>
            <a:r>
              <a:rPr lang="en-US" sz="2000" b="1" i="0" dirty="0">
                <a:solidFill>
                  <a:srgbClr val="3E3E3E"/>
                </a:solidFill>
                <a:effectLst/>
                <a:latin typeface="Arial" panose="020B0604020202020204" pitchFamily="34" charset="0"/>
                <a:cs typeface="Arial" panose="020B0604020202020204" pitchFamily="34" charset="0"/>
              </a:rPr>
              <a:t>SASKY Municipal Education and Training Consortium </a:t>
            </a:r>
          </a:p>
          <a:p>
            <a:pPr marL="0" indent="0" algn="l">
              <a:buNone/>
            </a:pPr>
            <a:r>
              <a:rPr lang="fi-FI" b="0" i="0" dirty="0" err="1">
                <a:solidFill>
                  <a:srgbClr val="000000"/>
                </a:solidFill>
                <a:effectLst/>
              </a:rPr>
              <a:t>Partner</a:t>
            </a:r>
            <a:r>
              <a:rPr lang="fi-FI" b="0" i="0" dirty="0">
                <a:solidFill>
                  <a:srgbClr val="000000"/>
                </a:solidFill>
                <a:effectLst/>
              </a:rPr>
              <a:t> </a:t>
            </a:r>
            <a:r>
              <a:rPr lang="fi-FI" b="0" i="0" dirty="0" err="1">
                <a:solidFill>
                  <a:srgbClr val="000000"/>
                </a:solidFill>
                <a:effectLst/>
              </a:rPr>
              <a:t>schools</a:t>
            </a:r>
            <a:r>
              <a:rPr lang="fi-FI" b="0" i="0" dirty="0">
                <a:solidFill>
                  <a:srgbClr val="000000"/>
                </a:solidFill>
                <a:effectLst/>
              </a:rPr>
              <a:t>: VAAO, TAKK and Tredu</a:t>
            </a:r>
          </a:p>
          <a:p>
            <a:pPr marL="0" indent="0" algn="l">
              <a:buNone/>
            </a:pPr>
            <a:r>
              <a:rPr lang="fi-FI" b="0" i="0" dirty="0">
                <a:solidFill>
                  <a:srgbClr val="000000"/>
                </a:solidFill>
                <a:effectLst/>
              </a:rPr>
              <a:t>Project </a:t>
            </a:r>
            <a:r>
              <a:rPr lang="fi-FI" b="0" i="0" dirty="0" err="1">
                <a:solidFill>
                  <a:srgbClr val="000000"/>
                </a:solidFill>
                <a:effectLst/>
              </a:rPr>
              <a:t>Manager</a:t>
            </a:r>
            <a:r>
              <a:rPr lang="fi-FI" b="0" i="0" dirty="0">
                <a:solidFill>
                  <a:srgbClr val="000000"/>
                </a:solidFill>
                <a:effectLst/>
              </a:rPr>
              <a:t>: Pasi Huhtala</a:t>
            </a:r>
          </a:p>
          <a:p>
            <a:pPr marL="0" indent="0" algn="l">
              <a:buNone/>
            </a:pPr>
            <a:r>
              <a:rPr lang="fi-FI" dirty="0">
                <a:solidFill>
                  <a:srgbClr val="000000"/>
                </a:solidFill>
              </a:rPr>
              <a:t>Project </a:t>
            </a:r>
            <a:r>
              <a:rPr lang="fi-FI" b="0" i="0" dirty="0">
                <a:solidFill>
                  <a:srgbClr val="000000"/>
                </a:solidFill>
                <a:effectLst/>
              </a:rPr>
              <a:t>coordinator: Iris Sundelin</a:t>
            </a:r>
          </a:p>
          <a:p>
            <a:pPr marL="0" indent="0">
              <a:buNone/>
            </a:pPr>
            <a:endParaRPr lang="fi-FI" dirty="0"/>
          </a:p>
        </p:txBody>
      </p:sp>
    </p:spTree>
    <p:extLst>
      <p:ext uri="{BB962C8B-B14F-4D97-AF65-F5344CB8AC3E}">
        <p14:creationId xmlns:p14="http://schemas.microsoft.com/office/powerpoint/2010/main" val="352103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59226-E2DF-43AE-A1FD-504EA432FBDD}"/>
              </a:ext>
            </a:extLst>
          </p:cNvPr>
          <p:cNvSpPr>
            <a:spLocks noGrp="1"/>
          </p:cNvSpPr>
          <p:nvPr>
            <p:ph type="title"/>
          </p:nvPr>
        </p:nvSpPr>
        <p:spPr/>
        <p:txBody>
          <a:bodyPr/>
          <a:lstStyle/>
          <a:p>
            <a:r>
              <a:rPr lang="en-US" i="0" dirty="0">
                <a:solidFill>
                  <a:srgbClr val="000000"/>
                </a:solidFill>
                <a:effectLst/>
              </a:rPr>
              <a:t>Main objectives of the project</a:t>
            </a:r>
            <a:endParaRPr lang="fi-FI" dirty="0"/>
          </a:p>
        </p:txBody>
      </p:sp>
      <p:sp>
        <p:nvSpPr>
          <p:cNvPr id="3" name="Sisällön paikkamerkki 2">
            <a:extLst>
              <a:ext uri="{FF2B5EF4-FFF2-40B4-BE49-F238E27FC236}">
                <a16:creationId xmlns:a16="http://schemas.microsoft.com/office/drawing/2014/main" id="{BFCD3CE7-35D9-4E3C-BDCC-191A0F2EC86E}"/>
              </a:ext>
            </a:extLst>
          </p:cNvPr>
          <p:cNvSpPr>
            <a:spLocks noGrp="1"/>
          </p:cNvSpPr>
          <p:nvPr>
            <p:ph sz="half" idx="1"/>
          </p:nvPr>
        </p:nvSpPr>
        <p:spPr>
          <a:xfrm>
            <a:off x="457200" y="1600200"/>
            <a:ext cx="7643192" cy="4525963"/>
          </a:xfrm>
        </p:spPr>
        <p:txBody>
          <a:bodyPr>
            <a:normAutofit/>
          </a:bodyPr>
          <a:lstStyle/>
          <a:p>
            <a:pPr marL="0" indent="0" algn="l">
              <a:buNone/>
            </a:pPr>
            <a:r>
              <a:rPr lang="en-US" sz="2400" b="0" i="0" dirty="0">
                <a:solidFill>
                  <a:srgbClr val="000000"/>
                </a:solidFill>
                <a:effectLst/>
              </a:rPr>
              <a:t>The following three main objectives were set for the project:</a:t>
            </a:r>
          </a:p>
          <a:p>
            <a:pPr marL="0" indent="0" algn="l">
              <a:buNone/>
            </a:pPr>
            <a:endParaRPr lang="en-US" sz="2400" b="0" i="0" dirty="0">
              <a:solidFill>
                <a:srgbClr val="000000"/>
              </a:solidFill>
              <a:effectLst/>
            </a:endParaRPr>
          </a:p>
          <a:p>
            <a:pPr marL="0" indent="0" algn="l">
              <a:buNone/>
            </a:pPr>
            <a:r>
              <a:rPr lang="en-US" sz="2400" b="0" i="0" dirty="0">
                <a:solidFill>
                  <a:srgbClr val="000000"/>
                </a:solidFill>
                <a:effectLst/>
              </a:rPr>
              <a:t>1. Identification, preparedness of phenomena affecting safety.</a:t>
            </a:r>
          </a:p>
          <a:p>
            <a:pPr marL="0" indent="0" algn="l">
              <a:buNone/>
            </a:pPr>
            <a:r>
              <a:rPr lang="en-US" sz="2400" b="0" i="0" dirty="0">
                <a:solidFill>
                  <a:srgbClr val="000000"/>
                </a:solidFill>
                <a:effectLst/>
              </a:rPr>
              <a:t>2. Increasing safety expertise, improving crisis communication approaches and developing a coherent safety culture.</a:t>
            </a:r>
          </a:p>
          <a:p>
            <a:pPr marL="0" indent="0" algn="l">
              <a:buNone/>
            </a:pPr>
            <a:r>
              <a:rPr lang="en-US" sz="2400" b="0" i="0" dirty="0">
                <a:solidFill>
                  <a:srgbClr val="000000"/>
                </a:solidFill>
                <a:effectLst/>
              </a:rPr>
              <a:t>3. Developing a model of numbness in bullying.</a:t>
            </a:r>
          </a:p>
          <a:p>
            <a:pPr marL="0" indent="0">
              <a:buNone/>
            </a:pPr>
            <a:endParaRPr lang="fi-FI" dirty="0"/>
          </a:p>
        </p:txBody>
      </p:sp>
    </p:spTree>
    <p:extLst>
      <p:ext uri="{BB962C8B-B14F-4D97-AF65-F5344CB8AC3E}">
        <p14:creationId xmlns:p14="http://schemas.microsoft.com/office/powerpoint/2010/main" val="204471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843526-50F6-4828-B32B-24166601EB38}"/>
              </a:ext>
            </a:extLst>
          </p:cNvPr>
          <p:cNvSpPr>
            <a:spLocks noGrp="1"/>
          </p:cNvSpPr>
          <p:nvPr>
            <p:ph type="title"/>
          </p:nvPr>
        </p:nvSpPr>
        <p:spPr/>
        <p:txBody>
          <a:bodyPr>
            <a:normAutofit fontScale="90000"/>
          </a:bodyPr>
          <a:lstStyle/>
          <a:p>
            <a:r>
              <a:rPr lang="fi-FI" sz="3600" dirty="0" err="1">
                <a:solidFill>
                  <a:srgbClr val="333333"/>
                </a:solidFill>
              </a:rPr>
              <a:t>P</a:t>
            </a:r>
            <a:r>
              <a:rPr lang="fi-FI" sz="3600" i="0" dirty="0" err="1">
                <a:solidFill>
                  <a:srgbClr val="333333"/>
                </a:solidFill>
                <a:effectLst/>
              </a:rPr>
              <a:t>reparedness</a:t>
            </a:r>
            <a:r>
              <a:rPr lang="fi-FI" sz="3600" i="0" dirty="0">
                <a:solidFill>
                  <a:srgbClr val="333333"/>
                </a:solidFill>
                <a:effectLst/>
              </a:rPr>
              <a:t> </a:t>
            </a:r>
            <a:r>
              <a:rPr lang="fi-FI" sz="3600" i="0" dirty="0" err="1">
                <a:solidFill>
                  <a:srgbClr val="333333"/>
                </a:solidFill>
                <a:effectLst/>
              </a:rPr>
              <a:t>plan</a:t>
            </a:r>
            <a:r>
              <a:rPr lang="fi-FI" sz="3600" i="0" dirty="0">
                <a:solidFill>
                  <a:srgbClr val="333333"/>
                </a:solidFill>
                <a:effectLst/>
              </a:rPr>
              <a:t> at </a:t>
            </a:r>
            <a:r>
              <a:rPr lang="fi-FI" sz="3600" i="0" dirty="0" err="1">
                <a:solidFill>
                  <a:srgbClr val="333333"/>
                </a:solidFill>
                <a:effectLst/>
              </a:rPr>
              <a:t>vocational</a:t>
            </a:r>
            <a:r>
              <a:rPr lang="fi-FI" sz="3600" i="0" dirty="0">
                <a:solidFill>
                  <a:srgbClr val="333333"/>
                </a:solidFill>
                <a:effectLst/>
              </a:rPr>
              <a:t> </a:t>
            </a:r>
            <a:r>
              <a:rPr lang="fi-FI" sz="3600" i="0" dirty="0" err="1">
                <a:solidFill>
                  <a:srgbClr val="333333"/>
                </a:solidFill>
                <a:effectLst/>
              </a:rPr>
              <a:t>education</a:t>
            </a:r>
            <a:endParaRPr lang="fi-FI" dirty="0"/>
          </a:p>
        </p:txBody>
      </p:sp>
      <p:sp>
        <p:nvSpPr>
          <p:cNvPr id="3" name="Sisällön paikkamerkki 2">
            <a:extLst>
              <a:ext uri="{FF2B5EF4-FFF2-40B4-BE49-F238E27FC236}">
                <a16:creationId xmlns:a16="http://schemas.microsoft.com/office/drawing/2014/main" id="{3773EE42-5D02-475C-A331-46B0979D092D}"/>
              </a:ext>
            </a:extLst>
          </p:cNvPr>
          <p:cNvSpPr>
            <a:spLocks noGrp="1"/>
          </p:cNvSpPr>
          <p:nvPr>
            <p:ph sz="half" idx="1"/>
          </p:nvPr>
        </p:nvSpPr>
        <p:spPr>
          <a:xfrm>
            <a:off x="457200" y="1600200"/>
            <a:ext cx="8218800" cy="4525963"/>
          </a:xfrm>
        </p:spPr>
        <p:txBody>
          <a:bodyPr>
            <a:normAutofit fontScale="92500" lnSpcReduction="10000"/>
          </a:bodyPr>
          <a:lstStyle/>
          <a:p>
            <a:pPr marL="0" indent="0" algn="l">
              <a:buNone/>
            </a:pPr>
            <a:r>
              <a:rPr lang="en-US" b="0" i="0" dirty="0">
                <a:solidFill>
                  <a:srgbClr val="000000"/>
                </a:solidFill>
                <a:effectLst/>
              </a:rPr>
              <a:t>Preparedness for emergency conditions is based on the Emergency Powers Act (1552/2011). According to Article 4 of the Emergency Powers Act, the authorities may be entitled, in exceptional circumstances, to exercise only those powers which are necessary and proportionate to protect the population, to safeguard the livelihoods of the population and the economy of the country, to maintain the rule of law, fundamental rights and human rights, and to safeguard the territorial integrity and independence of the kingdom.</a:t>
            </a:r>
          </a:p>
          <a:p>
            <a:pPr marL="0" indent="0" algn="l">
              <a:buNone/>
            </a:pPr>
            <a:endParaRPr lang="en-US" b="0" i="0" dirty="0">
              <a:solidFill>
                <a:srgbClr val="000000"/>
              </a:solidFill>
              <a:effectLst/>
            </a:endParaRPr>
          </a:p>
          <a:p>
            <a:pPr marL="0" indent="0" algn="l">
              <a:buNone/>
            </a:pPr>
            <a:r>
              <a:rPr lang="en-US" b="0" i="0" dirty="0">
                <a:solidFill>
                  <a:srgbClr val="000000"/>
                </a:solidFill>
                <a:effectLst/>
              </a:rPr>
              <a:t>The contingency plan aims to ensure that tasks are carried out as smoothly as possible in all safety situations. In normal circumstances, incidents and exceptional circumstances, the focus of safeguarding operations is on preventing, combating, managing and recovering from various threats with the resources available. In addition to preparedness planning, the measures used include various advance preparations and readiness exercises.</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97542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2CC12-BA36-9D42-9A91-C686053336C0}"/>
              </a:ext>
            </a:extLst>
          </p:cNvPr>
          <p:cNvSpPr>
            <a:spLocks noGrp="1"/>
          </p:cNvSpPr>
          <p:nvPr>
            <p:ph type="title"/>
          </p:nvPr>
        </p:nvSpPr>
        <p:spPr/>
        <p:txBody>
          <a:bodyPr/>
          <a:lstStyle/>
          <a:p>
            <a:r>
              <a:rPr lang="fi-FI" dirty="0" err="1"/>
              <a:t>Preparedness</a:t>
            </a:r>
            <a:r>
              <a:rPr lang="fi-FI" dirty="0"/>
              <a:t> </a:t>
            </a:r>
            <a:r>
              <a:rPr lang="fi-FI" dirty="0" err="1"/>
              <a:t>plan</a:t>
            </a:r>
            <a:endParaRPr lang="fi-FI" dirty="0"/>
          </a:p>
        </p:txBody>
      </p:sp>
      <p:pic>
        <p:nvPicPr>
          <p:cNvPr id="4" name="Sisällön paikkamerkki 3">
            <a:extLst>
              <a:ext uri="{FF2B5EF4-FFF2-40B4-BE49-F238E27FC236}">
                <a16:creationId xmlns:a16="http://schemas.microsoft.com/office/drawing/2014/main" id="{D72C96E9-E556-604B-8049-19A46B43D064}"/>
              </a:ext>
            </a:extLst>
          </p:cNvPr>
          <p:cNvPicPr>
            <a:picLocks noGrp="1" noChangeAspect="1"/>
          </p:cNvPicPr>
          <p:nvPr>
            <p:ph idx="1"/>
          </p:nvPr>
        </p:nvPicPr>
        <p:blipFill>
          <a:blip r:embed="rId2"/>
          <a:stretch>
            <a:fillRect/>
          </a:stretch>
        </p:blipFill>
        <p:spPr>
          <a:xfrm>
            <a:off x="1241848" y="1600200"/>
            <a:ext cx="6638079" cy="4525963"/>
          </a:xfrm>
          <a:prstGeom prst="rect">
            <a:avLst/>
          </a:prstGeom>
        </p:spPr>
      </p:pic>
      <p:sp>
        <p:nvSpPr>
          <p:cNvPr id="3" name="Suorakulmio 2"/>
          <p:cNvSpPr/>
          <p:nvPr/>
        </p:nvSpPr>
        <p:spPr>
          <a:xfrm>
            <a:off x="3131840" y="2204864"/>
            <a:ext cx="432048"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6" name="Suorakulmio 5">
            <a:extLst>
              <a:ext uri="{FF2B5EF4-FFF2-40B4-BE49-F238E27FC236}">
                <a16:creationId xmlns:a16="http://schemas.microsoft.com/office/drawing/2014/main" id="{2B64213C-A28D-E355-BFE7-7092B2E20732}"/>
              </a:ext>
            </a:extLst>
          </p:cNvPr>
          <p:cNvSpPr/>
          <p:nvPr/>
        </p:nvSpPr>
        <p:spPr>
          <a:xfrm>
            <a:off x="2140085" y="1680162"/>
            <a:ext cx="374514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ADD16F5E-C36F-32DB-9209-DA1027D5ACF9}"/>
              </a:ext>
            </a:extLst>
          </p:cNvPr>
          <p:cNvSpPr/>
          <p:nvPr/>
        </p:nvSpPr>
        <p:spPr>
          <a:xfrm>
            <a:off x="2140085" y="2243893"/>
            <a:ext cx="374514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D9899EB-2A40-8163-0E97-FE2BD84AC585}"/>
              </a:ext>
            </a:extLst>
          </p:cNvPr>
          <p:cNvSpPr/>
          <p:nvPr/>
        </p:nvSpPr>
        <p:spPr>
          <a:xfrm>
            <a:off x="1666908" y="2764925"/>
            <a:ext cx="4811713" cy="211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C4091456-E478-CDC5-2D40-115894B56FAE}"/>
              </a:ext>
            </a:extLst>
          </p:cNvPr>
          <p:cNvSpPr/>
          <p:nvPr/>
        </p:nvSpPr>
        <p:spPr>
          <a:xfrm>
            <a:off x="6702592" y="3678638"/>
            <a:ext cx="1216245" cy="1416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5508C93-46A6-8467-62CA-F8E12A6D60B8}"/>
              </a:ext>
            </a:extLst>
          </p:cNvPr>
          <p:cNvSpPr/>
          <p:nvPr/>
        </p:nvSpPr>
        <p:spPr>
          <a:xfrm>
            <a:off x="3771324" y="5778109"/>
            <a:ext cx="2113910" cy="4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7D337B81-8A97-9DA3-1F01-F0761948C3C2}"/>
              </a:ext>
            </a:extLst>
          </p:cNvPr>
          <p:cNvSpPr/>
          <p:nvPr/>
        </p:nvSpPr>
        <p:spPr>
          <a:xfrm>
            <a:off x="3771324" y="3618833"/>
            <a:ext cx="1413518" cy="21173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1D3CFA8-D61F-2840-F47F-966EEB241CCF}"/>
              </a:ext>
            </a:extLst>
          </p:cNvPr>
          <p:cNvSpPr txBox="1"/>
          <p:nvPr/>
        </p:nvSpPr>
        <p:spPr>
          <a:xfrm>
            <a:off x="3635137" y="3509484"/>
            <a:ext cx="1413518" cy="369332"/>
          </a:xfrm>
          <a:prstGeom prst="rect">
            <a:avLst/>
          </a:prstGeom>
          <a:noFill/>
        </p:spPr>
        <p:txBody>
          <a:bodyPr wrap="square" rtlCol="0">
            <a:spAutoFit/>
          </a:bodyPr>
          <a:lstStyle/>
          <a:p>
            <a:r>
              <a:rPr lang="fi-FI" b="1" dirty="0">
                <a:latin typeface="Arial" panose="020B0604020202020204" pitchFamily="34" charset="0"/>
                <a:cs typeface="Arial" panose="020B0604020202020204" pitchFamily="34" charset="0"/>
              </a:rPr>
              <a:t>Main </a:t>
            </a:r>
            <a:r>
              <a:rPr lang="fi-FI" b="1" dirty="0" err="1">
                <a:latin typeface="Arial" panose="020B0604020202020204" pitchFamily="34" charset="0"/>
                <a:cs typeface="Arial" panose="020B0604020202020204" pitchFamily="34" charset="0"/>
              </a:rPr>
              <a:t>area</a:t>
            </a:r>
            <a:endParaRPr lang="fi-FI" b="1" dirty="0">
              <a:latin typeface="Arial" panose="020B0604020202020204" pitchFamily="34" charset="0"/>
              <a:cs typeface="Arial" panose="020B0604020202020204" pitchFamily="34" charset="0"/>
            </a:endParaRPr>
          </a:p>
        </p:txBody>
      </p:sp>
      <p:sp>
        <p:nvSpPr>
          <p:cNvPr id="13" name="Tekstiruutu 12">
            <a:extLst>
              <a:ext uri="{FF2B5EF4-FFF2-40B4-BE49-F238E27FC236}">
                <a16:creationId xmlns:a16="http://schemas.microsoft.com/office/drawing/2014/main" id="{0A13F9E8-AC95-7833-0446-C454CF3A6DC8}"/>
              </a:ext>
            </a:extLst>
          </p:cNvPr>
          <p:cNvSpPr txBox="1"/>
          <p:nvPr/>
        </p:nvSpPr>
        <p:spPr>
          <a:xfrm>
            <a:off x="3881336" y="5719425"/>
            <a:ext cx="3657600" cy="369332"/>
          </a:xfrm>
          <a:prstGeom prst="rect">
            <a:avLst/>
          </a:prstGeom>
          <a:noFill/>
        </p:spPr>
        <p:txBody>
          <a:bodyPr wrap="square" rtlCol="0">
            <a:spAutoFit/>
          </a:bodyPr>
          <a:lstStyle/>
          <a:p>
            <a:r>
              <a:rPr lang="fi-FI" b="1" dirty="0" err="1">
                <a:latin typeface="Arial" panose="020B0604020202020204" pitchFamily="34" charset="0"/>
                <a:cs typeface="Arial" panose="020B0604020202020204" pitchFamily="34" charset="0"/>
              </a:rPr>
              <a:t>Preparedness</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plans</a:t>
            </a:r>
            <a:endParaRPr lang="fi-FI" b="1" dirty="0">
              <a:latin typeface="Arial" panose="020B0604020202020204" pitchFamily="34" charset="0"/>
              <a:cs typeface="Arial" panose="020B0604020202020204" pitchFamily="34" charset="0"/>
            </a:endParaRPr>
          </a:p>
        </p:txBody>
      </p:sp>
      <p:sp>
        <p:nvSpPr>
          <p:cNvPr id="14" name="Tekstiruutu 13">
            <a:extLst>
              <a:ext uri="{FF2B5EF4-FFF2-40B4-BE49-F238E27FC236}">
                <a16:creationId xmlns:a16="http://schemas.microsoft.com/office/drawing/2014/main" id="{676F8869-586E-F914-F7C4-4D98D0E92685}"/>
              </a:ext>
            </a:extLst>
          </p:cNvPr>
          <p:cNvSpPr txBox="1"/>
          <p:nvPr/>
        </p:nvSpPr>
        <p:spPr>
          <a:xfrm>
            <a:off x="2140085" y="1680162"/>
            <a:ext cx="3745149" cy="369332"/>
          </a:xfrm>
          <a:prstGeom prst="rect">
            <a:avLst/>
          </a:prstGeom>
          <a:noFill/>
        </p:spPr>
        <p:txBody>
          <a:bodyPr wrap="square" rtlCol="0">
            <a:spAutoFit/>
          </a:bodyPr>
          <a:lstStyle/>
          <a:p>
            <a:r>
              <a:rPr lang="fi-FI" b="1" dirty="0">
                <a:latin typeface="Arial" panose="020B0604020202020204" pitchFamily="34" charset="0"/>
                <a:cs typeface="Arial" panose="020B0604020202020204" pitchFamily="34" charset="0"/>
              </a:rPr>
              <a:t>Total </a:t>
            </a:r>
            <a:r>
              <a:rPr lang="fi-FI" b="1" dirty="0" err="1">
                <a:latin typeface="Arial" panose="020B0604020202020204" pitchFamily="34" charset="0"/>
                <a:cs typeface="Arial" panose="020B0604020202020204" pitchFamily="34" charset="0"/>
              </a:rPr>
              <a:t>area</a:t>
            </a:r>
            <a:r>
              <a:rPr lang="fi-FI" b="1" dirty="0">
                <a:latin typeface="Arial" panose="020B0604020202020204" pitchFamily="34" charset="0"/>
                <a:cs typeface="Arial" panose="020B0604020202020204" pitchFamily="34" charset="0"/>
              </a:rPr>
              <a:t> of </a:t>
            </a:r>
            <a:r>
              <a:rPr lang="fi-FI" b="1" dirty="0" err="1">
                <a:latin typeface="Arial" panose="020B0604020202020204" pitchFamily="34" charset="0"/>
                <a:cs typeface="Arial" panose="020B0604020202020204" pitchFamily="34" charset="0"/>
              </a:rPr>
              <a:t>prepareding</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risks</a:t>
            </a:r>
            <a:endParaRPr lang="fi-FI" b="1" dirty="0">
              <a:latin typeface="Arial" panose="020B0604020202020204" pitchFamily="34" charset="0"/>
              <a:cs typeface="Arial" panose="020B0604020202020204" pitchFamily="34" charset="0"/>
            </a:endParaRPr>
          </a:p>
        </p:txBody>
      </p:sp>
      <p:sp>
        <p:nvSpPr>
          <p:cNvPr id="15" name="Tekstiruutu 14">
            <a:extLst>
              <a:ext uri="{FF2B5EF4-FFF2-40B4-BE49-F238E27FC236}">
                <a16:creationId xmlns:a16="http://schemas.microsoft.com/office/drawing/2014/main" id="{A12361A5-4C49-CFFF-4DEC-1FCF3DB72F72}"/>
              </a:ext>
            </a:extLst>
          </p:cNvPr>
          <p:cNvSpPr txBox="1"/>
          <p:nvPr/>
        </p:nvSpPr>
        <p:spPr>
          <a:xfrm>
            <a:off x="2492851" y="2173236"/>
            <a:ext cx="1826230" cy="369332"/>
          </a:xfrm>
          <a:prstGeom prst="rect">
            <a:avLst/>
          </a:prstGeom>
          <a:noFill/>
        </p:spPr>
        <p:txBody>
          <a:bodyPr wrap="square" rtlCol="0">
            <a:spAutoFit/>
          </a:bodyPr>
          <a:lstStyle/>
          <a:p>
            <a:r>
              <a:rPr lang="fi-FI" b="1" dirty="0" err="1">
                <a:latin typeface="Arial" panose="020B0604020202020204" pitchFamily="34" charset="0"/>
                <a:cs typeface="Arial" panose="020B0604020202020204" pitchFamily="34" charset="0"/>
              </a:rPr>
              <a:t>Municipal</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law</a:t>
            </a:r>
            <a:endParaRPr lang="fi-FI" b="1" dirty="0">
              <a:latin typeface="Arial" panose="020B0604020202020204" pitchFamily="34" charset="0"/>
              <a:cs typeface="Arial" panose="020B0604020202020204" pitchFamily="34" charset="0"/>
            </a:endParaRPr>
          </a:p>
        </p:txBody>
      </p:sp>
      <p:sp>
        <p:nvSpPr>
          <p:cNvPr id="16" name="Tekstiruutu 15">
            <a:extLst>
              <a:ext uri="{FF2B5EF4-FFF2-40B4-BE49-F238E27FC236}">
                <a16:creationId xmlns:a16="http://schemas.microsoft.com/office/drawing/2014/main" id="{AB295307-378B-3DC8-FE91-4232B7DA1875}"/>
              </a:ext>
            </a:extLst>
          </p:cNvPr>
          <p:cNvSpPr txBox="1"/>
          <p:nvPr/>
        </p:nvSpPr>
        <p:spPr>
          <a:xfrm>
            <a:off x="1653235" y="2726324"/>
            <a:ext cx="1576347" cy="369332"/>
          </a:xfrm>
          <a:prstGeom prst="rect">
            <a:avLst/>
          </a:prstGeom>
          <a:noFill/>
        </p:spPr>
        <p:txBody>
          <a:bodyPr wrap="square" rtlCol="0">
            <a:spAutoFit/>
          </a:bodyPr>
          <a:lstStyle/>
          <a:p>
            <a:r>
              <a:rPr lang="fi-FI" b="1" dirty="0" err="1">
                <a:latin typeface="Arial" panose="020B0604020202020204" pitchFamily="34" charset="0"/>
                <a:cs typeface="Arial" panose="020B0604020202020204" pitchFamily="34" charset="0"/>
              </a:rPr>
              <a:t>Normal</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time</a:t>
            </a:r>
            <a:endParaRPr lang="fi-FI" b="1" dirty="0">
              <a:latin typeface="Arial" panose="020B0604020202020204" pitchFamily="34" charset="0"/>
              <a:cs typeface="Arial" panose="020B0604020202020204" pitchFamily="34" charset="0"/>
            </a:endParaRPr>
          </a:p>
        </p:txBody>
      </p:sp>
      <p:sp>
        <p:nvSpPr>
          <p:cNvPr id="17" name="Tekstiruutu 16">
            <a:extLst>
              <a:ext uri="{FF2B5EF4-FFF2-40B4-BE49-F238E27FC236}">
                <a16:creationId xmlns:a16="http://schemas.microsoft.com/office/drawing/2014/main" id="{45A96B1D-3923-20F9-1B1D-90A556F85F24}"/>
              </a:ext>
            </a:extLst>
          </p:cNvPr>
          <p:cNvSpPr txBox="1"/>
          <p:nvPr/>
        </p:nvSpPr>
        <p:spPr>
          <a:xfrm>
            <a:off x="3347864" y="2706056"/>
            <a:ext cx="1642689" cy="369332"/>
          </a:xfrm>
          <a:prstGeom prst="rect">
            <a:avLst/>
          </a:prstGeom>
          <a:noFill/>
        </p:spPr>
        <p:txBody>
          <a:bodyPr wrap="square" rtlCol="0">
            <a:spAutoFit/>
          </a:bodyPr>
          <a:lstStyle/>
          <a:p>
            <a:r>
              <a:rPr lang="fi-FI" b="1" dirty="0" err="1">
                <a:latin typeface="Arial" panose="020B0604020202020204" pitchFamily="34" charset="0"/>
                <a:cs typeface="Arial" panose="020B0604020202020204" pitchFamily="34" charset="0"/>
              </a:rPr>
              <a:t>Incident</a:t>
            </a:r>
            <a:r>
              <a:rPr lang="fi-FI" b="1" dirty="0">
                <a:latin typeface="Arial" panose="020B0604020202020204" pitchFamily="34" charset="0"/>
                <a:cs typeface="Arial" panose="020B0604020202020204" pitchFamily="34" charset="0"/>
              </a:rPr>
              <a:t> </a:t>
            </a:r>
            <a:r>
              <a:rPr lang="fi-FI" b="1" dirty="0" err="1">
                <a:latin typeface="Arial" panose="020B0604020202020204" pitchFamily="34" charset="0"/>
                <a:cs typeface="Arial" panose="020B0604020202020204" pitchFamily="34" charset="0"/>
              </a:rPr>
              <a:t>time</a:t>
            </a:r>
            <a:endParaRPr lang="fi-FI" b="1" dirty="0">
              <a:latin typeface="Arial" panose="020B0604020202020204" pitchFamily="34" charset="0"/>
              <a:cs typeface="Arial" panose="020B0604020202020204" pitchFamily="34" charset="0"/>
            </a:endParaRPr>
          </a:p>
        </p:txBody>
      </p:sp>
      <p:sp>
        <p:nvSpPr>
          <p:cNvPr id="18" name="Tekstiruutu 17">
            <a:extLst>
              <a:ext uri="{FF2B5EF4-FFF2-40B4-BE49-F238E27FC236}">
                <a16:creationId xmlns:a16="http://schemas.microsoft.com/office/drawing/2014/main" id="{FAFC0050-B2F3-AEFC-AB16-A2FBA32838D6}"/>
              </a:ext>
            </a:extLst>
          </p:cNvPr>
          <p:cNvSpPr txBox="1"/>
          <p:nvPr/>
        </p:nvSpPr>
        <p:spPr>
          <a:xfrm>
            <a:off x="5093084" y="2647782"/>
            <a:ext cx="1443639" cy="369332"/>
          </a:xfrm>
          <a:prstGeom prst="rect">
            <a:avLst/>
          </a:prstGeom>
          <a:noFill/>
        </p:spPr>
        <p:txBody>
          <a:bodyPr wrap="square" rtlCol="0">
            <a:spAutoFit/>
          </a:bodyPr>
          <a:lstStyle/>
          <a:p>
            <a:r>
              <a:rPr lang="fi-FI" b="1" dirty="0" err="1">
                <a:latin typeface="Arial" panose="020B0604020202020204" pitchFamily="34" charset="0"/>
                <a:cs typeface="Arial" panose="020B0604020202020204" pitchFamily="34" charset="0"/>
              </a:rPr>
              <a:t>Emergency</a:t>
            </a:r>
            <a:endParaRPr lang="fi-FI" b="1" dirty="0">
              <a:latin typeface="Arial" panose="020B0604020202020204" pitchFamily="34" charset="0"/>
              <a:cs typeface="Arial" panose="020B0604020202020204" pitchFamily="34" charset="0"/>
            </a:endParaRPr>
          </a:p>
        </p:txBody>
      </p:sp>
      <p:sp>
        <p:nvSpPr>
          <p:cNvPr id="19" name="Tekstiruutu 18">
            <a:extLst>
              <a:ext uri="{FF2B5EF4-FFF2-40B4-BE49-F238E27FC236}">
                <a16:creationId xmlns:a16="http://schemas.microsoft.com/office/drawing/2014/main" id="{12F53F31-88AB-4280-29C8-BE374D8A76DC}"/>
              </a:ext>
            </a:extLst>
          </p:cNvPr>
          <p:cNvSpPr txBox="1"/>
          <p:nvPr/>
        </p:nvSpPr>
        <p:spPr>
          <a:xfrm>
            <a:off x="6634904" y="3881583"/>
            <a:ext cx="2071992" cy="276999"/>
          </a:xfrm>
          <a:prstGeom prst="rect">
            <a:avLst/>
          </a:prstGeom>
          <a:noFill/>
        </p:spPr>
        <p:txBody>
          <a:bodyPr wrap="square" rtlCol="0">
            <a:spAutoFit/>
          </a:bodyPr>
          <a:lstStyle/>
          <a:p>
            <a:r>
              <a:rPr lang="fi-FI" sz="1200" dirty="0" err="1">
                <a:solidFill>
                  <a:srgbClr val="333333"/>
                </a:solidFill>
                <a:latin typeface="Arial" panose="020B0604020202020204" pitchFamily="34" charset="0"/>
                <a:cs typeface="Arial" panose="020B0604020202020204" pitchFamily="34" charset="0"/>
              </a:rPr>
              <a:t>P</a:t>
            </a:r>
            <a:r>
              <a:rPr lang="fi-FI" sz="1200" b="0" i="0" dirty="0" err="1">
                <a:solidFill>
                  <a:srgbClr val="333333"/>
                </a:solidFill>
                <a:effectLst/>
                <a:latin typeface="Arial" panose="020B0604020202020204" pitchFamily="34" charset="0"/>
                <a:cs typeface="Arial" panose="020B0604020202020204" pitchFamily="34" charset="0"/>
              </a:rPr>
              <a:t>rinciple</a:t>
            </a:r>
            <a:r>
              <a:rPr lang="fi-FI" sz="1200" b="0" i="0" dirty="0">
                <a:solidFill>
                  <a:srgbClr val="333333"/>
                </a:solidFill>
                <a:effectLst/>
                <a:latin typeface="Arial" panose="020B0604020202020204" pitchFamily="34" charset="0"/>
                <a:cs typeface="Arial" panose="020B0604020202020204" pitchFamily="34" charset="0"/>
              </a:rPr>
              <a:t> of </a:t>
            </a:r>
            <a:r>
              <a:rPr lang="fi-FI" sz="1200" b="0" i="0" dirty="0" err="1">
                <a:solidFill>
                  <a:srgbClr val="333333"/>
                </a:solidFill>
                <a:effectLst/>
                <a:latin typeface="Arial" panose="020B0604020202020204" pitchFamily="34" charset="0"/>
                <a:cs typeface="Arial" panose="020B0604020202020204" pitchFamily="34" charset="0"/>
              </a:rPr>
              <a:t>continuity</a:t>
            </a:r>
            <a:endParaRPr lang="fi-FI" sz="1200" dirty="0">
              <a:latin typeface="Arial" panose="020B0604020202020204" pitchFamily="34" charset="0"/>
              <a:cs typeface="Arial" panose="020B0604020202020204" pitchFamily="34" charset="0"/>
            </a:endParaRPr>
          </a:p>
        </p:txBody>
      </p:sp>
      <p:sp>
        <p:nvSpPr>
          <p:cNvPr id="20" name="Tekstiruutu 19">
            <a:extLst>
              <a:ext uri="{FF2B5EF4-FFF2-40B4-BE49-F238E27FC236}">
                <a16:creationId xmlns:a16="http://schemas.microsoft.com/office/drawing/2014/main" id="{1D3E8B7A-554B-C6D2-51BA-D04103F6DDAB}"/>
              </a:ext>
            </a:extLst>
          </p:cNvPr>
          <p:cNvSpPr txBox="1"/>
          <p:nvPr/>
        </p:nvSpPr>
        <p:spPr>
          <a:xfrm>
            <a:off x="6634904" y="4158582"/>
            <a:ext cx="2004304" cy="276999"/>
          </a:xfrm>
          <a:prstGeom prst="rect">
            <a:avLst/>
          </a:prstGeom>
          <a:noFill/>
        </p:spPr>
        <p:txBody>
          <a:bodyPr wrap="square" rtlCol="0">
            <a:spAutoFit/>
          </a:bodyPr>
          <a:lstStyle/>
          <a:p>
            <a:r>
              <a:rPr lang="fi-FI" sz="1200" dirty="0" err="1">
                <a:latin typeface="Arial" panose="020B0604020202020204" pitchFamily="34" charset="0"/>
                <a:cs typeface="Arial" panose="020B0604020202020204" pitchFamily="34" charset="0"/>
              </a:rPr>
              <a:t>Good</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preparedness</a:t>
            </a:r>
            <a:endParaRPr lang="fi-FI" sz="1200" dirty="0">
              <a:latin typeface="Arial" panose="020B0604020202020204" pitchFamily="34" charset="0"/>
              <a:cs typeface="Arial" panose="020B0604020202020204" pitchFamily="34" charset="0"/>
            </a:endParaRPr>
          </a:p>
        </p:txBody>
      </p:sp>
      <p:sp>
        <p:nvSpPr>
          <p:cNvPr id="21" name="Tekstiruutu 20">
            <a:extLst>
              <a:ext uri="{FF2B5EF4-FFF2-40B4-BE49-F238E27FC236}">
                <a16:creationId xmlns:a16="http://schemas.microsoft.com/office/drawing/2014/main" id="{FE0BE5A4-99EE-6D05-5633-E702A70316E0}"/>
              </a:ext>
            </a:extLst>
          </p:cNvPr>
          <p:cNvSpPr txBox="1"/>
          <p:nvPr/>
        </p:nvSpPr>
        <p:spPr>
          <a:xfrm>
            <a:off x="6634904" y="4609140"/>
            <a:ext cx="1691973" cy="276999"/>
          </a:xfrm>
          <a:prstGeom prst="rect">
            <a:avLst/>
          </a:prstGeom>
          <a:noFill/>
        </p:spPr>
        <p:txBody>
          <a:bodyPr wrap="square" rtlCol="0">
            <a:spAutoFit/>
          </a:bodyPr>
          <a:lstStyle/>
          <a:p>
            <a:r>
              <a:rPr lang="fi-FI" sz="1200" dirty="0" err="1">
                <a:latin typeface="Arial" panose="020B0604020202020204" pitchFamily="34" charset="0"/>
                <a:cs typeface="Arial" panose="020B0604020202020204" pitchFamily="34" charset="0"/>
              </a:rPr>
              <a:t>Weak</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preparedness</a:t>
            </a:r>
            <a:endParaRPr lang="fi-FI"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36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Process</a:t>
            </a:r>
            <a:r>
              <a:rPr lang="fi-FI" dirty="0"/>
              <a:t> of </a:t>
            </a:r>
            <a:r>
              <a:rPr lang="fi-FI" dirty="0" err="1"/>
              <a:t>planning</a:t>
            </a:r>
            <a:endParaRPr lang="fi-FI" dirty="0"/>
          </a:p>
        </p:txBody>
      </p:sp>
      <p:pic>
        <p:nvPicPr>
          <p:cNvPr id="5" name="Sisällön paikkamerkki 4"/>
          <p:cNvPicPr>
            <a:picLocks noGrp="1" noChangeAspect="1"/>
          </p:cNvPicPr>
          <p:nvPr>
            <p:ph sz="half" idx="1"/>
          </p:nvPr>
        </p:nvPicPr>
        <p:blipFill>
          <a:blip r:embed="rId2"/>
          <a:stretch>
            <a:fillRect/>
          </a:stretch>
        </p:blipFill>
        <p:spPr>
          <a:xfrm>
            <a:off x="1979712" y="1268760"/>
            <a:ext cx="5184576" cy="4536504"/>
          </a:xfrm>
          <a:prstGeom prst="rect">
            <a:avLst/>
          </a:prstGeom>
        </p:spPr>
      </p:pic>
      <p:sp>
        <p:nvSpPr>
          <p:cNvPr id="7" name="Suorakulmio 6"/>
          <p:cNvSpPr/>
          <p:nvPr/>
        </p:nvSpPr>
        <p:spPr>
          <a:xfrm>
            <a:off x="975556" y="5949280"/>
            <a:ext cx="8136904" cy="430887"/>
          </a:xfrm>
          <a:prstGeom prst="rect">
            <a:avLst/>
          </a:prstGeom>
        </p:spPr>
        <p:txBody>
          <a:bodyPr wrap="square">
            <a:spAutoFit/>
          </a:bodyPr>
          <a:lstStyle/>
          <a:p>
            <a:r>
              <a:rPr lang="fi-FI" sz="1100" dirty="0">
                <a:hlinkClick r:id="rId3"/>
              </a:rPr>
              <a:t>https://www.pelastusopisto.fi/wp-content/uploads/2017/02/34760_kunnan_valmiussuunnitelman_yleisen_osan_malli_ja_ohje_sen_kayttoon_netti.pdf</a:t>
            </a:r>
            <a:endParaRPr lang="fi-FI" sz="1100" dirty="0"/>
          </a:p>
        </p:txBody>
      </p:sp>
      <p:sp>
        <p:nvSpPr>
          <p:cNvPr id="21" name="Suorakulmio 20">
            <a:extLst>
              <a:ext uri="{FF2B5EF4-FFF2-40B4-BE49-F238E27FC236}">
                <a16:creationId xmlns:a16="http://schemas.microsoft.com/office/drawing/2014/main" id="{2E4E8F86-4BA4-F17A-3C1F-B053E8BA4A41}"/>
              </a:ext>
            </a:extLst>
          </p:cNvPr>
          <p:cNvSpPr/>
          <p:nvPr/>
        </p:nvSpPr>
        <p:spPr>
          <a:xfrm>
            <a:off x="4046706" y="2225737"/>
            <a:ext cx="1138137" cy="223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17F63A2-6692-E1F8-D040-220842F8AD7B}"/>
              </a:ext>
            </a:extLst>
          </p:cNvPr>
          <p:cNvSpPr/>
          <p:nvPr/>
        </p:nvSpPr>
        <p:spPr>
          <a:xfrm>
            <a:off x="3779195" y="3935699"/>
            <a:ext cx="1609928" cy="36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7826E06E-67BF-4B2F-3F66-B76F6825AD64}"/>
              </a:ext>
            </a:extLst>
          </p:cNvPr>
          <p:cNvSpPr txBox="1"/>
          <p:nvPr/>
        </p:nvSpPr>
        <p:spPr>
          <a:xfrm>
            <a:off x="3720829" y="2166852"/>
            <a:ext cx="2013626" cy="369332"/>
          </a:xfrm>
          <a:prstGeom prst="rect">
            <a:avLst/>
          </a:prstGeom>
          <a:noFill/>
        </p:spPr>
        <p:txBody>
          <a:bodyPr wrap="square">
            <a:spAutoFit/>
          </a:bodyPr>
          <a:lstStyle/>
          <a:p>
            <a:r>
              <a:rPr lang="fi-FI" b="0" i="0" dirty="0">
                <a:solidFill>
                  <a:srgbClr val="333333"/>
                </a:solidFill>
                <a:effectLst/>
                <a:latin typeface="Open Sans" panose="020B0606030504020204" pitchFamily="34" charset="0"/>
              </a:rPr>
              <a:t>  </a:t>
            </a:r>
            <a:r>
              <a:rPr lang="fi-FI" sz="1400" b="1" dirty="0" err="1">
                <a:solidFill>
                  <a:srgbClr val="333333"/>
                </a:solidFill>
                <a:latin typeface="Arial" panose="020B0604020202020204" pitchFamily="34" charset="0"/>
                <a:cs typeface="Arial" panose="020B0604020202020204" pitchFamily="34" charset="0"/>
              </a:rPr>
              <a:t>I</a:t>
            </a:r>
            <a:r>
              <a:rPr lang="fi-FI" sz="1400" b="1" i="0" dirty="0" err="1">
                <a:solidFill>
                  <a:srgbClr val="333333"/>
                </a:solidFill>
                <a:effectLst/>
                <a:latin typeface="Arial" panose="020B0604020202020204" pitchFamily="34" charset="0"/>
                <a:cs typeface="Arial" panose="020B0604020202020204" pitchFamily="34" charset="0"/>
              </a:rPr>
              <a:t>mplementation</a:t>
            </a:r>
            <a:endParaRPr lang="fi-FI" sz="1400" b="1" dirty="0">
              <a:latin typeface="Arial" panose="020B0604020202020204" pitchFamily="34" charset="0"/>
              <a:cs typeface="Arial" panose="020B0604020202020204" pitchFamily="34" charset="0"/>
            </a:endParaRPr>
          </a:p>
        </p:txBody>
      </p:sp>
      <p:sp>
        <p:nvSpPr>
          <p:cNvPr id="8" name="Tekstiruutu 7">
            <a:extLst>
              <a:ext uri="{FF2B5EF4-FFF2-40B4-BE49-F238E27FC236}">
                <a16:creationId xmlns:a16="http://schemas.microsoft.com/office/drawing/2014/main" id="{E1562AEB-B869-6EEA-FDCA-CD5ABBE48C3F}"/>
              </a:ext>
            </a:extLst>
          </p:cNvPr>
          <p:cNvSpPr txBox="1"/>
          <p:nvPr/>
        </p:nvSpPr>
        <p:spPr>
          <a:xfrm>
            <a:off x="4046706" y="3847558"/>
            <a:ext cx="1619789" cy="646331"/>
          </a:xfrm>
          <a:prstGeom prst="rect">
            <a:avLst/>
          </a:prstGeom>
          <a:noFill/>
        </p:spPr>
        <p:txBody>
          <a:bodyPr wrap="square" rtlCol="0">
            <a:spAutoFit/>
          </a:bodyPr>
          <a:lstStyle/>
          <a:p>
            <a:r>
              <a:rPr lang="fi-FI" sz="1200" b="1" dirty="0">
                <a:latin typeface="Arial" panose="020B0604020202020204" pitchFamily="34" charset="0"/>
                <a:cs typeface="Arial" panose="020B0604020202020204" pitchFamily="34" charset="0"/>
              </a:rPr>
              <a:t>Planning </a:t>
            </a:r>
          </a:p>
          <a:p>
            <a:r>
              <a:rPr lang="fi-FI" sz="1200" b="1" dirty="0">
                <a:latin typeface="Arial" panose="020B0604020202020204" pitchFamily="34" charset="0"/>
                <a:cs typeface="Arial" panose="020B0604020202020204" pitchFamily="34" charset="0"/>
              </a:rPr>
              <a:t>and </a:t>
            </a:r>
          </a:p>
          <a:p>
            <a:r>
              <a:rPr lang="fi-FI" sz="1200" b="1" dirty="0" err="1">
                <a:latin typeface="Arial" panose="020B0604020202020204" pitchFamily="34" charset="0"/>
                <a:cs typeface="Arial" panose="020B0604020202020204" pitchFamily="34" charset="0"/>
              </a:rPr>
              <a:t>consultation</a:t>
            </a:r>
            <a:endParaRPr lang="fi-FI" sz="1200" b="1" dirty="0">
              <a:latin typeface="Arial" panose="020B0604020202020204" pitchFamily="34" charset="0"/>
              <a:cs typeface="Arial" panose="020B0604020202020204" pitchFamily="34" charset="0"/>
            </a:endParaRPr>
          </a:p>
        </p:txBody>
      </p:sp>
      <p:sp>
        <p:nvSpPr>
          <p:cNvPr id="23" name="Suorakulmio 22">
            <a:extLst>
              <a:ext uri="{FF2B5EF4-FFF2-40B4-BE49-F238E27FC236}">
                <a16:creationId xmlns:a16="http://schemas.microsoft.com/office/drawing/2014/main" id="{6AD3D3F4-3D87-109A-52F6-0BC654A6BF0D}"/>
              </a:ext>
            </a:extLst>
          </p:cNvPr>
          <p:cNvSpPr/>
          <p:nvPr/>
        </p:nvSpPr>
        <p:spPr>
          <a:xfrm>
            <a:off x="5535038" y="1705187"/>
            <a:ext cx="1293779"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io 23">
            <a:extLst>
              <a:ext uri="{FF2B5EF4-FFF2-40B4-BE49-F238E27FC236}">
                <a16:creationId xmlns:a16="http://schemas.microsoft.com/office/drawing/2014/main" id="{7E4FB67D-83FE-8C9D-3C5E-5D5EB2F2452C}"/>
              </a:ext>
            </a:extLst>
          </p:cNvPr>
          <p:cNvSpPr/>
          <p:nvPr/>
        </p:nvSpPr>
        <p:spPr>
          <a:xfrm>
            <a:off x="3937269" y="5156088"/>
            <a:ext cx="1293779"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Suorakulmio 24">
            <a:extLst>
              <a:ext uri="{FF2B5EF4-FFF2-40B4-BE49-F238E27FC236}">
                <a16:creationId xmlns:a16="http://schemas.microsoft.com/office/drawing/2014/main" id="{E3CF1690-9E93-28CB-7721-D3A7AC54513B}"/>
              </a:ext>
            </a:extLst>
          </p:cNvPr>
          <p:cNvSpPr/>
          <p:nvPr/>
        </p:nvSpPr>
        <p:spPr>
          <a:xfrm>
            <a:off x="5535037" y="2635777"/>
            <a:ext cx="1293779" cy="46166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Suorakulmio 25">
            <a:extLst>
              <a:ext uri="{FF2B5EF4-FFF2-40B4-BE49-F238E27FC236}">
                <a16:creationId xmlns:a16="http://schemas.microsoft.com/office/drawing/2014/main" id="{10C18545-6329-1DCD-BD67-8EF34EE90993}"/>
              </a:ext>
            </a:extLst>
          </p:cNvPr>
          <p:cNvSpPr/>
          <p:nvPr/>
        </p:nvSpPr>
        <p:spPr>
          <a:xfrm>
            <a:off x="5510584" y="3386773"/>
            <a:ext cx="1293779" cy="67058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Suorakulmio 26">
            <a:extLst>
              <a:ext uri="{FF2B5EF4-FFF2-40B4-BE49-F238E27FC236}">
                <a16:creationId xmlns:a16="http://schemas.microsoft.com/office/drawing/2014/main" id="{8EB53D45-0A19-090E-4C7B-B32C8E0AD7E9}"/>
              </a:ext>
            </a:extLst>
          </p:cNvPr>
          <p:cNvSpPr/>
          <p:nvPr/>
        </p:nvSpPr>
        <p:spPr>
          <a:xfrm>
            <a:off x="5510585" y="4121894"/>
            <a:ext cx="1293779" cy="8683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Suorakulmio 27">
            <a:extLst>
              <a:ext uri="{FF2B5EF4-FFF2-40B4-BE49-F238E27FC236}">
                <a16:creationId xmlns:a16="http://schemas.microsoft.com/office/drawing/2014/main" id="{D4FE8E3E-D068-0B6E-2205-0B97150F6FA5}"/>
              </a:ext>
            </a:extLst>
          </p:cNvPr>
          <p:cNvSpPr/>
          <p:nvPr/>
        </p:nvSpPr>
        <p:spPr>
          <a:xfrm>
            <a:off x="5535037" y="5040759"/>
            <a:ext cx="1293779" cy="54757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ruutu 17">
            <a:extLst>
              <a:ext uri="{FF2B5EF4-FFF2-40B4-BE49-F238E27FC236}">
                <a16:creationId xmlns:a16="http://schemas.microsoft.com/office/drawing/2014/main" id="{0D8823B5-3101-10F3-C298-CF5A4F0E5FB8}"/>
              </a:ext>
            </a:extLst>
          </p:cNvPr>
          <p:cNvSpPr txBox="1"/>
          <p:nvPr/>
        </p:nvSpPr>
        <p:spPr>
          <a:xfrm>
            <a:off x="5420938" y="1649838"/>
            <a:ext cx="1794620" cy="461665"/>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10. </a:t>
            </a:r>
            <a:r>
              <a:rPr lang="fi-FI" sz="1200" dirty="0" err="1">
                <a:latin typeface="Arial" panose="020B0604020202020204" pitchFamily="34" charset="0"/>
                <a:cs typeface="Arial" panose="020B0604020202020204" pitchFamily="34" charset="0"/>
              </a:rPr>
              <a:t>Brief</a:t>
            </a:r>
            <a:r>
              <a:rPr lang="fi-FI" sz="1200" dirty="0">
                <a:latin typeface="Arial" panose="020B0604020202020204" pitchFamily="34" charset="0"/>
                <a:cs typeface="Arial" panose="020B0604020202020204" pitchFamily="34" charset="0"/>
              </a:rPr>
              <a:t> and </a:t>
            </a:r>
            <a:r>
              <a:rPr lang="fi-FI" sz="1200" dirty="0" err="1">
                <a:latin typeface="Arial" panose="020B0604020202020204" pitchFamily="34" charset="0"/>
                <a:cs typeface="Arial" panose="020B0604020202020204" pitchFamily="34" charset="0"/>
              </a:rPr>
              <a:t>train</a:t>
            </a:r>
            <a:r>
              <a:rPr lang="fi-FI" sz="1200" dirty="0">
                <a:latin typeface="Arial" panose="020B0604020202020204" pitchFamily="34" charset="0"/>
                <a:cs typeface="Arial" panose="020B0604020202020204" pitchFamily="34" charset="0"/>
              </a:rPr>
              <a:t> </a:t>
            </a:r>
          </a:p>
          <a:p>
            <a:r>
              <a:rPr lang="fi-FI" sz="1200" dirty="0" err="1">
                <a:latin typeface="Arial" panose="020B0604020202020204" pitchFamily="34" charset="0"/>
                <a:cs typeface="Arial" panose="020B0604020202020204" pitchFamily="34" charset="0"/>
              </a:rPr>
              <a:t>your</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staff</a:t>
            </a:r>
            <a:endParaRPr lang="fi-FI" sz="1200" dirty="0">
              <a:latin typeface="Arial" panose="020B0604020202020204" pitchFamily="34" charset="0"/>
              <a:cs typeface="Arial" panose="020B0604020202020204" pitchFamily="34" charset="0"/>
            </a:endParaRPr>
          </a:p>
        </p:txBody>
      </p:sp>
      <p:sp>
        <p:nvSpPr>
          <p:cNvPr id="17" name="Tekstiruutu 16">
            <a:extLst>
              <a:ext uri="{FF2B5EF4-FFF2-40B4-BE49-F238E27FC236}">
                <a16:creationId xmlns:a16="http://schemas.microsoft.com/office/drawing/2014/main" id="{40E9B3CF-5AB6-DF47-86E2-29A7D3AD6AE4}"/>
              </a:ext>
            </a:extLst>
          </p:cNvPr>
          <p:cNvSpPr txBox="1"/>
          <p:nvPr/>
        </p:nvSpPr>
        <p:spPr>
          <a:xfrm>
            <a:off x="5495323" y="2728109"/>
            <a:ext cx="1979712"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9. </a:t>
            </a:r>
            <a:r>
              <a:rPr lang="fi-FI" sz="1200" dirty="0" err="1">
                <a:latin typeface="Arial" panose="020B0604020202020204" pitchFamily="34" charset="0"/>
                <a:cs typeface="Arial" panose="020B0604020202020204" pitchFamily="34" charset="0"/>
              </a:rPr>
              <a:t>Spread</a:t>
            </a:r>
            <a:r>
              <a:rPr lang="fi-FI" sz="1200" dirty="0">
                <a:latin typeface="Arial" panose="020B0604020202020204" pitchFamily="34" charset="0"/>
                <a:cs typeface="Arial" panose="020B0604020202020204" pitchFamily="34" charset="0"/>
              </a:rPr>
              <a:t> out</a:t>
            </a:r>
          </a:p>
        </p:txBody>
      </p:sp>
      <p:sp>
        <p:nvSpPr>
          <p:cNvPr id="9" name="Tekstiruutu 8">
            <a:extLst>
              <a:ext uri="{FF2B5EF4-FFF2-40B4-BE49-F238E27FC236}">
                <a16:creationId xmlns:a16="http://schemas.microsoft.com/office/drawing/2014/main" id="{5BE8FDF2-30A4-2ECF-6D17-9BCE183668A4}"/>
              </a:ext>
            </a:extLst>
          </p:cNvPr>
          <p:cNvSpPr txBox="1"/>
          <p:nvPr/>
        </p:nvSpPr>
        <p:spPr>
          <a:xfrm>
            <a:off x="5452087" y="3497213"/>
            <a:ext cx="1979712" cy="461665"/>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1. </a:t>
            </a:r>
            <a:r>
              <a:rPr lang="fi-FI" sz="1200" dirty="0" err="1">
                <a:latin typeface="Arial" panose="020B0604020202020204" pitchFamily="34" charset="0"/>
                <a:cs typeface="Arial" panose="020B0604020202020204" pitchFamily="34" charset="0"/>
              </a:rPr>
              <a:t>Name</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group</a:t>
            </a:r>
            <a:r>
              <a:rPr lang="fi-FI" sz="1200" dirty="0">
                <a:latin typeface="Arial" panose="020B0604020202020204" pitchFamily="34" charset="0"/>
                <a:cs typeface="Arial" panose="020B0604020202020204" pitchFamily="34" charset="0"/>
              </a:rPr>
              <a:t> for </a:t>
            </a:r>
            <a:r>
              <a:rPr lang="fi-FI" sz="1200" dirty="0" err="1">
                <a:latin typeface="Arial" panose="020B0604020202020204" pitchFamily="34" charset="0"/>
                <a:cs typeface="Arial" panose="020B0604020202020204" pitchFamily="34" charset="0"/>
              </a:rPr>
              <a:t>planning</a:t>
            </a:r>
            <a:r>
              <a:rPr lang="fi-FI" sz="1200" dirty="0">
                <a:latin typeface="Arial" panose="020B0604020202020204" pitchFamily="34" charset="0"/>
                <a:cs typeface="Arial" panose="020B0604020202020204" pitchFamily="34" charset="0"/>
              </a:rPr>
              <a:t> </a:t>
            </a:r>
          </a:p>
        </p:txBody>
      </p:sp>
      <p:sp>
        <p:nvSpPr>
          <p:cNvPr id="10" name="Tekstiruutu 9">
            <a:extLst>
              <a:ext uri="{FF2B5EF4-FFF2-40B4-BE49-F238E27FC236}">
                <a16:creationId xmlns:a16="http://schemas.microsoft.com/office/drawing/2014/main" id="{9A352559-0D84-65F1-2729-AD54DDBDD01A}"/>
              </a:ext>
            </a:extLst>
          </p:cNvPr>
          <p:cNvSpPr txBox="1"/>
          <p:nvPr/>
        </p:nvSpPr>
        <p:spPr>
          <a:xfrm>
            <a:off x="5563953" y="4371923"/>
            <a:ext cx="2305455"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2. </a:t>
            </a:r>
            <a:r>
              <a:rPr lang="fi-FI" sz="1200" dirty="0" err="1">
                <a:latin typeface="Arial" panose="020B0604020202020204" pitchFamily="34" charset="0"/>
                <a:cs typeface="Arial" panose="020B0604020202020204" pitchFamily="34" charset="0"/>
              </a:rPr>
              <a:t>Risk</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analysis</a:t>
            </a:r>
            <a:endParaRPr lang="fi-FI" sz="1200" dirty="0">
              <a:latin typeface="Arial" panose="020B0604020202020204" pitchFamily="34" charset="0"/>
              <a:cs typeface="Arial" panose="020B0604020202020204" pitchFamily="34" charset="0"/>
            </a:endParaRPr>
          </a:p>
        </p:txBody>
      </p:sp>
      <p:sp>
        <p:nvSpPr>
          <p:cNvPr id="11" name="Tekstiruutu 10">
            <a:extLst>
              <a:ext uri="{FF2B5EF4-FFF2-40B4-BE49-F238E27FC236}">
                <a16:creationId xmlns:a16="http://schemas.microsoft.com/office/drawing/2014/main" id="{FDEC3E1C-8CE6-B0F6-38B2-721047EFF324}"/>
              </a:ext>
            </a:extLst>
          </p:cNvPr>
          <p:cNvSpPr txBox="1"/>
          <p:nvPr/>
        </p:nvSpPr>
        <p:spPr>
          <a:xfrm>
            <a:off x="5430666" y="5090953"/>
            <a:ext cx="2305455" cy="400110"/>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3. </a:t>
            </a:r>
            <a:r>
              <a:rPr lang="fi-FI" sz="1000" dirty="0" err="1">
                <a:latin typeface="Arial" panose="020B0604020202020204" pitchFamily="34" charset="0"/>
                <a:cs typeface="Arial" panose="020B0604020202020204" pitchFamily="34" charset="0"/>
              </a:rPr>
              <a:t>Use</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the</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risk</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analysis</a:t>
            </a:r>
            <a:endParaRPr lang="fi-FI" sz="1000" dirty="0">
              <a:latin typeface="Arial" panose="020B0604020202020204" pitchFamily="34" charset="0"/>
              <a:cs typeface="Arial" panose="020B0604020202020204" pitchFamily="34" charset="0"/>
            </a:endParaRPr>
          </a:p>
          <a:p>
            <a:r>
              <a:rPr lang="fi-FI" sz="1000" dirty="0">
                <a:latin typeface="Arial" panose="020B0604020202020204" pitchFamily="34" charset="0"/>
                <a:cs typeface="Arial" panose="020B0604020202020204" pitchFamily="34" charset="0"/>
              </a:rPr>
              <a:t> as </a:t>
            </a:r>
            <a:r>
              <a:rPr lang="fi-FI" sz="1000" dirty="0" err="1">
                <a:latin typeface="Arial" panose="020B0604020202020204" pitchFamily="34" charset="0"/>
                <a:cs typeface="Arial" panose="020B0604020202020204" pitchFamily="34" charset="0"/>
              </a:rPr>
              <a:t>part</a:t>
            </a:r>
            <a:r>
              <a:rPr lang="fi-FI" sz="1000" dirty="0">
                <a:latin typeface="Arial" panose="020B0604020202020204" pitchFamily="34" charset="0"/>
                <a:cs typeface="Arial" panose="020B0604020202020204" pitchFamily="34" charset="0"/>
              </a:rPr>
              <a:t> of </a:t>
            </a:r>
            <a:r>
              <a:rPr lang="fi-FI" sz="1000" dirty="0" err="1">
                <a:latin typeface="Arial" panose="020B0604020202020204" pitchFamily="34" charset="0"/>
                <a:cs typeface="Arial" panose="020B0604020202020204" pitchFamily="34" charset="0"/>
              </a:rPr>
              <a:t>planning</a:t>
            </a:r>
            <a:endParaRPr lang="fi-FI" sz="1000" dirty="0">
              <a:latin typeface="Arial" panose="020B0604020202020204" pitchFamily="34" charset="0"/>
              <a:cs typeface="Arial" panose="020B0604020202020204" pitchFamily="34" charset="0"/>
            </a:endParaRPr>
          </a:p>
        </p:txBody>
      </p:sp>
      <p:sp>
        <p:nvSpPr>
          <p:cNvPr id="12" name="Tekstiruutu 11">
            <a:extLst>
              <a:ext uri="{FF2B5EF4-FFF2-40B4-BE49-F238E27FC236}">
                <a16:creationId xmlns:a16="http://schemas.microsoft.com/office/drawing/2014/main" id="{23A9BE69-1B41-5EFB-5AEE-A7FC08C26837}"/>
              </a:ext>
            </a:extLst>
          </p:cNvPr>
          <p:cNvSpPr txBox="1"/>
          <p:nvPr/>
        </p:nvSpPr>
        <p:spPr>
          <a:xfrm>
            <a:off x="3908555" y="5230236"/>
            <a:ext cx="1741252"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4. </a:t>
            </a:r>
            <a:r>
              <a:rPr lang="fi-FI" sz="1200" dirty="0" err="1">
                <a:latin typeface="Arial" panose="020B0604020202020204" pitchFamily="34" charset="0"/>
                <a:cs typeface="Arial" panose="020B0604020202020204" pitchFamily="34" charset="0"/>
              </a:rPr>
              <a:t>Name</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Goals</a:t>
            </a:r>
            <a:endParaRPr lang="fi-FI" sz="1200" dirty="0">
              <a:latin typeface="Arial" panose="020B0604020202020204" pitchFamily="34" charset="0"/>
              <a:cs typeface="Arial" panose="020B0604020202020204" pitchFamily="34" charset="0"/>
            </a:endParaRPr>
          </a:p>
        </p:txBody>
      </p:sp>
      <p:sp>
        <p:nvSpPr>
          <p:cNvPr id="29" name="Suorakulmio 28">
            <a:extLst>
              <a:ext uri="{FF2B5EF4-FFF2-40B4-BE49-F238E27FC236}">
                <a16:creationId xmlns:a16="http://schemas.microsoft.com/office/drawing/2014/main" id="{E1670434-9AE1-BADB-1231-AD34D756A479}"/>
              </a:ext>
            </a:extLst>
          </p:cNvPr>
          <p:cNvSpPr/>
          <p:nvPr/>
        </p:nvSpPr>
        <p:spPr>
          <a:xfrm>
            <a:off x="2344366" y="1705187"/>
            <a:ext cx="13764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Suorakulmio 29">
            <a:extLst>
              <a:ext uri="{FF2B5EF4-FFF2-40B4-BE49-F238E27FC236}">
                <a16:creationId xmlns:a16="http://schemas.microsoft.com/office/drawing/2014/main" id="{4AC3712C-FA44-32AF-79C1-28161CE0CC15}"/>
              </a:ext>
            </a:extLst>
          </p:cNvPr>
          <p:cNvSpPr/>
          <p:nvPr/>
        </p:nvSpPr>
        <p:spPr>
          <a:xfrm>
            <a:off x="2341197" y="2615668"/>
            <a:ext cx="13764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Suorakulmio 30">
            <a:extLst>
              <a:ext uri="{FF2B5EF4-FFF2-40B4-BE49-F238E27FC236}">
                <a16:creationId xmlns:a16="http://schemas.microsoft.com/office/drawing/2014/main" id="{24152B99-535D-5EE0-AB92-C91D9B0B71FE}"/>
              </a:ext>
            </a:extLst>
          </p:cNvPr>
          <p:cNvSpPr/>
          <p:nvPr/>
        </p:nvSpPr>
        <p:spPr>
          <a:xfrm>
            <a:off x="2341197" y="3319003"/>
            <a:ext cx="13764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Suorakulmio 31">
            <a:extLst>
              <a:ext uri="{FF2B5EF4-FFF2-40B4-BE49-F238E27FC236}">
                <a16:creationId xmlns:a16="http://schemas.microsoft.com/office/drawing/2014/main" id="{F5B3B829-C995-8EFD-A1E7-4A63F0A47935}"/>
              </a:ext>
            </a:extLst>
          </p:cNvPr>
          <p:cNvSpPr/>
          <p:nvPr/>
        </p:nvSpPr>
        <p:spPr>
          <a:xfrm>
            <a:off x="2321740" y="3821702"/>
            <a:ext cx="13764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Suorakulmio 32">
            <a:extLst>
              <a:ext uri="{FF2B5EF4-FFF2-40B4-BE49-F238E27FC236}">
                <a16:creationId xmlns:a16="http://schemas.microsoft.com/office/drawing/2014/main" id="{61B97B04-A311-7758-9C4F-D7FAB1247B29}"/>
              </a:ext>
            </a:extLst>
          </p:cNvPr>
          <p:cNvSpPr/>
          <p:nvPr/>
        </p:nvSpPr>
        <p:spPr>
          <a:xfrm>
            <a:off x="2316137" y="4324401"/>
            <a:ext cx="13764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Suorakulmio 33">
            <a:extLst>
              <a:ext uri="{FF2B5EF4-FFF2-40B4-BE49-F238E27FC236}">
                <a16:creationId xmlns:a16="http://schemas.microsoft.com/office/drawing/2014/main" id="{BA034ACB-F8E9-2DB7-17AC-13ECDF6C7A92}"/>
              </a:ext>
            </a:extLst>
          </p:cNvPr>
          <p:cNvSpPr/>
          <p:nvPr/>
        </p:nvSpPr>
        <p:spPr>
          <a:xfrm>
            <a:off x="2293295" y="4816198"/>
            <a:ext cx="1376463" cy="754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8728BEFD-BE8D-0C40-F1B5-74AD15AFB7C0}"/>
              </a:ext>
            </a:extLst>
          </p:cNvPr>
          <p:cNvSpPr txBox="1"/>
          <p:nvPr/>
        </p:nvSpPr>
        <p:spPr>
          <a:xfrm>
            <a:off x="2403537" y="1841414"/>
            <a:ext cx="1619789"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11. </a:t>
            </a:r>
            <a:r>
              <a:rPr lang="fi-FI" sz="1200" dirty="0" err="1">
                <a:latin typeface="Arial" panose="020B0604020202020204" pitchFamily="34" charset="0"/>
                <a:cs typeface="Arial" panose="020B0604020202020204" pitchFamily="34" charset="0"/>
              </a:rPr>
              <a:t>Test</a:t>
            </a:r>
            <a:r>
              <a:rPr lang="fi-FI" sz="1200" dirty="0">
                <a:latin typeface="Arial" panose="020B0604020202020204" pitchFamily="34" charset="0"/>
                <a:cs typeface="Arial" panose="020B0604020202020204" pitchFamily="34" charset="0"/>
              </a:rPr>
              <a:t> </a:t>
            </a:r>
          </a:p>
        </p:txBody>
      </p:sp>
      <p:sp>
        <p:nvSpPr>
          <p:cNvPr id="20" name="Tekstiruutu 19">
            <a:extLst>
              <a:ext uri="{FF2B5EF4-FFF2-40B4-BE49-F238E27FC236}">
                <a16:creationId xmlns:a16="http://schemas.microsoft.com/office/drawing/2014/main" id="{8A2985E4-3963-C7C4-7C5A-08CF319B953F}"/>
              </a:ext>
            </a:extLst>
          </p:cNvPr>
          <p:cNvSpPr txBox="1"/>
          <p:nvPr/>
        </p:nvSpPr>
        <p:spPr>
          <a:xfrm>
            <a:off x="2346732" y="2581047"/>
            <a:ext cx="1608722" cy="461665"/>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12. </a:t>
            </a:r>
            <a:r>
              <a:rPr lang="fi-FI" sz="1200" dirty="0" err="1">
                <a:latin typeface="Arial" panose="020B0604020202020204" pitchFamily="34" charset="0"/>
                <a:cs typeface="Arial" panose="020B0604020202020204" pitchFamily="34" charset="0"/>
              </a:rPr>
              <a:t>Maintain</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read</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modify</a:t>
            </a:r>
            <a:endParaRPr lang="fi-FI" sz="1200" dirty="0">
              <a:latin typeface="Arial" panose="020B0604020202020204" pitchFamily="34" charset="0"/>
              <a:cs typeface="Arial" panose="020B0604020202020204" pitchFamily="34" charset="0"/>
            </a:endParaRPr>
          </a:p>
        </p:txBody>
      </p:sp>
      <p:sp>
        <p:nvSpPr>
          <p:cNvPr id="15" name="Tekstiruutu 14">
            <a:extLst>
              <a:ext uri="{FF2B5EF4-FFF2-40B4-BE49-F238E27FC236}">
                <a16:creationId xmlns:a16="http://schemas.microsoft.com/office/drawing/2014/main" id="{D3CBDB53-BA5E-5A0E-7F43-DC417464501A}"/>
              </a:ext>
            </a:extLst>
          </p:cNvPr>
          <p:cNvSpPr txBox="1"/>
          <p:nvPr/>
        </p:nvSpPr>
        <p:spPr>
          <a:xfrm>
            <a:off x="2341197" y="3437178"/>
            <a:ext cx="1730451"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8. </a:t>
            </a:r>
            <a:r>
              <a:rPr lang="fi-FI" sz="1200" dirty="0" err="1">
                <a:latin typeface="Arial" panose="020B0604020202020204" pitchFamily="34" charset="0"/>
                <a:cs typeface="Arial" panose="020B0604020202020204" pitchFamily="34" charset="0"/>
              </a:rPr>
              <a:t>Use</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your</a:t>
            </a:r>
            <a:r>
              <a:rPr lang="fi-FI" sz="1200" dirty="0">
                <a:latin typeface="Arial" panose="020B0604020202020204" pitchFamily="34" charset="0"/>
                <a:cs typeface="Arial" panose="020B0604020202020204" pitchFamily="34" charset="0"/>
              </a:rPr>
              <a:t> </a:t>
            </a:r>
            <a:r>
              <a:rPr lang="fi-FI" sz="1200" dirty="0" err="1">
                <a:latin typeface="Arial" panose="020B0604020202020204" pitchFamily="34" charset="0"/>
                <a:cs typeface="Arial" panose="020B0604020202020204" pitchFamily="34" charset="0"/>
              </a:rPr>
              <a:t>plan</a:t>
            </a:r>
            <a:endParaRPr lang="fi-FI" sz="1200" dirty="0">
              <a:latin typeface="Arial" panose="020B0604020202020204" pitchFamily="34" charset="0"/>
              <a:cs typeface="Arial" panose="020B0604020202020204" pitchFamily="34" charset="0"/>
            </a:endParaRPr>
          </a:p>
        </p:txBody>
      </p:sp>
      <p:sp>
        <p:nvSpPr>
          <p:cNvPr id="16" name="Tekstiruutu 15">
            <a:extLst>
              <a:ext uri="{FF2B5EF4-FFF2-40B4-BE49-F238E27FC236}">
                <a16:creationId xmlns:a16="http://schemas.microsoft.com/office/drawing/2014/main" id="{B72BFAFF-22FF-AD14-81A2-FF965917949D}"/>
              </a:ext>
            </a:extLst>
          </p:cNvPr>
          <p:cNvSpPr txBox="1"/>
          <p:nvPr/>
        </p:nvSpPr>
        <p:spPr>
          <a:xfrm>
            <a:off x="2296681" y="3813161"/>
            <a:ext cx="1536970" cy="400110"/>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7. Make an </a:t>
            </a:r>
            <a:r>
              <a:rPr lang="fi-FI" sz="1000" dirty="0" err="1">
                <a:latin typeface="Arial" panose="020B0604020202020204" pitchFamily="34" charset="0"/>
                <a:cs typeface="Arial" panose="020B0604020202020204" pitchFamily="34" charset="0"/>
              </a:rPr>
              <a:t>agreement</a:t>
            </a:r>
            <a:r>
              <a:rPr lang="fi-FI" sz="1000" dirty="0">
                <a:latin typeface="Arial" panose="020B0604020202020204" pitchFamily="34" charset="0"/>
                <a:cs typeface="Arial" panose="020B0604020202020204" pitchFamily="34" charset="0"/>
              </a:rPr>
              <a:t> and </a:t>
            </a:r>
            <a:r>
              <a:rPr lang="fi-FI" sz="1000" dirty="0" err="1">
                <a:latin typeface="Arial" panose="020B0604020202020204" pitchFamily="34" charset="0"/>
                <a:cs typeface="Arial" panose="020B0604020202020204" pitchFamily="34" charset="0"/>
              </a:rPr>
              <a:t>finish</a:t>
            </a:r>
            <a:endParaRPr lang="fi-FI" sz="1000" dirty="0">
              <a:latin typeface="Arial" panose="020B0604020202020204" pitchFamily="34" charset="0"/>
              <a:cs typeface="Arial" panose="020B0604020202020204" pitchFamily="34" charset="0"/>
            </a:endParaRPr>
          </a:p>
        </p:txBody>
      </p:sp>
      <p:sp>
        <p:nvSpPr>
          <p:cNvPr id="14" name="Tekstiruutu 13">
            <a:extLst>
              <a:ext uri="{FF2B5EF4-FFF2-40B4-BE49-F238E27FC236}">
                <a16:creationId xmlns:a16="http://schemas.microsoft.com/office/drawing/2014/main" id="{A97DB76C-8322-4B97-FF62-C88D6C368FE4}"/>
              </a:ext>
            </a:extLst>
          </p:cNvPr>
          <p:cNvSpPr txBox="1"/>
          <p:nvPr/>
        </p:nvSpPr>
        <p:spPr>
          <a:xfrm>
            <a:off x="2293295" y="4438165"/>
            <a:ext cx="1396052" cy="276999"/>
          </a:xfrm>
          <a:prstGeom prst="rect">
            <a:avLst/>
          </a:prstGeom>
          <a:noFill/>
        </p:spPr>
        <p:txBody>
          <a:bodyPr wrap="square" rtlCol="0">
            <a:spAutoFit/>
          </a:bodyPr>
          <a:lstStyle/>
          <a:p>
            <a:r>
              <a:rPr lang="fi-FI" sz="1200" dirty="0">
                <a:latin typeface="Arial" panose="020B0604020202020204" pitchFamily="34" charset="0"/>
                <a:cs typeface="Arial" panose="020B0604020202020204" pitchFamily="34" charset="0"/>
              </a:rPr>
              <a:t>6. </a:t>
            </a:r>
            <a:r>
              <a:rPr lang="fi-FI" sz="1200" dirty="0" err="1">
                <a:latin typeface="Arial" panose="020B0604020202020204" pitchFamily="34" charset="0"/>
                <a:cs typeface="Arial" panose="020B0604020202020204" pitchFamily="34" charset="0"/>
              </a:rPr>
              <a:t>Writing</a:t>
            </a:r>
            <a:endParaRPr lang="fi-FI" sz="1200" dirty="0">
              <a:latin typeface="Arial" panose="020B0604020202020204" pitchFamily="34" charset="0"/>
              <a:cs typeface="Arial" panose="020B0604020202020204" pitchFamily="34" charset="0"/>
            </a:endParaRPr>
          </a:p>
        </p:txBody>
      </p:sp>
      <p:sp>
        <p:nvSpPr>
          <p:cNvPr id="13" name="Tekstiruutu 12">
            <a:extLst>
              <a:ext uri="{FF2B5EF4-FFF2-40B4-BE49-F238E27FC236}">
                <a16:creationId xmlns:a16="http://schemas.microsoft.com/office/drawing/2014/main" id="{98232B65-E801-057B-BC02-BD4481B09F97}"/>
              </a:ext>
            </a:extLst>
          </p:cNvPr>
          <p:cNvSpPr txBox="1"/>
          <p:nvPr/>
        </p:nvSpPr>
        <p:spPr>
          <a:xfrm>
            <a:off x="2235600" y="4925349"/>
            <a:ext cx="1993098" cy="553998"/>
          </a:xfrm>
          <a:prstGeom prst="rect">
            <a:avLst/>
          </a:prstGeom>
          <a:noFill/>
        </p:spPr>
        <p:txBody>
          <a:bodyPr wrap="square" rtlCol="0">
            <a:spAutoFit/>
          </a:bodyPr>
          <a:lstStyle/>
          <a:p>
            <a:r>
              <a:rPr lang="fi-FI" sz="1000" dirty="0">
                <a:latin typeface="Arial" panose="020B0604020202020204" pitchFamily="34" charset="0"/>
                <a:cs typeface="Arial" panose="020B0604020202020204" pitchFamily="34" charset="0"/>
              </a:rPr>
              <a:t>5. Plan </a:t>
            </a:r>
            <a:r>
              <a:rPr lang="fi-FI" sz="1000" dirty="0" err="1">
                <a:latin typeface="Arial" panose="020B0604020202020204" pitchFamily="34" charset="0"/>
                <a:cs typeface="Arial" panose="020B0604020202020204" pitchFamily="34" charset="0"/>
              </a:rPr>
              <a:t>working</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styles</a:t>
            </a:r>
            <a:r>
              <a:rPr lang="fi-FI" sz="1000" dirty="0">
                <a:latin typeface="Arial" panose="020B0604020202020204" pitchFamily="34" charset="0"/>
                <a:cs typeface="Arial" panose="020B0604020202020204" pitchFamily="34" charset="0"/>
              </a:rPr>
              <a:t>, </a:t>
            </a:r>
            <a:r>
              <a:rPr lang="fi-FI" sz="1000" dirty="0" err="1">
                <a:latin typeface="Arial" panose="020B0604020202020204" pitchFamily="34" charset="0"/>
                <a:cs typeface="Arial" panose="020B0604020202020204" pitchFamily="34" charset="0"/>
              </a:rPr>
              <a:t>consultation</a:t>
            </a:r>
            <a:r>
              <a:rPr lang="fi-FI" sz="1000" dirty="0">
                <a:latin typeface="Arial" panose="020B0604020202020204" pitchFamily="34" charset="0"/>
                <a:cs typeface="Arial" panose="020B0604020202020204" pitchFamily="34" charset="0"/>
              </a:rPr>
              <a:t>, </a:t>
            </a:r>
          </a:p>
          <a:p>
            <a:r>
              <a:rPr lang="fi-FI" sz="1000" dirty="0" err="1">
                <a:latin typeface="Arial" panose="020B0604020202020204" pitchFamily="34" charset="0"/>
                <a:cs typeface="Arial" panose="020B0604020202020204" pitchFamily="34" charset="0"/>
              </a:rPr>
              <a:t>cooperation</a:t>
            </a:r>
            <a:endParaRPr lang="fi-FI"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3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C037D-3546-4317-B6E9-11400B2531D1}"/>
              </a:ext>
            </a:extLst>
          </p:cNvPr>
          <p:cNvSpPr>
            <a:spLocks noGrp="1"/>
          </p:cNvSpPr>
          <p:nvPr>
            <p:ph type="title"/>
          </p:nvPr>
        </p:nvSpPr>
        <p:spPr/>
        <p:txBody>
          <a:bodyPr>
            <a:normAutofit/>
          </a:bodyPr>
          <a:lstStyle/>
          <a:p>
            <a:r>
              <a:rPr lang="fi-FI" i="0" dirty="0">
                <a:effectLst/>
              </a:rPr>
              <a:t>National </a:t>
            </a:r>
            <a:r>
              <a:rPr lang="fi-FI" i="0" dirty="0" err="1">
                <a:effectLst/>
              </a:rPr>
              <a:t>risk</a:t>
            </a:r>
            <a:r>
              <a:rPr lang="fi-FI" i="0" dirty="0">
                <a:effectLst/>
              </a:rPr>
              <a:t> </a:t>
            </a:r>
            <a:r>
              <a:rPr lang="fi-FI" i="0" dirty="0" err="1">
                <a:effectLst/>
              </a:rPr>
              <a:t>assessment</a:t>
            </a:r>
            <a:endParaRPr lang="fi-FI" i="0" dirty="0">
              <a:effectLst/>
            </a:endParaRPr>
          </a:p>
        </p:txBody>
      </p:sp>
      <p:sp>
        <p:nvSpPr>
          <p:cNvPr id="5" name="Tekstiruutu 4">
            <a:extLst>
              <a:ext uri="{FF2B5EF4-FFF2-40B4-BE49-F238E27FC236}">
                <a16:creationId xmlns:a16="http://schemas.microsoft.com/office/drawing/2014/main" id="{8F9659CA-7E36-47E6-B429-ED44AA287AB0}"/>
              </a:ext>
            </a:extLst>
          </p:cNvPr>
          <p:cNvSpPr txBox="1"/>
          <p:nvPr/>
        </p:nvSpPr>
        <p:spPr>
          <a:xfrm>
            <a:off x="674703" y="1561171"/>
            <a:ext cx="7918881" cy="4801314"/>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cs typeface="Arial" panose="020B0604020202020204" pitchFamily="34" charset="0"/>
              </a:rPr>
              <a:t>It is a good idea to follow </a:t>
            </a:r>
            <a:r>
              <a:rPr lang="en-US" b="0" i="0" dirty="0" err="1">
                <a:solidFill>
                  <a:srgbClr val="000000"/>
                </a:solidFill>
                <a:effectLst/>
                <a:latin typeface="Arial" panose="020B0604020202020204" pitchFamily="34" charset="0"/>
                <a:cs typeface="Arial" panose="020B0604020202020204" pitchFamily="34" charset="0"/>
              </a:rPr>
              <a:t>finland's</a:t>
            </a:r>
            <a:r>
              <a:rPr lang="en-US" b="0" i="0" dirty="0">
                <a:solidFill>
                  <a:srgbClr val="000000"/>
                </a:solidFill>
                <a:effectLst/>
                <a:latin typeface="Arial" panose="020B0604020202020204" pitchFamily="34" charset="0"/>
                <a:cs typeface="Arial" panose="020B0604020202020204" pitchFamily="34" charset="0"/>
              </a:rPr>
              <a:t> national risk assessment published by the Ministry of the Interior in the strategic guidelines of the contingency plan.</a:t>
            </a:r>
          </a:p>
          <a:p>
            <a:pPr algn="l"/>
            <a:r>
              <a:rPr lang="en-US" b="0" i="0" dirty="0">
                <a:solidFill>
                  <a:srgbClr val="000000"/>
                </a:solidFill>
                <a:effectLst/>
                <a:latin typeface="Arial" panose="020B0604020202020204" pitchFamily="34" charset="0"/>
                <a:cs typeface="Arial" panose="020B0604020202020204" pitchFamily="34" charset="0"/>
              </a:rPr>
              <a:t>Finland's national risk assessment is carried out every three years. The risk assessment identifies the various risks to people, the environment, property and</a:t>
            </a:r>
          </a:p>
          <a:p>
            <a:pPr algn="l"/>
            <a:r>
              <a:rPr lang="en-US" b="0" i="0" dirty="0">
                <a:solidFill>
                  <a:srgbClr val="000000"/>
                </a:solidFill>
                <a:effectLst/>
                <a:latin typeface="Arial" panose="020B0604020202020204" pitchFamily="34" charset="0"/>
                <a:cs typeface="Arial" panose="020B0604020202020204" pitchFamily="34" charset="0"/>
              </a:rPr>
              <a:t>critical systems and services that public authorities must prepare for in their operations.</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Arial" panose="020B0604020202020204" pitchFamily="34" charset="0"/>
                <a:cs typeface="Arial" panose="020B0604020202020204" pitchFamily="34" charset="0"/>
              </a:rPr>
              <a:t>In connection with the update of society's security strategy in 2017, it was decided to expand the national risk assessment to serve contingency and preparedness planning more broadly. In the future, the risk assessment will cover all threat models taken into account in society's security strategy. Risks are also assessed from the perspective of adaptation to climate change.</a:t>
            </a:r>
          </a:p>
          <a:p>
            <a:pPr algn="l"/>
            <a:endParaRPr lang="fi-FI" dirty="0">
              <a:solidFill>
                <a:srgbClr val="0F0F0F"/>
              </a:solidFill>
              <a:latin typeface="myriad-pro"/>
            </a:endParaRPr>
          </a:p>
          <a:p>
            <a:pPr algn="l"/>
            <a:r>
              <a:rPr lang="fi-FI" b="0" i="0" dirty="0">
                <a:solidFill>
                  <a:srgbClr val="0F0F0F"/>
                </a:solidFill>
                <a:effectLst/>
                <a:latin typeface="myriad-pro"/>
                <a:hlinkClick r:id="rId2"/>
              </a:rPr>
              <a:t>Kansallinen riskiarvio 2018</a:t>
            </a:r>
            <a:endParaRPr lang="fi-FI" b="0" i="0" dirty="0">
              <a:solidFill>
                <a:srgbClr val="0F0F0F"/>
              </a:solidFill>
              <a:effectLst/>
              <a:latin typeface="myriad-pro"/>
            </a:endParaRPr>
          </a:p>
          <a:p>
            <a:endParaRPr lang="fi-FI" dirty="0"/>
          </a:p>
        </p:txBody>
      </p:sp>
    </p:spTree>
    <p:extLst>
      <p:ext uri="{BB962C8B-B14F-4D97-AF65-F5344CB8AC3E}">
        <p14:creationId xmlns:p14="http://schemas.microsoft.com/office/powerpoint/2010/main" val="331177298"/>
      </p:ext>
    </p:extLst>
  </p:cSld>
  <p:clrMapOvr>
    <a:masterClrMapping/>
  </p:clrMapOvr>
</p:sld>
</file>

<file path=ppt/theme/theme1.xml><?xml version="1.0" encoding="utf-8"?>
<a:theme xmlns:a="http://schemas.openxmlformats.org/drawingml/2006/main" name="Sastamalan_ koulutuskuntayhtyma">
  <a:themeElements>
    <a:clrScheme name="Sasky">
      <a:dk1>
        <a:srgbClr val="000000"/>
      </a:dk1>
      <a:lt1>
        <a:srgbClr val="FFFFFF"/>
      </a:lt1>
      <a:dk2>
        <a:srgbClr val="FFFFFF"/>
      </a:dk2>
      <a:lt2>
        <a:srgbClr val="FFFFFF"/>
      </a:lt2>
      <a:accent1>
        <a:srgbClr val="60C2E3"/>
      </a:accent1>
      <a:accent2>
        <a:srgbClr val="D02987"/>
      </a:accent2>
      <a:accent3>
        <a:srgbClr val="86BD34"/>
      </a:accent3>
      <a:accent4>
        <a:srgbClr val="F79646"/>
      </a:accent4>
      <a:accent5>
        <a:srgbClr val="0099FF"/>
      </a:accent5>
      <a:accent6>
        <a:srgbClr val="800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sky" id="{E10016E9-F4F2-4621-9C47-50AA24709724}" vid="{84F75A5E-3979-4CF7-82EC-C2DC48F3061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9F1AFC4F41A45ADED754042B08B1D" ma:contentTypeVersion="11" ma:contentTypeDescription="Create a new document." ma:contentTypeScope="" ma:versionID="f1ab93721573bf5415c5fa1c4b4f60ba">
  <xsd:schema xmlns:xsd="http://www.w3.org/2001/XMLSchema" xmlns:xs="http://www.w3.org/2001/XMLSchema" xmlns:p="http://schemas.microsoft.com/office/2006/metadata/properties" xmlns:ns3="38b5713b-24a1-4ac3-9091-aeeb80fd438c" xmlns:ns4="ff46842d-6c87-490b-af4b-0ac50ff0342b" targetNamespace="http://schemas.microsoft.com/office/2006/metadata/properties" ma:root="true" ma:fieldsID="f997faa7e6403158bcea09b85ae6d13d" ns3:_="" ns4:_="">
    <xsd:import namespace="38b5713b-24a1-4ac3-9091-aeeb80fd438c"/>
    <xsd:import namespace="ff46842d-6c87-490b-af4b-0ac50ff0342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5713b-24a1-4ac3-9091-aeeb80fd43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46842d-6c87-490b-af4b-0ac50ff034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51F66-46E5-4611-9C44-C61F4759F40E}">
  <ds:schemaRefs>
    <ds:schemaRef ds:uri="38b5713b-24a1-4ac3-9091-aeeb80fd438c"/>
    <ds:schemaRef ds:uri="ff46842d-6c87-490b-af4b-0ac50ff03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C678A1-528C-4A0D-B4CA-F7F98A45D2F2}">
  <ds:schemaRefs>
    <ds:schemaRef ds:uri="38b5713b-24a1-4ac3-9091-aeeb80fd438c"/>
    <ds:schemaRef ds:uri="ff46842d-6c87-490b-af4b-0ac50ff034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B240AB-17F9-4AC2-9D2D-2AA9175CE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TotalTime>
  <Words>1392</Words>
  <Application>Microsoft Office PowerPoint</Application>
  <PresentationFormat>Näytössä katseltava diaesitys (4:3)</PresentationFormat>
  <Paragraphs>144</Paragraphs>
  <Slides>15</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15</vt:i4>
      </vt:variant>
    </vt:vector>
  </HeadingPairs>
  <TitlesOfParts>
    <vt:vector size="22" baseType="lpstr">
      <vt:lpstr>Arial</vt:lpstr>
      <vt:lpstr>Calibri</vt:lpstr>
      <vt:lpstr>myriad-pro</vt:lpstr>
      <vt:lpstr>Open Sans</vt:lpstr>
      <vt:lpstr>Times New Roman</vt:lpstr>
      <vt:lpstr>Wingdings</vt:lpstr>
      <vt:lpstr>Sastamalan_ koulutuskuntayhtyma</vt:lpstr>
      <vt:lpstr>Preparedness plan at vocational education  9.5.2022  </vt:lpstr>
      <vt:lpstr>PowerPoint-esitys</vt:lpstr>
      <vt:lpstr>PowerPoint-esitys</vt:lpstr>
      <vt:lpstr>TURVA-project</vt:lpstr>
      <vt:lpstr>Main objectives of the project</vt:lpstr>
      <vt:lpstr>Preparedness plan at vocational education</vt:lpstr>
      <vt:lpstr>Preparedness plan</vt:lpstr>
      <vt:lpstr>Process of planning</vt:lpstr>
      <vt:lpstr>National risk assessment</vt:lpstr>
      <vt:lpstr>Satakunta regional risk assessment</vt:lpstr>
      <vt:lpstr>Risk assessment for Southwest Finland</vt:lpstr>
      <vt:lpstr>Strategic preparedness plan in SASKY Municipal Education and Training Consortium </vt:lpstr>
      <vt:lpstr>Strategic preparedness plan</vt:lpstr>
      <vt:lpstr>Vital and critical functions and threats to them</vt:lpstr>
      <vt:lpstr>Thoughts?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SASKY koulutuskuntayhtymä</dc:title>
  <dc:creator>Pasi Huhtala</dc:creator>
  <cp:lastModifiedBy>Iris Sundelin</cp:lastModifiedBy>
  <cp:revision>5</cp:revision>
  <dcterms:created xsi:type="dcterms:W3CDTF">2020-10-05T19:12:38Z</dcterms:created>
  <dcterms:modified xsi:type="dcterms:W3CDTF">2022-05-22T00:30:10Z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0x010100FAB9F1AFC4F41A45ADED754042B08B1D</vt:lpwstr>
  </property>
</Properties>
</file>